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7" r:id="rId3"/>
    <p:sldId id="330" r:id="rId4"/>
    <p:sldId id="262" r:id="rId5"/>
    <p:sldId id="264" r:id="rId6"/>
    <p:sldId id="265" r:id="rId7"/>
    <p:sldId id="266" r:id="rId8"/>
    <p:sldId id="267" r:id="rId9"/>
    <p:sldId id="279" r:id="rId10"/>
    <p:sldId id="269" r:id="rId11"/>
    <p:sldId id="270" r:id="rId12"/>
    <p:sldId id="272" r:id="rId13"/>
    <p:sldId id="274" r:id="rId14"/>
    <p:sldId id="283" r:id="rId15"/>
    <p:sldId id="276" r:id="rId16"/>
    <p:sldId id="275"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3" autoAdjust="0"/>
    <p:restoredTop sz="71905" autoAdjust="0"/>
  </p:normalViewPr>
  <p:slideViewPr>
    <p:cSldViewPr snapToGrid="0">
      <p:cViewPr varScale="1">
        <p:scale>
          <a:sx n="85" d="100"/>
          <a:sy n="85" d="100"/>
        </p:scale>
        <p:origin x="1880" y="184"/>
      </p:cViewPr>
      <p:guideLst/>
    </p:cSldViewPr>
  </p:slideViewPr>
  <p:notesTextViewPr>
    <p:cViewPr>
      <p:scale>
        <a:sx n="110" d="100"/>
        <a:sy n="110" d="100"/>
      </p:scale>
      <p:origin x="0" y="0"/>
    </p:cViewPr>
  </p:notesTextViewPr>
  <p:sorterViewPr>
    <p:cViewPr>
      <p:scale>
        <a:sx n="66" d="100"/>
        <a:sy n="66" d="100"/>
      </p:scale>
      <p:origin x="0" y="0"/>
    </p:cViewPr>
  </p:sorterViewPr>
  <p:notesViewPr>
    <p:cSldViewPr snapToGrid="0">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566D9-0267-4607-9384-8F557A071924}" type="datetimeFigureOut">
              <a:rPr lang="en-US" smtClean="0"/>
              <a:t>9/3/19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3D1C9-B97D-4E56-80FB-BF01170A7081}" type="slidenum">
              <a:rPr lang="en-US" smtClean="0"/>
              <a:t>‹#›</a:t>
            </a:fld>
            <a:endParaRPr lang="en-US" dirty="0"/>
          </a:p>
        </p:txBody>
      </p:sp>
    </p:spTree>
    <p:extLst>
      <p:ext uri="{BB962C8B-B14F-4D97-AF65-F5344CB8AC3E}">
        <p14:creationId xmlns:p14="http://schemas.microsoft.com/office/powerpoint/2010/main" val="696980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WELCOME &amp; INTRODUCTION   1:30</a:t>
            </a:r>
          </a:p>
          <a:p>
            <a:endParaRPr lang="en-US" b="1" dirty="0"/>
          </a:p>
          <a:p>
            <a:r>
              <a:rPr lang="en-US" b="0" i="1" dirty="0"/>
              <a:t>CLASS WELCOME</a:t>
            </a:r>
          </a:p>
          <a:p>
            <a:endParaRPr lang="en-US" b="0" dirty="0"/>
          </a:p>
          <a:p>
            <a:pPr marL="171450" indent="-171450">
              <a:buFont typeface="Arial" charset="0"/>
              <a:buChar char="•"/>
            </a:pPr>
            <a:r>
              <a:rPr lang="en-US" b="0" i="1" dirty="0"/>
              <a:t>Begin by welcoming students and discussing lesson and behavior expectations in whatever way is appropriate.</a:t>
            </a:r>
          </a:p>
          <a:p>
            <a:endParaRPr lang="en-US" b="1" i="1" dirty="0"/>
          </a:p>
          <a:p>
            <a:r>
              <a:rPr lang="en-US" b="0" i="1" dirty="0"/>
              <a:t>LESSON INTRODUCTION</a:t>
            </a:r>
          </a:p>
          <a:p>
            <a:endParaRPr lang="en-US" b="0" dirty="0"/>
          </a:p>
          <a:p>
            <a:pPr marL="171450" indent="-171450">
              <a:buFont typeface="Arial" charset="0"/>
              <a:buChar char="•"/>
            </a:pPr>
            <a:r>
              <a:rPr lang="en-US" b="0" dirty="0"/>
              <a:t>Today we are doing another lesson from the </a:t>
            </a:r>
            <a:r>
              <a:rPr lang="en-US" b="0" i="1" dirty="0"/>
              <a:t>MBF Child Safety Matters </a:t>
            </a:r>
            <a:r>
              <a:rPr lang="en-US" b="0" dirty="0"/>
              <a:t>program.</a:t>
            </a:r>
          </a:p>
          <a:p>
            <a:pPr marL="171450" indent="-171450">
              <a:buFont typeface="Arial" charset="0"/>
              <a:buChar char="•"/>
            </a:pPr>
            <a:endParaRPr lang="en-US" b="0" dirty="0"/>
          </a:p>
          <a:p>
            <a:pPr marL="171450" indent="-171450">
              <a:buFont typeface="Arial" charset="0"/>
              <a:buChar char="•"/>
            </a:pPr>
            <a:r>
              <a:rPr lang="en-US" b="0" dirty="0"/>
              <a:t>I hope everyone remembers what we talked about in Lesson 1.</a:t>
            </a:r>
            <a:endParaRPr lang="en-US" b="0" i="1" dirty="0"/>
          </a:p>
          <a:p>
            <a:pPr marL="171450" indent="-171450">
              <a:buFont typeface="Arial" charset="0"/>
              <a:buChar char="•"/>
            </a:pPr>
            <a:endParaRPr lang="en-US" b="0" dirty="0"/>
          </a:p>
          <a:p>
            <a:pPr marL="171450" indent="-171450">
              <a:buFont typeface="Arial" charset="0"/>
              <a:buChar char="•"/>
            </a:pPr>
            <a:r>
              <a:rPr lang="en-US" b="0" dirty="0"/>
              <a:t>In Lesson 2, we are going to talk about bullying, cyberbullying, and digital safety.</a:t>
            </a:r>
          </a:p>
          <a:p>
            <a:pPr marL="171450" indent="-171450">
              <a:buFont typeface="Arial" charset="0"/>
              <a:buChar char="•"/>
            </a:pPr>
            <a:endParaRPr lang="en-US" b="0" dirty="0"/>
          </a:p>
          <a:p>
            <a:pPr marL="171450" indent="-171450">
              <a:buFont typeface="Arial" charset="0"/>
              <a:buChar char="•"/>
            </a:pPr>
            <a:r>
              <a:rPr lang="en-US" b="0" dirty="0"/>
              <a:t>Remember, if you have any personal stories to share related to what we are discussing, I want you to know they are very important, but because we don’t have much time for the lesson, I want you to wait and share them with your teacher or me after the lesson.</a:t>
            </a:r>
          </a:p>
          <a:p>
            <a:pPr marL="171450" indent="-171450">
              <a:buFont typeface="Arial" charset="0"/>
              <a:buChar char="•"/>
            </a:pPr>
            <a:endParaRPr lang="en-US" b="0" dirty="0"/>
          </a:p>
          <a:p>
            <a:pPr marL="171450" indent="-171450">
              <a:buFont typeface="Arial" charset="0"/>
              <a:buChar char="•"/>
            </a:pPr>
            <a:r>
              <a:rPr lang="en-US" b="0" dirty="0"/>
              <a:t>To start, I would like to see what you remember from Lesson 1.</a:t>
            </a:r>
          </a:p>
        </p:txBody>
      </p:sp>
      <p:sp>
        <p:nvSpPr>
          <p:cNvPr id="4" name="Slide Number Placeholder 3"/>
          <p:cNvSpPr>
            <a:spLocks noGrp="1"/>
          </p:cNvSpPr>
          <p:nvPr>
            <p:ph type="sldNum" sz="quarter" idx="10"/>
          </p:nvPr>
        </p:nvSpPr>
        <p:spPr/>
        <p:txBody>
          <a:bodyPr/>
          <a:lstStyle/>
          <a:p>
            <a:fld id="{A493D1C9-B97D-4E56-80FB-BF01170A7081}" type="slidenum">
              <a:rPr lang="en-US" smtClean="0"/>
              <a:t>1</a:t>
            </a:fld>
            <a:endParaRPr lang="en-US" dirty="0"/>
          </a:p>
        </p:txBody>
      </p:sp>
    </p:spTree>
    <p:extLst>
      <p:ext uri="{BB962C8B-B14F-4D97-AF65-F5344CB8AC3E}">
        <p14:creationId xmlns:p14="http://schemas.microsoft.com/office/powerpoint/2010/main" val="294640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INAPPROPRIATE IMAGES           1:30</a:t>
            </a:r>
          </a:p>
          <a:p>
            <a:endParaRPr lang="en-US" sz="1200" b="0" i="0" u="none" strike="noStrike" kern="1200" baseline="0" dirty="0">
              <a:solidFill>
                <a:schemeClr val="tx1"/>
              </a:solidFill>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There is another digital danger that I want to share with you.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If you ever see inappropriate images online, or if an adult or another child shows you inappropriate pictures, for example, pictures of people without their clothes on </a:t>
            </a:r>
            <a:r>
              <a:rPr lang="en-US" sz="1200" i="1" kern="1200" dirty="0">
                <a:solidFill>
                  <a:schemeClr val="tx1"/>
                </a:solidFill>
                <a:effectLst/>
                <a:latin typeface="+mn-lt"/>
                <a:ea typeface="+mn-ea"/>
                <a:cs typeface="+mn-cs"/>
              </a:rPr>
              <a:t>(called </a:t>
            </a:r>
            <a:r>
              <a:rPr lang="en-US" sz="1200" b="1" i="1" u="sng" kern="1200" dirty="0">
                <a:solidFill>
                  <a:schemeClr val="tx1"/>
                </a:solidFill>
                <a:effectLst/>
                <a:latin typeface="+mn-lt"/>
                <a:ea typeface="+mn-ea"/>
                <a:cs typeface="+mn-cs"/>
              </a:rPr>
              <a:t>pornography</a:t>
            </a:r>
            <a:r>
              <a:rPr lang="en-US" sz="1200" i="1" kern="1200" dirty="0">
                <a:solidFill>
                  <a:schemeClr val="tx1"/>
                </a:solidFill>
                <a:effectLst/>
                <a:latin typeface="+mn-lt"/>
                <a:ea typeface="+mn-ea"/>
                <a:cs typeface="+mn-cs"/>
              </a:rPr>
              <a:t> or </a:t>
            </a:r>
            <a:r>
              <a:rPr lang="en-US" sz="1200" b="1" i="1" u="sng" kern="1200" dirty="0">
                <a:solidFill>
                  <a:schemeClr val="tx1"/>
                </a:solidFill>
                <a:effectLst/>
                <a:latin typeface="+mn-lt"/>
                <a:ea typeface="+mn-ea"/>
                <a:cs typeface="+mn-cs"/>
              </a:rPr>
              <a:t>inappropriate images</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either in a magazine or on a computer or phone, you should recognize this as a Red Flag and use your Safety Rules to help you.</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If someone ever shows you pictures of a child without their clothes on, or tries to take pictures of you without your clothes on, this is wrong. These kinds of pictures are called sexual abuse images.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No one should take pictures of children without their clothes on and no one should show a child pictures of others without their clothes on.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If anyone ever does these things, or sexually abuses you in any way, these are Red Flags and you should remember </a:t>
            </a:r>
            <a:r>
              <a:rPr lang="en-US" sz="1200" b="1" kern="1200" dirty="0">
                <a:solidFill>
                  <a:schemeClr val="tx1"/>
                </a:solidFill>
                <a:effectLst/>
                <a:latin typeface="+mn-lt"/>
                <a:ea typeface="+mn-ea"/>
                <a:cs typeface="+mn-cs"/>
              </a:rPr>
              <a:t>Safety Rule #3</a:t>
            </a:r>
            <a:r>
              <a:rPr lang="en-US" sz="1200" kern="1200" dirty="0">
                <a:solidFill>
                  <a:schemeClr val="tx1"/>
                </a:solidFill>
                <a:effectLst/>
                <a:latin typeface="+mn-lt"/>
                <a:ea typeface="+mn-ea"/>
                <a:cs typeface="+mn-cs"/>
              </a:rPr>
              <a:t> to </a:t>
            </a:r>
            <a:r>
              <a:rPr lang="en-US" sz="1200" b="1" kern="1200" dirty="0">
                <a:solidFill>
                  <a:schemeClr val="tx1"/>
                </a:solidFill>
                <a:effectLst/>
                <a:latin typeface="+mn-lt"/>
                <a:ea typeface="+mn-ea"/>
                <a:cs typeface="+mn-cs"/>
              </a:rPr>
              <a:t>Make a Move</a:t>
            </a:r>
            <a:r>
              <a:rPr lang="en-US" sz="1200" kern="1200" dirty="0">
                <a:solidFill>
                  <a:schemeClr val="tx1"/>
                </a:solidFill>
                <a:effectLst/>
                <a:latin typeface="+mn-lt"/>
                <a:ea typeface="+mn-ea"/>
                <a:cs typeface="+mn-cs"/>
              </a:rPr>
              <a:t>, and GET AWAY and STAY AWAY. Try to stay away from any adult or child that touches you or talks inappropriately to you, and use </a:t>
            </a:r>
            <a:r>
              <a:rPr lang="en-US" sz="1200" b="1" kern="1200" dirty="0">
                <a:solidFill>
                  <a:schemeClr val="tx1"/>
                </a:solidFill>
                <a:effectLst/>
                <a:latin typeface="+mn-lt"/>
                <a:ea typeface="+mn-ea"/>
                <a:cs typeface="+mn-cs"/>
              </a:rPr>
              <a:t>Safety Rule #4</a:t>
            </a:r>
            <a:r>
              <a:rPr lang="en-US" sz="1200" kern="1200" dirty="0">
                <a:solidFill>
                  <a:schemeClr val="tx1"/>
                </a:solidFill>
                <a:effectLst/>
                <a:latin typeface="+mn-lt"/>
                <a:ea typeface="+mn-ea"/>
                <a:cs typeface="+mn-cs"/>
              </a:rPr>
              <a:t> to </a:t>
            </a:r>
            <a:r>
              <a:rPr lang="en-US" sz="1200" b="1" kern="1200" dirty="0">
                <a:solidFill>
                  <a:schemeClr val="tx1"/>
                </a:solidFill>
                <a:effectLst/>
                <a:latin typeface="+mn-lt"/>
                <a:ea typeface="+mn-ea"/>
                <a:cs typeface="+mn-cs"/>
              </a:rPr>
              <a:t>Talk It Up</a:t>
            </a:r>
            <a:r>
              <a:rPr lang="en-US" sz="1200" kern="1200" dirty="0">
                <a:solidFill>
                  <a:schemeClr val="tx1"/>
                </a:solidFill>
                <a:effectLst/>
                <a:latin typeface="+mn-lt"/>
                <a:ea typeface="+mn-ea"/>
                <a:cs typeface="+mn-cs"/>
              </a:rPr>
              <a:t> to a Safe Adult to tell them why you want to STAY AWAY from that person. They can help you.</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Remember </a:t>
            </a:r>
            <a:r>
              <a:rPr lang="en-US" sz="1200" b="1" kern="1200" dirty="0">
                <a:solidFill>
                  <a:schemeClr val="tx1"/>
                </a:solidFill>
                <a:effectLst/>
                <a:latin typeface="+mn-lt"/>
                <a:ea typeface="+mn-ea"/>
                <a:cs typeface="+mn-cs"/>
              </a:rPr>
              <a:t>Safety Rule #5, No Blame | No Shame</a:t>
            </a:r>
            <a:r>
              <a:rPr lang="en-US" sz="1200" kern="1200" dirty="0">
                <a:solidFill>
                  <a:schemeClr val="tx1"/>
                </a:solidFill>
                <a:effectLst/>
                <a:latin typeface="+mn-lt"/>
                <a:ea typeface="+mn-ea"/>
                <a:cs typeface="+mn-cs"/>
              </a:rPr>
              <a:t>. No matter what happens or has happened in the past, no matter what the person says, even if they say you will get into trouble, or if they say no one will believe you, or if they made you promise not to tell, it is important to remember abuse is never your fault.</a:t>
            </a:r>
          </a:p>
          <a:p>
            <a:pPr marL="171450" indent="-171450">
              <a:buFont typeface="Arial" charset="0"/>
              <a:buChar char="•"/>
            </a:pP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You are never to blame if you are abused and you will not get into trouble if you tell.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You should not be ashamed to ask for help or to tell a Safe Adult. </a:t>
            </a:r>
          </a:p>
        </p:txBody>
      </p:sp>
      <p:sp>
        <p:nvSpPr>
          <p:cNvPr id="4" name="Slide Number Placeholder 3"/>
          <p:cNvSpPr>
            <a:spLocks noGrp="1"/>
          </p:cNvSpPr>
          <p:nvPr>
            <p:ph type="sldNum" sz="quarter" idx="10"/>
          </p:nvPr>
        </p:nvSpPr>
        <p:spPr/>
        <p:txBody>
          <a:bodyPr/>
          <a:lstStyle/>
          <a:p>
            <a:fld id="{A493D1C9-B97D-4E56-80FB-BF01170A7081}" type="slidenum">
              <a:rPr lang="en-US" smtClean="0"/>
              <a:t>10</a:t>
            </a:fld>
            <a:endParaRPr lang="en-US" dirty="0"/>
          </a:p>
        </p:txBody>
      </p:sp>
    </p:spTree>
    <p:extLst>
      <p:ext uri="{BB962C8B-B14F-4D97-AF65-F5344CB8AC3E}">
        <p14:creationId xmlns:p14="http://schemas.microsoft.com/office/powerpoint/2010/main" val="657293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DIGITAL SAFETY            2:00</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Raise your hand if you have a cell phone. </a:t>
            </a:r>
            <a:r>
              <a:rPr lang="en-US" sz="1200" b="0" i="1" u="none" strike="noStrike" kern="1200" baseline="0" dirty="0">
                <a:solidFill>
                  <a:schemeClr val="tx1"/>
                </a:solidFill>
                <a:latin typeface="+mn-lt"/>
                <a:ea typeface="+mn-ea"/>
                <a:cs typeface="+mn-cs"/>
              </a:rPr>
              <a:t>(Raise hands)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How is having a cell phone a good thing? </a:t>
            </a:r>
            <a:r>
              <a:rPr lang="en-US" sz="1200" b="0" i="1" u="none" strike="noStrike" kern="1200" baseline="0" dirty="0">
                <a:solidFill>
                  <a:schemeClr val="tx1"/>
                </a:solidFill>
                <a:latin typeface="+mn-lt"/>
                <a:ea typeface="+mn-ea"/>
                <a:cs typeface="+mn-cs"/>
              </a:rPr>
              <a:t>(Calling 911 for help, calling home to check in, getting directions, finding people and locations, music, etc.) </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Sometimes people use cell phones for things that are NOT good and that are unsafe, so let’s talk about how to be safe on your phone and online.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Always keep your passwords private; never share them with anyone, even friends. You may be friends today and not friends tomorrow.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Keep all pictures you send G-rated. Sometimes children your age will send text messages or pictures without their clothes on. This is called </a:t>
            </a:r>
            <a:r>
              <a:rPr lang="en-US" sz="1200" b="1" u="sng" kern="1200" dirty="0">
                <a:solidFill>
                  <a:schemeClr val="tx1"/>
                </a:solidFill>
                <a:effectLst/>
                <a:latin typeface="+mn-lt"/>
                <a:ea typeface="+mn-ea"/>
                <a:cs typeface="+mn-cs"/>
              </a:rPr>
              <a:t>sexting</a:t>
            </a:r>
            <a:r>
              <a:rPr lang="en-US" sz="1200" kern="1200" dirty="0">
                <a:solidFill>
                  <a:schemeClr val="tx1"/>
                </a:solidFill>
                <a:effectLst/>
                <a:latin typeface="+mn-lt"/>
                <a:ea typeface="+mn-ea"/>
                <a:cs typeface="+mn-cs"/>
              </a:rPr>
              <a:t> and it is very unsafe.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Why is this unsafe? </a:t>
            </a:r>
            <a:r>
              <a:rPr lang="en-US" sz="1200" i="1" kern="1200" dirty="0">
                <a:solidFill>
                  <a:schemeClr val="tx1"/>
                </a:solidFill>
                <a:effectLst/>
                <a:latin typeface="+mn-lt"/>
                <a:ea typeface="+mn-ea"/>
                <a:cs typeface="+mn-cs"/>
              </a:rPr>
              <a:t>(Often when those types of pictures are sent to someone, they are then sent to other people, and you cannot stop it or ever take them back. Sexting is also against the law.)</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 should never send a sext, never ask someone for a sext, and if you happen to get one, you should never forward or share it. If any of these situations happen to you, you should use </a:t>
            </a:r>
            <a:r>
              <a:rPr lang="en-US" sz="1200" b="1" i="0" u="none" strike="noStrike" kern="1200" baseline="0" dirty="0">
                <a:solidFill>
                  <a:schemeClr val="tx1"/>
                </a:solidFill>
                <a:latin typeface="+mn-lt"/>
                <a:ea typeface="+mn-ea"/>
                <a:cs typeface="+mn-cs"/>
              </a:rPr>
              <a:t>Safety Rule #4 </a:t>
            </a:r>
            <a:r>
              <a:rPr lang="en-US" sz="1200" b="0" i="0" u="none" strike="noStrike" kern="1200" baseline="0" dirty="0">
                <a:solidFill>
                  <a:schemeClr val="tx1"/>
                </a:solidFill>
                <a:latin typeface="+mn-lt"/>
                <a:ea typeface="+mn-ea"/>
                <a:cs typeface="+mn-cs"/>
              </a:rPr>
              <a:t>and</a:t>
            </a:r>
            <a:r>
              <a:rPr lang="en-US" sz="1200" b="1" i="0" u="none" strike="noStrike" kern="1200" baseline="0" dirty="0">
                <a:solidFill>
                  <a:schemeClr val="tx1"/>
                </a:solidFill>
                <a:latin typeface="+mn-lt"/>
                <a:ea typeface="+mn-ea"/>
                <a:cs typeface="+mn-cs"/>
              </a:rPr>
              <a:t> Talk It Up </a:t>
            </a:r>
            <a:r>
              <a:rPr lang="en-US" sz="1200" b="0" i="0" u="none" strike="noStrike" kern="1200" baseline="0" dirty="0">
                <a:solidFill>
                  <a:schemeClr val="tx1"/>
                </a:solidFill>
                <a:latin typeface="+mn-lt"/>
                <a:ea typeface="+mn-ea"/>
                <a:cs typeface="+mn-cs"/>
              </a:rPr>
              <a:t>to a Safe Adult right away.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If you are asked to send inappropriate pictures, ask yourself: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Was this my idea and is it smart?</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Where will this picture end up? </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Might it be forwarded or shared? </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Can I get it back? </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Would I want my _____ (mom/dad, grandparents, teachers, coaches) to see this? </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If the answer to any of those questions is no, do not press send.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However, if you decide now, before you are ever asked, or before you ever ask anyone for inappropriate pictures, which side of the line you want to be on, then you will not have to even stop and think about it if or when you are asked.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If you decide now that you choose the safe side, then it will be easy for you to make a smart decision and say no if the situation ever arises. </a:t>
            </a:r>
          </a:p>
        </p:txBody>
      </p:sp>
      <p:sp>
        <p:nvSpPr>
          <p:cNvPr id="4" name="Slide Number Placeholder 3"/>
          <p:cNvSpPr>
            <a:spLocks noGrp="1"/>
          </p:cNvSpPr>
          <p:nvPr>
            <p:ph type="sldNum" sz="quarter" idx="10"/>
          </p:nvPr>
        </p:nvSpPr>
        <p:spPr/>
        <p:txBody>
          <a:bodyPr/>
          <a:lstStyle/>
          <a:p>
            <a:fld id="{A493D1C9-B97D-4E56-80FB-BF01170A7081}" type="slidenum">
              <a:rPr lang="en-US" smtClean="0"/>
              <a:t>11</a:t>
            </a:fld>
            <a:endParaRPr lang="en-US" dirty="0"/>
          </a:p>
        </p:txBody>
      </p:sp>
    </p:spTree>
    <p:extLst>
      <p:ext uri="{BB962C8B-B14F-4D97-AF65-F5344CB8AC3E}">
        <p14:creationId xmlns:p14="http://schemas.microsoft.com/office/powerpoint/2010/main" val="4052612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DIGITAL RED FLAGS           2:30</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Some of your parents may have set up online safety rules for you.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If not, we are going to talk about online Red Flags and Safety Rules to help in those situations.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Who remembers what a Red Flag is? </a:t>
            </a:r>
            <a:r>
              <a:rPr lang="en-US" sz="1200" i="1" kern="1200" dirty="0">
                <a:solidFill>
                  <a:schemeClr val="tx1"/>
                </a:solidFill>
                <a:effectLst/>
                <a:latin typeface="+mn-lt"/>
                <a:ea typeface="+mn-ea"/>
                <a:cs typeface="+mn-cs"/>
              </a:rPr>
              <a:t>(A clue that something is unsafe.)</a:t>
            </a:r>
            <a:endParaRPr lang="en-US" sz="120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are some Red Flags related to the things we have discussed that may indicate something a peer, a predator, or even you might do that would be unsafe?</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If you can think of a digital Red Flag, raise your hand and share with the class.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Let’s try to come up with at least 5 potential Red Flags for online behavior. </a:t>
            </a:r>
          </a:p>
          <a:p>
            <a:endParaRPr lang="en-US"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POTENTIAL RED FLAGS </a:t>
            </a:r>
          </a:p>
          <a:p>
            <a:endParaRPr lang="en-US" sz="1200" b="0" i="1" u="none" strike="noStrike" kern="1200" baseline="0" dirty="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i="1" kern="1200" dirty="0">
                <a:solidFill>
                  <a:schemeClr val="tx1"/>
                </a:solidFill>
                <a:effectLst/>
                <a:latin typeface="+mn-lt"/>
                <a:ea typeface="+mn-ea"/>
                <a:cs typeface="+mn-cs"/>
              </a:rPr>
              <a:t>Elicit responses being sure to cover the following:</a:t>
            </a:r>
            <a:endParaRPr lang="en-US" sz="1200" b="0" i="1"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Someone pretending to be someone they are not. </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Adults using social media, gaming and virtual reality sites to chat with children. </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Cyberbullying by peers. </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Talking to them about things their parents will not talk about. </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Trying to get them to meet in person. </a:t>
            </a:r>
          </a:p>
          <a:p>
            <a:pPr marL="457200" lvl="1" indent="0">
              <a:buFont typeface="Calibri" panose="020F0502020204030204" pitchFamily="34" charset="0"/>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493D1C9-B97D-4E56-80FB-BF01170A7081}" type="slidenum">
              <a:rPr lang="en-US" smtClean="0"/>
              <a:t>12</a:t>
            </a:fld>
            <a:endParaRPr lang="en-US" dirty="0"/>
          </a:p>
        </p:txBody>
      </p:sp>
    </p:spTree>
    <p:extLst>
      <p:ext uri="{BB962C8B-B14F-4D97-AF65-F5344CB8AC3E}">
        <p14:creationId xmlns:p14="http://schemas.microsoft.com/office/powerpoint/2010/main" val="2074360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ESSENTIAL REVIEW          2:30</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We’re almost out of time, so let’s do a review to see what you learned today. For each statement I read, tell me if the statement is true with a thumbs up, or false with a thumbs down. </a:t>
            </a:r>
          </a:p>
          <a:p>
            <a:endParaRPr lang="en-US"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REVIEW STATEMENTS </a:t>
            </a:r>
            <a:endParaRPr lang="en-US" sz="1200" b="0" i="0" u="none" strike="noStrike" kern="1200" baseline="0" dirty="0">
              <a:solidFill>
                <a:schemeClr val="tx1"/>
              </a:solidFill>
              <a:latin typeface="+mn-lt"/>
              <a:ea typeface="+mn-ea"/>
              <a:cs typeface="+mn-cs"/>
            </a:endParaRP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It is not considered cyberbullying if someone sends a message with mean words on a cell phone; it is only cyberbullying if they send it on a computer. </a:t>
            </a:r>
            <a:r>
              <a:rPr lang="en-US" sz="1200" b="0" i="1" u="none" strike="noStrike" kern="1200" baseline="0" dirty="0">
                <a:solidFill>
                  <a:schemeClr val="tx1"/>
                </a:solidFill>
                <a:latin typeface="+mn-lt"/>
                <a:ea typeface="+mn-ea"/>
                <a:cs typeface="+mn-cs"/>
              </a:rPr>
              <a:t>(Thumbs down/False. Both are cyberbullying.) </a:t>
            </a:r>
            <a:endParaRPr lang="en-US" sz="1200" b="0" i="0" u="none" strike="noStrike" kern="1200" baseline="0" dirty="0">
              <a:solidFill>
                <a:schemeClr val="tx1"/>
              </a:solidFill>
              <a:latin typeface="+mn-lt"/>
              <a:ea typeface="+mn-ea"/>
              <a:cs typeface="+mn-cs"/>
            </a:endParaRP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A Bystander is someone who stands up to bullies or helps someone being bullied. </a:t>
            </a:r>
            <a:r>
              <a:rPr lang="en-US" sz="1200" b="0" i="1" u="none" strike="noStrike" kern="1200" baseline="0" dirty="0">
                <a:solidFill>
                  <a:schemeClr val="tx1"/>
                </a:solidFill>
                <a:latin typeface="+mn-lt"/>
                <a:ea typeface="+mn-ea"/>
                <a:cs typeface="+mn-cs"/>
              </a:rPr>
              <a:t>(Thumbs down/False. This is an Upstander.) </a:t>
            </a:r>
            <a:endParaRPr lang="en-US" sz="1200" b="0" i="0" u="none" strike="noStrike" kern="1200" baseline="0" dirty="0">
              <a:solidFill>
                <a:schemeClr val="tx1"/>
              </a:solidFill>
              <a:latin typeface="+mn-lt"/>
              <a:ea typeface="+mn-ea"/>
              <a:cs typeface="+mn-cs"/>
            </a:endParaRP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Bullying will most likely stop if everyone just ignores the bully. </a:t>
            </a:r>
            <a:r>
              <a:rPr lang="en-US" sz="1200" b="0" i="1" u="none" strike="noStrike" kern="1200" baseline="0" dirty="0">
                <a:solidFill>
                  <a:schemeClr val="tx1"/>
                </a:solidFill>
                <a:latin typeface="+mn-lt"/>
                <a:ea typeface="+mn-ea"/>
                <a:cs typeface="+mn-cs"/>
              </a:rPr>
              <a:t>(Thumbs down/False. If it helps you or someone else, you should tell a Safe Adult.) </a:t>
            </a:r>
            <a:endParaRPr lang="en-US" sz="1200" b="0" i="0" u="none" strike="noStrike" kern="1200" baseline="0" dirty="0">
              <a:solidFill>
                <a:schemeClr val="tx1"/>
              </a:solidFill>
              <a:latin typeface="+mn-lt"/>
              <a:ea typeface="+mn-ea"/>
              <a:cs typeface="+mn-cs"/>
            </a:endParaRPr>
          </a:p>
          <a:p>
            <a:pPr marL="228600" indent="-228600">
              <a:buFont typeface="+mj-lt"/>
              <a:buAutoNum type="arabicPeriod"/>
            </a:pPr>
            <a:endParaRPr lang="en-US" sz="1200" b="0" i="1"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There are different ways to be an Upstander that do not necessarily involve you directly confronting a bully. </a:t>
            </a:r>
            <a:r>
              <a:rPr lang="en-US" sz="1200" b="0" i="1" u="none" strike="noStrike" kern="1200" baseline="0" dirty="0">
                <a:solidFill>
                  <a:schemeClr val="tx1"/>
                </a:solidFill>
                <a:latin typeface="+mn-lt"/>
                <a:ea typeface="+mn-ea"/>
                <a:cs typeface="+mn-cs"/>
              </a:rPr>
              <a:t>(Thumbs up/ True. You can talk to a Safe Adult and ask them for help. You only want to confront a bully if you know you will be safe.) </a:t>
            </a: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Your digital reputation is important because people will look at your online behavior and use it to make judgments in the future about accepting you for college or jobs. </a:t>
            </a:r>
            <a:r>
              <a:rPr lang="en-US" sz="1200" b="0" i="1" u="none" strike="noStrike" kern="1200" baseline="0" dirty="0">
                <a:solidFill>
                  <a:schemeClr val="tx1"/>
                </a:solidFill>
                <a:latin typeface="+mn-lt"/>
                <a:ea typeface="+mn-ea"/>
                <a:cs typeface="+mn-cs"/>
              </a:rPr>
              <a:t>(Thumbs up/True)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A493D1C9-B97D-4E56-80FB-BF01170A7081}" type="slidenum">
              <a:rPr lang="en-US" smtClean="0"/>
              <a:t>13</a:t>
            </a:fld>
            <a:endParaRPr lang="en-US" dirty="0"/>
          </a:p>
        </p:txBody>
      </p:sp>
    </p:spTree>
    <p:extLst>
      <p:ext uri="{BB962C8B-B14F-4D97-AF65-F5344CB8AC3E}">
        <p14:creationId xmlns:p14="http://schemas.microsoft.com/office/powerpoint/2010/main" val="3188956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RULES REVIEW        1:00</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Today, we learned about bullying and being safe online.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We also learned 5 Safety Rules that can help you stay safe from bullying and digital dangers.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Let’s review the Safety Rules.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Stand up and practice the rules and their motions with me and the Safety Squad.</a:t>
            </a:r>
          </a:p>
          <a:p>
            <a:endParaRPr lang="en-US" sz="1200" b="0" i="0" u="none" strike="noStrike" kern="1200" baseline="0" dirty="0">
              <a:solidFill>
                <a:schemeClr val="tx1"/>
              </a:solidFill>
              <a:latin typeface="+mn-lt"/>
              <a:ea typeface="+mn-ea"/>
              <a:cs typeface="+mn-cs"/>
            </a:endParaRPr>
          </a:p>
          <a:p>
            <a:endParaRPr lang="en-US" sz="1200" b="1" i="1" u="none" strike="noStrike" kern="1200" baseline="0" dirty="0">
              <a:solidFill>
                <a:schemeClr val="tx1"/>
              </a:solidFill>
              <a:latin typeface="+mn-lt"/>
              <a:ea typeface="+mn-ea"/>
              <a:cs typeface="+mn-cs"/>
            </a:endParaRPr>
          </a:p>
          <a:p>
            <a:r>
              <a:rPr lang="en-US" sz="1200" b="1" i="1" u="sng" strike="noStrike" kern="1200" baseline="0" dirty="0">
                <a:solidFill>
                  <a:schemeClr val="tx1"/>
                </a:solidFill>
                <a:latin typeface="+mn-lt"/>
                <a:ea typeface="+mn-ea"/>
                <a:cs typeface="+mn-cs"/>
              </a:rPr>
              <a:t>ADVANCE THE SLIDE TO BEGIN AND AFTER EACH RULE TO SHOW THE NEXT RULE. </a:t>
            </a:r>
            <a:endParaRPr lang="en-US" sz="1200" b="0" i="0" u="sng" strike="noStrike" kern="1200" baseline="0" dirty="0">
              <a:solidFill>
                <a:schemeClr val="tx1"/>
              </a:solidFill>
              <a:latin typeface="+mn-lt"/>
              <a:ea typeface="+mn-ea"/>
              <a:cs typeface="+mn-cs"/>
            </a:endParaRPr>
          </a:p>
          <a:p>
            <a:pPr marL="171450" indent="-171450">
              <a:buFont typeface="Calibri" panose="020F0502020204030204" pitchFamily="34" charset="0"/>
              <a:buChar char="-"/>
            </a:pPr>
            <a:endParaRPr lang="en-US" sz="1200" b="1"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1" i="0" u="none" strike="noStrike" kern="1200" baseline="0" dirty="0">
                <a:solidFill>
                  <a:schemeClr val="tx1"/>
                </a:solidFill>
                <a:latin typeface="+mn-lt"/>
                <a:ea typeface="+mn-ea"/>
                <a:cs typeface="+mn-cs"/>
              </a:rPr>
              <a:t>Safety Rule #1 </a:t>
            </a:r>
            <a:r>
              <a:rPr lang="en-US" sz="1200" b="0" i="0" u="none" strike="noStrike" kern="1200" baseline="0" dirty="0">
                <a:solidFill>
                  <a:schemeClr val="tx1"/>
                </a:solidFill>
                <a:latin typeface="+mn-lt"/>
                <a:ea typeface="+mn-ea"/>
                <a:cs typeface="+mn-cs"/>
              </a:rPr>
              <a:t>is</a:t>
            </a:r>
            <a:r>
              <a:rPr lang="en-US" sz="1200" b="1" i="0" u="none" strike="noStrike" kern="1200" baseline="0" dirty="0">
                <a:solidFill>
                  <a:schemeClr val="tx1"/>
                </a:solidFill>
                <a:latin typeface="+mn-lt"/>
                <a:ea typeface="+mn-ea"/>
                <a:cs typeface="+mn-cs"/>
              </a:rPr>
              <a:t> Know What’s Up </a:t>
            </a: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endParaRPr lang="en-US" sz="1200" b="1"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1" i="0" u="none" strike="noStrike" kern="1200" baseline="0" dirty="0">
                <a:solidFill>
                  <a:schemeClr val="tx1"/>
                </a:solidFill>
                <a:latin typeface="+mn-lt"/>
                <a:ea typeface="+mn-ea"/>
                <a:cs typeface="+mn-cs"/>
              </a:rPr>
              <a:t>Safety Rule #2 </a:t>
            </a:r>
            <a:r>
              <a:rPr lang="en-US" sz="1200" b="0" i="0" u="none" strike="noStrike" kern="1200" baseline="0" dirty="0">
                <a:solidFill>
                  <a:schemeClr val="tx1"/>
                </a:solidFill>
                <a:latin typeface="+mn-lt"/>
                <a:ea typeface="+mn-ea"/>
                <a:cs typeface="+mn-cs"/>
              </a:rPr>
              <a:t>is</a:t>
            </a:r>
            <a:r>
              <a:rPr lang="en-US" sz="1200" b="1" i="0" u="none" strike="noStrike" kern="1200" baseline="0" dirty="0">
                <a:solidFill>
                  <a:schemeClr val="tx1"/>
                </a:solidFill>
                <a:latin typeface="+mn-lt"/>
                <a:ea typeface="+mn-ea"/>
                <a:cs typeface="+mn-cs"/>
              </a:rPr>
              <a:t> Spot Red Flags </a:t>
            </a: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endParaRPr lang="en-US" sz="1200" b="1"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1" i="0" u="none" strike="noStrike" kern="1200" baseline="0" dirty="0">
                <a:solidFill>
                  <a:schemeClr val="tx1"/>
                </a:solidFill>
                <a:latin typeface="+mn-lt"/>
                <a:ea typeface="+mn-ea"/>
                <a:cs typeface="+mn-cs"/>
              </a:rPr>
              <a:t>Safety Rule #3 </a:t>
            </a:r>
            <a:r>
              <a:rPr lang="en-US" sz="1200" b="0" i="0" u="none" strike="noStrike" kern="1200" baseline="0" dirty="0">
                <a:solidFill>
                  <a:schemeClr val="tx1"/>
                </a:solidFill>
                <a:latin typeface="+mn-lt"/>
                <a:ea typeface="+mn-ea"/>
                <a:cs typeface="+mn-cs"/>
              </a:rPr>
              <a:t>is</a:t>
            </a:r>
            <a:r>
              <a:rPr lang="en-US" sz="1200" b="1" i="0" u="none" strike="noStrike" kern="1200" baseline="0" dirty="0">
                <a:solidFill>
                  <a:schemeClr val="tx1"/>
                </a:solidFill>
                <a:latin typeface="+mn-lt"/>
                <a:ea typeface="+mn-ea"/>
                <a:cs typeface="+mn-cs"/>
              </a:rPr>
              <a:t> Make a Move </a:t>
            </a: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endParaRPr lang="en-US" sz="1200" b="1"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1" i="0" u="none" strike="noStrike" kern="1200" baseline="0" dirty="0">
                <a:solidFill>
                  <a:schemeClr val="tx1"/>
                </a:solidFill>
                <a:latin typeface="+mn-lt"/>
                <a:ea typeface="+mn-ea"/>
                <a:cs typeface="+mn-cs"/>
              </a:rPr>
              <a:t>Safety Rule #4 </a:t>
            </a:r>
            <a:r>
              <a:rPr lang="en-US" sz="1200" b="0" i="0" u="none" strike="noStrike" kern="1200" baseline="0" dirty="0">
                <a:solidFill>
                  <a:schemeClr val="tx1"/>
                </a:solidFill>
                <a:latin typeface="+mn-lt"/>
                <a:ea typeface="+mn-ea"/>
                <a:cs typeface="+mn-cs"/>
              </a:rPr>
              <a:t>is</a:t>
            </a:r>
            <a:r>
              <a:rPr lang="en-US" sz="1200" b="1" i="0" u="none" strike="noStrike" kern="1200" baseline="0" dirty="0">
                <a:solidFill>
                  <a:schemeClr val="tx1"/>
                </a:solidFill>
                <a:latin typeface="+mn-lt"/>
                <a:ea typeface="+mn-ea"/>
                <a:cs typeface="+mn-cs"/>
              </a:rPr>
              <a:t> Talk It Up </a:t>
            </a: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endParaRPr lang="en-US" sz="1200" b="1"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1" i="0" u="none" strike="noStrike" kern="1200" baseline="0" dirty="0">
                <a:solidFill>
                  <a:schemeClr val="tx1"/>
                </a:solidFill>
                <a:latin typeface="+mn-lt"/>
                <a:ea typeface="+mn-ea"/>
                <a:cs typeface="+mn-cs"/>
              </a:rPr>
              <a:t>Safety Rule #5 </a:t>
            </a:r>
            <a:r>
              <a:rPr lang="en-US" sz="1200" b="0" i="0" u="none" strike="noStrike" kern="1200" baseline="0" dirty="0">
                <a:solidFill>
                  <a:schemeClr val="tx1"/>
                </a:solidFill>
                <a:latin typeface="+mn-lt"/>
                <a:ea typeface="+mn-ea"/>
                <a:cs typeface="+mn-cs"/>
              </a:rPr>
              <a:t>is</a:t>
            </a:r>
            <a:r>
              <a:rPr lang="en-US" sz="1200" b="1" i="0" u="none" strike="noStrike" kern="1200" baseline="0" dirty="0">
                <a:solidFill>
                  <a:schemeClr val="tx1"/>
                </a:solidFill>
                <a:latin typeface="+mn-lt"/>
                <a:ea typeface="+mn-ea"/>
                <a:cs typeface="+mn-cs"/>
              </a:rPr>
              <a:t> No Blame | No Shame </a:t>
            </a:r>
            <a:endParaRPr lang="en-US" sz="1200" b="0" i="0" u="none" strike="noStrike" kern="1200" baseline="0" dirty="0">
              <a:solidFill>
                <a:schemeClr val="tx1"/>
              </a:solidFill>
              <a:latin typeface="+mn-lt"/>
              <a:ea typeface="+mn-ea"/>
              <a:cs typeface="+mn-cs"/>
            </a:endParaRPr>
          </a:p>
          <a:p>
            <a:pPr lvl="1"/>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A493D1C9-B97D-4E56-80FB-BF01170A7081}" type="slidenum">
              <a:rPr lang="en-US" smtClean="0"/>
              <a:t>14</a:t>
            </a:fld>
            <a:endParaRPr lang="en-US" dirty="0"/>
          </a:p>
        </p:txBody>
      </p:sp>
    </p:spTree>
    <p:extLst>
      <p:ext uri="{BB962C8B-B14F-4D97-AF65-F5344CB8AC3E}">
        <p14:creationId xmlns:p14="http://schemas.microsoft.com/office/powerpoint/2010/main" val="1926534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WRAP-UP        1:00</a:t>
            </a:r>
          </a:p>
          <a:p>
            <a:endParaRPr lang="en-US" sz="1200" b="0" i="0" u="none" strike="noStrike" kern="1200" baseline="0" dirty="0">
              <a:solidFill>
                <a:schemeClr val="tx1"/>
              </a:solidFill>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You learned a</a:t>
            </a:r>
            <a:r>
              <a:rPr lang="en-US" sz="1200" kern="1200" baseline="0" dirty="0">
                <a:solidFill>
                  <a:schemeClr val="tx1"/>
                </a:solidFill>
                <a:effectLst/>
                <a:latin typeface="+mn-lt"/>
                <a:ea typeface="+mn-ea"/>
                <a:cs typeface="+mn-cs"/>
              </a:rPr>
              <a:t> lot </a:t>
            </a:r>
            <a:r>
              <a:rPr lang="en-US" sz="1200" kern="1200" dirty="0">
                <a:solidFill>
                  <a:schemeClr val="tx1"/>
                </a:solidFill>
                <a:effectLst/>
                <a:latin typeface="+mn-lt"/>
                <a:ea typeface="+mn-ea"/>
                <a:cs typeface="+mn-cs"/>
              </a:rPr>
              <a:t>today, and I am very proud of you all. You have been a great class and I appreciate your help and participation.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To finish up today, I have a few things for you to remind you about the Safety Rules and how you can help adults keep you safe.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I have another </a:t>
            </a:r>
            <a:r>
              <a:rPr lang="en-US" sz="1200" u="sng" kern="1200" dirty="0">
                <a:solidFill>
                  <a:schemeClr val="tx1"/>
                </a:solidFill>
                <a:effectLst/>
                <a:latin typeface="+mn-lt"/>
                <a:ea typeface="+mn-ea"/>
                <a:cs typeface="+mn-cs"/>
              </a:rPr>
              <a:t>Parent Information &amp; Activity Sheet</a:t>
            </a:r>
            <a:r>
              <a:rPr lang="en-US" sz="1200" kern="1200" dirty="0">
                <a:solidFill>
                  <a:schemeClr val="tx1"/>
                </a:solidFill>
                <a:effectLst/>
                <a:latin typeface="+mn-lt"/>
                <a:ea typeface="+mn-ea"/>
                <a:cs typeface="+mn-cs"/>
              </a:rPr>
              <a:t> for you to take home and share with your parent or guardian. On the front is information for them to help keep you safe, and on the back is a fun activity. Have your parent or guardian do this activity with you so you can continue to learn your personal information and practice the Safety Rules. It is very important that your parents receive this information, so be sure you give it to them today when you get home.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You also get an </a:t>
            </a:r>
            <a:r>
              <a:rPr lang="en-US" sz="1200" i="1" u="sng" kern="1200" dirty="0">
                <a:solidFill>
                  <a:schemeClr val="tx1"/>
                </a:solidFill>
                <a:effectLst/>
                <a:latin typeface="+mn-lt"/>
                <a:ea typeface="+mn-ea"/>
                <a:cs typeface="+mn-cs"/>
              </a:rPr>
              <a:t>MBF Child Safety Matters </a:t>
            </a:r>
            <a:r>
              <a:rPr lang="en-US" sz="1200" u="sng" kern="1200" dirty="0">
                <a:solidFill>
                  <a:schemeClr val="tx1"/>
                </a:solidFill>
                <a:effectLst/>
                <a:latin typeface="+mn-lt"/>
                <a:ea typeface="+mn-ea"/>
                <a:cs typeface="+mn-cs"/>
              </a:rPr>
              <a:t>Coloring Poster</a:t>
            </a:r>
            <a:r>
              <a:rPr lang="en-US" sz="1200" kern="1200" dirty="0">
                <a:solidFill>
                  <a:schemeClr val="tx1"/>
                </a:solidFill>
                <a:effectLst/>
                <a:latin typeface="+mn-lt"/>
                <a:ea typeface="+mn-ea"/>
                <a:cs typeface="+mn-cs"/>
              </a:rPr>
              <a:t>. You can color it and then hang the poster somewhere safe in your room or house, and it will remind you to follow the Safety Rules.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And don’t forget about your Safety Rules poster for the classroom. I hope you see it every day and remember the Safety Rules. </a:t>
            </a:r>
          </a:p>
        </p:txBody>
      </p:sp>
      <p:sp>
        <p:nvSpPr>
          <p:cNvPr id="4" name="Slide Number Placeholder 3"/>
          <p:cNvSpPr>
            <a:spLocks noGrp="1"/>
          </p:cNvSpPr>
          <p:nvPr>
            <p:ph type="sldNum" sz="quarter" idx="10"/>
          </p:nvPr>
        </p:nvSpPr>
        <p:spPr/>
        <p:txBody>
          <a:bodyPr/>
          <a:lstStyle/>
          <a:p>
            <a:fld id="{A493D1C9-B97D-4E56-80FB-BF01170A7081}" type="slidenum">
              <a:rPr lang="en-US" smtClean="0"/>
              <a:t>15</a:t>
            </a:fld>
            <a:endParaRPr lang="en-US" dirty="0"/>
          </a:p>
        </p:txBody>
      </p:sp>
    </p:spTree>
    <p:extLst>
      <p:ext uri="{BB962C8B-B14F-4D97-AF65-F5344CB8AC3E}">
        <p14:creationId xmlns:p14="http://schemas.microsoft.com/office/powerpoint/2010/main" val="967979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CLOSE          1:00</a:t>
            </a:r>
          </a:p>
          <a:p>
            <a:endParaRPr lang="en-US" sz="1200" b="0" i="0" u="none" strike="noStrike" kern="1200" baseline="0" dirty="0">
              <a:solidFill>
                <a:schemeClr val="tx1"/>
              </a:solidFill>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Fantastic work today! Thank you students for your attention today, and thank you Mr./Mrs. ___________ </a:t>
            </a:r>
            <a:r>
              <a:rPr lang="en-US" sz="1200" i="1" kern="1200" dirty="0">
                <a:solidFill>
                  <a:schemeClr val="tx1"/>
                </a:solidFill>
                <a:effectLst/>
                <a:latin typeface="+mn-lt"/>
                <a:ea typeface="+mn-ea"/>
                <a:cs typeface="+mn-cs"/>
              </a:rPr>
              <a:t>(teacher)</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I hope you all have enjoyed today’s </a:t>
            </a:r>
            <a:r>
              <a:rPr lang="en-US" sz="1200" i="1" kern="1200" dirty="0">
                <a:solidFill>
                  <a:schemeClr val="tx1"/>
                </a:solidFill>
                <a:effectLst/>
                <a:latin typeface="+mn-lt"/>
                <a:ea typeface="+mn-ea"/>
                <a:cs typeface="+mn-cs"/>
              </a:rPr>
              <a:t>MBF Child Safety Matters</a:t>
            </a:r>
            <a:r>
              <a:rPr lang="en-US" sz="1200" kern="1200" dirty="0">
                <a:solidFill>
                  <a:schemeClr val="tx1"/>
                </a:solidFill>
                <a:effectLst/>
                <a:latin typeface="+mn-lt"/>
                <a:ea typeface="+mn-ea"/>
                <a:cs typeface="+mn-cs"/>
              </a:rPr>
              <a:t> Lesson and learned a lot.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Remember to practice your Safety Rules so you do not forget them.</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Does anyone have any questions before I leave?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If you think of any questions, you can ask your teacher, </a:t>
            </a:r>
            <a:r>
              <a:rPr lang="en-US" sz="1200" i="1" kern="1200" dirty="0">
                <a:solidFill>
                  <a:schemeClr val="tx1"/>
                </a:solidFill>
                <a:effectLst/>
                <a:latin typeface="+mn-lt"/>
                <a:ea typeface="+mn-ea"/>
                <a:cs typeface="+mn-cs"/>
              </a:rPr>
              <a:t>or you are welcome to come see me.* (*If you are a school staff member.)</a:t>
            </a:r>
            <a:br>
              <a:rPr lang="en-US" sz="1200" i="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Remember, every child deserves to be safe. You each deserve to be safe!</a:t>
            </a:r>
          </a:p>
        </p:txBody>
      </p:sp>
      <p:sp>
        <p:nvSpPr>
          <p:cNvPr id="4" name="Slide Number Placeholder 3"/>
          <p:cNvSpPr>
            <a:spLocks noGrp="1"/>
          </p:cNvSpPr>
          <p:nvPr>
            <p:ph type="sldNum" sz="quarter" idx="10"/>
          </p:nvPr>
        </p:nvSpPr>
        <p:spPr/>
        <p:txBody>
          <a:bodyPr/>
          <a:lstStyle/>
          <a:p>
            <a:fld id="{A493D1C9-B97D-4E56-80FB-BF01170A7081}" type="slidenum">
              <a:rPr lang="en-US" smtClean="0"/>
              <a:t>16</a:t>
            </a:fld>
            <a:endParaRPr lang="en-US" dirty="0"/>
          </a:p>
        </p:txBody>
      </p:sp>
    </p:spTree>
    <p:extLst>
      <p:ext uri="{BB962C8B-B14F-4D97-AF65-F5344CB8AC3E}">
        <p14:creationId xmlns:p14="http://schemas.microsoft.com/office/powerpoint/2010/main" val="97474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SAFETY CHECK   3:00</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Let’s start with a Safety Check to see what you remember from our previous lesson about abuse and the 5 Safety Rules.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During the Safety Check, I will read a statement to you and I want you to show me a thumbs up if the statement is true or a thumbs down if the statement is false.</a:t>
            </a:r>
          </a:p>
          <a:p>
            <a:endParaRPr lang="en-US" dirty="0"/>
          </a:p>
          <a:p>
            <a:r>
              <a:rPr lang="en-US" i="1" dirty="0"/>
              <a:t>SAFETY CHECK STATEMENTS</a:t>
            </a:r>
          </a:p>
          <a:p>
            <a:endParaRPr lang="en-US" dirty="0"/>
          </a:p>
          <a:p>
            <a:pPr marL="228600" indent="-228600">
              <a:buFont typeface="+mj-lt"/>
              <a:buAutoNum type="arabicPeriod"/>
            </a:pPr>
            <a:r>
              <a:rPr lang="en-US" dirty="0"/>
              <a:t>Only adults abuse children. </a:t>
            </a:r>
            <a:r>
              <a:rPr lang="en-US" i="1" dirty="0"/>
              <a:t>(Thumbs down/False. Anyone can abuse children, even other kids.)</a:t>
            </a:r>
          </a:p>
          <a:p>
            <a:pPr marL="228600" indent="-228600">
              <a:buFont typeface="+mj-lt"/>
              <a:buAutoNum type="arabicPeriod"/>
            </a:pPr>
            <a:endParaRPr lang="en-US" dirty="0"/>
          </a:p>
          <a:p>
            <a:pPr marL="228600" indent="-228600">
              <a:buFont typeface="+mj-lt"/>
              <a:buAutoNum type="arabicPeriod"/>
            </a:pPr>
            <a:r>
              <a:rPr lang="en-US" dirty="0"/>
              <a:t>Your neighbor tells you about a surprise party for your parents and asks you to keep it a secret. It is okay not to tell your parents. </a:t>
            </a:r>
            <a:r>
              <a:rPr lang="en-US" i="1" dirty="0"/>
              <a:t>(Thumbs up/True. Because they are not asking you to keep an unsafe secret from your parents, but asking you to keep a surprise party a secret, this is a safe secret, so it is okay not to tell your parents.)</a:t>
            </a:r>
          </a:p>
          <a:p>
            <a:pPr marL="228600" indent="-228600">
              <a:buFont typeface="+mj-lt"/>
              <a:buAutoNum type="arabicPeriod"/>
            </a:pPr>
            <a:endParaRPr lang="en-US" dirty="0"/>
          </a:p>
          <a:p>
            <a:pPr marL="228600" indent="-228600">
              <a:buFont typeface="+mj-lt"/>
              <a:buAutoNum type="arabicPeriod"/>
            </a:pPr>
            <a:r>
              <a:rPr lang="en-US" dirty="0"/>
              <a:t>A teenage neighbor asking to take pictures of you without your clothes on is not considered child sexual abuse. </a:t>
            </a:r>
            <a:r>
              <a:rPr lang="en-US" i="1" dirty="0"/>
              <a:t>(Thumbs down/ False. Both adults and other children/teens touching or talking about private body parts, or showing or taking pictures of children without their clothes on, is child sexual abuse.)</a:t>
            </a:r>
          </a:p>
          <a:p>
            <a:pPr marL="228600" indent="-228600">
              <a:buFont typeface="+mj-lt"/>
              <a:buAutoNum type="arabicPeriod"/>
            </a:pPr>
            <a:endParaRPr lang="en-US" dirty="0"/>
          </a:p>
          <a:p>
            <a:pPr marL="228600" indent="-228600">
              <a:buFont typeface="+mj-lt"/>
              <a:buAutoNum type="arabicPeriod"/>
            </a:pPr>
            <a:r>
              <a:rPr lang="en-US" dirty="0"/>
              <a:t>If you are not sure about talking to a Safe Adult, you can ask a Safety Friend to help you talk to them. </a:t>
            </a:r>
            <a:r>
              <a:rPr lang="en-US" i="1" dirty="0"/>
              <a:t>(Thumbs up/True)</a:t>
            </a:r>
          </a:p>
          <a:p>
            <a:pPr marL="228600" indent="-228600">
              <a:buFont typeface="+mj-lt"/>
              <a:buAutoNum type="arabicPeriod"/>
            </a:pPr>
            <a:endParaRPr lang="en-US" dirty="0"/>
          </a:p>
          <a:p>
            <a:pPr marL="228600" indent="-228600">
              <a:buFont typeface="+mj-lt"/>
              <a:buAutoNum type="arabicPeriod"/>
            </a:pPr>
            <a:r>
              <a:rPr lang="en-US" b="1" dirty="0"/>
              <a:t>Safety Rule #2, Spot Red Flags </a:t>
            </a:r>
            <a:r>
              <a:rPr lang="en-US" dirty="0"/>
              <a:t>tells you to GET AWAY and STAY AWAY from unsafe situations. </a:t>
            </a:r>
            <a:r>
              <a:rPr lang="en-US" i="1" dirty="0"/>
              <a:t>(Thumbs down/False. It tells you to be on the lookout for unsafe situations and people.)</a:t>
            </a:r>
          </a:p>
        </p:txBody>
      </p:sp>
      <p:sp>
        <p:nvSpPr>
          <p:cNvPr id="4" name="Slide Number Placeholder 3"/>
          <p:cNvSpPr>
            <a:spLocks noGrp="1"/>
          </p:cNvSpPr>
          <p:nvPr>
            <p:ph type="sldNum" sz="quarter" idx="10"/>
          </p:nvPr>
        </p:nvSpPr>
        <p:spPr/>
        <p:txBody>
          <a:bodyPr/>
          <a:lstStyle/>
          <a:p>
            <a:fld id="{A493D1C9-B97D-4E56-80FB-BF01170A7081}" type="slidenum">
              <a:rPr lang="en-US" smtClean="0"/>
              <a:t>2</a:t>
            </a:fld>
            <a:endParaRPr lang="en-US" dirty="0"/>
          </a:p>
        </p:txBody>
      </p:sp>
    </p:spTree>
    <p:extLst>
      <p:ext uri="{BB962C8B-B14F-4D97-AF65-F5344CB8AC3E}">
        <p14:creationId xmlns:p14="http://schemas.microsoft.com/office/powerpoint/2010/main" val="91194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i="0" u="none" strike="noStrike" kern="1200" baseline="0" dirty="0">
                <a:solidFill>
                  <a:schemeClr val="tx1"/>
                </a:solidFill>
                <a:latin typeface="+mn-lt"/>
                <a:ea typeface="+mn-ea"/>
                <a:cs typeface="+mn-cs"/>
              </a:rPr>
              <a:t>SAFETY RULES REVIEW	2:30</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r>
              <a:rPr lang="en-US" sz="1200" b="1" i="1" u="sng" kern="1200" dirty="0">
                <a:solidFill>
                  <a:schemeClr val="tx1"/>
                </a:solidFill>
                <a:effectLst/>
                <a:latin typeface="+mn-lt"/>
                <a:ea typeface="+mn-ea"/>
                <a:cs typeface="+mn-cs"/>
              </a:rPr>
              <a:t>ADVANCE THE SLIDE TO</a:t>
            </a:r>
            <a:r>
              <a:rPr lang="en-US" sz="1200" b="1" i="1" u="sng" kern="1200" baseline="0" dirty="0">
                <a:solidFill>
                  <a:schemeClr val="tx1"/>
                </a:solidFill>
                <a:effectLst/>
                <a:latin typeface="+mn-lt"/>
                <a:ea typeface="+mn-ea"/>
                <a:cs typeface="+mn-cs"/>
              </a:rPr>
              <a:t> BEGIN AND </a:t>
            </a:r>
            <a:r>
              <a:rPr lang="en-US" sz="1200" b="1" i="1" u="sng" kern="1200" dirty="0">
                <a:solidFill>
                  <a:schemeClr val="tx1"/>
                </a:solidFill>
                <a:effectLst/>
                <a:latin typeface="+mn-lt"/>
                <a:ea typeface="+mn-ea"/>
                <a:cs typeface="+mn-cs"/>
              </a:rPr>
              <a:t>AFTER EACH RULE TO SHOW THE NEXT RULE.</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171450" indent="-171450">
              <a:buFont typeface="Arial" charset="0"/>
              <a:buChar char="•"/>
            </a:pPr>
            <a:r>
              <a:rPr lang="en-US" sz="1200" b="1" kern="1200" dirty="0">
                <a:solidFill>
                  <a:schemeClr val="tx1"/>
                </a:solidFill>
                <a:effectLst/>
                <a:latin typeface="+mn-lt"/>
                <a:ea typeface="+mn-ea"/>
                <a:cs typeface="+mn-cs"/>
              </a:rPr>
              <a:t>Safety Rule #4 </a:t>
            </a:r>
            <a:r>
              <a:rPr lang="en-US" sz="1200" kern="1200" dirty="0">
                <a:solidFill>
                  <a:schemeClr val="tx1"/>
                </a:solidFill>
                <a:effectLst/>
                <a:latin typeface="+mn-lt"/>
                <a:ea typeface="+mn-ea"/>
                <a:cs typeface="+mn-cs"/>
              </a:rPr>
              <a:t>is</a:t>
            </a:r>
            <a:r>
              <a:rPr lang="en-US" sz="1200" b="1" kern="1200" dirty="0">
                <a:solidFill>
                  <a:schemeClr val="tx1"/>
                </a:solidFill>
                <a:effectLst/>
                <a:latin typeface="+mn-lt"/>
                <a:ea typeface="+mn-ea"/>
                <a:cs typeface="+mn-cs"/>
              </a:rPr>
              <a:t> Talk It Up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with motion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Talking It Up</a:t>
            </a:r>
            <a:r>
              <a:rPr lang="en-US" sz="1200" kern="1200" dirty="0">
                <a:solidFill>
                  <a:schemeClr val="tx1"/>
                </a:solidFill>
                <a:effectLst/>
                <a:latin typeface="+mn-lt"/>
                <a:ea typeface="+mn-ea"/>
                <a:cs typeface="+mn-cs"/>
              </a:rPr>
              <a:t> means using an assertive voice to say “No” if you are in an unsafe situation, or talking to a Safe Adult.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Remember, a </a:t>
            </a:r>
            <a:r>
              <a:rPr lang="en-US" sz="1200" b="1" u="sng" kern="1200" dirty="0">
                <a:solidFill>
                  <a:schemeClr val="tx1"/>
                </a:solidFill>
                <a:effectLst/>
                <a:latin typeface="+mn-lt"/>
                <a:ea typeface="+mn-ea"/>
                <a:cs typeface="+mn-cs"/>
              </a:rPr>
              <a:t>Safe Adult</a:t>
            </a:r>
            <a:r>
              <a:rPr lang="en-US" sz="1200" kern="1200" dirty="0">
                <a:solidFill>
                  <a:schemeClr val="tx1"/>
                </a:solidFill>
                <a:effectLst/>
                <a:latin typeface="+mn-lt"/>
                <a:ea typeface="+mn-ea"/>
                <a:cs typeface="+mn-cs"/>
              </a:rPr>
              <a:t> is someone you can talk to about unsafe situations, and someone you can count on to help keep you safe.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Also remember that </a:t>
            </a:r>
            <a:r>
              <a:rPr lang="en-US" sz="1200" b="1" u="sng" kern="1200" dirty="0">
                <a:solidFill>
                  <a:schemeClr val="tx1"/>
                </a:solidFill>
                <a:effectLst/>
                <a:latin typeface="+mn-lt"/>
                <a:ea typeface="+mn-ea"/>
                <a:cs typeface="+mn-cs"/>
              </a:rPr>
              <a:t>telling</a:t>
            </a:r>
            <a:r>
              <a:rPr lang="en-US" sz="1200" kern="1200" dirty="0">
                <a:solidFill>
                  <a:schemeClr val="tx1"/>
                </a:solidFill>
                <a:effectLst/>
                <a:latin typeface="+mn-lt"/>
                <a:ea typeface="+mn-ea"/>
                <a:cs typeface="+mn-cs"/>
              </a:rPr>
              <a:t> is not </a:t>
            </a:r>
            <a:r>
              <a:rPr lang="en-US" sz="1200" b="1" u="sng" kern="1200" dirty="0">
                <a:solidFill>
                  <a:schemeClr val="tx1"/>
                </a:solidFill>
                <a:effectLst/>
                <a:latin typeface="+mn-lt"/>
                <a:ea typeface="+mn-ea"/>
                <a:cs typeface="+mn-cs"/>
              </a:rPr>
              <a:t>tattling</a:t>
            </a:r>
            <a:r>
              <a:rPr lang="en-US" sz="1200" kern="1200" dirty="0">
                <a:solidFill>
                  <a:schemeClr val="tx1"/>
                </a:solidFill>
                <a:effectLst/>
                <a:latin typeface="+mn-lt"/>
                <a:ea typeface="+mn-ea"/>
                <a:cs typeface="+mn-cs"/>
              </a:rPr>
              <a:t> or </a:t>
            </a:r>
            <a:r>
              <a:rPr lang="en-US" sz="1200" b="1" u="sng" kern="1200" dirty="0">
                <a:solidFill>
                  <a:schemeClr val="tx1"/>
                </a:solidFill>
                <a:effectLst/>
                <a:latin typeface="+mn-lt"/>
                <a:ea typeface="+mn-ea"/>
                <a:cs typeface="+mn-cs"/>
              </a:rPr>
              <a:t>snitching</a:t>
            </a:r>
            <a:r>
              <a:rPr lang="en-US" sz="1200" kern="1200" dirty="0">
                <a:solidFill>
                  <a:schemeClr val="tx1"/>
                </a:solidFill>
                <a:effectLst/>
                <a:latin typeface="+mn-lt"/>
                <a:ea typeface="+mn-ea"/>
                <a:cs typeface="+mn-cs"/>
              </a:rPr>
              <a:t>, it is </a:t>
            </a:r>
            <a:r>
              <a:rPr lang="en-US" sz="1200" b="1" u="sng" kern="1200" dirty="0">
                <a:solidFill>
                  <a:schemeClr val="tx1"/>
                </a:solidFill>
                <a:effectLst/>
                <a:latin typeface="+mn-lt"/>
                <a:ea typeface="+mn-ea"/>
                <a:cs typeface="+mn-cs"/>
              </a:rPr>
              <a:t>reporting</a:t>
            </a:r>
            <a:r>
              <a:rPr lang="en-US" sz="1200" kern="1200" dirty="0">
                <a:solidFill>
                  <a:schemeClr val="tx1"/>
                </a:solidFill>
                <a:effectLst/>
                <a:latin typeface="+mn-lt"/>
                <a:ea typeface="+mn-ea"/>
                <a:cs typeface="+mn-cs"/>
              </a:rPr>
              <a:t>, which is telling a Safe Adult something for a good reason, to prevent harm or to someone help.</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Tattling or snitching is done to annoy someone or get them in trouble.</a:t>
            </a:r>
          </a:p>
          <a:p>
            <a:pPr marL="628650" lvl="1" indent="-171450">
              <a:buFont typeface="AppleSymbols" charset="0"/>
              <a:buChar char="⎻"/>
            </a:pPr>
            <a:r>
              <a:rPr lang="en-US" sz="1200" kern="1200" dirty="0">
                <a:solidFill>
                  <a:schemeClr val="tx1"/>
                </a:solidFill>
                <a:effectLst/>
                <a:latin typeface="+mn-lt"/>
                <a:ea typeface="+mn-ea"/>
                <a:cs typeface="+mn-cs"/>
              </a:rPr>
              <a:t>If you are telling just to get someone in trouble, do not tell.</a:t>
            </a:r>
          </a:p>
          <a:p>
            <a:pPr marL="628650" lvl="1" indent="-171450">
              <a:buFont typeface="AppleSymbols" charset="0"/>
              <a:buChar char="⎻"/>
            </a:pPr>
            <a:r>
              <a:rPr lang="en-US" sz="1200" kern="1200" dirty="0">
                <a:solidFill>
                  <a:schemeClr val="tx1"/>
                </a:solidFill>
                <a:effectLst/>
                <a:latin typeface="+mn-lt"/>
                <a:ea typeface="+mn-ea"/>
                <a:cs typeface="+mn-cs"/>
              </a:rPr>
              <a:t>But if you are telling to get someone help, even if someone else gets in trouble, you should still tell.</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You can also talk to a Safety Friend. Sometimes it is easier to talk to an adult if you have someone with you. A </a:t>
            </a:r>
            <a:r>
              <a:rPr lang="en-US" sz="1200" b="1" u="sng" kern="1200" dirty="0">
                <a:solidFill>
                  <a:schemeClr val="tx1"/>
                </a:solidFill>
                <a:effectLst/>
                <a:latin typeface="+mn-lt"/>
                <a:ea typeface="+mn-ea"/>
                <a:cs typeface="+mn-cs"/>
              </a:rPr>
              <a:t>Safety Friend</a:t>
            </a:r>
            <a:r>
              <a:rPr lang="en-US" sz="1200" kern="1200" dirty="0">
                <a:solidFill>
                  <a:schemeClr val="tx1"/>
                </a:solidFill>
                <a:effectLst/>
                <a:latin typeface="+mn-lt"/>
                <a:ea typeface="+mn-ea"/>
                <a:cs typeface="+mn-cs"/>
              </a:rPr>
              <a:t> is a good friend that you trust and feel comfortable talking to. You can tell them what is happening and ask them to help you talk to a Safe Adult.</a:t>
            </a:r>
          </a:p>
          <a:p>
            <a:pPr marL="171450" indent="-171450">
              <a:buFont typeface="Arial" charset="0"/>
              <a:buChar char="•"/>
            </a:pP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But remember, you should never tell a Safety Friend about being hurt or being unsafe INSTEAD of a Safe Adult. A Safety Friend is someone to help you talk to a Safe Adult, but you ALWAYS need to talk to a Safe Adult.</a:t>
            </a:r>
          </a:p>
          <a:p>
            <a:pPr marL="171450" indent="-171450">
              <a:buFont typeface="Arial" charset="0"/>
              <a:buChar char="•"/>
            </a:pP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Lastly, </a:t>
            </a:r>
            <a:r>
              <a:rPr lang="en-US" sz="1200" b="1" kern="1200" dirty="0">
                <a:solidFill>
                  <a:schemeClr val="tx1"/>
                </a:solidFill>
                <a:effectLst/>
                <a:latin typeface="+mn-lt"/>
                <a:ea typeface="+mn-ea"/>
                <a:cs typeface="+mn-cs"/>
              </a:rPr>
              <a:t>Safety Rule #5 </a:t>
            </a:r>
            <a:r>
              <a:rPr lang="en-US" sz="1200" kern="1200" dirty="0">
                <a:solidFill>
                  <a:schemeClr val="tx1"/>
                </a:solidFill>
                <a:effectLst/>
                <a:latin typeface="+mn-lt"/>
                <a:ea typeface="+mn-ea"/>
                <a:cs typeface="+mn-cs"/>
              </a:rPr>
              <a:t>is</a:t>
            </a:r>
            <a:r>
              <a:rPr lang="en-US" sz="1200" b="1" kern="1200" dirty="0">
                <a:solidFill>
                  <a:schemeClr val="tx1"/>
                </a:solidFill>
                <a:effectLst/>
                <a:latin typeface="+mn-lt"/>
                <a:ea typeface="+mn-ea"/>
                <a:cs typeface="+mn-cs"/>
              </a:rPr>
              <a:t> No Blame | No Shame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with motion</a:t>
            </a:r>
            <a:r>
              <a:rPr lang="en-US" sz="1200" kern="1200" dirty="0">
                <a:solidFill>
                  <a:schemeClr val="tx1"/>
                </a:solidFill>
                <a:effectLst/>
                <a:latin typeface="+mn-lt"/>
                <a:ea typeface="+mn-ea"/>
                <a:cs typeface="+mn-cs"/>
              </a:rPr>
              <a:t>). Remember you are never at fault and you are never to blame if an adult, or another child hurts you, bullies you, or abuses you.  </a:t>
            </a:r>
          </a:p>
          <a:p>
            <a:pPr marL="171450" indent="-171450">
              <a:buFont typeface="Arial" charset="0"/>
              <a:buChar char="•"/>
            </a:pP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It is important to remember that no matter what they tell you, you have no blame in the situation. You should never feel ashamed, and remember that it’s never too late to tell, no matter what has happened or what you have been told.</a:t>
            </a:r>
          </a:p>
          <a:p>
            <a:pPr marL="171450" indent="-171450">
              <a:buFont typeface="Arial" charset="0"/>
              <a:buChar char="•"/>
            </a:pP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Today, we are going to learn how to use these 5 Safety Rules for bullying situations and for ways to stay safe when we are using technology, like a computer, a cell phone, an iPad, or a tablet.</a:t>
            </a:r>
          </a:p>
          <a:p>
            <a:pPr marL="171450" indent="-171450">
              <a:buFont typeface="Arial" charset="0"/>
              <a:buChar char="•"/>
            </a:pPr>
            <a:endParaRPr lang="en-US" sz="1200" kern="1200" dirty="0">
              <a:solidFill>
                <a:schemeClr val="tx1"/>
              </a:solidFill>
              <a:effectLst/>
              <a:latin typeface="+mn-lt"/>
              <a:ea typeface="+mn-ea"/>
              <a:cs typeface="+mn-cs"/>
            </a:endParaRPr>
          </a:p>
          <a:p>
            <a:pPr marL="171450" indent="-171450">
              <a:buFont typeface="Arial"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93D1C9-B97D-4E56-80FB-BF01170A7081}" type="slidenum">
              <a:rPr lang="en-US" smtClean="0"/>
              <a:t>3</a:t>
            </a:fld>
            <a:endParaRPr lang="en-US" dirty="0"/>
          </a:p>
        </p:txBody>
      </p:sp>
    </p:spTree>
    <p:extLst>
      <p:ext uri="{BB962C8B-B14F-4D97-AF65-F5344CB8AC3E}">
        <p14:creationId xmlns:p14="http://schemas.microsoft.com/office/powerpoint/2010/main" val="798295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BEING AN UPSTANDER   1:30</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If you have fears about standing up to a bully, there are other ways to be an Upstander.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Think about the 5 Safety Rules. You can use them to overcome those fears and do the right thing. </a:t>
            </a:r>
          </a:p>
          <a:p>
            <a:pPr marL="171450" indent="-171450">
              <a:buFont typeface="Arial" panose="020B0604020202020204" pitchFamily="34" charset="0"/>
              <a:buChar char="•"/>
            </a:pPr>
            <a:endParaRPr lang="en-US" sz="1200" b="1"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 can use </a:t>
            </a:r>
            <a:r>
              <a:rPr lang="en-US" sz="1200" b="1" i="0" u="none" strike="noStrike" kern="1200" baseline="0" dirty="0">
                <a:solidFill>
                  <a:schemeClr val="tx1"/>
                </a:solidFill>
                <a:latin typeface="+mn-lt"/>
                <a:ea typeface="+mn-ea"/>
                <a:cs typeface="+mn-cs"/>
              </a:rPr>
              <a:t>Safety Rule #3 - Make a Move: </a:t>
            </a:r>
          </a:p>
          <a:p>
            <a:pPr marL="171450" indent="-171450">
              <a:buFont typeface="Arial" panose="020B0604020202020204" pitchFamily="34" charset="0"/>
              <a:buChar char="•"/>
            </a:pPr>
            <a:endParaRPr lang="en-US" sz="1200" b="1"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You can get a Safety Friend, or many friends, to help you stand up. </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You can also help the bullied person STAY AWAY from the bully by being their friend. Sometimes, if the bully notices people are around their target and are being their friend, they may leave the person alone.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You can also use </a:t>
            </a:r>
            <a:r>
              <a:rPr lang="en-US" sz="1200" b="1" i="0" u="none" strike="noStrike" kern="1200" baseline="0" dirty="0">
                <a:solidFill>
                  <a:schemeClr val="tx1"/>
                </a:solidFill>
                <a:latin typeface="+mn-lt"/>
                <a:ea typeface="+mn-ea"/>
                <a:cs typeface="+mn-cs"/>
              </a:rPr>
              <a:t>Safety Rule #4 - Talk It Up: </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You can use an assertive voice to tell the bully to stop and to tell them their behavior is bad. </a:t>
            </a:r>
          </a:p>
          <a:p>
            <a:pPr marL="628650" lvl="1" indent="-171450">
              <a:buFont typeface="Calibri" panose="020F0502020204030204" pitchFamily="34" charset="0"/>
              <a:buChar char="-"/>
            </a:pPr>
            <a:endParaRPr lang="en-US" sz="1200" b="0" i="0" u="none" strike="noStrike" kern="1200" baseline="0" dirty="0">
              <a:solidFill>
                <a:schemeClr val="tx1"/>
              </a:solidFill>
              <a:effectLst/>
              <a:latin typeface="+mn-lt"/>
              <a:ea typeface="+mn-ea"/>
              <a:cs typeface="+mn-cs"/>
            </a:endParaRPr>
          </a:p>
          <a:p>
            <a:pPr marL="628650" lvl="1" indent="-171450">
              <a:buFont typeface="Calibri" panose="020F0502020204030204" pitchFamily="34" charset="0"/>
              <a:buChar char="-"/>
            </a:pPr>
            <a:r>
              <a:rPr lang="en-US" sz="1200" kern="1200" dirty="0">
                <a:solidFill>
                  <a:schemeClr val="tx1"/>
                </a:solidFill>
                <a:effectLst/>
                <a:latin typeface="+mn-lt"/>
                <a:ea typeface="+mn-ea"/>
                <a:cs typeface="+mn-cs"/>
              </a:rPr>
              <a:t>You can also get others involved. Talk to a Safety Friend or other friends and ask them to help you stand up to the bully. A bully may not listen to you if you are alone, but they may if a group of students tells them to stop.</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You can also </a:t>
            </a:r>
            <a:r>
              <a:rPr lang="en-US" sz="1200" b="1" i="0" u="none" strike="noStrike" kern="1200" baseline="0" dirty="0">
                <a:solidFill>
                  <a:schemeClr val="tx1"/>
                </a:solidFill>
                <a:latin typeface="+mn-lt"/>
                <a:ea typeface="+mn-ea"/>
                <a:cs typeface="+mn-cs"/>
              </a:rPr>
              <a:t>Talk It Up </a:t>
            </a:r>
            <a:r>
              <a:rPr lang="en-US" sz="1200" b="0" i="0" u="none" strike="noStrike" kern="1200" baseline="0" dirty="0">
                <a:solidFill>
                  <a:schemeClr val="tx1"/>
                </a:solidFill>
                <a:latin typeface="+mn-lt"/>
                <a:ea typeface="+mn-ea"/>
                <a:cs typeface="+mn-cs"/>
              </a:rPr>
              <a:t>to a Safe Adult about what is happening and get help to stop the bullying. </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Finally, you can also use your voice and your actions to set a good example by promoting anti-bullying policies and activities in your school.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493D1C9-B97D-4E56-80FB-BF01170A7081}" type="slidenum">
              <a:rPr lang="en-US" smtClean="0"/>
              <a:t>4</a:t>
            </a:fld>
            <a:endParaRPr lang="en-US" dirty="0"/>
          </a:p>
        </p:txBody>
      </p:sp>
    </p:spTree>
    <p:extLst>
      <p:ext uri="{BB962C8B-B14F-4D97-AF65-F5344CB8AC3E}">
        <p14:creationId xmlns:p14="http://schemas.microsoft.com/office/powerpoint/2010/main" val="3054550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ARE YOU A BULLY?           2:00</a:t>
            </a:r>
          </a:p>
          <a:p>
            <a:endParaRPr lang="en-US" sz="1200" b="0" i="0" u="none" strike="noStrike" kern="1200" baseline="0" dirty="0">
              <a:solidFill>
                <a:schemeClr val="tx1"/>
              </a:solidFill>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We often talk about bullying and how we can help if someone is being bullied. But what if you have been a bully, or if you are bullying someone now?</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If you are a bully, it is important to understand how this behavior impacts the people you bully, as well as how it impacts you.</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What are some character traits of bullies? </a:t>
            </a:r>
            <a:r>
              <a:rPr lang="en-US" sz="1200" i="1" kern="1200" dirty="0">
                <a:solidFill>
                  <a:schemeClr val="tx1"/>
                </a:solidFill>
                <a:effectLst/>
                <a:latin typeface="+mn-lt"/>
                <a:ea typeface="+mn-ea"/>
                <a:cs typeface="+mn-cs"/>
              </a:rPr>
              <a:t>(Mean, hurtful, selfish, etc.)</a:t>
            </a:r>
            <a:br>
              <a:rPr lang="en-US" sz="1200" i="1" kern="1200" dirty="0">
                <a:solidFill>
                  <a:schemeClr val="tx1"/>
                </a:solidFill>
                <a:effectLst/>
                <a:latin typeface="+mn-lt"/>
                <a:ea typeface="+mn-ea"/>
                <a:cs typeface="+mn-cs"/>
              </a:rPr>
            </a:br>
            <a:endParaRPr lang="en-US" sz="1200" i="1"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You should ask yourself who you want to be. Do you want to be a bully or do you want to be a kind person?</a:t>
            </a:r>
          </a:p>
          <a:p>
            <a:pPr marL="171450" indent="-171450">
              <a:buFont typeface="Arial" charset="0"/>
              <a:buChar char="•"/>
            </a:pP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If you are, or have been a bully in the past, I hope now you see why you need to stop. Use the word SAFETY to help you stop bullying and choose better behaviors: </a:t>
            </a:r>
          </a:p>
          <a:p>
            <a:endParaRPr lang="en-US" sz="1200" kern="1200" dirty="0">
              <a:solidFill>
                <a:schemeClr val="tx1"/>
              </a:solidFill>
              <a:effectLst/>
              <a:latin typeface="+mn-lt"/>
              <a:ea typeface="+mn-ea"/>
              <a:cs typeface="+mn-cs"/>
            </a:endParaRPr>
          </a:p>
          <a:p>
            <a:pPr marL="628650" lvl="1" indent="-171450">
              <a:buFont typeface="Calibri" panose="020F0502020204030204" pitchFamily="34" charset="0"/>
              <a:buChar char="–"/>
            </a:pPr>
            <a:r>
              <a:rPr lang="en-US" sz="1200" b="1" i="0" u="none" strike="noStrike" kern="1200" baseline="0" dirty="0">
                <a:solidFill>
                  <a:schemeClr val="tx1"/>
                </a:solidFill>
                <a:latin typeface="+mn-lt"/>
                <a:ea typeface="+mn-ea"/>
                <a:cs typeface="+mn-cs"/>
              </a:rPr>
              <a:t>S</a:t>
            </a:r>
            <a:r>
              <a:rPr lang="en-US" sz="1200" b="0" i="0" u="none" strike="noStrike" kern="1200" baseline="0" dirty="0">
                <a:solidFill>
                  <a:schemeClr val="tx1"/>
                </a:solidFill>
                <a:latin typeface="+mn-lt"/>
                <a:ea typeface="+mn-ea"/>
                <a:cs typeface="+mn-cs"/>
              </a:rPr>
              <a:t>top the bullying behaviors </a:t>
            </a:r>
          </a:p>
          <a:p>
            <a:pPr marL="628650" lvl="1" indent="-171450">
              <a:buFont typeface="Calibri" panose="020F0502020204030204" pitchFamily="34" charset="0"/>
              <a:buChar char="–"/>
            </a:pPr>
            <a:endParaRPr lang="en-US" sz="1200" b="1"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dmit that you might be a bully and ask yourself why; apologize to those you’ve hurt </a:t>
            </a:r>
          </a:p>
          <a:p>
            <a:pPr marL="628650" lvl="1" indent="-171450">
              <a:buFont typeface="Calibri" panose="020F0502020204030204" pitchFamily="34" charset="0"/>
              <a:buChar char="–"/>
            </a:pPr>
            <a:endParaRPr lang="en-US" sz="1200" b="1"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1" i="0" u="none" strike="noStrike" kern="1200" baseline="0" dirty="0">
                <a:solidFill>
                  <a:schemeClr val="tx1"/>
                </a:solidFill>
                <a:latin typeface="+mn-lt"/>
                <a:ea typeface="+mn-ea"/>
                <a:cs typeface="+mn-cs"/>
              </a:rPr>
              <a:t>F</a:t>
            </a:r>
            <a:r>
              <a:rPr lang="en-US" sz="1200" b="0" i="0" u="none" strike="noStrike" kern="1200" baseline="0" dirty="0">
                <a:solidFill>
                  <a:schemeClr val="tx1"/>
                </a:solidFill>
                <a:latin typeface="+mn-lt"/>
                <a:ea typeface="+mn-ea"/>
                <a:cs typeface="+mn-cs"/>
              </a:rPr>
              <a:t>ormulate a plan to change your behavior and stop bullying </a:t>
            </a:r>
          </a:p>
          <a:p>
            <a:pPr marL="628650" lvl="1" indent="-171450">
              <a:buFont typeface="Calibri" panose="020F0502020204030204" pitchFamily="34" charset="0"/>
              <a:buChar char="–"/>
            </a:pPr>
            <a:endParaRPr lang="en-US" sz="1200" b="1"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1" i="0" u="none" strike="noStrike" kern="1200" baseline="0" dirty="0">
                <a:solidFill>
                  <a:schemeClr val="tx1"/>
                </a:solidFill>
                <a:latin typeface="+mn-lt"/>
                <a:ea typeface="+mn-ea"/>
                <a:cs typeface="+mn-cs"/>
              </a:rPr>
              <a:t>E</a:t>
            </a:r>
            <a:r>
              <a:rPr lang="en-US" sz="1200" b="0" i="0" u="none" strike="noStrike" kern="1200" baseline="0" dirty="0">
                <a:solidFill>
                  <a:schemeClr val="tx1"/>
                </a:solidFill>
                <a:latin typeface="+mn-lt"/>
                <a:ea typeface="+mn-ea"/>
                <a:cs typeface="+mn-cs"/>
              </a:rPr>
              <a:t>ngage in the new behavior </a:t>
            </a:r>
          </a:p>
          <a:p>
            <a:pPr marL="628650" lvl="1" indent="-171450">
              <a:buFont typeface="Calibri" panose="020F0502020204030204" pitchFamily="34" charset="0"/>
              <a:buChar char="–"/>
            </a:pPr>
            <a:endParaRPr lang="en-US" sz="1200" b="1"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1" i="0" u="none" strike="noStrike" kern="1200" baseline="0" dirty="0">
                <a:solidFill>
                  <a:schemeClr val="tx1"/>
                </a:solidFill>
                <a:latin typeface="+mn-lt"/>
                <a:ea typeface="+mn-ea"/>
                <a:cs typeface="+mn-cs"/>
              </a:rPr>
              <a:t>T</a:t>
            </a:r>
            <a:r>
              <a:rPr lang="en-US" sz="1200" b="0" i="0" u="none" strike="noStrike" kern="1200" baseline="0" dirty="0">
                <a:solidFill>
                  <a:schemeClr val="tx1"/>
                </a:solidFill>
                <a:latin typeface="+mn-lt"/>
                <a:ea typeface="+mn-ea"/>
                <a:cs typeface="+mn-cs"/>
              </a:rPr>
              <a:t>rack your behavior and friendships </a:t>
            </a:r>
          </a:p>
          <a:p>
            <a:pPr marL="628650" lvl="1" indent="-171450">
              <a:buFont typeface="Calibri" panose="020F0502020204030204" pitchFamily="34" charset="0"/>
              <a:buChar char="–"/>
            </a:pPr>
            <a:endParaRPr lang="en-US" sz="1200" b="1"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1" i="0" u="none" strike="noStrike" kern="1200" baseline="0" dirty="0">
                <a:solidFill>
                  <a:schemeClr val="tx1"/>
                </a:solidFill>
                <a:latin typeface="+mn-lt"/>
                <a:ea typeface="+mn-ea"/>
                <a:cs typeface="+mn-cs"/>
              </a:rPr>
              <a:t>Y</a:t>
            </a:r>
            <a:r>
              <a:rPr lang="en-US" sz="1200" b="0" i="0" u="none" strike="noStrike" kern="1200" baseline="0" dirty="0">
                <a:solidFill>
                  <a:schemeClr val="tx1"/>
                </a:solidFill>
                <a:latin typeface="+mn-lt"/>
                <a:ea typeface="+mn-ea"/>
                <a:cs typeface="+mn-cs"/>
              </a:rPr>
              <a:t>ou can stop bullying; you can get help from a Safe Adult </a:t>
            </a:r>
          </a:p>
          <a:p>
            <a:endParaRPr lang="en-US" dirty="0"/>
          </a:p>
        </p:txBody>
      </p:sp>
      <p:sp>
        <p:nvSpPr>
          <p:cNvPr id="4" name="Slide Number Placeholder 3"/>
          <p:cNvSpPr>
            <a:spLocks noGrp="1"/>
          </p:cNvSpPr>
          <p:nvPr>
            <p:ph type="sldNum" sz="quarter" idx="10"/>
          </p:nvPr>
        </p:nvSpPr>
        <p:spPr/>
        <p:txBody>
          <a:bodyPr/>
          <a:lstStyle/>
          <a:p>
            <a:fld id="{A493D1C9-B97D-4E56-80FB-BF01170A7081}" type="slidenum">
              <a:rPr lang="en-US" smtClean="0"/>
              <a:t>5</a:t>
            </a:fld>
            <a:endParaRPr lang="en-US" dirty="0"/>
          </a:p>
        </p:txBody>
      </p:sp>
    </p:spTree>
    <p:extLst>
      <p:ext uri="{BB962C8B-B14F-4D97-AF65-F5344CB8AC3E}">
        <p14:creationId xmlns:p14="http://schemas.microsoft.com/office/powerpoint/2010/main" val="173338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CHECK         3:00</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Let’s do a quick Safety Check to see if you understand bullying. Show me a thumbs up if the statement is true and a thumbs down if it is false.</a:t>
            </a:r>
          </a:p>
          <a:p>
            <a:endParaRPr lang="en-US"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SAFETY CHECK STATEMENTS </a:t>
            </a:r>
            <a:endParaRPr lang="en-US" sz="1200" b="0" i="0" u="none" strike="noStrike" kern="1200" baseline="0" dirty="0">
              <a:solidFill>
                <a:schemeClr val="tx1"/>
              </a:solidFill>
              <a:latin typeface="+mn-lt"/>
              <a:ea typeface="+mn-ea"/>
              <a:cs typeface="+mn-cs"/>
            </a:endParaRP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Bullying is always physical, such as shoving or hitting someone. </a:t>
            </a:r>
            <a:r>
              <a:rPr lang="en-US" sz="1200" b="0" i="1" u="none" strike="noStrike" kern="1200" baseline="0" dirty="0">
                <a:solidFill>
                  <a:schemeClr val="tx1"/>
                </a:solidFill>
                <a:latin typeface="+mn-lt"/>
                <a:ea typeface="+mn-ea"/>
                <a:cs typeface="+mn-cs"/>
              </a:rPr>
              <a:t>(Thumbs down/False. Bullying can be calling someone names, or intentionally leaving someone out, such as never playing with them, or never sitting with them at lunch.) </a:t>
            </a:r>
            <a:endParaRPr lang="en-US" sz="1200" b="0" i="0" u="none" strike="noStrike" kern="1200" baseline="0" dirty="0">
              <a:solidFill>
                <a:schemeClr val="tx1"/>
              </a:solidFill>
              <a:latin typeface="+mn-lt"/>
              <a:ea typeface="+mn-ea"/>
              <a:cs typeface="+mn-cs"/>
            </a:endParaRP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Bullying is repeatedly harassing, threatening, or insulting another child. </a:t>
            </a:r>
            <a:r>
              <a:rPr lang="en-US" sz="1200" b="0" i="1" u="none" strike="noStrike" kern="1200" baseline="0" dirty="0">
                <a:solidFill>
                  <a:schemeClr val="tx1"/>
                </a:solidFill>
                <a:latin typeface="+mn-lt"/>
                <a:ea typeface="+mn-ea"/>
                <a:cs typeface="+mn-cs"/>
              </a:rPr>
              <a:t>(Thumbs up/True) </a:t>
            </a:r>
            <a:endParaRPr lang="en-US" sz="1200" b="0" i="0" u="none" strike="noStrike" kern="1200" baseline="0" dirty="0">
              <a:solidFill>
                <a:schemeClr val="tx1"/>
              </a:solidFill>
              <a:latin typeface="+mn-lt"/>
              <a:ea typeface="+mn-ea"/>
              <a:cs typeface="+mn-cs"/>
            </a:endParaRP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Being a Bystander is the same thing as being an Upstander. </a:t>
            </a:r>
            <a:r>
              <a:rPr lang="en-US" sz="1200" b="0" i="1" u="none" strike="noStrike" kern="1200" baseline="0" dirty="0">
                <a:solidFill>
                  <a:schemeClr val="tx1"/>
                </a:solidFill>
                <a:latin typeface="+mn-lt"/>
                <a:ea typeface="+mn-ea"/>
                <a:cs typeface="+mn-cs"/>
              </a:rPr>
              <a:t>(Thumbs down/False. Bystanders do nothing and watch people being bullied, while Upstanders stand up to bullies.) </a:t>
            </a:r>
            <a:endParaRPr lang="en-US" sz="1200" b="0" i="0" u="none" strike="noStrike" kern="1200" baseline="0" dirty="0">
              <a:solidFill>
                <a:schemeClr val="tx1"/>
              </a:solidFill>
              <a:latin typeface="+mn-lt"/>
              <a:ea typeface="+mn-ea"/>
              <a:cs typeface="+mn-cs"/>
            </a:endParaRP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If you do not know if a situation is bullying, it is okay to </a:t>
            </a:r>
            <a:r>
              <a:rPr lang="en-US" sz="1200" b="1" i="0" u="none" strike="noStrike" kern="1200" baseline="0" dirty="0">
                <a:solidFill>
                  <a:schemeClr val="tx1"/>
                </a:solidFill>
                <a:latin typeface="+mn-lt"/>
                <a:ea typeface="+mn-ea"/>
                <a:cs typeface="+mn-cs"/>
              </a:rPr>
              <a:t>Talk It Up </a:t>
            </a:r>
            <a:r>
              <a:rPr lang="en-US" sz="1200" b="0" i="0" u="none" strike="noStrike" kern="1200" baseline="0" dirty="0">
                <a:solidFill>
                  <a:schemeClr val="tx1"/>
                </a:solidFill>
                <a:latin typeface="+mn-lt"/>
                <a:ea typeface="+mn-ea"/>
                <a:cs typeface="+mn-cs"/>
              </a:rPr>
              <a:t>and tell a Safe Adult or ask a Safety Friend to help you talk to a Safe Adult. </a:t>
            </a:r>
            <a:r>
              <a:rPr lang="en-US" sz="1200" b="0" i="1" u="none" strike="noStrike" kern="1200" baseline="0" dirty="0">
                <a:solidFill>
                  <a:schemeClr val="tx1"/>
                </a:solidFill>
                <a:latin typeface="+mn-lt"/>
                <a:ea typeface="+mn-ea"/>
                <a:cs typeface="+mn-cs"/>
              </a:rPr>
              <a:t>(Thumbs up/True) </a:t>
            </a:r>
            <a:endParaRPr lang="en-US" sz="1200" b="0" i="0" u="none" strike="noStrike" kern="1200" baseline="0" dirty="0">
              <a:solidFill>
                <a:schemeClr val="tx1"/>
              </a:solidFill>
              <a:latin typeface="+mn-lt"/>
              <a:ea typeface="+mn-ea"/>
              <a:cs typeface="+mn-cs"/>
            </a:endParaRP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Only certain people possess the positive character traits that enables them to be Upstanders. </a:t>
            </a:r>
            <a:r>
              <a:rPr lang="en-US" sz="1200" b="0" i="1" u="none" strike="noStrike" kern="1200" baseline="0" dirty="0">
                <a:solidFill>
                  <a:schemeClr val="tx1"/>
                </a:solidFill>
                <a:latin typeface="+mn-lt"/>
                <a:ea typeface="+mn-ea"/>
                <a:cs typeface="+mn-cs"/>
              </a:rPr>
              <a:t>(Thumbs down/False. Everyone has some traits within them that allows them to be an Upstander.)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A493D1C9-B97D-4E56-80FB-BF01170A7081}" type="slidenum">
              <a:rPr lang="en-US" smtClean="0"/>
              <a:t>6</a:t>
            </a:fld>
            <a:endParaRPr lang="en-US" dirty="0"/>
          </a:p>
        </p:txBody>
      </p:sp>
    </p:spTree>
    <p:extLst>
      <p:ext uri="{BB962C8B-B14F-4D97-AF65-F5344CB8AC3E}">
        <p14:creationId xmlns:p14="http://schemas.microsoft.com/office/powerpoint/2010/main" val="1295165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DIGITAL DANGERS   1:00</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Raise your hand if you: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AppleSymbols" charset="0"/>
              <a:buChar char="⎻"/>
            </a:pPr>
            <a:r>
              <a:rPr lang="en-US" sz="1200" b="0" i="0" u="none" strike="noStrike" kern="1200" baseline="0" dirty="0">
                <a:solidFill>
                  <a:schemeClr val="tx1"/>
                </a:solidFill>
                <a:latin typeface="+mn-lt"/>
                <a:ea typeface="+mn-ea"/>
                <a:cs typeface="+mn-cs"/>
              </a:rPr>
              <a:t>Use the Internet to play video games or look up information </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AppleSymbols" charset="0"/>
              <a:buChar char="⎻"/>
            </a:pPr>
            <a:r>
              <a:rPr lang="en-US" sz="1200" b="0" i="0" u="none" strike="noStrike" kern="1200" baseline="0" dirty="0">
                <a:solidFill>
                  <a:schemeClr val="tx1"/>
                </a:solidFill>
                <a:latin typeface="+mn-lt"/>
                <a:ea typeface="+mn-ea"/>
                <a:cs typeface="+mn-cs"/>
              </a:rPr>
              <a:t>Have or use a cell phone </a:t>
            </a:r>
          </a:p>
          <a:p>
            <a:pPr marL="628650" lvl="1" indent="-171450">
              <a:buFont typeface="AppleSymbols" charset="0"/>
              <a:buChar char="⎻"/>
            </a:pPr>
            <a:endParaRPr lang="en-US" sz="1200" b="0" i="0" u="none" strike="noStrike" kern="1200" baseline="0" dirty="0">
              <a:solidFill>
                <a:schemeClr val="tx1"/>
              </a:solidFill>
              <a:latin typeface="+mn-lt"/>
              <a:ea typeface="+mn-ea"/>
              <a:cs typeface="+mn-cs"/>
            </a:endParaRPr>
          </a:p>
          <a:p>
            <a:pPr marL="628650" lvl="1" indent="-171450">
              <a:buFont typeface="AppleSymbols" charset="0"/>
              <a:buChar char="⎻"/>
            </a:pPr>
            <a:r>
              <a:rPr lang="en-US" sz="1200" b="0" i="0" u="none" strike="noStrike" kern="1200" baseline="0" dirty="0">
                <a:solidFill>
                  <a:schemeClr val="tx1"/>
                </a:solidFill>
                <a:latin typeface="+mn-lt"/>
                <a:ea typeface="+mn-ea"/>
                <a:cs typeface="+mn-cs"/>
              </a:rPr>
              <a:t>Email or text </a:t>
            </a:r>
          </a:p>
          <a:p>
            <a:pPr marL="628650" lvl="1" indent="-171450">
              <a:buFont typeface="AppleSymbols" charset="0"/>
              <a:buChar char="⎻"/>
            </a:pPr>
            <a:endParaRPr lang="en-US" sz="1200" b="0" i="0" u="none" strike="noStrike" kern="1200" baseline="0" dirty="0">
              <a:solidFill>
                <a:schemeClr val="tx1"/>
              </a:solidFill>
              <a:latin typeface="+mn-lt"/>
              <a:ea typeface="+mn-ea"/>
              <a:cs typeface="+mn-cs"/>
            </a:endParaRPr>
          </a:p>
          <a:p>
            <a:pPr marL="628650" lvl="1" indent="-171450">
              <a:buFont typeface="AppleSymbols" charset="0"/>
              <a:buChar char="⎻"/>
            </a:pPr>
            <a:r>
              <a:rPr lang="en-US" sz="1200" b="0" i="0" u="none" strike="noStrike" kern="1200" baseline="0" dirty="0">
                <a:solidFill>
                  <a:schemeClr val="tx1"/>
                </a:solidFill>
                <a:latin typeface="+mn-lt"/>
                <a:ea typeface="+mn-ea"/>
                <a:cs typeface="+mn-cs"/>
              </a:rPr>
              <a:t>Have a </a:t>
            </a:r>
            <a:r>
              <a:rPr lang="en-US" sz="1200" b="1" i="0" u="sng" strike="noStrike" kern="1200" baseline="0" dirty="0">
                <a:solidFill>
                  <a:schemeClr val="tx1"/>
                </a:solidFill>
                <a:latin typeface="+mn-lt"/>
                <a:ea typeface="+mn-ea"/>
                <a:cs typeface="+mn-cs"/>
              </a:rPr>
              <a:t>Social Media</a:t>
            </a:r>
            <a:r>
              <a:rPr lang="en-US" sz="1200" b="0" i="0" u="none" strike="noStrike" kern="1200" baseline="0" dirty="0">
                <a:solidFill>
                  <a:schemeClr val="tx1"/>
                </a:solidFill>
                <a:latin typeface="+mn-lt"/>
                <a:ea typeface="+mn-ea"/>
                <a:cs typeface="+mn-cs"/>
              </a:rPr>
              <a:t> account like Snapchat, Instagram, or Twitter </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Technology is great, because it gives people access to virtually anything they want all over the world at any time. But there are bad things that can happen with technology too.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 need to know about all the potential </a:t>
            </a:r>
            <a:r>
              <a:rPr lang="en-US" sz="1200" b="1" i="0" u="sng" strike="noStrike" kern="1200" baseline="0" dirty="0">
                <a:solidFill>
                  <a:schemeClr val="tx1"/>
                </a:solidFill>
                <a:latin typeface="+mn-lt"/>
                <a:ea typeface="+mn-ea"/>
                <a:cs typeface="+mn-cs"/>
              </a:rPr>
              <a:t>digital dangers</a:t>
            </a:r>
            <a:r>
              <a:rPr lang="en-US" sz="1200" b="0" i="0" u="none" strike="noStrike" kern="1200" baseline="0" dirty="0">
                <a:solidFill>
                  <a:schemeClr val="tx1"/>
                </a:solidFill>
                <a:latin typeface="+mn-lt"/>
                <a:ea typeface="+mn-ea"/>
                <a:cs typeface="+mn-cs"/>
              </a:rPr>
              <a:t>, or dangers you might encounter when you are going online or using digital devices.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There are dangers from people you know and from people you do not know when you are online. </a:t>
            </a:r>
          </a:p>
          <a:p>
            <a:pPr marL="171450" indent="-171450">
              <a:buFont typeface="Arial" panose="020B0604020202020204" pitchFamily="34" charset="0"/>
              <a:buChar char="•"/>
            </a:pPr>
            <a:endParaRPr lang="en-US" sz="1200" b="1" i="0" u="sng"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1" i="0" u="sng" strike="noStrike" kern="1200" baseline="0" dirty="0">
                <a:solidFill>
                  <a:schemeClr val="tx1"/>
                </a:solidFill>
                <a:latin typeface="+mn-lt"/>
                <a:ea typeface="+mn-ea"/>
                <a:cs typeface="+mn-cs"/>
              </a:rPr>
              <a:t>Peers</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or</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people that are your age or that you may go to school with, can also tease or hurt you or others online.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There is another kind of bullying I want to talk about, because bullying does not just happen in person, it can also happen online. 	</a:t>
            </a:r>
          </a:p>
        </p:txBody>
      </p:sp>
      <p:sp>
        <p:nvSpPr>
          <p:cNvPr id="4" name="Slide Number Placeholder 3"/>
          <p:cNvSpPr>
            <a:spLocks noGrp="1"/>
          </p:cNvSpPr>
          <p:nvPr>
            <p:ph type="sldNum" sz="quarter" idx="10"/>
          </p:nvPr>
        </p:nvSpPr>
        <p:spPr/>
        <p:txBody>
          <a:bodyPr/>
          <a:lstStyle/>
          <a:p>
            <a:fld id="{A493D1C9-B97D-4E56-80FB-BF01170A7081}" type="slidenum">
              <a:rPr lang="en-US" smtClean="0"/>
              <a:t>7</a:t>
            </a:fld>
            <a:endParaRPr lang="en-US" dirty="0"/>
          </a:p>
        </p:txBody>
      </p:sp>
    </p:spTree>
    <p:extLst>
      <p:ext uri="{BB962C8B-B14F-4D97-AF65-F5344CB8AC3E}">
        <p14:creationId xmlns:p14="http://schemas.microsoft.com/office/powerpoint/2010/main" val="364598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CYBERBULLYING       1:30</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Raise your hand if you have heard of cyberbullying? </a:t>
            </a:r>
            <a:r>
              <a:rPr lang="en-US" sz="1200" b="0" i="1" u="none" strike="noStrike" kern="1200" baseline="0" dirty="0">
                <a:solidFill>
                  <a:schemeClr val="tx1"/>
                </a:solidFill>
                <a:latin typeface="+mn-lt"/>
                <a:ea typeface="+mn-ea"/>
                <a:cs typeface="+mn-cs"/>
              </a:rPr>
              <a:t>(Raise hands) </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When someone hurts or teases others in real life, it is called bullying. When bullying occurs online – through phones, computers, games and more – it is called cyberbullying.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1" i="0" u="sng" strike="noStrike" kern="1200" baseline="0" dirty="0">
                <a:solidFill>
                  <a:schemeClr val="tx1"/>
                </a:solidFill>
                <a:latin typeface="+mn-lt"/>
                <a:ea typeface="+mn-ea"/>
                <a:cs typeface="+mn-cs"/>
              </a:rPr>
              <a:t>Cyberbullying</a:t>
            </a:r>
            <a:r>
              <a:rPr lang="en-US" sz="1200" b="0" i="0" u="none" strike="noStrike" kern="1200" baseline="0" dirty="0">
                <a:solidFill>
                  <a:schemeClr val="tx1"/>
                </a:solidFill>
                <a:latin typeface="+mn-lt"/>
                <a:ea typeface="+mn-ea"/>
                <a:cs typeface="+mn-cs"/>
              </a:rPr>
              <a:t> is when someone repeatedly hurts another person with mean words or by posting mean pictures or thoughts online, or by sending them messages by email or on cell phones.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Did you know 1 in 5 children say they have experienced cyberbullying?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Here are some problems with cyberbulling:</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It is hard to get away from because messages can come at all times of the day and night. </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Cyberbullying impacts what happens at school, including your grades, even if the cyberbullying did not happen at school.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Just like you have learned to use the Safety Rules in unsafe situations in real life, you can use the Safety Rules in your digital life to stay safe.</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For example, cyberbullying, like bullying, can be stopped by using </a:t>
            </a:r>
            <a:r>
              <a:rPr lang="en-US" sz="1200" b="1" i="0" u="none" strike="noStrike" kern="1200" baseline="0" dirty="0">
                <a:solidFill>
                  <a:schemeClr val="tx1"/>
                </a:solidFill>
                <a:latin typeface="+mn-lt"/>
                <a:ea typeface="+mn-ea"/>
                <a:cs typeface="+mn-cs"/>
              </a:rPr>
              <a:t>Safety Rule #3 - Make a Move </a:t>
            </a:r>
            <a:r>
              <a:rPr lang="en-US" sz="1200" b="0" i="0" u="none" strike="noStrike" kern="1200" baseline="0" dirty="0">
                <a:solidFill>
                  <a:schemeClr val="tx1"/>
                </a:solidFill>
                <a:latin typeface="+mn-lt"/>
                <a:ea typeface="+mn-ea"/>
                <a:cs typeface="+mn-cs"/>
              </a:rPr>
              <a:t>and </a:t>
            </a:r>
            <a:r>
              <a:rPr lang="en-US" sz="1200" b="1" i="0" u="none" strike="noStrike" kern="1200" baseline="0" dirty="0">
                <a:solidFill>
                  <a:schemeClr val="tx1"/>
                </a:solidFill>
                <a:latin typeface="+mn-lt"/>
                <a:ea typeface="+mn-ea"/>
                <a:cs typeface="+mn-cs"/>
              </a:rPr>
              <a:t>Safety Rule #4 - Talk It Up. </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 can use </a:t>
            </a:r>
            <a:r>
              <a:rPr lang="en-US" sz="1200" b="1" i="0" u="none" strike="noStrike" kern="1200" baseline="0" dirty="0">
                <a:solidFill>
                  <a:schemeClr val="tx1"/>
                </a:solidFill>
                <a:latin typeface="+mn-lt"/>
                <a:ea typeface="+mn-ea"/>
                <a:cs typeface="+mn-cs"/>
              </a:rPr>
              <a:t>Safety Rule #3 - Make a Move </a:t>
            </a:r>
            <a:r>
              <a:rPr lang="en-US" sz="1200" b="0" i="0" u="none" strike="noStrike" kern="1200" baseline="0" dirty="0">
                <a:solidFill>
                  <a:schemeClr val="tx1"/>
                </a:solidFill>
                <a:latin typeface="+mn-lt"/>
                <a:ea typeface="+mn-ea"/>
                <a:cs typeface="+mn-cs"/>
              </a:rPr>
              <a:t>to GET AWAY and STAY AWAY from cyberbullying.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You can also use </a:t>
            </a:r>
            <a:r>
              <a:rPr lang="en-US" sz="1200" b="1" kern="1200" dirty="0">
                <a:solidFill>
                  <a:schemeClr val="tx1"/>
                </a:solidFill>
                <a:effectLst/>
                <a:latin typeface="+mn-lt"/>
                <a:ea typeface="+mn-ea"/>
                <a:cs typeface="+mn-cs"/>
              </a:rPr>
              <a:t>Safety Rule #4 - Talk It Up</a:t>
            </a:r>
            <a:r>
              <a:rPr lang="en-US" sz="1200" kern="1200" dirty="0">
                <a:solidFill>
                  <a:schemeClr val="tx1"/>
                </a:solidFill>
                <a:effectLst/>
                <a:latin typeface="+mn-lt"/>
                <a:ea typeface="+mn-ea"/>
                <a:cs typeface="+mn-cs"/>
              </a:rPr>
              <a:t> to tell a Safe Adult and get help.</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 may feel like you do not want to tell because it might:</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get the person into trouble </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make things worse for you with the bully </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cause your parents/guardian to take your phone or computer away </a:t>
            </a:r>
          </a:p>
          <a:p>
            <a:pPr marL="628650" lvl="1" indent="-171450">
              <a:buFont typeface="Calibri" panose="020F050202020403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Calibri" panose="020F0502020204030204" pitchFamily="34" charset="0"/>
              <a:buChar char="-"/>
            </a:pPr>
            <a:r>
              <a:rPr lang="en-US" sz="1200" b="0" i="0" u="none" strike="noStrike" kern="1200" baseline="0" dirty="0">
                <a:solidFill>
                  <a:schemeClr val="tx1"/>
                </a:solidFill>
                <a:latin typeface="+mn-lt"/>
                <a:ea typeface="+mn-ea"/>
                <a:cs typeface="+mn-cs"/>
              </a:rPr>
              <a:t>get you into trouble </a:t>
            </a:r>
          </a:p>
          <a:p>
            <a:endParaRPr lang="en-US" sz="1200" b="0" i="0" u="none" strike="noStrike" kern="1200" baseline="0" dirty="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But telling is reporting and it’s important. Cyberbullying usually does not stop without help.</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A493D1C9-B97D-4E56-80FB-BF01170A7081}" type="slidenum">
              <a:rPr lang="en-US" smtClean="0"/>
              <a:t>8</a:t>
            </a:fld>
            <a:endParaRPr lang="en-US" dirty="0"/>
          </a:p>
        </p:txBody>
      </p:sp>
    </p:spTree>
    <p:extLst>
      <p:ext uri="{BB962C8B-B14F-4D97-AF65-F5344CB8AC3E}">
        <p14:creationId xmlns:p14="http://schemas.microsoft.com/office/powerpoint/2010/main" val="424763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REPORTING       1:30 </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If you do not speak up – cyberbullying tends to get worse, and more things get shared with more people, so it is very important to </a:t>
            </a:r>
            <a:r>
              <a:rPr lang="en-US" sz="1200" b="1" i="0" u="none" strike="noStrike" kern="1200" baseline="0" dirty="0">
                <a:solidFill>
                  <a:schemeClr val="tx1"/>
                </a:solidFill>
                <a:latin typeface="+mn-lt"/>
                <a:ea typeface="+mn-ea"/>
                <a:cs typeface="+mn-cs"/>
              </a:rPr>
              <a:t>Talk It Up </a:t>
            </a:r>
            <a:r>
              <a:rPr lang="en-US" sz="1200" b="0" i="0" u="none" strike="noStrike" kern="1200" baseline="0" dirty="0">
                <a:solidFill>
                  <a:schemeClr val="tx1"/>
                </a:solidFill>
                <a:latin typeface="+mn-lt"/>
                <a:ea typeface="+mn-ea"/>
                <a:cs typeface="+mn-cs"/>
              </a:rPr>
              <a:t>with a Safe Adult.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 can also talk to a Safety Friend and ask for their support. Ask them to help you talk to a Safe Adult. Sometimes it is easier to talk to an adult if you have a Safety Friend with you.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charset="0"/>
              <a:buChar char="•"/>
            </a:pPr>
            <a:r>
              <a:rPr lang="en-US" sz="1200" b="0" i="0" u="none" strike="noStrike" kern="1200" baseline="0" dirty="0">
                <a:solidFill>
                  <a:schemeClr val="tx1"/>
                </a:solidFill>
                <a:latin typeface="+mn-lt"/>
                <a:ea typeface="+mn-ea"/>
                <a:cs typeface="+mn-cs"/>
              </a:rPr>
              <a:t>Remember, if you use </a:t>
            </a:r>
            <a:r>
              <a:rPr lang="en-US" sz="1200" b="1" i="0" u="none" strike="noStrike" kern="1200" baseline="0" dirty="0">
                <a:solidFill>
                  <a:schemeClr val="tx1"/>
                </a:solidFill>
                <a:latin typeface="+mn-lt"/>
                <a:ea typeface="+mn-ea"/>
                <a:cs typeface="+mn-cs"/>
              </a:rPr>
              <a:t>Safety Rule #4 </a:t>
            </a:r>
            <a:r>
              <a:rPr lang="en-US" sz="1200" b="0" i="0" u="none" strike="noStrike" kern="1200" baseline="0" dirty="0">
                <a:solidFill>
                  <a:schemeClr val="tx1"/>
                </a:solidFill>
                <a:latin typeface="+mn-lt"/>
                <a:ea typeface="+mn-ea"/>
                <a:cs typeface="+mn-cs"/>
              </a:rPr>
              <a:t>to</a:t>
            </a:r>
            <a:r>
              <a:rPr lang="en-US" sz="1200" b="1" i="0" u="none" strike="noStrike" kern="1200" baseline="0" dirty="0">
                <a:solidFill>
                  <a:schemeClr val="tx1"/>
                </a:solidFill>
                <a:latin typeface="+mn-lt"/>
                <a:ea typeface="+mn-ea"/>
                <a:cs typeface="+mn-cs"/>
              </a:rPr>
              <a:t> Talk It Up</a:t>
            </a:r>
            <a:r>
              <a:rPr lang="en-US" sz="1200" b="0" i="0" u="none" strike="noStrike" kern="1200" baseline="0" dirty="0">
                <a:solidFill>
                  <a:schemeClr val="tx1"/>
                </a:solidFill>
                <a:latin typeface="+mn-lt"/>
                <a:ea typeface="+mn-ea"/>
                <a:cs typeface="+mn-cs"/>
              </a:rPr>
              <a:t>, it is reporting something that is unsafe to get someone help. It is not tattling or snitching.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 can always tell your parents, or you can report it to the school, to a teacher, or a counselor.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Here is how you can report bullying or cyberbullying in your school: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__________________________________________________________________________________________________</a:t>
            </a:r>
          </a:p>
          <a:p>
            <a:r>
              <a:rPr lang="en-US" sz="1200" b="0" i="0" u="none" strike="noStrike" kern="1200" baseline="0" dirty="0">
                <a:solidFill>
                  <a:schemeClr val="tx1"/>
                </a:solidFill>
                <a:latin typeface="+mn-lt"/>
                <a:ea typeface="+mn-ea"/>
                <a:cs typeface="+mn-cs"/>
              </a:rPr>
              <a:t>__________________________________________________________________________________________________</a:t>
            </a:r>
          </a:p>
          <a:p>
            <a:r>
              <a:rPr lang="en-US" sz="1200" b="0" i="0" u="none" strike="noStrike" kern="1200" baseline="0" dirty="0">
                <a:solidFill>
                  <a:schemeClr val="tx1"/>
                </a:solidFill>
                <a:latin typeface="+mn-lt"/>
                <a:ea typeface="+mn-ea"/>
                <a:cs typeface="+mn-cs"/>
              </a:rPr>
              <a:t>__________________________________________________________________________________________________</a:t>
            </a:r>
          </a:p>
          <a:p>
            <a:r>
              <a:rPr lang="en-US" sz="1200" b="0" i="0" u="none" strike="noStrike" kern="1200" baseline="0" dirty="0">
                <a:solidFill>
                  <a:schemeClr val="tx1"/>
                </a:solidFill>
                <a:latin typeface="+mn-lt"/>
                <a:ea typeface="+mn-ea"/>
                <a:cs typeface="+mn-cs"/>
              </a:rPr>
              <a:t>__________________________________________________________________________________________________</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171450" indent="-171450">
              <a:buFont typeface="Arial" charset="0"/>
              <a:buChar char="•"/>
            </a:pPr>
            <a:r>
              <a:rPr lang="en-US" sz="1200" b="0" i="0" u="none" strike="noStrike" kern="1200" baseline="0" dirty="0">
                <a:solidFill>
                  <a:schemeClr val="tx1"/>
                </a:solidFill>
                <a:latin typeface="+mn-lt"/>
                <a:ea typeface="+mn-ea"/>
                <a:cs typeface="+mn-cs"/>
              </a:rPr>
              <a:t>Even if you think the situation is not truly bullying, it is important to tell someone about the situation before it gets worse. </a:t>
            </a:r>
          </a:p>
          <a:p>
            <a:endParaRPr lang="en-US" sz="1200" b="0" i="0" u="none" strike="noStrike" kern="1200" baseline="0" dirty="0">
              <a:solidFill>
                <a:schemeClr val="tx1"/>
              </a:solidFill>
              <a:latin typeface="+mn-lt"/>
              <a:ea typeface="+mn-ea"/>
              <a:cs typeface="+mn-cs"/>
            </a:endParaRPr>
          </a:p>
          <a:p>
            <a:pPr algn="ctr"/>
            <a:r>
              <a:rPr lang="en-US" sz="1200" b="1" i="1" u="sng" kern="1200" dirty="0">
                <a:solidFill>
                  <a:schemeClr val="tx1"/>
                </a:solidFill>
                <a:effectLst/>
                <a:latin typeface="+mn-lt"/>
                <a:ea typeface="+mn-ea"/>
                <a:cs typeface="+mn-cs"/>
              </a:rPr>
              <a:t>***IF YOU ARE IMPLEMENTING IN TWO 30-MINUTE LESSONS, RATHER THAN THE STANDARD 55-MINUTE LESSON, STOP AFTER THIS SLIDE. TELL STUDENTS YOU WILL BE BACK SOON TO FINISH THIS LESSON. REMIND THEM TO PRACTICE THE 5 SAFETY RULES IN THE MEANTIME.***</a:t>
            </a:r>
            <a:r>
              <a:rPr lang="en-US" sz="1200" b="0" i="1"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A493D1C9-B97D-4E56-80FB-BF01170A7081}" type="slidenum">
              <a:rPr lang="en-US" smtClean="0"/>
              <a:t>9</a:t>
            </a:fld>
            <a:endParaRPr lang="en-US" dirty="0"/>
          </a:p>
        </p:txBody>
      </p:sp>
    </p:spTree>
    <p:extLst>
      <p:ext uri="{BB962C8B-B14F-4D97-AF65-F5344CB8AC3E}">
        <p14:creationId xmlns:p14="http://schemas.microsoft.com/office/powerpoint/2010/main" val="33648730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8.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8.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4000" cy="6772687"/>
          </a:xfrm>
          <a:prstGeom prst="rect">
            <a:avLst/>
          </a:prstGeom>
        </p:spPr>
      </p:pic>
      <p:grpSp>
        <p:nvGrpSpPr>
          <p:cNvPr id="15" name="Group 16"/>
          <p:cNvGrpSpPr>
            <a:grpSpLocks noChangeAspect="1"/>
          </p:cNvGrpSpPr>
          <p:nvPr userDrawn="1"/>
        </p:nvGrpSpPr>
        <p:grpSpPr bwMode="auto">
          <a:xfrm>
            <a:off x="422028" y="468922"/>
            <a:ext cx="1900806" cy="1148863"/>
            <a:chOff x="-1" y="0"/>
            <a:chExt cx="862" cy="521"/>
          </a:xfrm>
          <a:solidFill>
            <a:schemeClr val="bg1"/>
          </a:solidFill>
        </p:grpSpPr>
        <p:sp>
          <p:nvSpPr>
            <p:cNvPr id="16" name="Freeform 17"/>
            <p:cNvSpPr>
              <a:spLocks/>
            </p:cNvSpPr>
            <p:nvPr userDrawn="1"/>
          </p:nvSpPr>
          <p:spPr bwMode="auto">
            <a:xfrm>
              <a:off x="381" y="168"/>
              <a:ext cx="36" cy="33"/>
            </a:xfrm>
            <a:custGeom>
              <a:avLst/>
              <a:gdLst>
                <a:gd name="T0" fmla="*/ 27 w 36"/>
                <a:gd name="T1" fmla="*/ 33 h 33"/>
                <a:gd name="T2" fmla="*/ 27 w 36"/>
                <a:gd name="T3" fmla="*/ 11 h 33"/>
                <a:gd name="T4" fmla="*/ 19 w 36"/>
                <a:gd name="T5" fmla="*/ 23 h 33"/>
                <a:gd name="T6" fmla="*/ 9 w 36"/>
                <a:gd name="T7" fmla="*/ 11 h 33"/>
                <a:gd name="T8" fmla="*/ 9 w 36"/>
                <a:gd name="T9" fmla="*/ 33 h 33"/>
                <a:gd name="T10" fmla="*/ 0 w 36"/>
                <a:gd name="T11" fmla="*/ 33 h 33"/>
                <a:gd name="T12" fmla="*/ 0 w 36"/>
                <a:gd name="T13" fmla="*/ 0 h 33"/>
                <a:gd name="T14" fmla="*/ 9 w 36"/>
                <a:gd name="T15" fmla="*/ 0 h 33"/>
                <a:gd name="T16" fmla="*/ 19 w 36"/>
                <a:gd name="T17" fmla="*/ 13 h 33"/>
                <a:gd name="T18" fmla="*/ 27 w 36"/>
                <a:gd name="T19" fmla="*/ 0 h 33"/>
                <a:gd name="T20" fmla="*/ 36 w 36"/>
                <a:gd name="T21" fmla="*/ 0 h 33"/>
                <a:gd name="T22" fmla="*/ 36 w 36"/>
                <a:gd name="T23" fmla="*/ 33 h 33"/>
                <a:gd name="T24" fmla="*/ 27 w 3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7" y="33"/>
                  </a:moveTo>
                  <a:lnTo>
                    <a:pt x="27" y="11"/>
                  </a:lnTo>
                  <a:lnTo>
                    <a:pt x="19" y="23"/>
                  </a:lnTo>
                  <a:lnTo>
                    <a:pt x="9" y="11"/>
                  </a:lnTo>
                  <a:lnTo>
                    <a:pt x="9" y="33"/>
                  </a:lnTo>
                  <a:lnTo>
                    <a:pt x="0" y="33"/>
                  </a:lnTo>
                  <a:lnTo>
                    <a:pt x="0" y="0"/>
                  </a:lnTo>
                  <a:lnTo>
                    <a:pt x="9" y="0"/>
                  </a:lnTo>
                  <a:lnTo>
                    <a:pt x="19" y="13"/>
                  </a:lnTo>
                  <a:lnTo>
                    <a:pt x="27" y="0"/>
                  </a:lnTo>
                  <a:lnTo>
                    <a:pt x="36" y="0"/>
                  </a:lnTo>
                  <a:lnTo>
                    <a:pt x="36" y="33"/>
                  </a:lnTo>
                  <a:lnTo>
                    <a:pt x="27"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noEditPoints="1"/>
            </p:cNvSpPr>
            <p:nvPr userDrawn="1"/>
          </p:nvSpPr>
          <p:spPr bwMode="auto">
            <a:xfrm>
              <a:off x="423" y="168"/>
              <a:ext cx="25" cy="33"/>
            </a:xfrm>
            <a:custGeom>
              <a:avLst/>
              <a:gdLst>
                <a:gd name="T0" fmla="*/ 7 w 12"/>
                <a:gd name="T1" fmla="*/ 16 h 16"/>
                <a:gd name="T2" fmla="*/ 0 w 12"/>
                <a:gd name="T3" fmla="*/ 16 h 16"/>
                <a:gd name="T4" fmla="*/ 0 w 12"/>
                <a:gd name="T5" fmla="*/ 0 h 16"/>
                <a:gd name="T6" fmla="*/ 6 w 12"/>
                <a:gd name="T7" fmla="*/ 0 h 16"/>
                <a:gd name="T8" fmla="*/ 11 w 12"/>
                <a:gd name="T9" fmla="*/ 4 h 16"/>
                <a:gd name="T10" fmla="*/ 9 w 12"/>
                <a:gd name="T11" fmla="*/ 7 h 16"/>
                <a:gd name="T12" fmla="*/ 12 w 12"/>
                <a:gd name="T13" fmla="*/ 11 h 16"/>
                <a:gd name="T14" fmla="*/ 7 w 12"/>
                <a:gd name="T15" fmla="*/ 16 h 16"/>
                <a:gd name="T16" fmla="*/ 5 w 12"/>
                <a:gd name="T17" fmla="*/ 3 h 16"/>
                <a:gd name="T18" fmla="*/ 4 w 12"/>
                <a:gd name="T19" fmla="*/ 3 h 16"/>
                <a:gd name="T20" fmla="*/ 4 w 12"/>
                <a:gd name="T21" fmla="*/ 6 h 16"/>
                <a:gd name="T22" fmla="*/ 5 w 12"/>
                <a:gd name="T23" fmla="*/ 6 h 16"/>
                <a:gd name="T24" fmla="*/ 8 w 12"/>
                <a:gd name="T25" fmla="*/ 4 h 16"/>
                <a:gd name="T26" fmla="*/ 5 w 12"/>
                <a:gd name="T27" fmla="*/ 3 h 16"/>
                <a:gd name="T28" fmla="*/ 6 w 12"/>
                <a:gd name="T29" fmla="*/ 9 h 16"/>
                <a:gd name="T30" fmla="*/ 4 w 12"/>
                <a:gd name="T31" fmla="*/ 9 h 16"/>
                <a:gd name="T32" fmla="*/ 4 w 12"/>
                <a:gd name="T33" fmla="*/ 13 h 16"/>
                <a:gd name="T34" fmla="*/ 6 w 12"/>
                <a:gd name="T35" fmla="*/ 13 h 16"/>
                <a:gd name="T36" fmla="*/ 8 w 12"/>
                <a:gd name="T37" fmla="*/ 11 h 16"/>
                <a:gd name="T38" fmla="*/ 6 w 12"/>
                <a:gd name="T39"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6">
                  <a:moveTo>
                    <a:pt x="7" y="16"/>
                  </a:moveTo>
                  <a:cubicBezTo>
                    <a:pt x="0" y="16"/>
                    <a:pt x="0" y="16"/>
                    <a:pt x="0" y="16"/>
                  </a:cubicBezTo>
                  <a:cubicBezTo>
                    <a:pt x="0" y="0"/>
                    <a:pt x="0" y="0"/>
                    <a:pt x="0" y="0"/>
                  </a:cubicBezTo>
                  <a:cubicBezTo>
                    <a:pt x="6" y="0"/>
                    <a:pt x="6" y="0"/>
                    <a:pt x="6" y="0"/>
                  </a:cubicBezTo>
                  <a:cubicBezTo>
                    <a:pt x="9" y="0"/>
                    <a:pt x="11" y="2"/>
                    <a:pt x="11" y="4"/>
                  </a:cubicBezTo>
                  <a:cubicBezTo>
                    <a:pt x="11" y="5"/>
                    <a:pt x="10" y="7"/>
                    <a:pt x="9" y="7"/>
                  </a:cubicBezTo>
                  <a:cubicBezTo>
                    <a:pt x="10" y="8"/>
                    <a:pt x="12" y="9"/>
                    <a:pt x="12" y="11"/>
                  </a:cubicBezTo>
                  <a:cubicBezTo>
                    <a:pt x="12" y="14"/>
                    <a:pt x="9" y="16"/>
                    <a:pt x="7" y="16"/>
                  </a:cubicBezTo>
                  <a:moveTo>
                    <a:pt x="5" y="3"/>
                  </a:moveTo>
                  <a:cubicBezTo>
                    <a:pt x="4" y="3"/>
                    <a:pt x="4" y="3"/>
                    <a:pt x="4" y="3"/>
                  </a:cubicBezTo>
                  <a:cubicBezTo>
                    <a:pt x="4" y="6"/>
                    <a:pt x="4" y="6"/>
                    <a:pt x="4" y="6"/>
                  </a:cubicBezTo>
                  <a:cubicBezTo>
                    <a:pt x="5" y="6"/>
                    <a:pt x="5" y="6"/>
                    <a:pt x="5" y="6"/>
                  </a:cubicBezTo>
                  <a:cubicBezTo>
                    <a:pt x="7" y="6"/>
                    <a:pt x="8" y="5"/>
                    <a:pt x="8" y="4"/>
                  </a:cubicBezTo>
                  <a:cubicBezTo>
                    <a:pt x="8" y="3"/>
                    <a:pt x="7" y="3"/>
                    <a:pt x="5" y="3"/>
                  </a:cubicBezTo>
                  <a:moveTo>
                    <a:pt x="6" y="9"/>
                  </a:moveTo>
                  <a:cubicBezTo>
                    <a:pt x="4" y="9"/>
                    <a:pt x="4" y="9"/>
                    <a:pt x="4" y="9"/>
                  </a:cubicBezTo>
                  <a:cubicBezTo>
                    <a:pt x="4" y="13"/>
                    <a:pt x="4" y="13"/>
                    <a:pt x="4" y="13"/>
                  </a:cubicBezTo>
                  <a:cubicBezTo>
                    <a:pt x="6" y="13"/>
                    <a:pt x="6" y="13"/>
                    <a:pt x="6" y="13"/>
                  </a:cubicBezTo>
                  <a:cubicBezTo>
                    <a:pt x="8" y="13"/>
                    <a:pt x="8" y="12"/>
                    <a:pt x="8" y="11"/>
                  </a:cubicBezTo>
                  <a:cubicBezTo>
                    <a:pt x="8" y="10"/>
                    <a:pt x="8" y="9"/>
                    <a:pt x="6"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p:cNvSpPr>
              <a:spLocks/>
            </p:cNvSpPr>
            <p:nvPr userDrawn="1"/>
          </p:nvSpPr>
          <p:spPr bwMode="auto">
            <a:xfrm>
              <a:off x="452" y="168"/>
              <a:ext cx="22" cy="33"/>
            </a:xfrm>
            <a:custGeom>
              <a:avLst/>
              <a:gdLst>
                <a:gd name="T0" fmla="*/ 8 w 22"/>
                <a:gd name="T1" fmla="*/ 6 h 33"/>
                <a:gd name="T2" fmla="*/ 8 w 22"/>
                <a:gd name="T3" fmla="*/ 13 h 33"/>
                <a:gd name="T4" fmla="*/ 18 w 22"/>
                <a:gd name="T5" fmla="*/ 13 h 33"/>
                <a:gd name="T6" fmla="*/ 18 w 22"/>
                <a:gd name="T7" fmla="*/ 19 h 33"/>
                <a:gd name="T8" fmla="*/ 8 w 22"/>
                <a:gd name="T9" fmla="*/ 19 h 33"/>
                <a:gd name="T10" fmla="*/ 8 w 22"/>
                <a:gd name="T11" fmla="*/ 33 h 33"/>
                <a:gd name="T12" fmla="*/ 0 w 22"/>
                <a:gd name="T13" fmla="*/ 33 h 33"/>
                <a:gd name="T14" fmla="*/ 0 w 22"/>
                <a:gd name="T15" fmla="*/ 0 h 33"/>
                <a:gd name="T16" fmla="*/ 22 w 22"/>
                <a:gd name="T17" fmla="*/ 0 h 33"/>
                <a:gd name="T18" fmla="*/ 22 w 22"/>
                <a:gd name="T19" fmla="*/ 6 h 33"/>
                <a:gd name="T20" fmla="*/ 8 w 22"/>
                <a:gd name="T21"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3">
                  <a:moveTo>
                    <a:pt x="8" y="6"/>
                  </a:moveTo>
                  <a:lnTo>
                    <a:pt x="8" y="13"/>
                  </a:lnTo>
                  <a:lnTo>
                    <a:pt x="18" y="13"/>
                  </a:lnTo>
                  <a:lnTo>
                    <a:pt x="18" y="19"/>
                  </a:lnTo>
                  <a:lnTo>
                    <a:pt x="8" y="19"/>
                  </a:lnTo>
                  <a:lnTo>
                    <a:pt x="8" y="33"/>
                  </a:lnTo>
                  <a:lnTo>
                    <a:pt x="0" y="33"/>
                  </a:lnTo>
                  <a:lnTo>
                    <a:pt x="0" y="0"/>
                  </a:lnTo>
                  <a:lnTo>
                    <a:pt x="22" y="0"/>
                  </a:lnTo>
                  <a:lnTo>
                    <a:pt x="22"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0"/>
            <p:cNvSpPr>
              <a:spLocks noEditPoints="1"/>
            </p:cNvSpPr>
            <p:nvPr userDrawn="1"/>
          </p:nvSpPr>
          <p:spPr bwMode="auto">
            <a:xfrm>
              <a:off x="425" y="13"/>
              <a:ext cx="225" cy="201"/>
            </a:xfrm>
            <a:custGeom>
              <a:avLst/>
              <a:gdLst>
                <a:gd name="T0" fmla="*/ 5 w 109"/>
                <a:gd name="T1" fmla="*/ 50 h 97"/>
                <a:gd name="T2" fmla="*/ 6 w 109"/>
                <a:gd name="T3" fmla="*/ 50 h 97"/>
                <a:gd name="T4" fmla="*/ 73 w 109"/>
                <a:gd name="T5" fmla="*/ 21 h 97"/>
                <a:gd name="T6" fmla="*/ 57 w 109"/>
                <a:gd name="T7" fmla="*/ 34 h 97"/>
                <a:gd name="T8" fmla="*/ 64 w 109"/>
                <a:gd name="T9" fmla="*/ 25 h 97"/>
                <a:gd name="T10" fmla="*/ 63 w 109"/>
                <a:gd name="T11" fmla="*/ 19 h 97"/>
                <a:gd name="T12" fmla="*/ 76 w 109"/>
                <a:gd name="T13" fmla="*/ 15 h 97"/>
                <a:gd name="T14" fmla="*/ 86 w 109"/>
                <a:gd name="T15" fmla="*/ 38 h 97"/>
                <a:gd name="T16" fmla="*/ 75 w 109"/>
                <a:gd name="T17" fmla="*/ 47 h 97"/>
                <a:gd name="T18" fmla="*/ 77 w 109"/>
                <a:gd name="T19" fmla="*/ 35 h 97"/>
                <a:gd name="T20" fmla="*/ 91 w 109"/>
                <a:gd name="T21" fmla="*/ 18 h 97"/>
                <a:gd name="T22" fmla="*/ 92 w 109"/>
                <a:gd name="T23" fmla="*/ 34 h 97"/>
                <a:gd name="T24" fmla="*/ 76 w 109"/>
                <a:gd name="T25" fmla="*/ 74 h 97"/>
                <a:gd name="T26" fmla="*/ 32 w 109"/>
                <a:gd name="T27" fmla="*/ 88 h 97"/>
                <a:gd name="T28" fmla="*/ 35 w 109"/>
                <a:gd name="T29" fmla="*/ 86 h 97"/>
                <a:gd name="T30" fmla="*/ 30 w 109"/>
                <a:gd name="T31" fmla="*/ 84 h 97"/>
                <a:gd name="T32" fmla="*/ 40 w 109"/>
                <a:gd name="T33" fmla="*/ 81 h 97"/>
                <a:gd name="T34" fmla="*/ 38 w 109"/>
                <a:gd name="T35" fmla="*/ 79 h 97"/>
                <a:gd name="T36" fmla="*/ 46 w 109"/>
                <a:gd name="T37" fmla="*/ 77 h 97"/>
                <a:gd name="T38" fmla="*/ 49 w 109"/>
                <a:gd name="T39" fmla="*/ 75 h 97"/>
                <a:gd name="T40" fmla="*/ 52 w 109"/>
                <a:gd name="T41" fmla="*/ 72 h 97"/>
                <a:gd name="T42" fmla="*/ 53 w 109"/>
                <a:gd name="T43" fmla="*/ 70 h 97"/>
                <a:gd name="T44" fmla="*/ 58 w 109"/>
                <a:gd name="T45" fmla="*/ 67 h 97"/>
                <a:gd name="T46" fmla="*/ 48 w 109"/>
                <a:gd name="T47" fmla="*/ 66 h 97"/>
                <a:gd name="T48" fmla="*/ 55 w 109"/>
                <a:gd name="T49" fmla="*/ 64 h 97"/>
                <a:gd name="T50" fmla="*/ 60 w 109"/>
                <a:gd name="T51" fmla="*/ 63 h 97"/>
                <a:gd name="T52" fmla="*/ 52 w 109"/>
                <a:gd name="T53" fmla="*/ 60 h 97"/>
                <a:gd name="T54" fmla="*/ 61 w 109"/>
                <a:gd name="T55" fmla="*/ 58 h 97"/>
                <a:gd name="T56" fmla="*/ 65 w 109"/>
                <a:gd name="T57" fmla="*/ 55 h 97"/>
                <a:gd name="T58" fmla="*/ 54 w 109"/>
                <a:gd name="T59" fmla="*/ 56 h 97"/>
                <a:gd name="T60" fmla="*/ 54 w 109"/>
                <a:gd name="T61" fmla="*/ 55 h 97"/>
                <a:gd name="T62" fmla="*/ 66 w 109"/>
                <a:gd name="T63" fmla="*/ 48 h 97"/>
                <a:gd name="T64" fmla="*/ 49 w 109"/>
                <a:gd name="T65" fmla="*/ 52 h 97"/>
                <a:gd name="T66" fmla="*/ 7 w 109"/>
                <a:gd name="T67" fmla="*/ 58 h 97"/>
                <a:gd name="T68" fmla="*/ 10 w 109"/>
                <a:gd name="T69" fmla="*/ 52 h 97"/>
                <a:gd name="T70" fmla="*/ 8 w 109"/>
                <a:gd name="T71" fmla="*/ 48 h 97"/>
                <a:gd name="T72" fmla="*/ 3 w 109"/>
                <a:gd name="T73" fmla="*/ 40 h 97"/>
                <a:gd name="T74" fmla="*/ 10 w 109"/>
                <a:gd name="T75" fmla="*/ 40 h 97"/>
                <a:gd name="T76" fmla="*/ 13 w 109"/>
                <a:gd name="T77" fmla="*/ 44 h 97"/>
                <a:gd name="T78" fmla="*/ 28 w 109"/>
                <a:gd name="T79" fmla="*/ 54 h 97"/>
                <a:gd name="T80" fmla="*/ 40 w 109"/>
                <a:gd name="T81" fmla="*/ 38 h 97"/>
                <a:gd name="T82" fmla="*/ 43 w 109"/>
                <a:gd name="T83" fmla="*/ 20 h 97"/>
                <a:gd name="T84" fmla="*/ 55 w 109"/>
                <a:gd name="T85" fmla="*/ 14 h 97"/>
                <a:gd name="T86" fmla="*/ 49 w 109"/>
                <a:gd name="T87" fmla="*/ 33 h 97"/>
                <a:gd name="T88" fmla="*/ 60 w 109"/>
                <a:gd name="T89" fmla="*/ 41 h 97"/>
                <a:gd name="T90" fmla="*/ 77 w 109"/>
                <a:gd name="T91" fmla="*/ 56 h 97"/>
                <a:gd name="T92" fmla="*/ 90 w 109"/>
                <a:gd name="T93" fmla="*/ 54 h 97"/>
                <a:gd name="T94" fmla="*/ 89 w 109"/>
                <a:gd name="T9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 h="97">
                  <a:moveTo>
                    <a:pt x="6" y="50"/>
                  </a:moveTo>
                  <a:cubicBezTo>
                    <a:pt x="5" y="50"/>
                    <a:pt x="5" y="50"/>
                    <a:pt x="5" y="50"/>
                  </a:cubicBezTo>
                  <a:cubicBezTo>
                    <a:pt x="5" y="50"/>
                    <a:pt x="5" y="50"/>
                    <a:pt x="5" y="50"/>
                  </a:cubicBezTo>
                  <a:cubicBezTo>
                    <a:pt x="5" y="50"/>
                    <a:pt x="4" y="50"/>
                    <a:pt x="4" y="49"/>
                  </a:cubicBezTo>
                  <a:cubicBezTo>
                    <a:pt x="4" y="49"/>
                    <a:pt x="4" y="49"/>
                    <a:pt x="4" y="49"/>
                  </a:cubicBezTo>
                  <a:cubicBezTo>
                    <a:pt x="5" y="49"/>
                    <a:pt x="6" y="49"/>
                    <a:pt x="6" y="50"/>
                  </a:cubicBezTo>
                  <a:moveTo>
                    <a:pt x="76" y="15"/>
                  </a:moveTo>
                  <a:cubicBezTo>
                    <a:pt x="76" y="16"/>
                    <a:pt x="74" y="17"/>
                    <a:pt x="74" y="18"/>
                  </a:cubicBezTo>
                  <a:cubicBezTo>
                    <a:pt x="73" y="19"/>
                    <a:pt x="73" y="20"/>
                    <a:pt x="73" y="21"/>
                  </a:cubicBezTo>
                  <a:cubicBezTo>
                    <a:pt x="71" y="23"/>
                    <a:pt x="70" y="24"/>
                    <a:pt x="69" y="26"/>
                  </a:cubicBezTo>
                  <a:cubicBezTo>
                    <a:pt x="68" y="29"/>
                    <a:pt x="69" y="32"/>
                    <a:pt x="66" y="34"/>
                  </a:cubicBezTo>
                  <a:cubicBezTo>
                    <a:pt x="64" y="35"/>
                    <a:pt x="58" y="37"/>
                    <a:pt x="57" y="34"/>
                  </a:cubicBezTo>
                  <a:cubicBezTo>
                    <a:pt x="56" y="32"/>
                    <a:pt x="59" y="28"/>
                    <a:pt x="59" y="29"/>
                  </a:cubicBezTo>
                  <a:cubicBezTo>
                    <a:pt x="59" y="28"/>
                    <a:pt x="59" y="28"/>
                    <a:pt x="59" y="28"/>
                  </a:cubicBezTo>
                  <a:cubicBezTo>
                    <a:pt x="60" y="27"/>
                    <a:pt x="62" y="25"/>
                    <a:pt x="64" y="25"/>
                  </a:cubicBezTo>
                  <a:cubicBezTo>
                    <a:pt x="64" y="25"/>
                    <a:pt x="64" y="25"/>
                    <a:pt x="64" y="25"/>
                  </a:cubicBezTo>
                  <a:cubicBezTo>
                    <a:pt x="64" y="24"/>
                    <a:pt x="62" y="24"/>
                    <a:pt x="62" y="23"/>
                  </a:cubicBezTo>
                  <a:cubicBezTo>
                    <a:pt x="62" y="22"/>
                    <a:pt x="63" y="20"/>
                    <a:pt x="63" y="19"/>
                  </a:cubicBezTo>
                  <a:cubicBezTo>
                    <a:pt x="66" y="13"/>
                    <a:pt x="71" y="7"/>
                    <a:pt x="76" y="2"/>
                  </a:cubicBezTo>
                  <a:cubicBezTo>
                    <a:pt x="83" y="3"/>
                    <a:pt x="77" y="9"/>
                    <a:pt x="77" y="12"/>
                  </a:cubicBezTo>
                  <a:cubicBezTo>
                    <a:pt x="76" y="13"/>
                    <a:pt x="76" y="14"/>
                    <a:pt x="76" y="15"/>
                  </a:cubicBezTo>
                  <a:moveTo>
                    <a:pt x="92" y="34"/>
                  </a:moveTo>
                  <a:cubicBezTo>
                    <a:pt x="91" y="35"/>
                    <a:pt x="90" y="35"/>
                    <a:pt x="89" y="35"/>
                  </a:cubicBezTo>
                  <a:cubicBezTo>
                    <a:pt x="88" y="36"/>
                    <a:pt x="87" y="37"/>
                    <a:pt x="86" y="38"/>
                  </a:cubicBezTo>
                  <a:cubicBezTo>
                    <a:pt x="85" y="39"/>
                    <a:pt x="85" y="40"/>
                    <a:pt x="84" y="41"/>
                  </a:cubicBezTo>
                  <a:cubicBezTo>
                    <a:pt x="83" y="43"/>
                    <a:pt x="82" y="45"/>
                    <a:pt x="80" y="47"/>
                  </a:cubicBezTo>
                  <a:cubicBezTo>
                    <a:pt x="79" y="48"/>
                    <a:pt x="76" y="48"/>
                    <a:pt x="75" y="47"/>
                  </a:cubicBezTo>
                  <a:cubicBezTo>
                    <a:pt x="73" y="46"/>
                    <a:pt x="71" y="44"/>
                    <a:pt x="71" y="42"/>
                  </a:cubicBezTo>
                  <a:cubicBezTo>
                    <a:pt x="72" y="41"/>
                    <a:pt x="72" y="40"/>
                    <a:pt x="73" y="39"/>
                  </a:cubicBezTo>
                  <a:cubicBezTo>
                    <a:pt x="74" y="37"/>
                    <a:pt x="76" y="36"/>
                    <a:pt x="77" y="35"/>
                  </a:cubicBezTo>
                  <a:cubicBezTo>
                    <a:pt x="78" y="34"/>
                    <a:pt x="78" y="32"/>
                    <a:pt x="79" y="31"/>
                  </a:cubicBezTo>
                  <a:cubicBezTo>
                    <a:pt x="80" y="29"/>
                    <a:pt x="89" y="19"/>
                    <a:pt x="90" y="19"/>
                  </a:cubicBezTo>
                  <a:cubicBezTo>
                    <a:pt x="91" y="18"/>
                    <a:pt x="91" y="18"/>
                    <a:pt x="91" y="18"/>
                  </a:cubicBezTo>
                  <a:cubicBezTo>
                    <a:pt x="94" y="18"/>
                    <a:pt x="97" y="18"/>
                    <a:pt x="97" y="22"/>
                  </a:cubicBezTo>
                  <a:cubicBezTo>
                    <a:pt x="98" y="27"/>
                    <a:pt x="97" y="29"/>
                    <a:pt x="94" y="32"/>
                  </a:cubicBezTo>
                  <a:cubicBezTo>
                    <a:pt x="93" y="33"/>
                    <a:pt x="92" y="33"/>
                    <a:pt x="92" y="34"/>
                  </a:cubicBezTo>
                  <a:moveTo>
                    <a:pt x="89" y="63"/>
                  </a:moveTo>
                  <a:cubicBezTo>
                    <a:pt x="86" y="64"/>
                    <a:pt x="84" y="63"/>
                    <a:pt x="82" y="64"/>
                  </a:cubicBezTo>
                  <a:cubicBezTo>
                    <a:pt x="77" y="67"/>
                    <a:pt x="78" y="69"/>
                    <a:pt x="76" y="74"/>
                  </a:cubicBezTo>
                  <a:cubicBezTo>
                    <a:pt x="71" y="84"/>
                    <a:pt x="65" y="94"/>
                    <a:pt x="53" y="96"/>
                  </a:cubicBezTo>
                  <a:cubicBezTo>
                    <a:pt x="47" y="97"/>
                    <a:pt x="40" y="93"/>
                    <a:pt x="36" y="90"/>
                  </a:cubicBezTo>
                  <a:cubicBezTo>
                    <a:pt x="35" y="89"/>
                    <a:pt x="33" y="88"/>
                    <a:pt x="32" y="88"/>
                  </a:cubicBezTo>
                  <a:cubicBezTo>
                    <a:pt x="32" y="87"/>
                    <a:pt x="32" y="87"/>
                    <a:pt x="33" y="87"/>
                  </a:cubicBezTo>
                  <a:cubicBezTo>
                    <a:pt x="33" y="87"/>
                    <a:pt x="34" y="86"/>
                    <a:pt x="35" y="86"/>
                  </a:cubicBezTo>
                  <a:cubicBezTo>
                    <a:pt x="35" y="86"/>
                    <a:pt x="35" y="86"/>
                    <a:pt x="35" y="86"/>
                  </a:cubicBezTo>
                  <a:cubicBezTo>
                    <a:pt x="34" y="86"/>
                    <a:pt x="34" y="86"/>
                    <a:pt x="34" y="86"/>
                  </a:cubicBezTo>
                  <a:cubicBezTo>
                    <a:pt x="34" y="85"/>
                    <a:pt x="34" y="85"/>
                    <a:pt x="34" y="85"/>
                  </a:cubicBezTo>
                  <a:cubicBezTo>
                    <a:pt x="33" y="85"/>
                    <a:pt x="29" y="84"/>
                    <a:pt x="30" y="84"/>
                  </a:cubicBezTo>
                  <a:cubicBezTo>
                    <a:pt x="30" y="83"/>
                    <a:pt x="36" y="83"/>
                    <a:pt x="37" y="83"/>
                  </a:cubicBezTo>
                  <a:cubicBezTo>
                    <a:pt x="38" y="83"/>
                    <a:pt x="39" y="82"/>
                    <a:pt x="40" y="82"/>
                  </a:cubicBezTo>
                  <a:cubicBezTo>
                    <a:pt x="40" y="81"/>
                    <a:pt x="40" y="81"/>
                    <a:pt x="40" y="81"/>
                  </a:cubicBezTo>
                  <a:cubicBezTo>
                    <a:pt x="39" y="81"/>
                    <a:pt x="32" y="81"/>
                    <a:pt x="32" y="80"/>
                  </a:cubicBezTo>
                  <a:cubicBezTo>
                    <a:pt x="33" y="80"/>
                    <a:pt x="34" y="79"/>
                    <a:pt x="35" y="79"/>
                  </a:cubicBezTo>
                  <a:cubicBezTo>
                    <a:pt x="36" y="79"/>
                    <a:pt x="37" y="79"/>
                    <a:pt x="38" y="79"/>
                  </a:cubicBezTo>
                  <a:cubicBezTo>
                    <a:pt x="39" y="79"/>
                    <a:pt x="40" y="79"/>
                    <a:pt x="41" y="79"/>
                  </a:cubicBezTo>
                  <a:cubicBezTo>
                    <a:pt x="43" y="78"/>
                    <a:pt x="44" y="78"/>
                    <a:pt x="46" y="77"/>
                  </a:cubicBezTo>
                  <a:cubicBezTo>
                    <a:pt x="46" y="77"/>
                    <a:pt x="46" y="77"/>
                    <a:pt x="46" y="77"/>
                  </a:cubicBezTo>
                  <a:cubicBezTo>
                    <a:pt x="45" y="77"/>
                    <a:pt x="38" y="76"/>
                    <a:pt x="38" y="75"/>
                  </a:cubicBezTo>
                  <a:cubicBezTo>
                    <a:pt x="47" y="75"/>
                    <a:pt x="47" y="75"/>
                    <a:pt x="47" y="75"/>
                  </a:cubicBezTo>
                  <a:cubicBezTo>
                    <a:pt x="47" y="75"/>
                    <a:pt x="48" y="75"/>
                    <a:pt x="49" y="75"/>
                  </a:cubicBezTo>
                  <a:cubicBezTo>
                    <a:pt x="49" y="74"/>
                    <a:pt x="52" y="73"/>
                    <a:pt x="52" y="72"/>
                  </a:cubicBezTo>
                  <a:cubicBezTo>
                    <a:pt x="52" y="72"/>
                    <a:pt x="52" y="72"/>
                    <a:pt x="52" y="72"/>
                  </a:cubicBezTo>
                  <a:cubicBezTo>
                    <a:pt x="52" y="72"/>
                    <a:pt x="52" y="72"/>
                    <a:pt x="52" y="72"/>
                  </a:cubicBezTo>
                  <a:cubicBezTo>
                    <a:pt x="52" y="72"/>
                    <a:pt x="52" y="72"/>
                    <a:pt x="52" y="72"/>
                  </a:cubicBezTo>
                  <a:cubicBezTo>
                    <a:pt x="50" y="72"/>
                    <a:pt x="43" y="71"/>
                    <a:pt x="43" y="70"/>
                  </a:cubicBezTo>
                  <a:cubicBezTo>
                    <a:pt x="46" y="69"/>
                    <a:pt x="50" y="70"/>
                    <a:pt x="53" y="70"/>
                  </a:cubicBezTo>
                  <a:cubicBezTo>
                    <a:pt x="53" y="70"/>
                    <a:pt x="53" y="70"/>
                    <a:pt x="53" y="70"/>
                  </a:cubicBezTo>
                  <a:cubicBezTo>
                    <a:pt x="55" y="69"/>
                    <a:pt x="58" y="67"/>
                    <a:pt x="58" y="67"/>
                  </a:cubicBezTo>
                  <a:cubicBezTo>
                    <a:pt x="58" y="67"/>
                    <a:pt x="58" y="67"/>
                    <a:pt x="58" y="67"/>
                  </a:cubicBezTo>
                  <a:cubicBezTo>
                    <a:pt x="56" y="67"/>
                    <a:pt x="54" y="67"/>
                    <a:pt x="52" y="67"/>
                  </a:cubicBezTo>
                  <a:cubicBezTo>
                    <a:pt x="51" y="67"/>
                    <a:pt x="49" y="66"/>
                    <a:pt x="48" y="66"/>
                  </a:cubicBezTo>
                  <a:cubicBezTo>
                    <a:pt x="48" y="66"/>
                    <a:pt x="48" y="66"/>
                    <a:pt x="48" y="66"/>
                  </a:cubicBezTo>
                  <a:cubicBezTo>
                    <a:pt x="50" y="65"/>
                    <a:pt x="52" y="64"/>
                    <a:pt x="54" y="64"/>
                  </a:cubicBezTo>
                  <a:cubicBezTo>
                    <a:pt x="54" y="64"/>
                    <a:pt x="54" y="64"/>
                    <a:pt x="54" y="64"/>
                  </a:cubicBezTo>
                  <a:cubicBezTo>
                    <a:pt x="54" y="64"/>
                    <a:pt x="55" y="65"/>
                    <a:pt x="55" y="64"/>
                  </a:cubicBezTo>
                  <a:cubicBezTo>
                    <a:pt x="55" y="64"/>
                    <a:pt x="55" y="64"/>
                    <a:pt x="55" y="64"/>
                  </a:cubicBezTo>
                  <a:cubicBezTo>
                    <a:pt x="56" y="64"/>
                    <a:pt x="56" y="64"/>
                    <a:pt x="56" y="64"/>
                  </a:cubicBezTo>
                  <a:cubicBezTo>
                    <a:pt x="57" y="64"/>
                    <a:pt x="59" y="63"/>
                    <a:pt x="60" y="63"/>
                  </a:cubicBezTo>
                  <a:cubicBezTo>
                    <a:pt x="61" y="63"/>
                    <a:pt x="62" y="61"/>
                    <a:pt x="63" y="61"/>
                  </a:cubicBezTo>
                  <a:cubicBezTo>
                    <a:pt x="63" y="61"/>
                    <a:pt x="63" y="61"/>
                    <a:pt x="63" y="61"/>
                  </a:cubicBezTo>
                  <a:cubicBezTo>
                    <a:pt x="62" y="61"/>
                    <a:pt x="52" y="62"/>
                    <a:pt x="52" y="60"/>
                  </a:cubicBezTo>
                  <a:cubicBezTo>
                    <a:pt x="52" y="60"/>
                    <a:pt x="52" y="60"/>
                    <a:pt x="52" y="60"/>
                  </a:cubicBezTo>
                  <a:cubicBezTo>
                    <a:pt x="53" y="60"/>
                    <a:pt x="55" y="59"/>
                    <a:pt x="57" y="59"/>
                  </a:cubicBezTo>
                  <a:cubicBezTo>
                    <a:pt x="58" y="59"/>
                    <a:pt x="59" y="59"/>
                    <a:pt x="61" y="58"/>
                  </a:cubicBezTo>
                  <a:cubicBezTo>
                    <a:pt x="63" y="58"/>
                    <a:pt x="64" y="56"/>
                    <a:pt x="65" y="55"/>
                  </a:cubicBezTo>
                  <a:cubicBezTo>
                    <a:pt x="65" y="55"/>
                    <a:pt x="65" y="55"/>
                    <a:pt x="65" y="55"/>
                  </a:cubicBezTo>
                  <a:cubicBezTo>
                    <a:pt x="65" y="55"/>
                    <a:pt x="65" y="55"/>
                    <a:pt x="65" y="55"/>
                  </a:cubicBezTo>
                  <a:cubicBezTo>
                    <a:pt x="65" y="55"/>
                    <a:pt x="65" y="55"/>
                    <a:pt x="65" y="55"/>
                  </a:cubicBezTo>
                  <a:cubicBezTo>
                    <a:pt x="65" y="54"/>
                    <a:pt x="65" y="54"/>
                    <a:pt x="65" y="54"/>
                  </a:cubicBezTo>
                  <a:cubicBezTo>
                    <a:pt x="61" y="55"/>
                    <a:pt x="58" y="56"/>
                    <a:pt x="54" y="56"/>
                  </a:cubicBezTo>
                  <a:cubicBezTo>
                    <a:pt x="54" y="55"/>
                    <a:pt x="54" y="55"/>
                    <a:pt x="54" y="55"/>
                  </a:cubicBezTo>
                  <a:cubicBezTo>
                    <a:pt x="54" y="55"/>
                    <a:pt x="54" y="55"/>
                    <a:pt x="54" y="55"/>
                  </a:cubicBezTo>
                  <a:cubicBezTo>
                    <a:pt x="54" y="55"/>
                    <a:pt x="54" y="55"/>
                    <a:pt x="54" y="55"/>
                  </a:cubicBezTo>
                  <a:cubicBezTo>
                    <a:pt x="55" y="55"/>
                    <a:pt x="61" y="53"/>
                    <a:pt x="61" y="53"/>
                  </a:cubicBezTo>
                  <a:cubicBezTo>
                    <a:pt x="62" y="53"/>
                    <a:pt x="61" y="52"/>
                    <a:pt x="61" y="53"/>
                  </a:cubicBezTo>
                  <a:cubicBezTo>
                    <a:pt x="63" y="52"/>
                    <a:pt x="66" y="51"/>
                    <a:pt x="66" y="48"/>
                  </a:cubicBezTo>
                  <a:cubicBezTo>
                    <a:pt x="64" y="49"/>
                    <a:pt x="63" y="49"/>
                    <a:pt x="61" y="49"/>
                  </a:cubicBezTo>
                  <a:cubicBezTo>
                    <a:pt x="59" y="49"/>
                    <a:pt x="57" y="50"/>
                    <a:pt x="55" y="50"/>
                  </a:cubicBezTo>
                  <a:cubicBezTo>
                    <a:pt x="53" y="50"/>
                    <a:pt x="50" y="51"/>
                    <a:pt x="49" y="52"/>
                  </a:cubicBezTo>
                  <a:cubicBezTo>
                    <a:pt x="47" y="52"/>
                    <a:pt x="45" y="53"/>
                    <a:pt x="44" y="54"/>
                  </a:cubicBezTo>
                  <a:cubicBezTo>
                    <a:pt x="36" y="59"/>
                    <a:pt x="23" y="71"/>
                    <a:pt x="12" y="65"/>
                  </a:cubicBezTo>
                  <a:cubicBezTo>
                    <a:pt x="10" y="63"/>
                    <a:pt x="7" y="61"/>
                    <a:pt x="7" y="58"/>
                  </a:cubicBezTo>
                  <a:cubicBezTo>
                    <a:pt x="7" y="57"/>
                    <a:pt x="7" y="55"/>
                    <a:pt x="7" y="54"/>
                  </a:cubicBezTo>
                  <a:cubicBezTo>
                    <a:pt x="8" y="53"/>
                    <a:pt x="9" y="53"/>
                    <a:pt x="9" y="52"/>
                  </a:cubicBezTo>
                  <a:cubicBezTo>
                    <a:pt x="10" y="52"/>
                    <a:pt x="10" y="52"/>
                    <a:pt x="10" y="52"/>
                  </a:cubicBezTo>
                  <a:cubicBezTo>
                    <a:pt x="11" y="52"/>
                    <a:pt x="13" y="52"/>
                    <a:pt x="13" y="51"/>
                  </a:cubicBezTo>
                  <a:cubicBezTo>
                    <a:pt x="13" y="50"/>
                    <a:pt x="11" y="49"/>
                    <a:pt x="11" y="49"/>
                  </a:cubicBezTo>
                  <a:cubicBezTo>
                    <a:pt x="10" y="49"/>
                    <a:pt x="9" y="48"/>
                    <a:pt x="8" y="48"/>
                  </a:cubicBezTo>
                  <a:cubicBezTo>
                    <a:pt x="7" y="48"/>
                    <a:pt x="6" y="47"/>
                    <a:pt x="5" y="47"/>
                  </a:cubicBezTo>
                  <a:cubicBezTo>
                    <a:pt x="4" y="46"/>
                    <a:pt x="2" y="47"/>
                    <a:pt x="1" y="46"/>
                  </a:cubicBezTo>
                  <a:cubicBezTo>
                    <a:pt x="0" y="45"/>
                    <a:pt x="2" y="41"/>
                    <a:pt x="3" y="40"/>
                  </a:cubicBezTo>
                  <a:cubicBezTo>
                    <a:pt x="4" y="39"/>
                    <a:pt x="5" y="39"/>
                    <a:pt x="6" y="39"/>
                  </a:cubicBezTo>
                  <a:cubicBezTo>
                    <a:pt x="6" y="39"/>
                    <a:pt x="7" y="39"/>
                    <a:pt x="7" y="39"/>
                  </a:cubicBezTo>
                  <a:cubicBezTo>
                    <a:pt x="8" y="39"/>
                    <a:pt x="9" y="39"/>
                    <a:pt x="10" y="40"/>
                  </a:cubicBezTo>
                  <a:cubicBezTo>
                    <a:pt x="10" y="40"/>
                    <a:pt x="11" y="41"/>
                    <a:pt x="11" y="41"/>
                  </a:cubicBezTo>
                  <a:cubicBezTo>
                    <a:pt x="11" y="42"/>
                    <a:pt x="12" y="42"/>
                    <a:pt x="12" y="43"/>
                  </a:cubicBezTo>
                  <a:cubicBezTo>
                    <a:pt x="13" y="43"/>
                    <a:pt x="13" y="44"/>
                    <a:pt x="13" y="44"/>
                  </a:cubicBezTo>
                  <a:cubicBezTo>
                    <a:pt x="14" y="45"/>
                    <a:pt x="15" y="47"/>
                    <a:pt x="16" y="48"/>
                  </a:cubicBezTo>
                  <a:cubicBezTo>
                    <a:pt x="19" y="52"/>
                    <a:pt x="18" y="54"/>
                    <a:pt x="24" y="55"/>
                  </a:cubicBezTo>
                  <a:cubicBezTo>
                    <a:pt x="25" y="55"/>
                    <a:pt x="28" y="55"/>
                    <a:pt x="28" y="54"/>
                  </a:cubicBezTo>
                  <a:cubicBezTo>
                    <a:pt x="30" y="54"/>
                    <a:pt x="36" y="53"/>
                    <a:pt x="37" y="51"/>
                  </a:cubicBezTo>
                  <a:cubicBezTo>
                    <a:pt x="38" y="50"/>
                    <a:pt x="37" y="46"/>
                    <a:pt x="37" y="44"/>
                  </a:cubicBezTo>
                  <a:cubicBezTo>
                    <a:pt x="38" y="42"/>
                    <a:pt x="39" y="40"/>
                    <a:pt x="40" y="38"/>
                  </a:cubicBezTo>
                  <a:cubicBezTo>
                    <a:pt x="40" y="35"/>
                    <a:pt x="40" y="32"/>
                    <a:pt x="41" y="29"/>
                  </a:cubicBezTo>
                  <a:cubicBezTo>
                    <a:pt x="40" y="28"/>
                    <a:pt x="40" y="27"/>
                    <a:pt x="40" y="26"/>
                  </a:cubicBezTo>
                  <a:cubicBezTo>
                    <a:pt x="41" y="23"/>
                    <a:pt x="42" y="22"/>
                    <a:pt x="43" y="20"/>
                  </a:cubicBezTo>
                  <a:cubicBezTo>
                    <a:pt x="45" y="13"/>
                    <a:pt x="47" y="5"/>
                    <a:pt x="53" y="0"/>
                  </a:cubicBezTo>
                  <a:cubicBezTo>
                    <a:pt x="56" y="1"/>
                    <a:pt x="56" y="4"/>
                    <a:pt x="56" y="7"/>
                  </a:cubicBezTo>
                  <a:cubicBezTo>
                    <a:pt x="55" y="9"/>
                    <a:pt x="55" y="12"/>
                    <a:pt x="55" y="14"/>
                  </a:cubicBezTo>
                  <a:cubicBezTo>
                    <a:pt x="54" y="18"/>
                    <a:pt x="52" y="20"/>
                    <a:pt x="51" y="23"/>
                  </a:cubicBezTo>
                  <a:cubicBezTo>
                    <a:pt x="50" y="25"/>
                    <a:pt x="50" y="27"/>
                    <a:pt x="50" y="30"/>
                  </a:cubicBezTo>
                  <a:cubicBezTo>
                    <a:pt x="50" y="31"/>
                    <a:pt x="49" y="32"/>
                    <a:pt x="49" y="33"/>
                  </a:cubicBezTo>
                  <a:cubicBezTo>
                    <a:pt x="49" y="34"/>
                    <a:pt x="49" y="35"/>
                    <a:pt x="50" y="36"/>
                  </a:cubicBezTo>
                  <a:cubicBezTo>
                    <a:pt x="51" y="37"/>
                    <a:pt x="52" y="37"/>
                    <a:pt x="53" y="38"/>
                  </a:cubicBezTo>
                  <a:cubicBezTo>
                    <a:pt x="55" y="39"/>
                    <a:pt x="58" y="40"/>
                    <a:pt x="60" y="41"/>
                  </a:cubicBezTo>
                  <a:cubicBezTo>
                    <a:pt x="62" y="41"/>
                    <a:pt x="64" y="42"/>
                    <a:pt x="65" y="43"/>
                  </a:cubicBezTo>
                  <a:cubicBezTo>
                    <a:pt x="67" y="46"/>
                    <a:pt x="69" y="50"/>
                    <a:pt x="72" y="52"/>
                  </a:cubicBezTo>
                  <a:cubicBezTo>
                    <a:pt x="73" y="54"/>
                    <a:pt x="75" y="55"/>
                    <a:pt x="77" y="56"/>
                  </a:cubicBezTo>
                  <a:cubicBezTo>
                    <a:pt x="78" y="57"/>
                    <a:pt x="78" y="58"/>
                    <a:pt x="79" y="58"/>
                  </a:cubicBezTo>
                  <a:cubicBezTo>
                    <a:pt x="81" y="58"/>
                    <a:pt x="84" y="56"/>
                    <a:pt x="85" y="56"/>
                  </a:cubicBezTo>
                  <a:cubicBezTo>
                    <a:pt x="87" y="55"/>
                    <a:pt x="88" y="55"/>
                    <a:pt x="90" y="54"/>
                  </a:cubicBezTo>
                  <a:cubicBezTo>
                    <a:pt x="91" y="54"/>
                    <a:pt x="93" y="53"/>
                    <a:pt x="94" y="53"/>
                  </a:cubicBezTo>
                  <a:cubicBezTo>
                    <a:pt x="98" y="51"/>
                    <a:pt x="104" y="47"/>
                    <a:pt x="107" y="53"/>
                  </a:cubicBezTo>
                  <a:cubicBezTo>
                    <a:pt x="109" y="60"/>
                    <a:pt x="93" y="63"/>
                    <a:pt x="89"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1"/>
            <p:cNvSpPr>
              <a:spLocks noEditPoints="1"/>
            </p:cNvSpPr>
            <p:nvPr userDrawn="1"/>
          </p:nvSpPr>
          <p:spPr bwMode="auto">
            <a:xfrm>
              <a:off x="208" y="0"/>
              <a:ext cx="213" cy="216"/>
            </a:xfrm>
            <a:custGeom>
              <a:avLst/>
              <a:gdLst>
                <a:gd name="T0" fmla="*/ 24 w 103"/>
                <a:gd name="T1" fmla="*/ 65 h 104"/>
                <a:gd name="T2" fmla="*/ 9 w 103"/>
                <a:gd name="T3" fmla="*/ 64 h 104"/>
                <a:gd name="T4" fmla="*/ 1 w 103"/>
                <a:gd name="T5" fmla="*/ 52 h 104"/>
                <a:gd name="T6" fmla="*/ 9 w 103"/>
                <a:gd name="T7" fmla="*/ 53 h 104"/>
                <a:gd name="T8" fmla="*/ 30 w 103"/>
                <a:gd name="T9" fmla="*/ 47 h 104"/>
                <a:gd name="T10" fmla="*/ 21 w 103"/>
                <a:gd name="T11" fmla="*/ 37 h 104"/>
                <a:gd name="T12" fmla="*/ 18 w 103"/>
                <a:gd name="T13" fmla="*/ 18 h 104"/>
                <a:gd name="T14" fmla="*/ 35 w 103"/>
                <a:gd name="T15" fmla="*/ 46 h 104"/>
                <a:gd name="T16" fmla="*/ 42 w 103"/>
                <a:gd name="T17" fmla="*/ 23 h 104"/>
                <a:gd name="T18" fmla="*/ 39 w 103"/>
                <a:gd name="T19" fmla="*/ 12 h 104"/>
                <a:gd name="T20" fmla="*/ 41 w 103"/>
                <a:gd name="T21" fmla="*/ 0 h 104"/>
                <a:gd name="T22" fmla="*/ 46 w 103"/>
                <a:gd name="T23" fmla="*/ 9 h 104"/>
                <a:gd name="T24" fmla="*/ 48 w 103"/>
                <a:gd name="T25" fmla="*/ 42 h 104"/>
                <a:gd name="T26" fmla="*/ 48 w 103"/>
                <a:gd name="T27" fmla="*/ 28 h 104"/>
                <a:gd name="T28" fmla="*/ 87 w 103"/>
                <a:gd name="T29" fmla="*/ 73 h 104"/>
                <a:gd name="T30" fmla="*/ 34 w 103"/>
                <a:gd name="T31" fmla="*/ 59 h 104"/>
                <a:gd name="T32" fmla="*/ 44 w 103"/>
                <a:gd name="T33" fmla="*/ 65 h 104"/>
                <a:gd name="T34" fmla="*/ 38 w 103"/>
                <a:gd name="T35" fmla="*/ 66 h 104"/>
                <a:gd name="T36" fmla="*/ 41 w 103"/>
                <a:gd name="T37" fmla="*/ 68 h 104"/>
                <a:gd name="T38" fmla="*/ 49 w 103"/>
                <a:gd name="T39" fmla="*/ 71 h 104"/>
                <a:gd name="T40" fmla="*/ 38 w 103"/>
                <a:gd name="T41" fmla="*/ 71 h 104"/>
                <a:gd name="T42" fmla="*/ 53 w 103"/>
                <a:gd name="T43" fmla="*/ 75 h 104"/>
                <a:gd name="T44" fmla="*/ 45 w 103"/>
                <a:gd name="T45" fmla="*/ 77 h 104"/>
                <a:gd name="T46" fmla="*/ 49 w 103"/>
                <a:gd name="T47" fmla="*/ 79 h 104"/>
                <a:gd name="T48" fmla="*/ 57 w 103"/>
                <a:gd name="T49" fmla="*/ 79 h 104"/>
                <a:gd name="T50" fmla="*/ 56 w 103"/>
                <a:gd name="T51" fmla="*/ 83 h 104"/>
                <a:gd name="T52" fmla="*/ 64 w 103"/>
                <a:gd name="T53" fmla="*/ 83 h 104"/>
                <a:gd name="T54" fmla="*/ 58 w 103"/>
                <a:gd name="T55" fmla="*/ 86 h 104"/>
                <a:gd name="T56" fmla="*/ 72 w 103"/>
                <a:gd name="T57" fmla="*/ 85 h 104"/>
                <a:gd name="T58" fmla="*/ 69 w 103"/>
                <a:gd name="T59" fmla="*/ 89 h 104"/>
                <a:gd name="T60" fmla="*/ 77 w 103"/>
                <a:gd name="T61" fmla="*/ 88 h 104"/>
                <a:gd name="T62" fmla="*/ 77 w 103"/>
                <a:gd name="T63" fmla="*/ 89 h 104"/>
                <a:gd name="T64" fmla="*/ 71 w 103"/>
                <a:gd name="T65" fmla="*/ 92 h 104"/>
                <a:gd name="T66" fmla="*/ 78 w 103"/>
                <a:gd name="T67" fmla="*/ 92 h 104"/>
                <a:gd name="T68" fmla="*/ 77 w 103"/>
                <a:gd name="T69" fmla="*/ 93 h 104"/>
                <a:gd name="T70" fmla="*/ 61 w 103"/>
                <a:gd name="T71" fmla="*/ 102 h 104"/>
                <a:gd name="T72" fmla="*/ 38 w 103"/>
                <a:gd name="T73" fmla="*/ 92 h 104"/>
                <a:gd name="T74" fmla="*/ 37 w 103"/>
                <a:gd name="T75" fmla="*/ 56 h 104"/>
                <a:gd name="T76" fmla="*/ 54 w 103"/>
                <a:gd name="T77" fmla="*/ 43 h 104"/>
                <a:gd name="T78" fmla="*/ 62 w 103"/>
                <a:gd name="T79" fmla="*/ 41 h 104"/>
                <a:gd name="T80" fmla="*/ 64 w 103"/>
                <a:gd name="T81" fmla="*/ 17 h 104"/>
                <a:gd name="T82" fmla="*/ 70 w 103"/>
                <a:gd name="T83" fmla="*/ 6 h 104"/>
                <a:gd name="T84" fmla="*/ 72 w 103"/>
                <a:gd name="T85" fmla="*/ 28 h 104"/>
                <a:gd name="T86" fmla="*/ 71 w 103"/>
                <a:gd name="T87" fmla="*/ 47 h 104"/>
                <a:gd name="T88" fmla="*/ 81 w 103"/>
                <a:gd name="T89" fmla="*/ 61 h 104"/>
                <a:gd name="T90" fmla="*/ 93 w 103"/>
                <a:gd name="T91" fmla="*/ 53 h 104"/>
                <a:gd name="T92" fmla="*/ 103 w 103"/>
                <a:gd name="T93" fmla="*/ 5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104">
                  <a:moveTo>
                    <a:pt x="18" y="57"/>
                  </a:moveTo>
                  <a:cubicBezTo>
                    <a:pt x="21" y="57"/>
                    <a:pt x="24" y="58"/>
                    <a:pt x="24" y="61"/>
                  </a:cubicBezTo>
                  <a:cubicBezTo>
                    <a:pt x="24" y="62"/>
                    <a:pt x="24" y="64"/>
                    <a:pt x="24" y="65"/>
                  </a:cubicBezTo>
                  <a:cubicBezTo>
                    <a:pt x="23" y="66"/>
                    <a:pt x="22" y="66"/>
                    <a:pt x="21" y="66"/>
                  </a:cubicBezTo>
                  <a:cubicBezTo>
                    <a:pt x="19" y="66"/>
                    <a:pt x="18" y="65"/>
                    <a:pt x="17" y="65"/>
                  </a:cubicBezTo>
                  <a:cubicBezTo>
                    <a:pt x="15" y="64"/>
                    <a:pt x="11" y="65"/>
                    <a:pt x="9" y="64"/>
                  </a:cubicBezTo>
                  <a:cubicBezTo>
                    <a:pt x="7" y="63"/>
                    <a:pt x="7" y="61"/>
                    <a:pt x="5" y="60"/>
                  </a:cubicBezTo>
                  <a:cubicBezTo>
                    <a:pt x="4" y="58"/>
                    <a:pt x="3" y="58"/>
                    <a:pt x="2" y="57"/>
                  </a:cubicBezTo>
                  <a:cubicBezTo>
                    <a:pt x="0" y="56"/>
                    <a:pt x="0" y="54"/>
                    <a:pt x="1" y="52"/>
                  </a:cubicBezTo>
                  <a:cubicBezTo>
                    <a:pt x="1" y="51"/>
                    <a:pt x="2" y="51"/>
                    <a:pt x="3" y="50"/>
                  </a:cubicBezTo>
                  <a:cubicBezTo>
                    <a:pt x="4" y="50"/>
                    <a:pt x="6" y="50"/>
                    <a:pt x="7" y="51"/>
                  </a:cubicBezTo>
                  <a:cubicBezTo>
                    <a:pt x="7" y="52"/>
                    <a:pt x="8" y="52"/>
                    <a:pt x="9" y="53"/>
                  </a:cubicBezTo>
                  <a:cubicBezTo>
                    <a:pt x="11" y="54"/>
                    <a:pt x="12" y="55"/>
                    <a:pt x="14" y="56"/>
                  </a:cubicBezTo>
                  <a:cubicBezTo>
                    <a:pt x="15" y="56"/>
                    <a:pt x="17" y="56"/>
                    <a:pt x="18" y="57"/>
                  </a:cubicBezTo>
                  <a:moveTo>
                    <a:pt x="30" y="47"/>
                  </a:moveTo>
                  <a:cubicBezTo>
                    <a:pt x="29" y="46"/>
                    <a:pt x="28" y="44"/>
                    <a:pt x="28" y="43"/>
                  </a:cubicBezTo>
                  <a:cubicBezTo>
                    <a:pt x="27" y="43"/>
                    <a:pt x="26" y="42"/>
                    <a:pt x="25" y="42"/>
                  </a:cubicBezTo>
                  <a:cubicBezTo>
                    <a:pt x="24" y="41"/>
                    <a:pt x="21" y="38"/>
                    <a:pt x="21" y="37"/>
                  </a:cubicBezTo>
                  <a:cubicBezTo>
                    <a:pt x="20" y="35"/>
                    <a:pt x="20" y="33"/>
                    <a:pt x="18" y="32"/>
                  </a:cubicBezTo>
                  <a:cubicBezTo>
                    <a:pt x="17" y="31"/>
                    <a:pt x="16" y="30"/>
                    <a:pt x="15" y="29"/>
                  </a:cubicBezTo>
                  <a:cubicBezTo>
                    <a:pt x="12" y="25"/>
                    <a:pt x="14" y="19"/>
                    <a:pt x="18" y="18"/>
                  </a:cubicBezTo>
                  <a:cubicBezTo>
                    <a:pt x="24" y="20"/>
                    <a:pt x="25" y="29"/>
                    <a:pt x="28" y="34"/>
                  </a:cubicBezTo>
                  <a:cubicBezTo>
                    <a:pt x="29" y="36"/>
                    <a:pt x="31" y="37"/>
                    <a:pt x="33" y="38"/>
                  </a:cubicBezTo>
                  <a:cubicBezTo>
                    <a:pt x="34" y="40"/>
                    <a:pt x="36" y="44"/>
                    <a:pt x="35" y="46"/>
                  </a:cubicBezTo>
                  <a:cubicBezTo>
                    <a:pt x="35" y="49"/>
                    <a:pt x="31" y="50"/>
                    <a:pt x="30" y="47"/>
                  </a:cubicBezTo>
                  <a:moveTo>
                    <a:pt x="48" y="25"/>
                  </a:moveTo>
                  <a:cubicBezTo>
                    <a:pt x="46" y="26"/>
                    <a:pt x="43" y="25"/>
                    <a:pt x="42" y="23"/>
                  </a:cubicBezTo>
                  <a:cubicBezTo>
                    <a:pt x="42" y="21"/>
                    <a:pt x="42" y="20"/>
                    <a:pt x="41" y="19"/>
                  </a:cubicBezTo>
                  <a:cubicBezTo>
                    <a:pt x="40" y="17"/>
                    <a:pt x="39" y="16"/>
                    <a:pt x="38" y="14"/>
                  </a:cubicBezTo>
                  <a:cubicBezTo>
                    <a:pt x="39" y="13"/>
                    <a:pt x="39" y="13"/>
                    <a:pt x="39" y="12"/>
                  </a:cubicBezTo>
                  <a:cubicBezTo>
                    <a:pt x="39" y="12"/>
                    <a:pt x="39" y="12"/>
                    <a:pt x="39" y="12"/>
                  </a:cubicBezTo>
                  <a:cubicBezTo>
                    <a:pt x="38" y="10"/>
                    <a:pt x="37" y="7"/>
                    <a:pt x="37" y="5"/>
                  </a:cubicBezTo>
                  <a:cubicBezTo>
                    <a:pt x="39" y="4"/>
                    <a:pt x="40" y="2"/>
                    <a:pt x="41" y="0"/>
                  </a:cubicBezTo>
                  <a:cubicBezTo>
                    <a:pt x="42" y="1"/>
                    <a:pt x="44" y="1"/>
                    <a:pt x="45" y="2"/>
                  </a:cubicBezTo>
                  <a:cubicBezTo>
                    <a:pt x="45" y="3"/>
                    <a:pt x="45" y="5"/>
                    <a:pt x="45" y="6"/>
                  </a:cubicBezTo>
                  <a:cubicBezTo>
                    <a:pt x="45" y="7"/>
                    <a:pt x="46" y="8"/>
                    <a:pt x="46" y="9"/>
                  </a:cubicBezTo>
                  <a:cubicBezTo>
                    <a:pt x="46" y="10"/>
                    <a:pt x="46" y="11"/>
                    <a:pt x="46" y="12"/>
                  </a:cubicBezTo>
                  <a:cubicBezTo>
                    <a:pt x="47" y="15"/>
                    <a:pt x="51" y="22"/>
                    <a:pt x="48" y="25"/>
                  </a:cubicBezTo>
                  <a:moveTo>
                    <a:pt x="48" y="42"/>
                  </a:moveTo>
                  <a:cubicBezTo>
                    <a:pt x="44" y="42"/>
                    <a:pt x="45" y="37"/>
                    <a:pt x="45" y="35"/>
                  </a:cubicBezTo>
                  <a:cubicBezTo>
                    <a:pt x="46" y="33"/>
                    <a:pt x="46" y="31"/>
                    <a:pt x="47" y="29"/>
                  </a:cubicBezTo>
                  <a:cubicBezTo>
                    <a:pt x="47" y="28"/>
                    <a:pt x="48" y="28"/>
                    <a:pt x="48" y="28"/>
                  </a:cubicBezTo>
                  <a:cubicBezTo>
                    <a:pt x="53" y="29"/>
                    <a:pt x="55" y="42"/>
                    <a:pt x="48" y="42"/>
                  </a:cubicBezTo>
                  <a:moveTo>
                    <a:pt x="98" y="65"/>
                  </a:moveTo>
                  <a:cubicBezTo>
                    <a:pt x="96" y="69"/>
                    <a:pt x="91" y="72"/>
                    <a:pt x="87" y="73"/>
                  </a:cubicBezTo>
                  <a:cubicBezTo>
                    <a:pt x="75" y="77"/>
                    <a:pt x="65" y="65"/>
                    <a:pt x="56" y="61"/>
                  </a:cubicBezTo>
                  <a:cubicBezTo>
                    <a:pt x="52" y="60"/>
                    <a:pt x="48" y="61"/>
                    <a:pt x="43" y="61"/>
                  </a:cubicBezTo>
                  <a:cubicBezTo>
                    <a:pt x="40" y="60"/>
                    <a:pt x="37" y="60"/>
                    <a:pt x="34" y="59"/>
                  </a:cubicBezTo>
                  <a:cubicBezTo>
                    <a:pt x="34" y="60"/>
                    <a:pt x="34" y="60"/>
                    <a:pt x="34" y="60"/>
                  </a:cubicBezTo>
                  <a:cubicBezTo>
                    <a:pt x="36" y="62"/>
                    <a:pt x="40" y="64"/>
                    <a:pt x="44" y="64"/>
                  </a:cubicBezTo>
                  <a:cubicBezTo>
                    <a:pt x="44" y="65"/>
                    <a:pt x="44" y="65"/>
                    <a:pt x="44" y="65"/>
                  </a:cubicBezTo>
                  <a:cubicBezTo>
                    <a:pt x="44" y="65"/>
                    <a:pt x="44" y="65"/>
                    <a:pt x="44" y="65"/>
                  </a:cubicBezTo>
                  <a:cubicBezTo>
                    <a:pt x="44" y="65"/>
                    <a:pt x="44" y="65"/>
                    <a:pt x="44" y="65"/>
                  </a:cubicBezTo>
                  <a:cubicBezTo>
                    <a:pt x="42" y="65"/>
                    <a:pt x="40" y="66"/>
                    <a:pt x="38" y="66"/>
                  </a:cubicBezTo>
                  <a:cubicBezTo>
                    <a:pt x="37" y="66"/>
                    <a:pt x="35" y="65"/>
                    <a:pt x="34" y="65"/>
                  </a:cubicBezTo>
                  <a:cubicBezTo>
                    <a:pt x="34" y="66"/>
                    <a:pt x="34" y="66"/>
                    <a:pt x="34" y="66"/>
                  </a:cubicBezTo>
                  <a:cubicBezTo>
                    <a:pt x="36" y="67"/>
                    <a:pt x="38" y="68"/>
                    <a:pt x="41" y="68"/>
                  </a:cubicBezTo>
                  <a:cubicBezTo>
                    <a:pt x="42" y="69"/>
                    <a:pt x="44" y="69"/>
                    <a:pt x="46" y="69"/>
                  </a:cubicBezTo>
                  <a:cubicBezTo>
                    <a:pt x="47" y="70"/>
                    <a:pt x="48" y="70"/>
                    <a:pt x="49" y="70"/>
                  </a:cubicBezTo>
                  <a:cubicBezTo>
                    <a:pt x="49" y="71"/>
                    <a:pt x="49" y="71"/>
                    <a:pt x="49" y="71"/>
                  </a:cubicBezTo>
                  <a:cubicBezTo>
                    <a:pt x="48" y="71"/>
                    <a:pt x="46" y="71"/>
                    <a:pt x="44" y="71"/>
                  </a:cubicBezTo>
                  <a:cubicBezTo>
                    <a:pt x="42" y="71"/>
                    <a:pt x="40" y="71"/>
                    <a:pt x="38" y="71"/>
                  </a:cubicBezTo>
                  <a:cubicBezTo>
                    <a:pt x="38" y="71"/>
                    <a:pt x="38" y="71"/>
                    <a:pt x="38" y="71"/>
                  </a:cubicBezTo>
                  <a:cubicBezTo>
                    <a:pt x="38" y="71"/>
                    <a:pt x="38" y="71"/>
                    <a:pt x="38" y="71"/>
                  </a:cubicBezTo>
                  <a:cubicBezTo>
                    <a:pt x="38" y="72"/>
                    <a:pt x="38" y="72"/>
                    <a:pt x="38" y="72"/>
                  </a:cubicBezTo>
                  <a:cubicBezTo>
                    <a:pt x="43" y="73"/>
                    <a:pt x="47" y="75"/>
                    <a:pt x="53" y="75"/>
                  </a:cubicBezTo>
                  <a:cubicBezTo>
                    <a:pt x="53" y="75"/>
                    <a:pt x="53" y="75"/>
                    <a:pt x="53" y="75"/>
                  </a:cubicBezTo>
                  <a:cubicBezTo>
                    <a:pt x="50" y="76"/>
                    <a:pt x="47" y="77"/>
                    <a:pt x="45" y="77"/>
                  </a:cubicBezTo>
                  <a:cubicBezTo>
                    <a:pt x="45" y="77"/>
                    <a:pt x="45" y="77"/>
                    <a:pt x="45" y="77"/>
                  </a:cubicBezTo>
                  <a:cubicBezTo>
                    <a:pt x="44" y="77"/>
                    <a:pt x="44" y="77"/>
                    <a:pt x="44" y="77"/>
                  </a:cubicBezTo>
                  <a:cubicBezTo>
                    <a:pt x="44" y="77"/>
                    <a:pt x="44" y="77"/>
                    <a:pt x="44" y="77"/>
                  </a:cubicBezTo>
                  <a:cubicBezTo>
                    <a:pt x="46" y="78"/>
                    <a:pt x="47" y="78"/>
                    <a:pt x="49" y="79"/>
                  </a:cubicBezTo>
                  <a:cubicBezTo>
                    <a:pt x="51" y="79"/>
                    <a:pt x="53" y="79"/>
                    <a:pt x="56" y="79"/>
                  </a:cubicBezTo>
                  <a:cubicBezTo>
                    <a:pt x="56" y="79"/>
                    <a:pt x="57" y="79"/>
                    <a:pt x="57" y="78"/>
                  </a:cubicBezTo>
                  <a:cubicBezTo>
                    <a:pt x="57" y="79"/>
                    <a:pt x="57" y="79"/>
                    <a:pt x="57" y="79"/>
                  </a:cubicBezTo>
                  <a:cubicBezTo>
                    <a:pt x="55" y="80"/>
                    <a:pt x="53" y="81"/>
                    <a:pt x="50" y="81"/>
                  </a:cubicBezTo>
                  <a:cubicBezTo>
                    <a:pt x="50" y="82"/>
                    <a:pt x="50" y="82"/>
                    <a:pt x="50" y="82"/>
                  </a:cubicBezTo>
                  <a:cubicBezTo>
                    <a:pt x="52" y="82"/>
                    <a:pt x="54" y="83"/>
                    <a:pt x="56" y="83"/>
                  </a:cubicBezTo>
                  <a:cubicBezTo>
                    <a:pt x="59" y="83"/>
                    <a:pt x="61" y="82"/>
                    <a:pt x="64" y="82"/>
                  </a:cubicBezTo>
                  <a:cubicBezTo>
                    <a:pt x="64" y="83"/>
                    <a:pt x="64" y="83"/>
                    <a:pt x="64" y="83"/>
                  </a:cubicBezTo>
                  <a:cubicBezTo>
                    <a:pt x="64" y="83"/>
                    <a:pt x="64" y="83"/>
                    <a:pt x="64" y="83"/>
                  </a:cubicBezTo>
                  <a:cubicBezTo>
                    <a:pt x="64" y="83"/>
                    <a:pt x="64" y="83"/>
                    <a:pt x="64" y="83"/>
                  </a:cubicBezTo>
                  <a:cubicBezTo>
                    <a:pt x="62" y="84"/>
                    <a:pt x="60" y="85"/>
                    <a:pt x="58" y="85"/>
                  </a:cubicBezTo>
                  <a:cubicBezTo>
                    <a:pt x="58" y="86"/>
                    <a:pt x="58" y="86"/>
                    <a:pt x="58" y="86"/>
                  </a:cubicBezTo>
                  <a:cubicBezTo>
                    <a:pt x="59" y="86"/>
                    <a:pt x="59" y="86"/>
                    <a:pt x="59" y="86"/>
                  </a:cubicBezTo>
                  <a:cubicBezTo>
                    <a:pt x="61" y="86"/>
                    <a:pt x="64" y="86"/>
                    <a:pt x="67" y="86"/>
                  </a:cubicBezTo>
                  <a:cubicBezTo>
                    <a:pt x="68" y="86"/>
                    <a:pt x="70" y="86"/>
                    <a:pt x="72" y="85"/>
                  </a:cubicBezTo>
                  <a:cubicBezTo>
                    <a:pt x="70" y="87"/>
                    <a:pt x="67" y="88"/>
                    <a:pt x="65" y="89"/>
                  </a:cubicBezTo>
                  <a:cubicBezTo>
                    <a:pt x="65" y="89"/>
                    <a:pt x="65" y="89"/>
                    <a:pt x="65" y="89"/>
                  </a:cubicBezTo>
                  <a:cubicBezTo>
                    <a:pt x="66" y="89"/>
                    <a:pt x="67" y="89"/>
                    <a:pt x="69" y="89"/>
                  </a:cubicBezTo>
                  <a:cubicBezTo>
                    <a:pt x="69" y="89"/>
                    <a:pt x="69" y="89"/>
                    <a:pt x="69" y="89"/>
                  </a:cubicBezTo>
                  <a:cubicBezTo>
                    <a:pt x="70" y="89"/>
                    <a:pt x="72" y="89"/>
                    <a:pt x="73" y="89"/>
                  </a:cubicBezTo>
                  <a:cubicBezTo>
                    <a:pt x="74" y="88"/>
                    <a:pt x="76" y="88"/>
                    <a:pt x="77" y="88"/>
                  </a:cubicBezTo>
                  <a:cubicBezTo>
                    <a:pt x="77" y="88"/>
                    <a:pt x="77" y="88"/>
                    <a:pt x="77" y="88"/>
                  </a:cubicBezTo>
                  <a:cubicBezTo>
                    <a:pt x="77" y="88"/>
                    <a:pt x="77" y="88"/>
                    <a:pt x="77" y="88"/>
                  </a:cubicBezTo>
                  <a:cubicBezTo>
                    <a:pt x="77" y="89"/>
                    <a:pt x="77" y="89"/>
                    <a:pt x="77" y="89"/>
                  </a:cubicBezTo>
                  <a:cubicBezTo>
                    <a:pt x="75" y="90"/>
                    <a:pt x="72" y="92"/>
                    <a:pt x="70" y="92"/>
                  </a:cubicBezTo>
                  <a:cubicBezTo>
                    <a:pt x="70" y="92"/>
                    <a:pt x="70" y="92"/>
                    <a:pt x="70" y="92"/>
                  </a:cubicBezTo>
                  <a:cubicBezTo>
                    <a:pt x="71" y="92"/>
                    <a:pt x="71" y="92"/>
                    <a:pt x="71" y="92"/>
                  </a:cubicBezTo>
                  <a:cubicBezTo>
                    <a:pt x="71" y="93"/>
                    <a:pt x="71" y="93"/>
                    <a:pt x="71" y="93"/>
                  </a:cubicBezTo>
                  <a:cubicBezTo>
                    <a:pt x="72" y="93"/>
                    <a:pt x="73" y="92"/>
                    <a:pt x="75" y="92"/>
                  </a:cubicBezTo>
                  <a:cubicBezTo>
                    <a:pt x="76" y="92"/>
                    <a:pt x="77" y="92"/>
                    <a:pt x="78" y="92"/>
                  </a:cubicBezTo>
                  <a:cubicBezTo>
                    <a:pt x="78" y="92"/>
                    <a:pt x="78" y="92"/>
                    <a:pt x="78" y="92"/>
                  </a:cubicBezTo>
                  <a:cubicBezTo>
                    <a:pt x="77" y="92"/>
                    <a:pt x="77" y="92"/>
                    <a:pt x="77" y="92"/>
                  </a:cubicBezTo>
                  <a:cubicBezTo>
                    <a:pt x="77" y="93"/>
                    <a:pt x="77" y="93"/>
                    <a:pt x="77" y="93"/>
                  </a:cubicBezTo>
                  <a:cubicBezTo>
                    <a:pt x="76" y="94"/>
                    <a:pt x="75" y="95"/>
                    <a:pt x="74" y="96"/>
                  </a:cubicBezTo>
                  <a:cubicBezTo>
                    <a:pt x="71" y="98"/>
                    <a:pt x="68" y="99"/>
                    <a:pt x="65" y="101"/>
                  </a:cubicBezTo>
                  <a:cubicBezTo>
                    <a:pt x="64" y="101"/>
                    <a:pt x="63" y="101"/>
                    <a:pt x="61" y="102"/>
                  </a:cubicBezTo>
                  <a:cubicBezTo>
                    <a:pt x="59" y="103"/>
                    <a:pt x="52" y="104"/>
                    <a:pt x="49" y="103"/>
                  </a:cubicBezTo>
                  <a:cubicBezTo>
                    <a:pt x="48" y="103"/>
                    <a:pt x="47" y="102"/>
                    <a:pt x="46" y="101"/>
                  </a:cubicBezTo>
                  <a:cubicBezTo>
                    <a:pt x="43" y="98"/>
                    <a:pt x="40" y="96"/>
                    <a:pt x="38" y="92"/>
                  </a:cubicBezTo>
                  <a:cubicBezTo>
                    <a:pt x="32" y="83"/>
                    <a:pt x="27" y="70"/>
                    <a:pt x="28" y="65"/>
                  </a:cubicBezTo>
                  <a:cubicBezTo>
                    <a:pt x="29" y="61"/>
                    <a:pt x="31" y="60"/>
                    <a:pt x="34" y="58"/>
                  </a:cubicBezTo>
                  <a:cubicBezTo>
                    <a:pt x="35" y="57"/>
                    <a:pt x="36" y="57"/>
                    <a:pt x="37" y="56"/>
                  </a:cubicBezTo>
                  <a:cubicBezTo>
                    <a:pt x="39" y="55"/>
                    <a:pt x="40" y="54"/>
                    <a:pt x="41" y="53"/>
                  </a:cubicBezTo>
                  <a:cubicBezTo>
                    <a:pt x="43" y="52"/>
                    <a:pt x="43" y="50"/>
                    <a:pt x="45" y="49"/>
                  </a:cubicBezTo>
                  <a:cubicBezTo>
                    <a:pt x="46" y="47"/>
                    <a:pt x="52" y="44"/>
                    <a:pt x="54" y="43"/>
                  </a:cubicBezTo>
                  <a:cubicBezTo>
                    <a:pt x="55" y="43"/>
                    <a:pt x="57" y="43"/>
                    <a:pt x="58" y="43"/>
                  </a:cubicBezTo>
                  <a:cubicBezTo>
                    <a:pt x="58" y="42"/>
                    <a:pt x="58" y="42"/>
                    <a:pt x="58" y="42"/>
                  </a:cubicBezTo>
                  <a:cubicBezTo>
                    <a:pt x="59" y="42"/>
                    <a:pt x="62" y="42"/>
                    <a:pt x="62" y="41"/>
                  </a:cubicBezTo>
                  <a:cubicBezTo>
                    <a:pt x="63" y="40"/>
                    <a:pt x="62" y="31"/>
                    <a:pt x="62" y="29"/>
                  </a:cubicBezTo>
                  <a:cubicBezTo>
                    <a:pt x="62" y="27"/>
                    <a:pt x="62" y="23"/>
                    <a:pt x="63" y="20"/>
                  </a:cubicBezTo>
                  <a:cubicBezTo>
                    <a:pt x="63" y="19"/>
                    <a:pt x="64" y="18"/>
                    <a:pt x="64" y="17"/>
                  </a:cubicBezTo>
                  <a:cubicBezTo>
                    <a:pt x="64" y="14"/>
                    <a:pt x="63" y="11"/>
                    <a:pt x="63" y="8"/>
                  </a:cubicBezTo>
                  <a:cubicBezTo>
                    <a:pt x="64" y="6"/>
                    <a:pt x="65" y="5"/>
                    <a:pt x="67" y="4"/>
                  </a:cubicBezTo>
                  <a:cubicBezTo>
                    <a:pt x="68" y="4"/>
                    <a:pt x="69" y="5"/>
                    <a:pt x="70" y="6"/>
                  </a:cubicBezTo>
                  <a:cubicBezTo>
                    <a:pt x="73" y="11"/>
                    <a:pt x="72" y="12"/>
                    <a:pt x="72" y="17"/>
                  </a:cubicBezTo>
                  <a:cubicBezTo>
                    <a:pt x="72" y="19"/>
                    <a:pt x="73" y="21"/>
                    <a:pt x="73" y="23"/>
                  </a:cubicBezTo>
                  <a:cubicBezTo>
                    <a:pt x="73" y="25"/>
                    <a:pt x="72" y="26"/>
                    <a:pt x="72" y="28"/>
                  </a:cubicBezTo>
                  <a:cubicBezTo>
                    <a:pt x="72" y="30"/>
                    <a:pt x="73" y="32"/>
                    <a:pt x="73" y="34"/>
                  </a:cubicBezTo>
                  <a:cubicBezTo>
                    <a:pt x="73" y="37"/>
                    <a:pt x="71" y="39"/>
                    <a:pt x="71" y="41"/>
                  </a:cubicBezTo>
                  <a:cubicBezTo>
                    <a:pt x="71" y="43"/>
                    <a:pt x="71" y="45"/>
                    <a:pt x="71" y="47"/>
                  </a:cubicBezTo>
                  <a:cubicBezTo>
                    <a:pt x="71" y="50"/>
                    <a:pt x="71" y="52"/>
                    <a:pt x="71" y="55"/>
                  </a:cubicBezTo>
                  <a:cubicBezTo>
                    <a:pt x="71" y="56"/>
                    <a:pt x="71" y="56"/>
                    <a:pt x="72" y="57"/>
                  </a:cubicBezTo>
                  <a:cubicBezTo>
                    <a:pt x="74" y="59"/>
                    <a:pt x="78" y="60"/>
                    <a:pt x="81" y="61"/>
                  </a:cubicBezTo>
                  <a:cubicBezTo>
                    <a:pt x="83" y="62"/>
                    <a:pt x="87" y="63"/>
                    <a:pt x="89" y="61"/>
                  </a:cubicBezTo>
                  <a:cubicBezTo>
                    <a:pt x="89" y="60"/>
                    <a:pt x="90" y="59"/>
                    <a:pt x="90" y="58"/>
                  </a:cubicBezTo>
                  <a:cubicBezTo>
                    <a:pt x="91" y="56"/>
                    <a:pt x="93" y="55"/>
                    <a:pt x="93" y="53"/>
                  </a:cubicBezTo>
                  <a:cubicBezTo>
                    <a:pt x="94" y="50"/>
                    <a:pt x="93" y="48"/>
                    <a:pt x="95" y="47"/>
                  </a:cubicBezTo>
                  <a:cubicBezTo>
                    <a:pt x="97" y="43"/>
                    <a:pt x="101" y="43"/>
                    <a:pt x="102" y="47"/>
                  </a:cubicBezTo>
                  <a:cubicBezTo>
                    <a:pt x="102" y="49"/>
                    <a:pt x="103" y="51"/>
                    <a:pt x="103" y="53"/>
                  </a:cubicBezTo>
                  <a:cubicBezTo>
                    <a:pt x="98" y="55"/>
                    <a:pt x="100" y="61"/>
                    <a:pt x="98"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22"/>
            <p:cNvSpPr>
              <a:spLocks/>
            </p:cNvSpPr>
            <p:nvPr userDrawn="1"/>
          </p:nvSpPr>
          <p:spPr bwMode="auto">
            <a:xfrm>
              <a:off x="-1" y="266"/>
              <a:ext cx="91" cy="110"/>
            </a:xfrm>
            <a:custGeom>
              <a:avLst/>
              <a:gdLst>
                <a:gd name="T0" fmla="*/ 28 w 44"/>
                <a:gd name="T1" fmla="*/ 10 h 53"/>
                <a:gd name="T2" fmla="*/ 11 w 44"/>
                <a:gd name="T3" fmla="*/ 26 h 53"/>
                <a:gd name="T4" fmla="*/ 28 w 44"/>
                <a:gd name="T5" fmla="*/ 42 h 53"/>
                <a:gd name="T6" fmla="*/ 44 w 44"/>
                <a:gd name="T7" fmla="*/ 36 h 53"/>
                <a:gd name="T8" fmla="*/ 44 w 44"/>
                <a:gd name="T9" fmla="*/ 48 h 53"/>
                <a:gd name="T10" fmla="*/ 27 w 44"/>
                <a:gd name="T11" fmla="*/ 53 h 53"/>
                <a:gd name="T12" fmla="*/ 0 w 44"/>
                <a:gd name="T13" fmla="*/ 26 h 53"/>
                <a:gd name="T14" fmla="*/ 27 w 44"/>
                <a:gd name="T15" fmla="*/ 0 h 53"/>
                <a:gd name="T16" fmla="*/ 44 w 44"/>
                <a:gd name="T17" fmla="*/ 4 h 53"/>
                <a:gd name="T18" fmla="*/ 44 w 44"/>
                <a:gd name="T19" fmla="*/ 16 h 53"/>
                <a:gd name="T20" fmla="*/ 28 w 44"/>
                <a:gd name="T21"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28" y="10"/>
                  </a:moveTo>
                  <a:cubicBezTo>
                    <a:pt x="18" y="10"/>
                    <a:pt x="11" y="18"/>
                    <a:pt x="11" y="26"/>
                  </a:cubicBezTo>
                  <a:cubicBezTo>
                    <a:pt x="11" y="36"/>
                    <a:pt x="19" y="42"/>
                    <a:pt x="28" y="42"/>
                  </a:cubicBezTo>
                  <a:cubicBezTo>
                    <a:pt x="34" y="42"/>
                    <a:pt x="39" y="40"/>
                    <a:pt x="44" y="36"/>
                  </a:cubicBezTo>
                  <a:cubicBezTo>
                    <a:pt x="44" y="48"/>
                    <a:pt x="44" y="48"/>
                    <a:pt x="44" y="48"/>
                  </a:cubicBezTo>
                  <a:cubicBezTo>
                    <a:pt x="39" y="51"/>
                    <a:pt x="32" y="53"/>
                    <a:pt x="27" y="53"/>
                  </a:cubicBezTo>
                  <a:cubicBezTo>
                    <a:pt x="12" y="53"/>
                    <a:pt x="0" y="41"/>
                    <a:pt x="0" y="26"/>
                  </a:cubicBezTo>
                  <a:cubicBezTo>
                    <a:pt x="0" y="12"/>
                    <a:pt x="12" y="0"/>
                    <a:pt x="27" y="0"/>
                  </a:cubicBezTo>
                  <a:cubicBezTo>
                    <a:pt x="33" y="0"/>
                    <a:pt x="39" y="2"/>
                    <a:pt x="44" y="4"/>
                  </a:cubicBezTo>
                  <a:cubicBezTo>
                    <a:pt x="44" y="16"/>
                    <a:pt x="44" y="16"/>
                    <a:pt x="44" y="16"/>
                  </a:cubicBezTo>
                  <a:cubicBezTo>
                    <a:pt x="38" y="12"/>
                    <a:pt x="33" y="10"/>
                    <a:pt x="28"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3"/>
            <p:cNvSpPr>
              <a:spLocks/>
            </p:cNvSpPr>
            <p:nvPr userDrawn="1"/>
          </p:nvSpPr>
          <p:spPr bwMode="auto">
            <a:xfrm>
              <a:off x="107" y="268"/>
              <a:ext cx="72" cy="104"/>
            </a:xfrm>
            <a:custGeom>
              <a:avLst/>
              <a:gdLst>
                <a:gd name="T0" fmla="*/ 25 w 35"/>
                <a:gd name="T1" fmla="*/ 50 h 50"/>
                <a:gd name="T2" fmla="*/ 25 w 35"/>
                <a:gd name="T3" fmla="*/ 32 h 50"/>
                <a:gd name="T4" fmla="*/ 18 w 35"/>
                <a:gd name="T5" fmla="*/ 24 h 50"/>
                <a:gd name="T6" fmla="*/ 11 w 35"/>
                <a:gd name="T7" fmla="*/ 27 h 50"/>
                <a:gd name="T8" fmla="*/ 11 w 35"/>
                <a:gd name="T9" fmla="*/ 50 h 50"/>
                <a:gd name="T10" fmla="*/ 0 w 35"/>
                <a:gd name="T11" fmla="*/ 50 h 50"/>
                <a:gd name="T12" fmla="*/ 0 w 35"/>
                <a:gd name="T13" fmla="*/ 0 h 50"/>
                <a:gd name="T14" fmla="*/ 11 w 35"/>
                <a:gd name="T15" fmla="*/ 0 h 50"/>
                <a:gd name="T16" fmla="*/ 11 w 35"/>
                <a:gd name="T17" fmla="*/ 19 h 50"/>
                <a:gd name="T18" fmla="*/ 21 w 35"/>
                <a:gd name="T19" fmla="*/ 15 h 50"/>
                <a:gd name="T20" fmla="*/ 35 w 35"/>
                <a:gd name="T21" fmla="*/ 31 h 50"/>
                <a:gd name="T22" fmla="*/ 35 w 35"/>
                <a:gd name="T23" fmla="*/ 50 h 50"/>
                <a:gd name="T24" fmla="*/ 25 w 35"/>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0">
                  <a:moveTo>
                    <a:pt x="25" y="50"/>
                  </a:moveTo>
                  <a:cubicBezTo>
                    <a:pt x="25" y="32"/>
                    <a:pt x="25" y="32"/>
                    <a:pt x="25" y="32"/>
                  </a:cubicBezTo>
                  <a:cubicBezTo>
                    <a:pt x="25" y="26"/>
                    <a:pt x="21" y="24"/>
                    <a:pt x="18" y="24"/>
                  </a:cubicBezTo>
                  <a:cubicBezTo>
                    <a:pt x="15" y="24"/>
                    <a:pt x="13" y="25"/>
                    <a:pt x="11" y="27"/>
                  </a:cubicBezTo>
                  <a:cubicBezTo>
                    <a:pt x="11" y="50"/>
                    <a:pt x="11" y="50"/>
                    <a:pt x="11" y="50"/>
                  </a:cubicBezTo>
                  <a:cubicBezTo>
                    <a:pt x="0" y="50"/>
                    <a:pt x="0" y="50"/>
                    <a:pt x="0" y="50"/>
                  </a:cubicBezTo>
                  <a:cubicBezTo>
                    <a:pt x="0" y="0"/>
                    <a:pt x="0" y="0"/>
                    <a:pt x="0" y="0"/>
                  </a:cubicBezTo>
                  <a:cubicBezTo>
                    <a:pt x="11" y="0"/>
                    <a:pt x="11" y="0"/>
                    <a:pt x="11" y="0"/>
                  </a:cubicBezTo>
                  <a:cubicBezTo>
                    <a:pt x="11" y="19"/>
                    <a:pt x="11" y="19"/>
                    <a:pt x="11" y="19"/>
                  </a:cubicBezTo>
                  <a:cubicBezTo>
                    <a:pt x="13" y="17"/>
                    <a:pt x="17" y="15"/>
                    <a:pt x="21" y="15"/>
                  </a:cubicBezTo>
                  <a:cubicBezTo>
                    <a:pt x="27" y="15"/>
                    <a:pt x="35" y="19"/>
                    <a:pt x="35" y="31"/>
                  </a:cubicBezTo>
                  <a:cubicBezTo>
                    <a:pt x="35" y="50"/>
                    <a:pt x="35" y="50"/>
                    <a:pt x="35" y="50"/>
                  </a:cubicBezTo>
                  <a:lnTo>
                    <a:pt x="2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4"/>
            <p:cNvSpPr>
              <a:spLocks noEditPoints="1"/>
            </p:cNvSpPr>
            <p:nvPr userDrawn="1"/>
          </p:nvSpPr>
          <p:spPr bwMode="auto">
            <a:xfrm>
              <a:off x="197" y="266"/>
              <a:ext cx="27" cy="106"/>
            </a:xfrm>
            <a:custGeom>
              <a:avLst/>
              <a:gdLst>
                <a:gd name="T0" fmla="*/ 15 w 27"/>
                <a:gd name="T1" fmla="*/ 29 h 106"/>
                <a:gd name="T2" fmla="*/ 0 w 27"/>
                <a:gd name="T3" fmla="*/ 14 h 106"/>
                <a:gd name="T4" fmla="*/ 15 w 27"/>
                <a:gd name="T5" fmla="*/ 0 h 106"/>
                <a:gd name="T6" fmla="*/ 27 w 27"/>
                <a:gd name="T7" fmla="*/ 14 h 106"/>
                <a:gd name="T8" fmla="*/ 15 w 27"/>
                <a:gd name="T9" fmla="*/ 29 h 106"/>
                <a:gd name="T10" fmla="*/ 3 w 27"/>
                <a:gd name="T11" fmla="*/ 35 h 106"/>
                <a:gd name="T12" fmla="*/ 25 w 27"/>
                <a:gd name="T13" fmla="*/ 35 h 106"/>
                <a:gd name="T14" fmla="*/ 25 w 27"/>
                <a:gd name="T15" fmla="*/ 106 h 106"/>
                <a:gd name="T16" fmla="*/ 3 w 27"/>
                <a:gd name="T17" fmla="*/ 106 h 106"/>
                <a:gd name="T18" fmla="*/ 3 w 27"/>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06">
                  <a:moveTo>
                    <a:pt x="15" y="29"/>
                  </a:moveTo>
                  <a:lnTo>
                    <a:pt x="0" y="14"/>
                  </a:lnTo>
                  <a:lnTo>
                    <a:pt x="15" y="0"/>
                  </a:lnTo>
                  <a:lnTo>
                    <a:pt x="27" y="14"/>
                  </a:lnTo>
                  <a:lnTo>
                    <a:pt x="15" y="29"/>
                  </a:lnTo>
                  <a:close/>
                  <a:moveTo>
                    <a:pt x="3" y="35"/>
                  </a:moveTo>
                  <a:lnTo>
                    <a:pt x="25" y="35"/>
                  </a:lnTo>
                  <a:lnTo>
                    <a:pt x="25" y="106"/>
                  </a:lnTo>
                  <a:lnTo>
                    <a:pt x="3" y="106"/>
                  </a:lnTo>
                  <a:lnTo>
                    <a:pt x="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5"/>
            <p:cNvSpPr>
              <a:spLocks/>
            </p:cNvSpPr>
            <p:nvPr userDrawn="1"/>
          </p:nvSpPr>
          <p:spPr bwMode="auto">
            <a:xfrm>
              <a:off x="243" y="268"/>
              <a:ext cx="39" cy="106"/>
            </a:xfrm>
            <a:custGeom>
              <a:avLst/>
              <a:gdLst>
                <a:gd name="T0" fmla="*/ 12 w 19"/>
                <a:gd name="T1" fmla="*/ 51 h 51"/>
                <a:gd name="T2" fmla="*/ 0 w 19"/>
                <a:gd name="T3" fmla="*/ 39 h 51"/>
                <a:gd name="T4" fmla="*/ 0 w 19"/>
                <a:gd name="T5" fmla="*/ 0 h 51"/>
                <a:gd name="T6" fmla="*/ 10 w 19"/>
                <a:gd name="T7" fmla="*/ 0 h 51"/>
                <a:gd name="T8" fmla="*/ 10 w 19"/>
                <a:gd name="T9" fmla="*/ 38 h 51"/>
                <a:gd name="T10" fmla="*/ 15 w 19"/>
                <a:gd name="T11" fmla="*/ 42 h 51"/>
                <a:gd name="T12" fmla="*/ 19 w 19"/>
                <a:gd name="T13" fmla="*/ 41 h 51"/>
                <a:gd name="T14" fmla="*/ 19 w 19"/>
                <a:gd name="T15" fmla="*/ 49 h 51"/>
                <a:gd name="T16" fmla="*/ 12 w 19"/>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1">
                  <a:moveTo>
                    <a:pt x="12" y="51"/>
                  </a:moveTo>
                  <a:cubicBezTo>
                    <a:pt x="4" y="51"/>
                    <a:pt x="0" y="46"/>
                    <a:pt x="0" y="39"/>
                  </a:cubicBezTo>
                  <a:cubicBezTo>
                    <a:pt x="0" y="0"/>
                    <a:pt x="0" y="0"/>
                    <a:pt x="0" y="0"/>
                  </a:cubicBezTo>
                  <a:cubicBezTo>
                    <a:pt x="10" y="0"/>
                    <a:pt x="10" y="0"/>
                    <a:pt x="10" y="0"/>
                  </a:cubicBezTo>
                  <a:cubicBezTo>
                    <a:pt x="10" y="38"/>
                    <a:pt x="10" y="38"/>
                    <a:pt x="10" y="38"/>
                  </a:cubicBezTo>
                  <a:cubicBezTo>
                    <a:pt x="10" y="40"/>
                    <a:pt x="11" y="42"/>
                    <a:pt x="15" y="42"/>
                  </a:cubicBezTo>
                  <a:cubicBezTo>
                    <a:pt x="16" y="42"/>
                    <a:pt x="18" y="42"/>
                    <a:pt x="19" y="41"/>
                  </a:cubicBezTo>
                  <a:cubicBezTo>
                    <a:pt x="19" y="49"/>
                    <a:pt x="19" y="49"/>
                    <a:pt x="19" y="49"/>
                  </a:cubicBezTo>
                  <a:cubicBezTo>
                    <a:pt x="17" y="51"/>
                    <a:pt x="15" y="51"/>
                    <a:pt x="12"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6"/>
            <p:cNvSpPr>
              <a:spLocks noEditPoints="1"/>
            </p:cNvSpPr>
            <p:nvPr userDrawn="1"/>
          </p:nvSpPr>
          <p:spPr bwMode="auto">
            <a:xfrm>
              <a:off x="288" y="268"/>
              <a:ext cx="77" cy="106"/>
            </a:xfrm>
            <a:custGeom>
              <a:avLst/>
              <a:gdLst>
                <a:gd name="T0" fmla="*/ 27 w 37"/>
                <a:gd name="T1" fmla="*/ 50 h 51"/>
                <a:gd name="T2" fmla="*/ 27 w 37"/>
                <a:gd name="T3" fmla="*/ 47 h 51"/>
                <a:gd name="T4" fmla="*/ 17 w 37"/>
                <a:gd name="T5" fmla="*/ 51 h 51"/>
                <a:gd name="T6" fmla="*/ 0 w 37"/>
                <a:gd name="T7" fmla="*/ 33 h 51"/>
                <a:gd name="T8" fmla="*/ 17 w 37"/>
                <a:gd name="T9" fmla="*/ 15 h 51"/>
                <a:gd name="T10" fmla="*/ 27 w 37"/>
                <a:gd name="T11" fmla="*/ 19 h 51"/>
                <a:gd name="T12" fmla="*/ 27 w 37"/>
                <a:gd name="T13" fmla="*/ 0 h 51"/>
                <a:gd name="T14" fmla="*/ 37 w 37"/>
                <a:gd name="T15" fmla="*/ 0 h 51"/>
                <a:gd name="T16" fmla="*/ 37 w 37"/>
                <a:gd name="T17" fmla="*/ 50 h 51"/>
                <a:gd name="T18" fmla="*/ 27 w 37"/>
                <a:gd name="T19" fmla="*/ 50 h 51"/>
                <a:gd name="T20" fmla="*/ 27 w 37"/>
                <a:gd name="T21" fmla="*/ 28 h 51"/>
                <a:gd name="T22" fmla="*/ 19 w 37"/>
                <a:gd name="T23" fmla="*/ 24 h 51"/>
                <a:gd name="T24" fmla="*/ 11 w 37"/>
                <a:gd name="T25" fmla="*/ 33 h 51"/>
                <a:gd name="T26" fmla="*/ 20 w 37"/>
                <a:gd name="T27" fmla="*/ 42 h 51"/>
                <a:gd name="T28" fmla="*/ 27 w 37"/>
                <a:gd name="T29" fmla="*/ 38 h 51"/>
                <a:gd name="T30" fmla="*/ 27 w 37"/>
                <a:gd name="T3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51">
                  <a:moveTo>
                    <a:pt x="27" y="50"/>
                  </a:moveTo>
                  <a:cubicBezTo>
                    <a:pt x="27" y="47"/>
                    <a:pt x="27" y="47"/>
                    <a:pt x="27" y="47"/>
                  </a:cubicBezTo>
                  <a:cubicBezTo>
                    <a:pt x="25" y="49"/>
                    <a:pt x="21" y="51"/>
                    <a:pt x="17" y="51"/>
                  </a:cubicBezTo>
                  <a:cubicBezTo>
                    <a:pt x="6" y="51"/>
                    <a:pt x="0" y="42"/>
                    <a:pt x="0" y="33"/>
                  </a:cubicBezTo>
                  <a:cubicBezTo>
                    <a:pt x="0" y="23"/>
                    <a:pt x="8" y="15"/>
                    <a:pt x="17" y="15"/>
                  </a:cubicBezTo>
                  <a:cubicBezTo>
                    <a:pt x="21" y="15"/>
                    <a:pt x="24" y="17"/>
                    <a:pt x="27" y="19"/>
                  </a:cubicBezTo>
                  <a:cubicBezTo>
                    <a:pt x="27" y="0"/>
                    <a:pt x="27" y="0"/>
                    <a:pt x="27" y="0"/>
                  </a:cubicBezTo>
                  <a:cubicBezTo>
                    <a:pt x="37" y="0"/>
                    <a:pt x="37" y="0"/>
                    <a:pt x="37" y="0"/>
                  </a:cubicBezTo>
                  <a:cubicBezTo>
                    <a:pt x="37" y="50"/>
                    <a:pt x="37" y="50"/>
                    <a:pt x="37" y="50"/>
                  </a:cubicBezTo>
                  <a:lnTo>
                    <a:pt x="27" y="50"/>
                  </a:lnTo>
                  <a:close/>
                  <a:moveTo>
                    <a:pt x="27" y="28"/>
                  </a:moveTo>
                  <a:cubicBezTo>
                    <a:pt x="24" y="25"/>
                    <a:pt x="22" y="24"/>
                    <a:pt x="19" y="24"/>
                  </a:cubicBezTo>
                  <a:cubicBezTo>
                    <a:pt x="14" y="24"/>
                    <a:pt x="11" y="29"/>
                    <a:pt x="11" y="33"/>
                  </a:cubicBezTo>
                  <a:cubicBezTo>
                    <a:pt x="11" y="39"/>
                    <a:pt x="16" y="42"/>
                    <a:pt x="20" y="42"/>
                  </a:cubicBezTo>
                  <a:cubicBezTo>
                    <a:pt x="23" y="42"/>
                    <a:pt x="25" y="40"/>
                    <a:pt x="27" y="38"/>
                  </a:cubicBezTo>
                  <a:lnTo>
                    <a:pt x="2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7"/>
            <p:cNvSpPr>
              <a:spLocks/>
            </p:cNvSpPr>
            <p:nvPr userDrawn="1"/>
          </p:nvSpPr>
          <p:spPr bwMode="auto">
            <a:xfrm>
              <a:off x="412" y="266"/>
              <a:ext cx="73" cy="110"/>
            </a:xfrm>
            <a:custGeom>
              <a:avLst/>
              <a:gdLst>
                <a:gd name="T0" fmla="*/ 18 w 35"/>
                <a:gd name="T1" fmla="*/ 53 h 53"/>
                <a:gd name="T2" fmla="*/ 0 w 35"/>
                <a:gd name="T3" fmla="*/ 41 h 53"/>
                <a:gd name="T4" fmla="*/ 10 w 35"/>
                <a:gd name="T5" fmla="*/ 36 h 53"/>
                <a:gd name="T6" fmla="*/ 18 w 35"/>
                <a:gd name="T7" fmla="*/ 43 h 53"/>
                <a:gd name="T8" fmla="*/ 24 w 35"/>
                <a:gd name="T9" fmla="*/ 37 h 53"/>
                <a:gd name="T10" fmla="*/ 3 w 35"/>
                <a:gd name="T11" fmla="*/ 15 h 53"/>
                <a:gd name="T12" fmla="*/ 18 w 35"/>
                <a:gd name="T13" fmla="*/ 0 h 53"/>
                <a:gd name="T14" fmla="*/ 33 w 35"/>
                <a:gd name="T15" fmla="*/ 9 h 53"/>
                <a:gd name="T16" fmla="*/ 24 w 35"/>
                <a:gd name="T17" fmla="*/ 14 h 53"/>
                <a:gd name="T18" fmla="*/ 18 w 35"/>
                <a:gd name="T19" fmla="*/ 10 h 53"/>
                <a:gd name="T20" fmla="*/ 13 w 35"/>
                <a:gd name="T21" fmla="*/ 14 h 53"/>
                <a:gd name="T22" fmla="*/ 35 w 35"/>
                <a:gd name="T23" fmla="*/ 36 h 53"/>
                <a:gd name="T24" fmla="*/ 18 w 35"/>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3">
                  <a:moveTo>
                    <a:pt x="18" y="53"/>
                  </a:moveTo>
                  <a:cubicBezTo>
                    <a:pt x="8" y="53"/>
                    <a:pt x="3" y="46"/>
                    <a:pt x="0" y="41"/>
                  </a:cubicBezTo>
                  <a:cubicBezTo>
                    <a:pt x="10" y="36"/>
                    <a:pt x="10" y="36"/>
                    <a:pt x="10" y="36"/>
                  </a:cubicBezTo>
                  <a:cubicBezTo>
                    <a:pt x="11" y="39"/>
                    <a:pt x="13" y="43"/>
                    <a:pt x="18" y="43"/>
                  </a:cubicBezTo>
                  <a:cubicBezTo>
                    <a:pt x="21" y="43"/>
                    <a:pt x="24" y="40"/>
                    <a:pt x="24" y="37"/>
                  </a:cubicBezTo>
                  <a:cubicBezTo>
                    <a:pt x="24" y="29"/>
                    <a:pt x="3" y="30"/>
                    <a:pt x="3" y="15"/>
                  </a:cubicBezTo>
                  <a:cubicBezTo>
                    <a:pt x="3" y="7"/>
                    <a:pt x="9" y="0"/>
                    <a:pt x="18" y="0"/>
                  </a:cubicBezTo>
                  <a:cubicBezTo>
                    <a:pt x="24" y="0"/>
                    <a:pt x="30" y="3"/>
                    <a:pt x="33" y="9"/>
                  </a:cubicBezTo>
                  <a:cubicBezTo>
                    <a:pt x="24" y="14"/>
                    <a:pt x="24" y="14"/>
                    <a:pt x="24" y="14"/>
                  </a:cubicBezTo>
                  <a:cubicBezTo>
                    <a:pt x="23" y="12"/>
                    <a:pt x="21" y="10"/>
                    <a:pt x="18" y="10"/>
                  </a:cubicBezTo>
                  <a:cubicBezTo>
                    <a:pt x="15" y="10"/>
                    <a:pt x="13" y="12"/>
                    <a:pt x="13" y="14"/>
                  </a:cubicBezTo>
                  <a:cubicBezTo>
                    <a:pt x="13" y="21"/>
                    <a:pt x="35" y="20"/>
                    <a:pt x="35" y="36"/>
                  </a:cubicBezTo>
                  <a:cubicBezTo>
                    <a:pt x="35" y="44"/>
                    <a:pt x="29" y="53"/>
                    <a:pt x="18"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8"/>
            <p:cNvSpPr>
              <a:spLocks noEditPoints="1"/>
            </p:cNvSpPr>
            <p:nvPr userDrawn="1"/>
          </p:nvSpPr>
          <p:spPr bwMode="auto">
            <a:xfrm>
              <a:off x="497" y="299"/>
              <a:ext cx="64" cy="75"/>
            </a:xfrm>
            <a:custGeom>
              <a:avLst/>
              <a:gdLst>
                <a:gd name="T0" fmla="*/ 22 w 31"/>
                <a:gd name="T1" fmla="*/ 35 h 36"/>
                <a:gd name="T2" fmla="*/ 22 w 31"/>
                <a:gd name="T3" fmla="*/ 32 h 36"/>
                <a:gd name="T4" fmla="*/ 11 w 31"/>
                <a:gd name="T5" fmla="*/ 36 h 36"/>
                <a:gd name="T6" fmla="*/ 0 w 31"/>
                <a:gd name="T7" fmla="*/ 26 h 36"/>
                <a:gd name="T8" fmla="*/ 5 w 31"/>
                <a:gd name="T9" fmla="*/ 17 h 36"/>
                <a:gd name="T10" fmla="*/ 21 w 31"/>
                <a:gd name="T11" fmla="*/ 13 h 36"/>
                <a:gd name="T12" fmla="*/ 14 w 31"/>
                <a:gd name="T13" fmla="*/ 8 h 36"/>
                <a:gd name="T14" fmla="*/ 2 w 31"/>
                <a:gd name="T15" fmla="*/ 12 h 36"/>
                <a:gd name="T16" fmla="*/ 4 w 31"/>
                <a:gd name="T17" fmla="*/ 3 h 36"/>
                <a:gd name="T18" fmla="*/ 17 w 31"/>
                <a:gd name="T19" fmla="*/ 0 h 36"/>
                <a:gd name="T20" fmla="*/ 31 w 31"/>
                <a:gd name="T21" fmla="*/ 14 h 36"/>
                <a:gd name="T22" fmla="*/ 31 w 31"/>
                <a:gd name="T23" fmla="*/ 35 h 36"/>
                <a:gd name="T24" fmla="*/ 22 w 31"/>
                <a:gd name="T25" fmla="*/ 35 h 36"/>
                <a:gd name="T26" fmla="*/ 21 w 31"/>
                <a:gd name="T27" fmla="*/ 19 h 36"/>
                <a:gd name="T28" fmla="*/ 12 w 31"/>
                <a:gd name="T29" fmla="*/ 21 h 36"/>
                <a:gd name="T30" fmla="*/ 9 w 31"/>
                <a:gd name="T31" fmla="*/ 25 h 36"/>
                <a:gd name="T32" fmla="*/ 14 w 31"/>
                <a:gd name="T33" fmla="*/ 29 h 36"/>
                <a:gd name="T34" fmla="*/ 21 w 31"/>
                <a:gd name="T35" fmla="*/ 26 h 36"/>
                <a:gd name="T36" fmla="*/ 21 w 31"/>
                <a:gd name="T3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6">
                  <a:moveTo>
                    <a:pt x="22" y="35"/>
                  </a:moveTo>
                  <a:cubicBezTo>
                    <a:pt x="22" y="32"/>
                    <a:pt x="22" y="32"/>
                    <a:pt x="22" y="32"/>
                  </a:cubicBezTo>
                  <a:cubicBezTo>
                    <a:pt x="19" y="34"/>
                    <a:pt x="14" y="36"/>
                    <a:pt x="11" y="36"/>
                  </a:cubicBezTo>
                  <a:cubicBezTo>
                    <a:pt x="5" y="36"/>
                    <a:pt x="0" y="33"/>
                    <a:pt x="0" y="26"/>
                  </a:cubicBezTo>
                  <a:cubicBezTo>
                    <a:pt x="0" y="23"/>
                    <a:pt x="1" y="19"/>
                    <a:pt x="5" y="17"/>
                  </a:cubicBezTo>
                  <a:cubicBezTo>
                    <a:pt x="9" y="15"/>
                    <a:pt x="15" y="14"/>
                    <a:pt x="21" y="13"/>
                  </a:cubicBezTo>
                  <a:cubicBezTo>
                    <a:pt x="21" y="8"/>
                    <a:pt x="17" y="8"/>
                    <a:pt x="14" y="8"/>
                  </a:cubicBezTo>
                  <a:cubicBezTo>
                    <a:pt x="10" y="8"/>
                    <a:pt x="5" y="10"/>
                    <a:pt x="2" y="12"/>
                  </a:cubicBezTo>
                  <a:cubicBezTo>
                    <a:pt x="4" y="3"/>
                    <a:pt x="4" y="3"/>
                    <a:pt x="4" y="3"/>
                  </a:cubicBezTo>
                  <a:cubicBezTo>
                    <a:pt x="8" y="1"/>
                    <a:pt x="13" y="0"/>
                    <a:pt x="17" y="0"/>
                  </a:cubicBezTo>
                  <a:cubicBezTo>
                    <a:pt x="26" y="0"/>
                    <a:pt x="31" y="4"/>
                    <a:pt x="31" y="14"/>
                  </a:cubicBezTo>
                  <a:cubicBezTo>
                    <a:pt x="31" y="35"/>
                    <a:pt x="31" y="35"/>
                    <a:pt x="31" y="35"/>
                  </a:cubicBezTo>
                  <a:lnTo>
                    <a:pt x="22" y="35"/>
                  </a:lnTo>
                  <a:close/>
                  <a:moveTo>
                    <a:pt x="21" y="19"/>
                  </a:moveTo>
                  <a:cubicBezTo>
                    <a:pt x="16" y="20"/>
                    <a:pt x="14" y="20"/>
                    <a:pt x="12" y="21"/>
                  </a:cubicBezTo>
                  <a:cubicBezTo>
                    <a:pt x="10" y="22"/>
                    <a:pt x="9" y="24"/>
                    <a:pt x="9" y="25"/>
                  </a:cubicBezTo>
                  <a:cubicBezTo>
                    <a:pt x="9" y="27"/>
                    <a:pt x="10" y="29"/>
                    <a:pt x="14" y="29"/>
                  </a:cubicBezTo>
                  <a:cubicBezTo>
                    <a:pt x="15" y="29"/>
                    <a:pt x="19" y="28"/>
                    <a:pt x="21" y="26"/>
                  </a:cubicBezTo>
                  <a:lnTo>
                    <a:pt x="2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9"/>
            <p:cNvSpPr>
              <a:spLocks/>
            </p:cNvSpPr>
            <p:nvPr userDrawn="1"/>
          </p:nvSpPr>
          <p:spPr bwMode="auto">
            <a:xfrm>
              <a:off x="574" y="266"/>
              <a:ext cx="60" cy="106"/>
            </a:xfrm>
            <a:custGeom>
              <a:avLst/>
              <a:gdLst>
                <a:gd name="T0" fmla="*/ 22 w 29"/>
                <a:gd name="T1" fmla="*/ 9 h 51"/>
                <a:gd name="T2" fmla="*/ 16 w 29"/>
                <a:gd name="T3" fmla="*/ 14 h 51"/>
                <a:gd name="T4" fmla="*/ 16 w 29"/>
                <a:gd name="T5" fmla="*/ 17 h 51"/>
                <a:gd name="T6" fmla="*/ 27 w 29"/>
                <a:gd name="T7" fmla="*/ 17 h 51"/>
                <a:gd name="T8" fmla="*/ 27 w 29"/>
                <a:gd name="T9" fmla="*/ 25 h 51"/>
                <a:gd name="T10" fmla="*/ 16 w 29"/>
                <a:gd name="T11" fmla="*/ 25 h 51"/>
                <a:gd name="T12" fmla="*/ 16 w 29"/>
                <a:gd name="T13" fmla="*/ 51 h 51"/>
                <a:gd name="T14" fmla="*/ 6 w 29"/>
                <a:gd name="T15" fmla="*/ 51 h 51"/>
                <a:gd name="T16" fmla="*/ 6 w 29"/>
                <a:gd name="T17" fmla="*/ 25 h 51"/>
                <a:gd name="T18" fmla="*/ 0 w 29"/>
                <a:gd name="T19" fmla="*/ 25 h 51"/>
                <a:gd name="T20" fmla="*/ 0 w 29"/>
                <a:gd name="T21" fmla="*/ 17 h 51"/>
                <a:gd name="T22" fmla="*/ 6 w 29"/>
                <a:gd name="T23" fmla="*/ 17 h 51"/>
                <a:gd name="T24" fmla="*/ 6 w 29"/>
                <a:gd name="T25" fmla="*/ 13 h 51"/>
                <a:gd name="T26" fmla="*/ 19 w 29"/>
                <a:gd name="T27" fmla="*/ 0 h 51"/>
                <a:gd name="T28" fmla="*/ 29 w 29"/>
                <a:gd name="T29" fmla="*/ 2 h 51"/>
                <a:gd name="T30" fmla="*/ 29 w 29"/>
                <a:gd name="T31" fmla="*/ 11 h 51"/>
                <a:gd name="T32" fmla="*/ 22 w 29"/>
                <a:gd name="T33"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1">
                  <a:moveTo>
                    <a:pt x="22" y="9"/>
                  </a:moveTo>
                  <a:cubicBezTo>
                    <a:pt x="18" y="9"/>
                    <a:pt x="16" y="11"/>
                    <a:pt x="16" y="14"/>
                  </a:cubicBezTo>
                  <a:cubicBezTo>
                    <a:pt x="16" y="17"/>
                    <a:pt x="16" y="17"/>
                    <a:pt x="16" y="17"/>
                  </a:cubicBezTo>
                  <a:cubicBezTo>
                    <a:pt x="27" y="17"/>
                    <a:pt x="27" y="17"/>
                    <a:pt x="27" y="17"/>
                  </a:cubicBezTo>
                  <a:cubicBezTo>
                    <a:pt x="27" y="25"/>
                    <a:pt x="27" y="25"/>
                    <a:pt x="27" y="25"/>
                  </a:cubicBezTo>
                  <a:cubicBezTo>
                    <a:pt x="16" y="25"/>
                    <a:pt x="16" y="25"/>
                    <a:pt x="16" y="25"/>
                  </a:cubicBezTo>
                  <a:cubicBezTo>
                    <a:pt x="16" y="51"/>
                    <a:pt x="16" y="51"/>
                    <a:pt x="16" y="51"/>
                  </a:cubicBezTo>
                  <a:cubicBezTo>
                    <a:pt x="6" y="51"/>
                    <a:pt x="6" y="51"/>
                    <a:pt x="6" y="51"/>
                  </a:cubicBezTo>
                  <a:cubicBezTo>
                    <a:pt x="6" y="25"/>
                    <a:pt x="6" y="25"/>
                    <a:pt x="6" y="25"/>
                  </a:cubicBezTo>
                  <a:cubicBezTo>
                    <a:pt x="0" y="25"/>
                    <a:pt x="0" y="25"/>
                    <a:pt x="0" y="25"/>
                  </a:cubicBezTo>
                  <a:cubicBezTo>
                    <a:pt x="0" y="17"/>
                    <a:pt x="0" y="17"/>
                    <a:pt x="0" y="17"/>
                  </a:cubicBezTo>
                  <a:cubicBezTo>
                    <a:pt x="6" y="17"/>
                    <a:pt x="6" y="17"/>
                    <a:pt x="6" y="17"/>
                  </a:cubicBezTo>
                  <a:cubicBezTo>
                    <a:pt x="6" y="13"/>
                    <a:pt x="6" y="13"/>
                    <a:pt x="6" y="13"/>
                  </a:cubicBezTo>
                  <a:cubicBezTo>
                    <a:pt x="6" y="5"/>
                    <a:pt x="11" y="0"/>
                    <a:pt x="19" y="0"/>
                  </a:cubicBezTo>
                  <a:cubicBezTo>
                    <a:pt x="24" y="0"/>
                    <a:pt x="27" y="1"/>
                    <a:pt x="29" y="2"/>
                  </a:cubicBezTo>
                  <a:cubicBezTo>
                    <a:pt x="29" y="11"/>
                    <a:pt x="29" y="11"/>
                    <a:pt x="29" y="11"/>
                  </a:cubicBezTo>
                  <a:cubicBezTo>
                    <a:pt x="27" y="10"/>
                    <a:pt x="25" y="9"/>
                    <a:pt x="2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0"/>
            <p:cNvSpPr>
              <a:spLocks noEditPoints="1"/>
            </p:cNvSpPr>
            <p:nvPr userDrawn="1"/>
          </p:nvSpPr>
          <p:spPr bwMode="auto">
            <a:xfrm>
              <a:off x="631" y="299"/>
              <a:ext cx="75" cy="77"/>
            </a:xfrm>
            <a:custGeom>
              <a:avLst/>
              <a:gdLst>
                <a:gd name="T0" fmla="*/ 11 w 36"/>
                <a:gd name="T1" fmla="*/ 21 h 37"/>
                <a:gd name="T2" fmla="*/ 21 w 36"/>
                <a:gd name="T3" fmla="*/ 29 h 37"/>
                <a:gd name="T4" fmla="*/ 35 w 36"/>
                <a:gd name="T5" fmla="*/ 24 h 37"/>
                <a:gd name="T6" fmla="*/ 35 w 36"/>
                <a:gd name="T7" fmla="*/ 32 h 37"/>
                <a:gd name="T8" fmla="*/ 19 w 36"/>
                <a:gd name="T9" fmla="*/ 37 h 37"/>
                <a:gd name="T10" fmla="*/ 0 w 36"/>
                <a:gd name="T11" fmla="*/ 18 h 37"/>
                <a:gd name="T12" fmla="*/ 19 w 36"/>
                <a:gd name="T13" fmla="*/ 0 h 37"/>
                <a:gd name="T14" fmla="*/ 36 w 36"/>
                <a:gd name="T15" fmla="*/ 21 h 37"/>
                <a:gd name="T16" fmla="*/ 11 w 36"/>
                <a:gd name="T17" fmla="*/ 21 h 37"/>
                <a:gd name="T18" fmla="*/ 19 w 36"/>
                <a:gd name="T19" fmla="*/ 8 h 37"/>
                <a:gd name="T20" fmla="*/ 11 w 36"/>
                <a:gd name="T21" fmla="*/ 14 h 37"/>
                <a:gd name="T22" fmla="*/ 25 w 36"/>
                <a:gd name="T23" fmla="*/ 14 h 37"/>
                <a:gd name="T24" fmla="*/ 19 w 36"/>
                <a:gd name="T2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7">
                  <a:moveTo>
                    <a:pt x="11" y="21"/>
                  </a:moveTo>
                  <a:cubicBezTo>
                    <a:pt x="11" y="25"/>
                    <a:pt x="15" y="29"/>
                    <a:pt x="21" y="29"/>
                  </a:cubicBezTo>
                  <a:cubicBezTo>
                    <a:pt x="25" y="29"/>
                    <a:pt x="32" y="26"/>
                    <a:pt x="35" y="24"/>
                  </a:cubicBezTo>
                  <a:cubicBezTo>
                    <a:pt x="35" y="32"/>
                    <a:pt x="35" y="32"/>
                    <a:pt x="35" y="32"/>
                  </a:cubicBezTo>
                  <a:cubicBezTo>
                    <a:pt x="31" y="35"/>
                    <a:pt x="25" y="37"/>
                    <a:pt x="19" y="37"/>
                  </a:cubicBezTo>
                  <a:cubicBezTo>
                    <a:pt x="8" y="37"/>
                    <a:pt x="0" y="29"/>
                    <a:pt x="0" y="18"/>
                  </a:cubicBezTo>
                  <a:cubicBezTo>
                    <a:pt x="0" y="9"/>
                    <a:pt x="7" y="0"/>
                    <a:pt x="19" y="0"/>
                  </a:cubicBezTo>
                  <a:cubicBezTo>
                    <a:pt x="26" y="0"/>
                    <a:pt x="36" y="4"/>
                    <a:pt x="36" y="21"/>
                  </a:cubicBezTo>
                  <a:lnTo>
                    <a:pt x="11" y="21"/>
                  </a:lnTo>
                  <a:close/>
                  <a:moveTo>
                    <a:pt x="19" y="8"/>
                  </a:moveTo>
                  <a:cubicBezTo>
                    <a:pt x="15" y="8"/>
                    <a:pt x="12" y="11"/>
                    <a:pt x="11" y="14"/>
                  </a:cubicBezTo>
                  <a:cubicBezTo>
                    <a:pt x="25" y="14"/>
                    <a:pt x="25" y="14"/>
                    <a:pt x="25" y="14"/>
                  </a:cubicBezTo>
                  <a:cubicBezTo>
                    <a:pt x="25" y="10"/>
                    <a:pt x="22" y="8"/>
                    <a:pt x="1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1"/>
            <p:cNvSpPr>
              <a:spLocks/>
            </p:cNvSpPr>
            <p:nvPr userDrawn="1"/>
          </p:nvSpPr>
          <p:spPr bwMode="auto">
            <a:xfrm>
              <a:off x="716" y="282"/>
              <a:ext cx="60" cy="92"/>
            </a:xfrm>
            <a:custGeom>
              <a:avLst/>
              <a:gdLst>
                <a:gd name="T0" fmla="*/ 20 w 29"/>
                <a:gd name="T1" fmla="*/ 44 h 44"/>
                <a:gd name="T2" fmla="*/ 6 w 29"/>
                <a:gd name="T3" fmla="*/ 32 h 44"/>
                <a:gd name="T4" fmla="*/ 6 w 29"/>
                <a:gd name="T5" fmla="*/ 17 h 44"/>
                <a:gd name="T6" fmla="*/ 0 w 29"/>
                <a:gd name="T7" fmla="*/ 17 h 44"/>
                <a:gd name="T8" fmla="*/ 0 w 29"/>
                <a:gd name="T9" fmla="*/ 9 h 44"/>
                <a:gd name="T10" fmla="*/ 6 w 29"/>
                <a:gd name="T11" fmla="*/ 9 h 44"/>
                <a:gd name="T12" fmla="*/ 6 w 29"/>
                <a:gd name="T13" fmla="*/ 0 h 44"/>
                <a:gd name="T14" fmla="*/ 17 w 29"/>
                <a:gd name="T15" fmla="*/ 0 h 44"/>
                <a:gd name="T16" fmla="*/ 17 w 29"/>
                <a:gd name="T17" fmla="*/ 9 h 44"/>
                <a:gd name="T18" fmla="*/ 28 w 29"/>
                <a:gd name="T19" fmla="*/ 9 h 44"/>
                <a:gd name="T20" fmla="*/ 28 w 29"/>
                <a:gd name="T21" fmla="*/ 17 h 44"/>
                <a:gd name="T22" fmla="*/ 17 w 29"/>
                <a:gd name="T23" fmla="*/ 17 h 44"/>
                <a:gd name="T24" fmla="*/ 17 w 29"/>
                <a:gd name="T25" fmla="*/ 30 h 44"/>
                <a:gd name="T26" fmla="*/ 22 w 29"/>
                <a:gd name="T27" fmla="*/ 36 h 44"/>
                <a:gd name="T28" fmla="*/ 29 w 29"/>
                <a:gd name="T29" fmla="*/ 33 h 44"/>
                <a:gd name="T30" fmla="*/ 29 w 29"/>
                <a:gd name="T31" fmla="*/ 42 h 44"/>
                <a:gd name="T32" fmla="*/ 20 w 29"/>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4">
                  <a:moveTo>
                    <a:pt x="20" y="44"/>
                  </a:moveTo>
                  <a:cubicBezTo>
                    <a:pt x="12" y="44"/>
                    <a:pt x="6" y="40"/>
                    <a:pt x="6" y="32"/>
                  </a:cubicBezTo>
                  <a:cubicBezTo>
                    <a:pt x="6" y="17"/>
                    <a:pt x="6" y="17"/>
                    <a:pt x="6" y="17"/>
                  </a:cubicBezTo>
                  <a:cubicBezTo>
                    <a:pt x="0" y="17"/>
                    <a:pt x="0" y="17"/>
                    <a:pt x="0" y="17"/>
                  </a:cubicBezTo>
                  <a:cubicBezTo>
                    <a:pt x="0" y="9"/>
                    <a:pt x="0" y="9"/>
                    <a:pt x="0" y="9"/>
                  </a:cubicBezTo>
                  <a:cubicBezTo>
                    <a:pt x="6" y="9"/>
                    <a:pt x="6" y="9"/>
                    <a:pt x="6" y="9"/>
                  </a:cubicBezTo>
                  <a:cubicBezTo>
                    <a:pt x="6" y="0"/>
                    <a:pt x="6" y="0"/>
                    <a:pt x="6" y="0"/>
                  </a:cubicBezTo>
                  <a:cubicBezTo>
                    <a:pt x="17" y="0"/>
                    <a:pt x="17" y="0"/>
                    <a:pt x="17" y="0"/>
                  </a:cubicBezTo>
                  <a:cubicBezTo>
                    <a:pt x="17" y="9"/>
                    <a:pt x="17" y="9"/>
                    <a:pt x="17" y="9"/>
                  </a:cubicBezTo>
                  <a:cubicBezTo>
                    <a:pt x="28" y="9"/>
                    <a:pt x="28" y="9"/>
                    <a:pt x="28" y="9"/>
                  </a:cubicBezTo>
                  <a:cubicBezTo>
                    <a:pt x="28" y="17"/>
                    <a:pt x="28" y="17"/>
                    <a:pt x="28" y="17"/>
                  </a:cubicBezTo>
                  <a:cubicBezTo>
                    <a:pt x="17" y="17"/>
                    <a:pt x="17" y="17"/>
                    <a:pt x="17" y="17"/>
                  </a:cubicBezTo>
                  <a:cubicBezTo>
                    <a:pt x="17" y="30"/>
                    <a:pt x="17" y="30"/>
                    <a:pt x="17" y="30"/>
                  </a:cubicBezTo>
                  <a:cubicBezTo>
                    <a:pt x="17" y="34"/>
                    <a:pt x="19" y="36"/>
                    <a:pt x="22" y="36"/>
                  </a:cubicBezTo>
                  <a:cubicBezTo>
                    <a:pt x="25" y="36"/>
                    <a:pt x="28" y="34"/>
                    <a:pt x="29" y="33"/>
                  </a:cubicBezTo>
                  <a:cubicBezTo>
                    <a:pt x="29" y="42"/>
                    <a:pt x="29" y="42"/>
                    <a:pt x="29" y="42"/>
                  </a:cubicBezTo>
                  <a:cubicBezTo>
                    <a:pt x="26" y="43"/>
                    <a:pt x="23" y="44"/>
                    <a:pt x="20"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2"/>
            <p:cNvSpPr>
              <a:spLocks/>
            </p:cNvSpPr>
            <p:nvPr userDrawn="1"/>
          </p:nvSpPr>
          <p:spPr bwMode="auto">
            <a:xfrm>
              <a:off x="776" y="301"/>
              <a:ext cx="85" cy="108"/>
            </a:xfrm>
            <a:custGeom>
              <a:avLst/>
              <a:gdLst>
                <a:gd name="T0" fmla="*/ 20 w 41"/>
                <a:gd name="T1" fmla="*/ 42 h 52"/>
                <a:gd name="T2" fmla="*/ 7 w 41"/>
                <a:gd name="T3" fmla="*/ 52 h 52"/>
                <a:gd name="T4" fmla="*/ 0 w 41"/>
                <a:gd name="T5" fmla="*/ 51 h 52"/>
                <a:gd name="T6" fmla="*/ 0 w 41"/>
                <a:gd name="T7" fmla="*/ 43 h 52"/>
                <a:gd name="T8" fmla="*/ 5 w 41"/>
                <a:gd name="T9" fmla="*/ 44 h 52"/>
                <a:gd name="T10" fmla="*/ 10 w 41"/>
                <a:gd name="T11" fmla="*/ 40 h 52"/>
                <a:gd name="T12" fmla="*/ 15 w 41"/>
                <a:gd name="T13" fmla="*/ 31 h 52"/>
                <a:gd name="T14" fmla="*/ 0 w 41"/>
                <a:gd name="T15" fmla="*/ 0 h 52"/>
                <a:gd name="T16" fmla="*/ 12 w 41"/>
                <a:gd name="T17" fmla="*/ 0 h 52"/>
                <a:gd name="T18" fmla="*/ 21 w 41"/>
                <a:gd name="T19" fmla="*/ 20 h 52"/>
                <a:gd name="T20" fmla="*/ 29 w 41"/>
                <a:gd name="T21" fmla="*/ 0 h 52"/>
                <a:gd name="T22" fmla="*/ 41 w 41"/>
                <a:gd name="T23" fmla="*/ 0 h 52"/>
                <a:gd name="T24" fmla="*/ 20 w 41"/>
                <a:gd name="T25"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2">
                  <a:moveTo>
                    <a:pt x="20" y="42"/>
                  </a:moveTo>
                  <a:cubicBezTo>
                    <a:pt x="17" y="49"/>
                    <a:pt x="13" y="52"/>
                    <a:pt x="7" y="52"/>
                  </a:cubicBezTo>
                  <a:cubicBezTo>
                    <a:pt x="4" y="52"/>
                    <a:pt x="1" y="52"/>
                    <a:pt x="0" y="51"/>
                  </a:cubicBezTo>
                  <a:cubicBezTo>
                    <a:pt x="0" y="43"/>
                    <a:pt x="0" y="43"/>
                    <a:pt x="0" y="43"/>
                  </a:cubicBezTo>
                  <a:cubicBezTo>
                    <a:pt x="2" y="43"/>
                    <a:pt x="3" y="44"/>
                    <a:pt x="5" y="44"/>
                  </a:cubicBezTo>
                  <a:cubicBezTo>
                    <a:pt x="8" y="44"/>
                    <a:pt x="9" y="42"/>
                    <a:pt x="10" y="40"/>
                  </a:cubicBezTo>
                  <a:cubicBezTo>
                    <a:pt x="15" y="31"/>
                    <a:pt x="15" y="31"/>
                    <a:pt x="15" y="31"/>
                  </a:cubicBezTo>
                  <a:cubicBezTo>
                    <a:pt x="0" y="0"/>
                    <a:pt x="0" y="0"/>
                    <a:pt x="0" y="0"/>
                  </a:cubicBezTo>
                  <a:cubicBezTo>
                    <a:pt x="12" y="0"/>
                    <a:pt x="12" y="0"/>
                    <a:pt x="12" y="0"/>
                  </a:cubicBezTo>
                  <a:cubicBezTo>
                    <a:pt x="21" y="20"/>
                    <a:pt x="21" y="20"/>
                    <a:pt x="21" y="20"/>
                  </a:cubicBezTo>
                  <a:cubicBezTo>
                    <a:pt x="29" y="0"/>
                    <a:pt x="29" y="0"/>
                    <a:pt x="29" y="0"/>
                  </a:cubicBezTo>
                  <a:cubicBezTo>
                    <a:pt x="41" y="0"/>
                    <a:pt x="41" y="0"/>
                    <a:pt x="41" y="0"/>
                  </a:cubicBezTo>
                  <a:lnTo>
                    <a:pt x="2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3"/>
            <p:cNvSpPr>
              <a:spLocks/>
            </p:cNvSpPr>
            <p:nvPr userDrawn="1"/>
          </p:nvSpPr>
          <p:spPr bwMode="auto">
            <a:xfrm>
              <a:off x="80" y="399"/>
              <a:ext cx="171" cy="116"/>
            </a:xfrm>
            <a:custGeom>
              <a:avLst/>
              <a:gdLst>
                <a:gd name="T0" fmla="*/ 72 w 83"/>
                <a:gd name="T1" fmla="*/ 50 h 56"/>
                <a:gd name="T2" fmla="*/ 71 w 83"/>
                <a:gd name="T3" fmla="*/ 45 h 56"/>
                <a:gd name="T4" fmla="*/ 70 w 83"/>
                <a:gd name="T5" fmla="*/ 37 h 56"/>
                <a:gd name="T6" fmla="*/ 69 w 83"/>
                <a:gd name="T7" fmla="*/ 32 h 56"/>
                <a:gd name="T8" fmla="*/ 69 w 83"/>
                <a:gd name="T9" fmla="*/ 26 h 56"/>
                <a:gd name="T10" fmla="*/ 68 w 83"/>
                <a:gd name="T11" fmla="*/ 19 h 56"/>
                <a:gd name="T12" fmla="*/ 66 w 83"/>
                <a:gd name="T13" fmla="*/ 17 h 56"/>
                <a:gd name="T14" fmla="*/ 59 w 83"/>
                <a:gd name="T15" fmla="*/ 26 h 56"/>
                <a:gd name="T16" fmla="*/ 52 w 83"/>
                <a:gd name="T17" fmla="*/ 34 h 56"/>
                <a:gd name="T18" fmla="*/ 47 w 83"/>
                <a:gd name="T19" fmla="*/ 37 h 56"/>
                <a:gd name="T20" fmla="*/ 43 w 83"/>
                <a:gd name="T21" fmla="*/ 42 h 56"/>
                <a:gd name="T22" fmla="*/ 38 w 83"/>
                <a:gd name="T23" fmla="*/ 46 h 56"/>
                <a:gd name="T24" fmla="*/ 35 w 83"/>
                <a:gd name="T25" fmla="*/ 42 h 56"/>
                <a:gd name="T26" fmla="*/ 34 w 83"/>
                <a:gd name="T27" fmla="*/ 39 h 56"/>
                <a:gd name="T28" fmla="*/ 33 w 83"/>
                <a:gd name="T29" fmla="*/ 36 h 56"/>
                <a:gd name="T30" fmla="*/ 28 w 83"/>
                <a:gd name="T31" fmla="*/ 30 h 56"/>
                <a:gd name="T32" fmla="*/ 24 w 83"/>
                <a:gd name="T33" fmla="*/ 23 h 56"/>
                <a:gd name="T34" fmla="*/ 18 w 83"/>
                <a:gd name="T35" fmla="*/ 16 h 56"/>
                <a:gd name="T36" fmla="*/ 16 w 83"/>
                <a:gd name="T37" fmla="*/ 27 h 56"/>
                <a:gd name="T38" fmla="*/ 12 w 83"/>
                <a:gd name="T39" fmla="*/ 37 h 56"/>
                <a:gd name="T40" fmla="*/ 9 w 83"/>
                <a:gd name="T41" fmla="*/ 44 h 56"/>
                <a:gd name="T42" fmla="*/ 8 w 83"/>
                <a:gd name="T43" fmla="*/ 52 h 56"/>
                <a:gd name="T44" fmla="*/ 0 w 83"/>
                <a:gd name="T45" fmla="*/ 52 h 56"/>
                <a:gd name="T46" fmla="*/ 3 w 83"/>
                <a:gd name="T47" fmla="*/ 44 h 56"/>
                <a:gd name="T48" fmla="*/ 5 w 83"/>
                <a:gd name="T49" fmla="*/ 38 h 56"/>
                <a:gd name="T50" fmla="*/ 6 w 83"/>
                <a:gd name="T51" fmla="*/ 32 h 56"/>
                <a:gd name="T52" fmla="*/ 8 w 83"/>
                <a:gd name="T53" fmla="*/ 27 h 56"/>
                <a:gd name="T54" fmla="*/ 10 w 83"/>
                <a:gd name="T55" fmla="*/ 18 h 56"/>
                <a:gd name="T56" fmla="*/ 10 w 83"/>
                <a:gd name="T57" fmla="*/ 12 h 56"/>
                <a:gd name="T58" fmla="*/ 9 w 83"/>
                <a:gd name="T59" fmla="*/ 7 h 56"/>
                <a:gd name="T60" fmla="*/ 11 w 83"/>
                <a:gd name="T61" fmla="*/ 4 h 56"/>
                <a:gd name="T62" fmla="*/ 13 w 83"/>
                <a:gd name="T63" fmla="*/ 2 h 56"/>
                <a:gd name="T64" fmla="*/ 18 w 83"/>
                <a:gd name="T65" fmla="*/ 3 h 56"/>
                <a:gd name="T66" fmla="*/ 20 w 83"/>
                <a:gd name="T67" fmla="*/ 7 h 56"/>
                <a:gd name="T68" fmla="*/ 21 w 83"/>
                <a:gd name="T69" fmla="*/ 10 h 56"/>
                <a:gd name="T70" fmla="*/ 24 w 83"/>
                <a:gd name="T71" fmla="*/ 11 h 56"/>
                <a:gd name="T72" fmla="*/ 26 w 83"/>
                <a:gd name="T73" fmla="*/ 16 h 56"/>
                <a:gd name="T74" fmla="*/ 33 w 83"/>
                <a:gd name="T75" fmla="*/ 24 h 56"/>
                <a:gd name="T76" fmla="*/ 38 w 83"/>
                <a:gd name="T77" fmla="*/ 33 h 56"/>
                <a:gd name="T78" fmla="*/ 40 w 83"/>
                <a:gd name="T79" fmla="*/ 35 h 56"/>
                <a:gd name="T80" fmla="*/ 45 w 83"/>
                <a:gd name="T81" fmla="*/ 29 h 56"/>
                <a:gd name="T82" fmla="*/ 46 w 83"/>
                <a:gd name="T83" fmla="*/ 28 h 56"/>
                <a:gd name="T84" fmla="*/ 51 w 83"/>
                <a:gd name="T85" fmla="*/ 24 h 56"/>
                <a:gd name="T86" fmla="*/ 58 w 83"/>
                <a:gd name="T87" fmla="*/ 16 h 56"/>
                <a:gd name="T88" fmla="*/ 61 w 83"/>
                <a:gd name="T89" fmla="*/ 12 h 56"/>
                <a:gd name="T90" fmla="*/ 65 w 83"/>
                <a:gd name="T91" fmla="*/ 9 h 56"/>
                <a:gd name="T92" fmla="*/ 66 w 83"/>
                <a:gd name="T93" fmla="*/ 2 h 56"/>
                <a:gd name="T94" fmla="*/ 72 w 83"/>
                <a:gd name="T95" fmla="*/ 1 h 56"/>
                <a:gd name="T96" fmla="*/ 73 w 83"/>
                <a:gd name="T97" fmla="*/ 3 h 56"/>
                <a:gd name="T98" fmla="*/ 75 w 83"/>
                <a:gd name="T99" fmla="*/ 6 h 56"/>
                <a:gd name="T100" fmla="*/ 76 w 83"/>
                <a:gd name="T101" fmla="*/ 11 h 56"/>
                <a:gd name="T102" fmla="*/ 76 w 83"/>
                <a:gd name="T103" fmla="*/ 12 h 56"/>
                <a:gd name="T104" fmla="*/ 76 w 83"/>
                <a:gd name="T105" fmla="*/ 16 h 56"/>
                <a:gd name="T106" fmla="*/ 76 w 83"/>
                <a:gd name="T107" fmla="*/ 22 h 56"/>
                <a:gd name="T108" fmla="*/ 77 w 83"/>
                <a:gd name="T109" fmla="*/ 30 h 56"/>
                <a:gd name="T110" fmla="*/ 77 w 83"/>
                <a:gd name="T111" fmla="*/ 34 h 56"/>
                <a:gd name="T112" fmla="*/ 78 w 83"/>
                <a:gd name="T113" fmla="*/ 46 h 56"/>
                <a:gd name="T114" fmla="*/ 79 w 83"/>
                <a:gd name="T11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6">
                  <a:moveTo>
                    <a:pt x="79" y="56"/>
                  </a:moveTo>
                  <a:cubicBezTo>
                    <a:pt x="76" y="53"/>
                    <a:pt x="76" y="53"/>
                    <a:pt x="76" y="53"/>
                  </a:cubicBezTo>
                  <a:cubicBezTo>
                    <a:pt x="72" y="50"/>
                    <a:pt x="72" y="50"/>
                    <a:pt x="72" y="50"/>
                  </a:cubicBezTo>
                  <a:cubicBezTo>
                    <a:pt x="71" y="48"/>
                    <a:pt x="71" y="48"/>
                    <a:pt x="71" y="48"/>
                  </a:cubicBezTo>
                  <a:cubicBezTo>
                    <a:pt x="71" y="46"/>
                    <a:pt x="71" y="46"/>
                    <a:pt x="71" y="46"/>
                  </a:cubicBezTo>
                  <a:cubicBezTo>
                    <a:pt x="71" y="45"/>
                    <a:pt x="71" y="45"/>
                    <a:pt x="71" y="45"/>
                  </a:cubicBezTo>
                  <a:cubicBezTo>
                    <a:pt x="70" y="43"/>
                    <a:pt x="69" y="41"/>
                    <a:pt x="69" y="39"/>
                  </a:cubicBezTo>
                  <a:cubicBezTo>
                    <a:pt x="69" y="38"/>
                    <a:pt x="69" y="38"/>
                    <a:pt x="70" y="37"/>
                  </a:cubicBezTo>
                  <a:cubicBezTo>
                    <a:pt x="70" y="37"/>
                    <a:pt x="70" y="37"/>
                    <a:pt x="70" y="37"/>
                  </a:cubicBezTo>
                  <a:cubicBezTo>
                    <a:pt x="70" y="35"/>
                    <a:pt x="70" y="35"/>
                    <a:pt x="70" y="35"/>
                  </a:cubicBezTo>
                  <a:cubicBezTo>
                    <a:pt x="69" y="33"/>
                    <a:pt x="69" y="33"/>
                    <a:pt x="69" y="33"/>
                  </a:cubicBezTo>
                  <a:cubicBezTo>
                    <a:pt x="69" y="32"/>
                    <a:pt x="69" y="32"/>
                    <a:pt x="69" y="32"/>
                  </a:cubicBezTo>
                  <a:cubicBezTo>
                    <a:pt x="69" y="30"/>
                    <a:pt x="69" y="30"/>
                    <a:pt x="69" y="30"/>
                  </a:cubicBezTo>
                  <a:cubicBezTo>
                    <a:pt x="69" y="29"/>
                    <a:pt x="69" y="29"/>
                    <a:pt x="69" y="29"/>
                  </a:cubicBezTo>
                  <a:cubicBezTo>
                    <a:pt x="69" y="28"/>
                    <a:pt x="69" y="27"/>
                    <a:pt x="69" y="26"/>
                  </a:cubicBezTo>
                  <a:cubicBezTo>
                    <a:pt x="69" y="26"/>
                    <a:pt x="69" y="26"/>
                    <a:pt x="69" y="26"/>
                  </a:cubicBezTo>
                  <a:cubicBezTo>
                    <a:pt x="69" y="25"/>
                    <a:pt x="69" y="23"/>
                    <a:pt x="68" y="22"/>
                  </a:cubicBezTo>
                  <a:cubicBezTo>
                    <a:pt x="68" y="19"/>
                    <a:pt x="68" y="19"/>
                    <a:pt x="68" y="19"/>
                  </a:cubicBezTo>
                  <a:cubicBezTo>
                    <a:pt x="68" y="18"/>
                    <a:pt x="68" y="18"/>
                    <a:pt x="68" y="18"/>
                  </a:cubicBezTo>
                  <a:cubicBezTo>
                    <a:pt x="67" y="16"/>
                    <a:pt x="67" y="16"/>
                    <a:pt x="67" y="16"/>
                  </a:cubicBezTo>
                  <a:cubicBezTo>
                    <a:pt x="66" y="17"/>
                    <a:pt x="66" y="17"/>
                    <a:pt x="66" y="17"/>
                  </a:cubicBezTo>
                  <a:cubicBezTo>
                    <a:pt x="63" y="21"/>
                    <a:pt x="63" y="21"/>
                    <a:pt x="63" y="21"/>
                  </a:cubicBezTo>
                  <a:cubicBezTo>
                    <a:pt x="60" y="24"/>
                    <a:pt x="60" y="24"/>
                    <a:pt x="60" y="24"/>
                  </a:cubicBezTo>
                  <a:cubicBezTo>
                    <a:pt x="59" y="26"/>
                    <a:pt x="59" y="26"/>
                    <a:pt x="59" y="26"/>
                  </a:cubicBezTo>
                  <a:cubicBezTo>
                    <a:pt x="56" y="29"/>
                    <a:pt x="56" y="29"/>
                    <a:pt x="56" y="29"/>
                  </a:cubicBezTo>
                  <a:cubicBezTo>
                    <a:pt x="53" y="32"/>
                    <a:pt x="53" y="32"/>
                    <a:pt x="53" y="32"/>
                  </a:cubicBezTo>
                  <a:cubicBezTo>
                    <a:pt x="52" y="34"/>
                    <a:pt x="52" y="34"/>
                    <a:pt x="52" y="34"/>
                  </a:cubicBezTo>
                  <a:cubicBezTo>
                    <a:pt x="50" y="34"/>
                    <a:pt x="50" y="34"/>
                    <a:pt x="50" y="34"/>
                  </a:cubicBezTo>
                  <a:cubicBezTo>
                    <a:pt x="50" y="36"/>
                    <a:pt x="50" y="36"/>
                    <a:pt x="50" y="36"/>
                  </a:cubicBezTo>
                  <a:cubicBezTo>
                    <a:pt x="47" y="37"/>
                    <a:pt x="47" y="37"/>
                    <a:pt x="47" y="37"/>
                  </a:cubicBezTo>
                  <a:cubicBezTo>
                    <a:pt x="46" y="39"/>
                    <a:pt x="46" y="39"/>
                    <a:pt x="46" y="39"/>
                  </a:cubicBezTo>
                  <a:cubicBezTo>
                    <a:pt x="45" y="39"/>
                    <a:pt x="45" y="39"/>
                    <a:pt x="45" y="39"/>
                  </a:cubicBezTo>
                  <a:cubicBezTo>
                    <a:pt x="43" y="42"/>
                    <a:pt x="43" y="42"/>
                    <a:pt x="43" y="42"/>
                  </a:cubicBezTo>
                  <a:cubicBezTo>
                    <a:pt x="41" y="43"/>
                    <a:pt x="41" y="43"/>
                    <a:pt x="41" y="43"/>
                  </a:cubicBezTo>
                  <a:cubicBezTo>
                    <a:pt x="41" y="44"/>
                    <a:pt x="41" y="44"/>
                    <a:pt x="41" y="45"/>
                  </a:cubicBezTo>
                  <a:cubicBezTo>
                    <a:pt x="40" y="46"/>
                    <a:pt x="39" y="46"/>
                    <a:pt x="38" y="46"/>
                  </a:cubicBezTo>
                  <a:cubicBezTo>
                    <a:pt x="37" y="46"/>
                    <a:pt x="37" y="46"/>
                    <a:pt x="37" y="46"/>
                  </a:cubicBezTo>
                  <a:cubicBezTo>
                    <a:pt x="36" y="44"/>
                    <a:pt x="36" y="44"/>
                    <a:pt x="36" y="44"/>
                  </a:cubicBezTo>
                  <a:cubicBezTo>
                    <a:pt x="35" y="42"/>
                    <a:pt x="35" y="42"/>
                    <a:pt x="35" y="42"/>
                  </a:cubicBezTo>
                  <a:cubicBezTo>
                    <a:pt x="35" y="41"/>
                    <a:pt x="35" y="41"/>
                    <a:pt x="35" y="41"/>
                  </a:cubicBezTo>
                  <a:cubicBezTo>
                    <a:pt x="34" y="39"/>
                    <a:pt x="34" y="39"/>
                    <a:pt x="34" y="39"/>
                  </a:cubicBezTo>
                  <a:cubicBezTo>
                    <a:pt x="34" y="39"/>
                    <a:pt x="34" y="39"/>
                    <a:pt x="34" y="39"/>
                  </a:cubicBezTo>
                  <a:cubicBezTo>
                    <a:pt x="34" y="39"/>
                    <a:pt x="34" y="39"/>
                    <a:pt x="34" y="39"/>
                  </a:cubicBezTo>
                  <a:cubicBezTo>
                    <a:pt x="34" y="37"/>
                    <a:pt x="34" y="37"/>
                    <a:pt x="34" y="37"/>
                  </a:cubicBezTo>
                  <a:cubicBezTo>
                    <a:pt x="33" y="36"/>
                    <a:pt x="33" y="36"/>
                    <a:pt x="33" y="36"/>
                  </a:cubicBezTo>
                  <a:cubicBezTo>
                    <a:pt x="32" y="35"/>
                    <a:pt x="31" y="34"/>
                    <a:pt x="30" y="33"/>
                  </a:cubicBezTo>
                  <a:cubicBezTo>
                    <a:pt x="29" y="31"/>
                    <a:pt x="29" y="31"/>
                    <a:pt x="29" y="31"/>
                  </a:cubicBezTo>
                  <a:cubicBezTo>
                    <a:pt x="28" y="30"/>
                    <a:pt x="28" y="30"/>
                    <a:pt x="28" y="30"/>
                  </a:cubicBezTo>
                  <a:cubicBezTo>
                    <a:pt x="26" y="26"/>
                    <a:pt x="26" y="26"/>
                    <a:pt x="26" y="26"/>
                  </a:cubicBezTo>
                  <a:cubicBezTo>
                    <a:pt x="24" y="24"/>
                    <a:pt x="24" y="24"/>
                    <a:pt x="24" y="24"/>
                  </a:cubicBezTo>
                  <a:cubicBezTo>
                    <a:pt x="24" y="23"/>
                    <a:pt x="24" y="23"/>
                    <a:pt x="24" y="23"/>
                  </a:cubicBezTo>
                  <a:cubicBezTo>
                    <a:pt x="22" y="21"/>
                    <a:pt x="22" y="21"/>
                    <a:pt x="22" y="21"/>
                  </a:cubicBezTo>
                  <a:cubicBezTo>
                    <a:pt x="19" y="18"/>
                    <a:pt x="19" y="18"/>
                    <a:pt x="19" y="18"/>
                  </a:cubicBezTo>
                  <a:cubicBezTo>
                    <a:pt x="19" y="17"/>
                    <a:pt x="19" y="16"/>
                    <a:pt x="18" y="16"/>
                  </a:cubicBezTo>
                  <a:cubicBezTo>
                    <a:pt x="18" y="19"/>
                    <a:pt x="18" y="20"/>
                    <a:pt x="17" y="22"/>
                  </a:cubicBezTo>
                  <a:cubicBezTo>
                    <a:pt x="15" y="25"/>
                    <a:pt x="15" y="25"/>
                    <a:pt x="15" y="25"/>
                  </a:cubicBezTo>
                  <a:cubicBezTo>
                    <a:pt x="16" y="27"/>
                    <a:pt x="16" y="27"/>
                    <a:pt x="16" y="27"/>
                  </a:cubicBezTo>
                  <a:cubicBezTo>
                    <a:pt x="15" y="29"/>
                    <a:pt x="15" y="29"/>
                    <a:pt x="15" y="29"/>
                  </a:cubicBezTo>
                  <a:cubicBezTo>
                    <a:pt x="13" y="35"/>
                    <a:pt x="13" y="35"/>
                    <a:pt x="13" y="35"/>
                  </a:cubicBezTo>
                  <a:cubicBezTo>
                    <a:pt x="12" y="37"/>
                    <a:pt x="12" y="37"/>
                    <a:pt x="12" y="37"/>
                  </a:cubicBezTo>
                  <a:cubicBezTo>
                    <a:pt x="12" y="39"/>
                    <a:pt x="12" y="39"/>
                    <a:pt x="12" y="39"/>
                  </a:cubicBezTo>
                  <a:cubicBezTo>
                    <a:pt x="10" y="42"/>
                    <a:pt x="10" y="42"/>
                    <a:pt x="10" y="42"/>
                  </a:cubicBezTo>
                  <a:cubicBezTo>
                    <a:pt x="9" y="44"/>
                    <a:pt x="9" y="44"/>
                    <a:pt x="9" y="44"/>
                  </a:cubicBezTo>
                  <a:cubicBezTo>
                    <a:pt x="9" y="46"/>
                    <a:pt x="9" y="46"/>
                    <a:pt x="9" y="46"/>
                  </a:cubicBezTo>
                  <a:cubicBezTo>
                    <a:pt x="9" y="47"/>
                    <a:pt x="8" y="49"/>
                    <a:pt x="7" y="50"/>
                  </a:cubicBezTo>
                  <a:cubicBezTo>
                    <a:pt x="8" y="52"/>
                    <a:pt x="8" y="52"/>
                    <a:pt x="8" y="52"/>
                  </a:cubicBezTo>
                  <a:cubicBezTo>
                    <a:pt x="6" y="54"/>
                    <a:pt x="4" y="55"/>
                    <a:pt x="3" y="55"/>
                  </a:cubicBezTo>
                  <a:cubicBezTo>
                    <a:pt x="2" y="55"/>
                    <a:pt x="2" y="55"/>
                    <a:pt x="1" y="54"/>
                  </a:cubicBezTo>
                  <a:cubicBezTo>
                    <a:pt x="0" y="53"/>
                    <a:pt x="0" y="53"/>
                    <a:pt x="0" y="52"/>
                  </a:cubicBezTo>
                  <a:cubicBezTo>
                    <a:pt x="0" y="51"/>
                    <a:pt x="0" y="51"/>
                    <a:pt x="0" y="51"/>
                  </a:cubicBezTo>
                  <a:cubicBezTo>
                    <a:pt x="1" y="46"/>
                    <a:pt x="2" y="44"/>
                    <a:pt x="3" y="44"/>
                  </a:cubicBezTo>
                  <a:cubicBezTo>
                    <a:pt x="3" y="44"/>
                    <a:pt x="3" y="44"/>
                    <a:pt x="3" y="44"/>
                  </a:cubicBezTo>
                  <a:cubicBezTo>
                    <a:pt x="3" y="42"/>
                    <a:pt x="3" y="42"/>
                    <a:pt x="3" y="42"/>
                  </a:cubicBezTo>
                  <a:cubicBezTo>
                    <a:pt x="3" y="40"/>
                    <a:pt x="3" y="39"/>
                    <a:pt x="5" y="38"/>
                  </a:cubicBezTo>
                  <a:cubicBezTo>
                    <a:pt x="5" y="38"/>
                    <a:pt x="5" y="38"/>
                    <a:pt x="5" y="38"/>
                  </a:cubicBezTo>
                  <a:cubicBezTo>
                    <a:pt x="5" y="36"/>
                    <a:pt x="5" y="36"/>
                    <a:pt x="5" y="36"/>
                  </a:cubicBezTo>
                  <a:cubicBezTo>
                    <a:pt x="5" y="35"/>
                    <a:pt x="5" y="35"/>
                    <a:pt x="5" y="35"/>
                  </a:cubicBezTo>
                  <a:cubicBezTo>
                    <a:pt x="5" y="34"/>
                    <a:pt x="6" y="33"/>
                    <a:pt x="6" y="32"/>
                  </a:cubicBezTo>
                  <a:cubicBezTo>
                    <a:pt x="6" y="32"/>
                    <a:pt x="6" y="32"/>
                    <a:pt x="6" y="32"/>
                  </a:cubicBezTo>
                  <a:cubicBezTo>
                    <a:pt x="7" y="29"/>
                    <a:pt x="7" y="29"/>
                    <a:pt x="7" y="29"/>
                  </a:cubicBezTo>
                  <a:cubicBezTo>
                    <a:pt x="8" y="27"/>
                    <a:pt x="8" y="27"/>
                    <a:pt x="8" y="27"/>
                  </a:cubicBezTo>
                  <a:cubicBezTo>
                    <a:pt x="9" y="22"/>
                    <a:pt x="9" y="22"/>
                    <a:pt x="9" y="22"/>
                  </a:cubicBezTo>
                  <a:cubicBezTo>
                    <a:pt x="9" y="19"/>
                    <a:pt x="9" y="19"/>
                    <a:pt x="9" y="19"/>
                  </a:cubicBezTo>
                  <a:cubicBezTo>
                    <a:pt x="10" y="18"/>
                    <a:pt x="10" y="18"/>
                    <a:pt x="10" y="18"/>
                  </a:cubicBezTo>
                  <a:cubicBezTo>
                    <a:pt x="10" y="18"/>
                    <a:pt x="10" y="18"/>
                    <a:pt x="10" y="18"/>
                  </a:cubicBezTo>
                  <a:cubicBezTo>
                    <a:pt x="10" y="14"/>
                    <a:pt x="10" y="14"/>
                    <a:pt x="10" y="14"/>
                  </a:cubicBezTo>
                  <a:cubicBezTo>
                    <a:pt x="10" y="12"/>
                    <a:pt x="10" y="12"/>
                    <a:pt x="10" y="12"/>
                  </a:cubicBezTo>
                  <a:cubicBezTo>
                    <a:pt x="11" y="11"/>
                    <a:pt x="11" y="11"/>
                    <a:pt x="11" y="11"/>
                  </a:cubicBezTo>
                  <a:cubicBezTo>
                    <a:pt x="11" y="10"/>
                    <a:pt x="11" y="10"/>
                    <a:pt x="11" y="10"/>
                  </a:cubicBezTo>
                  <a:cubicBezTo>
                    <a:pt x="9" y="7"/>
                    <a:pt x="9" y="7"/>
                    <a:pt x="9" y="7"/>
                  </a:cubicBezTo>
                  <a:cubicBezTo>
                    <a:pt x="10" y="5"/>
                    <a:pt x="10" y="5"/>
                    <a:pt x="10" y="5"/>
                  </a:cubicBezTo>
                  <a:cubicBezTo>
                    <a:pt x="10" y="5"/>
                    <a:pt x="10" y="5"/>
                    <a:pt x="10" y="5"/>
                  </a:cubicBezTo>
                  <a:cubicBezTo>
                    <a:pt x="11" y="4"/>
                    <a:pt x="11" y="4"/>
                    <a:pt x="11" y="4"/>
                  </a:cubicBezTo>
                  <a:cubicBezTo>
                    <a:pt x="11" y="3"/>
                    <a:pt x="11" y="3"/>
                    <a:pt x="11" y="3"/>
                  </a:cubicBezTo>
                  <a:cubicBezTo>
                    <a:pt x="12" y="2"/>
                    <a:pt x="12" y="2"/>
                    <a:pt x="12" y="2"/>
                  </a:cubicBezTo>
                  <a:cubicBezTo>
                    <a:pt x="13" y="2"/>
                    <a:pt x="13" y="2"/>
                    <a:pt x="13" y="2"/>
                  </a:cubicBezTo>
                  <a:cubicBezTo>
                    <a:pt x="14" y="1"/>
                    <a:pt x="14" y="1"/>
                    <a:pt x="14" y="1"/>
                  </a:cubicBezTo>
                  <a:cubicBezTo>
                    <a:pt x="16" y="1"/>
                    <a:pt x="16" y="1"/>
                    <a:pt x="16" y="1"/>
                  </a:cubicBezTo>
                  <a:cubicBezTo>
                    <a:pt x="18" y="3"/>
                    <a:pt x="18" y="3"/>
                    <a:pt x="18" y="3"/>
                  </a:cubicBezTo>
                  <a:cubicBezTo>
                    <a:pt x="18" y="4"/>
                    <a:pt x="18" y="4"/>
                    <a:pt x="18" y="4"/>
                  </a:cubicBezTo>
                  <a:cubicBezTo>
                    <a:pt x="19" y="4"/>
                    <a:pt x="19" y="4"/>
                    <a:pt x="19" y="4"/>
                  </a:cubicBezTo>
                  <a:cubicBezTo>
                    <a:pt x="20" y="7"/>
                    <a:pt x="20" y="7"/>
                    <a:pt x="20" y="7"/>
                  </a:cubicBezTo>
                  <a:cubicBezTo>
                    <a:pt x="20" y="7"/>
                    <a:pt x="20" y="7"/>
                    <a:pt x="20" y="7"/>
                  </a:cubicBezTo>
                  <a:cubicBezTo>
                    <a:pt x="21" y="9"/>
                    <a:pt x="21" y="9"/>
                    <a:pt x="21" y="9"/>
                  </a:cubicBezTo>
                  <a:cubicBezTo>
                    <a:pt x="21" y="10"/>
                    <a:pt x="21" y="10"/>
                    <a:pt x="21" y="10"/>
                  </a:cubicBezTo>
                  <a:cubicBezTo>
                    <a:pt x="22" y="10"/>
                    <a:pt x="22" y="10"/>
                    <a:pt x="22" y="10"/>
                  </a:cubicBezTo>
                  <a:cubicBezTo>
                    <a:pt x="22" y="10"/>
                    <a:pt x="22" y="10"/>
                    <a:pt x="23" y="10"/>
                  </a:cubicBezTo>
                  <a:cubicBezTo>
                    <a:pt x="23" y="10"/>
                    <a:pt x="24" y="11"/>
                    <a:pt x="24" y="11"/>
                  </a:cubicBezTo>
                  <a:cubicBezTo>
                    <a:pt x="25" y="13"/>
                    <a:pt x="25" y="13"/>
                    <a:pt x="25" y="13"/>
                  </a:cubicBezTo>
                  <a:cubicBezTo>
                    <a:pt x="26" y="14"/>
                    <a:pt x="26" y="14"/>
                    <a:pt x="26" y="14"/>
                  </a:cubicBezTo>
                  <a:cubicBezTo>
                    <a:pt x="26" y="16"/>
                    <a:pt x="26" y="16"/>
                    <a:pt x="26" y="16"/>
                  </a:cubicBezTo>
                  <a:cubicBezTo>
                    <a:pt x="31" y="20"/>
                    <a:pt x="31" y="20"/>
                    <a:pt x="31" y="20"/>
                  </a:cubicBezTo>
                  <a:cubicBezTo>
                    <a:pt x="32" y="23"/>
                    <a:pt x="32" y="23"/>
                    <a:pt x="32" y="23"/>
                  </a:cubicBezTo>
                  <a:cubicBezTo>
                    <a:pt x="33" y="24"/>
                    <a:pt x="33" y="24"/>
                    <a:pt x="33" y="24"/>
                  </a:cubicBezTo>
                  <a:cubicBezTo>
                    <a:pt x="35" y="28"/>
                    <a:pt x="35" y="28"/>
                    <a:pt x="35" y="28"/>
                  </a:cubicBezTo>
                  <a:cubicBezTo>
                    <a:pt x="38" y="34"/>
                    <a:pt x="38" y="34"/>
                    <a:pt x="38" y="34"/>
                  </a:cubicBezTo>
                  <a:cubicBezTo>
                    <a:pt x="38" y="33"/>
                    <a:pt x="38" y="33"/>
                    <a:pt x="38" y="33"/>
                  </a:cubicBezTo>
                  <a:cubicBezTo>
                    <a:pt x="38" y="33"/>
                    <a:pt x="38" y="34"/>
                    <a:pt x="39" y="34"/>
                  </a:cubicBezTo>
                  <a:cubicBezTo>
                    <a:pt x="39" y="35"/>
                    <a:pt x="39" y="35"/>
                    <a:pt x="39" y="35"/>
                  </a:cubicBezTo>
                  <a:cubicBezTo>
                    <a:pt x="40" y="35"/>
                    <a:pt x="40" y="35"/>
                    <a:pt x="40" y="35"/>
                  </a:cubicBezTo>
                  <a:cubicBezTo>
                    <a:pt x="41" y="33"/>
                    <a:pt x="41" y="33"/>
                    <a:pt x="41" y="33"/>
                  </a:cubicBezTo>
                  <a:cubicBezTo>
                    <a:pt x="43" y="31"/>
                    <a:pt x="43" y="31"/>
                    <a:pt x="43" y="31"/>
                  </a:cubicBezTo>
                  <a:cubicBezTo>
                    <a:pt x="45" y="30"/>
                    <a:pt x="45" y="29"/>
                    <a:pt x="45" y="29"/>
                  </a:cubicBezTo>
                  <a:cubicBezTo>
                    <a:pt x="45" y="28"/>
                    <a:pt x="45" y="28"/>
                    <a:pt x="45" y="28"/>
                  </a:cubicBezTo>
                  <a:cubicBezTo>
                    <a:pt x="45" y="28"/>
                    <a:pt x="45" y="28"/>
                    <a:pt x="45" y="28"/>
                  </a:cubicBezTo>
                  <a:cubicBezTo>
                    <a:pt x="46" y="28"/>
                    <a:pt x="46" y="28"/>
                    <a:pt x="46" y="28"/>
                  </a:cubicBezTo>
                  <a:cubicBezTo>
                    <a:pt x="47" y="27"/>
                    <a:pt x="47" y="27"/>
                    <a:pt x="48" y="27"/>
                  </a:cubicBezTo>
                  <a:cubicBezTo>
                    <a:pt x="48" y="26"/>
                    <a:pt x="49" y="25"/>
                    <a:pt x="50" y="24"/>
                  </a:cubicBezTo>
                  <a:cubicBezTo>
                    <a:pt x="51" y="24"/>
                    <a:pt x="51" y="24"/>
                    <a:pt x="51" y="24"/>
                  </a:cubicBezTo>
                  <a:cubicBezTo>
                    <a:pt x="51" y="23"/>
                    <a:pt x="51" y="23"/>
                    <a:pt x="51" y="23"/>
                  </a:cubicBezTo>
                  <a:cubicBezTo>
                    <a:pt x="52" y="21"/>
                    <a:pt x="53" y="20"/>
                    <a:pt x="55" y="19"/>
                  </a:cubicBezTo>
                  <a:cubicBezTo>
                    <a:pt x="55" y="18"/>
                    <a:pt x="56" y="17"/>
                    <a:pt x="58" y="16"/>
                  </a:cubicBezTo>
                  <a:cubicBezTo>
                    <a:pt x="60" y="14"/>
                    <a:pt x="60" y="14"/>
                    <a:pt x="60" y="14"/>
                  </a:cubicBezTo>
                  <a:cubicBezTo>
                    <a:pt x="60" y="12"/>
                    <a:pt x="60" y="12"/>
                    <a:pt x="60" y="12"/>
                  </a:cubicBezTo>
                  <a:cubicBezTo>
                    <a:pt x="61" y="12"/>
                    <a:pt x="61" y="12"/>
                    <a:pt x="61" y="12"/>
                  </a:cubicBezTo>
                  <a:cubicBezTo>
                    <a:pt x="62" y="11"/>
                    <a:pt x="63" y="10"/>
                    <a:pt x="63" y="9"/>
                  </a:cubicBezTo>
                  <a:cubicBezTo>
                    <a:pt x="65" y="9"/>
                    <a:pt x="65" y="9"/>
                    <a:pt x="65" y="9"/>
                  </a:cubicBezTo>
                  <a:cubicBezTo>
                    <a:pt x="65" y="9"/>
                    <a:pt x="65" y="9"/>
                    <a:pt x="65" y="9"/>
                  </a:cubicBezTo>
                  <a:cubicBezTo>
                    <a:pt x="65" y="7"/>
                    <a:pt x="65" y="7"/>
                    <a:pt x="65" y="7"/>
                  </a:cubicBezTo>
                  <a:cubicBezTo>
                    <a:pt x="64" y="5"/>
                    <a:pt x="64" y="5"/>
                    <a:pt x="64" y="5"/>
                  </a:cubicBezTo>
                  <a:cubicBezTo>
                    <a:pt x="66" y="2"/>
                    <a:pt x="66" y="2"/>
                    <a:pt x="66" y="2"/>
                  </a:cubicBezTo>
                  <a:cubicBezTo>
                    <a:pt x="66" y="0"/>
                    <a:pt x="66" y="0"/>
                    <a:pt x="66" y="0"/>
                  </a:cubicBezTo>
                  <a:cubicBezTo>
                    <a:pt x="68" y="0"/>
                    <a:pt x="69" y="0"/>
                    <a:pt x="69" y="0"/>
                  </a:cubicBezTo>
                  <a:cubicBezTo>
                    <a:pt x="69" y="0"/>
                    <a:pt x="70" y="0"/>
                    <a:pt x="72" y="1"/>
                  </a:cubicBezTo>
                  <a:cubicBezTo>
                    <a:pt x="72" y="2"/>
                    <a:pt x="72" y="2"/>
                    <a:pt x="72" y="2"/>
                  </a:cubicBezTo>
                  <a:cubicBezTo>
                    <a:pt x="73" y="2"/>
                    <a:pt x="73" y="2"/>
                    <a:pt x="73" y="2"/>
                  </a:cubicBezTo>
                  <a:cubicBezTo>
                    <a:pt x="73" y="3"/>
                    <a:pt x="73" y="3"/>
                    <a:pt x="73" y="3"/>
                  </a:cubicBezTo>
                  <a:cubicBezTo>
                    <a:pt x="74" y="4"/>
                    <a:pt x="74" y="4"/>
                    <a:pt x="74" y="4"/>
                  </a:cubicBezTo>
                  <a:cubicBezTo>
                    <a:pt x="74" y="5"/>
                    <a:pt x="74" y="5"/>
                    <a:pt x="74" y="5"/>
                  </a:cubicBezTo>
                  <a:cubicBezTo>
                    <a:pt x="75" y="5"/>
                    <a:pt x="75" y="6"/>
                    <a:pt x="75" y="6"/>
                  </a:cubicBezTo>
                  <a:cubicBezTo>
                    <a:pt x="75" y="7"/>
                    <a:pt x="75" y="7"/>
                    <a:pt x="75" y="7"/>
                  </a:cubicBezTo>
                  <a:cubicBezTo>
                    <a:pt x="75" y="9"/>
                    <a:pt x="75" y="9"/>
                    <a:pt x="75" y="9"/>
                  </a:cubicBezTo>
                  <a:cubicBezTo>
                    <a:pt x="75" y="9"/>
                    <a:pt x="75" y="10"/>
                    <a:pt x="76" y="11"/>
                  </a:cubicBezTo>
                  <a:cubicBezTo>
                    <a:pt x="76" y="11"/>
                    <a:pt x="76" y="11"/>
                    <a:pt x="76" y="11"/>
                  </a:cubicBezTo>
                  <a:cubicBezTo>
                    <a:pt x="75" y="12"/>
                    <a:pt x="75" y="12"/>
                    <a:pt x="75" y="12"/>
                  </a:cubicBezTo>
                  <a:cubicBezTo>
                    <a:pt x="76" y="12"/>
                    <a:pt x="76" y="12"/>
                    <a:pt x="76" y="12"/>
                  </a:cubicBezTo>
                  <a:cubicBezTo>
                    <a:pt x="76" y="13"/>
                    <a:pt x="76" y="13"/>
                    <a:pt x="76" y="13"/>
                  </a:cubicBezTo>
                  <a:cubicBezTo>
                    <a:pt x="77" y="15"/>
                    <a:pt x="77" y="15"/>
                    <a:pt x="77" y="15"/>
                  </a:cubicBezTo>
                  <a:cubicBezTo>
                    <a:pt x="76" y="16"/>
                    <a:pt x="76" y="16"/>
                    <a:pt x="76" y="16"/>
                  </a:cubicBezTo>
                  <a:cubicBezTo>
                    <a:pt x="76" y="18"/>
                    <a:pt x="76" y="18"/>
                    <a:pt x="76" y="18"/>
                  </a:cubicBezTo>
                  <a:cubicBezTo>
                    <a:pt x="76" y="20"/>
                    <a:pt x="76" y="20"/>
                    <a:pt x="76" y="20"/>
                  </a:cubicBezTo>
                  <a:cubicBezTo>
                    <a:pt x="76" y="22"/>
                    <a:pt x="76" y="22"/>
                    <a:pt x="76" y="22"/>
                  </a:cubicBezTo>
                  <a:cubicBezTo>
                    <a:pt x="77" y="25"/>
                    <a:pt x="77" y="25"/>
                    <a:pt x="77" y="25"/>
                  </a:cubicBezTo>
                  <a:cubicBezTo>
                    <a:pt x="77" y="27"/>
                    <a:pt x="78" y="28"/>
                    <a:pt x="78" y="29"/>
                  </a:cubicBezTo>
                  <a:cubicBezTo>
                    <a:pt x="78" y="29"/>
                    <a:pt x="77" y="30"/>
                    <a:pt x="77" y="30"/>
                  </a:cubicBezTo>
                  <a:cubicBezTo>
                    <a:pt x="77" y="31"/>
                    <a:pt x="78" y="31"/>
                    <a:pt x="78" y="32"/>
                  </a:cubicBezTo>
                  <a:cubicBezTo>
                    <a:pt x="78" y="32"/>
                    <a:pt x="77" y="33"/>
                    <a:pt x="77" y="33"/>
                  </a:cubicBezTo>
                  <a:cubicBezTo>
                    <a:pt x="77" y="34"/>
                    <a:pt x="77" y="34"/>
                    <a:pt x="77" y="34"/>
                  </a:cubicBezTo>
                  <a:cubicBezTo>
                    <a:pt x="77" y="40"/>
                    <a:pt x="77" y="40"/>
                    <a:pt x="77" y="40"/>
                  </a:cubicBezTo>
                  <a:cubicBezTo>
                    <a:pt x="78" y="43"/>
                    <a:pt x="78" y="43"/>
                    <a:pt x="78" y="43"/>
                  </a:cubicBezTo>
                  <a:cubicBezTo>
                    <a:pt x="78" y="46"/>
                    <a:pt x="78" y="46"/>
                    <a:pt x="78" y="46"/>
                  </a:cubicBezTo>
                  <a:cubicBezTo>
                    <a:pt x="79" y="47"/>
                    <a:pt x="79" y="48"/>
                    <a:pt x="79" y="48"/>
                  </a:cubicBezTo>
                  <a:cubicBezTo>
                    <a:pt x="81" y="50"/>
                    <a:pt x="83" y="51"/>
                    <a:pt x="83" y="53"/>
                  </a:cubicBezTo>
                  <a:cubicBezTo>
                    <a:pt x="82" y="54"/>
                    <a:pt x="81" y="55"/>
                    <a:pt x="79"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noEditPoints="1"/>
            </p:cNvSpPr>
            <p:nvPr userDrawn="1"/>
          </p:nvSpPr>
          <p:spPr bwMode="auto">
            <a:xfrm>
              <a:off x="266" y="409"/>
              <a:ext cx="84" cy="104"/>
            </a:xfrm>
            <a:custGeom>
              <a:avLst/>
              <a:gdLst>
                <a:gd name="T0" fmla="*/ 40 w 41"/>
                <a:gd name="T1" fmla="*/ 12 h 50"/>
                <a:gd name="T2" fmla="*/ 39 w 41"/>
                <a:gd name="T3" fmla="*/ 15 h 50"/>
                <a:gd name="T4" fmla="*/ 38 w 41"/>
                <a:gd name="T5" fmla="*/ 18 h 50"/>
                <a:gd name="T6" fmla="*/ 39 w 41"/>
                <a:gd name="T7" fmla="*/ 21 h 50"/>
                <a:gd name="T8" fmla="*/ 38 w 41"/>
                <a:gd name="T9" fmla="*/ 24 h 50"/>
                <a:gd name="T10" fmla="*/ 38 w 41"/>
                <a:gd name="T11" fmla="*/ 27 h 50"/>
                <a:gd name="T12" fmla="*/ 38 w 41"/>
                <a:gd name="T13" fmla="*/ 32 h 50"/>
                <a:gd name="T14" fmla="*/ 37 w 41"/>
                <a:gd name="T15" fmla="*/ 35 h 50"/>
                <a:gd name="T16" fmla="*/ 37 w 41"/>
                <a:gd name="T17" fmla="*/ 38 h 50"/>
                <a:gd name="T18" fmla="*/ 37 w 41"/>
                <a:gd name="T19" fmla="*/ 40 h 50"/>
                <a:gd name="T20" fmla="*/ 39 w 41"/>
                <a:gd name="T21" fmla="*/ 44 h 50"/>
                <a:gd name="T22" fmla="*/ 39 w 41"/>
                <a:gd name="T23" fmla="*/ 47 h 50"/>
                <a:gd name="T24" fmla="*/ 35 w 41"/>
                <a:gd name="T25" fmla="*/ 49 h 50"/>
                <a:gd name="T26" fmla="*/ 31 w 41"/>
                <a:gd name="T27" fmla="*/ 44 h 50"/>
                <a:gd name="T28" fmla="*/ 30 w 41"/>
                <a:gd name="T29" fmla="*/ 34 h 50"/>
                <a:gd name="T30" fmla="*/ 28 w 41"/>
                <a:gd name="T31" fmla="*/ 30 h 50"/>
                <a:gd name="T32" fmla="*/ 25 w 41"/>
                <a:gd name="T33" fmla="*/ 35 h 50"/>
                <a:gd name="T34" fmla="*/ 20 w 41"/>
                <a:gd name="T35" fmla="*/ 41 h 50"/>
                <a:gd name="T36" fmla="*/ 12 w 41"/>
                <a:gd name="T37" fmla="*/ 48 h 50"/>
                <a:gd name="T38" fmla="*/ 5 w 41"/>
                <a:gd name="T39" fmla="*/ 48 h 50"/>
                <a:gd name="T40" fmla="*/ 1 w 41"/>
                <a:gd name="T41" fmla="*/ 40 h 50"/>
                <a:gd name="T42" fmla="*/ 1 w 41"/>
                <a:gd name="T43" fmla="*/ 36 h 50"/>
                <a:gd name="T44" fmla="*/ 2 w 41"/>
                <a:gd name="T45" fmla="*/ 30 h 50"/>
                <a:gd name="T46" fmla="*/ 2 w 41"/>
                <a:gd name="T47" fmla="*/ 26 h 50"/>
                <a:gd name="T48" fmla="*/ 2 w 41"/>
                <a:gd name="T49" fmla="*/ 24 h 50"/>
                <a:gd name="T50" fmla="*/ 5 w 41"/>
                <a:gd name="T51" fmla="*/ 19 h 50"/>
                <a:gd name="T52" fmla="*/ 5 w 41"/>
                <a:gd name="T53" fmla="*/ 17 h 50"/>
                <a:gd name="T54" fmla="*/ 7 w 41"/>
                <a:gd name="T55" fmla="*/ 11 h 50"/>
                <a:gd name="T56" fmla="*/ 7 w 41"/>
                <a:gd name="T57" fmla="*/ 9 h 50"/>
                <a:gd name="T58" fmla="*/ 14 w 41"/>
                <a:gd name="T59" fmla="*/ 2 h 50"/>
                <a:gd name="T60" fmla="*/ 25 w 41"/>
                <a:gd name="T61" fmla="*/ 1 h 50"/>
                <a:gd name="T62" fmla="*/ 31 w 41"/>
                <a:gd name="T63" fmla="*/ 3 h 50"/>
                <a:gd name="T64" fmla="*/ 35 w 41"/>
                <a:gd name="T65" fmla="*/ 5 h 50"/>
                <a:gd name="T66" fmla="*/ 41 w 41"/>
                <a:gd name="T67" fmla="*/ 7 h 50"/>
                <a:gd name="T68" fmla="*/ 31 w 41"/>
                <a:gd name="T69" fmla="*/ 11 h 50"/>
                <a:gd name="T70" fmla="*/ 24 w 41"/>
                <a:gd name="T71" fmla="*/ 8 h 50"/>
                <a:gd name="T72" fmla="*/ 22 w 41"/>
                <a:gd name="T73" fmla="*/ 8 h 50"/>
                <a:gd name="T74" fmla="*/ 17 w 41"/>
                <a:gd name="T75" fmla="*/ 9 h 50"/>
                <a:gd name="T76" fmla="*/ 14 w 41"/>
                <a:gd name="T77" fmla="*/ 12 h 50"/>
                <a:gd name="T78" fmla="*/ 14 w 41"/>
                <a:gd name="T79" fmla="*/ 17 h 50"/>
                <a:gd name="T80" fmla="*/ 11 w 41"/>
                <a:gd name="T81" fmla="*/ 23 h 50"/>
                <a:gd name="T82" fmla="*/ 10 w 41"/>
                <a:gd name="T83" fmla="*/ 26 h 50"/>
                <a:gd name="T84" fmla="*/ 9 w 41"/>
                <a:gd name="T85" fmla="*/ 29 h 50"/>
                <a:gd name="T86" fmla="*/ 9 w 41"/>
                <a:gd name="T87" fmla="*/ 32 h 50"/>
                <a:gd name="T88" fmla="*/ 8 w 41"/>
                <a:gd name="T89" fmla="*/ 35 h 50"/>
                <a:gd name="T90" fmla="*/ 7 w 41"/>
                <a:gd name="T91" fmla="*/ 41 h 50"/>
                <a:gd name="T92" fmla="*/ 8 w 41"/>
                <a:gd name="T93" fmla="*/ 41 h 50"/>
                <a:gd name="T94" fmla="*/ 10 w 41"/>
                <a:gd name="T95" fmla="*/ 39 h 50"/>
                <a:gd name="T96" fmla="*/ 17 w 41"/>
                <a:gd name="T97" fmla="*/ 33 h 50"/>
                <a:gd name="T98" fmla="*/ 20 w 41"/>
                <a:gd name="T99" fmla="*/ 29 h 50"/>
                <a:gd name="T100" fmla="*/ 22 w 41"/>
                <a:gd name="T101" fmla="*/ 27 h 50"/>
                <a:gd name="T102" fmla="*/ 29 w 41"/>
                <a:gd name="T103" fmla="*/ 18 h 50"/>
                <a:gd name="T104" fmla="*/ 31 w 41"/>
                <a:gd name="T105" fmla="*/ 15 h 50"/>
                <a:gd name="T106" fmla="*/ 32 w 41"/>
                <a:gd name="T107"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50">
                  <a:moveTo>
                    <a:pt x="40" y="8"/>
                  </a:moveTo>
                  <a:cubicBezTo>
                    <a:pt x="41" y="11"/>
                    <a:pt x="41" y="11"/>
                    <a:pt x="41" y="11"/>
                  </a:cubicBezTo>
                  <a:cubicBezTo>
                    <a:pt x="40" y="12"/>
                    <a:pt x="40" y="12"/>
                    <a:pt x="40" y="12"/>
                  </a:cubicBezTo>
                  <a:cubicBezTo>
                    <a:pt x="39" y="14"/>
                    <a:pt x="39" y="14"/>
                    <a:pt x="39" y="14"/>
                  </a:cubicBezTo>
                  <a:cubicBezTo>
                    <a:pt x="39" y="15"/>
                    <a:pt x="39" y="15"/>
                    <a:pt x="39" y="15"/>
                  </a:cubicBezTo>
                  <a:cubicBezTo>
                    <a:pt x="39" y="15"/>
                    <a:pt x="39" y="15"/>
                    <a:pt x="39" y="15"/>
                  </a:cubicBezTo>
                  <a:cubicBezTo>
                    <a:pt x="39" y="16"/>
                    <a:pt x="39" y="17"/>
                    <a:pt x="39" y="17"/>
                  </a:cubicBezTo>
                  <a:cubicBezTo>
                    <a:pt x="38" y="18"/>
                    <a:pt x="38" y="18"/>
                    <a:pt x="38" y="18"/>
                  </a:cubicBezTo>
                  <a:cubicBezTo>
                    <a:pt x="38" y="18"/>
                    <a:pt x="38" y="18"/>
                    <a:pt x="38" y="18"/>
                  </a:cubicBezTo>
                  <a:cubicBezTo>
                    <a:pt x="39" y="19"/>
                    <a:pt x="39" y="19"/>
                    <a:pt x="39" y="19"/>
                  </a:cubicBezTo>
                  <a:cubicBezTo>
                    <a:pt x="39" y="20"/>
                    <a:pt x="39" y="20"/>
                    <a:pt x="39" y="20"/>
                  </a:cubicBezTo>
                  <a:cubicBezTo>
                    <a:pt x="39" y="21"/>
                    <a:pt x="39" y="21"/>
                    <a:pt x="39" y="21"/>
                  </a:cubicBezTo>
                  <a:cubicBezTo>
                    <a:pt x="38" y="22"/>
                    <a:pt x="38" y="22"/>
                    <a:pt x="38" y="22"/>
                  </a:cubicBezTo>
                  <a:cubicBezTo>
                    <a:pt x="39" y="23"/>
                    <a:pt x="39" y="23"/>
                    <a:pt x="39" y="23"/>
                  </a:cubicBezTo>
                  <a:cubicBezTo>
                    <a:pt x="38" y="24"/>
                    <a:pt x="38" y="24"/>
                    <a:pt x="38" y="24"/>
                  </a:cubicBezTo>
                  <a:cubicBezTo>
                    <a:pt x="38" y="25"/>
                    <a:pt x="38" y="25"/>
                    <a:pt x="38" y="25"/>
                  </a:cubicBezTo>
                  <a:cubicBezTo>
                    <a:pt x="39" y="26"/>
                    <a:pt x="39" y="26"/>
                    <a:pt x="39" y="26"/>
                  </a:cubicBezTo>
                  <a:cubicBezTo>
                    <a:pt x="38" y="27"/>
                    <a:pt x="38" y="27"/>
                    <a:pt x="38" y="27"/>
                  </a:cubicBezTo>
                  <a:cubicBezTo>
                    <a:pt x="38" y="28"/>
                    <a:pt x="38" y="28"/>
                    <a:pt x="38" y="28"/>
                  </a:cubicBezTo>
                  <a:cubicBezTo>
                    <a:pt x="37" y="30"/>
                    <a:pt x="37" y="30"/>
                    <a:pt x="37" y="30"/>
                  </a:cubicBezTo>
                  <a:cubicBezTo>
                    <a:pt x="38" y="32"/>
                    <a:pt x="38" y="32"/>
                    <a:pt x="38" y="32"/>
                  </a:cubicBezTo>
                  <a:cubicBezTo>
                    <a:pt x="37" y="32"/>
                    <a:pt x="37" y="32"/>
                    <a:pt x="37" y="32"/>
                  </a:cubicBezTo>
                  <a:cubicBezTo>
                    <a:pt x="38" y="33"/>
                    <a:pt x="38" y="33"/>
                    <a:pt x="38" y="33"/>
                  </a:cubicBezTo>
                  <a:cubicBezTo>
                    <a:pt x="37" y="35"/>
                    <a:pt x="37" y="35"/>
                    <a:pt x="37" y="35"/>
                  </a:cubicBezTo>
                  <a:cubicBezTo>
                    <a:pt x="36" y="36"/>
                    <a:pt x="36" y="36"/>
                    <a:pt x="36" y="36"/>
                  </a:cubicBezTo>
                  <a:cubicBezTo>
                    <a:pt x="37" y="36"/>
                    <a:pt x="37" y="36"/>
                    <a:pt x="37" y="36"/>
                  </a:cubicBezTo>
                  <a:cubicBezTo>
                    <a:pt x="37" y="38"/>
                    <a:pt x="37" y="38"/>
                    <a:pt x="37" y="38"/>
                  </a:cubicBezTo>
                  <a:cubicBezTo>
                    <a:pt x="37" y="39"/>
                    <a:pt x="37" y="39"/>
                    <a:pt x="37" y="39"/>
                  </a:cubicBezTo>
                  <a:cubicBezTo>
                    <a:pt x="37" y="39"/>
                    <a:pt x="37" y="39"/>
                    <a:pt x="37" y="40"/>
                  </a:cubicBezTo>
                  <a:cubicBezTo>
                    <a:pt x="37" y="40"/>
                    <a:pt x="37" y="40"/>
                    <a:pt x="37" y="40"/>
                  </a:cubicBezTo>
                  <a:cubicBezTo>
                    <a:pt x="38" y="40"/>
                    <a:pt x="38" y="40"/>
                    <a:pt x="38" y="40"/>
                  </a:cubicBezTo>
                  <a:cubicBezTo>
                    <a:pt x="40" y="42"/>
                    <a:pt x="40" y="42"/>
                    <a:pt x="40" y="42"/>
                  </a:cubicBezTo>
                  <a:cubicBezTo>
                    <a:pt x="39" y="44"/>
                    <a:pt x="39" y="44"/>
                    <a:pt x="39" y="44"/>
                  </a:cubicBezTo>
                  <a:cubicBezTo>
                    <a:pt x="40" y="44"/>
                    <a:pt x="40" y="44"/>
                    <a:pt x="40" y="44"/>
                  </a:cubicBezTo>
                  <a:cubicBezTo>
                    <a:pt x="40" y="44"/>
                    <a:pt x="41" y="45"/>
                    <a:pt x="41" y="46"/>
                  </a:cubicBezTo>
                  <a:cubicBezTo>
                    <a:pt x="39" y="47"/>
                    <a:pt x="39" y="47"/>
                    <a:pt x="39" y="47"/>
                  </a:cubicBezTo>
                  <a:cubicBezTo>
                    <a:pt x="39" y="48"/>
                    <a:pt x="38" y="48"/>
                    <a:pt x="37" y="49"/>
                  </a:cubicBezTo>
                  <a:cubicBezTo>
                    <a:pt x="36" y="50"/>
                    <a:pt x="36" y="50"/>
                    <a:pt x="36" y="50"/>
                  </a:cubicBezTo>
                  <a:cubicBezTo>
                    <a:pt x="35" y="49"/>
                    <a:pt x="35" y="49"/>
                    <a:pt x="35" y="49"/>
                  </a:cubicBezTo>
                  <a:cubicBezTo>
                    <a:pt x="34" y="50"/>
                    <a:pt x="34" y="50"/>
                    <a:pt x="34" y="50"/>
                  </a:cubicBezTo>
                  <a:cubicBezTo>
                    <a:pt x="31" y="46"/>
                    <a:pt x="31" y="46"/>
                    <a:pt x="31" y="46"/>
                  </a:cubicBezTo>
                  <a:cubicBezTo>
                    <a:pt x="31" y="44"/>
                    <a:pt x="31" y="44"/>
                    <a:pt x="31" y="44"/>
                  </a:cubicBezTo>
                  <a:cubicBezTo>
                    <a:pt x="30" y="43"/>
                    <a:pt x="30" y="42"/>
                    <a:pt x="30" y="41"/>
                  </a:cubicBezTo>
                  <a:cubicBezTo>
                    <a:pt x="30" y="40"/>
                    <a:pt x="30" y="40"/>
                    <a:pt x="30" y="40"/>
                  </a:cubicBezTo>
                  <a:cubicBezTo>
                    <a:pt x="30" y="34"/>
                    <a:pt x="30" y="34"/>
                    <a:pt x="30" y="34"/>
                  </a:cubicBezTo>
                  <a:cubicBezTo>
                    <a:pt x="30" y="30"/>
                    <a:pt x="30" y="30"/>
                    <a:pt x="30" y="30"/>
                  </a:cubicBezTo>
                  <a:cubicBezTo>
                    <a:pt x="30" y="27"/>
                    <a:pt x="30" y="27"/>
                    <a:pt x="30" y="27"/>
                  </a:cubicBezTo>
                  <a:cubicBezTo>
                    <a:pt x="28" y="30"/>
                    <a:pt x="28" y="30"/>
                    <a:pt x="28" y="30"/>
                  </a:cubicBezTo>
                  <a:cubicBezTo>
                    <a:pt x="27" y="33"/>
                    <a:pt x="27" y="33"/>
                    <a:pt x="27" y="33"/>
                  </a:cubicBezTo>
                  <a:cubicBezTo>
                    <a:pt x="26" y="33"/>
                    <a:pt x="26" y="33"/>
                    <a:pt x="26" y="33"/>
                  </a:cubicBezTo>
                  <a:cubicBezTo>
                    <a:pt x="25" y="35"/>
                    <a:pt x="25" y="35"/>
                    <a:pt x="25" y="35"/>
                  </a:cubicBezTo>
                  <a:cubicBezTo>
                    <a:pt x="22" y="38"/>
                    <a:pt x="22" y="38"/>
                    <a:pt x="22" y="38"/>
                  </a:cubicBezTo>
                  <a:cubicBezTo>
                    <a:pt x="22" y="39"/>
                    <a:pt x="22" y="39"/>
                    <a:pt x="22" y="39"/>
                  </a:cubicBezTo>
                  <a:cubicBezTo>
                    <a:pt x="20" y="41"/>
                    <a:pt x="20" y="41"/>
                    <a:pt x="20" y="41"/>
                  </a:cubicBezTo>
                  <a:cubicBezTo>
                    <a:pt x="19" y="42"/>
                    <a:pt x="19" y="42"/>
                    <a:pt x="19" y="42"/>
                  </a:cubicBezTo>
                  <a:cubicBezTo>
                    <a:pt x="16" y="44"/>
                    <a:pt x="16" y="44"/>
                    <a:pt x="16" y="44"/>
                  </a:cubicBezTo>
                  <a:cubicBezTo>
                    <a:pt x="12" y="48"/>
                    <a:pt x="12" y="48"/>
                    <a:pt x="12" y="48"/>
                  </a:cubicBezTo>
                  <a:cubicBezTo>
                    <a:pt x="10" y="49"/>
                    <a:pt x="10" y="49"/>
                    <a:pt x="10" y="49"/>
                  </a:cubicBezTo>
                  <a:cubicBezTo>
                    <a:pt x="9" y="50"/>
                    <a:pt x="9" y="50"/>
                    <a:pt x="9" y="50"/>
                  </a:cubicBezTo>
                  <a:cubicBezTo>
                    <a:pt x="7" y="50"/>
                    <a:pt x="6" y="49"/>
                    <a:pt x="5" y="48"/>
                  </a:cubicBezTo>
                  <a:cubicBezTo>
                    <a:pt x="2" y="46"/>
                    <a:pt x="1" y="45"/>
                    <a:pt x="0" y="41"/>
                  </a:cubicBezTo>
                  <a:cubicBezTo>
                    <a:pt x="1" y="41"/>
                    <a:pt x="1" y="41"/>
                    <a:pt x="1" y="41"/>
                  </a:cubicBezTo>
                  <a:cubicBezTo>
                    <a:pt x="1" y="40"/>
                    <a:pt x="1" y="40"/>
                    <a:pt x="1" y="40"/>
                  </a:cubicBezTo>
                  <a:cubicBezTo>
                    <a:pt x="1" y="39"/>
                    <a:pt x="1" y="39"/>
                    <a:pt x="1" y="39"/>
                  </a:cubicBezTo>
                  <a:cubicBezTo>
                    <a:pt x="0" y="38"/>
                    <a:pt x="0" y="38"/>
                    <a:pt x="0" y="38"/>
                  </a:cubicBezTo>
                  <a:cubicBezTo>
                    <a:pt x="1" y="36"/>
                    <a:pt x="1" y="36"/>
                    <a:pt x="1" y="36"/>
                  </a:cubicBezTo>
                  <a:cubicBezTo>
                    <a:pt x="1" y="34"/>
                    <a:pt x="1" y="34"/>
                    <a:pt x="1" y="34"/>
                  </a:cubicBezTo>
                  <a:cubicBezTo>
                    <a:pt x="2" y="31"/>
                    <a:pt x="2" y="31"/>
                    <a:pt x="2" y="31"/>
                  </a:cubicBezTo>
                  <a:cubicBezTo>
                    <a:pt x="2" y="31"/>
                    <a:pt x="2" y="30"/>
                    <a:pt x="2" y="30"/>
                  </a:cubicBezTo>
                  <a:cubicBezTo>
                    <a:pt x="2" y="30"/>
                    <a:pt x="2" y="29"/>
                    <a:pt x="2" y="29"/>
                  </a:cubicBezTo>
                  <a:cubicBezTo>
                    <a:pt x="2" y="29"/>
                    <a:pt x="2" y="29"/>
                    <a:pt x="2" y="28"/>
                  </a:cubicBezTo>
                  <a:cubicBezTo>
                    <a:pt x="2" y="28"/>
                    <a:pt x="2" y="27"/>
                    <a:pt x="2" y="26"/>
                  </a:cubicBezTo>
                  <a:cubicBezTo>
                    <a:pt x="3" y="26"/>
                    <a:pt x="3" y="26"/>
                    <a:pt x="3" y="26"/>
                  </a:cubicBezTo>
                  <a:cubicBezTo>
                    <a:pt x="3" y="25"/>
                    <a:pt x="2" y="25"/>
                    <a:pt x="2" y="25"/>
                  </a:cubicBezTo>
                  <a:cubicBezTo>
                    <a:pt x="2" y="24"/>
                    <a:pt x="2" y="24"/>
                    <a:pt x="2" y="24"/>
                  </a:cubicBezTo>
                  <a:cubicBezTo>
                    <a:pt x="2" y="24"/>
                    <a:pt x="2" y="23"/>
                    <a:pt x="2" y="23"/>
                  </a:cubicBezTo>
                  <a:cubicBezTo>
                    <a:pt x="2" y="22"/>
                    <a:pt x="3" y="22"/>
                    <a:pt x="4" y="21"/>
                  </a:cubicBezTo>
                  <a:cubicBezTo>
                    <a:pt x="4" y="21"/>
                    <a:pt x="4" y="20"/>
                    <a:pt x="5" y="19"/>
                  </a:cubicBezTo>
                  <a:cubicBezTo>
                    <a:pt x="4" y="19"/>
                    <a:pt x="4" y="19"/>
                    <a:pt x="4" y="19"/>
                  </a:cubicBezTo>
                  <a:cubicBezTo>
                    <a:pt x="5" y="17"/>
                    <a:pt x="5" y="17"/>
                    <a:pt x="5" y="17"/>
                  </a:cubicBezTo>
                  <a:cubicBezTo>
                    <a:pt x="5" y="17"/>
                    <a:pt x="5" y="17"/>
                    <a:pt x="5" y="17"/>
                  </a:cubicBezTo>
                  <a:cubicBezTo>
                    <a:pt x="5" y="15"/>
                    <a:pt x="6" y="14"/>
                    <a:pt x="7" y="13"/>
                  </a:cubicBezTo>
                  <a:cubicBezTo>
                    <a:pt x="7" y="11"/>
                    <a:pt x="7" y="11"/>
                    <a:pt x="7" y="11"/>
                  </a:cubicBezTo>
                  <a:cubicBezTo>
                    <a:pt x="7" y="11"/>
                    <a:pt x="7" y="11"/>
                    <a:pt x="7" y="11"/>
                  </a:cubicBezTo>
                  <a:cubicBezTo>
                    <a:pt x="7" y="11"/>
                    <a:pt x="7" y="10"/>
                    <a:pt x="7" y="10"/>
                  </a:cubicBezTo>
                  <a:cubicBezTo>
                    <a:pt x="7" y="10"/>
                    <a:pt x="7" y="10"/>
                    <a:pt x="7" y="9"/>
                  </a:cubicBezTo>
                  <a:cubicBezTo>
                    <a:pt x="7" y="9"/>
                    <a:pt x="7" y="9"/>
                    <a:pt x="7" y="9"/>
                  </a:cubicBezTo>
                  <a:cubicBezTo>
                    <a:pt x="8" y="7"/>
                    <a:pt x="10" y="5"/>
                    <a:pt x="12" y="2"/>
                  </a:cubicBezTo>
                  <a:cubicBezTo>
                    <a:pt x="13" y="3"/>
                    <a:pt x="13" y="3"/>
                    <a:pt x="13" y="3"/>
                  </a:cubicBezTo>
                  <a:cubicBezTo>
                    <a:pt x="14" y="2"/>
                    <a:pt x="14" y="2"/>
                    <a:pt x="14" y="2"/>
                  </a:cubicBezTo>
                  <a:cubicBezTo>
                    <a:pt x="14" y="2"/>
                    <a:pt x="14" y="2"/>
                    <a:pt x="14" y="2"/>
                  </a:cubicBezTo>
                  <a:cubicBezTo>
                    <a:pt x="17" y="0"/>
                    <a:pt x="17" y="0"/>
                    <a:pt x="17" y="0"/>
                  </a:cubicBezTo>
                  <a:cubicBezTo>
                    <a:pt x="25" y="1"/>
                    <a:pt x="25" y="1"/>
                    <a:pt x="25" y="1"/>
                  </a:cubicBezTo>
                  <a:cubicBezTo>
                    <a:pt x="25" y="1"/>
                    <a:pt x="25" y="1"/>
                    <a:pt x="25" y="1"/>
                  </a:cubicBezTo>
                  <a:cubicBezTo>
                    <a:pt x="28" y="2"/>
                    <a:pt x="28" y="2"/>
                    <a:pt x="28" y="2"/>
                  </a:cubicBezTo>
                  <a:cubicBezTo>
                    <a:pt x="29" y="2"/>
                    <a:pt x="30" y="2"/>
                    <a:pt x="31" y="3"/>
                  </a:cubicBezTo>
                  <a:cubicBezTo>
                    <a:pt x="31" y="3"/>
                    <a:pt x="31" y="3"/>
                    <a:pt x="31" y="2"/>
                  </a:cubicBezTo>
                  <a:cubicBezTo>
                    <a:pt x="33" y="4"/>
                    <a:pt x="33" y="4"/>
                    <a:pt x="33" y="4"/>
                  </a:cubicBezTo>
                  <a:cubicBezTo>
                    <a:pt x="35" y="5"/>
                    <a:pt x="35" y="5"/>
                    <a:pt x="35" y="5"/>
                  </a:cubicBezTo>
                  <a:cubicBezTo>
                    <a:pt x="39" y="4"/>
                    <a:pt x="39" y="4"/>
                    <a:pt x="39" y="4"/>
                  </a:cubicBezTo>
                  <a:cubicBezTo>
                    <a:pt x="40" y="6"/>
                    <a:pt x="40" y="6"/>
                    <a:pt x="40" y="6"/>
                  </a:cubicBezTo>
                  <a:cubicBezTo>
                    <a:pt x="41" y="7"/>
                    <a:pt x="41" y="7"/>
                    <a:pt x="41" y="7"/>
                  </a:cubicBezTo>
                  <a:lnTo>
                    <a:pt x="40" y="8"/>
                  </a:lnTo>
                  <a:close/>
                  <a:moveTo>
                    <a:pt x="31" y="11"/>
                  </a:moveTo>
                  <a:cubicBezTo>
                    <a:pt x="31" y="11"/>
                    <a:pt x="31" y="11"/>
                    <a:pt x="31" y="11"/>
                  </a:cubicBezTo>
                  <a:cubicBezTo>
                    <a:pt x="27" y="9"/>
                    <a:pt x="27" y="9"/>
                    <a:pt x="27" y="9"/>
                  </a:cubicBezTo>
                  <a:cubicBezTo>
                    <a:pt x="25" y="8"/>
                    <a:pt x="25" y="8"/>
                    <a:pt x="25" y="8"/>
                  </a:cubicBezTo>
                  <a:cubicBezTo>
                    <a:pt x="24" y="8"/>
                    <a:pt x="24" y="8"/>
                    <a:pt x="24" y="8"/>
                  </a:cubicBezTo>
                  <a:cubicBezTo>
                    <a:pt x="24" y="8"/>
                    <a:pt x="24" y="8"/>
                    <a:pt x="24" y="8"/>
                  </a:cubicBezTo>
                  <a:cubicBezTo>
                    <a:pt x="23" y="8"/>
                    <a:pt x="23" y="8"/>
                    <a:pt x="23" y="8"/>
                  </a:cubicBezTo>
                  <a:cubicBezTo>
                    <a:pt x="22" y="8"/>
                    <a:pt x="22" y="8"/>
                    <a:pt x="22" y="8"/>
                  </a:cubicBezTo>
                  <a:cubicBezTo>
                    <a:pt x="19" y="8"/>
                    <a:pt x="19" y="8"/>
                    <a:pt x="19" y="8"/>
                  </a:cubicBezTo>
                  <a:cubicBezTo>
                    <a:pt x="20" y="8"/>
                    <a:pt x="20" y="8"/>
                    <a:pt x="20" y="8"/>
                  </a:cubicBezTo>
                  <a:cubicBezTo>
                    <a:pt x="17" y="9"/>
                    <a:pt x="17" y="9"/>
                    <a:pt x="17" y="9"/>
                  </a:cubicBezTo>
                  <a:cubicBezTo>
                    <a:pt x="17" y="10"/>
                    <a:pt x="17" y="10"/>
                    <a:pt x="17" y="10"/>
                  </a:cubicBezTo>
                  <a:cubicBezTo>
                    <a:pt x="16" y="10"/>
                    <a:pt x="16" y="10"/>
                    <a:pt x="16" y="10"/>
                  </a:cubicBezTo>
                  <a:cubicBezTo>
                    <a:pt x="15" y="11"/>
                    <a:pt x="14" y="12"/>
                    <a:pt x="14" y="12"/>
                  </a:cubicBezTo>
                  <a:cubicBezTo>
                    <a:pt x="13" y="15"/>
                    <a:pt x="13" y="15"/>
                    <a:pt x="13" y="15"/>
                  </a:cubicBezTo>
                  <a:cubicBezTo>
                    <a:pt x="13" y="16"/>
                    <a:pt x="13" y="16"/>
                    <a:pt x="13" y="16"/>
                  </a:cubicBezTo>
                  <a:cubicBezTo>
                    <a:pt x="14" y="17"/>
                    <a:pt x="14" y="17"/>
                    <a:pt x="14" y="17"/>
                  </a:cubicBezTo>
                  <a:cubicBezTo>
                    <a:pt x="12" y="18"/>
                    <a:pt x="12" y="18"/>
                    <a:pt x="12" y="18"/>
                  </a:cubicBezTo>
                  <a:cubicBezTo>
                    <a:pt x="12" y="19"/>
                    <a:pt x="12" y="19"/>
                    <a:pt x="12" y="19"/>
                  </a:cubicBezTo>
                  <a:cubicBezTo>
                    <a:pt x="11" y="20"/>
                    <a:pt x="11" y="21"/>
                    <a:pt x="11" y="23"/>
                  </a:cubicBezTo>
                  <a:cubicBezTo>
                    <a:pt x="10" y="24"/>
                    <a:pt x="10" y="24"/>
                    <a:pt x="10" y="24"/>
                  </a:cubicBezTo>
                  <a:cubicBezTo>
                    <a:pt x="10" y="25"/>
                    <a:pt x="10" y="25"/>
                    <a:pt x="10" y="25"/>
                  </a:cubicBezTo>
                  <a:cubicBezTo>
                    <a:pt x="10" y="26"/>
                    <a:pt x="10" y="26"/>
                    <a:pt x="10" y="26"/>
                  </a:cubicBezTo>
                  <a:cubicBezTo>
                    <a:pt x="9" y="27"/>
                    <a:pt x="9" y="27"/>
                    <a:pt x="9" y="27"/>
                  </a:cubicBezTo>
                  <a:cubicBezTo>
                    <a:pt x="9" y="27"/>
                    <a:pt x="9" y="27"/>
                    <a:pt x="9" y="27"/>
                  </a:cubicBezTo>
                  <a:cubicBezTo>
                    <a:pt x="9" y="29"/>
                    <a:pt x="9" y="29"/>
                    <a:pt x="9" y="29"/>
                  </a:cubicBezTo>
                  <a:cubicBezTo>
                    <a:pt x="9" y="29"/>
                    <a:pt x="9" y="29"/>
                    <a:pt x="9" y="29"/>
                  </a:cubicBezTo>
                  <a:cubicBezTo>
                    <a:pt x="9" y="30"/>
                    <a:pt x="9" y="31"/>
                    <a:pt x="9" y="31"/>
                  </a:cubicBezTo>
                  <a:cubicBezTo>
                    <a:pt x="9" y="32"/>
                    <a:pt x="9" y="32"/>
                    <a:pt x="9" y="32"/>
                  </a:cubicBezTo>
                  <a:cubicBezTo>
                    <a:pt x="8" y="34"/>
                    <a:pt x="8" y="34"/>
                    <a:pt x="8" y="34"/>
                  </a:cubicBezTo>
                  <a:cubicBezTo>
                    <a:pt x="8" y="34"/>
                    <a:pt x="8" y="34"/>
                    <a:pt x="8" y="34"/>
                  </a:cubicBezTo>
                  <a:cubicBezTo>
                    <a:pt x="8" y="35"/>
                    <a:pt x="8" y="35"/>
                    <a:pt x="8" y="35"/>
                  </a:cubicBezTo>
                  <a:cubicBezTo>
                    <a:pt x="8" y="37"/>
                    <a:pt x="8" y="37"/>
                    <a:pt x="8" y="37"/>
                  </a:cubicBezTo>
                  <a:cubicBezTo>
                    <a:pt x="7" y="39"/>
                    <a:pt x="7" y="39"/>
                    <a:pt x="7" y="39"/>
                  </a:cubicBezTo>
                  <a:cubicBezTo>
                    <a:pt x="7" y="41"/>
                    <a:pt x="7" y="41"/>
                    <a:pt x="7" y="41"/>
                  </a:cubicBezTo>
                  <a:cubicBezTo>
                    <a:pt x="7" y="41"/>
                    <a:pt x="7" y="41"/>
                    <a:pt x="7" y="41"/>
                  </a:cubicBezTo>
                  <a:cubicBezTo>
                    <a:pt x="8" y="41"/>
                    <a:pt x="8" y="41"/>
                    <a:pt x="8" y="41"/>
                  </a:cubicBezTo>
                  <a:cubicBezTo>
                    <a:pt x="8" y="41"/>
                    <a:pt x="8" y="41"/>
                    <a:pt x="8" y="41"/>
                  </a:cubicBezTo>
                  <a:cubicBezTo>
                    <a:pt x="8" y="41"/>
                    <a:pt x="9" y="41"/>
                    <a:pt x="9" y="40"/>
                  </a:cubicBezTo>
                  <a:cubicBezTo>
                    <a:pt x="9" y="39"/>
                    <a:pt x="9" y="39"/>
                    <a:pt x="9" y="39"/>
                  </a:cubicBezTo>
                  <a:cubicBezTo>
                    <a:pt x="10" y="39"/>
                    <a:pt x="10" y="39"/>
                    <a:pt x="10" y="39"/>
                  </a:cubicBezTo>
                  <a:cubicBezTo>
                    <a:pt x="11" y="38"/>
                    <a:pt x="11" y="38"/>
                    <a:pt x="11" y="38"/>
                  </a:cubicBezTo>
                  <a:cubicBezTo>
                    <a:pt x="17" y="34"/>
                    <a:pt x="17" y="34"/>
                    <a:pt x="17" y="34"/>
                  </a:cubicBezTo>
                  <a:cubicBezTo>
                    <a:pt x="17" y="33"/>
                    <a:pt x="17" y="33"/>
                    <a:pt x="17" y="33"/>
                  </a:cubicBezTo>
                  <a:cubicBezTo>
                    <a:pt x="18" y="32"/>
                    <a:pt x="18" y="32"/>
                    <a:pt x="18" y="32"/>
                  </a:cubicBezTo>
                  <a:cubicBezTo>
                    <a:pt x="19" y="31"/>
                    <a:pt x="19" y="31"/>
                    <a:pt x="20" y="31"/>
                  </a:cubicBezTo>
                  <a:cubicBezTo>
                    <a:pt x="20" y="29"/>
                    <a:pt x="20" y="29"/>
                    <a:pt x="20" y="29"/>
                  </a:cubicBezTo>
                  <a:cubicBezTo>
                    <a:pt x="21" y="29"/>
                    <a:pt x="21" y="29"/>
                    <a:pt x="21" y="29"/>
                  </a:cubicBezTo>
                  <a:cubicBezTo>
                    <a:pt x="21" y="27"/>
                    <a:pt x="21" y="27"/>
                    <a:pt x="21" y="27"/>
                  </a:cubicBezTo>
                  <a:cubicBezTo>
                    <a:pt x="22" y="27"/>
                    <a:pt x="22" y="27"/>
                    <a:pt x="22" y="27"/>
                  </a:cubicBezTo>
                  <a:cubicBezTo>
                    <a:pt x="23" y="27"/>
                    <a:pt x="23" y="27"/>
                    <a:pt x="23" y="26"/>
                  </a:cubicBezTo>
                  <a:cubicBezTo>
                    <a:pt x="23" y="26"/>
                    <a:pt x="24" y="25"/>
                    <a:pt x="24" y="25"/>
                  </a:cubicBezTo>
                  <a:cubicBezTo>
                    <a:pt x="29" y="18"/>
                    <a:pt x="29" y="18"/>
                    <a:pt x="29" y="18"/>
                  </a:cubicBezTo>
                  <a:cubicBezTo>
                    <a:pt x="30" y="17"/>
                    <a:pt x="30" y="17"/>
                    <a:pt x="30" y="17"/>
                  </a:cubicBezTo>
                  <a:cubicBezTo>
                    <a:pt x="30" y="16"/>
                    <a:pt x="30" y="16"/>
                    <a:pt x="30" y="16"/>
                  </a:cubicBezTo>
                  <a:cubicBezTo>
                    <a:pt x="31" y="15"/>
                    <a:pt x="31" y="15"/>
                    <a:pt x="31" y="15"/>
                  </a:cubicBezTo>
                  <a:cubicBezTo>
                    <a:pt x="31" y="14"/>
                    <a:pt x="31" y="14"/>
                    <a:pt x="31" y="14"/>
                  </a:cubicBezTo>
                  <a:cubicBezTo>
                    <a:pt x="32" y="13"/>
                    <a:pt x="32" y="13"/>
                    <a:pt x="32" y="13"/>
                  </a:cubicBezTo>
                  <a:cubicBezTo>
                    <a:pt x="32" y="12"/>
                    <a:pt x="32" y="12"/>
                    <a:pt x="32" y="12"/>
                  </a:cubicBez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5"/>
            <p:cNvSpPr>
              <a:spLocks/>
            </p:cNvSpPr>
            <p:nvPr userDrawn="1"/>
          </p:nvSpPr>
          <p:spPr bwMode="auto">
            <a:xfrm>
              <a:off x="361" y="390"/>
              <a:ext cx="80" cy="121"/>
            </a:xfrm>
            <a:custGeom>
              <a:avLst/>
              <a:gdLst>
                <a:gd name="T0" fmla="*/ 34 w 39"/>
                <a:gd name="T1" fmla="*/ 53 h 58"/>
                <a:gd name="T2" fmla="*/ 29 w 39"/>
                <a:gd name="T3" fmla="*/ 57 h 58"/>
                <a:gd name="T4" fmla="*/ 25 w 39"/>
                <a:gd name="T5" fmla="*/ 57 h 58"/>
                <a:gd name="T6" fmla="*/ 21 w 39"/>
                <a:gd name="T7" fmla="*/ 57 h 58"/>
                <a:gd name="T8" fmla="*/ 16 w 39"/>
                <a:gd name="T9" fmla="*/ 55 h 58"/>
                <a:gd name="T10" fmla="*/ 13 w 39"/>
                <a:gd name="T11" fmla="*/ 52 h 58"/>
                <a:gd name="T12" fmla="*/ 10 w 39"/>
                <a:gd name="T13" fmla="*/ 46 h 58"/>
                <a:gd name="T14" fmla="*/ 9 w 39"/>
                <a:gd name="T15" fmla="*/ 40 h 58"/>
                <a:gd name="T16" fmla="*/ 9 w 39"/>
                <a:gd name="T17" fmla="*/ 37 h 58"/>
                <a:gd name="T18" fmla="*/ 9 w 39"/>
                <a:gd name="T19" fmla="*/ 34 h 58"/>
                <a:gd name="T20" fmla="*/ 9 w 39"/>
                <a:gd name="T21" fmla="*/ 32 h 58"/>
                <a:gd name="T22" fmla="*/ 9 w 39"/>
                <a:gd name="T23" fmla="*/ 28 h 58"/>
                <a:gd name="T24" fmla="*/ 9 w 39"/>
                <a:gd name="T25" fmla="*/ 26 h 58"/>
                <a:gd name="T26" fmla="*/ 6 w 39"/>
                <a:gd name="T27" fmla="*/ 26 h 58"/>
                <a:gd name="T28" fmla="*/ 4 w 39"/>
                <a:gd name="T29" fmla="*/ 25 h 58"/>
                <a:gd name="T30" fmla="*/ 1 w 39"/>
                <a:gd name="T31" fmla="*/ 21 h 58"/>
                <a:gd name="T32" fmla="*/ 2 w 39"/>
                <a:gd name="T33" fmla="*/ 18 h 58"/>
                <a:gd name="T34" fmla="*/ 6 w 39"/>
                <a:gd name="T35" fmla="*/ 18 h 58"/>
                <a:gd name="T36" fmla="*/ 10 w 39"/>
                <a:gd name="T37" fmla="*/ 18 h 58"/>
                <a:gd name="T38" fmla="*/ 9 w 39"/>
                <a:gd name="T39" fmla="*/ 14 h 58"/>
                <a:gd name="T40" fmla="*/ 9 w 39"/>
                <a:gd name="T41" fmla="*/ 11 h 58"/>
                <a:gd name="T42" fmla="*/ 9 w 39"/>
                <a:gd name="T43" fmla="*/ 7 h 58"/>
                <a:gd name="T44" fmla="*/ 8 w 39"/>
                <a:gd name="T45" fmla="*/ 3 h 58"/>
                <a:gd name="T46" fmla="*/ 10 w 39"/>
                <a:gd name="T47" fmla="*/ 1 h 58"/>
                <a:gd name="T48" fmla="*/ 17 w 39"/>
                <a:gd name="T49" fmla="*/ 3 h 58"/>
                <a:gd name="T50" fmla="*/ 17 w 39"/>
                <a:gd name="T51" fmla="*/ 5 h 58"/>
                <a:gd name="T52" fmla="*/ 17 w 39"/>
                <a:gd name="T53" fmla="*/ 7 h 58"/>
                <a:gd name="T54" fmla="*/ 17 w 39"/>
                <a:gd name="T55" fmla="*/ 9 h 58"/>
                <a:gd name="T56" fmla="*/ 17 w 39"/>
                <a:gd name="T57" fmla="*/ 10 h 58"/>
                <a:gd name="T58" fmla="*/ 17 w 39"/>
                <a:gd name="T59" fmla="*/ 14 h 58"/>
                <a:gd name="T60" fmla="*/ 17 w 39"/>
                <a:gd name="T61" fmla="*/ 17 h 58"/>
                <a:gd name="T62" fmla="*/ 20 w 39"/>
                <a:gd name="T63" fmla="*/ 19 h 58"/>
                <a:gd name="T64" fmla="*/ 30 w 39"/>
                <a:gd name="T65" fmla="*/ 18 h 58"/>
                <a:gd name="T66" fmla="*/ 32 w 39"/>
                <a:gd name="T67" fmla="*/ 18 h 58"/>
                <a:gd name="T68" fmla="*/ 39 w 39"/>
                <a:gd name="T69" fmla="*/ 21 h 58"/>
                <a:gd name="T70" fmla="*/ 33 w 39"/>
                <a:gd name="T71" fmla="*/ 24 h 58"/>
                <a:gd name="T72" fmla="*/ 27 w 39"/>
                <a:gd name="T73" fmla="*/ 25 h 58"/>
                <a:gd name="T74" fmla="*/ 25 w 39"/>
                <a:gd name="T75" fmla="*/ 25 h 58"/>
                <a:gd name="T76" fmla="*/ 20 w 39"/>
                <a:gd name="T77" fmla="*/ 26 h 58"/>
                <a:gd name="T78" fmla="*/ 17 w 39"/>
                <a:gd name="T79" fmla="*/ 26 h 58"/>
                <a:gd name="T80" fmla="*/ 15 w 39"/>
                <a:gd name="T81" fmla="*/ 30 h 58"/>
                <a:gd name="T82" fmla="*/ 15 w 39"/>
                <a:gd name="T83" fmla="*/ 36 h 58"/>
                <a:gd name="T84" fmla="*/ 16 w 39"/>
                <a:gd name="T85" fmla="*/ 42 h 58"/>
                <a:gd name="T86" fmla="*/ 17 w 39"/>
                <a:gd name="T87" fmla="*/ 46 h 58"/>
                <a:gd name="T88" fmla="*/ 19 w 39"/>
                <a:gd name="T89" fmla="*/ 48 h 58"/>
                <a:gd name="T90" fmla="*/ 20 w 39"/>
                <a:gd name="T91" fmla="*/ 50 h 58"/>
                <a:gd name="T92" fmla="*/ 22 w 39"/>
                <a:gd name="T93" fmla="*/ 51 h 58"/>
                <a:gd name="T94" fmla="*/ 25 w 39"/>
                <a:gd name="T95" fmla="*/ 51 h 58"/>
                <a:gd name="T96" fmla="*/ 29 w 39"/>
                <a:gd name="T97" fmla="*/ 49 h 58"/>
                <a:gd name="T98" fmla="*/ 36 w 39"/>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58">
                  <a:moveTo>
                    <a:pt x="36" y="49"/>
                  </a:moveTo>
                  <a:cubicBezTo>
                    <a:pt x="36" y="51"/>
                    <a:pt x="36" y="52"/>
                    <a:pt x="34" y="53"/>
                  </a:cubicBezTo>
                  <a:cubicBezTo>
                    <a:pt x="33" y="54"/>
                    <a:pt x="32" y="55"/>
                    <a:pt x="30" y="56"/>
                  </a:cubicBezTo>
                  <a:cubicBezTo>
                    <a:pt x="29" y="57"/>
                    <a:pt x="29" y="57"/>
                    <a:pt x="29" y="57"/>
                  </a:cubicBezTo>
                  <a:cubicBezTo>
                    <a:pt x="27" y="57"/>
                    <a:pt x="27" y="57"/>
                    <a:pt x="27" y="57"/>
                  </a:cubicBezTo>
                  <a:cubicBezTo>
                    <a:pt x="25" y="57"/>
                    <a:pt x="25" y="57"/>
                    <a:pt x="25" y="57"/>
                  </a:cubicBezTo>
                  <a:cubicBezTo>
                    <a:pt x="24" y="58"/>
                    <a:pt x="23" y="58"/>
                    <a:pt x="23" y="58"/>
                  </a:cubicBezTo>
                  <a:cubicBezTo>
                    <a:pt x="22" y="58"/>
                    <a:pt x="22" y="58"/>
                    <a:pt x="21" y="57"/>
                  </a:cubicBezTo>
                  <a:cubicBezTo>
                    <a:pt x="20" y="57"/>
                    <a:pt x="20" y="57"/>
                    <a:pt x="20" y="57"/>
                  </a:cubicBezTo>
                  <a:cubicBezTo>
                    <a:pt x="16" y="55"/>
                    <a:pt x="16" y="55"/>
                    <a:pt x="16" y="55"/>
                  </a:cubicBezTo>
                  <a:cubicBezTo>
                    <a:pt x="15" y="55"/>
                    <a:pt x="15" y="55"/>
                    <a:pt x="15" y="55"/>
                  </a:cubicBezTo>
                  <a:cubicBezTo>
                    <a:pt x="13" y="52"/>
                    <a:pt x="13" y="52"/>
                    <a:pt x="13" y="52"/>
                  </a:cubicBezTo>
                  <a:cubicBezTo>
                    <a:pt x="12" y="51"/>
                    <a:pt x="12" y="51"/>
                    <a:pt x="12" y="51"/>
                  </a:cubicBezTo>
                  <a:cubicBezTo>
                    <a:pt x="10" y="46"/>
                    <a:pt x="10" y="46"/>
                    <a:pt x="10" y="46"/>
                  </a:cubicBezTo>
                  <a:cubicBezTo>
                    <a:pt x="9" y="41"/>
                    <a:pt x="9" y="41"/>
                    <a:pt x="9" y="41"/>
                  </a:cubicBezTo>
                  <a:cubicBezTo>
                    <a:pt x="9" y="40"/>
                    <a:pt x="9" y="40"/>
                    <a:pt x="9" y="40"/>
                  </a:cubicBezTo>
                  <a:cubicBezTo>
                    <a:pt x="8" y="39"/>
                    <a:pt x="8" y="39"/>
                    <a:pt x="8" y="39"/>
                  </a:cubicBezTo>
                  <a:cubicBezTo>
                    <a:pt x="9" y="37"/>
                    <a:pt x="9" y="37"/>
                    <a:pt x="9" y="37"/>
                  </a:cubicBezTo>
                  <a:cubicBezTo>
                    <a:pt x="8" y="35"/>
                    <a:pt x="8" y="35"/>
                    <a:pt x="8" y="35"/>
                  </a:cubicBezTo>
                  <a:cubicBezTo>
                    <a:pt x="9" y="34"/>
                    <a:pt x="9" y="34"/>
                    <a:pt x="9" y="34"/>
                  </a:cubicBezTo>
                  <a:cubicBezTo>
                    <a:pt x="9" y="33"/>
                    <a:pt x="9" y="33"/>
                    <a:pt x="9" y="33"/>
                  </a:cubicBezTo>
                  <a:cubicBezTo>
                    <a:pt x="9" y="32"/>
                    <a:pt x="9" y="32"/>
                    <a:pt x="9" y="32"/>
                  </a:cubicBezTo>
                  <a:cubicBezTo>
                    <a:pt x="9" y="30"/>
                    <a:pt x="9" y="30"/>
                    <a:pt x="9" y="30"/>
                  </a:cubicBezTo>
                  <a:cubicBezTo>
                    <a:pt x="9" y="28"/>
                    <a:pt x="9" y="28"/>
                    <a:pt x="9" y="28"/>
                  </a:cubicBezTo>
                  <a:cubicBezTo>
                    <a:pt x="9" y="28"/>
                    <a:pt x="9" y="28"/>
                    <a:pt x="9" y="28"/>
                  </a:cubicBezTo>
                  <a:cubicBezTo>
                    <a:pt x="9" y="26"/>
                    <a:pt x="9" y="26"/>
                    <a:pt x="9" y="26"/>
                  </a:cubicBezTo>
                  <a:cubicBezTo>
                    <a:pt x="8" y="26"/>
                    <a:pt x="8" y="26"/>
                    <a:pt x="8" y="26"/>
                  </a:cubicBezTo>
                  <a:cubicBezTo>
                    <a:pt x="6" y="26"/>
                    <a:pt x="6" y="26"/>
                    <a:pt x="6" y="26"/>
                  </a:cubicBezTo>
                  <a:cubicBezTo>
                    <a:pt x="5" y="25"/>
                    <a:pt x="5" y="25"/>
                    <a:pt x="5"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8" y="18"/>
                    <a:pt x="8" y="18"/>
                    <a:pt x="8" y="18"/>
                  </a:cubicBezTo>
                  <a:cubicBezTo>
                    <a:pt x="10" y="18"/>
                    <a:pt x="10" y="18"/>
                    <a:pt x="10" y="18"/>
                  </a:cubicBezTo>
                  <a:cubicBezTo>
                    <a:pt x="10" y="16"/>
                    <a:pt x="10" y="16"/>
                    <a:pt x="10" y="16"/>
                  </a:cubicBezTo>
                  <a:cubicBezTo>
                    <a:pt x="9" y="14"/>
                    <a:pt x="9" y="14"/>
                    <a:pt x="9" y="14"/>
                  </a:cubicBezTo>
                  <a:cubicBezTo>
                    <a:pt x="10" y="13"/>
                    <a:pt x="10" y="13"/>
                    <a:pt x="10" y="13"/>
                  </a:cubicBezTo>
                  <a:cubicBezTo>
                    <a:pt x="9" y="11"/>
                    <a:pt x="9" y="11"/>
                    <a:pt x="9" y="11"/>
                  </a:cubicBezTo>
                  <a:cubicBezTo>
                    <a:pt x="9" y="8"/>
                    <a:pt x="9" y="8"/>
                    <a:pt x="9" y="8"/>
                  </a:cubicBezTo>
                  <a:cubicBezTo>
                    <a:pt x="9" y="7"/>
                    <a:pt x="9" y="7"/>
                    <a:pt x="9" y="7"/>
                  </a:cubicBezTo>
                  <a:cubicBezTo>
                    <a:pt x="8" y="6"/>
                    <a:pt x="8" y="6"/>
                    <a:pt x="8" y="5"/>
                  </a:cubicBezTo>
                  <a:cubicBezTo>
                    <a:pt x="8" y="4"/>
                    <a:pt x="8" y="4"/>
                    <a:pt x="8" y="3"/>
                  </a:cubicBezTo>
                  <a:cubicBezTo>
                    <a:pt x="9" y="2"/>
                    <a:pt x="9" y="2"/>
                    <a:pt x="9" y="2"/>
                  </a:cubicBezTo>
                  <a:cubicBezTo>
                    <a:pt x="10" y="1"/>
                    <a:pt x="10" y="1"/>
                    <a:pt x="10" y="1"/>
                  </a:cubicBezTo>
                  <a:cubicBezTo>
                    <a:pt x="11" y="0"/>
                    <a:pt x="12" y="0"/>
                    <a:pt x="13" y="0"/>
                  </a:cubicBezTo>
                  <a:cubicBezTo>
                    <a:pt x="16" y="0"/>
                    <a:pt x="17" y="1"/>
                    <a:pt x="17" y="3"/>
                  </a:cubicBezTo>
                  <a:cubicBezTo>
                    <a:pt x="16" y="4"/>
                    <a:pt x="16" y="4"/>
                    <a:pt x="16" y="4"/>
                  </a:cubicBezTo>
                  <a:cubicBezTo>
                    <a:pt x="17" y="4"/>
                    <a:pt x="17" y="5"/>
                    <a:pt x="17" y="5"/>
                  </a:cubicBezTo>
                  <a:cubicBezTo>
                    <a:pt x="17" y="6"/>
                    <a:pt x="17" y="6"/>
                    <a:pt x="17" y="6"/>
                  </a:cubicBezTo>
                  <a:cubicBezTo>
                    <a:pt x="17" y="7"/>
                    <a:pt x="17" y="7"/>
                    <a:pt x="17" y="7"/>
                  </a:cubicBezTo>
                  <a:cubicBezTo>
                    <a:pt x="17" y="7"/>
                    <a:pt x="17" y="7"/>
                    <a:pt x="17" y="7"/>
                  </a:cubicBezTo>
                  <a:cubicBezTo>
                    <a:pt x="17" y="9"/>
                    <a:pt x="17" y="9"/>
                    <a:pt x="17" y="9"/>
                  </a:cubicBezTo>
                  <a:cubicBezTo>
                    <a:pt x="17" y="9"/>
                    <a:pt x="17" y="9"/>
                    <a:pt x="17" y="9"/>
                  </a:cubicBezTo>
                  <a:cubicBezTo>
                    <a:pt x="17" y="10"/>
                    <a:pt x="17" y="10"/>
                    <a:pt x="17" y="10"/>
                  </a:cubicBezTo>
                  <a:cubicBezTo>
                    <a:pt x="16" y="12"/>
                    <a:pt x="16" y="12"/>
                    <a:pt x="16" y="12"/>
                  </a:cubicBezTo>
                  <a:cubicBezTo>
                    <a:pt x="17" y="14"/>
                    <a:pt x="17" y="14"/>
                    <a:pt x="17" y="14"/>
                  </a:cubicBezTo>
                  <a:cubicBezTo>
                    <a:pt x="16" y="16"/>
                    <a:pt x="16" y="16"/>
                    <a:pt x="16" y="16"/>
                  </a:cubicBezTo>
                  <a:cubicBezTo>
                    <a:pt x="17" y="17"/>
                    <a:pt x="17" y="17"/>
                    <a:pt x="17" y="17"/>
                  </a:cubicBezTo>
                  <a:cubicBezTo>
                    <a:pt x="16" y="19"/>
                    <a:pt x="16" y="19"/>
                    <a:pt x="16" y="19"/>
                  </a:cubicBezTo>
                  <a:cubicBezTo>
                    <a:pt x="20" y="19"/>
                    <a:pt x="20" y="19"/>
                    <a:pt x="20" y="19"/>
                  </a:cubicBezTo>
                  <a:cubicBezTo>
                    <a:pt x="25" y="19"/>
                    <a:pt x="25" y="19"/>
                    <a:pt x="25" y="19"/>
                  </a:cubicBezTo>
                  <a:cubicBezTo>
                    <a:pt x="30" y="18"/>
                    <a:pt x="30" y="18"/>
                    <a:pt x="30" y="18"/>
                  </a:cubicBezTo>
                  <a:cubicBezTo>
                    <a:pt x="31" y="18"/>
                    <a:pt x="31" y="18"/>
                    <a:pt x="31" y="18"/>
                  </a:cubicBezTo>
                  <a:cubicBezTo>
                    <a:pt x="32" y="18"/>
                    <a:pt x="32" y="18"/>
                    <a:pt x="32" y="18"/>
                  </a:cubicBezTo>
                  <a:cubicBezTo>
                    <a:pt x="36" y="18"/>
                    <a:pt x="36" y="18"/>
                    <a:pt x="36" y="18"/>
                  </a:cubicBezTo>
                  <a:cubicBezTo>
                    <a:pt x="38" y="18"/>
                    <a:pt x="39" y="19"/>
                    <a:pt x="39" y="21"/>
                  </a:cubicBezTo>
                  <a:cubicBezTo>
                    <a:pt x="39" y="22"/>
                    <a:pt x="38" y="22"/>
                    <a:pt x="37" y="22"/>
                  </a:cubicBezTo>
                  <a:cubicBezTo>
                    <a:pt x="36" y="23"/>
                    <a:pt x="35" y="23"/>
                    <a:pt x="33" y="24"/>
                  </a:cubicBezTo>
                  <a:cubicBezTo>
                    <a:pt x="31" y="23"/>
                    <a:pt x="31" y="23"/>
                    <a:pt x="31" y="23"/>
                  </a:cubicBezTo>
                  <a:cubicBezTo>
                    <a:pt x="30" y="24"/>
                    <a:pt x="29"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20" y="26"/>
                    <a:pt x="19" y="26"/>
                    <a:pt x="18" y="26"/>
                  </a:cubicBezTo>
                  <a:cubicBezTo>
                    <a:pt x="18" y="26"/>
                    <a:pt x="17" y="26"/>
                    <a:pt x="17" y="26"/>
                  </a:cubicBezTo>
                  <a:cubicBezTo>
                    <a:pt x="17" y="26"/>
                    <a:pt x="16" y="26"/>
                    <a:pt x="16" y="26"/>
                  </a:cubicBezTo>
                  <a:cubicBezTo>
                    <a:pt x="15" y="30"/>
                    <a:pt x="15" y="30"/>
                    <a:pt x="15" y="30"/>
                  </a:cubicBezTo>
                  <a:cubicBezTo>
                    <a:pt x="16" y="33"/>
                    <a:pt x="16" y="33"/>
                    <a:pt x="16" y="33"/>
                  </a:cubicBezTo>
                  <a:cubicBezTo>
                    <a:pt x="15" y="36"/>
                    <a:pt x="15" y="36"/>
                    <a:pt x="15" y="36"/>
                  </a:cubicBezTo>
                  <a:cubicBezTo>
                    <a:pt x="15" y="40"/>
                    <a:pt x="15" y="40"/>
                    <a:pt x="15" y="40"/>
                  </a:cubicBezTo>
                  <a:cubicBezTo>
                    <a:pt x="16" y="42"/>
                    <a:pt x="16" y="42"/>
                    <a:pt x="16" y="42"/>
                  </a:cubicBezTo>
                  <a:cubicBezTo>
                    <a:pt x="16" y="43"/>
                    <a:pt x="16" y="43"/>
                    <a:pt x="16" y="43"/>
                  </a:cubicBezTo>
                  <a:cubicBezTo>
                    <a:pt x="17" y="46"/>
                    <a:pt x="17" y="46"/>
                    <a:pt x="17" y="46"/>
                  </a:cubicBezTo>
                  <a:cubicBezTo>
                    <a:pt x="17" y="47"/>
                    <a:pt x="17" y="47"/>
                    <a:pt x="17" y="47"/>
                  </a:cubicBezTo>
                  <a:cubicBezTo>
                    <a:pt x="17" y="48"/>
                    <a:pt x="18"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3" y="51"/>
                    <a:pt x="23" y="51"/>
                    <a:pt x="23" y="51"/>
                  </a:cubicBezTo>
                  <a:cubicBezTo>
                    <a:pt x="24" y="51"/>
                    <a:pt x="25" y="51"/>
                    <a:pt x="25" y="51"/>
                  </a:cubicBezTo>
                  <a:cubicBezTo>
                    <a:pt x="27" y="50"/>
                    <a:pt x="27" y="49"/>
                    <a:pt x="29" y="49"/>
                  </a:cubicBezTo>
                  <a:cubicBezTo>
                    <a:pt x="29" y="49"/>
                    <a:pt x="29" y="49"/>
                    <a:pt x="29" y="49"/>
                  </a:cubicBezTo>
                  <a:cubicBezTo>
                    <a:pt x="30" y="48"/>
                    <a:pt x="31" y="47"/>
                    <a:pt x="33"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6"/>
            <p:cNvSpPr>
              <a:spLocks/>
            </p:cNvSpPr>
            <p:nvPr userDrawn="1"/>
          </p:nvSpPr>
          <p:spPr bwMode="auto">
            <a:xfrm>
              <a:off x="435" y="390"/>
              <a:ext cx="79" cy="121"/>
            </a:xfrm>
            <a:custGeom>
              <a:avLst/>
              <a:gdLst>
                <a:gd name="T0" fmla="*/ 33 w 38"/>
                <a:gd name="T1" fmla="*/ 53 h 58"/>
                <a:gd name="T2" fmla="*/ 28 w 38"/>
                <a:gd name="T3" fmla="*/ 57 h 58"/>
                <a:gd name="T4" fmla="*/ 25 w 38"/>
                <a:gd name="T5" fmla="*/ 57 h 58"/>
                <a:gd name="T6" fmla="*/ 21 w 38"/>
                <a:gd name="T7" fmla="*/ 57 h 58"/>
                <a:gd name="T8" fmla="*/ 16 w 38"/>
                <a:gd name="T9" fmla="*/ 55 h 58"/>
                <a:gd name="T10" fmla="*/ 13 w 38"/>
                <a:gd name="T11" fmla="*/ 52 h 58"/>
                <a:gd name="T12" fmla="*/ 9 w 38"/>
                <a:gd name="T13" fmla="*/ 46 h 58"/>
                <a:gd name="T14" fmla="*/ 9 w 38"/>
                <a:gd name="T15" fmla="*/ 40 h 58"/>
                <a:gd name="T16" fmla="*/ 8 w 38"/>
                <a:gd name="T17" fmla="*/ 37 h 58"/>
                <a:gd name="T18" fmla="*/ 9 w 38"/>
                <a:gd name="T19" fmla="*/ 34 h 58"/>
                <a:gd name="T20" fmla="*/ 8 w 38"/>
                <a:gd name="T21" fmla="*/ 32 h 58"/>
                <a:gd name="T22" fmla="*/ 8 w 38"/>
                <a:gd name="T23" fmla="*/ 28 h 58"/>
                <a:gd name="T24" fmla="*/ 9 w 38"/>
                <a:gd name="T25" fmla="*/ 26 h 58"/>
                <a:gd name="T26" fmla="*/ 6 w 38"/>
                <a:gd name="T27" fmla="*/ 26 h 58"/>
                <a:gd name="T28" fmla="*/ 4 w 38"/>
                <a:gd name="T29" fmla="*/ 25 h 58"/>
                <a:gd name="T30" fmla="*/ 1 w 38"/>
                <a:gd name="T31" fmla="*/ 21 h 58"/>
                <a:gd name="T32" fmla="*/ 2 w 38"/>
                <a:gd name="T33" fmla="*/ 18 h 58"/>
                <a:gd name="T34" fmla="*/ 6 w 38"/>
                <a:gd name="T35" fmla="*/ 18 h 58"/>
                <a:gd name="T36" fmla="*/ 10 w 38"/>
                <a:gd name="T37" fmla="*/ 18 h 58"/>
                <a:gd name="T38" fmla="*/ 8 w 38"/>
                <a:gd name="T39" fmla="*/ 14 h 58"/>
                <a:gd name="T40" fmla="*/ 9 w 38"/>
                <a:gd name="T41" fmla="*/ 11 h 58"/>
                <a:gd name="T42" fmla="*/ 8 w 38"/>
                <a:gd name="T43" fmla="*/ 7 h 58"/>
                <a:gd name="T44" fmla="*/ 8 w 38"/>
                <a:gd name="T45" fmla="*/ 3 h 58"/>
                <a:gd name="T46" fmla="*/ 9 w 38"/>
                <a:gd name="T47" fmla="*/ 1 h 58"/>
                <a:gd name="T48" fmla="*/ 16 w 38"/>
                <a:gd name="T49" fmla="*/ 3 h 58"/>
                <a:gd name="T50" fmla="*/ 17 w 38"/>
                <a:gd name="T51" fmla="*/ 5 h 58"/>
                <a:gd name="T52" fmla="*/ 16 w 38"/>
                <a:gd name="T53" fmla="*/ 7 h 58"/>
                <a:gd name="T54" fmla="*/ 17 w 38"/>
                <a:gd name="T55" fmla="*/ 9 h 58"/>
                <a:gd name="T56" fmla="*/ 17 w 38"/>
                <a:gd name="T57" fmla="*/ 10 h 58"/>
                <a:gd name="T58" fmla="*/ 16 w 38"/>
                <a:gd name="T59" fmla="*/ 14 h 58"/>
                <a:gd name="T60" fmla="*/ 17 w 38"/>
                <a:gd name="T61" fmla="*/ 17 h 58"/>
                <a:gd name="T62" fmla="*/ 19 w 38"/>
                <a:gd name="T63" fmla="*/ 19 h 58"/>
                <a:gd name="T64" fmla="*/ 29 w 38"/>
                <a:gd name="T65" fmla="*/ 18 h 58"/>
                <a:gd name="T66" fmla="*/ 31 w 38"/>
                <a:gd name="T67" fmla="*/ 18 h 58"/>
                <a:gd name="T68" fmla="*/ 38 w 38"/>
                <a:gd name="T69" fmla="*/ 21 h 58"/>
                <a:gd name="T70" fmla="*/ 33 w 38"/>
                <a:gd name="T71" fmla="*/ 24 h 58"/>
                <a:gd name="T72" fmla="*/ 27 w 38"/>
                <a:gd name="T73" fmla="*/ 25 h 58"/>
                <a:gd name="T74" fmla="*/ 25 w 38"/>
                <a:gd name="T75" fmla="*/ 25 h 58"/>
                <a:gd name="T76" fmla="*/ 20 w 38"/>
                <a:gd name="T77" fmla="*/ 26 h 58"/>
                <a:gd name="T78" fmla="*/ 17 w 38"/>
                <a:gd name="T79" fmla="*/ 26 h 58"/>
                <a:gd name="T80" fmla="*/ 15 w 38"/>
                <a:gd name="T81" fmla="*/ 30 h 58"/>
                <a:gd name="T82" fmla="*/ 15 w 38"/>
                <a:gd name="T83" fmla="*/ 36 h 58"/>
                <a:gd name="T84" fmla="*/ 15 w 38"/>
                <a:gd name="T85" fmla="*/ 42 h 58"/>
                <a:gd name="T86" fmla="*/ 17 w 38"/>
                <a:gd name="T87" fmla="*/ 46 h 58"/>
                <a:gd name="T88" fmla="*/ 19 w 38"/>
                <a:gd name="T89" fmla="*/ 48 h 58"/>
                <a:gd name="T90" fmla="*/ 20 w 38"/>
                <a:gd name="T91" fmla="*/ 50 h 58"/>
                <a:gd name="T92" fmla="*/ 22 w 38"/>
                <a:gd name="T93" fmla="*/ 51 h 58"/>
                <a:gd name="T94" fmla="*/ 25 w 38"/>
                <a:gd name="T95" fmla="*/ 51 h 58"/>
                <a:gd name="T96" fmla="*/ 29 w 38"/>
                <a:gd name="T97" fmla="*/ 49 h 58"/>
                <a:gd name="T98" fmla="*/ 36 w 38"/>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 h="58">
                  <a:moveTo>
                    <a:pt x="36" y="49"/>
                  </a:moveTo>
                  <a:cubicBezTo>
                    <a:pt x="36" y="51"/>
                    <a:pt x="35" y="52"/>
                    <a:pt x="33" y="53"/>
                  </a:cubicBezTo>
                  <a:cubicBezTo>
                    <a:pt x="33" y="54"/>
                    <a:pt x="32" y="55"/>
                    <a:pt x="30" y="56"/>
                  </a:cubicBezTo>
                  <a:cubicBezTo>
                    <a:pt x="28" y="57"/>
                    <a:pt x="28" y="57"/>
                    <a:pt x="28" y="57"/>
                  </a:cubicBezTo>
                  <a:cubicBezTo>
                    <a:pt x="27" y="57"/>
                    <a:pt x="27" y="57"/>
                    <a:pt x="27" y="57"/>
                  </a:cubicBezTo>
                  <a:cubicBezTo>
                    <a:pt x="25" y="57"/>
                    <a:pt x="25" y="57"/>
                    <a:pt x="25" y="57"/>
                  </a:cubicBezTo>
                  <a:cubicBezTo>
                    <a:pt x="24" y="58"/>
                    <a:pt x="23" y="58"/>
                    <a:pt x="22" y="58"/>
                  </a:cubicBezTo>
                  <a:cubicBezTo>
                    <a:pt x="22" y="58"/>
                    <a:pt x="21" y="58"/>
                    <a:pt x="21" y="57"/>
                  </a:cubicBezTo>
                  <a:cubicBezTo>
                    <a:pt x="19" y="57"/>
                    <a:pt x="19" y="57"/>
                    <a:pt x="19" y="57"/>
                  </a:cubicBezTo>
                  <a:cubicBezTo>
                    <a:pt x="16" y="55"/>
                    <a:pt x="16" y="55"/>
                    <a:pt x="16" y="55"/>
                  </a:cubicBezTo>
                  <a:cubicBezTo>
                    <a:pt x="15" y="55"/>
                    <a:pt x="15" y="55"/>
                    <a:pt x="15" y="55"/>
                  </a:cubicBezTo>
                  <a:cubicBezTo>
                    <a:pt x="13" y="52"/>
                    <a:pt x="13" y="52"/>
                    <a:pt x="13" y="52"/>
                  </a:cubicBezTo>
                  <a:cubicBezTo>
                    <a:pt x="12" y="51"/>
                    <a:pt x="12" y="51"/>
                    <a:pt x="12" y="51"/>
                  </a:cubicBezTo>
                  <a:cubicBezTo>
                    <a:pt x="9" y="46"/>
                    <a:pt x="9" y="46"/>
                    <a:pt x="9" y="46"/>
                  </a:cubicBezTo>
                  <a:cubicBezTo>
                    <a:pt x="8" y="41"/>
                    <a:pt x="8" y="41"/>
                    <a:pt x="8" y="41"/>
                  </a:cubicBezTo>
                  <a:cubicBezTo>
                    <a:pt x="9" y="40"/>
                    <a:pt x="9" y="40"/>
                    <a:pt x="9" y="40"/>
                  </a:cubicBezTo>
                  <a:cubicBezTo>
                    <a:pt x="8" y="39"/>
                    <a:pt x="8" y="39"/>
                    <a:pt x="8" y="39"/>
                  </a:cubicBezTo>
                  <a:cubicBezTo>
                    <a:pt x="8" y="37"/>
                    <a:pt x="8" y="37"/>
                    <a:pt x="8" y="37"/>
                  </a:cubicBezTo>
                  <a:cubicBezTo>
                    <a:pt x="8" y="35"/>
                    <a:pt x="8" y="35"/>
                    <a:pt x="8" y="35"/>
                  </a:cubicBezTo>
                  <a:cubicBezTo>
                    <a:pt x="9" y="34"/>
                    <a:pt x="9" y="34"/>
                    <a:pt x="9" y="34"/>
                  </a:cubicBezTo>
                  <a:cubicBezTo>
                    <a:pt x="9" y="33"/>
                    <a:pt x="9" y="33"/>
                    <a:pt x="9" y="33"/>
                  </a:cubicBezTo>
                  <a:cubicBezTo>
                    <a:pt x="8" y="32"/>
                    <a:pt x="8" y="32"/>
                    <a:pt x="8" y="32"/>
                  </a:cubicBezTo>
                  <a:cubicBezTo>
                    <a:pt x="9" y="30"/>
                    <a:pt x="9" y="30"/>
                    <a:pt x="9" y="30"/>
                  </a:cubicBezTo>
                  <a:cubicBezTo>
                    <a:pt x="8" y="28"/>
                    <a:pt x="8" y="28"/>
                    <a:pt x="8" y="28"/>
                  </a:cubicBezTo>
                  <a:cubicBezTo>
                    <a:pt x="9" y="28"/>
                    <a:pt x="9" y="28"/>
                    <a:pt x="9" y="28"/>
                  </a:cubicBezTo>
                  <a:cubicBezTo>
                    <a:pt x="9" y="26"/>
                    <a:pt x="9" y="26"/>
                    <a:pt x="9" y="26"/>
                  </a:cubicBezTo>
                  <a:cubicBezTo>
                    <a:pt x="8" y="26"/>
                    <a:pt x="8" y="26"/>
                    <a:pt x="8" y="26"/>
                  </a:cubicBezTo>
                  <a:cubicBezTo>
                    <a:pt x="6" y="26"/>
                    <a:pt x="6" y="26"/>
                    <a:pt x="6" y="26"/>
                  </a:cubicBezTo>
                  <a:cubicBezTo>
                    <a:pt x="4" y="25"/>
                    <a:pt x="4" y="25"/>
                    <a:pt x="4"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7" y="18"/>
                    <a:pt x="7" y="18"/>
                    <a:pt x="7" y="18"/>
                  </a:cubicBezTo>
                  <a:cubicBezTo>
                    <a:pt x="10" y="18"/>
                    <a:pt x="10" y="18"/>
                    <a:pt x="10" y="18"/>
                  </a:cubicBezTo>
                  <a:cubicBezTo>
                    <a:pt x="10" y="16"/>
                    <a:pt x="10" y="16"/>
                    <a:pt x="10" y="16"/>
                  </a:cubicBezTo>
                  <a:cubicBezTo>
                    <a:pt x="8" y="14"/>
                    <a:pt x="8" y="14"/>
                    <a:pt x="8" y="14"/>
                  </a:cubicBezTo>
                  <a:cubicBezTo>
                    <a:pt x="10" y="13"/>
                    <a:pt x="10" y="13"/>
                    <a:pt x="10" y="13"/>
                  </a:cubicBezTo>
                  <a:cubicBezTo>
                    <a:pt x="9" y="11"/>
                    <a:pt x="9" y="11"/>
                    <a:pt x="9" y="11"/>
                  </a:cubicBezTo>
                  <a:cubicBezTo>
                    <a:pt x="9" y="8"/>
                    <a:pt x="9" y="8"/>
                    <a:pt x="9" y="8"/>
                  </a:cubicBezTo>
                  <a:cubicBezTo>
                    <a:pt x="8" y="7"/>
                    <a:pt x="8" y="7"/>
                    <a:pt x="8" y="7"/>
                  </a:cubicBezTo>
                  <a:cubicBezTo>
                    <a:pt x="8" y="6"/>
                    <a:pt x="8" y="6"/>
                    <a:pt x="8" y="5"/>
                  </a:cubicBezTo>
                  <a:cubicBezTo>
                    <a:pt x="8" y="4"/>
                    <a:pt x="8" y="4"/>
                    <a:pt x="8" y="3"/>
                  </a:cubicBezTo>
                  <a:cubicBezTo>
                    <a:pt x="8" y="2"/>
                    <a:pt x="8" y="2"/>
                    <a:pt x="8" y="2"/>
                  </a:cubicBezTo>
                  <a:cubicBezTo>
                    <a:pt x="9" y="1"/>
                    <a:pt x="9" y="1"/>
                    <a:pt x="9" y="1"/>
                  </a:cubicBezTo>
                  <a:cubicBezTo>
                    <a:pt x="11" y="0"/>
                    <a:pt x="12" y="0"/>
                    <a:pt x="13" y="0"/>
                  </a:cubicBezTo>
                  <a:cubicBezTo>
                    <a:pt x="15" y="0"/>
                    <a:pt x="16" y="1"/>
                    <a:pt x="16" y="3"/>
                  </a:cubicBezTo>
                  <a:cubicBezTo>
                    <a:pt x="16" y="4"/>
                    <a:pt x="16" y="4"/>
                    <a:pt x="16" y="4"/>
                  </a:cubicBezTo>
                  <a:cubicBezTo>
                    <a:pt x="17" y="4"/>
                    <a:pt x="17" y="5"/>
                    <a:pt x="17" y="5"/>
                  </a:cubicBezTo>
                  <a:cubicBezTo>
                    <a:pt x="17" y="6"/>
                    <a:pt x="17" y="6"/>
                    <a:pt x="17" y="6"/>
                  </a:cubicBezTo>
                  <a:cubicBezTo>
                    <a:pt x="16" y="7"/>
                    <a:pt x="16" y="7"/>
                    <a:pt x="16" y="7"/>
                  </a:cubicBezTo>
                  <a:cubicBezTo>
                    <a:pt x="16" y="7"/>
                    <a:pt x="16" y="7"/>
                    <a:pt x="16" y="7"/>
                  </a:cubicBezTo>
                  <a:cubicBezTo>
                    <a:pt x="17" y="9"/>
                    <a:pt x="17" y="9"/>
                    <a:pt x="17" y="9"/>
                  </a:cubicBezTo>
                  <a:cubicBezTo>
                    <a:pt x="17" y="9"/>
                    <a:pt x="17" y="9"/>
                    <a:pt x="17" y="9"/>
                  </a:cubicBezTo>
                  <a:cubicBezTo>
                    <a:pt x="17" y="10"/>
                    <a:pt x="17" y="10"/>
                    <a:pt x="17" y="10"/>
                  </a:cubicBezTo>
                  <a:cubicBezTo>
                    <a:pt x="16" y="12"/>
                    <a:pt x="16" y="12"/>
                    <a:pt x="16" y="12"/>
                  </a:cubicBezTo>
                  <a:cubicBezTo>
                    <a:pt x="16" y="14"/>
                    <a:pt x="16" y="14"/>
                    <a:pt x="16" y="14"/>
                  </a:cubicBezTo>
                  <a:cubicBezTo>
                    <a:pt x="16" y="16"/>
                    <a:pt x="16" y="16"/>
                    <a:pt x="16" y="16"/>
                  </a:cubicBezTo>
                  <a:cubicBezTo>
                    <a:pt x="17" y="17"/>
                    <a:pt x="17" y="17"/>
                    <a:pt x="17" y="17"/>
                  </a:cubicBezTo>
                  <a:cubicBezTo>
                    <a:pt x="16" y="19"/>
                    <a:pt x="16" y="19"/>
                    <a:pt x="16" y="19"/>
                  </a:cubicBezTo>
                  <a:cubicBezTo>
                    <a:pt x="19" y="19"/>
                    <a:pt x="19" y="19"/>
                    <a:pt x="19" y="19"/>
                  </a:cubicBezTo>
                  <a:cubicBezTo>
                    <a:pt x="25" y="19"/>
                    <a:pt x="25" y="19"/>
                    <a:pt x="25" y="19"/>
                  </a:cubicBezTo>
                  <a:cubicBezTo>
                    <a:pt x="29" y="18"/>
                    <a:pt x="29" y="18"/>
                    <a:pt x="29" y="18"/>
                  </a:cubicBezTo>
                  <a:cubicBezTo>
                    <a:pt x="31" y="18"/>
                    <a:pt x="31" y="18"/>
                    <a:pt x="31" y="18"/>
                  </a:cubicBezTo>
                  <a:cubicBezTo>
                    <a:pt x="31" y="18"/>
                    <a:pt x="31" y="18"/>
                    <a:pt x="31" y="18"/>
                  </a:cubicBezTo>
                  <a:cubicBezTo>
                    <a:pt x="35" y="18"/>
                    <a:pt x="35" y="18"/>
                    <a:pt x="35" y="18"/>
                  </a:cubicBezTo>
                  <a:cubicBezTo>
                    <a:pt x="37" y="18"/>
                    <a:pt x="38" y="19"/>
                    <a:pt x="38" y="21"/>
                  </a:cubicBezTo>
                  <a:cubicBezTo>
                    <a:pt x="38" y="22"/>
                    <a:pt x="38" y="22"/>
                    <a:pt x="37" y="22"/>
                  </a:cubicBezTo>
                  <a:cubicBezTo>
                    <a:pt x="36" y="23"/>
                    <a:pt x="34" y="23"/>
                    <a:pt x="33" y="24"/>
                  </a:cubicBezTo>
                  <a:cubicBezTo>
                    <a:pt x="31" y="23"/>
                    <a:pt x="31" y="23"/>
                    <a:pt x="31" y="23"/>
                  </a:cubicBezTo>
                  <a:cubicBezTo>
                    <a:pt x="30" y="24"/>
                    <a:pt x="28"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19" y="26"/>
                    <a:pt x="19" y="26"/>
                    <a:pt x="18" y="26"/>
                  </a:cubicBezTo>
                  <a:cubicBezTo>
                    <a:pt x="18" y="26"/>
                    <a:pt x="17" y="26"/>
                    <a:pt x="17" y="26"/>
                  </a:cubicBezTo>
                  <a:cubicBezTo>
                    <a:pt x="16" y="26"/>
                    <a:pt x="16" y="26"/>
                    <a:pt x="15" y="26"/>
                  </a:cubicBezTo>
                  <a:cubicBezTo>
                    <a:pt x="15" y="30"/>
                    <a:pt x="15" y="30"/>
                    <a:pt x="15" y="30"/>
                  </a:cubicBezTo>
                  <a:cubicBezTo>
                    <a:pt x="15" y="33"/>
                    <a:pt x="15" y="33"/>
                    <a:pt x="15" y="33"/>
                  </a:cubicBezTo>
                  <a:cubicBezTo>
                    <a:pt x="15" y="36"/>
                    <a:pt x="15" y="36"/>
                    <a:pt x="15" y="36"/>
                  </a:cubicBezTo>
                  <a:cubicBezTo>
                    <a:pt x="15" y="40"/>
                    <a:pt x="15" y="40"/>
                    <a:pt x="15" y="40"/>
                  </a:cubicBezTo>
                  <a:cubicBezTo>
                    <a:pt x="15" y="42"/>
                    <a:pt x="15" y="42"/>
                    <a:pt x="15" y="42"/>
                  </a:cubicBezTo>
                  <a:cubicBezTo>
                    <a:pt x="15" y="43"/>
                    <a:pt x="15" y="43"/>
                    <a:pt x="15" y="43"/>
                  </a:cubicBezTo>
                  <a:cubicBezTo>
                    <a:pt x="17" y="46"/>
                    <a:pt x="17" y="46"/>
                    <a:pt x="17" y="46"/>
                  </a:cubicBezTo>
                  <a:cubicBezTo>
                    <a:pt x="17" y="47"/>
                    <a:pt x="17" y="47"/>
                    <a:pt x="17" y="47"/>
                  </a:cubicBezTo>
                  <a:cubicBezTo>
                    <a:pt x="17" y="48"/>
                    <a:pt x="17"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2" y="51"/>
                    <a:pt x="23" y="51"/>
                    <a:pt x="23" y="51"/>
                  </a:cubicBezTo>
                  <a:cubicBezTo>
                    <a:pt x="24" y="51"/>
                    <a:pt x="24" y="51"/>
                    <a:pt x="25" y="51"/>
                  </a:cubicBezTo>
                  <a:cubicBezTo>
                    <a:pt x="26" y="50"/>
                    <a:pt x="27" y="49"/>
                    <a:pt x="28" y="49"/>
                  </a:cubicBezTo>
                  <a:cubicBezTo>
                    <a:pt x="29" y="49"/>
                    <a:pt x="29" y="49"/>
                    <a:pt x="29" y="49"/>
                  </a:cubicBezTo>
                  <a:cubicBezTo>
                    <a:pt x="30" y="48"/>
                    <a:pt x="31" y="47"/>
                    <a:pt x="32"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7"/>
            <p:cNvSpPr>
              <a:spLocks noEditPoints="1"/>
            </p:cNvSpPr>
            <p:nvPr userDrawn="1"/>
          </p:nvSpPr>
          <p:spPr bwMode="auto">
            <a:xfrm>
              <a:off x="520" y="411"/>
              <a:ext cx="70" cy="110"/>
            </a:xfrm>
            <a:custGeom>
              <a:avLst/>
              <a:gdLst>
                <a:gd name="T0" fmla="*/ 30 w 34"/>
                <a:gd name="T1" fmla="*/ 44 h 53"/>
                <a:gd name="T2" fmla="*/ 27 w 34"/>
                <a:gd name="T3" fmla="*/ 47 h 53"/>
                <a:gd name="T4" fmla="*/ 23 w 34"/>
                <a:gd name="T5" fmla="*/ 50 h 53"/>
                <a:gd name="T6" fmla="*/ 19 w 34"/>
                <a:gd name="T7" fmla="*/ 51 h 53"/>
                <a:gd name="T8" fmla="*/ 14 w 34"/>
                <a:gd name="T9" fmla="*/ 52 h 53"/>
                <a:gd name="T10" fmla="*/ 10 w 34"/>
                <a:gd name="T11" fmla="*/ 51 h 53"/>
                <a:gd name="T12" fmla="*/ 3 w 34"/>
                <a:gd name="T13" fmla="*/ 47 h 53"/>
                <a:gd name="T14" fmla="*/ 2 w 34"/>
                <a:gd name="T15" fmla="*/ 43 h 53"/>
                <a:gd name="T16" fmla="*/ 1 w 34"/>
                <a:gd name="T17" fmla="*/ 33 h 53"/>
                <a:gd name="T18" fmla="*/ 1 w 34"/>
                <a:gd name="T19" fmla="*/ 29 h 53"/>
                <a:gd name="T20" fmla="*/ 2 w 34"/>
                <a:gd name="T21" fmla="*/ 26 h 53"/>
                <a:gd name="T22" fmla="*/ 4 w 34"/>
                <a:gd name="T23" fmla="*/ 20 h 53"/>
                <a:gd name="T24" fmla="*/ 3 w 34"/>
                <a:gd name="T25" fmla="*/ 16 h 53"/>
                <a:gd name="T26" fmla="*/ 6 w 34"/>
                <a:gd name="T27" fmla="*/ 14 h 53"/>
                <a:gd name="T28" fmla="*/ 10 w 34"/>
                <a:gd name="T29" fmla="*/ 9 h 53"/>
                <a:gd name="T30" fmla="*/ 11 w 34"/>
                <a:gd name="T31" fmla="*/ 6 h 53"/>
                <a:gd name="T32" fmla="*/ 15 w 34"/>
                <a:gd name="T33" fmla="*/ 3 h 53"/>
                <a:gd name="T34" fmla="*/ 18 w 34"/>
                <a:gd name="T35" fmla="*/ 1 h 53"/>
                <a:gd name="T36" fmla="*/ 23 w 34"/>
                <a:gd name="T37" fmla="*/ 0 h 53"/>
                <a:gd name="T38" fmla="*/ 28 w 34"/>
                <a:gd name="T39" fmla="*/ 4 h 53"/>
                <a:gd name="T40" fmla="*/ 30 w 34"/>
                <a:gd name="T41" fmla="*/ 10 h 53"/>
                <a:gd name="T42" fmla="*/ 28 w 34"/>
                <a:gd name="T43" fmla="*/ 17 h 53"/>
                <a:gd name="T44" fmla="*/ 20 w 34"/>
                <a:gd name="T45" fmla="*/ 24 h 53"/>
                <a:gd name="T46" fmla="*/ 15 w 34"/>
                <a:gd name="T47" fmla="*/ 27 h 53"/>
                <a:gd name="T48" fmla="*/ 10 w 34"/>
                <a:gd name="T49" fmla="*/ 27 h 53"/>
                <a:gd name="T50" fmla="*/ 8 w 34"/>
                <a:gd name="T51" fmla="*/ 30 h 53"/>
                <a:gd name="T52" fmla="*/ 8 w 34"/>
                <a:gd name="T53" fmla="*/ 36 h 53"/>
                <a:gd name="T54" fmla="*/ 7 w 34"/>
                <a:gd name="T55" fmla="*/ 39 h 53"/>
                <a:gd name="T56" fmla="*/ 10 w 34"/>
                <a:gd name="T57" fmla="*/ 43 h 53"/>
                <a:gd name="T58" fmla="*/ 13 w 34"/>
                <a:gd name="T59" fmla="*/ 44 h 53"/>
                <a:gd name="T60" fmla="*/ 19 w 34"/>
                <a:gd name="T61" fmla="*/ 43 h 53"/>
                <a:gd name="T62" fmla="*/ 21 w 34"/>
                <a:gd name="T63" fmla="*/ 41 h 53"/>
                <a:gd name="T64" fmla="*/ 25 w 34"/>
                <a:gd name="T65" fmla="*/ 39 h 53"/>
                <a:gd name="T66" fmla="*/ 32 w 34"/>
                <a:gd name="T67" fmla="*/ 35 h 53"/>
                <a:gd name="T68" fmla="*/ 23 w 34"/>
                <a:gd name="T69" fmla="*/ 8 h 53"/>
                <a:gd name="T70" fmla="*/ 21 w 34"/>
                <a:gd name="T71" fmla="*/ 8 h 53"/>
                <a:gd name="T72" fmla="*/ 19 w 34"/>
                <a:gd name="T73" fmla="*/ 9 h 53"/>
                <a:gd name="T74" fmla="*/ 14 w 34"/>
                <a:gd name="T75" fmla="*/ 15 h 53"/>
                <a:gd name="T76" fmla="*/ 12 w 34"/>
                <a:gd name="T77" fmla="*/ 19 h 53"/>
                <a:gd name="T78" fmla="*/ 15 w 34"/>
                <a:gd name="T79" fmla="*/ 17 h 53"/>
                <a:gd name="T80" fmla="*/ 18 w 34"/>
                <a:gd name="T81" fmla="*/ 16 h 53"/>
                <a:gd name="T82" fmla="*/ 20 w 34"/>
                <a:gd name="T83" fmla="*/ 15 h 53"/>
                <a:gd name="T84" fmla="*/ 22 w 34"/>
                <a:gd name="T85" fmla="*/ 13 h 53"/>
                <a:gd name="T86" fmla="*/ 24 w 34"/>
                <a:gd name="T8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53">
                  <a:moveTo>
                    <a:pt x="34" y="39"/>
                  </a:moveTo>
                  <a:cubicBezTo>
                    <a:pt x="34" y="39"/>
                    <a:pt x="33" y="40"/>
                    <a:pt x="32" y="42"/>
                  </a:cubicBezTo>
                  <a:cubicBezTo>
                    <a:pt x="32" y="43"/>
                    <a:pt x="31" y="44"/>
                    <a:pt x="30" y="44"/>
                  </a:cubicBezTo>
                  <a:cubicBezTo>
                    <a:pt x="30" y="44"/>
                    <a:pt x="30" y="44"/>
                    <a:pt x="30" y="44"/>
                  </a:cubicBezTo>
                  <a:cubicBezTo>
                    <a:pt x="29" y="46"/>
                    <a:pt x="29" y="46"/>
                    <a:pt x="29" y="46"/>
                  </a:cubicBezTo>
                  <a:cubicBezTo>
                    <a:pt x="27" y="47"/>
                    <a:pt x="27" y="47"/>
                    <a:pt x="27" y="47"/>
                  </a:cubicBezTo>
                  <a:cubicBezTo>
                    <a:pt x="25" y="48"/>
                    <a:pt x="25" y="48"/>
                    <a:pt x="25" y="48"/>
                  </a:cubicBezTo>
                  <a:cubicBezTo>
                    <a:pt x="24" y="50"/>
                    <a:pt x="24" y="50"/>
                    <a:pt x="24" y="50"/>
                  </a:cubicBezTo>
                  <a:cubicBezTo>
                    <a:pt x="23" y="50"/>
                    <a:pt x="23" y="50"/>
                    <a:pt x="23" y="50"/>
                  </a:cubicBezTo>
                  <a:cubicBezTo>
                    <a:pt x="22" y="50"/>
                    <a:pt x="22" y="50"/>
                    <a:pt x="21" y="50"/>
                  </a:cubicBezTo>
                  <a:cubicBezTo>
                    <a:pt x="20" y="51"/>
                    <a:pt x="20" y="51"/>
                    <a:pt x="20" y="51"/>
                  </a:cubicBezTo>
                  <a:cubicBezTo>
                    <a:pt x="20" y="51"/>
                    <a:pt x="20" y="51"/>
                    <a:pt x="19" y="51"/>
                  </a:cubicBezTo>
                  <a:cubicBezTo>
                    <a:pt x="18" y="51"/>
                    <a:pt x="18" y="51"/>
                    <a:pt x="17" y="53"/>
                  </a:cubicBezTo>
                  <a:cubicBezTo>
                    <a:pt x="15" y="52"/>
                    <a:pt x="15" y="52"/>
                    <a:pt x="15" y="52"/>
                  </a:cubicBezTo>
                  <a:cubicBezTo>
                    <a:pt x="15" y="52"/>
                    <a:pt x="15" y="52"/>
                    <a:pt x="14" y="52"/>
                  </a:cubicBezTo>
                  <a:cubicBezTo>
                    <a:pt x="14" y="52"/>
                    <a:pt x="13" y="52"/>
                    <a:pt x="12" y="51"/>
                  </a:cubicBezTo>
                  <a:cubicBezTo>
                    <a:pt x="10" y="51"/>
                    <a:pt x="10" y="51"/>
                    <a:pt x="10" y="51"/>
                  </a:cubicBezTo>
                  <a:cubicBezTo>
                    <a:pt x="10" y="51"/>
                    <a:pt x="10" y="51"/>
                    <a:pt x="10" y="51"/>
                  </a:cubicBezTo>
                  <a:cubicBezTo>
                    <a:pt x="7" y="50"/>
                    <a:pt x="5" y="50"/>
                    <a:pt x="5" y="48"/>
                  </a:cubicBezTo>
                  <a:cubicBezTo>
                    <a:pt x="5" y="47"/>
                    <a:pt x="5" y="47"/>
                    <a:pt x="5" y="47"/>
                  </a:cubicBezTo>
                  <a:cubicBezTo>
                    <a:pt x="3" y="47"/>
                    <a:pt x="3" y="47"/>
                    <a:pt x="3" y="47"/>
                  </a:cubicBezTo>
                  <a:cubicBezTo>
                    <a:pt x="3" y="45"/>
                    <a:pt x="3" y="45"/>
                    <a:pt x="3" y="45"/>
                  </a:cubicBezTo>
                  <a:cubicBezTo>
                    <a:pt x="2" y="44"/>
                    <a:pt x="2" y="44"/>
                    <a:pt x="2" y="44"/>
                  </a:cubicBezTo>
                  <a:cubicBezTo>
                    <a:pt x="2" y="43"/>
                    <a:pt x="2" y="43"/>
                    <a:pt x="2" y="43"/>
                  </a:cubicBezTo>
                  <a:cubicBezTo>
                    <a:pt x="0" y="38"/>
                    <a:pt x="0" y="38"/>
                    <a:pt x="0" y="38"/>
                  </a:cubicBezTo>
                  <a:cubicBezTo>
                    <a:pt x="1" y="35"/>
                    <a:pt x="1" y="35"/>
                    <a:pt x="1" y="35"/>
                  </a:cubicBezTo>
                  <a:cubicBezTo>
                    <a:pt x="1" y="33"/>
                    <a:pt x="1" y="33"/>
                    <a:pt x="1" y="33"/>
                  </a:cubicBezTo>
                  <a:cubicBezTo>
                    <a:pt x="1" y="31"/>
                    <a:pt x="1" y="31"/>
                    <a:pt x="1" y="31"/>
                  </a:cubicBezTo>
                  <a:cubicBezTo>
                    <a:pt x="1" y="29"/>
                    <a:pt x="1" y="29"/>
                    <a:pt x="1" y="29"/>
                  </a:cubicBezTo>
                  <a:cubicBezTo>
                    <a:pt x="1" y="29"/>
                    <a:pt x="1" y="29"/>
                    <a:pt x="1" y="29"/>
                  </a:cubicBezTo>
                  <a:cubicBezTo>
                    <a:pt x="2" y="27"/>
                    <a:pt x="2" y="27"/>
                    <a:pt x="2" y="27"/>
                  </a:cubicBezTo>
                  <a:cubicBezTo>
                    <a:pt x="2" y="28"/>
                    <a:pt x="2" y="28"/>
                    <a:pt x="2" y="28"/>
                  </a:cubicBezTo>
                  <a:cubicBezTo>
                    <a:pt x="2" y="27"/>
                    <a:pt x="2" y="26"/>
                    <a:pt x="2" y="26"/>
                  </a:cubicBezTo>
                  <a:cubicBezTo>
                    <a:pt x="2" y="25"/>
                    <a:pt x="2" y="25"/>
                    <a:pt x="2" y="25"/>
                  </a:cubicBezTo>
                  <a:cubicBezTo>
                    <a:pt x="2" y="23"/>
                    <a:pt x="2" y="23"/>
                    <a:pt x="2" y="23"/>
                  </a:cubicBezTo>
                  <a:cubicBezTo>
                    <a:pt x="2" y="22"/>
                    <a:pt x="3" y="20"/>
                    <a:pt x="4" y="20"/>
                  </a:cubicBezTo>
                  <a:cubicBezTo>
                    <a:pt x="4" y="19"/>
                    <a:pt x="4" y="19"/>
                    <a:pt x="4" y="19"/>
                  </a:cubicBezTo>
                  <a:cubicBezTo>
                    <a:pt x="4" y="19"/>
                    <a:pt x="3" y="18"/>
                    <a:pt x="3" y="17"/>
                  </a:cubicBezTo>
                  <a:cubicBezTo>
                    <a:pt x="3" y="16"/>
                    <a:pt x="3" y="16"/>
                    <a:pt x="3" y="16"/>
                  </a:cubicBezTo>
                  <a:cubicBezTo>
                    <a:pt x="3" y="15"/>
                    <a:pt x="3" y="14"/>
                    <a:pt x="4" y="13"/>
                  </a:cubicBezTo>
                  <a:cubicBezTo>
                    <a:pt x="4" y="14"/>
                    <a:pt x="5" y="14"/>
                    <a:pt x="6" y="14"/>
                  </a:cubicBezTo>
                  <a:cubicBezTo>
                    <a:pt x="6" y="14"/>
                    <a:pt x="6" y="14"/>
                    <a:pt x="6" y="14"/>
                  </a:cubicBezTo>
                  <a:cubicBezTo>
                    <a:pt x="6" y="14"/>
                    <a:pt x="7" y="14"/>
                    <a:pt x="7" y="13"/>
                  </a:cubicBezTo>
                  <a:cubicBezTo>
                    <a:pt x="8" y="12"/>
                    <a:pt x="9" y="10"/>
                    <a:pt x="9" y="9"/>
                  </a:cubicBezTo>
                  <a:cubicBezTo>
                    <a:pt x="10" y="9"/>
                    <a:pt x="10" y="9"/>
                    <a:pt x="10" y="9"/>
                  </a:cubicBezTo>
                  <a:cubicBezTo>
                    <a:pt x="10" y="8"/>
                    <a:pt x="10" y="8"/>
                    <a:pt x="10" y="6"/>
                  </a:cubicBezTo>
                  <a:cubicBezTo>
                    <a:pt x="11" y="6"/>
                    <a:pt x="11" y="6"/>
                    <a:pt x="11" y="6"/>
                  </a:cubicBezTo>
                  <a:cubicBezTo>
                    <a:pt x="11" y="6"/>
                    <a:pt x="11" y="6"/>
                    <a:pt x="11" y="6"/>
                  </a:cubicBezTo>
                  <a:cubicBezTo>
                    <a:pt x="12" y="6"/>
                    <a:pt x="12" y="6"/>
                    <a:pt x="12" y="6"/>
                  </a:cubicBezTo>
                  <a:cubicBezTo>
                    <a:pt x="13" y="5"/>
                    <a:pt x="13" y="5"/>
                    <a:pt x="13" y="5"/>
                  </a:cubicBezTo>
                  <a:cubicBezTo>
                    <a:pt x="14" y="4"/>
                    <a:pt x="14" y="4"/>
                    <a:pt x="15" y="3"/>
                  </a:cubicBezTo>
                  <a:cubicBezTo>
                    <a:pt x="15" y="3"/>
                    <a:pt x="16" y="3"/>
                    <a:pt x="16" y="2"/>
                  </a:cubicBezTo>
                  <a:cubicBezTo>
                    <a:pt x="17" y="2"/>
                    <a:pt x="17" y="2"/>
                    <a:pt x="17" y="2"/>
                  </a:cubicBezTo>
                  <a:cubicBezTo>
                    <a:pt x="18" y="1"/>
                    <a:pt x="18" y="1"/>
                    <a:pt x="18" y="1"/>
                  </a:cubicBezTo>
                  <a:cubicBezTo>
                    <a:pt x="19" y="1"/>
                    <a:pt x="20" y="0"/>
                    <a:pt x="21" y="0"/>
                  </a:cubicBezTo>
                  <a:cubicBezTo>
                    <a:pt x="22" y="0"/>
                    <a:pt x="22" y="0"/>
                    <a:pt x="23" y="1"/>
                  </a:cubicBezTo>
                  <a:cubicBezTo>
                    <a:pt x="23" y="0"/>
                    <a:pt x="23" y="0"/>
                    <a:pt x="23" y="0"/>
                  </a:cubicBezTo>
                  <a:cubicBezTo>
                    <a:pt x="24" y="1"/>
                    <a:pt x="24" y="1"/>
                    <a:pt x="24" y="1"/>
                  </a:cubicBezTo>
                  <a:cubicBezTo>
                    <a:pt x="25" y="2"/>
                    <a:pt x="26" y="2"/>
                    <a:pt x="26" y="2"/>
                  </a:cubicBezTo>
                  <a:cubicBezTo>
                    <a:pt x="28" y="4"/>
                    <a:pt x="28" y="4"/>
                    <a:pt x="28" y="4"/>
                  </a:cubicBezTo>
                  <a:cubicBezTo>
                    <a:pt x="28" y="4"/>
                    <a:pt x="28" y="4"/>
                    <a:pt x="28" y="4"/>
                  </a:cubicBezTo>
                  <a:cubicBezTo>
                    <a:pt x="30" y="5"/>
                    <a:pt x="30" y="7"/>
                    <a:pt x="30" y="9"/>
                  </a:cubicBezTo>
                  <a:cubicBezTo>
                    <a:pt x="30" y="10"/>
                    <a:pt x="30" y="10"/>
                    <a:pt x="30" y="10"/>
                  </a:cubicBezTo>
                  <a:cubicBezTo>
                    <a:pt x="30" y="14"/>
                    <a:pt x="30" y="14"/>
                    <a:pt x="30" y="14"/>
                  </a:cubicBezTo>
                  <a:cubicBezTo>
                    <a:pt x="30" y="14"/>
                    <a:pt x="30" y="14"/>
                    <a:pt x="30" y="14"/>
                  </a:cubicBezTo>
                  <a:cubicBezTo>
                    <a:pt x="28" y="17"/>
                    <a:pt x="28" y="17"/>
                    <a:pt x="28" y="17"/>
                  </a:cubicBezTo>
                  <a:cubicBezTo>
                    <a:pt x="27" y="19"/>
                    <a:pt x="27" y="19"/>
                    <a:pt x="27" y="19"/>
                  </a:cubicBezTo>
                  <a:cubicBezTo>
                    <a:pt x="26" y="21"/>
                    <a:pt x="26" y="21"/>
                    <a:pt x="26" y="21"/>
                  </a:cubicBezTo>
                  <a:cubicBezTo>
                    <a:pt x="23" y="23"/>
                    <a:pt x="21" y="24"/>
                    <a:pt x="20" y="24"/>
                  </a:cubicBezTo>
                  <a:cubicBezTo>
                    <a:pt x="20" y="25"/>
                    <a:pt x="19" y="26"/>
                    <a:pt x="18" y="26"/>
                  </a:cubicBezTo>
                  <a:cubicBezTo>
                    <a:pt x="17" y="26"/>
                    <a:pt x="17" y="26"/>
                    <a:pt x="17" y="26"/>
                  </a:cubicBezTo>
                  <a:cubicBezTo>
                    <a:pt x="15" y="27"/>
                    <a:pt x="15" y="27"/>
                    <a:pt x="15" y="27"/>
                  </a:cubicBezTo>
                  <a:cubicBezTo>
                    <a:pt x="14" y="27"/>
                    <a:pt x="14" y="27"/>
                    <a:pt x="14" y="27"/>
                  </a:cubicBezTo>
                  <a:cubicBezTo>
                    <a:pt x="11" y="28"/>
                    <a:pt x="11" y="28"/>
                    <a:pt x="11" y="28"/>
                  </a:cubicBezTo>
                  <a:cubicBezTo>
                    <a:pt x="10" y="27"/>
                    <a:pt x="10" y="27"/>
                    <a:pt x="10" y="27"/>
                  </a:cubicBezTo>
                  <a:cubicBezTo>
                    <a:pt x="9" y="27"/>
                    <a:pt x="9" y="27"/>
                    <a:pt x="9" y="27"/>
                  </a:cubicBezTo>
                  <a:cubicBezTo>
                    <a:pt x="9" y="28"/>
                    <a:pt x="9" y="29"/>
                    <a:pt x="9" y="30"/>
                  </a:cubicBezTo>
                  <a:cubicBezTo>
                    <a:pt x="8" y="30"/>
                    <a:pt x="8" y="30"/>
                    <a:pt x="8" y="30"/>
                  </a:cubicBezTo>
                  <a:cubicBezTo>
                    <a:pt x="8" y="31"/>
                    <a:pt x="8" y="31"/>
                    <a:pt x="8" y="31"/>
                  </a:cubicBezTo>
                  <a:cubicBezTo>
                    <a:pt x="7" y="33"/>
                    <a:pt x="7" y="33"/>
                    <a:pt x="7" y="33"/>
                  </a:cubicBezTo>
                  <a:cubicBezTo>
                    <a:pt x="7" y="34"/>
                    <a:pt x="8" y="35"/>
                    <a:pt x="8" y="36"/>
                  </a:cubicBezTo>
                  <a:cubicBezTo>
                    <a:pt x="7" y="37"/>
                    <a:pt x="7" y="37"/>
                    <a:pt x="7" y="37"/>
                  </a:cubicBezTo>
                  <a:cubicBezTo>
                    <a:pt x="7" y="37"/>
                    <a:pt x="7" y="38"/>
                    <a:pt x="7" y="39"/>
                  </a:cubicBezTo>
                  <a:cubicBezTo>
                    <a:pt x="7" y="39"/>
                    <a:pt x="7" y="39"/>
                    <a:pt x="7" y="39"/>
                  </a:cubicBezTo>
                  <a:cubicBezTo>
                    <a:pt x="7" y="40"/>
                    <a:pt x="7" y="40"/>
                    <a:pt x="8" y="40"/>
                  </a:cubicBezTo>
                  <a:cubicBezTo>
                    <a:pt x="8" y="41"/>
                    <a:pt x="8" y="42"/>
                    <a:pt x="9" y="42"/>
                  </a:cubicBezTo>
                  <a:cubicBezTo>
                    <a:pt x="10" y="43"/>
                    <a:pt x="10" y="43"/>
                    <a:pt x="10" y="43"/>
                  </a:cubicBezTo>
                  <a:cubicBezTo>
                    <a:pt x="12" y="43"/>
                    <a:pt x="12" y="43"/>
                    <a:pt x="12" y="43"/>
                  </a:cubicBezTo>
                  <a:cubicBezTo>
                    <a:pt x="12" y="44"/>
                    <a:pt x="12" y="44"/>
                    <a:pt x="12" y="44"/>
                  </a:cubicBezTo>
                  <a:cubicBezTo>
                    <a:pt x="13" y="44"/>
                    <a:pt x="13" y="44"/>
                    <a:pt x="13" y="44"/>
                  </a:cubicBezTo>
                  <a:cubicBezTo>
                    <a:pt x="16" y="44"/>
                    <a:pt x="16" y="44"/>
                    <a:pt x="16" y="44"/>
                  </a:cubicBezTo>
                  <a:cubicBezTo>
                    <a:pt x="18" y="44"/>
                    <a:pt x="18" y="44"/>
                    <a:pt x="18" y="44"/>
                  </a:cubicBezTo>
                  <a:cubicBezTo>
                    <a:pt x="19" y="43"/>
                    <a:pt x="19" y="43"/>
                    <a:pt x="19" y="43"/>
                  </a:cubicBezTo>
                  <a:cubicBezTo>
                    <a:pt x="20" y="43"/>
                    <a:pt x="20" y="43"/>
                    <a:pt x="20" y="43"/>
                  </a:cubicBezTo>
                  <a:cubicBezTo>
                    <a:pt x="21" y="41"/>
                    <a:pt x="21" y="41"/>
                    <a:pt x="21" y="41"/>
                  </a:cubicBezTo>
                  <a:cubicBezTo>
                    <a:pt x="21" y="41"/>
                    <a:pt x="21" y="41"/>
                    <a:pt x="21" y="41"/>
                  </a:cubicBezTo>
                  <a:cubicBezTo>
                    <a:pt x="24" y="40"/>
                    <a:pt x="24" y="40"/>
                    <a:pt x="24" y="40"/>
                  </a:cubicBezTo>
                  <a:cubicBezTo>
                    <a:pt x="24" y="40"/>
                    <a:pt x="25" y="39"/>
                    <a:pt x="25" y="39"/>
                  </a:cubicBezTo>
                  <a:cubicBezTo>
                    <a:pt x="25" y="39"/>
                    <a:pt x="25" y="39"/>
                    <a:pt x="25" y="39"/>
                  </a:cubicBezTo>
                  <a:cubicBezTo>
                    <a:pt x="27" y="38"/>
                    <a:pt x="28" y="38"/>
                    <a:pt x="28" y="36"/>
                  </a:cubicBezTo>
                  <a:cubicBezTo>
                    <a:pt x="29" y="36"/>
                    <a:pt x="30" y="35"/>
                    <a:pt x="31" y="35"/>
                  </a:cubicBezTo>
                  <a:cubicBezTo>
                    <a:pt x="32" y="35"/>
                    <a:pt x="32" y="35"/>
                    <a:pt x="32" y="35"/>
                  </a:cubicBezTo>
                  <a:cubicBezTo>
                    <a:pt x="33" y="36"/>
                    <a:pt x="34" y="38"/>
                    <a:pt x="34" y="39"/>
                  </a:cubicBezTo>
                  <a:moveTo>
                    <a:pt x="23" y="8"/>
                  </a:moveTo>
                  <a:cubicBezTo>
                    <a:pt x="23" y="8"/>
                    <a:pt x="23" y="8"/>
                    <a:pt x="23" y="8"/>
                  </a:cubicBezTo>
                  <a:cubicBezTo>
                    <a:pt x="23" y="8"/>
                    <a:pt x="23" y="8"/>
                    <a:pt x="23" y="8"/>
                  </a:cubicBezTo>
                  <a:cubicBezTo>
                    <a:pt x="22" y="8"/>
                    <a:pt x="22" y="8"/>
                    <a:pt x="22" y="8"/>
                  </a:cubicBezTo>
                  <a:cubicBezTo>
                    <a:pt x="22" y="8"/>
                    <a:pt x="21" y="8"/>
                    <a:pt x="21" y="8"/>
                  </a:cubicBezTo>
                  <a:cubicBezTo>
                    <a:pt x="20" y="9"/>
                    <a:pt x="20" y="9"/>
                    <a:pt x="20" y="9"/>
                  </a:cubicBezTo>
                  <a:cubicBezTo>
                    <a:pt x="19" y="9"/>
                    <a:pt x="19" y="9"/>
                    <a:pt x="19" y="9"/>
                  </a:cubicBezTo>
                  <a:cubicBezTo>
                    <a:pt x="19" y="9"/>
                    <a:pt x="19" y="9"/>
                    <a:pt x="19" y="9"/>
                  </a:cubicBezTo>
                  <a:cubicBezTo>
                    <a:pt x="17" y="11"/>
                    <a:pt x="17" y="11"/>
                    <a:pt x="17" y="11"/>
                  </a:cubicBezTo>
                  <a:cubicBezTo>
                    <a:pt x="16" y="12"/>
                    <a:pt x="16" y="12"/>
                    <a:pt x="16" y="12"/>
                  </a:cubicBezTo>
                  <a:cubicBezTo>
                    <a:pt x="14" y="15"/>
                    <a:pt x="14" y="15"/>
                    <a:pt x="14" y="15"/>
                  </a:cubicBezTo>
                  <a:cubicBezTo>
                    <a:pt x="13" y="16"/>
                    <a:pt x="13" y="16"/>
                    <a:pt x="13" y="16"/>
                  </a:cubicBezTo>
                  <a:cubicBezTo>
                    <a:pt x="13" y="17"/>
                    <a:pt x="13" y="18"/>
                    <a:pt x="12" y="19"/>
                  </a:cubicBezTo>
                  <a:cubicBezTo>
                    <a:pt x="12" y="19"/>
                    <a:pt x="12" y="19"/>
                    <a:pt x="12" y="19"/>
                  </a:cubicBezTo>
                  <a:cubicBezTo>
                    <a:pt x="12" y="19"/>
                    <a:pt x="13" y="19"/>
                    <a:pt x="14" y="19"/>
                  </a:cubicBezTo>
                  <a:cubicBezTo>
                    <a:pt x="15" y="18"/>
                    <a:pt x="15" y="18"/>
                    <a:pt x="15" y="18"/>
                  </a:cubicBezTo>
                  <a:cubicBezTo>
                    <a:pt x="15" y="17"/>
                    <a:pt x="15" y="17"/>
                    <a:pt x="15" y="17"/>
                  </a:cubicBezTo>
                  <a:cubicBezTo>
                    <a:pt x="17" y="18"/>
                    <a:pt x="17" y="18"/>
                    <a:pt x="17" y="18"/>
                  </a:cubicBezTo>
                  <a:cubicBezTo>
                    <a:pt x="17" y="16"/>
                    <a:pt x="17" y="16"/>
                    <a:pt x="17" y="16"/>
                  </a:cubicBezTo>
                  <a:cubicBezTo>
                    <a:pt x="18" y="16"/>
                    <a:pt x="18" y="16"/>
                    <a:pt x="18" y="16"/>
                  </a:cubicBezTo>
                  <a:cubicBezTo>
                    <a:pt x="19" y="17"/>
                    <a:pt x="19" y="17"/>
                    <a:pt x="19" y="17"/>
                  </a:cubicBezTo>
                  <a:cubicBezTo>
                    <a:pt x="20" y="15"/>
                    <a:pt x="20" y="15"/>
                    <a:pt x="20" y="15"/>
                  </a:cubicBezTo>
                  <a:cubicBezTo>
                    <a:pt x="20" y="15"/>
                    <a:pt x="20" y="15"/>
                    <a:pt x="20" y="15"/>
                  </a:cubicBezTo>
                  <a:cubicBezTo>
                    <a:pt x="20" y="14"/>
                    <a:pt x="20" y="14"/>
                    <a:pt x="20" y="14"/>
                  </a:cubicBezTo>
                  <a:cubicBezTo>
                    <a:pt x="22" y="14"/>
                    <a:pt x="22" y="14"/>
                    <a:pt x="22" y="14"/>
                  </a:cubicBezTo>
                  <a:cubicBezTo>
                    <a:pt x="22" y="13"/>
                    <a:pt x="22" y="13"/>
                    <a:pt x="22" y="13"/>
                  </a:cubicBezTo>
                  <a:cubicBezTo>
                    <a:pt x="22" y="13"/>
                    <a:pt x="22" y="13"/>
                    <a:pt x="22" y="13"/>
                  </a:cubicBezTo>
                  <a:cubicBezTo>
                    <a:pt x="24" y="11"/>
                    <a:pt x="24" y="11"/>
                    <a:pt x="24" y="11"/>
                  </a:cubicBezTo>
                  <a:cubicBezTo>
                    <a:pt x="24" y="10"/>
                    <a:pt x="24" y="10"/>
                    <a:pt x="24" y="9"/>
                  </a:cubicBezTo>
                  <a:cubicBezTo>
                    <a:pt x="24" y="9"/>
                    <a:pt x="24"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8"/>
            <p:cNvSpPr>
              <a:spLocks/>
            </p:cNvSpPr>
            <p:nvPr userDrawn="1"/>
          </p:nvSpPr>
          <p:spPr bwMode="auto">
            <a:xfrm>
              <a:off x="605" y="421"/>
              <a:ext cx="78" cy="94"/>
            </a:xfrm>
            <a:custGeom>
              <a:avLst/>
              <a:gdLst>
                <a:gd name="T0" fmla="*/ 33 w 38"/>
                <a:gd name="T1" fmla="*/ 8 h 45"/>
                <a:gd name="T2" fmla="*/ 30 w 38"/>
                <a:gd name="T3" fmla="*/ 9 h 45"/>
                <a:gd name="T4" fmla="*/ 27 w 38"/>
                <a:gd name="T5" fmla="*/ 10 h 45"/>
                <a:gd name="T6" fmla="*/ 26 w 38"/>
                <a:gd name="T7" fmla="*/ 11 h 45"/>
                <a:gd name="T8" fmla="*/ 22 w 38"/>
                <a:gd name="T9" fmla="*/ 14 h 45"/>
                <a:gd name="T10" fmla="*/ 19 w 38"/>
                <a:gd name="T11" fmla="*/ 16 h 45"/>
                <a:gd name="T12" fmla="*/ 17 w 38"/>
                <a:gd name="T13" fmla="*/ 19 h 45"/>
                <a:gd name="T14" fmla="*/ 15 w 38"/>
                <a:gd name="T15" fmla="*/ 22 h 45"/>
                <a:gd name="T16" fmla="*/ 14 w 38"/>
                <a:gd name="T17" fmla="*/ 24 h 45"/>
                <a:gd name="T18" fmla="*/ 13 w 38"/>
                <a:gd name="T19" fmla="*/ 26 h 45"/>
                <a:gd name="T20" fmla="*/ 12 w 38"/>
                <a:gd name="T21" fmla="*/ 28 h 45"/>
                <a:gd name="T22" fmla="*/ 12 w 38"/>
                <a:gd name="T23" fmla="*/ 29 h 45"/>
                <a:gd name="T24" fmla="*/ 10 w 38"/>
                <a:gd name="T25" fmla="*/ 32 h 45"/>
                <a:gd name="T26" fmla="*/ 10 w 38"/>
                <a:gd name="T27" fmla="*/ 36 h 45"/>
                <a:gd name="T28" fmla="*/ 10 w 38"/>
                <a:gd name="T29" fmla="*/ 38 h 45"/>
                <a:gd name="T30" fmla="*/ 12 w 38"/>
                <a:gd name="T31" fmla="*/ 41 h 45"/>
                <a:gd name="T32" fmla="*/ 9 w 38"/>
                <a:gd name="T33" fmla="*/ 44 h 45"/>
                <a:gd name="T34" fmla="*/ 3 w 38"/>
                <a:gd name="T35" fmla="*/ 44 h 45"/>
                <a:gd name="T36" fmla="*/ 2 w 38"/>
                <a:gd name="T37" fmla="*/ 41 h 45"/>
                <a:gd name="T38" fmla="*/ 2 w 38"/>
                <a:gd name="T39" fmla="*/ 37 h 45"/>
                <a:gd name="T40" fmla="*/ 2 w 38"/>
                <a:gd name="T41" fmla="*/ 34 h 45"/>
                <a:gd name="T42" fmla="*/ 2 w 38"/>
                <a:gd name="T43" fmla="*/ 31 h 45"/>
                <a:gd name="T44" fmla="*/ 2 w 38"/>
                <a:gd name="T45" fmla="*/ 27 h 45"/>
                <a:gd name="T46" fmla="*/ 2 w 38"/>
                <a:gd name="T47" fmla="*/ 25 h 45"/>
                <a:gd name="T48" fmla="*/ 2 w 38"/>
                <a:gd name="T49" fmla="*/ 22 h 45"/>
                <a:gd name="T50" fmla="*/ 2 w 38"/>
                <a:gd name="T51" fmla="*/ 20 h 45"/>
                <a:gd name="T52" fmla="*/ 2 w 38"/>
                <a:gd name="T53" fmla="*/ 17 h 45"/>
                <a:gd name="T54" fmla="*/ 2 w 38"/>
                <a:gd name="T55" fmla="*/ 14 h 45"/>
                <a:gd name="T56" fmla="*/ 0 w 38"/>
                <a:gd name="T57" fmla="*/ 11 h 45"/>
                <a:gd name="T58" fmla="*/ 1 w 38"/>
                <a:gd name="T59" fmla="*/ 9 h 45"/>
                <a:gd name="T60" fmla="*/ 0 w 38"/>
                <a:gd name="T61" fmla="*/ 5 h 45"/>
                <a:gd name="T62" fmla="*/ 4 w 38"/>
                <a:gd name="T63" fmla="*/ 0 h 45"/>
                <a:gd name="T64" fmla="*/ 7 w 38"/>
                <a:gd name="T65" fmla="*/ 3 h 45"/>
                <a:gd name="T66" fmla="*/ 8 w 38"/>
                <a:gd name="T67" fmla="*/ 7 h 45"/>
                <a:gd name="T68" fmla="*/ 9 w 38"/>
                <a:gd name="T69" fmla="*/ 13 h 45"/>
                <a:gd name="T70" fmla="*/ 9 w 38"/>
                <a:gd name="T71" fmla="*/ 15 h 45"/>
                <a:gd name="T72" fmla="*/ 9 w 38"/>
                <a:gd name="T73" fmla="*/ 20 h 45"/>
                <a:gd name="T74" fmla="*/ 9 w 38"/>
                <a:gd name="T75" fmla="*/ 21 h 45"/>
                <a:gd name="T76" fmla="*/ 10 w 38"/>
                <a:gd name="T77" fmla="*/ 21 h 45"/>
                <a:gd name="T78" fmla="*/ 11 w 38"/>
                <a:gd name="T79" fmla="*/ 18 h 45"/>
                <a:gd name="T80" fmla="*/ 13 w 38"/>
                <a:gd name="T81" fmla="*/ 16 h 45"/>
                <a:gd name="T82" fmla="*/ 14 w 38"/>
                <a:gd name="T83" fmla="*/ 13 h 45"/>
                <a:gd name="T84" fmla="*/ 17 w 38"/>
                <a:gd name="T85" fmla="*/ 10 h 45"/>
                <a:gd name="T86" fmla="*/ 18 w 38"/>
                <a:gd name="T87" fmla="*/ 8 h 45"/>
                <a:gd name="T88" fmla="*/ 20 w 38"/>
                <a:gd name="T89" fmla="*/ 8 h 45"/>
                <a:gd name="T90" fmla="*/ 21 w 38"/>
                <a:gd name="T91" fmla="*/ 7 h 45"/>
                <a:gd name="T92" fmla="*/ 23 w 38"/>
                <a:gd name="T93" fmla="*/ 6 h 45"/>
                <a:gd name="T94" fmla="*/ 24 w 38"/>
                <a:gd name="T95" fmla="*/ 5 h 45"/>
                <a:gd name="T96" fmla="*/ 27 w 38"/>
                <a:gd name="T97" fmla="*/ 3 h 45"/>
                <a:gd name="T98" fmla="*/ 31 w 38"/>
                <a:gd name="T99" fmla="*/ 2 h 45"/>
                <a:gd name="T100" fmla="*/ 31 w 38"/>
                <a:gd name="T101" fmla="*/ 2 h 45"/>
                <a:gd name="T102" fmla="*/ 33 w 38"/>
                <a:gd name="T103" fmla="*/ 2 h 45"/>
                <a:gd name="T104" fmla="*/ 38 w 38"/>
                <a:gd name="T105"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45">
                  <a:moveTo>
                    <a:pt x="37" y="8"/>
                  </a:moveTo>
                  <a:cubicBezTo>
                    <a:pt x="33" y="8"/>
                    <a:pt x="33" y="8"/>
                    <a:pt x="33" y="8"/>
                  </a:cubicBezTo>
                  <a:cubicBezTo>
                    <a:pt x="31" y="9"/>
                    <a:pt x="31" y="9"/>
                    <a:pt x="31" y="9"/>
                  </a:cubicBezTo>
                  <a:cubicBezTo>
                    <a:pt x="30" y="9"/>
                    <a:pt x="30" y="9"/>
                    <a:pt x="30" y="9"/>
                  </a:cubicBezTo>
                  <a:cubicBezTo>
                    <a:pt x="28" y="10"/>
                    <a:pt x="28" y="10"/>
                    <a:pt x="28" y="10"/>
                  </a:cubicBezTo>
                  <a:cubicBezTo>
                    <a:pt x="27" y="10"/>
                    <a:pt x="27" y="10"/>
                    <a:pt x="27" y="10"/>
                  </a:cubicBezTo>
                  <a:cubicBezTo>
                    <a:pt x="26" y="11"/>
                    <a:pt x="26" y="11"/>
                    <a:pt x="26" y="11"/>
                  </a:cubicBezTo>
                  <a:cubicBezTo>
                    <a:pt x="26" y="11"/>
                    <a:pt x="26" y="11"/>
                    <a:pt x="26" y="11"/>
                  </a:cubicBezTo>
                  <a:cubicBezTo>
                    <a:pt x="24" y="12"/>
                    <a:pt x="24" y="12"/>
                    <a:pt x="24" y="12"/>
                  </a:cubicBezTo>
                  <a:cubicBezTo>
                    <a:pt x="22" y="14"/>
                    <a:pt x="22" y="14"/>
                    <a:pt x="22" y="14"/>
                  </a:cubicBezTo>
                  <a:cubicBezTo>
                    <a:pt x="21" y="14"/>
                    <a:pt x="21" y="14"/>
                    <a:pt x="21" y="14"/>
                  </a:cubicBezTo>
                  <a:cubicBezTo>
                    <a:pt x="20" y="15"/>
                    <a:pt x="20" y="16"/>
                    <a:pt x="19" y="16"/>
                  </a:cubicBezTo>
                  <a:cubicBezTo>
                    <a:pt x="18" y="19"/>
                    <a:pt x="18" y="19"/>
                    <a:pt x="18" y="19"/>
                  </a:cubicBezTo>
                  <a:cubicBezTo>
                    <a:pt x="17" y="19"/>
                    <a:pt x="17" y="19"/>
                    <a:pt x="17" y="19"/>
                  </a:cubicBezTo>
                  <a:cubicBezTo>
                    <a:pt x="17" y="20"/>
                    <a:pt x="17" y="20"/>
                    <a:pt x="17" y="21"/>
                  </a:cubicBezTo>
                  <a:cubicBezTo>
                    <a:pt x="15" y="22"/>
                    <a:pt x="15" y="22"/>
                    <a:pt x="15" y="22"/>
                  </a:cubicBezTo>
                  <a:cubicBezTo>
                    <a:pt x="14" y="23"/>
                    <a:pt x="14" y="23"/>
                    <a:pt x="14" y="23"/>
                  </a:cubicBezTo>
                  <a:cubicBezTo>
                    <a:pt x="14" y="24"/>
                    <a:pt x="14" y="24"/>
                    <a:pt x="14" y="24"/>
                  </a:cubicBezTo>
                  <a:cubicBezTo>
                    <a:pt x="13" y="26"/>
                    <a:pt x="13" y="26"/>
                    <a:pt x="13" y="26"/>
                  </a:cubicBezTo>
                  <a:cubicBezTo>
                    <a:pt x="13" y="26"/>
                    <a:pt x="13" y="26"/>
                    <a:pt x="13" y="26"/>
                  </a:cubicBezTo>
                  <a:cubicBezTo>
                    <a:pt x="13" y="27"/>
                    <a:pt x="13" y="27"/>
                    <a:pt x="13" y="27"/>
                  </a:cubicBezTo>
                  <a:cubicBezTo>
                    <a:pt x="12" y="28"/>
                    <a:pt x="12" y="28"/>
                    <a:pt x="12" y="28"/>
                  </a:cubicBezTo>
                  <a:cubicBezTo>
                    <a:pt x="13" y="28"/>
                    <a:pt x="13" y="28"/>
                    <a:pt x="13" y="29"/>
                  </a:cubicBezTo>
                  <a:cubicBezTo>
                    <a:pt x="12" y="29"/>
                    <a:pt x="12" y="29"/>
                    <a:pt x="12" y="29"/>
                  </a:cubicBezTo>
                  <a:cubicBezTo>
                    <a:pt x="11" y="31"/>
                    <a:pt x="11" y="31"/>
                    <a:pt x="11" y="31"/>
                  </a:cubicBezTo>
                  <a:cubicBezTo>
                    <a:pt x="10" y="32"/>
                    <a:pt x="10" y="32"/>
                    <a:pt x="10" y="32"/>
                  </a:cubicBezTo>
                  <a:cubicBezTo>
                    <a:pt x="11" y="34"/>
                    <a:pt x="11" y="34"/>
                    <a:pt x="11" y="34"/>
                  </a:cubicBezTo>
                  <a:cubicBezTo>
                    <a:pt x="10" y="36"/>
                    <a:pt x="10" y="36"/>
                    <a:pt x="10" y="36"/>
                  </a:cubicBezTo>
                  <a:cubicBezTo>
                    <a:pt x="10" y="36"/>
                    <a:pt x="10" y="37"/>
                    <a:pt x="10" y="37"/>
                  </a:cubicBezTo>
                  <a:cubicBezTo>
                    <a:pt x="10" y="37"/>
                    <a:pt x="10" y="38"/>
                    <a:pt x="10" y="38"/>
                  </a:cubicBezTo>
                  <a:cubicBezTo>
                    <a:pt x="10" y="39"/>
                    <a:pt x="10" y="39"/>
                    <a:pt x="10" y="39"/>
                  </a:cubicBezTo>
                  <a:cubicBezTo>
                    <a:pt x="12" y="41"/>
                    <a:pt x="12" y="41"/>
                    <a:pt x="12" y="41"/>
                  </a:cubicBezTo>
                  <a:cubicBezTo>
                    <a:pt x="10" y="43"/>
                    <a:pt x="10" y="43"/>
                    <a:pt x="10" y="43"/>
                  </a:cubicBezTo>
                  <a:cubicBezTo>
                    <a:pt x="9" y="44"/>
                    <a:pt x="9" y="44"/>
                    <a:pt x="9" y="44"/>
                  </a:cubicBezTo>
                  <a:cubicBezTo>
                    <a:pt x="6" y="45"/>
                    <a:pt x="6" y="45"/>
                    <a:pt x="6" y="45"/>
                  </a:cubicBezTo>
                  <a:cubicBezTo>
                    <a:pt x="3" y="44"/>
                    <a:pt x="3" y="44"/>
                    <a:pt x="3" y="44"/>
                  </a:cubicBezTo>
                  <a:cubicBezTo>
                    <a:pt x="3" y="41"/>
                    <a:pt x="3" y="41"/>
                    <a:pt x="3" y="41"/>
                  </a:cubicBezTo>
                  <a:cubicBezTo>
                    <a:pt x="2" y="41"/>
                    <a:pt x="2" y="41"/>
                    <a:pt x="2" y="41"/>
                  </a:cubicBezTo>
                  <a:cubicBezTo>
                    <a:pt x="2" y="39"/>
                    <a:pt x="2" y="39"/>
                    <a:pt x="2" y="39"/>
                  </a:cubicBezTo>
                  <a:cubicBezTo>
                    <a:pt x="2" y="38"/>
                    <a:pt x="2" y="37"/>
                    <a:pt x="2" y="37"/>
                  </a:cubicBezTo>
                  <a:cubicBezTo>
                    <a:pt x="2" y="36"/>
                    <a:pt x="2" y="36"/>
                    <a:pt x="2" y="35"/>
                  </a:cubicBezTo>
                  <a:cubicBezTo>
                    <a:pt x="2" y="34"/>
                    <a:pt x="2" y="34"/>
                    <a:pt x="2" y="34"/>
                  </a:cubicBezTo>
                  <a:cubicBezTo>
                    <a:pt x="2" y="34"/>
                    <a:pt x="1" y="33"/>
                    <a:pt x="1" y="32"/>
                  </a:cubicBezTo>
                  <a:cubicBezTo>
                    <a:pt x="1" y="32"/>
                    <a:pt x="2" y="31"/>
                    <a:pt x="2" y="31"/>
                  </a:cubicBezTo>
                  <a:cubicBezTo>
                    <a:pt x="2" y="31"/>
                    <a:pt x="2" y="30"/>
                    <a:pt x="2" y="28"/>
                  </a:cubicBezTo>
                  <a:cubicBezTo>
                    <a:pt x="2" y="27"/>
                    <a:pt x="2" y="27"/>
                    <a:pt x="2" y="27"/>
                  </a:cubicBezTo>
                  <a:cubicBezTo>
                    <a:pt x="2" y="26"/>
                    <a:pt x="2" y="26"/>
                    <a:pt x="2" y="26"/>
                  </a:cubicBezTo>
                  <a:cubicBezTo>
                    <a:pt x="2" y="25"/>
                    <a:pt x="2" y="25"/>
                    <a:pt x="2" y="25"/>
                  </a:cubicBezTo>
                  <a:cubicBezTo>
                    <a:pt x="2" y="24"/>
                    <a:pt x="2" y="24"/>
                    <a:pt x="2" y="24"/>
                  </a:cubicBezTo>
                  <a:cubicBezTo>
                    <a:pt x="2" y="22"/>
                    <a:pt x="2" y="22"/>
                    <a:pt x="2" y="22"/>
                  </a:cubicBezTo>
                  <a:cubicBezTo>
                    <a:pt x="2" y="21"/>
                    <a:pt x="2" y="21"/>
                    <a:pt x="2" y="21"/>
                  </a:cubicBezTo>
                  <a:cubicBezTo>
                    <a:pt x="2" y="20"/>
                    <a:pt x="2" y="20"/>
                    <a:pt x="2" y="20"/>
                  </a:cubicBezTo>
                  <a:cubicBezTo>
                    <a:pt x="2" y="18"/>
                    <a:pt x="2" y="18"/>
                    <a:pt x="2" y="18"/>
                  </a:cubicBezTo>
                  <a:cubicBezTo>
                    <a:pt x="2" y="18"/>
                    <a:pt x="2" y="17"/>
                    <a:pt x="2" y="17"/>
                  </a:cubicBezTo>
                  <a:cubicBezTo>
                    <a:pt x="2" y="16"/>
                    <a:pt x="2" y="15"/>
                    <a:pt x="1" y="15"/>
                  </a:cubicBezTo>
                  <a:cubicBezTo>
                    <a:pt x="2" y="14"/>
                    <a:pt x="2" y="14"/>
                    <a:pt x="2" y="14"/>
                  </a:cubicBezTo>
                  <a:cubicBezTo>
                    <a:pt x="1" y="12"/>
                    <a:pt x="1" y="12"/>
                    <a:pt x="1" y="12"/>
                  </a:cubicBezTo>
                  <a:cubicBezTo>
                    <a:pt x="0" y="11"/>
                    <a:pt x="0" y="11"/>
                    <a:pt x="0" y="11"/>
                  </a:cubicBezTo>
                  <a:cubicBezTo>
                    <a:pt x="1" y="9"/>
                    <a:pt x="1" y="9"/>
                    <a:pt x="1" y="9"/>
                  </a:cubicBezTo>
                  <a:cubicBezTo>
                    <a:pt x="1" y="9"/>
                    <a:pt x="1" y="9"/>
                    <a:pt x="1" y="9"/>
                  </a:cubicBezTo>
                  <a:cubicBezTo>
                    <a:pt x="0" y="6"/>
                    <a:pt x="0" y="6"/>
                    <a:pt x="0" y="6"/>
                  </a:cubicBezTo>
                  <a:cubicBezTo>
                    <a:pt x="0" y="5"/>
                    <a:pt x="0" y="5"/>
                    <a:pt x="0" y="5"/>
                  </a:cubicBezTo>
                  <a:cubicBezTo>
                    <a:pt x="0" y="5"/>
                    <a:pt x="0" y="4"/>
                    <a:pt x="0" y="4"/>
                  </a:cubicBezTo>
                  <a:cubicBezTo>
                    <a:pt x="0" y="3"/>
                    <a:pt x="1" y="1"/>
                    <a:pt x="4" y="0"/>
                  </a:cubicBezTo>
                  <a:cubicBezTo>
                    <a:pt x="7" y="1"/>
                    <a:pt x="7" y="1"/>
                    <a:pt x="7" y="1"/>
                  </a:cubicBezTo>
                  <a:cubicBezTo>
                    <a:pt x="7" y="3"/>
                    <a:pt x="7" y="3"/>
                    <a:pt x="7" y="3"/>
                  </a:cubicBezTo>
                  <a:cubicBezTo>
                    <a:pt x="8" y="4"/>
                    <a:pt x="8" y="4"/>
                    <a:pt x="8" y="4"/>
                  </a:cubicBezTo>
                  <a:cubicBezTo>
                    <a:pt x="8" y="7"/>
                    <a:pt x="8" y="7"/>
                    <a:pt x="8" y="7"/>
                  </a:cubicBezTo>
                  <a:cubicBezTo>
                    <a:pt x="8" y="9"/>
                    <a:pt x="9" y="11"/>
                    <a:pt x="9" y="11"/>
                  </a:cubicBezTo>
                  <a:cubicBezTo>
                    <a:pt x="9" y="13"/>
                    <a:pt x="9" y="13"/>
                    <a:pt x="9" y="13"/>
                  </a:cubicBezTo>
                  <a:cubicBezTo>
                    <a:pt x="9" y="13"/>
                    <a:pt x="9" y="13"/>
                    <a:pt x="9" y="14"/>
                  </a:cubicBezTo>
                  <a:cubicBezTo>
                    <a:pt x="9" y="15"/>
                    <a:pt x="9" y="15"/>
                    <a:pt x="9" y="15"/>
                  </a:cubicBezTo>
                  <a:cubicBezTo>
                    <a:pt x="9" y="17"/>
                    <a:pt x="9" y="17"/>
                    <a:pt x="9" y="17"/>
                  </a:cubicBezTo>
                  <a:cubicBezTo>
                    <a:pt x="9" y="20"/>
                    <a:pt x="9" y="20"/>
                    <a:pt x="9" y="20"/>
                  </a:cubicBezTo>
                  <a:cubicBezTo>
                    <a:pt x="8" y="21"/>
                    <a:pt x="8" y="21"/>
                    <a:pt x="8" y="21"/>
                  </a:cubicBezTo>
                  <a:cubicBezTo>
                    <a:pt x="9" y="21"/>
                    <a:pt x="9" y="21"/>
                    <a:pt x="9" y="21"/>
                  </a:cubicBezTo>
                  <a:cubicBezTo>
                    <a:pt x="9" y="22"/>
                    <a:pt x="9" y="22"/>
                    <a:pt x="9" y="22"/>
                  </a:cubicBezTo>
                  <a:cubicBezTo>
                    <a:pt x="9" y="22"/>
                    <a:pt x="9" y="21"/>
                    <a:pt x="10" y="21"/>
                  </a:cubicBezTo>
                  <a:cubicBezTo>
                    <a:pt x="10" y="19"/>
                    <a:pt x="10" y="19"/>
                    <a:pt x="10" y="19"/>
                  </a:cubicBezTo>
                  <a:cubicBezTo>
                    <a:pt x="10" y="19"/>
                    <a:pt x="10" y="18"/>
                    <a:pt x="11" y="18"/>
                  </a:cubicBezTo>
                  <a:cubicBezTo>
                    <a:pt x="11" y="17"/>
                    <a:pt x="11" y="17"/>
                    <a:pt x="11" y="17"/>
                  </a:cubicBezTo>
                  <a:cubicBezTo>
                    <a:pt x="13" y="16"/>
                    <a:pt x="13" y="16"/>
                    <a:pt x="13" y="16"/>
                  </a:cubicBezTo>
                  <a:cubicBezTo>
                    <a:pt x="13" y="15"/>
                    <a:pt x="13" y="15"/>
                    <a:pt x="13" y="15"/>
                  </a:cubicBezTo>
                  <a:cubicBezTo>
                    <a:pt x="14" y="13"/>
                    <a:pt x="14" y="13"/>
                    <a:pt x="14" y="13"/>
                  </a:cubicBezTo>
                  <a:cubicBezTo>
                    <a:pt x="15" y="12"/>
                    <a:pt x="15" y="12"/>
                    <a:pt x="15" y="12"/>
                  </a:cubicBezTo>
                  <a:cubicBezTo>
                    <a:pt x="16" y="11"/>
                    <a:pt x="17" y="10"/>
                    <a:pt x="17" y="10"/>
                  </a:cubicBezTo>
                  <a:cubicBezTo>
                    <a:pt x="18" y="10"/>
                    <a:pt x="18" y="10"/>
                    <a:pt x="18" y="10"/>
                  </a:cubicBezTo>
                  <a:cubicBezTo>
                    <a:pt x="18" y="8"/>
                    <a:pt x="18" y="8"/>
                    <a:pt x="18" y="8"/>
                  </a:cubicBezTo>
                  <a:cubicBezTo>
                    <a:pt x="19" y="8"/>
                    <a:pt x="19" y="8"/>
                    <a:pt x="19" y="8"/>
                  </a:cubicBezTo>
                  <a:cubicBezTo>
                    <a:pt x="20" y="8"/>
                    <a:pt x="20" y="8"/>
                    <a:pt x="20" y="8"/>
                  </a:cubicBezTo>
                  <a:cubicBezTo>
                    <a:pt x="20" y="7"/>
                    <a:pt x="20" y="7"/>
                    <a:pt x="20" y="7"/>
                  </a:cubicBezTo>
                  <a:cubicBezTo>
                    <a:pt x="21" y="7"/>
                    <a:pt x="21" y="7"/>
                    <a:pt x="21" y="7"/>
                  </a:cubicBezTo>
                  <a:cubicBezTo>
                    <a:pt x="22" y="6"/>
                    <a:pt x="22" y="6"/>
                    <a:pt x="22" y="6"/>
                  </a:cubicBezTo>
                  <a:cubicBezTo>
                    <a:pt x="23" y="6"/>
                    <a:pt x="23" y="6"/>
                    <a:pt x="23" y="6"/>
                  </a:cubicBezTo>
                  <a:cubicBezTo>
                    <a:pt x="23" y="6"/>
                    <a:pt x="23" y="6"/>
                    <a:pt x="23" y="6"/>
                  </a:cubicBezTo>
                  <a:cubicBezTo>
                    <a:pt x="24" y="5"/>
                    <a:pt x="24" y="5"/>
                    <a:pt x="24" y="5"/>
                  </a:cubicBezTo>
                  <a:cubicBezTo>
                    <a:pt x="25" y="4"/>
                    <a:pt x="25" y="4"/>
                    <a:pt x="25" y="4"/>
                  </a:cubicBezTo>
                  <a:cubicBezTo>
                    <a:pt x="27" y="3"/>
                    <a:pt x="27" y="3"/>
                    <a:pt x="27" y="3"/>
                  </a:cubicBezTo>
                  <a:cubicBezTo>
                    <a:pt x="29" y="2"/>
                    <a:pt x="29" y="2"/>
                    <a:pt x="29" y="2"/>
                  </a:cubicBezTo>
                  <a:cubicBezTo>
                    <a:pt x="30" y="2"/>
                    <a:pt x="30" y="2"/>
                    <a:pt x="31" y="2"/>
                  </a:cubicBezTo>
                  <a:cubicBezTo>
                    <a:pt x="31" y="2"/>
                    <a:pt x="31" y="2"/>
                    <a:pt x="31" y="2"/>
                  </a:cubicBezTo>
                  <a:cubicBezTo>
                    <a:pt x="31" y="2"/>
                    <a:pt x="31" y="2"/>
                    <a:pt x="31" y="2"/>
                  </a:cubicBezTo>
                  <a:cubicBezTo>
                    <a:pt x="31" y="2"/>
                    <a:pt x="31" y="2"/>
                    <a:pt x="32" y="2"/>
                  </a:cubicBezTo>
                  <a:cubicBezTo>
                    <a:pt x="32" y="2"/>
                    <a:pt x="33" y="2"/>
                    <a:pt x="33" y="2"/>
                  </a:cubicBezTo>
                  <a:cubicBezTo>
                    <a:pt x="34" y="2"/>
                    <a:pt x="34" y="2"/>
                    <a:pt x="35" y="2"/>
                  </a:cubicBezTo>
                  <a:cubicBezTo>
                    <a:pt x="37" y="2"/>
                    <a:pt x="37" y="3"/>
                    <a:pt x="38" y="4"/>
                  </a:cubicBezTo>
                  <a:lnTo>
                    <a:pt x="3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9"/>
            <p:cNvSpPr>
              <a:spLocks/>
            </p:cNvSpPr>
            <p:nvPr userDrawn="1"/>
          </p:nvSpPr>
          <p:spPr bwMode="auto">
            <a:xfrm>
              <a:off x="675" y="415"/>
              <a:ext cx="89" cy="98"/>
            </a:xfrm>
            <a:custGeom>
              <a:avLst/>
              <a:gdLst>
                <a:gd name="T0" fmla="*/ 40 w 43"/>
                <a:gd name="T1" fmla="*/ 41 h 47"/>
                <a:gd name="T2" fmla="*/ 36 w 43"/>
                <a:gd name="T3" fmla="*/ 44 h 47"/>
                <a:gd name="T4" fmla="*/ 31 w 43"/>
                <a:gd name="T5" fmla="*/ 45 h 47"/>
                <a:gd name="T6" fmla="*/ 26 w 43"/>
                <a:gd name="T7" fmla="*/ 46 h 47"/>
                <a:gd name="T8" fmla="*/ 22 w 43"/>
                <a:gd name="T9" fmla="*/ 46 h 47"/>
                <a:gd name="T10" fmla="*/ 19 w 43"/>
                <a:gd name="T11" fmla="*/ 46 h 47"/>
                <a:gd name="T12" fmla="*/ 14 w 43"/>
                <a:gd name="T13" fmla="*/ 46 h 47"/>
                <a:gd name="T14" fmla="*/ 9 w 43"/>
                <a:gd name="T15" fmla="*/ 45 h 47"/>
                <a:gd name="T16" fmla="*/ 5 w 43"/>
                <a:gd name="T17" fmla="*/ 45 h 47"/>
                <a:gd name="T18" fmla="*/ 0 w 43"/>
                <a:gd name="T19" fmla="*/ 37 h 47"/>
                <a:gd name="T20" fmla="*/ 6 w 43"/>
                <a:gd name="T21" fmla="*/ 36 h 47"/>
                <a:gd name="T22" fmla="*/ 10 w 43"/>
                <a:gd name="T23" fmla="*/ 38 h 47"/>
                <a:gd name="T24" fmla="*/ 12 w 43"/>
                <a:gd name="T25" fmla="*/ 40 h 47"/>
                <a:gd name="T26" fmla="*/ 28 w 43"/>
                <a:gd name="T27" fmla="*/ 38 h 47"/>
                <a:gd name="T28" fmla="*/ 30 w 43"/>
                <a:gd name="T29" fmla="*/ 38 h 47"/>
                <a:gd name="T30" fmla="*/ 34 w 43"/>
                <a:gd name="T31" fmla="*/ 36 h 47"/>
                <a:gd name="T32" fmla="*/ 32 w 43"/>
                <a:gd name="T33" fmla="*/ 34 h 47"/>
                <a:gd name="T34" fmla="*/ 31 w 43"/>
                <a:gd name="T35" fmla="*/ 33 h 47"/>
                <a:gd name="T36" fmla="*/ 28 w 43"/>
                <a:gd name="T37" fmla="*/ 32 h 47"/>
                <a:gd name="T38" fmla="*/ 24 w 43"/>
                <a:gd name="T39" fmla="*/ 31 h 47"/>
                <a:gd name="T40" fmla="*/ 21 w 43"/>
                <a:gd name="T41" fmla="*/ 31 h 47"/>
                <a:gd name="T42" fmla="*/ 16 w 43"/>
                <a:gd name="T43" fmla="*/ 28 h 47"/>
                <a:gd name="T44" fmla="*/ 9 w 43"/>
                <a:gd name="T45" fmla="*/ 25 h 47"/>
                <a:gd name="T46" fmla="*/ 5 w 43"/>
                <a:gd name="T47" fmla="*/ 14 h 47"/>
                <a:gd name="T48" fmla="*/ 9 w 43"/>
                <a:gd name="T49" fmla="*/ 7 h 47"/>
                <a:gd name="T50" fmla="*/ 14 w 43"/>
                <a:gd name="T51" fmla="*/ 4 h 47"/>
                <a:gd name="T52" fmla="*/ 23 w 43"/>
                <a:gd name="T53" fmla="*/ 1 h 47"/>
                <a:gd name="T54" fmla="*/ 33 w 43"/>
                <a:gd name="T55" fmla="*/ 1 h 47"/>
                <a:gd name="T56" fmla="*/ 37 w 43"/>
                <a:gd name="T57" fmla="*/ 4 h 47"/>
                <a:gd name="T58" fmla="*/ 33 w 43"/>
                <a:gd name="T59" fmla="*/ 10 h 47"/>
                <a:gd name="T60" fmla="*/ 29 w 43"/>
                <a:gd name="T61" fmla="*/ 8 h 47"/>
                <a:gd name="T62" fmla="*/ 26 w 43"/>
                <a:gd name="T63" fmla="*/ 8 h 47"/>
                <a:gd name="T64" fmla="*/ 19 w 43"/>
                <a:gd name="T65" fmla="*/ 10 h 47"/>
                <a:gd name="T66" fmla="*/ 16 w 43"/>
                <a:gd name="T67" fmla="*/ 11 h 47"/>
                <a:gd name="T68" fmla="*/ 15 w 43"/>
                <a:gd name="T69" fmla="*/ 13 h 47"/>
                <a:gd name="T70" fmla="*/ 12 w 43"/>
                <a:gd name="T71" fmla="*/ 17 h 47"/>
                <a:gd name="T72" fmla="*/ 15 w 43"/>
                <a:gd name="T73" fmla="*/ 21 h 47"/>
                <a:gd name="T74" fmla="*/ 21 w 43"/>
                <a:gd name="T75" fmla="*/ 24 h 47"/>
                <a:gd name="T76" fmla="*/ 28 w 43"/>
                <a:gd name="T77" fmla="*/ 26 h 47"/>
                <a:gd name="T78" fmla="*/ 32 w 43"/>
                <a:gd name="T79" fmla="*/ 27 h 47"/>
                <a:gd name="T80" fmla="*/ 36 w 43"/>
                <a:gd name="T81" fmla="*/ 28 h 47"/>
                <a:gd name="T82" fmla="*/ 42 w 43"/>
                <a:gd name="T83" fmla="*/ 33 h 47"/>
                <a:gd name="T84" fmla="*/ 43 w 43"/>
                <a:gd name="T8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47">
                  <a:moveTo>
                    <a:pt x="42" y="38"/>
                  </a:moveTo>
                  <a:cubicBezTo>
                    <a:pt x="40" y="41"/>
                    <a:pt x="40" y="41"/>
                    <a:pt x="40" y="41"/>
                  </a:cubicBezTo>
                  <a:cubicBezTo>
                    <a:pt x="40" y="41"/>
                    <a:pt x="40" y="41"/>
                    <a:pt x="40" y="41"/>
                  </a:cubicBezTo>
                  <a:cubicBezTo>
                    <a:pt x="39" y="43"/>
                    <a:pt x="39" y="43"/>
                    <a:pt x="39" y="43"/>
                  </a:cubicBezTo>
                  <a:cubicBezTo>
                    <a:pt x="37" y="43"/>
                    <a:pt x="37" y="43"/>
                    <a:pt x="37" y="43"/>
                  </a:cubicBezTo>
                  <a:cubicBezTo>
                    <a:pt x="36" y="44"/>
                    <a:pt x="36" y="44"/>
                    <a:pt x="36" y="44"/>
                  </a:cubicBezTo>
                  <a:cubicBezTo>
                    <a:pt x="33" y="44"/>
                    <a:pt x="33" y="44"/>
                    <a:pt x="33" y="44"/>
                  </a:cubicBezTo>
                  <a:cubicBezTo>
                    <a:pt x="32" y="45"/>
                    <a:pt x="32" y="45"/>
                    <a:pt x="32" y="45"/>
                  </a:cubicBezTo>
                  <a:cubicBezTo>
                    <a:pt x="31" y="45"/>
                    <a:pt x="31" y="45"/>
                    <a:pt x="31" y="45"/>
                  </a:cubicBezTo>
                  <a:cubicBezTo>
                    <a:pt x="30" y="45"/>
                    <a:pt x="30" y="45"/>
                    <a:pt x="30" y="45"/>
                  </a:cubicBezTo>
                  <a:cubicBezTo>
                    <a:pt x="30" y="46"/>
                    <a:pt x="30" y="46"/>
                    <a:pt x="30" y="46"/>
                  </a:cubicBezTo>
                  <a:cubicBezTo>
                    <a:pt x="26" y="46"/>
                    <a:pt x="26" y="46"/>
                    <a:pt x="26" y="46"/>
                  </a:cubicBezTo>
                  <a:cubicBezTo>
                    <a:pt x="24" y="46"/>
                    <a:pt x="24" y="46"/>
                    <a:pt x="24" y="46"/>
                  </a:cubicBezTo>
                  <a:cubicBezTo>
                    <a:pt x="23" y="47"/>
                    <a:pt x="23" y="47"/>
                    <a:pt x="23" y="47"/>
                  </a:cubicBezTo>
                  <a:cubicBezTo>
                    <a:pt x="22" y="46"/>
                    <a:pt x="22" y="46"/>
                    <a:pt x="22" y="46"/>
                  </a:cubicBezTo>
                  <a:cubicBezTo>
                    <a:pt x="23" y="46"/>
                    <a:pt x="24" y="46"/>
                    <a:pt x="24" y="46"/>
                  </a:cubicBezTo>
                  <a:cubicBezTo>
                    <a:pt x="24" y="46"/>
                    <a:pt x="22" y="46"/>
                    <a:pt x="19" y="46"/>
                  </a:cubicBezTo>
                  <a:cubicBezTo>
                    <a:pt x="19" y="46"/>
                    <a:pt x="19" y="46"/>
                    <a:pt x="19" y="46"/>
                  </a:cubicBezTo>
                  <a:cubicBezTo>
                    <a:pt x="18" y="46"/>
                    <a:pt x="18" y="46"/>
                    <a:pt x="18" y="46"/>
                  </a:cubicBezTo>
                  <a:cubicBezTo>
                    <a:pt x="17" y="47"/>
                    <a:pt x="17" y="47"/>
                    <a:pt x="17" y="47"/>
                  </a:cubicBezTo>
                  <a:cubicBezTo>
                    <a:pt x="16" y="46"/>
                    <a:pt x="15" y="46"/>
                    <a:pt x="14" y="46"/>
                  </a:cubicBezTo>
                  <a:cubicBezTo>
                    <a:pt x="13" y="46"/>
                    <a:pt x="12" y="46"/>
                    <a:pt x="11" y="46"/>
                  </a:cubicBezTo>
                  <a:cubicBezTo>
                    <a:pt x="11" y="46"/>
                    <a:pt x="11" y="46"/>
                    <a:pt x="11" y="46"/>
                  </a:cubicBezTo>
                  <a:cubicBezTo>
                    <a:pt x="10" y="45"/>
                    <a:pt x="9" y="45"/>
                    <a:pt x="9" y="45"/>
                  </a:cubicBezTo>
                  <a:cubicBezTo>
                    <a:pt x="9" y="45"/>
                    <a:pt x="8" y="46"/>
                    <a:pt x="7" y="46"/>
                  </a:cubicBezTo>
                  <a:cubicBezTo>
                    <a:pt x="6" y="45"/>
                    <a:pt x="6" y="45"/>
                    <a:pt x="6" y="45"/>
                  </a:cubicBezTo>
                  <a:cubicBezTo>
                    <a:pt x="5" y="45"/>
                    <a:pt x="5" y="45"/>
                    <a:pt x="5" y="45"/>
                  </a:cubicBezTo>
                  <a:cubicBezTo>
                    <a:pt x="5" y="45"/>
                    <a:pt x="5" y="45"/>
                    <a:pt x="4" y="44"/>
                  </a:cubicBezTo>
                  <a:cubicBezTo>
                    <a:pt x="2" y="44"/>
                    <a:pt x="0" y="42"/>
                    <a:pt x="0" y="38"/>
                  </a:cubicBezTo>
                  <a:cubicBezTo>
                    <a:pt x="0" y="37"/>
                    <a:pt x="0" y="37"/>
                    <a:pt x="0" y="37"/>
                  </a:cubicBezTo>
                  <a:cubicBezTo>
                    <a:pt x="2" y="36"/>
                    <a:pt x="2" y="36"/>
                    <a:pt x="2" y="36"/>
                  </a:cubicBezTo>
                  <a:cubicBezTo>
                    <a:pt x="5" y="35"/>
                    <a:pt x="5" y="35"/>
                    <a:pt x="5" y="35"/>
                  </a:cubicBezTo>
                  <a:cubicBezTo>
                    <a:pt x="6" y="36"/>
                    <a:pt x="6" y="36"/>
                    <a:pt x="6" y="36"/>
                  </a:cubicBezTo>
                  <a:cubicBezTo>
                    <a:pt x="8" y="36"/>
                    <a:pt x="8" y="36"/>
                    <a:pt x="8" y="36"/>
                  </a:cubicBezTo>
                  <a:cubicBezTo>
                    <a:pt x="8" y="36"/>
                    <a:pt x="8" y="36"/>
                    <a:pt x="8" y="36"/>
                  </a:cubicBezTo>
                  <a:cubicBezTo>
                    <a:pt x="9" y="36"/>
                    <a:pt x="9" y="37"/>
                    <a:pt x="10" y="38"/>
                  </a:cubicBezTo>
                  <a:cubicBezTo>
                    <a:pt x="10" y="38"/>
                    <a:pt x="10" y="38"/>
                    <a:pt x="10" y="38"/>
                  </a:cubicBezTo>
                  <a:cubicBezTo>
                    <a:pt x="10" y="39"/>
                    <a:pt x="10" y="39"/>
                    <a:pt x="10" y="39"/>
                  </a:cubicBezTo>
                  <a:cubicBezTo>
                    <a:pt x="12" y="40"/>
                    <a:pt x="12" y="40"/>
                    <a:pt x="12" y="40"/>
                  </a:cubicBezTo>
                  <a:cubicBezTo>
                    <a:pt x="12" y="40"/>
                    <a:pt x="12" y="40"/>
                    <a:pt x="12" y="40"/>
                  </a:cubicBezTo>
                  <a:cubicBezTo>
                    <a:pt x="25" y="39"/>
                    <a:pt x="25" y="39"/>
                    <a:pt x="25" y="39"/>
                  </a:cubicBezTo>
                  <a:cubicBezTo>
                    <a:pt x="28" y="38"/>
                    <a:pt x="28" y="38"/>
                    <a:pt x="28" y="38"/>
                  </a:cubicBezTo>
                  <a:cubicBezTo>
                    <a:pt x="28" y="38"/>
                    <a:pt x="28" y="38"/>
                    <a:pt x="28" y="38"/>
                  </a:cubicBezTo>
                  <a:cubicBezTo>
                    <a:pt x="29" y="38"/>
                    <a:pt x="29" y="38"/>
                    <a:pt x="29" y="38"/>
                  </a:cubicBezTo>
                  <a:cubicBezTo>
                    <a:pt x="30" y="38"/>
                    <a:pt x="30" y="38"/>
                    <a:pt x="30" y="38"/>
                  </a:cubicBezTo>
                  <a:cubicBezTo>
                    <a:pt x="30" y="37"/>
                    <a:pt x="30" y="37"/>
                    <a:pt x="30" y="37"/>
                  </a:cubicBezTo>
                  <a:cubicBezTo>
                    <a:pt x="32" y="37"/>
                    <a:pt x="33" y="37"/>
                    <a:pt x="34" y="36"/>
                  </a:cubicBezTo>
                  <a:cubicBezTo>
                    <a:pt x="34" y="36"/>
                    <a:pt x="34" y="36"/>
                    <a:pt x="34" y="36"/>
                  </a:cubicBezTo>
                  <a:cubicBezTo>
                    <a:pt x="34" y="35"/>
                    <a:pt x="34" y="35"/>
                    <a:pt x="34" y="35"/>
                  </a:cubicBezTo>
                  <a:cubicBezTo>
                    <a:pt x="33" y="35"/>
                    <a:pt x="33" y="35"/>
                    <a:pt x="33" y="35"/>
                  </a:cubicBezTo>
                  <a:cubicBezTo>
                    <a:pt x="32" y="34"/>
                    <a:pt x="32" y="34"/>
                    <a:pt x="32" y="34"/>
                  </a:cubicBezTo>
                  <a:cubicBezTo>
                    <a:pt x="31" y="34"/>
                    <a:pt x="31" y="34"/>
                    <a:pt x="31" y="34"/>
                  </a:cubicBezTo>
                  <a:cubicBezTo>
                    <a:pt x="31" y="33"/>
                    <a:pt x="31" y="33"/>
                    <a:pt x="31" y="33"/>
                  </a:cubicBezTo>
                  <a:cubicBezTo>
                    <a:pt x="31" y="33"/>
                    <a:pt x="31" y="33"/>
                    <a:pt x="31" y="33"/>
                  </a:cubicBezTo>
                  <a:cubicBezTo>
                    <a:pt x="30" y="33"/>
                    <a:pt x="30" y="33"/>
                    <a:pt x="30" y="33"/>
                  </a:cubicBezTo>
                  <a:cubicBezTo>
                    <a:pt x="29" y="32"/>
                    <a:pt x="29" y="32"/>
                    <a:pt x="29" y="32"/>
                  </a:cubicBezTo>
                  <a:cubicBezTo>
                    <a:pt x="29" y="32"/>
                    <a:pt x="28" y="32"/>
                    <a:pt x="28" y="32"/>
                  </a:cubicBezTo>
                  <a:cubicBezTo>
                    <a:pt x="27" y="32"/>
                    <a:pt x="26" y="32"/>
                    <a:pt x="25" y="32"/>
                  </a:cubicBezTo>
                  <a:cubicBezTo>
                    <a:pt x="24" y="32"/>
                    <a:pt x="24" y="32"/>
                    <a:pt x="24" y="32"/>
                  </a:cubicBezTo>
                  <a:cubicBezTo>
                    <a:pt x="24" y="31"/>
                    <a:pt x="24" y="31"/>
                    <a:pt x="24" y="31"/>
                  </a:cubicBezTo>
                  <a:cubicBezTo>
                    <a:pt x="22" y="32"/>
                    <a:pt x="22" y="32"/>
                    <a:pt x="22" y="32"/>
                  </a:cubicBezTo>
                  <a:cubicBezTo>
                    <a:pt x="22" y="31"/>
                    <a:pt x="22" y="31"/>
                    <a:pt x="22" y="31"/>
                  </a:cubicBezTo>
                  <a:cubicBezTo>
                    <a:pt x="21" y="31"/>
                    <a:pt x="21" y="31"/>
                    <a:pt x="21" y="31"/>
                  </a:cubicBezTo>
                  <a:cubicBezTo>
                    <a:pt x="20" y="30"/>
                    <a:pt x="20" y="30"/>
                    <a:pt x="20" y="30"/>
                  </a:cubicBezTo>
                  <a:cubicBezTo>
                    <a:pt x="17" y="29"/>
                    <a:pt x="17" y="29"/>
                    <a:pt x="17" y="29"/>
                  </a:cubicBezTo>
                  <a:cubicBezTo>
                    <a:pt x="16" y="28"/>
                    <a:pt x="16" y="28"/>
                    <a:pt x="16" y="28"/>
                  </a:cubicBezTo>
                  <a:cubicBezTo>
                    <a:pt x="12" y="27"/>
                    <a:pt x="12" y="27"/>
                    <a:pt x="12" y="27"/>
                  </a:cubicBezTo>
                  <a:cubicBezTo>
                    <a:pt x="11" y="27"/>
                    <a:pt x="11" y="27"/>
                    <a:pt x="11" y="27"/>
                  </a:cubicBezTo>
                  <a:cubicBezTo>
                    <a:pt x="9" y="25"/>
                    <a:pt x="9" y="25"/>
                    <a:pt x="9" y="25"/>
                  </a:cubicBezTo>
                  <a:cubicBezTo>
                    <a:pt x="7" y="21"/>
                    <a:pt x="7" y="21"/>
                    <a:pt x="7" y="21"/>
                  </a:cubicBezTo>
                  <a:cubicBezTo>
                    <a:pt x="6" y="20"/>
                    <a:pt x="6" y="20"/>
                    <a:pt x="6" y="20"/>
                  </a:cubicBezTo>
                  <a:cubicBezTo>
                    <a:pt x="5" y="14"/>
                    <a:pt x="5" y="14"/>
                    <a:pt x="5" y="14"/>
                  </a:cubicBezTo>
                  <a:cubicBezTo>
                    <a:pt x="6" y="14"/>
                    <a:pt x="6" y="14"/>
                    <a:pt x="6" y="14"/>
                  </a:cubicBezTo>
                  <a:cubicBezTo>
                    <a:pt x="6" y="12"/>
                    <a:pt x="6" y="11"/>
                    <a:pt x="7" y="10"/>
                  </a:cubicBezTo>
                  <a:cubicBezTo>
                    <a:pt x="8" y="9"/>
                    <a:pt x="9" y="8"/>
                    <a:pt x="9" y="7"/>
                  </a:cubicBezTo>
                  <a:cubicBezTo>
                    <a:pt x="10" y="7"/>
                    <a:pt x="10" y="7"/>
                    <a:pt x="10" y="7"/>
                  </a:cubicBezTo>
                  <a:cubicBezTo>
                    <a:pt x="11" y="6"/>
                    <a:pt x="11" y="6"/>
                    <a:pt x="12" y="5"/>
                  </a:cubicBezTo>
                  <a:cubicBezTo>
                    <a:pt x="14" y="4"/>
                    <a:pt x="14" y="4"/>
                    <a:pt x="14" y="4"/>
                  </a:cubicBezTo>
                  <a:cubicBezTo>
                    <a:pt x="20" y="2"/>
                    <a:pt x="20" y="2"/>
                    <a:pt x="20" y="2"/>
                  </a:cubicBezTo>
                  <a:cubicBezTo>
                    <a:pt x="21" y="2"/>
                    <a:pt x="21" y="2"/>
                    <a:pt x="21" y="2"/>
                  </a:cubicBezTo>
                  <a:cubicBezTo>
                    <a:pt x="23" y="1"/>
                    <a:pt x="23" y="1"/>
                    <a:pt x="23" y="1"/>
                  </a:cubicBezTo>
                  <a:cubicBezTo>
                    <a:pt x="26" y="0"/>
                    <a:pt x="26" y="0"/>
                    <a:pt x="26" y="0"/>
                  </a:cubicBezTo>
                  <a:cubicBezTo>
                    <a:pt x="33" y="1"/>
                    <a:pt x="33" y="1"/>
                    <a:pt x="33" y="1"/>
                  </a:cubicBezTo>
                  <a:cubicBezTo>
                    <a:pt x="33" y="1"/>
                    <a:pt x="33" y="1"/>
                    <a:pt x="33" y="1"/>
                  </a:cubicBezTo>
                  <a:cubicBezTo>
                    <a:pt x="34" y="2"/>
                    <a:pt x="34" y="2"/>
                    <a:pt x="35" y="3"/>
                  </a:cubicBezTo>
                  <a:cubicBezTo>
                    <a:pt x="35" y="3"/>
                    <a:pt x="35" y="3"/>
                    <a:pt x="35" y="3"/>
                  </a:cubicBezTo>
                  <a:cubicBezTo>
                    <a:pt x="37" y="4"/>
                    <a:pt x="37" y="4"/>
                    <a:pt x="37" y="4"/>
                  </a:cubicBezTo>
                  <a:cubicBezTo>
                    <a:pt x="36" y="7"/>
                    <a:pt x="36" y="7"/>
                    <a:pt x="36" y="7"/>
                  </a:cubicBezTo>
                  <a:cubicBezTo>
                    <a:pt x="36" y="8"/>
                    <a:pt x="36" y="8"/>
                    <a:pt x="36" y="8"/>
                  </a:cubicBezTo>
                  <a:cubicBezTo>
                    <a:pt x="36" y="9"/>
                    <a:pt x="34" y="10"/>
                    <a:pt x="33" y="10"/>
                  </a:cubicBezTo>
                  <a:cubicBezTo>
                    <a:pt x="32" y="10"/>
                    <a:pt x="31" y="10"/>
                    <a:pt x="30" y="9"/>
                  </a:cubicBezTo>
                  <a:cubicBezTo>
                    <a:pt x="30" y="8"/>
                    <a:pt x="30" y="8"/>
                    <a:pt x="30" y="8"/>
                  </a:cubicBezTo>
                  <a:cubicBezTo>
                    <a:pt x="29" y="8"/>
                    <a:pt x="29" y="8"/>
                    <a:pt x="29" y="8"/>
                  </a:cubicBezTo>
                  <a:cubicBezTo>
                    <a:pt x="28" y="9"/>
                    <a:pt x="28" y="9"/>
                    <a:pt x="28" y="9"/>
                  </a:cubicBezTo>
                  <a:cubicBezTo>
                    <a:pt x="26" y="8"/>
                    <a:pt x="26" y="8"/>
                    <a:pt x="26" y="8"/>
                  </a:cubicBezTo>
                  <a:cubicBezTo>
                    <a:pt x="26" y="8"/>
                    <a:pt x="26" y="8"/>
                    <a:pt x="26" y="8"/>
                  </a:cubicBezTo>
                  <a:cubicBezTo>
                    <a:pt x="25" y="8"/>
                    <a:pt x="24" y="9"/>
                    <a:pt x="23" y="9"/>
                  </a:cubicBezTo>
                  <a:cubicBezTo>
                    <a:pt x="22" y="9"/>
                    <a:pt x="21" y="9"/>
                    <a:pt x="20" y="10"/>
                  </a:cubicBezTo>
                  <a:cubicBezTo>
                    <a:pt x="19" y="10"/>
                    <a:pt x="19" y="10"/>
                    <a:pt x="19" y="10"/>
                  </a:cubicBezTo>
                  <a:cubicBezTo>
                    <a:pt x="18" y="11"/>
                    <a:pt x="18" y="11"/>
                    <a:pt x="18" y="11"/>
                  </a:cubicBezTo>
                  <a:cubicBezTo>
                    <a:pt x="17" y="11"/>
                    <a:pt x="17" y="11"/>
                    <a:pt x="17" y="11"/>
                  </a:cubicBezTo>
                  <a:cubicBezTo>
                    <a:pt x="16" y="11"/>
                    <a:pt x="16" y="11"/>
                    <a:pt x="16" y="11"/>
                  </a:cubicBezTo>
                  <a:cubicBezTo>
                    <a:pt x="16" y="12"/>
                    <a:pt x="16" y="12"/>
                    <a:pt x="16" y="12"/>
                  </a:cubicBezTo>
                  <a:cubicBezTo>
                    <a:pt x="15" y="13"/>
                    <a:pt x="15" y="13"/>
                    <a:pt x="15" y="13"/>
                  </a:cubicBezTo>
                  <a:cubicBezTo>
                    <a:pt x="15" y="13"/>
                    <a:pt x="15" y="13"/>
                    <a:pt x="15" y="13"/>
                  </a:cubicBezTo>
                  <a:cubicBezTo>
                    <a:pt x="14" y="14"/>
                    <a:pt x="14" y="14"/>
                    <a:pt x="14" y="14"/>
                  </a:cubicBezTo>
                  <a:cubicBezTo>
                    <a:pt x="12" y="15"/>
                    <a:pt x="12" y="15"/>
                    <a:pt x="12" y="15"/>
                  </a:cubicBezTo>
                  <a:cubicBezTo>
                    <a:pt x="12" y="16"/>
                    <a:pt x="12" y="16"/>
                    <a:pt x="12" y="17"/>
                  </a:cubicBezTo>
                  <a:cubicBezTo>
                    <a:pt x="12" y="19"/>
                    <a:pt x="12" y="19"/>
                    <a:pt x="14" y="20"/>
                  </a:cubicBezTo>
                  <a:cubicBezTo>
                    <a:pt x="14" y="20"/>
                    <a:pt x="14" y="20"/>
                    <a:pt x="14" y="20"/>
                  </a:cubicBezTo>
                  <a:cubicBezTo>
                    <a:pt x="15" y="21"/>
                    <a:pt x="15" y="21"/>
                    <a:pt x="15" y="21"/>
                  </a:cubicBezTo>
                  <a:cubicBezTo>
                    <a:pt x="16" y="22"/>
                    <a:pt x="17" y="22"/>
                    <a:pt x="17" y="22"/>
                  </a:cubicBezTo>
                  <a:cubicBezTo>
                    <a:pt x="19" y="22"/>
                    <a:pt x="19" y="22"/>
                    <a:pt x="19" y="22"/>
                  </a:cubicBezTo>
                  <a:cubicBezTo>
                    <a:pt x="21" y="24"/>
                    <a:pt x="21" y="24"/>
                    <a:pt x="21" y="24"/>
                  </a:cubicBezTo>
                  <a:cubicBezTo>
                    <a:pt x="23" y="24"/>
                    <a:pt x="23" y="24"/>
                    <a:pt x="23" y="24"/>
                  </a:cubicBezTo>
                  <a:cubicBezTo>
                    <a:pt x="24" y="24"/>
                    <a:pt x="24" y="24"/>
                    <a:pt x="24" y="24"/>
                  </a:cubicBezTo>
                  <a:cubicBezTo>
                    <a:pt x="28" y="26"/>
                    <a:pt x="28" y="26"/>
                    <a:pt x="28" y="26"/>
                  </a:cubicBezTo>
                  <a:cubicBezTo>
                    <a:pt x="29" y="27"/>
                    <a:pt x="29" y="27"/>
                    <a:pt x="29" y="27"/>
                  </a:cubicBezTo>
                  <a:cubicBezTo>
                    <a:pt x="29" y="26"/>
                    <a:pt x="29" y="26"/>
                    <a:pt x="29" y="26"/>
                  </a:cubicBezTo>
                  <a:cubicBezTo>
                    <a:pt x="30" y="26"/>
                    <a:pt x="31" y="27"/>
                    <a:pt x="32" y="27"/>
                  </a:cubicBezTo>
                  <a:cubicBezTo>
                    <a:pt x="34" y="28"/>
                    <a:pt x="34" y="28"/>
                    <a:pt x="34" y="28"/>
                  </a:cubicBezTo>
                  <a:cubicBezTo>
                    <a:pt x="34" y="28"/>
                    <a:pt x="34" y="28"/>
                    <a:pt x="34" y="28"/>
                  </a:cubicBezTo>
                  <a:cubicBezTo>
                    <a:pt x="36" y="28"/>
                    <a:pt x="36" y="28"/>
                    <a:pt x="36" y="28"/>
                  </a:cubicBezTo>
                  <a:cubicBezTo>
                    <a:pt x="39" y="30"/>
                    <a:pt x="39" y="30"/>
                    <a:pt x="39" y="30"/>
                  </a:cubicBezTo>
                  <a:cubicBezTo>
                    <a:pt x="39" y="31"/>
                    <a:pt x="40" y="32"/>
                    <a:pt x="41" y="32"/>
                  </a:cubicBezTo>
                  <a:cubicBezTo>
                    <a:pt x="42" y="33"/>
                    <a:pt x="42" y="33"/>
                    <a:pt x="42" y="33"/>
                  </a:cubicBezTo>
                  <a:cubicBezTo>
                    <a:pt x="42" y="34"/>
                    <a:pt x="42" y="34"/>
                    <a:pt x="42" y="34"/>
                  </a:cubicBezTo>
                  <a:cubicBezTo>
                    <a:pt x="42" y="35"/>
                    <a:pt x="43" y="36"/>
                    <a:pt x="43" y="36"/>
                  </a:cubicBezTo>
                  <a:cubicBezTo>
                    <a:pt x="43" y="37"/>
                    <a:pt x="43" y="37"/>
                    <a:pt x="43" y="37"/>
                  </a:cubicBezTo>
                  <a:lnTo>
                    <a:pt x="4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40"/>
            <p:cNvSpPr>
              <a:spLocks noEditPoints="1"/>
            </p:cNvSpPr>
            <p:nvPr userDrawn="1"/>
          </p:nvSpPr>
          <p:spPr bwMode="auto">
            <a:xfrm>
              <a:off x="758" y="419"/>
              <a:ext cx="31" cy="13"/>
            </a:xfrm>
            <a:custGeom>
              <a:avLst/>
              <a:gdLst>
                <a:gd name="T0" fmla="*/ 15 w 15"/>
                <a:gd name="T1" fmla="*/ 4 h 6"/>
                <a:gd name="T2" fmla="*/ 14 w 15"/>
                <a:gd name="T3" fmla="*/ 3 h 6"/>
                <a:gd name="T4" fmla="*/ 14 w 15"/>
                <a:gd name="T5" fmla="*/ 2 h 6"/>
                <a:gd name="T6" fmla="*/ 14 w 15"/>
                <a:gd name="T7" fmla="*/ 1 h 6"/>
                <a:gd name="T8" fmla="*/ 14 w 15"/>
                <a:gd name="T9" fmla="*/ 1 h 6"/>
                <a:gd name="T10" fmla="*/ 14 w 15"/>
                <a:gd name="T11" fmla="*/ 0 h 6"/>
                <a:gd name="T12" fmla="*/ 13 w 15"/>
                <a:gd name="T13" fmla="*/ 0 h 6"/>
                <a:gd name="T14" fmla="*/ 13 w 15"/>
                <a:gd name="T15" fmla="*/ 1 h 6"/>
                <a:gd name="T16" fmla="*/ 12 w 15"/>
                <a:gd name="T17" fmla="*/ 2 h 6"/>
                <a:gd name="T18" fmla="*/ 11 w 15"/>
                <a:gd name="T19" fmla="*/ 3 h 6"/>
                <a:gd name="T20" fmla="*/ 11 w 15"/>
                <a:gd name="T21" fmla="*/ 3 h 6"/>
                <a:gd name="T22" fmla="*/ 9 w 15"/>
                <a:gd name="T23" fmla="*/ 2 h 6"/>
                <a:gd name="T24" fmla="*/ 9 w 15"/>
                <a:gd name="T25" fmla="*/ 1 h 6"/>
                <a:gd name="T26" fmla="*/ 9 w 15"/>
                <a:gd name="T27" fmla="*/ 1 h 6"/>
                <a:gd name="T28" fmla="*/ 8 w 15"/>
                <a:gd name="T29" fmla="*/ 0 h 6"/>
                <a:gd name="T30" fmla="*/ 6 w 15"/>
                <a:gd name="T31" fmla="*/ 0 h 6"/>
                <a:gd name="T32" fmla="*/ 5 w 15"/>
                <a:gd name="T33" fmla="*/ 0 h 6"/>
                <a:gd name="T34" fmla="*/ 4 w 15"/>
                <a:gd name="T35" fmla="*/ 0 h 6"/>
                <a:gd name="T36" fmla="*/ 3 w 15"/>
                <a:gd name="T37" fmla="*/ 0 h 6"/>
                <a:gd name="T38" fmla="*/ 1 w 15"/>
                <a:gd name="T39" fmla="*/ 0 h 6"/>
                <a:gd name="T40" fmla="*/ 0 w 15"/>
                <a:gd name="T41" fmla="*/ 1 h 6"/>
                <a:gd name="T42" fmla="*/ 1 w 15"/>
                <a:gd name="T43" fmla="*/ 1 h 6"/>
                <a:gd name="T44" fmla="*/ 3 w 15"/>
                <a:gd name="T45" fmla="*/ 2 h 6"/>
                <a:gd name="T46" fmla="*/ 3 w 15"/>
                <a:gd name="T47" fmla="*/ 2 h 6"/>
                <a:gd name="T48" fmla="*/ 3 w 15"/>
                <a:gd name="T49" fmla="*/ 3 h 6"/>
                <a:gd name="T50" fmla="*/ 3 w 15"/>
                <a:gd name="T51" fmla="*/ 4 h 6"/>
                <a:gd name="T52" fmla="*/ 3 w 15"/>
                <a:gd name="T53" fmla="*/ 5 h 6"/>
                <a:gd name="T54" fmla="*/ 3 w 15"/>
                <a:gd name="T55" fmla="*/ 6 h 6"/>
                <a:gd name="T56" fmla="*/ 4 w 15"/>
                <a:gd name="T57" fmla="*/ 5 h 6"/>
                <a:gd name="T58" fmla="*/ 4 w 15"/>
                <a:gd name="T59" fmla="*/ 4 h 6"/>
                <a:gd name="T60" fmla="*/ 4 w 15"/>
                <a:gd name="T61" fmla="*/ 4 h 6"/>
                <a:gd name="T62" fmla="*/ 4 w 15"/>
                <a:gd name="T63" fmla="*/ 2 h 6"/>
                <a:gd name="T64" fmla="*/ 4 w 15"/>
                <a:gd name="T65" fmla="*/ 1 h 6"/>
                <a:gd name="T66" fmla="*/ 5 w 15"/>
                <a:gd name="T67" fmla="*/ 1 h 6"/>
                <a:gd name="T68" fmla="*/ 6 w 15"/>
                <a:gd name="T69" fmla="*/ 1 h 6"/>
                <a:gd name="T70" fmla="*/ 7 w 15"/>
                <a:gd name="T71" fmla="*/ 1 h 6"/>
                <a:gd name="T72" fmla="*/ 7 w 15"/>
                <a:gd name="T73" fmla="*/ 2 h 6"/>
                <a:gd name="T74" fmla="*/ 7 w 15"/>
                <a:gd name="T75" fmla="*/ 4 h 6"/>
                <a:gd name="T76" fmla="*/ 7 w 15"/>
                <a:gd name="T77" fmla="*/ 5 h 6"/>
                <a:gd name="T78" fmla="*/ 8 w 15"/>
                <a:gd name="T79" fmla="*/ 5 h 6"/>
                <a:gd name="T80" fmla="*/ 8 w 15"/>
                <a:gd name="T81" fmla="*/ 4 h 6"/>
                <a:gd name="T82" fmla="*/ 9 w 15"/>
                <a:gd name="T83" fmla="*/ 2 h 6"/>
                <a:gd name="T84" fmla="*/ 9 w 15"/>
                <a:gd name="T85" fmla="*/ 3 h 6"/>
                <a:gd name="T86" fmla="*/ 10 w 15"/>
                <a:gd name="T87" fmla="*/ 4 h 6"/>
                <a:gd name="T88" fmla="*/ 10 w 15"/>
                <a:gd name="T89" fmla="*/ 5 h 6"/>
                <a:gd name="T90" fmla="*/ 11 w 15"/>
                <a:gd name="T91" fmla="*/ 5 h 6"/>
                <a:gd name="T92" fmla="*/ 12 w 15"/>
                <a:gd name="T93" fmla="*/ 4 h 6"/>
                <a:gd name="T94" fmla="*/ 13 w 15"/>
                <a:gd name="T95" fmla="*/ 3 h 6"/>
                <a:gd name="T96" fmla="*/ 13 w 15"/>
                <a:gd name="T97" fmla="*/ 3 h 6"/>
                <a:gd name="T98" fmla="*/ 13 w 15"/>
                <a:gd name="T99" fmla="*/ 4 h 6"/>
                <a:gd name="T100" fmla="*/ 14 w 15"/>
                <a:gd name="T101" fmla="*/ 6 h 6"/>
                <a:gd name="T102" fmla="*/ 8 w 15"/>
                <a:gd name="T10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 h="6">
                  <a:moveTo>
                    <a:pt x="15" y="5"/>
                  </a:moveTo>
                  <a:cubicBezTo>
                    <a:pt x="15" y="5"/>
                    <a:pt x="15" y="5"/>
                    <a:pt x="15" y="5"/>
                  </a:cubicBezTo>
                  <a:cubicBezTo>
                    <a:pt x="15" y="5"/>
                    <a:pt x="15" y="5"/>
                    <a:pt x="15" y="5"/>
                  </a:cubicBezTo>
                  <a:cubicBezTo>
                    <a:pt x="15" y="5"/>
                    <a:pt x="15" y="5"/>
                    <a:pt x="15" y="5"/>
                  </a:cubicBezTo>
                  <a:cubicBezTo>
                    <a:pt x="15" y="4"/>
                    <a:pt x="15" y="4"/>
                    <a:pt x="15" y="4"/>
                  </a:cubicBezTo>
                  <a:cubicBezTo>
                    <a:pt x="14" y="4"/>
                    <a:pt x="14" y="4"/>
                    <a:pt x="14" y="4"/>
                  </a:cubicBezTo>
                  <a:cubicBezTo>
                    <a:pt x="14" y="4"/>
                    <a:pt x="14" y="4"/>
                    <a:pt x="14" y="4"/>
                  </a:cubicBezTo>
                  <a:cubicBezTo>
                    <a:pt x="14" y="4"/>
                    <a:pt x="14" y="4"/>
                    <a:pt x="14" y="4"/>
                  </a:cubicBezTo>
                  <a:cubicBezTo>
                    <a:pt x="14" y="3"/>
                    <a:pt x="14" y="3"/>
                    <a:pt x="14" y="3"/>
                  </a:cubicBezTo>
                  <a:cubicBezTo>
                    <a:pt x="14" y="3"/>
                    <a:pt x="14" y="3"/>
                    <a:pt x="14" y="3"/>
                  </a:cubicBezTo>
                  <a:cubicBezTo>
                    <a:pt x="14" y="3"/>
                    <a:pt x="15" y="3"/>
                    <a:pt x="15" y="3"/>
                  </a:cubicBezTo>
                  <a:cubicBezTo>
                    <a:pt x="15"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5" y="2"/>
                    <a:pt x="15" y="2"/>
                    <a:pt x="15" y="2"/>
                  </a:cubicBezTo>
                  <a:cubicBezTo>
                    <a:pt x="14" y="2"/>
                    <a:pt x="14" y="2"/>
                    <a:pt x="14" y="2"/>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3" y="0"/>
                  </a:cubicBezTo>
                  <a:cubicBezTo>
                    <a:pt x="13" y="0"/>
                    <a:pt x="13" y="0"/>
                    <a:pt x="13" y="0"/>
                  </a:cubicBezTo>
                  <a:cubicBezTo>
                    <a:pt x="13" y="0"/>
                    <a:pt x="13" y="0"/>
                    <a:pt x="13" y="0"/>
                  </a:cubicBezTo>
                  <a:cubicBezTo>
                    <a:pt x="13" y="0"/>
                    <a:pt x="13" y="0"/>
                    <a:pt x="13" y="0"/>
                  </a:cubicBezTo>
                  <a:cubicBezTo>
                    <a:pt x="13" y="0"/>
                    <a:pt x="13" y="0"/>
                    <a:pt x="13" y="0"/>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2" y="1"/>
                    <a:pt x="12" y="1"/>
                    <a:pt x="12" y="1"/>
                  </a:cubicBezTo>
                  <a:cubicBezTo>
                    <a:pt x="12" y="2"/>
                    <a:pt x="12" y="2"/>
                    <a:pt x="12" y="2"/>
                  </a:cubicBezTo>
                  <a:cubicBezTo>
                    <a:pt x="12" y="2"/>
                    <a:pt x="12" y="2"/>
                    <a:pt x="12" y="2"/>
                  </a:cubicBezTo>
                  <a:cubicBezTo>
                    <a:pt x="12" y="2"/>
                    <a:pt x="12" y="2"/>
                    <a:pt x="12" y="2"/>
                  </a:cubicBezTo>
                  <a:cubicBezTo>
                    <a:pt x="12" y="2"/>
                    <a:pt x="12" y="2"/>
                    <a:pt x="12" y="2"/>
                  </a:cubicBezTo>
                  <a:cubicBezTo>
                    <a:pt x="12" y="2"/>
                    <a:pt x="12" y="2"/>
                    <a:pt x="12" y="2"/>
                  </a:cubicBezTo>
                  <a:cubicBezTo>
                    <a:pt x="12" y="3"/>
                    <a:pt x="12" y="3"/>
                    <a:pt x="12"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0" y="3"/>
                    <a:pt x="10" y="3"/>
                    <a:pt x="10" y="3"/>
                  </a:cubicBezTo>
                  <a:cubicBezTo>
                    <a:pt x="10" y="2"/>
                    <a:pt x="10" y="2"/>
                    <a:pt x="10" y="2"/>
                  </a:cubicBezTo>
                  <a:cubicBezTo>
                    <a:pt x="10" y="2"/>
                    <a:pt x="10" y="2"/>
                    <a:pt x="10" y="2"/>
                  </a:cubicBezTo>
                  <a:cubicBezTo>
                    <a:pt x="10" y="2"/>
                    <a:pt x="10" y="2"/>
                    <a:pt x="10" y="2"/>
                  </a:cubicBezTo>
                  <a:cubicBezTo>
                    <a:pt x="9" y="2"/>
                    <a:pt x="9" y="2"/>
                    <a:pt x="9" y="2"/>
                  </a:cubicBezTo>
                  <a:cubicBezTo>
                    <a:pt x="9" y="2"/>
                    <a:pt x="9" y="2"/>
                    <a:pt x="9" y="2"/>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0"/>
                    <a:pt x="9" y="0"/>
                    <a:pt x="9" y="0"/>
                  </a:cubicBezTo>
                  <a:cubicBezTo>
                    <a:pt x="8" y="0"/>
                    <a:pt x="8" y="0"/>
                    <a:pt x="8" y="0"/>
                  </a:cubicBezTo>
                  <a:cubicBezTo>
                    <a:pt x="8" y="0"/>
                    <a:pt x="8" y="0"/>
                    <a:pt x="8" y="0"/>
                  </a:cubicBezTo>
                  <a:cubicBezTo>
                    <a:pt x="8" y="0"/>
                    <a:pt x="8" y="0"/>
                    <a:pt x="8" y="0"/>
                  </a:cubicBezTo>
                  <a:cubicBezTo>
                    <a:pt x="8" y="0"/>
                    <a:pt x="8" y="0"/>
                    <a:pt x="8" y="0"/>
                  </a:cubicBezTo>
                  <a:cubicBezTo>
                    <a:pt x="8" y="0"/>
                    <a:pt x="8" y="0"/>
                    <a:pt x="8"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0"/>
                    <a:pt x="6" y="0"/>
                    <a:pt x="6"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2"/>
                  </a:cubicBezTo>
                  <a:cubicBezTo>
                    <a:pt x="1" y="2"/>
                    <a:pt x="1" y="2"/>
                    <a:pt x="1" y="2"/>
                  </a:cubicBezTo>
                  <a:cubicBezTo>
                    <a:pt x="1" y="1"/>
                    <a:pt x="1" y="1"/>
                    <a:pt x="1" y="1"/>
                  </a:cubicBezTo>
                  <a:cubicBezTo>
                    <a:pt x="2" y="1"/>
                    <a:pt x="2" y="1"/>
                    <a:pt x="2" y="1"/>
                  </a:cubicBezTo>
                  <a:cubicBezTo>
                    <a:pt x="2" y="2"/>
                    <a:pt x="2" y="2"/>
                    <a:pt x="2" y="2"/>
                  </a:cubicBezTo>
                  <a:cubicBezTo>
                    <a:pt x="2" y="2"/>
                    <a:pt x="2" y="2"/>
                    <a:pt x="2" y="2"/>
                  </a:cubicBezTo>
                  <a:cubicBezTo>
                    <a:pt x="2" y="2"/>
                    <a:pt x="2"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5"/>
                    <a:pt x="3" y="5"/>
                  </a:cubicBezTo>
                  <a:cubicBezTo>
                    <a:pt x="3" y="5"/>
                    <a:pt x="3" y="5"/>
                    <a:pt x="3" y="5"/>
                  </a:cubicBezTo>
                  <a:cubicBezTo>
                    <a:pt x="3" y="5"/>
                    <a:pt x="3" y="5"/>
                    <a:pt x="3" y="5"/>
                  </a:cubicBezTo>
                  <a:cubicBezTo>
                    <a:pt x="3" y="5"/>
                    <a:pt x="3" y="5"/>
                    <a:pt x="3" y="5"/>
                  </a:cubicBezTo>
                  <a:cubicBezTo>
                    <a:pt x="3" y="5"/>
                    <a:pt x="3" y="6"/>
                    <a:pt x="3" y="6"/>
                  </a:cubicBezTo>
                  <a:cubicBezTo>
                    <a:pt x="3" y="6"/>
                    <a:pt x="3" y="6"/>
                    <a:pt x="3" y="6"/>
                  </a:cubicBezTo>
                  <a:cubicBezTo>
                    <a:pt x="3" y="6"/>
                    <a:pt x="3" y="6"/>
                    <a:pt x="3" y="6"/>
                  </a:cubicBezTo>
                  <a:cubicBezTo>
                    <a:pt x="4" y="6"/>
                    <a:pt x="4" y="6"/>
                    <a:pt x="4" y="6"/>
                  </a:cubicBezTo>
                  <a:cubicBezTo>
                    <a:pt x="4" y="6"/>
                    <a:pt x="4" y="6"/>
                    <a:pt x="4" y="6"/>
                  </a:cubicBezTo>
                  <a:cubicBezTo>
                    <a:pt x="4" y="6"/>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3"/>
                    <a:pt x="4" y="3"/>
                    <a:pt x="4" y="3"/>
                  </a:cubicBezTo>
                  <a:cubicBezTo>
                    <a:pt x="4" y="3"/>
                    <a:pt x="4" y="3"/>
                    <a:pt x="4" y="3"/>
                  </a:cubicBezTo>
                  <a:cubicBezTo>
                    <a:pt x="4" y="3"/>
                    <a:pt x="4" y="3"/>
                    <a:pt x="4" y="3"/>
                  </a:cubicBezTo>
                  <a:cubicBezTo>
                    <a:pt x="4" y="3"/>
                    <a:pt x="4" y="3"/>
                    <a:pt x="4" y="3"/>
                  </a:cubicBezTo>
                  <a:cubicBezTo>
                    <a:pt x="4" y="3"/>
                    <a:pt x="4" y="3"/>
                    <a:pt x="4" y="2"/>
                  </a:cubicBezTo>
                  <a:cubicBezTo>
                    <a:pt x="4" y="2"/>
                    <a:pt x="4" y="2"/>
                    <a:pt x="4" y="2"/>
                  </a:cubicBezTo>
                  <a:cubicBezTo>
                    <a:pt x="4" y="2"/>
                    <a:pt x="4" y="2"/>
                    <a:pt x="4" y="2"/>
                  </a:cubicBezTo>
                  <a:cubicBezTo>
                    <a:pt x="4" y="2"/>
                    <a:pt x="4" y="2"/>
                    <a:pt x="4" y="2"/>
                  </a:cubicBezTo>
                  <a:cubicBezTo>
                    <a:pt x="4" y="2"/>
                    <a:pt x="4" y="2"/>
                    <a:pt x="4" y="2"/>
                  </a:cubicBezTo>
                  <a:cubicBezTo>
                    <a:pt x="4" y="1"/>
                    <a:pt x="4" y="1"/>
                    <a:pt x="4" y="1"/>
                  </a:cubicBezTo>
                  <a:cubicBezTo>
                    <a:pt x="4" y="1"/>
                    <a:pt x="4" y="1"/>
                    <a:pt x="4" y="1"/>
                  </a:cubicBezTo>
                  <a:cubicBezTo>
                    <a:pt x="4" y="1"/>
                    <a:pt x="4" y="1"/>
                    <a:pt x="4" y="1"/>
                  </a:cubicBezTo>
                  <a:cubicBezTo>
                    <a:pt x="5" y="1"/>
                    <a:pt x="5" y="1"/>
                    <a:pt x="5" y="1"/>
                  </a:cubicBezTo>
                  <a:cubicBezTo>
                    <a:pt x="5" y="1"/>
                    <a:pt x="5" y="1"/>
                    <a:pt x="5" y="1"/>
                  </a:cubicBezTo>
                  <a:cubicBezTo>
                    <a:pt x="5" y="1"/>
                    <a:pt x="5" y="1"/>
                    <a:pt x="5" y="1"/>
                  </a:cubicBezTo>
                  <a:cubicBezTo>
                    <a:pt x="5" y="1"/>
                    <a:pt x="5" y="1"/>
                    <a:pt x="5" y="1"/>
                  </a:cubicBezTo>
                  <a:cubicBezTo>
                    <a:pt x="5" y="1"/>
                    <a:pt x="5" y="1"/>
                    <a:pt x="6" y="1"/>
                  </a:cubicBezTo>
                  <a:cubicBezTo>
                    <a:pt x="6" y="1"/>
                    <a:pt x="6" y="1"/>
                    <a:pt x="6" y="1"/>
                  </a:cubicBezTo>
                  <a:cubicBezTo>
                    <a:pt x="6" y="1"/>
                    <a:pt x="6" y="1"/>
                    <a:pt x="6" y="1"/>
                  </a:cubicBezTo>
                  <a:cubicBezTo>
                    <a:pt x="6" y="1"/>
                    <a:pt x="6" y="1"/>
                    <a:pt x="6" y="1"/>
                  </a:cubicBezTo>
                  <a:cubicBezTo>
                    <a:pt x="7" y="1"/>
                    <a:pt x="7" y="1"/>
                    <a:pt x="7" y="1"/>
                  </a:cubicBezTo>
                  <a:cubicBezTo>
                    <a:pt x="7" y="1"/>
                    <a:pt x="7" y="1"/>
                    <a:pt x="7" y="1"/>
                  </a:cubicBezTo>
                  <a:cubicBezTo>
                    <a:pt x="7" y="1"/>
                    <a:pt x="7" y="1"/>
                    <a:pt x="7" y="1"/>
                  </a:cubicBezTo>
                  <a:cubicBezTo>
                    <a:pt x="7" y="1"/>
                    <a:pt x="7" y="1"/>
                    <a:pt x="7" y="1"/>
                  </a:cubicBezTo>
                  <a:cubicBezTo>
                    <a:pt x="7" y="1"/>
                    <a:pt x="7" y="1"/>
                    <a:pt x="7" y="1"/>
                  </a:cubicBezTo>
                  <a:cubicBezTo>
                    <a:pt x="8" y="1"/>
                    <a:pt x="8" y="1"/>
                    <a:pt x="8" y="1"/>
                  </a:cubicBezTo>
                  <a:cubicBezTo>
                    <a:pt x="8" y="1"/>
                    <a:pt x="8" y="1"/>
                    <a:pt x="8" y="1"/>
                  </a:cubicBezTo>
                  <a:cubicBezTo>
                    <a:pt x="8" y="2"/>
                    <a:pt x="8" y="2"/>
                    <a:pt x="8" y="2"/>
                  </a:cubicBezTo>
                  <a:cubicBezTo>
                    <a:pt x="7" y="2"/>
                    <a:pt x="7" y="2"/>
                    <a:pt x="7" y="2"/>
                  </a:cubicBezTo>
                  <a:cubicBezTo>
                    <a:pt x="7" y="2"/>
                    <a:pt x="7" y="2"/>
                    <a:pt x="7" y="2"/>
                  </a:cubicBezTo>
                  <a:cubicBezTo>
                    <a:pt x="7" y="3"/>
                    <a:pt x="7" y="3"/>
                    <a:pt x="7" y="3"/>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5"/>
                    <a:pt x="7" y="5"/>
                    <a:pt x="7" y="5"/>
                  </a:cubicBezTo>
                  <a:cubicBezTo>
                    <a:pt x="7" y="5"/>
                    <a:pt x="7" y="5"/>
                    <a:pt x="7" y="5"/>
                  </a:cubicBezTo>
                  <a:cubicBezTo>
                    <a:pt x="7" y="5"/>
                    <a:pt x="7" y="6"/>
                    <a:pt x="7" y="6"/>
                  </a:cubicBezTo>
                  <a:cubicBezTo>
                    <a:pt x="7" y="6"/>
                    <a:pt x="7" y="6"/>
                    <a:pt x="7" y="6"/>
                  </a:cubicBezTo>
                  <a:cubicBezTo>
                    <a:pt x="7" y="6"/>
                    <a:pt x="7" y="6"/>
                    <a:pt x="8" y="6"/>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8" y="4"/>
                    <a:pt x="8" y="4"/>
                    <a:pt x="8" y="4"/>
                  </a:cubicBezTo>
                  <a:cubicBezTo>
                    <a:pt x="8" y="3"/>
                    <a:pt x="8" y="3"/>
                    <a:pt x="8" y="3"/>
                  </a:cubicBezTo>
                  <a:cubicBezTo>
                    <a:pt x="9" y="3"/>
                    <a:pt x="9" y="3"/>
                    <a:pt x="9" y="3"/>
                  </a:cubicBezTo>
                  <a:cubicBezTo>
                    <a:pt x="8" y="3"/>
                    <a:pt x="8" y="3"/>
                    <a:pt x="8" y="3"/>
                  </a:cubicBezTo>
                  <a:cubicBezTo>
                    <a:pt x="9" y="2"/>
                    <a:pt x="9" y="2"/>
                    <a:pt x="9" y="2"/>
                  </a:cubicBezTo>
                  <a:cubicBezTo>
                    <a:pt x="9" y="2"/>
                    <a:pt x="9" y="2"/>
                    <a:pt x="9" y="2"/>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4"/>
                    <a:pt x="9" y="4"/>
                    <a:pt x="9"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5"/>
                    <a:pt x="10" y="5"/>
                    <a:pt x="10" y="5"/>
                  </a:cubicBezTo>
                  <a:cubicBezTo>
                    <a:pt x="10" y="5"/>
                    <a:pt x="10" y="5"/>
                    <a:pt x="10" y="5"/>
                  </a:cubicBezTo>
                  <a:cubicBezTo>
                    <a:pt x="10" y="5"/>
                    <a:pt x="10" y="5"/>
                    <a:pt x="10" y="5"/>
                  </a:cubicBezTo>
                  <a:cubicBezTo>
                    <a:pt x="11" y="5"/>
                    <a:pt x="11" y="5"/>
                    <a:pt x="11" y="5"/>
                  </a:cubicBezTo>
                  <a:cubicBezTo>
                    <a:pt x="11" y="5"/>
                    <a:pt x="11" y="5"/>
                    <a:pt x="11" y="5"/>
                  </a:cubicBezTo>
                  <a:cubicBezTo>
                    <a:pt x="11" y="5"/>
                    <a:pt x="11" y="5"/>
                    <a:pt x="11" y="5"/>
                  </a:cubicBezTo>
                  <a:cubicBezTo>
                    <a:pt x="11" y="5"/>
                    <a:pt x="11" y="5"/>
                    <a:pt x="11" y="5"/>
                  </a:cubicBezTo>
                  <a:cubicBezTo>
                    <a:pt x="11" y="5"/>
                    <a:pt x="11" y="5"/>
                    <a:pt x="11" y="5"/>
                  </a:cubicBezTo>
                  <a:cubicBezTo>
                    <a:pt x="11" y="4"/>
                    <a:pt x="11" y="4"/>
                    <a:pt x="11" y="4"/>
                  </a:cubicBezTo>
                  <a:cubicBezTo>
                    <a:pt x="11" y="4"/>
                    <a:pt x="11" y="4"/>
                    <a:pt x="11" y="4"/>
                  </a:cubicBezTo>
                  <a:cubicBezTo>
                    <a:pt x="12" y="4"/>
                    <a:pt x="12" y="4"/>
                    <a:pt x="12" y="4"/>
                  </a:cubicBezTo>
                  <a:cubicBezTo>
                    <a:pt x="12" y="4"/>
                    <a:pt x="12" y="4"/>
                    <a:pt x="12" y="4"/>
                  </a:cubicBezTo>
                  <a:cubicBezTo>
                    <a:pt x="12" y="4"/>
                    <a:pt x="12" y="4"/>
                    <a:pt x="12" y="4"/>
                  </a:cubicBezTo>
                  <a:cubicBezTo>
                    <a:pt x="12" y="4"/>
                    <a:pt x="12" y="4"/>
                    <a:pt x="12" y="4"/>
                  </a:cubicBezTo>
                  <a:cubicBezTo>
                    <a:pt x="12" y="3"/>
                    <a:pt x="12" y="3"/>
                    <a:pt x="12" y="3"/>
                  </a:cubicBezTo>
                  <a:cubicBezTo>
                    <a:pt x="12" y="3"/>
                    <a:pt x="12" y="3"/>
                    <a:pt x="12" y="3"/>
                  </a:cubicBezTo>
                  <a:cubicBezTo>
                    <a:pt x="13" y="3"/>
                    <a:pt x="13" y="3"/>
                    <a:pt x="13" y="3"/>
                  </a:cubicBezTo>
                  <a:cubicBezTo>
                    <a:pt x="13" y="3"/>
                    <a:pt x="13" y="3"/>
                    <a:pt x="13" y="3"/>
                  </a:cubicBezTo>
                  <a:cubicBezTo>
                    <a:pt x="13" y="2"/>
                    <a:pt x="13" y="2"/>
                    <a:pt x="13" y="2"/>
                  </a:cubicBezTo>
                  <a:cubicBezTo>
                    <a:pt x="13" y="2"/>
                    <a:pt x="13" y="2"/>
                    <a:pt x="13" y="2"/>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4"/>
                    <a:pt x="13" y="4"/>
                    <a:pt x="13" y="4"/>
                  </a:cubicBezTo>
                  <a:cubicBezTo>
                    <a:pt x="13" y="4"/>
                    <a:pt x="13" y="4"/>
                    <a:pt x="13" y="4"/>
                  </a:cubicBezTo>
                  <a:cubicBezTo>
                    <a:pt x="13" y="4"/>
                    <a:pt x="13" y="4"/>
                    <a:pt x="13" y="4"/>
                  </a:cubicBezTo>
                  <a:cubicBezTo>
                    <a:pt x="13" y="4"/>
                    <a:pt x="13" y="4"/>
                    <a:pt x="13" y="4"/>
                  </a:cubicBezTo>
                  <a:cubicBezTo>
                    <a:pt x="13" y="4"/>
                    <a:pt x="13" y="5"/>
                    <a:pt x="13" y="5"/>
                  </a:cubicBezTo>
                  <a:cubicBezTo>
                    <a:pt x="14" y="5"/>
                    <a:pt x="14" y="5"/>
                    <a:pt x="14" y="5"/>
                  </a:cubicBezTo>
                  <a:cubicBezTo>
                    <a:pt x="14" y="5"/>
                    <a:pt x="14" y="5"/>
                    <a:pt x="14" y="5"/>
                  </a:cubicBezTo>
                  <a:cubicBezTo>
                    <a:pt x="14" y="6"/>
                    <a:pt x="14" y="6"/>
                    <a:pt x="14" y="6"/>
                  </a:cubicBezTo>
                  <a:cubicBezTo>
                    <a:pt x="14" y="6"/>
                    <a:pt x="14" y="6"/>
                    <a:pt x="14" y="6"/>
                  </a:cubicBezTo>
                  <a:cubicBezTo>
                    <a:pt x="14" y="6"/>
                    <a:pt x="14" y="6"/>
                    <a:pt x="14" y="6"/>
                  </a:cubicBezTo>
                  <a:cubicBezTo>
                    <a:pt x="15" y="6"/>
                    <a:pt x="15" y="6"/>
                    <a:pt x="15" y="5"/>
                  </a:cubicBezTo>
                  <a:cubicBezTo>
                    <a:pt x="15" y="5"/>
                    <a:pt x="15" y="5"/>
                    <a:pt x="15" y="5"/>
                  </a:cubicBezTo>
                  <a:close/>
                  <a:moveTo>
                    <a:pt x="8" y="1"/>
                  </a:moveTo>
                  <a:cubicBezTo>
                    <a:pt x="8" y="1"/>
                    <a:pt x="8" y="1"/>
                    <a:pt x="8" y="1"/>
                  </a:cubicBezTo>
                  <a:cubicBezTo>
                    <a:pt x="8" y="1"/>
                    <a:pt x="8"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86" name="Graphic 85"/>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928"/>
          <a:stretch/>
        </p:blipFill>
        <p:spPr>
          <a:xfrm>
            <a:off x="0" y="4294176"/>
            <a:ext cx="3831885" cy="1977671"/>
          </a:xfrm>
          <a:prstGeom prst="rect">
            <a:avLst/>
          </a:prstGeom>
        </p:spPr>
      </p:pic>
      <p:pic>
        <p:nvPicPr>
          <p:cNvPr id="85" name="Graphic 84"/>
          <p:cNvPicPr>
            <a:picLocks noChangeAspect="1"/>
          </p:cNvPicPr>
          <p:nvPr userDrawn="1"/>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15717"/>
          <a:stretch/>
        </p:blipFill>
        <p:spPr>
          <a:xfrm>
            <a:off x="0" y="3618400"/>
            <a:ext cx="4025876" cy="1482393"/>
          </a:xfrm>
          <a:prstGeom prst="rect">
            <a:avLst/>
          </a:prstGeom>
        </p:spPr>
      </p:pic>
      <p:sp>
        <p:nvSpPr>
          <p:cNvPr id="40" name="Text Placeholder 4"/>
          <p:cNvSpPr>
            <a:spLocks noGrp="1"/>
          </p:cNvSpPr>
          <p:nvPr>
            <p:ph type="body" sz="quarter" idx="10"/>
          </p:nvPr>
        </p:nvSpPr>
        <p:spPr>
          <a:xfrm>
            <a:off x="277290" y="3865372"/>
            <a:ext cx="3711575" cy="555812"/>
          </a:xfrm>
        </p:spPr>
        <p:txBody>
          <a:bodyPr anchor="ctr"/>
          <a:lstStyle>
            <a:lvl1pPr marL="0" indent="0" algn="l">
              <a:buNone/>
              <a:defRPr sz="2400">
                <a:solidFill>
                  <a:schemeClr val="accent3"/>
                </a:solidFill>
              </a:defRPr>
            </a:lvl1pPr>
          </a:lstStyle>
          <a:p>
            <a:pPr lvl="0"/>
            <a:endParaRPr lang="en-US" dirty="0"/>
          </a:p>
        </p:txBody>
      </p:sp>
      <p:sp>
        <p:nvSpPr>
          <p:cNvPr id="41" name="Text Placeholder 4"/>
          <p:cNvSpPr>
            <a:spLocks noGrp="1"/>
          </p:cNvSpPr>
          <p:nvPr>
            <p:ph type="body" sz="quarter" idx="11"/>
          </p:nvPr>
        </p:nvSpPr>
        <p:spPr>
          <a:xfrm>
            <a:off x="277290" y="4887384"/>
            <a:ext cx="3711575" cy="920761"/>
          </a:xfrm>
        </p:spPr>
        <p:txBody>
          <a:bodyPr anchor="ctr"/>
          <a:lstStyle>
            <a:lvl1pPr marL="0" indent="0" algn="l">
              <a:buNone/>
              <a:defRPr sz="3600" b="1">
                <a:solidFill>
                  <a:schemeClr val="accent1"/>
                </a:solidFill>
              </a:defRPr>
            </a:lvl1pPr>
          </a:lstStyle>
          <a:p>
            <a:pPr lvl="0"/>
            <a:endParaRPr lang="en-US" dirty="0"/>
          </a:p>
        </p:txBody>
      </p:sp>
    </p:spTree>
    <p:extLst>
      <p:ext uri="{BB962C8B-B14F-4D97-AF65-F5344CB8AC3E}">
        <p14:creationId xmlns:p14="http://schemas.microsoft.com/office/powerpoint/2010/main" val="4049541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_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B5A265-8E9F-4C17-9E29-EDC39B43871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63138"/>
            <a:ext cx="9144000" cy="6829698"/>
          </a:xfrm>
          <a:prstGeom prst="rect">
            <a:avLst/>
          </a:prstGeom>
        </p:spPr>
      </p:pic>
      <p:pic>
        <p:nvPicPr>
          <p:cNvPr id="86" name="Graphic 85"/>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928"/>
          <a:stretch/>
        </p:blipFill>
        <p:spPr>
          <a:xfrm>
            <a:off x="1" y="4604726"/>
            <a:ext cx="9144000" cy="1977671"/>
          </a:xfrm>
          <a:prstGeom prst="rect">
            <a:avLst/>
          </a:prstGeom>
        </p:spPr>
      </p:pic>
      <p:pic>
        <p:nvPicPr>
          <p:cNvPr id="85" name="Graphic 84"/>
          <p:cNvPicPr>
            <a:picLocks noChangeAspect="1"/>
          </p:cNvPicPr>
          <p:nvPr userDrawn="1"/>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15717"/>
          <a:stretch/>
        </p:blipFill>
        <p:spPr>
          <a:xfrm>
            <a:off x="0" y="3928950"/>
            <a:ext cx="4025876" cy="1482393"/>
          </a:xfrm>
          <a:prstGeom prst="rect">
            <a:avLst/>
          </a:prstGeom>
        </p:spPr>
      </p:pic>
      <p:sp>
        <p:nvSpPr>
          <p:cNvPr id="40" name="Text Placeholder 4"/>
          <p:cNvSpPr>
            <a:spLocks noGrp="1"/>
          </p:cNvSpPr>
          <p:nvPr>
            <p:ph type="body" sz="quarter" idx="10"/>
          </p:nvPr>
        </p:nvSpPr>
        <p:spPr>
          <a:xfrm>
            <a:off x="277290" y="4175922"/>
            <a:ext cx="3711575" cy="555812"/>
          </a:xfrm>
        </p:spPr>
        <p:txBody>
          <a:bodyPr anchor="ctr"/>
          <a:lstStyle>
            <a:lvl1pPr marL="0" indent="0" algn="l">
              <a:buNone/>
              <a:defRPr sz="2400">
                <a:solidFill>
                  <a:schemeClr val="accent5"/>
                </a:solidFill>
              </a:defRPr>
            </a:lvl1pPr>
          </a:lstStyle>
          <a:p>
            <a:pPr lvl="0"/>
            <a:endParaRPr lang="en-US" dirty="0"/>
          </a:p>
        </p:txBody>
      </p:sp>
      <p:sp>
        <p:nvSpPr>
          <p:cNvPr id="41" name="Text Placeholder 4"/>
          <p:cNvSpPr>
            <a:spLocks noGrp="1"/>
          </p:cNvSpPr>
          <p:nvPr>
            <p:ph type="body" sz="quarter" idx="11"/>
          </p:nvPr>
        </p:nvSpPr>
        <p:spPr>
          <a:xfrm>
            <a:off x="277290" y="5197934"/>
            <a:ext cx="4294710" cy="920761"/>
          </a:xfrm>
        </p:spPr>
        <p:txBody>
          <a:bodyPr anchor="ctr"/>
          <a:lstStyle>
            <a:lvl1pPr marL="0" indent="0" algn="l">
              <a:buNone/>
              <a:defRPr sz="3600" b="1">
                <a:solidFill>
                  <a:schemeClr val="bg1"/>
                </a:solidFill>
              </a:defRPr>
            </a:lvl1pPr>
          </a:lstStyle>
          <a:p>
            <a:pPr lvl="0"/>
            <a:endParaRPr lang="en-US" dirty="0"/>
          </a:p>
        </p:txBody>
      </p:sp>
      <p:grpSp>
        <p:nvGrpSpPr>
          <p:cNvPr id="15" name="Group 16"/>
          <p:cNvGrpSpPr>
            <a:grpSpLocks noChangeAspect="1"/>
          </p:cNvGrpSpPr>
          <p:nvPr userDrawn="1"/>
        </p:nvGrpSpPr>
        <p:grpSpPr bwMode="auto">
          <a:xfrm>
            <a:off x="6542148" y="5059912"/>
            <a:ext cx="1497428" cy="905058"/>
            <a:chOff x="-1" y="0"/>
            <a:chExt cx="862" cy="521"/>
          </a:xfrm>
          <a:solidFill>
            <a:schemeClr val="bg1"/>
          </a:solidFill>
        </p:grpSpPr>
        <p:sp>
          <p:nvSpPr>
            <p:cNvPr id="16" name="Freeform 17"/>
            <p:cNvSpPr>
              <a:spLocks/>
            </p:cNvSpPr>
            <p:nvPr userDrawn="1"/>
          </p:nvSpPr>
          <p:spPr bwMode="auto">
            <a:xfrm>
              <a:off x="381" y="168"/>
              <a:ext cx="36" cy="33"/>
            </a:xfrm>
            <a:custGeom>
              <a:avLst/>
              <a:gdLst>
                <a:gd name="T0" fmla="*/ 27 w 36"/>
                <a:gd name="T1" fmla="*/ 33 h 33"/>
                <a:gd name="T2" fmla="*/ 27 w 36"/>
                <a:gd name="T3" fmla="*/ 11 h 33"/>
                <a:gd name="T4" fmla="*/ 19 w 36"/>
                <a:gd name="T5" fmla="*/ 23 h 33"/>
                <a:gd name="T6" fmla="*/ 9 w 36"/>
                <a:gd name="T7" fmla="*/ 11 h 33"/>
                <a:gd name="T8" fmla="*/ 9 w 36"/>
                <a:gd name="T9" fmla="*/ 33 h 33"/>
                <a:gd name="T10" fmla="*/ 0 w 36"/>
                <a:gd name="T11" fmla="*/ 33 h 33"/>
                <a:gd name="T12" fmla="*/ 0 w 36"/>
                <a:gd name="T13" fmla="*/ 0 h 33"/>
                <a:gd name="T14" fmla="*/ 9 w 36"/>
                <a:gd name="T15" fmla="*/ 0 h 33"/>
                <a:gd name="T16" fmla="*/ 19 w 36"/>
                <a:gd name="T17" fmla="*/ 13 h 33"/>
                <a:gd name="T18" fmla="*/ 27 w 36"/>
                <a:gd name="T19" fmla="*/ 0 h 33"/>
                <a:gd name="T20" fmla="*/ 36 w 36"/>
                <a:gd name="T21" fmla="*/ 0 h 33"/>
                <a:gd name="T22" fmla="*/ 36 w 36"/>
                <a:gd name="T23" fmla="*/ 33 h 33"/>
                <a:gd name="T24" fmla="*/ 27 w 3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7" y="33"/>
                  </a:moveTo>
                  <a:lnTo>
                    <a:pt x="27" y="11"/>
                  </a:lnTo>
                  <a:lnTo>
                    <a:pt x="19" y="23"/>
                  </a:lnTo>
                  <a:lnTo>
                    <a:pt x="9" y="11"/>
                  </a:lnTo>
                  <a:lnTo>
                    <a:pt x="9" y="33"/>
                  </a:lnTo>
                  <a:lnTo>
                    <a:pt x="0" y="33"/>
                  </a:lnTo>
                  <a:lnTo>
                    <a:pt x="0" y="0"/>
                  </a:lnTo>
                  <a:lnTo>
                    <a:pt x="9" y="0"/>
                  </a:lnTo>
                  <a:lnTo>
                    <a:pt x="19" y="13"/>
                  </a:lnTo>
                  <a:lnTo>
                    <a:pt x="27" y="0"/>
                  </a:lnTo>
                  <a:lnTo>
                    <a:pt x="36" y="0"/>
                  </a:lnTo>
                  <a:lnTo>
                    <a:pt x="36" y="33"/>
                  </a:lnTo>
                  <a:lnTo>
                    <a:pt x="27"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noEditPoints="1"/>
            </p:cNvSpPr>
            <p:nvPr userDrawn="1"/>
          </p:nvSpPr>
          <p:spPr bwMode="auto">
            <a:xfrm>
              <a:off x="423" y="168"/>
              <a:ext cx="25" cy="33"/>
            </a:xfrm>
            <a:custGeom>
              <a:avLst/>
              <a:gdLst>
                <a:gd name="T0" fmla="*/ 7 w 12"/>
                <a:gd name="T1" fmla="*/ 16 h 16"/>
                <a:gd name="T2" fmla="*/ 0 w 12"/>
                <a:gd name="T3" fmla="*/ 16 h 16"/>
                <a:gd name="T4" fmla="*/ 0 w 12"/>
                <a:gd name="T5" fmla="*/ 0 h 16"/>
                <a:gd name="T6" fmla="*/ 6 w 12"/>
                <a:gd name="T7" fmla="*/ 0 h 16"/>
                <a:gd name="T8" fmla="*/ 11 w 12"/>
                <a:gd name="T9" fmla="*/ 4 h 16"/>
                <a:gd name="T10" fmla="*/ 9 w 12"/>
                <a:gd name="T11" fmla="*/ 7 h 16"/>
                <a:gd name="T12" fmla="*/ 12 w 12"/>
                <a:gd name="T13" fmla="*/ 11 h 16"/>
                <a:gd name="T14" fmla="*/ 7 w 12"/>
                <a:gd name="T15" fmla="*/ 16 h 16"/>
                <a:gd name="T16" fmla="*/ 5 w 12"/>
                <a:gd name="T17" fmla="*/ 3 h 16"/>
                <a:gd name="T18" fmla="*/ 4 w 12"/>
                <a:gd name="T19" fmla="*/ 3 h 16"/>
                <a:gd name="T20" fmla="*/ 4 w 12"/>
                <a:gd name="T21" fmla="*/ 6 h 16"/>
                <a:gd name="T22" fmla="*/ 5 w 12"/>
                <a:gd name="T23" fmla="*/ 6 h 16"/>
                <a:gd name="T24" fmla="*/ 8 w 12"/>
                <a:gd name="T25" fmla="*/ 4 h 16"/>
                <a:gd name="T26" fmla="*/ 5 w 12"/>
                <a:gd name="T27" fmla="*/ 3 h 16"/>
                <a:gd name="T28" fmla="*/ 6 w 12"/>
                <a:gd name="T29" fmla="*/ 9 h 16"/>
                <a:gd name="T30" fmla="*/ 4 w 12"/>
                <a:gd name="T31" fmla="*/ 9 h 16"/>
                <a:gd name="T32" fmla="*/ 4 w 12"/>
                <a:gd name="T33" fmla="*/ 13 h 16"/>
                <a:gd name="T34" fmla="*/ 6 w 12"/>
                <a:gd name="T35" fmla="*/ 13 h 16"/>
                <a:gd name="T36" fmla="*/ 8 w 12"/>
                <a:gd name="T37" fmla="*/ 11 h 16"/>
                <a:gd name="T38" fmla="*/ 6 w 12"/>
                <a:gd name="T39"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6">
                  <a:moveTo>
                    <a:pt x="7" y="16"/>
                  </a:moveTo>
                  <a:cubicBezTo>
                    <a:pt x="0" y="16"/>
                    <a:pt x="0" y="16"/>
                    <a:pt x="0" y="16"/>
                  </a:cubicBezTo>
                  <a:cubicBezTo>
                    <a:pt x="0" y="0"/>
                    <a:pt x="0" y="0"/>
                    <a:pt x="0" y="0"/>
                  </a:cubicBezTo>
                  <a:cubicBezTo>
                    <a:pt x="6" y="0"/>
                    <a:pt x="6" y="0"/>
                    <a:pt x="6" y="0"/>
                  </a:cubicBezTo>
                  <a:cubicBezTo>
                    <a:pt x="9" y="0"/>
                    <a:pt x="11" y="2"/>
                    <a:pt x="11" y="4"/>
                  </a:cubicBezTo>
                  <a:cubicBezTo>
                    <a:pt x="11" y="5"/>
                    <a:pt x="10" y="7"/>
                    <a:pt x="9" y="7"/>
                  </a:cubicBezTo>
                  <a:cubicBezTo>
                    <a:pt x="10" y="8"/>
                    <a:pt x="12" y="9"/>
                    <a:pt x="12" y="11"/>
                  </a:cubicBezTo>
                  <a:cubicBezTo>
                    <a:pt x="12" y="14"/>
                    <a:pt x="9" y="16"/>
                    <a:pt x="7" y="16"/>
                  </a:cubicBezTo>
                  <a:moveTo>
                    <a:pt x="5" y="3"/>
                  </a:moveTo>
                  <a:cubicBezTo>
                    <a:pt x="4" y="3"/>
                    <a:pt x="4" y="3"/>
                    <a:pt x="4" y="3"/>
                  </a:cubicBezTo>
                  <a:cubicBezTo>
                    <a:pt x="4" y="6"/>
                    <a:pt x="4" y="6"/>
                    <a:pt x="4" y="6"/>
                  </a:cubicBezTo>
                  <a:cubicBezTo>
                    <a:pt x="5" y="6"/>
                    <a:pt x="5" y="6"/>
                    <a:pt x="5" y="6"/>
                  </a:cubicBezTo>
                  <a:cubicBezTo>
                    <a:pt x="7" y="6"/>
                    <a:pt x="8" y="5"/>
                    <a:pt x="8" y="4"/>
                  </a:cubicBezTo>
                  <a:cubicBezTo>
                    <a:pt x="8" y="3"/>
                    <a:pt x="7" y="3"/>
                    <a:pt x="5" y="3"/>
                  </a:cubicBezTo>
                  <a:moveTo>
                    <a:pt x="6" y="9"/>
                  </a:moveTo>
                  <a:cubicBezTo>
                    <a:pt x="4" y="9"/>
                    <a:pt x="4" y="9"/>
                    <a:pt x="4" y="9"/>
                  </a:cubicBezTo>
                  <a:cubicBezTo>
                    <a:pt x="4" y="13"/>
                    <a:pt x="4" y="13"/>
                    <a:pt x="4" y="13"/>
                  </a:cubicBezTo>
                  <a:cubicBezTo>
                    <a:pt x="6" y="13"/>
                    <a:pt x="6" y="13"/>
                    <a:pt x="6" y="13"/>
                  </a:cubicBezTo>
                  <a:cubicBezTo>
                    <a:pt x="8" y="13"/>
                    <a:pt x="8" y="12"/>
                    <a:pt x="8" y="11"/>
                  </a:cubicBezTo>
                  <a:cubicBezTo>
                    <a:pt x="8" y="10"/>
                    <a:pt x="8" y="9"/>
                    <a:pt x="6"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p:cNvSpPr>
              <a:spLocks/>
            </p:cNvSpPr>
            <p:nvPr userDrawn="1"/>
          </p:nvSpPr>
          <p:spPr bwMode="auto">
            <a:xfrm>
              <a:off x="452" y="168"/>
              <a:ext cx="22" cy="33"/>
            </a:xfrm>
            <a:custGeom>
              <a:avLst/>
              <a:gdLst>
                <a:gd name="T0" fmla="*/ 8 w 22"/>
                <a:gd name="T1" fmla="*/ 6 h 33"/>
                <a:gd name="T2" fmla="*/ 8 w 22"/>
                <a:gd name="T3" fmla="*/ 13 h 33"/>
                <a:gd name="T4" fmla="*/ 18 w 22"/>
                <a:gd name="T5" fmla="*/ 13 h 33"/>
                <a:gd name="T6" fmla="*/ 18 w 22"/>
                <a:gd name="T7" fmla="*/ 19 h 33"/>
                <a:gd name="T8" fmla="*/ 8 w 22"/>
                <a:gd name="T9" fmla="*/ 19 h 33"/>
                <a:gd name="T10" fmla="*/ 8 w 22"/>
                <a:gd name="T11" fmla="*/ 33 h 33"/>
                <a:gd name="T12" fmla="*/ 0 w 22"/>
                <a:gd name="T13" fmla="*/ 33 h 33"/>
                <a:gd name="T14" fmla="*/ 0 w 22"/>
                <a:gd name="T15" fmla="*/ 0 h 33"/>
                <a:gd name="T16" fmla="*/ 22 w 22"/>
                <a:gd name="T17" fmla="*/ 0 h 33"/>
                <a:gd name="T18" fmla="*/ 22 w 22"/>
                <a:gd name="T19" fmla="*/ 6 h 33"/>
                <a:gd name="T20" fmla="*/ 8 w 22"/>
                <a:gd name="T21"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3">
                  <a:moveTo>
                    <a:pt x="8" y="6"/>
                  </a:moveTo>
                  <a:lnTo>
                    <a:pt x="8" y="13"/>
                  </a:lnTo>
                  <a:lnTo>
                    <a:pt x="18" y="13"/>
                  </a:lnTo>
                  <a:lnTo>
                    <a:pt x="18" y="19"/>
                  </a:lnTo>
                  <a:lnTo>
                    <a:pt x="8" y="19"/>
                  </a:lnTo>
                  <a:lnTo>
                    <a:pt x="8" y="33"/>
                  </a:lnTo>
                  <a:lnTo>
                    <a:pt x="0" y="33"/>
                  </a:lnTo>
                  <a:lnTo>
                    <a:pt x="0" y="0"/>
                  </a:lnTo>
                  <a:lnTo>
                    <a:pt x="22" y="0"/>
                  </a:lnTo>
                  <a:lnTo>
                    <a:pt x="22"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0"/>
            <p:cNvSpPr>
              <a:spLocks noEditPoints="1"/>
            </p:cNvSpPr>
            <p:nvPr userDrawn="1"/>
          </p:nvSpPr>
          <p:spPr bwMode="auto">
            <a:xfrm>
              <a:off x="425" y="13"/>
              <a:ext cx="225" cy="201"/>
            </a:xfrm>
            <a:custGeom>
              <a:avLst/>
              <a:gdLst>
                <a:gd name="T0" fmla="*/ 5 w 109"/>
                <a:gd name="T1" fmla="*/ 50 h 97"/>
                <a:gd name="T2" fmla="*/ 6 w 109"/>
                <a:gd name="T3" fmla="*/ 50 h 97"/>
                <a:gd name="T4" fmla="*/ 73 w 109"/>
                <a:gd name="T5" fmla="*/ 21 h 97"/>
                <a:gd name="T6" fmla="*/ 57 w 109"/>
                <a:gd name="T7" fmla="*/ 34 h 97"/>
                <a:gd name="T8" fmla="*/ 64 w 109"/>
                <a:gd name="T9" fmla="*/ 25 h 97"/>
                <a:gd name="T10" fmla="*/ 63 w 109"/>
                <a:gd name="T11" fmla="*/ 19 h 97"/>
                <a:gd name="T12" fmla="*/ 76 w 109"/>
                <a:gd name="T13" fmla="*/ 15 h 97"/>
                <a:gd name="T14" fmla="*/ 86 w 109"/>
                <a:gd name="T15" fmla="*/ 38 h 97"/>
                <a:gd name="T16" fmla="*/ 75 w 109"/>
                <a:gd name="T17" fmla="*/ 47 h 97"/>
                <a:gd name="T18" fmla="*/ 77 w 109"/>
                <a:gd name="T19" fmla="*/ 35 h 97"/>
                <a:gd name="T20" fmla="*/ 91 w 109"/>
                <a:gd name="T21" fmla="*/ 18 h 97"/>
                <a:gd name="T22" fmla="*/ 92 w 109"/>
                <a:gd name="T23" fmla="*/ 34 h 97"/>
                <a:gd name="T24" fmla="*/ 76 w 109"/>
                <a:gd name="T25" fmla="*/ 74 h 97"/>
                <a:gd name="T26" fmla="*/ 32 w 109"/>
                <a:gd name="T27" fmla="*/ 88 h 97"/>
                <a:gd name="T28" fmla="*/ 35 w 109"/>
                <a:gd name="T29" fmla="*/ 86 h 97"/>
                <a:gd name="T30" fmla="*/ 30 w 109"/>
                <a:gd name="T31" fmla="*/ 84 h 97"/>
                <a:gd name="T32" fmla="*/ 40 w 109"/>
                <a:gd name="T33" fmla="*/ 81 h 97"/>
                <a:gd name="T34" fmla="*/ 38 w 109"/>
                <a:gd name="T35" fmla="*/ 79 h 97"/>
                <a:gd name="T36" fmla="*/ 46 w 109"/>
                <a:gd name="T37" fmla="*/ 77 h 97"/>
                <a:gd name="T38" fmla="*/ 49 w 109"/>
                <a:gd name="T39" fmla="*/ 75 h 97"/>
                <a:gd name="T40" fmla="*/ 52 w 109"/>
                <a:gd name="T41" fmla="*/ 72 h 97"/>
                <a:gd name="T42" fmla="*/ 53 w 109"/>
                <a:gd name="T43" fmla="*/ 70 h 97"/>
                <a:gd name="T44" fmla="*/ 58 w 109"/>
                <a:gd name="T45" fmla="*/ 67 h 97"/>
                <a:gd name="T46" fmla="*/ 48 w 109"/>
                <a:gd name="T47" fmla="*/ 66 h 97"/>
                <a:gd name="T48" fmla="*/ 55 w 109"/>
                <a:gd name="T49" fmla="*/ 64 h 97"/>
                <a:gd name="T50" fmla="*/ 60 w 109"/>
                <a:gd name="T51" fmla="*/ 63 h 97"/>
                <a:gd name="T52" fmla="*/ 52 w 109"/>
                <a:gd name="T53" fmla="*/ 60 h 97"/>
                <a:gd name="T54" fmla="*/ 61 w 109"/>
                <a:gd name="T55" fmla="*/ 58 h 97"/>
                <a:gd name="T56" fmla="*/ 65 w 109"/>
                <a:gd name="T57" fmla="*/ 55 h 97"/>
                <a:gd name="T58" fmla="*/ 54 w 109"/>
                <a:gd name="T59" fmla="*/ 56 h 97"/>
                <a:gd name="T60" fmla="*/ 54 w 109"/>
                <a:gd name="T61" fmla="*/ 55 h 97"/>
                <a:gd name="T62" fmla="*/ 66 w 109"/>
                <a:gd name="T63" fmla="*/ 48 h 97"/>
                <a:gd name="T64" fmla="*/ 49 w 109"/>
                <a:gd name="T65" fmla="*/ 52 h 97"/>
                <a:gd name="T66" fmla="*/ 7 w 109"/>
                <a:gd name="T67" fmla="*/ 58 h 97"/>
                <a:gd name="T68" fmla="*/ 10 w 109"/>
                <a:gd name="T69" fmla="*/ 52 h 97"/>
                <a:gd name="T70" fmla="*/ 8 w 109"/>
                <a:gd name="T71" fmla="*/ 48 h 97"/>
                <a:gd name="T72" fmla="*/ 3 w 109"/>
                <a:gd name="T73" fmla="*/ 40 h 97"/>
                <a:gd name="T74" fmla="*/ 10 w 109"/>
                <a:gd name="T75" fmla="*/ 40 h 97"/>
                <a:gd name="T76" fmla="*/ 13 w 109"/>
                <a:gd name="T77" fmla="*/ 44 h 97"/>
                <a:gd name="T78" fmla="*/ 28 w 109"/>
                <a:gd name="T79" fmla="*/ 54 h 97"/>
                <a:gd name="T80" fmla="*/ 40 w 109"/>
                <a:gd name="T81" fmla="*/ 38 h 97"/>
                <a:gd name="T82" fmla="*/ 43 w 109"/>
                <a:gd name="T83" fmla="*/ 20 h 97"/>
                <a:gd name="T84" fmla="*/ 55 w 109"/>
                <a:gd name="T85" fmla="*/ 14 h 97"/>
                <a:gd name="T86" fmla="*/ 49 w 109"/>
                <a:gd name="T87" fmla="*/ 33 h 97"/>
                <a:gd name="T88" fmla="*/ 60 w 109"/>
                <a:gd name="T89" fmla="*/ 41 h 97"/>
                <a:gd name="T90" fmla="*/ 77 w 109"/>
                <a:gd name="T91" fmla="*/ 56 h 97"/>
                <a:gd name="T92" fmla="*/ 90 w 109"/>
                <a:gd name="T93" fmla="*/ 54 h 97"/>
                <a:gd name="T94" fmla="*/ 89 w 109"/>
                <a:gd name="T9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 h="97">
                  <a:moveTo>
                    <a:pt x="6" y="50"/>
                  </a:moveTo>
                  <a:cubicBezTo>
                    <a:pt x="5" y="50"/>
                    <a:pt x="5" y="50"/>
                    <a:pt x="5" y="50"/>
                  </a:cubicBezTo>
                  <a:cubicBezTo>
                    <a:pt x="5" y="50"/>
                    <a:pt x="5" y="50"/>
                    <a:pt x="5" y="50"/>
                  </a:cubicBezTo>
                  <a:cubicBezTo>
                    <a:pt x="5" y="50"/>
                    <a:pt x="4" y="50"/>
                    <a:pt x="4" y="49"/>
                  </a:cubicBezTo>
                  <a:cubicBezTo>
                    <a:pt x="4" y="49"/>
                    <a:pt x="4" y="49"/>
                    <a:pt x="4" y="49"/>
                  </a:cubicBezTo>
                  <a:cubicBezTo>
                    <a:pt x="5" y="49"/>
                    <a:pt x="6" y="49"/>
                    <a:pt x="6" y="50"/>
                  </a:cubicBezTo>
                  <a:moveTo>
                    <a:pt x="76" y="15"/>
                  </a:moveTo>
                  <a:cubicBezTo>
                    <a:pt x="76" y="16"/>
                    <a:pt x="74" y="17"/>
                    <a:pt x="74" y="18"/>
                  </a:cubicBezTo>
                  <a:cubicBezTo>
                    <a:pt x="73" y="19"/>
                    <a:pt x="73" y="20"/>
                    <a:pt x="73" y="21"/>
                  </a:cubicBezTo>
                  <a:cubicBezTo>
                    <a:pt x="71" y="23"/>
                    <a:pt x="70" y="24"/>
                    <a:pt x="69" y="26"/>
                  </a:cubicBezTo>
                  <a:cubicBezTo>
                    <a:pt x="68" y="29"/>
                    <a:pt x="69" y="32"/>
                    <a:pt x="66" y="34"/>
                  </a:cubicBezTo>
                  <a:cubicBezTo>
                    <a:pt x="64" y="35"/>
                    <a:pt x="58" y="37"/>
                    <a:pt x="57" y="34"/>
                  </a:cubicBezTo>
                  <a:cubicBezTo>
                    <a:pt x="56" y="32"/>
                    <a:pt x="59" y="28"/>
                    <a:pt x="59" y="29"/>
                  </a:cubicBezTo>
                  <a:cubicBezTo>
                    <a:pt x="59" y="28"/>
                    <a:pt x="59" y="28"/>
                    <a:pt x="59" y="28"/>
                  </a:cubicBezTo>
                  <a:cubicBezTo>
                    <a:pt x="60" y="27"/>
                    <a:pt x="62" y="25"/>
                    <a:pt x="64" y="25"/>
                  </a:cubicBezTo>
                  <a:cubicBezTo>
                    <a:pt x="64" y="25"/>
                    <a:pt x="64" y="25"/>
                    <a:pt x="64" y="25"/>
                  </a:cubicBezTo>
                  <a:cubicBezTo>
                    <a:pt x="64" y="24"/>
                    <a:pt x="62" y="24"/>
                    <a:pt x="62" y="23"/>
                  </a:cubicBezTo>
                  <a:cubicBezTo>
                    <a:pt x="62" y="22"/>
                    <a:pt x="63" y="20"/>
                    <a:pt x="63" y="19"/>
                  </a:cubicBezTo>
                  <a:cubicBezTo>
                    <a:pt x="66" y="13"/>
                    <a:pt x="71" y="7"/>
                    <a:pt x="76" y="2"/>
                  </a:cubicBezTo>
                  <a:cubicBezTo>
                    <a:pt x="83" y="3"/>
                    <a:pt x="77" y="9"/>
                    <a:pt x="77" y="12"/>
                  </a:cubicBezTo>
                  <a:cubicBezTo>
                    <a:pt x="76" y="13"/>
                    <a:pt x="76" y="14"/>
                    <a:pt x="76" y="15"/>
                  </a:cubicBezTo>
                  <a:moveTo>
                    <a:pt x="92" y="34"/>
                  </a:moveTo>
                  <a:cubicBezTo>
                    <a:pt x="91" y="35"/>
                    <a:pt x="90" y="35"/>
                    <a:pt x="89" y="35"/>
                  </a:cubicBezTo>
                  <a:cubicBezTo>
                    <a:pt x="88" y="36"/>
                    <a:pt x="87" y="37"/>
                    <a:pt x="86" y="38"/>
                  </a:cubicBezTo>
                  <a:cubicBezTo>
                    <a:pt x="85" y="39"/>
                    <a:pt x="85" y="40"/>
                    <a:pt x="84" y="41"/>
                  </a:cubicBezTo>
                  <a:cubicBezTo>
                    <a:pt x="83" y="43"/>
                    <a:pt x="82" y="45"/>
                    <a:pt x="80" y="47"/>
                  </a:cubicBezTo>
                  <a:cubicBezTo>
                    <a:pt x="79" y="48"/>
                    <a:pt x="76" y="48"/>
                    <a:pt x="75" y="47"/>
                  </a:cubicBezTo>
                  <a:cubicBezTo>
                    <a:pt x="73" y="46"/>
                    <a:pt x="71" y="44"/>
                    <a:pt x="71" y="42"/>
                  </a:cubicBezTo>
                  <a:cubicBezTo>
                    <a:pt x="72" y="41"/>
                    <a:pt x="72" y="40"/>
                    <a:pt x="73" y="39"/>
                  </a:cubicBezTo>
                  <a:cubicBezTo>
                    <a:pt x="74" y="37"/>
                    <a:pt x="76" y="36"/>
                    <a:pt x="77" y="35"/>
                  </a:cubicBezTo>
                  <a:cubicBezTo>
                    <a:pt x="78" y="34"/>
                    <a:pt x="78" y="32"/>
                    <a:pt x="79" y="31"/>
                  </a:cubicBezTo>
                  <a:cubicBezTo>
                    <a:pt x="80" y="29"/>
                    <a:pt x="89" y="19"/>
                    <a:pt x="90" y="19"/>
                  </a:cubicBezTo>
                  <a:cubicBezTo>
                    <a:pt x="91" y="18"/>
                    <a:pt x="91" y="18"/>
                    <a:pt x="91" y="18"/>
                  </a:cubicBezTo>
                  <a:cubicBezTo>
                    <a:pt x="94" y="18"/>
                    <a:pt x="97" y="18"/>
                    <a:pt x="97" y="22"/>
                  </a:cubicBezTo>
                  <a:cubicBezTo>
                    <a:pt x="98" y="27"/>
                    <a:pt x="97" y="29"/>
                    <a:pt x="94" y="32"/>
                  </a:cubicBezTo>
                  <a:cubicBezTo>
                    <a:pt x="93" y="33"/>
                    <a:pt x="92" y="33"/>
                    <a:pt x="92" y="34"/>
                  </a:cubicBezTo>
                  <a:moveTo>
                    <a:pt x="89" y="63"/>
                  </a:moveTo>
                  <a:cubicBezTo>
                    <a:pt x="86" y="64"/>
                    <a:pt x="84" y="63"/>
                    <a:pt x="82" y="64"/>
                  </a:cubicBezTo>
                  <a:cubicBezTo>
                    <a:pt x="77" y="67"/>
                    <a:pt x="78" y="69"/>
                    <a:pt x="76" y="74"/>
                  </a:cubicBezTo>
                  <a:cubicBezTo>
                    <a:pt x="71" y="84"/>
                    <a:pt x="65" y="94"/>
                    <a:pt x="53" y="96"/>
                  </a:cubicBezTo>
                  <a:cubicBezTo>
                    <a:pt x="47" y="97"/>
                    <a:pt x="40" y="93"/>
                    <a:pt x="36" y="90"/>
                  </a:cubicBezTo>
                  <a:cubicBezTo>
                    <a:pt x="35" y="89"/>
                    <a:pt x="33" y="88"/>
                    <a:pt x="32" y="88"/>
                  </a:cubicBezTo>
                  <a:cubicBezTo>
                    <a:pt x="32" y="87"/>
                    <a:pt x="32" y="87"/>
                    <a:pt x="33" y="87"/>
                  </a:cubicBezTo>
                  <a:cubicBezTo>
                    <a:pt x="33" y="87"/>
                    <a:pt x="34" y="86"/>
                    <a:pt x="35" y="86"/>
                  </a:cubicBezTo>
                  <a:cubicBezTo>
                    <a:pt x="35" y="86"/>
                    <a:pt x="35" y="86"/>
                    <a:pt x="35" y="86"/>
                  </a:cubicBezTo>
                  <a:cubicBezTo>
                    <a:pt x="34" y="86"/>
                    <a:pt x="34" y="86"/>
                    <a:pt x="34" y="86"/>
                  </a:cubicBezTo>
                  <a:cubicBezTo>
                    <a:pt x="34" y="85"/>
                    <a:pt x="34" y="85"/>
                    <a:pt x="34" y="85"/>
                  </a:cubicBezTo>
                  <a:cubicBezTo>
                    <a:pt x="33" y="85"/>
                    <a:pt x="29" y="84"/>
                    <a:pt x="30" y="84"/>
                  </a:cubicBezTo>
                  <a:cubicBezTo>
                    <a:pt x="30" y="83"/>
                    <a:pt x="36" y="83"/>
                    <a:pt x="37" y="83"/>
                  </a:cubicBezTo>
                  <a:cubicBezTo>
                    <a:pt x="38" y="83"/>
                    <a:pt x="39" y="82"/>
                    <a:pt x="40" y="82"/>
                  </a:cubicBezTo>
                  <a:cubicBezTo>
                    <a:pt x="40" y="81"/>
                    <a:pt x="40" y="81"/>
                    <a:pt x="40" y="81"/>
                  </a:cubicBezTo>
                  <a:cubicBezTo>
                    <a:pt x="39" y="81"/>
                    <a:pt x="32" y="81"/>
                    <a:pt x="32" y="80"/>
                  </a:cubicBezTo>
                  <a:cubicBezTo>
                    <a:pt x="33" y="80"/>
                    <a:pt x="34" y="79"/>
                    <a:pt x="35" y="79"/>
                  </a:cubicBezTo>
                  <a:cubicBezTo>
                    <a:pt x="36" y="79"/>
                    <a:pt x="37" y="79"/>
                    <a:pt x="38" y="79"/>
                  </a:cubicBezTo>
                  <a:cubicBezTo>
                    <a:pt x="39" y="79"/>
                    <a:pt x="40" y="79"/>
                    <a:pt x="41" y="79"/>
                  </a:cubicBezTo>
                  <a:cubicBezTo>
                    <a:pt x="43" y="78"/>
                    <a:pt x="44" y="78"/>
                    <a:pt x="46" y="77"/>
                  </a:cubicBezTo>
                  <a:cubicBezTo>
                    <a:pt x="46" y="77"/>
                    <a:pt x="46" y="77"/>
                    <a:pt x="46" y="77"/>
                  </a:cubicBezTo>
                  <a:cubicBezTo>
                    <a:pt x="45" y="77"/>
                    <a:pt x="38" y="76"/>
                    <a:pt x="38" y="75"/>
                  </a:cubicBezTo>
                  <a:cubicBezTo>
                    <a:pt x="47" y="75"/>
                    <a:pt x="47" y="75"/>
                    <a:pt x="47" y="75"/>
                  </a:cubicBezTo>
                  <a:cubicBezTo>
                    <a:pt x="47" y="75"/>
                    <a:pt x="48" y="75"/>
                    <a:pt x="49" y="75"/>
                  </a:cubicBezTo>
                  <a:cubicBezTo>
                    <a:pt x="49" y="74"/>
                    <a:pt x="52" y="73"/>
                    <a:pt x="52" y="72"/>
                  </a:cubicBezTo>
                  <a:cubicBezTo>
                    <a:pt x="52" y="72"/>
                    <a:pt x="52" y="72"/>
                    <a:pt x="52" y="72"/>
                  </a:cubicBezTo>
                  <a:cubicBezTo>
                    <a:pt x="52" y="72"/>
                    <a:pt x="52" y="72"/>
                    <a:pt x="52" y="72"/>
                  </a:cubicBezTo>
                  <a:cubicBezTo>
                    <a:pt x="52" y="72"/>
                    <a:pt x="52" y="72"/>
                    <a:pt x="52" y="72"/>
                  </a:cubicBezTo>
                  <a:cubicBezTo>
                    <a:pt x="50" y="72"/>
                    <a:pt x="43" y="71"/>
                    <a:pt x="43" y="70"/>
                  </a:cubicBezTo>
                  <a:cubicBezTo>
                    <a:pt x="46" y="69"/>
                    <a:pt x="50" y="70"/>
                    <a:pt x="53" y="70"/>
                  </a:cubicBezTo>
                  <a:cubicBezTo>
                    <a:pt x="53" y="70"/>
                    <a:pt x="53" y="70"/>
                    <a:pt x="53" y="70"/>
                  </a:cubicBezTo>
                  <a:cubicBezTo>
                    <a:pt x="55" y="69"/>
                    <a:pt x="58" y="67"/>
                    <a:pt x="58" y="67"/>
                  </a:cubicBezTo>
                  <a:cubicBezTo>
                    <a:pt x="58" y="67"/>
                    <a:pt x="58" y="67"/>
                    <a:pt x="58" y="67"/>
                  </a:cubicBezTo>
                  <a:cubicBezTo>
                    <a:pt x="56" y="67"/>
                    <a:pt x="54" y="67"/>
                    <a:pt x="52" y="67"/>
                  </a:cubicBezTo>
                  <a:cubicBezTo>
                    <a:pt x="51" y="67"/>
                    <a:pt x="49" y="66"/>
                    <a:pt x="48" y="66"/>
                  </a:cubicBezTo>
                  <a:cubicBezTo>
                    <a:pt x="48" y="66"/>
                    <a:pt x="48" y="66"/>
                    <a:pt x="48" y="66"/>
                  </a:cubicBezTo>
                  <a:cubicBezTo>
                    <a:pt x="50" y="65"/>
                    <a:pt x="52" y="64"/>
                    <a:pt x="54" y="64"/>
                  </a:cubicBezTo>
                  <a:cubicBezTo>
                    <a:pt x="54" y="64"/>
                    <a:pt x="54" y="64"/>
                    <a:pt x="54" y="64"/>
                  </a:cubicBezTo>
                  <a:cubicBezTo>
                    <a:pt x="54" y="64"/>
                    <a:pt x="55" y="65"/>
                    <a:pt x="55" y="64"/>
                  </a:cubicBezTo>
                  <a:cubicBezTo>
                    <a:pt x="55" y="64"/>
                    <a:pt x="55" y="64"/>
                    <a:pt x="55" y="64"/>
                  </a:cubicBezTo>
                  <a:cubicBezTo>
                    <a:pt x="56" y="64"/>
                    <a:pt x="56" y="64"/>
                    <a:pt x="56" y="64"/>
                  </a:cubicBezTo>
                  <a:cubicBezTo>
                    <a:pt x="57" y="64"/>
                    <a:pt x="59" y="63"/>
                    <a:pt x="60" y="63"/>
                  </a:cubicBezTo>
                  <a:cubicBezTo>
                    <a:pt x="61" y="63"/>
                    <a:pt x="62" y="61"/>
                    <a:pt x="63" y="61"/>
                  </a:cubicBezTo>
                  <a:cubicBezTo>
                    <a:pt x="63" y="61"/>
                    <a:pt x="63" y="61"/>
                    <a:pt x="63" y="61"/>
                  </a:cubicBezTo>
                  <a:cubicBezTo>
                    <a:pt x="62" y="61"/>
                    <a:pt x="52" y="62"/>
                    <a:pt x="52" y="60"/>
                  </a:cubicBezTo>
                  <a:cubicBezTo>
                    <a:pt x="52" y="60"/>
                    <a:pt x="52" y="60"/>
                    <a:pt x="52" y="60"/>
                  </a:cubicBezTo>
                  <a:cubicBezTo>
                    <a:pt x="53" y="60"/>
                    <a:pt x="55" y="59"/>
                    <a:pt x="57" y="59"/>
                  </a:cubicBezTo>
                  <a:cubicBezTo>
                    <a:pt x="58" y="59"/>
                    <a:pt x="59" y="59"/>
                    <a:pt x="61" y="58"/>
                  </a:cubicBezTo>
                  <a:cubicBezTo>
                    <a:pt x="63" y="58"/>
                    <a:pt x="64" y="56"/>
                    <a:pt x="65" y="55"/>
                  </a:cubicBezTo>
                  <a:cubicBezTo>
                    <a:pt x="65" y="55"/>
                    <a:pt x="65" y="55"/>
                    <a:pt x="65" y="55"/>
                  </a:cubicBezTo>
                  <a:cubicBezTo>
                    <a:pt x="65" y="55"/>
                    <a:pt x="65" y="55"/>
                    <a:pt x="65" y="55"/>
                  </a:cubicBezTo>
                  <a:cubicBezTo>
                    <a:pt x="65" y="55"/>
                    <a:pt x="65" y="55"/>
                    <a:pt x="65" y="55"/>
                  </a:cubicBezTo>
                  <a:cubicBezTo>
                    <a:pt x="65" y="54"/>
                    <a:pt x="65" y="54"/>
                    <a:pt x="65" y="54"/>
                  </a:cubicBezTo>
                  <a:cubicBezTo>
                    <a:pt x="61" y="55"/>
                    <a:pt x="58" y="56"/>
                    <a:pt x="54" y="56"/>
                  </a:cubicBezTo>
                  <a:cubicBezTo>
                    <a:pt x="54" y="55"/>
                    <a:pt x="54" y="55"/>
                    <a:pt x="54" y="55"/>
                  </a:cubicBezTo>
                  <a:cubicBezTo>
                    <a:pt x="54" y="55"/>
                    <a:pt x="54" y="55"/>
                    <a:pt x="54" y="55"/>
                  </a:cubicBezTo>
                  <a:cubicBezTo>
                    <a:pt x="54" y="55"/>
                    <a:pt x="54" y="55"/>
                    <a:pt x="54" y="55"/>
                  </a:cubicBezTo>
                  <a:cubicBezTo>
                    <a:pt x="55" y="55"/>
                    <a:pt x="61" y="53"/>
                    <a:pt x="61" y="53"/>
                  </a:cubicBezTo>
                  <a:cubicBezTo>
                    <a:pt x="62" y="53"/>
                    <a:pt x="61" y="52"/>
                    <a:pt x="61" y="53"/>
                  </a:cubicBezTo>
                  <a:cubicBezTo>
                    <a:pt x="63" y="52"/>
                    <a:pt x="66" y="51"/>
                    <a:pt x="66" y="48"/>
                  </a:cubicBezTo>
                  <a:cubicBezTo>
                    <a:pt x="64" y="49"/>
                    <a:pt x="63" y="49"/>
                    <a:pt x="61" y="49"/>
                  </a:cubicBezTo>
                  <a:cubicBezTo>
                    <a:pt x="59" y="49"/>
                    <a:pt x="57" y="50"/>
                    <a:pt x="55" y="50"/>
                  </a:cubicBezTo>
                  <a:cubicBezTo>
                    <a:pt x="53" y="50"/>
                    <a:pt x="50" y="51"/>
                    <a:pt x="49" y="52"/>
                  </a:cubicBezTo>
                  <a:cubicBezTo>
                    <a:pt x="47" y="52"/>
                    <a:pt x="45" y="53"/>
                    <a:pt x="44" y="54"/>
                  </a:cubicBezTo>
                  <a:cubicBezTo>
                    <a:pt x="36" y="59"/>
                    <a:pt x="23" y="71"/>
                    <a:pt x="12" y="65"/>
                  </a:cubicBezTo>
                  <a:cubicBezTo>
                    <a:pt x="10" y="63"/>
                    <a:pt x="7" y="61"/>
                    <a:pt x="7" y="58"/>
                  </a:cubicBezTo>
                  <a:cubicBezTo>
                    <a:pt x="7" y="57"/>
                    <a:pt x="7" y="55"/>
                    <a:pt x="7" y="54"/>
                  </a:cubicBezTo>
                  <a:cubicBezTo>
                    <a:pt x="8" y="53"/>
                    <a:pt x="9" y="53"/>
                    <a:pt x="9" y="52"/>
                  </a:cubicBezTo>
                  <a:cubicBezTo>
                    <a:pt x="10" y="52"/>
                    <a:pt x="10" y="52"/>
                    <a:pt x="10" y="52"/>
                  </a:cubicBezTo>
                  <a:cubicBezTo>
                    <a:pt x="11" y="52"/>
                    <a:pt x="13" y="52"/>
                    <a:pt x="13" y="51"/>
                  </a:cubicBezTo>
                  <a:cubicBezTo>
                    <a:pt x="13" y="50"/>
                    <a:pt x="11" y="49"/>
                    <a:pt x="11" y="49"/>
                  </a:cubicBezTo>
                  <a:cubicBezTo>
                    <a:pt x="10" y="49"/>
                    <a:pt x="9" y="48"/>
                    <a:pt x="8" y="48"/>
                  </a:cubicBezTo>
                  <a:cubicBezTo>
                    <a:pt x="7" y="48"/>
                    <a:pt x="6" y="47"/>
                    <a:pt x="5" y="47"/>
                  </a:cubicBezTo>
                  <a:cubicBezTo>
                    <a:pt x="4" y="46"/>
                    <a:pt x="2" y="47"/>
                    <a:pt x="1" y="46"/>
                  </a:cubicBezTo>
                  <a:cubicBezTo>
                    <a:pt x="0" y="45"/>
                    <a:pt x="2" y="41"/>
                    <a:pt x="3" y="40"/>
                  </a:cubicBezTo>
                  <a:cubicBezTo>
                    <a:pt x="4" y="39"/>
                    <a:pt x="5" y="39"/>
                    <a:pt x="6" y="39"/>
                  </a:cubicBezTo>
                  <a:cubicBezTo>
                    <a:pt x="6" y="39"/>
                    <a:pt x="7" y="39"/>
                    <a:pt x="7" y="39"/>
                  </a:cubicBezTo>
                  <a:cubicBezTo>
                    <a:pt x="8" y="39"/>
                    <a:pt x="9" y="39"/>
                    <a:pt x="10" y="40"/>
                  </a:cubicBezTo>
                  <a:cubicBezTo>
                    <a:pt x="10" y="40"/>
                    <a:pt x="11" y="41"/>
                    <a:pt x="11" y="41"/>
                  </a:cubicBezTo>
                  <a:cubicBezTo>
                    <a:pt x="11" y="42"/>
                    <a:pt x="12" y="42"/>
                    <a:pt x="12" y="43"/>
                  </a:cubicBezTo>
                  <a:cubicBezTo>
                    <a:pt x="13" y="43"/>
                    <a:pt x="13" y="44"/>
                    <a:pt x="13" y="44"/>
                  </a:cubicBezTo>
                  <a:cubicBezTo>
                    <a:pt x="14" y="45"/>
                    <a:pt x="15" y="47"/>
                    <a:pt x="16" y="48"/>
                  </a:cubicBezTo>
                  <a:cubicBezTo>
                    <a:pt x="19" y="52"/>
                    <a:pt x="18" y="54"/>
                    <a:pt x="24" y="55"/>
                  </a:cubicBezTo>
                  <a:cubicBezTo>
                    <a:pt x="25" y="55"/>
                    <a:pt x="28" y="55"/>
                    <a:pt x="28" y="54"/>
                  </a:cubicBezTo>
                  <a:cubicBezTo>
                    <a:pt x="30" y="54"/>
                    <a:pt x="36" y="53"/>
                    <a:pt x="37" y="51"/>
                  </a:cubicBezTo>
                  <a:cubicBezTo>
                    <a:pt x="38" y="50"/>
                    <a:pt x="37" y="46"/>
                    <a:pt x="37" y="44"/>
                  </a:cubicBezTo>
                  <a:cubicBezTo>
                    <a:pt x="38" y="42"/>
                    <a:pt x="39" y="40"/>
                    <a:pt x="40" y="38"/>
                  </a:cubicBezTo>
                  <a:cubicBezTo>
                    <a:pt x="40" y="35"/>
                    <a:pt x="40" y="32"/>
                    <a:pt x="41" y="29"/>
                  </a:cubicBezTo>
                  <a:cubicBezTo>
                    <a:pt x="40" y="28"/>
                    <a:pt x="40" y="27"/>
                    <a:pt x="40" y="26"/>
                  </a:cubicBezTo>
                  <a:cubicBezTo>
                    <a:pt x="41" y="23"/>
                    <a:pt x="42" y="22"/>
                    <a:pt x="43" y="20"/>
                  </a:cubicBezTo>
                  <a:cubicBezTo>
                    <a:pt x="45" y="13"/>
                    <a:pt x="47" y="5"/>
                    <a:pt x="53" y="0"/>
                  </a:cubicBezTo>
                  <a:cubicBezTo>
                    <a:pt x="56" y="1"/>
                    <a:pt x="56" y="4"/>
                    <a:pt x="56" y="7"/>
                  </a:cubicBezTo>
                  <a:cubicBezTo>
                    <a:pt x="55" y="9"/>
                    <a:pt x="55" y="12"/>
                    <a:pt x="55" y="14"/>
                  </a:cubicBezTo>
                  <a:cubicBezTo>
                    <a:pt x="54" y="18"/>
                    <a:pt x="52" y="20"/>
                    <a:pt x="51" y="23"/>
                  </a:cubicBezTo>
                  <a:cubicBezTo>
                    <a:pt x="50" y="25"/>
                    <a:pt x="50" y="27"/>
                    <a:pt x="50" y="30"/>
                  </a:cubicBezTo>
                  <a:cubicBezTo>
                    <a:pt x="50" y="31"/>
                    <a:pt x="49" y="32"/>
                    <a:pt x="49" y="33"/>
                  </a:cubicBezTo>
                  <a:cubicBezTo>
                    <a:pt x="49" y="34"/>
                    <a:pt x="49" y="35"/>
                    <a:pt x="50" y="36"/>
                  </a:cubicBezTo>
                  <a:cubicBezTo>
                    <a:pt x="51" y="37"/>
                    <a:pt x="52" y="37"/>
                    <a:pt x="53" y="38"/>
                  </a:cubicBezTo>
                  <a:cubicBezTo>
                    <a:pt x="55" y="39"/>
                    <a:pt x="58" y="40"/>
                    <a:pt x="60" y="41"/>
                  </a:cubicBezTo>
                  <a:cubicBezTo>
                    <a:pt x="62" y="41"/>
                    <a:pt x="64" y="42"/>
                    <a:pt x="65" y="43"/>
                  </a:cubicBezTo>
                  <a:cubicBezTo>
                    <a:pt x="67" y="46"/>
                    <a:pt x="69" y="50"/>
                    <a:pt x="72" y="52"/>
                  </a:cubicBezTo>
                  <a:cubicBezTo>
                    <a:pt x="73" y="54"/>
                    <a:pt x="75" y="55"/>
                    <a:pt x="77" y="56"/>
                  </a:cubicBezTo>
                  <a:cubicBezTo>
                    <a:pt x="78" y="57"/>
                    <a:pt x="78" y="58"/>
                    <a:pt x="79" y="58"/>
                  </a:cubicBezTo>
                  <a:cubicBezTo>
                    <a:pt x="81" y="58"/>
                    <a:pt x="84" y="56"/>
                    <a:pt x="85" y="56"/>
                  </a:cubicBezTo>
                  <a:cubicBezTo>
                    <a:pt x="87" y="55"/>
                    <a:pt x="88" y="55"/>
                    <a:pt x="90" y="54"/>
                  </a:cubicBezTo>
                  <a:cubicBezTo>
                    <a:pt x="91" y="54"/>
                    <a:pt x="93" y="53"/>
                    <a:pt x="94" y="53"/>
                  </a:cubicBezTo>
                  <a:cubicBezTo>
                    <a:pt x="98" y="51"/>
                    <a:pt x="104" y="47"/>
                    <a:pt x="107" y="53"/>
                  </a:cubicBezTo>
                  <a:cubicBezTo>
                    <a:pt x="109" y="60"/>
                    <a:pt x="93" y="63"/>
                    <a:pt x="89"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1"/>
            <p:cNvSpPr>
              <a:spLocks noEditPoints="1"/>
            </p:cNvSpPr>
            <p:nvPr userDrawn="1"/>
          </p:nvSpPr>
          <p:spPr bwMode="auto">
            <a:xfrm>
              <a:off x="208" y="0"/>
              <a:ext cx="213" cy="216"/>
            </a:xfrm>
            <a:custGeom>
              <a:avLst/>
              <a:gdLst>
                <a:gd name="T0" fmla="*/ 24 w 103"/>
                <a:gd name="T1" fmla="*/ 65 h 104"/>
                <a:gd name="T2" fmla="*/ 9 w 103"/>
                <a:gd name="T3" fmla="*/ 64 h 104"/>
                <a:gd name="T4" fmla="*/ 1 w 103"/>
                <a:gd name="T5" fmla="*/ 52 h 104"/>
                <a:gd name="T6" fmla="*/ 9 w 103"/>
                <a:gd name="T7" fmla="*/ 53 h 104"/>
                <a:gd name="T8" fmla="*/ 30 w 103"/>
                <a:gd name="T9" fmla="*/ 47 h 104"/>
                <a:gd name="T10" fmla="*/ 21 w 103"/>
                <a:gd name="T11" fmla="*/ 37 h 104"/>
                <a:gd name="T12" fmla="*/ 18 w 103"/>
                <a:gd name="T13" fmla="*/ 18 h 104"/>
                <a:gd name="T14" fmla="*/ 35 w 103"/>
                <a:gd name="T15" fmla="*/ 46 h 104"/>
                <a:gd name="T16" fmla="*/ 42 w 103"/>
                <a:gd name="T17" fmla="*/ 23 h 104"/>
                <a:gd name="T18" fmla="*/ 39 w 103"/>
                <a:gd name="T19" fmla="*/ 12 h 104"/>
                <a:gd name="T20" fmla="*/ 41 w 103"/>
                <a:gd name="T21" fmla="*/ 0 h 104"/>
                <a:gd name="T22" fmla="*/ 46 w 103"/>
                <a:gd name="T23" fmla="*/ 9 h 104"/>
                <a:gd name="T24" fmla="*/ 48 w 103"/>
                <a:gd name="T25" fmla="*/ 42 h 104"/>
                <a:gd name="T26" fmla="*/ 48 w 103"/>
                <a:gd name="T27" fmla="*/ 28 h 104"/>
                <a:gd name="T28" fmla="*/ 87 w 103"/>
                <a:gd name="T29" fmla="*/ 73 h 104"/>
                <a:gd name="T30" fmla="*/ 34 w 103"/>
                <a:gd name="T31" fmla="*/ 59 h 104"/>
                <a:gd name="T32" fmla="*/ 44 w 103"/>
                <a:gd name="T33" fmla="*/ 65 h 104"/>
                <a:gd name="T34" fmla="*/ 38 w 103"/>
                <a:gd name="T35" fmla="*/ 66 h 104"/>
                <a:gd name="T36" fmla="*/ 41 w 103"/>
                <a:gd name="T37" fmla="*/ 68 h 104"/>
                <a:gd name="T38" fmla="*/ 49 w 103"/>
                <a:gd name="T39" fmla="*/ 71 h 104"/>
                <a:gd name="T40" fmla="*/ 38 w 103"/>
                <a:gd name="T41" fmla="*/ 71 h 104"/>
                <a:gd name="T42" fmla="*/ 53 w 103"/>
                <a:gd name="T43" fmla="*/ 75 h 104"/>
                <a:gd name="T44" fmla="*/ 45 w 103"/>
                <a:gd name="T45" fmla="*/ 77 h 104"/>
                <a:gd name="T46" fmla="*/ 49 w 103"/>
                <a:gd name="T47" fmla="*/ 79 h 104"/>
                <a:gd name="T48" fmla="*/ 57 w 103"/>
                <a:gd name="T49" fmla="*/ 79 h 104"/>
                <a:gd name="T50" fmla="*/ 56 w 103"/>
                <a:gd name="T51" fmla="*/ 83 h 104"/>
                <a:gd name="T52" fmla="*/ 64 w 103"/>
                <a:gd name="T53" fmla="*/ 83 h 104"/>
                <a:gd name="T54" fmla="*/ 58 w 103"/>
                <a:gd name="T55" fmla="*/ 86 h 104"/>
                <a:gd name="T56" fmla="*/ 72 w 103"/>
                <a:gd name="T57" fmla="*/ 85 h 104"/>
                <a:gd name="T58" fmla="*/ 69 w 103"/>
                <a:gd name="T59" fmla="*/ 89 h 104"/>
                <a:gd name="T60" fmla="*/ 77 w 103"/>
                <a:gd name="T61" fmla="*/ 88 h 104"/>
                <a:gd name="T62" fmla="*/ 77 w 103"/>
                <a:gd name="T63" fmla="*/ 89 h 104"/>
                <a:gd name="T64" fmla="*/ 71 w 103"/>
                <a:gd name="T65" fmla="*/ 92 h 104"/>
                <a:gd name="T66" fmla="*/ 78 w 103"/>
                <a:gd name="T67" fmla="*/ 92 h 104"/>
                <a:gd name="T68" fmla="*/ 77 w 103"/>
                <a:gd name="T69" fmla="*/ 93 h 104"/>
                <a:gd name="T70" fmla="*/ 61 w 103"/>
                <a:gd name="T71" fmla="*/ 102 h 104"/>
                <a:gd name="T72" fmla="*/ 38 w 103"/>
                <a:gd name="T73" fmla="*/ 92 h 104"/>
                <a:gd name="T74" fmla="*/ 37 w 103"/>
                <a:gd name="T75" fmla="*/ 56 h 104"/>
                <a:gd name="T76" fmla="*/ 54 w 103"/>
                <a:gd name="T77" fmla="*/ 43 h 104"/>
                <a:gd name="T78" fmla="*/ 62 w 103"/>
                <a:gd name="T79" fmla="*/ 41 h 104"/>
                <a:gd name="T80" fmla="*/ 64 w 103"/>
                <a:gd name="T81" fmla="*/ 17 h 104"/>
                <a:gd name="T82" fmla="*/ 70 w 103"/>
                <a:gd name="T83" fmla="*/ 6 h 104"/>
                <a:gd name="T84" fmla="*/ 72 w 103"/>
                <a:gd name="T85" fmla="*/ 28 h 104"/>
                <a:gd name="T86" fmla="*/ 71 w 103"/>
                <a:gd name="T87" fmla="*/ 47 h 104"/>
                <a:gd name="T88" fmla="*/ 81 w 103"/>
                <a:gd name="T89" fmla="*/ 61 h 104"/>
                <a:gd name="T90" fmla="*/ 93 w 103"/>
                <a:gd name="T91" fmla="*/ 53 h 104"/>
                <a:gd name="T92" fmla="*/ 103 w 103"/>
                <a:gd name="T93" fmla="*/ 5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104">
                  <a:moveTo>
                    <a:pt x="18" y="57"/>
                  </a:moveTo>
                  <a:cubicBezTo>
                    <a:pt x="21" y="57"/>
                    <a:pt x="24" y="58"/>
                    <a:pt x="24" y="61"/>
                  </a:cubicBezTo>
                  <a:cubicBezTo>
                    <a:pt x="24" y="62"/>
                    <a:pt x="24" y="64"/>
                    <a:pt x="24" y="65"/>
                  </a:cubicBezTo>
                  <a:cubicBezTo>
                    <a:pt x="23" y="66"/>
                    <a:pt x="22" y="66"/>
                    <a:pt x="21" y="66"/>
                  </a:cubicBezTo>
                  <a:cubicBezTo>
                    <a:pt x="19" y="66"/>
                    <a:pt x="18" y="65"/>
                    <a:pt x="17" y="65"/>
                  </a:cubicBezTo>
                  <a:cubicBezTo>
                    <a:pt x="15" y="64"/>
                    <a:pt x="11" y="65"/>
                    <a:pt x="9" y="64"/>
                  </a:cubicBezTo>
                  <a:cubicBezTo>
                    <a:pt x="7" y="63"/>
                    <a:pt x="7" y="61"/>
                    <a:pt x="5" y="60"/>
                  </a:cubicBezTo>
                  <a:cubicBezTo>
                    <a:pt x="4" y="58"/>
                    <a:pt x="3" y="58"/>
                    <a:pt x="2" y="57"/>
                  </a:cubicBezTo>
                  <a:cubicBezTo>
                    <a:pt x="0" y="56"/>
                    <a:pt x="0" y="54"/>
                    <a:pt x="1" y="52"/>
                  </a:cubicBezTo>
                  <a:cubicBezTo>
                    <a:pt x="1" y="51"/>
                    <a:pt x="2" y="51"/>
                    <a:pt x="3" y="50"/>
                  </a:cubicBezTo>
                  <a:cubicBezTo>
                    <a:pt x="4" y="50"/>
                    <a:pt x="6" y="50"/>
                    <a:pt x="7" y="51"/>
                  </a:cubicBezTo>
                  <a:cubicBezTo>
                    <a:pt x="7" y="52"/>
                    <a:pt x="8" y="52"/>
                    <a:pt x="9" y="53"/>
                  </a:cubicBezTo>
                  <a:cubicBezTo>
                    <a:pt x="11" y="54"/>
                    <a:pt x="12" y="55"/>
                    <a:pt x="14" y="56"/>
                  </a:cubicBezTo>
                  <a:cubicBezTo>
                    <a:pt x="15" y="56"/>
                    <a:pt x="17" y="56"/>
                    <a:pt x="18" y="57"/>
                  </a:cubicBezTo>
                  <a:moveTo>
                    <a:pt x="30" y="47"/>
                  </a:moveTo>
                  <a:cubicBezTo>
                    <a:pt x="29" y="46"/>
                    <a:pt x="28" y="44"/>
                    <a:pt x="28" y="43"/>
                  </a:cubicBezTo>
                  <a:cubicBezTo>
                    <a:pt x="27" y="43"/>
                    <a:pt x="26" y="42"/>
                    <a:pt x="25" y="42"/>
                  </a:cubicBezTo>
                  <a:cubicBezTo>
                    <a:pt x="24" y="41"/>
                    <a:pt x="21" y="38"/>
                    <a:pt x="21" y="37"/>
                  </a:cubicBezTo>
                  <a:cubicBezTo>
                    <a:pt x="20" y="35"/>
                    <a:pt x="20" y="33"/>
                    <a:pt x="18" y="32"/>
                  </a:cubicBezTo>
                  <a:cubicBezTo>
                    <a:pt x="17" y="31"/>
                    <a:pt x="16" y="30"/>
                    <a:pt x="15" y="29"/>
                  </a:cubicBezTo>
                  <a:cubicBezTo>
                    <a:pt x="12" y="25"/>
                    <a:pt x="14" y="19"/>
                    <a:pt x="18" y="18"/>
                  </a:cubicBezTo>
                  <a:cubicBezTo>
                    <a:pt x="24" y="20"/>
                    <a:pt x="25" y="29"/>
                    <a:pt x="28" y="34"/>
                  </a:cubicBezTo>
                  <a:cubicBezTo>
                    <a:pt x="29" y="36"/>
                    <a:pt x="31" y="37"/>
                    <a:pt x="33" y="38"/>
                  </a:cubicBezTo>
                  <a:cubicBezTo>
                    <a:pt x="34" y="40"/>
                    <a:pt x="36" y="44"/>
                    <a:pt x="35" y="46"/>
                  </a:cubicBezTo>
                  <a:cubicBezTo>
                    <a:pt x="35" y="49"/>
                    <a:pt x="31" y="50"/>
                    <a:pt x="30" y="47"/>
                  </a:cubicBezTo>
                  <a:moveTo>
                    <a:pt x="48" y="25"/>
                  </a:moveTo>
                  <a:cubicBezTo>
                    <a:pt x="46" y="26"/>
                    <a:pt x="43" y="25"/>
                    <a:pt x="42" y="23"/>
                  </a:cubicBezTo>
                  <a:cubicBezTo>
                    <a:pt x="42" y="21"/>
                    <a:pt x="42" y="20"/>
                    <a:pt x="41" y="19"/>
                  </a:cubicBezTo>
                  <a:cubicBezTo>
                    <a:pt x="40" y="17"/>
                    <a:pt x="39" y="16"/>
                    <a:pt x="38" y="14"/>
                  </a:cubicBezTo>
                  <a:cubicBezTo>
                    <a:pt x="39" y="13"/>
                    <a:pt x="39" y="13"/>
                    <a:pt x="39" y="12"/>
                  </a:cubicBezTo>
                  <a:cubicBezTo>
                    <a:pt x="39" y="12"/>
                    <a:pt x="39" y="12"/>
                    <a:pt x="39" y="12"/>
                  </a:cubicBezTo>
                  <a:cubicBezTo>
                    <a:pt x="38" y="10"/>
                    <a:pt x="37" y="7"/>
                    <a:pt x="37" y="5"/>
                  </a:cubicBezTo>
                  <a:cubicBezTo>
                    <a:pt x="39" y="4"/>
                    <a:pt x="40" y="2"/>
                    <a:pt x="41" y="0"/>
                  </a:cubicBezTo>
                  <a:cubicBezTo>
                    <a:pt x="42" y="1"/>
                    <a:pt x="44" y="1"/>
                    <a:pt x="45" y="2"/>
                  </a:cubicBezTo>
                  <a:cubicBezTo>
                    <a:pt x="45" y="3"/>
                    <a:pt x="45" y="5"/>
                    <a:pt x="45" y="6"/>
                  </a:cubicBezTo>
                  <a:cubicBezTo>
                    <a:pt x="45" y="7"/>
                    <a:pt x="46" y="8"/>
                    <a:pt x="46" y="9"/>
                  </a:cubicBezTo>
                  <a:cubicBezTo>
                    <a:pt x="46" y="10"/>
                    <a:pt x="46" y="11"/>
                    <a:pt x="46" y="12"/>
                  </a:cubicBezTo>
                  <a:cubicBezTo>
                    <a:pt x="47" y="15"/>
                    <a:pt x="51" y="22"/>
                    <a:pt x="48" y="25"/>
                  </a:cubicBezTo>
                  <a:moveTo>
                    <a:pt x="48" y="42"/>
                  </a:moveTo>
                  <a:cubicBezTo>
                    <a:pt x="44" y="42"/>
                    <a:pt x="45" y="37"/>
                    <a:pt x="45" y="35"/>
                  </a:cubicBezTo>
                  <a:cubicBezTo>
                    <a:pt x="46" y="33"/>
                    <a:pt x="46" y="31"/>
                    <a:pt x="47" y="29"/>
                  </a:cubicBezTo>
                  <a:cubicBezTo>
                    <a:pt x="47" y="28"/>
                    <a:pt x="48" y="28"/>
                    <a:pt x="48" y="28"/>
                  </a:cubicBezTo>
                  <a:cubicBezTo>
                    <a:pt x="53" y="29"/>
                    <a:pt x="55" y="42"/>
                    <a:pt x="48" y="42"/>
                  </a:cubicBezTo>
                  <a:moveTo>
                    <a:pt x="98" y="65"/>
                  </a:moveTo>
                  <a:cubicBezTo>
                    <a:pt x="96" y="69"/>
                    <a:pt x="91" y="72"/>
                    <a:pt x="87" y="73"/>
                  </a:cubicBezTo>
                  <a:cubicBezTo>
                    <a:pt x="75" y="77"/>
                    <a:pt x="65" y="65"/>
                    <a:pt x="56" y="61"/>
                  </a:cubicBezTo>
                  <a:cubicBezTo>
                    <a:pt x="52" y="60"/>
                    <a:pt x="48" y="61"/>
                    <a:pt x="43" y="61"/>
                  </a:cubicBezTo>
                  <a:cubicBezTo>
                    <a:pt x="40" y="60"/>
                    <a:pt x="37" y="60"/>
                    <a:pt x="34" y="59"/>
                  </a:cubicBezTo>
                  <a:cubicBezTo>
                    <a:pt x="34" y="60"/>
                    <a:pt x="34" y="60"/>
                    <a:pt x="34" y="60"/>
                  </a:cubicBezTo>
                  <a:cubicBezTo>
                    <a:pt x="36" y="62"/>
                    <a:pt x="40" y="64"/>
                    <a:pt x="44" y="64"/>
                  </a:cubicBezTo>
                  <a:cubicBezTo>
                    <a:pt x="44" y="65"/>
                    <a:pt x="44" y="65"/>
                    <a:pt x="44" y="65"/>
                  </a:cubicBezTo>
                  <a:cubicBezTo>
                    <a:pt x="44" y="65"/>
                    <a:pt x="44" y="65"/>
                    <a:pt x="44" y="65"/>
                  </a:cubicBezTo>
                  <a:cubicBezTo>
                    <a:pt x="44" y="65"/>
                    <a:pt x="44" y="65"/>
                    <a:pt x="44" y="65"/>
                  </a:cubicBezTo>
                  <a:cubicBezTo>
                    <a:pt x="42" y="65"/>
                    <a:pt x="40" y="66"/>
                    <a:pt x="38" y="66"/>
                  </a:cubicBezTo>
                  <a:cubicBezTo>
                    <a:pt x="37" y="66"/>
                    <a:pt x="35" y="65"/>
                    <a:pt x="34" y="65"/>
                  </a:cubicBezTo>
                  <a:cubicBezTo>
                    <a:pt x="34" y="66"/>
                    <a:pt x="34" y="66"/>
                    <a:pt x="34" y="66"/>
                  </a:cubicBezTo>
                  <a:cubicBezTo>
                    <a:pt x="36" y="67"/>
                    <a:pt x="38" y="68"/>
                    <a:pt x="41" y="68"/>
                  </a:cubicBezTo>
                  <a:cubicBezTo>
                    <a:pt x="42" y="69"/>
                    <a:pt x="44" y="69"/>
                    <a:pt x="46" y="69"/>
                  </a:cubicBezTo>
                  <a:cubicBezTo>
                    <a:pt x="47" y="70"/>
                    <a:pt x="48" y="70"/>
                    <a:pt x="49" y="70"/>
                  </a:cubicBezTo>
                  <a:cubicBezTo>
                    <a:pt x="49" y="71"/>
                    <a:pt x="49" y="71"/>
                    <a:pt x="49" y="71"/>
                  </a:cubicBezTo>
                  <a:cubicBezTo>
                    <a:pt x="48" y="71"/>
                    <a:pt x="46" y="71"/>
                    <a:pt x="44" y="71"/>
                  </a:cubicBezTo>
                  <a:cubicBezTo>
                    <a:pt x="42" y="71"/>
                    <a:pt x="40" y="71"/>
                    <a:pt x="38" y="71"/>
                  </a:cubicBezTo>
                  <a:cubicBezTo>
                    <a:pt x="38" y="71"/>
                    <a:pt x="38" y="71"/>
                    <a:pt x="38" y="71"/>
                  </a:cubicBezTo>
                  <a:cubicBezTo>
                    <a:pt x="38" y="71"/>
                    <a:pt x="38" y="71"/>
                    <a:pt x="38" y="71"/>
                  </a:cubicBezTo>
                  <a:cubicBezTo>
                    <a:pt x="38" y="72"/>
                    <a:pt x="38" y="72"/>
                    <a:pt x="38" y="72"/>
                  </a:cubicBezTo>
                  <a:cubicBezTo>
                    <a:pt x="43" y="73"/>
                    <a:pt x="47" y="75"/>
                    <a:pt x="53" y="75"/>
                  </a:cubicBezTo>
                  <a:cubicBezTo>
                    <a:pt x="53" y="75"/>
                    <a:pt x="53" y="75"/>
                    <a:pt x="53" y="75"/>
                  </a:cubicBezTo>
                  <a:cubicBezTo>
                    <a:pt x="50" y="76"/>
                    <a:pt x="47" y="77"/>
                    <a:pt x="45" y="77"/>
                  </a:cubicBezTo>
                  <a:cubicBezTo>
                    <a:pt x="45" y="77"/>
                    <a:pt x="45" y="77"/>
                    <a:pt x="45" y="77"/>
                  </a:cubicBezTo>
                  <a:cubicBezTo>
                    <a:pt x="44" y="77"/>
                    <a:pt x="44" y="77"/>
                    <a:pt x="44" y="77"/>
                  </a:cubicBezTo>
                  <a:cubicBezTo>
                    <a:pt x="44" y="77"/>
                    <a:pt x="44" y="77"/>
                    <a:pt x="44" y="77"/>
                  </a:cubicBezTo>
                  <a:cubicBezTo>
                    <a:pt x="46" y="78"/>
                    <a:pt x="47" y="78"/>
                    <a:pt x="49" y="79"/>
                  </a:cubicBezTo>
                  <a:cubicBezTo>
                    <a:pt x="51" y="79"/>
                    <a:pt x="53" y="79"/>
                    <a:pt x="56" y="79"/>
                  </a:cubicBezTo>
                  <a:cubicBezTo>
                    <a:pt x="56" y="79"/>
                    <a:pt x="57" y="79"/>
                    <a:pt x="57" y="78"/>
                  </a:cubicBezTo>
                  <a:cubicBezTo>
                    <a:pt x="57" y="79"/>
                    <a:pt x="57" y="79"/>
                    <a:pt x="57" y="79"/>
                  </a:cubicBezTo>
                  <a:cubicBezTo>
                    <a:pt x="55" y="80"/>
                    <a:pt x="53" y="81"/>
                    <a:pt x="50" y="81"/>
                  </a:cubicBezTo>
                  <a:cubicBezTo>
                    <a:pt x="50" y="82"/>
                    <a:pt x="50" y="82"/>
                    <a:pt x="50" y="82"/>
                  </a:cubicBezTo>
                  <a:cubicBezTo>
                    <a:pt x="52" y="82"/>
                    <a:pt x="54" y="83"/>
                    <a:pt x="56" y="83"/>
                  </a:cubicBezTo>
                  <a:cubicBezTo>
                    <a:pt x="59" y="83"/>
                    <a:pt x="61" y="82"/>
                    <a:pt x="64" y="82"/>
                  </a:cubicBezTo>
                  <a:cubicBezTo>
                    <a:pt x="64" y="83"/>
                    <a:pt x="64" y="83"/>
                    <a:pt x="64" y="83"/>
                  </a:cubicBezTo>
                  <a:cubicBezTo>
                    <a:pt x="64" y="83"/>
                    <a:pt x="64" y="83"/>
                    <a:pt x="64" y="83"/>
                  </a:cubicBezTo>
                  <a:cubicBezTo>
                    <a:pt x="64" y="83"/>
                    <a:pt x="64" y="83"/>
                    <a:pt x="64" y="83"/>
                  </a:cubicBezTo>
                  <a:cubicBezTo>
                    <a:pt x="62" y="84"/>
                    <a:pt x="60" y="85"/>
                    <a:pt x="58" y="85"/>
                  </a:cubicBezTo>
                  <a:cubicBezTo>
                    <a:pt x="58" y="86"/>
                    <a:pt x="58" y="86"/>
                    <a:pt x="58" y="86"/>
                  </a:cubicBezTo>
                  <a:cubicBezTo>
                    <a:pt x="59" y="86"/>
                    <a:pt x="59" y="86"/>
                    <a:pt x="59" y="86"/>
                  </a:cubicBezTo>
                  <a:cubicBezTo>
                    <a:pt x="61" y="86"/>
                    <a:pt x="64" y="86"/>
                    <a:pt x="67" y="86"/>
                  </a:cubicBezTo>
                  <a:cubicBezTo>
                    <a:pt x="68" y="86"/>
                    <a:pt x="70" y="86"/>
                    <a:pt x="72" y="85"/>
                  </a:cubicBezTo>
                  <a:cubicBezTo>
                    <a:pt x="70" y="87"/>
                    <a:pt x="67" y="88"/>
                    <a:pt x="65" y="89"/>
                  </a:cubicBezTo>
                  <a:cubicBezTo>
                    <a:pt x="65" y="89"/>
                    <a:pt x="65" y="89"/>
                    <a:pt x="65" y="89"/>
                  </a:cubicBezTo>
                  <a:cubicBezTo>
                    <a:pt x="66" y="89"/>
                    <a:pt x="67" y="89"/>
                    <a:pt x="69" y="89"/>
                  </a:cubicBezTo>
                  <a:cubicBezTo>
                    <a:pt x="69" y="89"/>
                    <a:pt x="69" y="89"/>
                    <a:pt x="69" y="89"/>
                  </a:cubicBezTo>
                  <a:cubicBezTo>
                    <a:pt x="70" y="89"/>
                    <a:pt x="72" y="89"/>
                    <a:pt x="73" y="89"/>
                  </a:cubicBezTo>
                  <a:cubicBezTo>
                    <a:pt x="74" y="88"/>
                    <a:pt x="76" y="88"/>
                    <a:pt x="77" y="88"/>
                  </a:cubicBezTo>
                  <a:cubicBezTo>
                    <a:pt x="77" y="88"/>
                    <a:pt x="77" y="88"/>
                    <a:pt x="77" y="88"/>
                  </a:cubicBezTo>
                  <a:cubicBezTo>
                    <a:pt x="77" y="88"/>
                    <a:pt x="77" y="88"/>
                    <a:pt x="77" y="88"/>
                  </a:cubicBezTo>
                  <a:cubicBezTo>
                    <a:pt x="77" y="89"/>
                    <a:pt x="77" y="89"/>
                    <a:pt x="77" y="89"/>
                  </a:cubicBezTo>
                  <a:cubicBezTo>
                    <a:pt x="75" y="90"/>
                    <a:pt x="72" y="92"/>
                    <a:pt x="70" y="92"/>
                  </a:cubicBezTo>
                  <a:cubicBezTo>
                    <a:pt x="70" y="92"/>
                    <a:pt x="70" y="92"/>
                    <a:pt x="70" y="92"/>
                  </a:cubicBezTo>
                  <a:cubicBezTo>
                    <a:pt x="71" y="92"/>
                    <a:pt x="71" y="92"/>
                    <a:pt x="71" y="92"/>
                  </a:cubicBezTo>
                  <a:cubicBezTo>
                    <a:pt x="71" y="93"/>
                    <a:pt x="71" y="93"/>
                    <a:pt x="71" y="93"/>
                  </a:cubicBezTo>
                  <a:cubicBezTo>
                    <a:pt x="72" y="93"/>
                    <a:pt x="73" y="92"/>
                    <a:pt x="75" y="92"/>
                  </a:cubicBezTo>
                  <a:cubicBezTo>
                    <a:pt x="76" y="92"/>
                    <a:pt x="77" y="92"/>
                    <a:pt x="78" y="92"/>
                  </a:cubicBezTo>
                  <a:cubicBezTo>
                    <a:pt x="78" y="92"/>
                    <a:pt x="78" y="92"/>
                    <a:pt x="78" y="92"/>
                  </a:cubicBezTo>
                  <a:cubicBezTo>
                    <a:pt x="77" y="92"/>
                    <a:pt x="77" y="92"/>
                    <a:pt x="77" y="92"/>
                  </a:cubicBezTo>
                  <a:cubicBezTo>
                    <a:pt x="77" y="93"/>
                    <a:pt x="77" y="93"/>
                    <a:pt x="77" y="93"/>
                  </a:cubicBezTo>
                  <a:cubicBezTo>
                    <a:pt x="76" y="94"/>
                    <a:pt x="75" y="95"/>
                    <a:pt x="74" y="96"/>
                  </a:cubicBezTo>
                  <a:cubicBezTo>
                    <a:pt x="71" y="98"/>
                    <a:pt x="68" y="99"/>
                    <a:pt x="65" y="101"/>
                  </a:cubicBezTo>
                  <a:cubicBezTo>
                    <a:pt x="64" y="101"/>
                    <a:pt x="63" y="101"/>
                    <a:pt x="61" y="102"/>
                  </a:cubicBezTo>
                  <a:cubicBezTo>
                    <a:pt x="59" y="103"/>
                    <a:pt x="52" y="104"/>
                    <a:pt x="49" y="103"/>
                  </a:cubicBezTo>
                  <a:cubicBezTo>
                    <a:pt x="48" y="103"/>
                    <a:pt x="47" y="102"/>
                    <a:pt x="46" y="101"/>
                  </a:cubicBezTo>
                  <a:cubicBezTo>
                    <a:pt x="43" y="98"/>
                    <a:pt x="40" y="96"/>
                    <a:pt x="38" y="92"/>
                  </a:cubicBezTo>
                  <a:cubicBezTo>
                    <a:pt x="32" y="83"/>
                    <a:pt x="27" y="70"/>
                    <a:pt x="28" y="65"/>
                  </a:cubicBezTo>
                  <a:cubicBezTo>
                    <a:pt x="29" y="61"/>
                    <a:pt x="31" y="60"/>
                    <a:pt x="34" y="58"/>
                  </a:cubicBezTo>
                  <a:cubicBezTo>
                    <a:pt x="35" y="57"/>
                    <a:pt x="36" y="57"/>
                    <a:pt x="37" y="56"/>
                  </a:cubicBezTo>
                  <a:cubicBezTo>
                    <a:pt x="39" y="55"/>
                    <a:pt x="40" y="54"/>
                    <a:pt x="41" y="53"/>
                  </a:cubicBezTo>
                  <a:cubicBezTo>
                    <a:pt x="43" y="52"/>
                    <a:pt x="43" y="50"/>
                    <a:pt x="45" y="49"/>
                  </a:cubicBezTo>
                  <a:cubicBezTo>
                    <a:pt x="46" y="47"/>
                    <a:pt x="52" y="44"/>
                    <a:pt x="54" y="43"/>
                  </a:cubicBezTo>
                  <a:cubicBezTo>
                    <a:pt x="55" y="43"/>
                    <a:pt x="57" y="43"/>
                    <a:pt x="58" y="43"/>
                  </a:cubicBezTo>
                  <a:cubicBezTo>
                    <a:pt x="58" y="42"/>
                    <a:pt x="58" y="42"/>
                    <a:pt x="58" y="42"/>
                  </a:cubicBezTo>
                  <a:cubicBezTo>
                    <a:pt x="59" y="42"/>
                    <a:pt x="62" y="42"/>
                    <a:pt x="62" y="41"/>
                  </a:cubicBezTo>
                  <a:cubicBezTo>
                    <a:pt x="63" y="40"/>
                    <a:pt x="62" y="31"/>
                    <a:pt x="62" y="29"/>
                  </a:cubicBezTo>
                  <a:cubicBezTo>
                    <a:pt x="62" y="27"/>
                    <a:pt x="62" y="23"/>
                    <a:pt x="63" y="20"/>
                  </a:cubicBezTo>
                  <a:cubicBezTo>
                    <a:pt x="63" y="19"/>
                    <a:pt x="64" y="18"/>
                    <a:pt x="64" y="17"/>
                  </a:cubicBezTo>
                  <a:cubicBezTo>
                    <a:pt x="64" y="14"/>
                    <a:pt x="63" y="11"/>
                    <a:pt x="63" y="8"/>
                  </a:cubicBezTo>
                  <a:cubicBezTo>
                    <a:pt x="64" y="6"/>
                    <a:pt x="65" y="5"/>
                    <a:pt x="67" y="4"/>
                  </a:cubicBezTo>
                  <a:cubicBezTo>
                    <a:pt x="68" y="4"/>
                    <a:pt x="69" y="5"/>
                    <a:pt x="70" y="6"/>
                  </a:cubicBezTo>
                  <a:cubicBezTo>
                    <a:pt x="73" y="11"/>
                    <a:pt x="72" y="12"/>
                    <a:pt x="72" y="17"/>
                  </a:cubicBezTo>
                  <a:cubicBezTo>
                    <a:pt x="72" y="19"/>
                    <a:pt x="73" y="21"/>
                    <a:pt x="73" y="23"/>
                  </a:cubicBezTo>
                  <a:cubicBezTo>
                    <a:pt x="73" y="25"/>
                    <a:pt x="72" y="26"/>
                    <a:pt x="72" y="28"/>
                  </a:cubicBezTo>
                  <a:cubicBezTo>
                    <a:pt x="72" y="30"/>
                    <a:pt x="73" y="32"/>
                    <a:pt x="73" y="34"/>
                  </a:cubicBezTo>
                  <a:cubicBezTo>
                    <a:pt x="73" y="37"/>
                    <a:pt x="71" y="39"/>
                    <a:pt x="71" y="41"/>
                  </a:cubicBezTo>
                  <a:cubicBezTo>
                    <a:pt x="71" y="43"/>
                    <a:pt x="71" y="45"/>
                    <a:pt x="71" y="47"/>
                  </a:cubicBezTo>
                  <a:cubicBezTo>
                    <a:pt x="71" y="50"/>
                    <a:pt x="71" y="52"/>
                    <a:pt x="71" y="55"/>
                  </a:cubicBezTo>
                  <a:cubicBezTo>
                    <a:pt x="71" y="56"/>
                    <a:pt x="71" y="56"/>
                    <a:pt x="72" y="57"/>
                  </a:cubicBezTo>
                  <a:cubicBezTo>
                    <a:pt x="74" y="59"/>
                    <a:pt x="78" y="60"/>
                    <a:pt x="81" y="61"/>
                  </a:cubicBezTo>
                  <a:cubicBezTo>
                    <a:pt x="83" y="62"/>
                    <a:pt x="87" y="63"/>
                    <a:pt x="89" y="61"/>
                  </a:cubicBezTo>
                  <a:cubicBezTo>
                    <a:pt x="89" y="60"/>
                    <a:pt x="90" y="59"/>
                    <a:pt x="90" y="58"/>
                  </a:cubicBezTo>
                  <a:cubicBezTo>
                    <a:pt x="91" y="56"/>
                    <a:pt x="93" y="55"/>
                    <a:pt x="93" y="53"/>
                  </a:cubicBezTo>
                  <a:cubicBezTo>
                    <a:pt x="94" y="50"/>
                    <a:pt x="93" y="48"/>
                    <a:pt x="95" y="47"/>
                  </a:cubicBezTo>
                  <a:cubicBezTo>
                    <a:pt x="97" y="43"/>
                    <a:pt x="101" y="43"/>
                    <a:pt x="102" y="47"/>
                  </a:cubicBezTo>
                  <a:cubicBezTo>
                    <a:pt x="102" y="49"/>
                    <a:pt x="103" y="51"/>
                    <a:pt x="103" y="53"/>
                  </a:cubicBezTo>
                  <a:cubicBezTo>
                    <a:pt x="98" y="55"/>
                    <a:pt x="100" y="61"/>
                    <a:pt x="98"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22"/>
            <p:cNvSpPr>
              <a:spLocks/>
            </p:cNvSpPr>
            <p:nvPr userDrawn="1"/>
          </p:nvSpPr>
          <p:spPr bwMode="auto">
            <a:xfrm>
              <a:off x="-1" y="266"/>
              <a:ext cx="91" cy="110"/>
            </a:xfrm>
            <a:custGeom>
              <a:avLst/>
              <a:gdLst>
                <a:gd name="T0" fmla="*/ 28 w 44"/>
                <a:gd name="T1" fmla="*/ 10 h 53"/>
                <a:gd name="T2" fmla="*/ 11 w 44"/>
                <a:gd name="T3" fmla="*/ 26 h 53"/>
                <a:gd name="T4" fmla="*/ 28 w 44"/>
                <a:gd name="T5" fmla="*/ 42 h 53"/>
                <a:gd name="T6" fmla="*/ 44 w 44"/>
                <a:gd name="T7" fmla="*/ 36 h 53"/>
                <a:gd name="T8" fmla="*/ 44 w 44"/>
                <a:gd name="T9" fmla="*/ 48 h 53"/>
                <a:gd name="T10" fmla="*/ 27 w 44"/>
                <a:gd name="T11" fmla="*/ 53 h 53"/>
                <a:gd name="T12" fmla="*/ 0 w 44"/>
                <a:gd name="T13" fmla="*/ 26 h 53"/>
                <a:gd name="T14" fmla="*/ 27 w 44"/>
                <a:gd name="T15" fmla="*/ 0 h 53"/>
                <a:gd name="T16" fmla="*/ 44 w 44"/>
                <a:gd name="T17" fmla="*/ 4 h 53"/>
                <a:gd name="T18" fmla="*/ 44 w 44"/>
                <a:gd name="T19" fmla="*/ 16 h 53"/>
                <a:gd name="T20" fmla="*/ 28 w 44"/>
                <a:gd name="T21"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28" y="10"/>
                  </a:moveTo>
                  <a:cubicBezTo>
                    <a:pt x="18" y="10"/>
                    <a:pt x="11" y="18"/>
                    <a:pt x="11" y="26"/>
                  </a:cubicBezTo>
                  <a:cubicBezTo>
                    <a:pt x="11" y="36"/>
                    <a:pt x="19" y="42"/>
                    <a:pt x="28" y="42"/>
                  </a:cubicBezTo>
                  <a:cubicBezTo>
                    <a:pt x="34" y="42"/>
                    <a:pt x="39" y="40"/>
                    <a:pt x="44" y="36"/>
                  </a:cubicBezTo>
                  <a:cubicBezTo>
                    <a:pt x="44" y="48"/>
                    <a:pt x="44" y="48"/>
                    <a:pt x="44" y="48"/>
                  </a:cubicBezTo>
                  <a:cubicBezTo>
                    <a:pt x="39" y="51"/>
                    <a:pt x="32" y="53"/>
                    <a:pt x="27" y="53"/>
                  </a:cubicBezTo>
                  <a:cubicBezTo>
                    <a:pt x="12" y="53"/>
                    <a:pt x="0" y="41"/>
                    <a:pt x="0" y="26"/>
                  </a:cubicBezTo>
                  <a:cubicBezTo>
                    <a:pt x="0" y="12"/>
                    <a:pt x="12" y="0"/>
                    <a:pt x="27" y="0"/>
                  </a:cubicBezTo>
                  <a:cubicBezTo>
                    <a:pt x="33" y="0"/>
                    <a:pt x="39" y="2"/>
                    <a:pt x="44" y="4"/>
                  </a:cubicBezTo>
                  <a:cubicBezTo>
                    <a:pt x="44" y="16"/>
                    <a:pt x="44" y="16"/>
                    <a:pt x="44" y="16"/>
                  </a:cubicBezTo>
                  <a:cubicBezTo>
                    <a:pt x="38" y="12"/>
                    <a:pt x="33" y="10"/>
                    <a:pt x="28"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3"/>
            <p:cNvSpPr>
              <a:spLocks/>
            </p:cNvSpPr>
            <p:nvPr userDrawn="1"/>
          </p:nvSpPr>
          <p:spPr bwMode="auto">
            <a:xfrm>
              <a:off x="107" y="268"/>
              <a:ext cx="72" cy="104"/>
            </a:xfrm>
            <a:custGeom>
              <a:avLst/>
              <a:gdLst>
                <a:gd name="T0" fmla="*/ 25 w 35"/>
                <a:gd name="T1" fmla="*/ 50 h 50"/>
                <a:gd name="T2" fmla="*/ 25 w 35"/>
                <a:gd name="T3" fmla="*/ 32 h 50"/>
                <a:gd name="T4" fmla="*/ 18 w 35"/>
                <a:gd name="T5" fmla="*/ 24 h 50"/>
                <a:gd name="T6" fmla="*/ 11 w 35"/>
                <a:gd name="T7" fmla="*/ 27 h 50"/>
                <a:gd name="T8" fmla="*/ 11 w 35"/>
                <a:gd name="T9" fmla="*/ 50 h 50"/>
                <a:gd name="T10" fmla="*/ 0 w 35"/>
                <a:gd name="T11" fmla="*/ 50 h 50"/>
                <a:gd name="T12" fmla="*/ 0 w 35"/>
                <a:gd name="T13" fmla="*/ 0 h 50"/>
                <a:gd name="T14" fmla="*/ 11 w 35"/>
                <a:gd name="T15" fmla="*/ 0 h 50"/>
                <a:gd name="T16" fmla="*/ 11 w 35"/>
                <a:gd name="T17" fmla="*/ 19 h 50"/>
                <a:gd name="T18" fmla="*/ 21 w 35"/>
                <a:gd name="T19" fmla="*/ 15 h 50"/>
                <a:gd name="T20" fmla="*/ 35 w 35"/>
                <a:gd name="T21" fmla="*/ 31 h 50"/>
                <a:gd name="T22" fmla="*/ 35 w 35"/>
                <a:gd name="T23" fmla="*/ 50 h 50"/>
                <a:gd name="T24" fmla="*/ 25 w 35"/>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0">
                  <a:moveTo>
                    <a:pt x="25" y="50"/>
                  </a:moveTo>
                  <a:cubicBezTo>
                    <a:pt x="25" y="32"/>
                    <a:pt x="25" y="32"/>
                    <a:pt x="25" y="32"/>
                  </a:cubicBezTo>
                  <a:cubicBezTo>
                    <a:pt x="25" y="26"/>
                    <a:pt x="21" y="24"/>
                    <a:pt x="18" y="24"/>
                  </a:cubicBezTo>
                  <a:cubicBezTo>
                    <a:pt x="15" y="24"/>
                    <a:pt x="13" y="25"/>
                    <a:pt x="11" y="27"/>
                  </a:cubicBezTo>
                  <a:cubicBezTo>
                    <a:pt x="11" y="50"/>
                    <a:pt x="11" y="50"/>
                    <a:pt x="11" y="50"/>
                  </a:cubicBezTo>
                  <a:cubicBezTo>
                    <a:pt x="0" y="50"/>
                    <a:pt x="0" y="50"/>
                    <a:pt x="0" y="50"/>
                  </a:cubicBezTo>
                  <a:cubicBezTo>
                    <a:pt x="0" y="0"/>
                    <a:pt x="0" y="0"/>
                    <a:pt x="0" y="0"/>
                  </a:cubicBezTo>
                  <a:cubicBezTo>
                    <a:pt x="11" y="0"/>
                    <a:pt x="11" y="0"/>
                    <a:pt x="11" y="0"/>
                  </a:cubicBezTo>
                  <a:cubicBezTo>
                    <a:pt x="11" y="19"/>
                    <a:pt x="11" y="19"/>
                    <a:pt x="11" y="19"/>
                  </a:cubicBezTo>
                  <a:cubicBezTo>
                    <a:pt x="13" y="17"/>
                    <a:pt x="17" y="15"/>
                    <a:pt x="21" y="15"/>
                  </a:cubicBezTo>
                  <a:cubicBezTo>
                    <a:pt x="27" y="15"/>
                    <a:pt x="35" y="19"/>
                    <a:pt x="35" y="31"/>
                  </a:cubicBezTo>
                  <a:cubicBezTo>
                    <a:pt x="35" y="50"/>
                    <a:pt x="35" y="50"/>
                    <a:pt x="35" y="50"/>
                  </a:cubicBezTo>
                  <a:lnTo>
                    <a:pt x="2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4"/>
            <p:cNvSpPr>
              <a:spLocks noEditPoints="1"/>
            </p:cNvSpPr>
            <p:nvPr userDrawn="1"/>
          </p:nvSpPr>
          <p:spPr bwMode="auto">
            <a:xfrm>
              <a:off x="197" y="266"/>
              <a:ext cx="27" cy="106"/>
            </a:xfrm>
            <a:custGeom>
              <a:avLst/>
              <a:gdLst>
                <a:gd name="T0" fmla="*/ 15 w 27"/>
                <a:gd name="T1" fmla="*/ 29 h 106"/>
                <a:gd name="T2" fmla="*/ 0 w 27"/>
                <a:gd name="T3" fmla="*/ 14 h 106"/>
                <a:gd name="T4" fmla="*/ 15 w 27"/>
                <a:gd name="T5" fmla="*/ 0 h 106"/>
                <a:gd name="T6" fmla="*/ 27 w 27"/>
                <a:gd name="T7" fmla="*/ 14 h 106"/>
                <a:gd name="T8" fmla="*/ 15 w 27"/>
                <a:gd name="T9" fmla="*/ 29 h 106"/>
                <a:gd name="T10" fmla="*/ 3 w 27"/>
                <a:gd name="T11" fmla="*/ 35 h 106"/>
                <a:gd name="T12" fmla="*/ 25 w 27"/>
                <a:gd name="T13" fmla="*/ 35 h 106"/>
                <a:gd name="T14" fmla="*/ 25 w 27"/>
                <a:gd name="T15" fmla="*/ 106 h 106"/>
                <a:gd name="T16" fmla="*/ 3 w 27"/>
                <a:gd name="T17" fmla="*/ 106 h 106"/>
                <a:gd name="T18" fmla="*/ 3 w 27"/>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06">
                  <a:moveTo>
                    <a:pt x="15" y="29"/>
                  </a:moveTo>
                  <a:lnTo>
                    <a:pt x="0" y="14"/>
                  </a:lnTo>
                  <a:lnTo>
                    <a:pt x="15" y="0"/>
                  </a:lnTo>
                  <a:lnTo>
                    <a:pt x="27" y="14"/>
                  </a:lnTo>
                  <a:lnTo>
                    <a:pt x="15" y="29"/>
                  </a:lnTo>
                  <a:close/>
                  <a:moveTo>
                    <a:pt x="3" y="35"/>
                  </a:moveTo>
                  <a:lnTo>
                    <a:pt x="25" y="35"/>
                  </a:lnTo>
                  <a:lnTo>
                    <a:pt x="25" y="106"/>
                  </a:lnTo>
                  <a:lnTo>
                    <a:pt x="3" y="106"/>
                  </a:lnTo>
                  <a:lnTo>
                    <a:pt x="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5"/>
            <p:cNvSpPr>
              <a:spLocks/>
            </p:cNvSpPr>
            <p:nvPr userDrawn="1"/>
          </p:nvSpPr>
          <p:spPr bwMode="auto">
            <a:xfrm>
              <a:off x="243" y="268"/>
              <a:ext cx="39" cy="106"/>
            </a:xfrm>
            <a:custGeom>
              <a:avLst/>
              <a:gdLst>
                <a:gd name="T0" fmla="*/ 12 w 19"/>
                <a:gd name="T1" fmla="*/ 51 h 51"/>
                <a:gd name="T2" fmla="*/ 0 w 19"/>
                <a:gd name="T3" fmla="*/ 39 h 51"/>
                <a:gd name="T4" fmla="*/ 0 w 19"/>
                <a:gd name="T5" fmla="*/ 0 h 51"/>
                <a:gd name="T6" fmla="*/ 10 w 19"/>
                <a:gd name="T7" fmla="*/ 0 h 51"/>
                <a:gd name="T8" fmla="*/ 10 w 19"/>
                <a:gd name="T9" fmla="*/ 38 h 51"/>
                <a:gd name="T10" fmla="*/ 15 w 19"/>
                <a:gd name="T11" fmla="*/ 42 h 51"/>
                <a:gd name="T12" fmla="*/ 19 w 19"/>
                <a:gd name="T13" fmla="*/ 41 h 51"/>
                <a:gd name="T14" fmla="*/ 19 w 19"/>
                <a:gd name="T15" fmla="*/ 49 h 51"/>
                <a:gd name="T16" fmla="*/ 12 w 19"/>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1">
                  <a:moveTo>
                    <a:pt x="12" y="51"/>
                  </a:moveTo>
                  <a:cubicBezTo>
                    <a:pt x="4" y="51"/>
                    <a:pt x="0" y="46"/>
                    <a:pt x="0" y="39"/>
                  </a:cubicBezTo>
                  <a:cubicBezTo>
                    <a:pt x="0" y="0"/>
                    <a:pt x="0" y="0"/>
                    <a:pt x="0" y="0"/>
                  </a:cubicBezTo>
                  <a:cubicBezTo>
                    <a:pt x="10" y="0"/>
                    <a:pt x="10" y="0"/>
                    <a:pt x="10" y="0"/>
                  </a:cubicBezTo>
                  <a:cubicBezTo>
                    <a:pt x="10" y="38"/>
                    <a:pt x="10" y="38"/>
                    <a:pt x="10" y="38"/>
                  </a:cubicBezTo>
                  <a:cubicBezTo>
                    <a:pt x="10" y="40"/>
                    <a:pt x="11" y="42"/>
                    <a:pt x="15" y="42"/>
                  </a:cubicBezTo>
                  <a:cubicBezTo>
                    <a:pt x="16" y="42"/>
                    <a:pt x="18" y="42"/>
                    <a:pt x="19" y="41"/>
                  </a:cubicBezTo>
                  <a:cubicBezTo>
                    <a:pt x="19" y="49"/>
                    <a:pt x="19" y="49"/>
                    <a:pt x="19" y="49"/>
                  </a:cubicBezTo>
                  <a:cubicBezTo>
                    <a:pt x="17" y="51"/>
                    <a:pt x="15" y="51"/>
                    <a:pt x="12"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6"/>
            <p:cNvSpPr>
              <a:spLocks noEditPoints="1"/>
            </p:cNvSpPr>
            <p:nvPr userDrawn="1"/>
          </p:nvSpPr>
          <p:spPr bwMode="auto">
            <a:xfrm>
              <a:off x="288" y="268"/>
              <a:ext cx="77" cy="106"/>
            </a:xfrm>
            <a:custGeom>
              <a:avLst/>
              <a:gdLst>
                <a:gd name="T0" fmla="*/ 27 w 37"/>
                <a:gd name="T1" fmla="*/ 50 h 51"/>
                <a:gd name="T2" fmla="*/ 27 w 37"/>
                <a:gd name="T3" fmla="*/ 47 h 51"/>
                <a:gd name="T4" fmla="*/ 17 w 37"/>
                <a:gd name="T5" fmla="*/ 51 h 51"/>
                <a:gd name="T6" fmla="*/ 0 w 37"/>
                <a:gd name="T7" fmla="*/ 33 h 51"/>
                <a:gd name="T8" fmla="*/ 17 w 37"/>
                <a:gd name="T9" fmla="*/ 15 h 51"/>
                <a:gd name="T10" fmla="*/ 27 w 37"/>
                <a:gd name="T11" fmla="*/ 19 h 51"/>
                <a:gd name="T12" fmla="*/ 27 w 37"/>
                <a:gd name="T13" fmla="*/ 0 h 51"/>
                <a:gd name="T14" fmla="*/ 37 w 37"/>
                <a:gd name="T15" fmla="*/ 0 h 51"/>
                <a:gd name="T16" fmla="*/ 37 w 37"/>
                <a:gd name="T17" fmla="*/ 50 h 51"/>
                <a:gd name="T18" fmla="*/ 27 w 37"/>
                <a:gd name="T19" fmla="*/ 50 h 51"/>
                <a:gd name="T20" fmla="*/ 27 w 37"/>
                <a:gd name="T21" fmla="*/ 28 h 51"/>
                <a:gd name="T22" fmla="*/ 19 w 37"/>
                <a:gd name="T23" fmla="*/ 24 h 51"/>
                <a:gd name="T24" fmla="*/ 11 w 37"/>
                <a:gd name="T25" fmla="*/ 33 h 51"/>
                <a:gd name="T26" fmla="*/ 20 w 37"/>
                <a:gd name="T27" fmla="*/ 42 h 51"/>
                <a:gd name="T28" fmla="*/ 27 w 37"/>
                <a:gd name="T29" fmla="*/ 38 h 51"/>
                <a:gd name="T30" fmla="*/ 27 w 37"/>
                <a:gd name="T3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51">
                  <a:moveTo>
                    <a:pt x="27" y="50"/>
                  </a:moveTo>
                  <a:cubicBezTo>
                    <a:pt x="27" y="47"/>
                    <a:pt x="27" y="47"/>
                    <a:pt x="27" y="47"/>
                  </a:cubicBezTo>
                  <a:cubicBezTo>
                    <a:pt x="25" y="49"/>
                    <a:pt x="21" y="51"/>
                    <a:pt x="17" y="51"/>
                  </a:cubicBezTo>
                  <a:cubicBezTo>
                    <a:pt x="6" y="51"/>
                    <a:pt x="0" y="42"/>
                    <a:pt x="0" y="33"/>
                  </a:cubicBezTo>
                  <a:cubicBezTo>
                    <a:pt x="0" y="23"/>
                    <a:pt x="8" y="15"/>
                    <a:pt x="17" y="15"/>
                  </a:cubicBezTo>
                  <a:cubicBezTo>
                    <a:pt x="21" y="15"/>
                    <a:pt x="24" y="17"/>
                    <a:pt x="27" y="19"/>
                  </a:cubicBezTo>
                  <a:cubicBezTo>
                    <a:pt x="27" y="0"/>
                    <a:pt x="27" y="0"/>
                    <a:pt x="27" y="0"/>
                  </a:cubicBezTo>
                  <a:cubicBezTo>
                    <a:pt x="37" y="0"/>
                    <a:pt x="37" y="0"/>
                    <a:pt x="37" y="0"/>
                  </a:cubicBezTo>
                  <a:cubicBezTo>
                    <a:pt x="37" y="50"/>
                    <a:pt x="37" y="50"/>
                    <a:pt x="37" y="50"/>
                  </a:cubicBezTo>
                  <a:lnTo>
                    <a:pt x="27" y="50"/>
                  </a:lnTo>
                  <a:close/>
                  <a:moveTo>
                    <a:pt x="27" y="28"/>
                  </a:moveTo>
                  <a:cubicBezTo>
                    <a:pt x="24" y="25"/>
                    <a:pt x="22" y="24"/>
                    <a:pt x="19" y="24"/>
                  </a:cubicBezTo>
                  <a:cubicBezTo>
                    <a:pt x="14" y="24"/>
                    <a:pt x="11" y="29"/>
                    <a:pt x="11" y="33"/>
                  </a:cubicBezTo>
                  <a:cubicBezTo>
                    <a:pt x="11" y="39"/>
                    <a:pt x="16" y="42"/>
                    <a:pt x="20" y="42"/>
                  </a:cubicBezTo>
                  <a:cubicBezTo>
                    <a:pt x="23" y="42"/>
                    <a:pt x="25" y="40"/>
                    <a:pt x="27" y="38"/>
                  </a:cubicBezTo>
                  <a:lnTo>
                    <a:pt x="2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7"/>
            <p:cNvSpPr>
              <a:spLocks/>
            </p:cNvSpPr>
            <p:nvPr userDrawn="1"/>
          </p:nvSpPr>
          <p:spPr bwMode="auto">
            <a:xfrm>
              <a:off x="412" y="266"/>
              <a:ext cx="73" cy="110"/>
            </a:xfrm>
            <a:custGeom>
              <a:avLst/>
              <a:gdLst>
                <a:gd name="T0" fmla="*/ 18 w 35"/>
                <a:gd name="T1" fmla="*/ 53 h 53"/>
                <a:gd name="T2" fmla="*/ 0 w 35"/>
                <a:gd name="T3" fmla="*/ 41 h 53"/>
                <a:gd name="T4" fmla="*/ 10 w 35"/>
                <a:gd name="T5" fmla="*/ 36 h 53"/>
                <a:gd name="T6" fmla="*/ 18 w 35"/>
                <a:gd name="T7" fmla="*/ 43 h 53"/>
                <a:gd name="T8" fmla="*/ 24 w 35"/>
                <a:gd name="T9" fmla="*/ 37 h 53"/>
                <a:gd name="T10" fmla="*/ 3 w 35"/>
                <a:gd name="T11" fmla="*/ 15 h 53"/>
                <a:gd name="T12" fmla="*/ 18 w 35"/>
                <a:gd name="T13" fmla="*/ 0 h 53"/>
                <a:gd name="T14" fmla="*/ 33 w 35"/>
                <a:gd name="T15" fmla="*/ 9 h 53"/>
                <a:gd name="T16" fmla="*/ 24 w 35"/>
                <a:gd name="T17" fmla="*/ 14 h 53"/>
                <a:gd name="T18" fmla="*/ 18 w 35"/>
                <a:gd name="T19" fmla="*/ 10 h 53"/>
                <a:gd name="T20" fmla="*/ 13 w 35"/>
                <a:gd name="T21" fmla="*/ 14 h 53"/>
                <a:gd name="T22" fmla="*/ 35 w 35"/>
                <a:gd name="T23" fmla="*/ 36 h 53"/>
                <a:gd name="T24" fmla="*/ 18 w 35"/>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3">
                  <a:moveTo>
                    <a:pt x="18" y="53"/>
                  </a:moveTo>
                  <a:cubicBezTo>
                    <a:pt x="8" y="53"/>
                    <a:pt x="3" y="46"/>
                    <a:pt x="0" y="41"/>
                  </a:cubicBezTo>
                  <a:cubicBezTo>
                    <a:pt x="10" y="36"/>
                    <a:pt x="10" y="36"/>
                    <a:pt x="10" y="36"/>
                  </a:cubicBezTo>
                  <a:cubicBezTo>
                    <a:pt x="11" y="39"/>
                    <a:pt x="13" y="43"/>
                    <a:pt x="18" y="43"/>
                  </a:cubicBezTo>
                  <a:cubicBezTo>
                    <a:pt x="21" y="43"/>
                    <a:pt x="24" y="40"/>
                    <a:pt x="24" y="37"/>
                  </a:cubicBezTo>
                  <a:cubicBezTo>
                    <a:pt x="24" y="29"/>
                    <a:pt x="3" y="30"/>
                    <a:pt x="3" y="15"/>
                  </a:cubicBezTo>
                  <a:cubicBezTo>
                    <a:pt x="3" y="7"/>
                    <a:pt x="9" y="0"/>
                    <a:pt x="18" y="0"/>
                  </a:cubicBezTo>
                  <a:cubicBezTo>
                    <a:pt x="24" y="0"/>
                    <a:pt x="30" y="3"/>
                    <a:pt x="33" y="9"/>
                  </a:cubicBezTo>
                  <a:cubicBezTo>
                    <a:pt x="24" y="14"/>
                    <a:pt x="24" y="14"/>
                    <a:pt x="24" y="14"/>
                  </a:cubicBezTo>
                  <a:cubicBezTo>
                    <a:pt x="23" y="12"/>
                    <a:pt x="21" y="10"/>
                    <a:pt x="18" y="10"/>
                  </a:cubicBezTo>
                  <a:cubicBezTo>
                    <a:pt x="15" y="10"/>
                    <a:pt x="13" y="12"/>
                    <a:pt x="13" y="14"/>
                  </a:cubicBezTo>
                  <a:cubicBezTo>
                    <a:pt x="13" y="21"/>
                    <a:pt x="35" y="20"/>
                    <a:pt x="35" y="36"/>
                  </a:cubicBezTo>
                  <a:cubicBezTo>
                    <a:pt x="35" y="44"/>
                    <a:pt x="29" y="53"/>
                    <a:pt x="18"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8"/>
            <p:cNvSpPr>
              <a:spLocks noEditPoints="1"/>
            </p:cNvSpPr>
            <p:nvPr userDrawn="1"/>
          </p:nvSpPr>
          <p:spPr bwMode="auto">
            <a:xfrm>
              <a:off x="497" y="299"/>
              <a:ext cx="64" cy="75"/>
            </a:xfrm>
            <a:custGeom>
              <a:avLst/>
              <a:gdLst>
                <a:gd name="T0" fmla="*/ 22 w 31"/>
                <a:gd name="T1" fmla="*/ 35 h 36"/>
                <a:gd name="T2" fmla="*/ 22 w 31"/>
                <a:gd name="T3" fmla="*/ 32 h 36"/>
                <a:gd name="T4" fmla="*/ 11 w 31"/>
                <a:gd name="T5" fmla="*/ 36 h 36"/>
                <a:gd name="T6" fmla="*/ 0 w 31"/>
                <a:gd name="T7" fmla="*/ 26 h 36"/>
                <a:gd name="T8" fmla="*/ 5 w 31"/>
                <a:gd name="T9" fmla="*/ 17 h 36"/>
                <a:gd name="T10" fmla="*/ 21 w 31"/>
                <a:gd name="T11" fmla="*/ 13 h 36"/>
                <a:gd name="T12" fmla="*/ 14 w 31"/>
                <a:gd name="T13" fmla="*/ 8 h 36"/>
                <a:gd name="T14" fmla="*/ 2 w 31"/>
                <a:gd name="T15" fmla="*/ 12 h 36"/>
                <a:gd name="T16" fmla="*/ 4 w 31"/>
                <a:gd name="T17" fmla="*/ 3 h 36"/>
                <a:gd name="T18" fmla="*/ 17 w 31"/>
                <a:gd name="T19" fmla="*/ 0 h 36"/>
                <a:gd name="T20" fmla="*/ 31 w 31"/>
                <a:gd name="T21" fmla="*/ 14 h 36"/>
                <a:gd name="T22" fmla="*/ 31 w 31"/>
                <a:gd name="T23" fmla="*/ 35 h 36"/>
                <a:gd name="T24" fmla="*/ 22 w 31"/>
                <a:gd name="T25" fmla="*/ 35 h 36"/>
                <a:gd name="T26" fmla="*/ 21 w 31"/>
                <a:gd name="T27" fmla="*/ 19 h 36"/>
                <a:gd name="T28" fmla="*/ 12 w 31"/>
                <a:gd name="T29" fmla="*/ 21 h 36"/>
                <a:gd name="T30" fmla="*/ 9 w 31"/>
                <a:gd name="T31" fmla="*/ 25 h 36"/>
                <a:gd name="T32" fmla="*/ 14 w 31"/>
                <a:gd name="T33" fmla="*/ 29 h 36"/>
                <a:gd name="T34" fmla="*/ 21 w 31"/>
                <a:gd name="T35" fmla="*/ 26 h 36"/>
                <a:gd name="T36" fmla="*/ 21 w 31"/>
                <a:gd name="T3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6">
                  <a:moveTo>
                    <a:pt x="22" y="35"/>
                  </a:moveTo>
                  <a:cubicBezTo>
                    <a:pt x="22" y="32"/>
                    <a:pt x="22" y="32"/>
                    <a:pt x="22" y="32"/>
                  </a:cubicBezTo>
                  <a:cubicBezTo>
                    <a:pt x="19" y="34"/>
                    <a:pt x="14" y="36"/>
                    <a:pt x="11" y="36"/>
                  </a:cubicBezTo>
                  <a:cubicBezTo>
                    <a:pt x="5" y="36"/>
                    <a:pt x="0" y="33"/>
                    <a:pt x="0" y="26"/>
                  </a:cubicBezTo>
                  <a:cubicBezTo>
                    <a:pt x="0" y="23"/>
                    <a:pt x="1" y="19"/>
                    <a:pt x="5" y="17"/>
                  </a:cubicBezTo>
                  <a:cubicBezTo>
                    <a:pt x="9" y="15"/>
                    <a:pt x="15" y="14"/>
                    <a:pt x="21" y="13"/>
                  </a:cubicBezTo>
                  <a:cubicBezTo>
                    <a:pt x="21" y="8"/>
                    <a:pt x="17" y="8"/>
                    <a:pt x="14" y="8"/>
                  </a:cubicBezTo>
                  <a:cubicBezTo>
                    <a:pt x="10" y="8"/>
                    <a:pt x="5" y="10"/>
                    <a:pt x="2" y="12"/>
                  </a:cubicBezTo>
                  <a:cubicBezTo>
                    <a:pt x="4" y="3"/>
                    <a:pt x="4" y="3"/>
                    <a:pt x="4" y="3"/>
                  </a:cubicBezTo>
                  <a:cubicBezTo>
                    <a:pt x="8" y="1"/>
                    <a:pt x="13" y="0"/>
                    <a:pt x="17" y="0"/>
                  </a:cubicBezTo>
                  <a:cubicBezTo>
                    <a:pt x="26" y="0"/>
                    <a:pt x="31" y="4"/>
                    <a:pt x="31" y="14"/>
                  </a:cubicBezTo>
                  <a:cubicBezTo>
                    <a:pt x="31" y="35"/>
                    <a:pt x="31" y="35"/>
                    <a:pt x="31" y="35"/>
                  </a:cubicBezTo>
                  <a:lnTo>
                    <a:pt x="22" y="35"/>
                  </a:lnTo>
                  <a:close/>
                  <a:moveTo>
                    <a:pt x="21" y="19"/>
                  </a:moveTo>
                  <a:cubicBezTo>
                    <a:pt x="16" y="20"/>
                    <a:pt x="14" y="20"/>
                    <a:pt x="12" y="21"/>
                  </a:cubicBezTo>
                  <a:cubicBezTo>
                    <a:pt x="10" y="22"/>
                    <a:pt x="9" y="24"/>
                    <a:pt x="9" y="25"/>
                  </a:cubicBezTo>
                  <a:cubicBezTo>
                    <a:pt x="9" y="27"/>
                    <a:pt x="10" y="29"/>
                    <a:pt x="14" y="29"/>
                  </a:cubicBezTo>
                  <a:cubicBezTo>
                    <a:pt x="15" y="29"/>
                    <a:pt x="19" y="28"/>
                    <a:pt x="21" y="26"/>
                  </a:cubicBezTo>
                  <a:lnTo>
                    <a:pt x="2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9"/>
            <p:cNvSpPr>
              <a:spLocks/>
            </p:cNvSpPr>
            <p:nvPr userDrawn="1"/>
          </p:nvSpPr>
          <p:spPr bwMode="auto">
            <a:xfrm>
              <a:off x="574" y="266"/>
              <a:ext cx="60" cy="106"/>
            </a:xfrm>
            <a:custGeom>
              <a:avLst/>
              <a:gdLst>
                <a:gd name="T0" fmla="*/ 22 w 29"/>
                <a:gd name="T1" fmla="*/ 9 h 51"/>
                <a:gd name="T2" fmla="*/ 16 w 29"/>
                <a:gd name="T3" fmla="*/ 14 h 51"/>
                <a:gd name="T4" fmla="*/ 16 w 29"/>
                <a:gd name="T5" fmla="*/ 17 h 51"/>
                <a:gd name="T6" fmla="*/ 27 w 29"/>
                <a:gd name="T7" fmla="*/ 17 h 51"/>
                <a:gd name="T8" fmla="*/ 27 w 29"/>
                <a:gd name="T9" fmla="*/ 25 h 51"/>
                <a:gd name="T10" fmla="*/ 16 w 29"/>
                <a:gd name="T11" fmla="*/ 25 h 51"/>
                <a:gd name="T12" fmla="*/ 16 w 29"/>
                <a:gd name="T13" fmla="*/ 51 h 51"/>
                <a:gd name="T14" fmla="*/ 6 w 29"/>
                <a:gd name="T15" fmla="*/ 51 h 51"/>
                <a:gd name="T16" fmla="*/ 6 w 29"/>
                <a:gd name="T17" fmla="*/ 25 h 51"/>
                <a:gd name="T18" fmla="*/ 0 w 29"/>
                <a:gd name="T19" fmla="*/ 25 h 51"/>
                <a:gd name="T20" fmla="*/ 0 w 29"/>
                <a:gd name="T21" fmla="*/ 17 h 51"/>
                <a:gd name="T22" fmla="*/ 6 w 29"/>
                <a:gd name="T23" fmla="*/ 17 h 51"/>
                <a:gd name="T24" fmla="*/ 6 w 29"/>
                <a:gd name="T25" fmla="*/ 13 h 51"/>
                <a:gd name="T26" fmla="*/ 19 w 29"/>
                <a:gd name="T27" fmla="*/ 0 h 51"/>
                <a:gd name="T28" fmla="*/ 29 w 29"/>
                <a:gd name="T29" fmla="*/ 2 h 51"/>
                <a:gd name="T30" fmla="*/ 29 w 29"/>
                <a:gd name="T31" fmla="*/ 11 h 51"/>
                <a:gd name="T32" fmla="*/ 22 w 29"/>
                <a:gd name="T33"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1">
                  <a:moveTo>
                    <a:pt x="22" y="9"/>
                  </a:moveTo>
                  <a:cubicBezTo>
                    <a:pt x="18" y="9"/>
                    <a:pt x="16" y="11"/>
                    <a:pt x="16" y="14"/>
                  </a:cubicBezTo>
                  <a:cubicBezTo>
                    <a:pt x="16" y="17"/>
                    <a:pt x="16" y="17"/>
                    <a:pt x="16" y="17"/>
                  </a:cubicBezTo>
                  <a:cubicBezTo>
                    <a:pt x="27" y="17"/>
                    <a:pt x="27" y="17"/>
                    <a:pt x="27" y="17"/>
                  </a:cubicBezTo>
                  <a:cubicBezTo>
                    <a:pt x="27" y="25"/>
                    <a:pt x="27" y="25"/>
                    <a:pt x="27" y="25"/>
                  </a:cubicBezTo>
                  <a:cubicBezTo>
                    <a:pt x="16" y="25"/>
                    <a:pt x="16" y="25"/>
                    <a:pt x="16" y="25"/>
                  </a:cubicBezTo>
                  <a:cubicBezTo>
                    <a:pt x="16" y="51"/>
                    <a:pt x="16" y="51"/>
                    <a:pt x="16" y="51"/>
                  </a:cubicBezTo>
                  <a:cubicBezTo>
                    <a:pt x="6" y="51"/>
                    <a:pt x="6" y="51"/>
                    <a:pt x="6" y="51"/>
                  </a:cubicBezTo>
                  <a:cubicBezTo>
                    <a:pt x="6" y="25"/>
                    <a:pt x="6" y="25"/>
                    <a:pt x="6" y="25"/>
                  </a:cubicBezTo>
                  <a:cubicBezTo>
                    <a:pt x="0" y="25"/>
                    <a:pt x="0" y="25"/>
                    <a:pt x="0" y="25"/>
                  </a:cubicBezTo>
                  <a:cubicBezTo>
                    <a:pt x="0" y="17"/>
                    <a:pt x="0" y="17"/>
                    <a:pt x="0" y="17"/>
                  </a:cubicBezTo>
                  <a:cubicBezTo>
                    <a:pt x="6" y="17"/>
                    <a:pt x="6" y="17"/>
                    <a:pt x="6" y="17"/>
                  </a:cubicBezTo>
                  <a:cubicBezTo>
                    <a:pt x="6" y="13"/>
                    <a:pt x="6" y="13"/>
                    <a:pt x="6" y="13"/>
                  </a:cubicBezTo>
                  <a:cubicBezTo>
                    <a:pt x="6" y="5"/>
                    <a:pt x="11" y="0"/>
                    <a:pt x="19" y="0"/>
                  </a:cubicBezTo>
                  <a:cubicBezTo>
                    <a:pt x="24" y="0"/>
                    <a:pt x="27" y="1"/>
                    <a:pt x="29" y="2"/>
                  </a:cubicBezTo>
                  <a:cubicBezTo>
                    <a:pt x="29" y="11"/>
                    <a:pt x="29" y="11"/>
                    <a:pt x="29" y="11"/>
                  </a:cubicBezTo>
                  <a:cubicBezTo>
                    <a:pt x="27" y="10"/>
                    <a:pt x="25" y="9"/>
                    <a:pt x="2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0"/>
            <p:cNvSpPr>
              <a:spLocks noEditPoints="1"/>
            </p:cNvSpPr>
            <p:nvPr userDrawn="1"/>
          </p:nvSpPr>
          <p:spPr bwMode="auto">
            <a:xfrm>
              <a:off x="631" y="299"/>
              <a:ext cx="75" cy="77"/>
            </a:xfrm>
            <a:custGeom>
              <a:avLst/>
              <a:gdLst>
                <a:gd name="T0" fmla="*/ 11 w 36"/>
                <a:gd name="T1" fmla="*/ 21 h 37"/>
                <a:gd name="T2" fmla="*/ 21 w 36"/>
                <a:gd name="T3" fmla="*/ 29 h 37"/>
                <a:gd name="T4" fmla="*/ 35 w 36"/>
                <a:gd name="T5" fmla="*/ 24 h 37"/>
                <a:gd name="T6" fmla="*/ 35 w 36"/>
                <a:gd name="T7" fmla="*/ 32 h 37"/>
                <a:gd name="T8" fmla="*/ 19 w 36"/>
                <a:gd name="T9" fmla="*/ 37 h 37"/>
                <a:gd name="T10" fmla="*/ 0 w 36"/>
                <a:gd name="T11" fmla="*/ 18 h 37"/>
                <a:gd name="T12" fmla="*/ 19 w 36"/>
                <a:gd name="T13" fmla="*/ 0 h 37"/>
                <a:gd name="T14" fmla="*/ 36 w 36"/>
                <a:gd name="T15" fmla="*/ 21 h 37"/>
                <a:gd name="T16" fmla="*/ 11 w 36"/>
                <a:gd name="T17" fmla="*/ 21 h 37"/>
                <a:gd name="T18" fmla="*/ 19 w 36"/>
                <a:gd name="T19" fmla="*/ 8 h 37"/>
                <a:gd name="T20" fmla="*/ 11 w 36"/>
                <a:gd name="T21" fmla="*/ 14 h 37"/>
                <a:gd name="T22" fmla="*/ 25 w 36"/>
                <a:gd name="T23" fmla="*/ 14 h 37"/>
                <a:gd name="T24" fmla="*/ 19 w 36"/>
                <a:gd name="T2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7">
                  <a:moveTo>
                    <a:pt x="11" y="21"/>
                  </a:moveTo>
                  <a:cubicBezTo>
                    <a:pt x="11" y="25"/>
                    <a:pt x="15" y="29"/>
                    <a:pt x="21" y="29"/>
                  </a:cubicBezTo>
                  <a:cubicBezTo>
                    <a:pt x="25" y="29"/>
                    <a:pt x="32" y="26"/>
                    <a:pt x="35" y="24"/>
                  </a:cubicBezTo>
                  <a:cubicBezTo>
                    <a:pt x="35" y="32"/>
                    <a:pt x="35" y="32"/>
                    <a:pt x="35" y="32"/>
                  </a:cubicBezTo>
                  <a:cubicBezTo>
                    <a:pt x="31" y="35"/>
                    <a:pt x="25" y="37"/>
                    <a:pt x="19" y="37"/>
                  </a:cubicBezTo>
                  <a:cubicBezTo>
                    <a:pt x="8" y="37"/>
                    <a:pt x="0" y="29"/>
                    <a:pt x="0" y="18"/>
                  </a:cubicBezTo>
                  <a:cubicBezTo>
                    <a:pt x="0" y="9"/>
                    <a:pt x="7" y="0"/>
                    <a:pt x="19" y="0"/>
                  </a:cubicBezTo>
                  <a:cubicBezTo>
                    <a:pt x="26" y="0"/>
                    <a:pt x="36" y="4"/>
                    <a:pt x="36" y="21"/>
                  </a:cubicBezTo>
                  <a:lnTo>
                    <a:pt x="11" y="21"/>
                  </a:lnTo>
                  <a:close/>
                  <a:moveTo>
                    <a:pt x="19" y="8"/>
                  </a:moveTo>
                  <a:cubicBezTo>
                    <a:pt x="15" y="8"/>
                    <a:pt x="12" y="11"/>
                    <a:pt x="11" y="14"/>
                  </a:cubicBezTo>
                  <a:cubicBezTo>
                    <a:pt x="25" y="14"/>
                    <a:pt x="25" y="14"/>
                    <a:pt x="25" y="14"/>
                  </a:cubicBezTo>
                  <a:cubicBezTo>
                    <a:pt x="25" y="10"/>
                    <a:pt x="22" y="8"/>
                    <a:pt x="1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1"/>
            <p:cNvSpPr>
              <a:spLocks/>
            </p:cNvSpPr>
            <p:nvPr userDrawn="1"/>
          </p:nvSpPr>
          <p:spPr bwMode="auto">
            <a:xfrm>
              <a:off x="716" y="282"/>
              <a:ext cx="60" cy="92"/>
            </a:xfrm>
            <a:custGeom>
              <a:avLst/>
              <a:gdLst>
                <a:gd name="T0" fmla="*/ 20 w 29"/>
                <a:gd name="T1" fmla="*/ 44 h 44"/>
                <a:gd name="T2" fmla="*/ 6 w 29"/>
                <a:gd name="T3" fmla="*/ 32 h 44"/>
                <a:gd name="T4" fmla="*/ 6 w 29"/>
                <a:gd name="T5" fmla="*/ 17 h 44"/>
                <a:gd name="T6" fmla="*/ 0 w 29"/>
                <a:gd name="T7" fmla="*/ 17 h 44"/>
                <a:gd name="T8" fmla="*/ 0 w 29"/>
                <a:gd name="T9" fmla="*/ 9 h 44"/>
                <a:gd name="T10" fmla="*/ 6 w 29"/>
                <a:gd name="T11" fmla="*/ 9 h 44"/>
                <a:gd name="T12" fmla="*/ 6 w 29"/>
                <a:gd name="T13" fmla="*/ 0 h 44"/>
                <a:gd name="T14" fmla="*/ 17 w 29"/>
                <a:gd name="T15" fmla="*/ 0 h 44"/>
                <a:gd name="T16" fmla="*/ 17 w 29"/>
                <a:gd name="T17" fmla="*/ 9 h 44"/>
                <a:gd name="T18" fmla="*/ 28 w 29"/>
                <a:gd name="T19" fmla="*/ 9 h 44"/>
                <a:gd name="T20" fmla="*/ 28 w 29"/>
                <a:gd name="T21" fmla="*/ 17 h 44"/>
                <a:gd name="T22" fmla="*/ 17 w 29"/>
                <a:gd name="T23" fmla="*/ 17 h 44"/>
                <a:gd name="T24" fmla="*/ 17 w 29"/>
                <a:gd name="T25" fmla="*/ 30 h 44"/>
                <a:gd name="T26" fmla="*/ 22 w 29"/>
                <a:gd name="T27" fmla="*/ 36 h 44"/>
                <a:gd name="T28" fmla="*/ 29 w 29"/>
                <a:gd name="T29" fmla="*/ 33 h 44"/>
                <a:gd name="T30" fmla="*/ 29 w 29"/>
                <a:gd name="T31" fmla="*/ 42 h 44"/>
                <a:gd name="T32" fmla="*/ 20 w 29"/>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4">
                  <a:moveTo>
                    <a:pt x="20" y="44"/>
                  </a:moveTo>
                  <a:cubicBezTo>
                    <a:pt x="12" y="44"/>
                    <a:pt x="6" y="40"/>
                    <a:pt x="6" y="32"/>
                  </a:cubicBezTo>
                  <a:cubicBezTo>
                    <a:pt x="6" y="17"/>
                    <a:pt x="6" y="17"/>
                    <a:pt x="6" y="17"/>
                  </a:cubicBezTo>
                  <a:cubicBezTo>
                    <a:pt x="0" y="17"/>
                    <a:pt x="0" y="17"/>
                    <a:pt x="0" y="17"/>
                  </a:cubicBezTo>
                  <a:cubicBezTo>
                    <a:pt x="0" y="9"/>
                    <a:pt x="0" y="9"/>
                    <a:pt x="0" y="9"/>
                  </a:cubicBezTo>
                  <a:cubicBezTo>
                    <a:pt x="6" y="9"/>
                    <a:pt x="6" y="9"/>
                    <a:pt x="6" y="9"/>
                  </a:cubicBezTo>
                  <a:cubicBezTo>
                    <a:pt x="6" y="0"/>
                    <a:pt x="6" y="0"/>
                    <a:pt x="6" y="0"/>
                  </a:cubicBezTo>
                  <a:cubicBezTo>
                    <a:pt x="17" y="0"/>
                    <a:pt x="17" y="0"/>
                    <a:pt x="17" y="0"/>
                  </a:cubicBezTo>
                  <a:cubicBezTo>
                    <a:pt x="17" y="9"/>
                    <a:pt x="17" y="9"/>
                    <a:pt x="17" y="9"/>
                  </a:cubicBezTo>
                  <a:cubicBezTo>
                    <a:pt x="28" y="9"/>
                    <a:pt x="28" y="9"/>
                    <a:pt x="28" y="9"/>
                  </a:cubicBezTo>
                  <a:cubicBezTo>
                    <a:pt x="28" y="17"/>
                    <a:pt x="28" y="17"/>
                    <a:pt x="28" y="17"/>
                  </a:cubicBezTo>
                  <a:cubicBezTo>
                    <a:pt x="17" y="17"/>
                    <a:pt x="17" y="17"/>
                    <a:pt x="17" y="17"/>
                  </a:cubicBezTo>
                  <a:cubicBezTo>
                    <a:pt x="17" y="30"/>
                    <a:pt x="17" y="30"/>
                    <a:pt x="17" y="30"/>
                  </a:cubicBezTo>
                  <a:cubicBezTo>
                    <a:pt x="17" y="34"/>
                    <a:pt x="19" y="36"/>
                    <a:pt x="22" y="36"/>
                  </a:cubicBezTo>
                  <a:cubicBezTo>
                    <a:pt x="25" y="36"/>
                    <a:pt x="28" y="34"/>
                    <a:pt x="29" y="33"/>
                  </a:cubicBezTo>
                  <a:cubicBezTo>
                    <a:pt x="29" y="42"/>
                    <a:pt x="29" y="42"/>
                    <a:pt x="29" y="42"/>
                  </a:cubicBezTo>
                  <a:cubicBezTo>
                    <a:pt x="26" y="43"/>
                    <a:pt x="23" y="44"/>
                    <a:pt x="20"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2"/>
            <p:cNvSpPr>
              <a:spLocks/>
            </p:cNvSpPr>
            <p:nvPr userDrawn="1"/>
          </p:nvSpPr>
          <p:spPr bwMode="auto">
            <a:xfrm>
              <a:off x="776" y="301"/>
              <a:ext cx="85" cy="108"/>
            </a:xfrm>
            <a:custGeom>
              <a:avLst/>
              <a:gdLst>
                <a:gd name="T0" fmla="*/ 20 w 41"/>
                <a:gd name="T1" fmla="*/ 42 h 52"/>
                <a:gd name="T2" fmla="*/ 7 w 41"/>
                <a:gd name="T3" fmla="*/ 52 h 52"/>
                <a:gd name="T4" fmla="*/ 0 w 41"/>
                <a:gd name="T5" fmla="*/ 51 h 52"/>
                <a:gd name="T6" fmla="*/ 0 w 41"/>
                <a:gd name="T7" fmla="*/ 43 h 52"/>
                <a:gd name="T8" fmla="*/ 5 w 41"/>
                <a:gd name="T9" fmla="*/ 44 h 52"/>
                <a:gd name="T10" fmla="*/ 10 w 41"/>
                <a:gd name="T11" fmla="*/ 40 h 52"/>
                <a:gd name="T12" fmla="*/ 15 w 41"/>
                <a:gd name="T13" fmla="*/ 31 h 52"/>
                <a:gd name="T14" fmla="*/ 0 w 41"/>
                <a:gd name="T15" fmla="*/ 0 h 52"/>
                <a:gd name="T16" fmla="*/ 12 w 41"/>
                <a:gd name="T17" fmla="*/ 0 h 52"/>
                <a:gd name="T18" fmla="*/ 21 w 41"/>
                <a:gd name="T19" fmla="*/ 20 h 52"/>
                <a:gd name="T20" fmla="*/ 29 w 41"/>
                <a:gd name="T21" fmla="*/ 0 h 52"/>
                <a:gd name="T22" fmla="*/ 41 w 41"/>
                <a:gd name="T23" fmla="*/ 0 h 52"/>
                <a:gd name="T24" fmla="*/ 20 w 41"/>
                <a:gd name="T25"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2">
                  <a:moveTo>
                    <a:pt x="20" y="42"/>
                  </a:moveTo>
                  <a:cubicBezTo>
                    <a:pt x="17" y="49"/>
                    <a:pt x="13" y="52"/>
                    <a:pt x="7" y="52"/>
                  </a:cubicBezTo>
                  <a:cubicBezTo>
                    <a:pt x="4" y="52"/>
                    <a:pt x="1" y="52"/>
                    <a:pt x="0" y="51"/>
                  </a:cubicBezTo>
                  <a:cubicBezTo>
                    <a:pt x="0" y="43"/>
                    <a:pt x="0" y="43"/>
                    <a:pt x="0" y="43"/>
                  </a:cubicBezTo>
                  <a:cubicBezTo>
                    <a:pt x="2" y="43"/>
                    <a:pt x="3" y="44"/>
                    <a:pt x="5" y="44"/>
                  </a:cubicBezTo>
                  <a:cubicBezTo>
                    <a:pt x="8" y="44"/>
                    <a:pt x="9" y="42"/>
                    <a:pt x="10" y="40"/>
                  </a:cubicBezTo>
                  <a:cubicBezTo>
                    <a:pt x="15" y="31"/>
                    <a:pt x="15" y="31"/>
                    <a:pt x="15" y="31"/>
                  </a:cubicBezTo>
                  <a:cubicBezTo>
                    <a:pt x="0" y="0"/>
                    <a:pt x="0" y="0"/>
                    <a:pt x="0" y="0"/>
                  </a:cubicBezTo>
                  <a:cubicBezTo>
                    <a:pt x="12" y="0"/>
                    <a:pt x="12" y="0"/>
                    <a:pt x="12" y="0"/>
                  </a:cubicBezTo>
                  <a:cubicBezTo>
                    <a:pt x="21" y="20"/>
                    <a:pt x="21" y="20"/>
                    <a:pt x="21" y="20"/>
                  </a:cubicBezTo>
                  <a:cubicBezTo>
                    <a:pt x="29" y="0"/>
                    <a:pt x="29" y="0"/>
                    <a:pt x="29" y="0"/>
                  </a:cubicBezTo>
                  <a:cubicBezTo>
                    <a:pt x="41" y="0"/>
                    <a:pt x="41" y="0"/>
                    <a:pt x="41" y="0"/>
                  </a:cubicBezTo>
                  <a:lnTo>
                    <a:pt x="2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3"/>
            <p:cNvSpPr>
              <a:spLocks/>
            </p:cNvSpPr>
            <p:nvPr userDrawn="1"/>
          </p:nvSpPr>
          <p:spPr bwMode="auto">
            <a:xfrm>
              <a:off x="80" y="399"/>
              <a:ext cx="171" cy="116"/>
            </a:xfrm>
            <a:custGeom>
              <a:avLst/>
              <a:gdLst>
                <a:gd name="T0" fmla="*/ 72 w 83"/>
                <a:gd name="T1" fmla="*/ 50 h 56"/>
                <a:gd name="T2" fmla="*/ 71 w 83"/>
                <a:gd name="T3" fmla="*/ 45 h 56"/>
                <a:gd name="T4" fmla="*/ 70 w 83"/>
                <a:gd name="T5" fmla="*/ 37 h 56"/>
                <a:gd name="T6" fmla="*/ 69 w 83"/>
                <a:gd name="T7" fmla="*/ 32 h 56"/>
                <a:gd name="T8" fmla="*/ 69 w 83"/>
                <a:gd name="T9" fmla="*/ 26 h 56"/>
                <a:gd name="T10" fmla="*/ 68 w 83"/>
                <a:gd name="T11" fmla="*/ 19 h 56"/>
                <a:gd name="T12" fmla="*/ 66 w 83"/>
                <a:gd name="T13" fmla="*/ 17 h 56"/>
                <a:gd name="T14" fmla="*/ 59 w 83"/>
                <a:gd name="T15" fmla="*/ 26 h 56"/>
                <a:gd name="T16" fmla="*/ 52 w 83"/>
                <a:gd name="T17" fmla="*/ 34 h 56"/>
                <a:gd name="T18" fmla="*/ 47 w 83"/>
                <a:gd name="T19" fmla="*/ 37 h 56"/>
                <a:gd name="T20" fmla="*/ 43 w 83"/>
                <a:gd name="T21" fmla="*/ 42 h 56"/>
                <a:gd name="T22" fmla="*/ 38 w 83"/>
                <a:gd name="T23" fmla="*/ 46 h 56"/>
                <a:gd name="T24" fmla="*/ 35 w 83"/>
                <a:gd name="T25" fmla="*/ 42 h 56"/>
                <a:gd name="T26" fmla="*/ 34 w 83"/>
                <a:gd name="T27" fmla="*/ 39 h 56"/>
                <a:gd name="T28" fmla="*/ 33 w 83"/>
                <a:gd name="T29" fmla="*/ 36 h 56"/>
                <a:gd name="T30" fmla="*/ 28 w 83"/>
                <a:gd name="T31" fmla="*/ 30 h 56"/>
                <a:gd name="T32" fmla="*/ 24 w 83"/>
                <a:gd name="T33" fmla="*/ 23 h 56"/>
                <a:gd name="T34" fmla="*/ 18 w 83"/>
                <a:gd name="T35" fmla="*/ 16 h 56"/>
                <a:gd name="T36" fmla="*/ 16 w 83"/>
                <a:gd name="T37" fmla="*/ 27 h 56"/>
                <a:gd name="T38" fmla="*/ 12 w 83"/>
                <a:gd name="T39" fmla="*/ 37 h 56"/>
                <a:gd name="T40" fmla="*/ 9 w 83"/>
                <a:gd name="T41" fmla="*/ 44 h 56"/>
                <a:gd name="T42" fmla="*/ 8 w 83"/>
                <a:gd name="T43" fmla="*/ 52 h 56"/>
                <a:gd name="T44" fmla="*/ 0 w 83"/>
                <a:gd name="T45" fmla="*/ 52 h 56"/>
                <a:gd name="T46" fmla="*/ 3 w 83"/>
                <a:gd name="T47" fmla="*/ 44 h 56"/>
                <a:gd name="T48" fmla="*/ 5 w 83"/>
                <a:gd name="T49" fmla="*/ 38 h 56"/>
                <a:gd name="T50" fmla="*/ 6 w 83"/>
                <a:gd name="T51" fmla="*/ 32 h 56"/>
                <a:gd name="T52" fmla="*/ 8 w 83"/>
                <a:gd name="T53" fmla="*/ 27 h 56"/>
                <a:gd name="T54" fmla="*/ 10 w 83"/>
                <a:gd name="T55" fmla="*/ 18 h 56"/>
                <a:gd name="T56" fmla="*/ 10 w 83"/>
                <a:gd name="T57" fmla="*/ 12 h 56"/>
                <a:gd name="T58" fmla="*/ 9 w 83"/>
                <a:gd name="T59" fmla="*/ 7 h 56"/>
                <a:gd name="T60" fmla="*/ 11 w 83"/>
                <a:gd name="T61" fmla="*/ 4 h 56"/>
                <a:gd name="T62" fmla="*/ 13 w 83"/>
                <a:gd name="T63" fmla="*/ 2 h 56"/>
                <a:gd name="T64" fmla="*/ 18 w 83"/>
                <a:gd name="T65" fmla="*/ 3 h 56"/>
                <a:gd name="T66" fmla="*/ 20 w 83"/>
                <a:gd name="T67" fmla="*/ 7 h 56"/>
                <a:gd name="T68" fmla="*/ 21 w 83"/>
                <a:gd name="T69" fmla="*/ 10 h 56"/>
                <a:gd name="T70" fmla="*/ 24 w 83"/>
                <a:gd name="T71" fmla="*/ 11 h 56"/>
                <a:gd name="T72" fmla="*/ 26 w 83"/>
                <a:gd name="T73" fmla="*/ 16 h 56"/>
                <a:gd name="T74" fmla="*/ 33 w 83"/>
                <a:gd name="T75" fmla="*/ 24 h 56"/>
                <a:gd name="T76" fmla="*/ 38 w 83"/>
                <a:gd name="T77" fmla="*/ 33 h 56"/>
                <a:gd name="T78" fmla="*/ 40 w 83"/>
                <a:gd name="T79" fmla="*/ 35 h 56"/>
                <a:gd name="T80" fmla="*/ 45 w 83"/>
                <a:gd name="T81" fmla="*/ 29 h 56"/>
                <a:gd name="T82" fmla="*/ 46 w 83"/>
                <a:gd name="T83" fmla="*/ 28 h 56"/>
                <a:gd name="T84" fmla="*/ 51 w 83"/>
                <a:gd name="T85" fmla="*/ 24 h 56"/>
                <a:gd name="T86" fmla="*/ 58 w 83"/>
                <a:gd name="T87" fmla="*/ 16 h 56"/>
                <a:gd name="T88" fmla="*/ 61 w 83"/>
                <a:gd name="T89" fmla="*/ 12 h 56"/>
                <a:gd name="T90" fmla="*/ 65 w 83"/>
                <a:gd name="T91" fmla="*/ 9 h 56"/>
                <a:gd name="T92" fmla="*/ 66 w 83"/>
                <a:gd name="T93" fmla="*/ 2 h 56"/>
                <a:gd name="T94" fmla="*/ 72 w 83"/>
                <a:gd name="T95" fmla="*/ 1 h 56"/>
                <a:gd name="T96" fmla="*/ 73 w 83"/>
                <a:gd name="T97" fmla="*/ 3 h 56"/>
                <a:gd name="T98" fmla="*/ 75 w 83"/>
                <a:gd name="T99" fmla="*/ 6 h 56"/>
                <a:gd name="T100" fmla="*/ 76 w 83"/>
                <a:gd name="T101" fmla="*/ 11 h 56"/>
                <a:gd name="T102" fmla="*/ 76 w 83"/>
                <a:gd name="T103" fmla="*/ 12 h 56"/>
                <a:gd name="T104" fmla="*/ 76 w 83"/>
                <a:gd name="T105" fmla="*/ 16 h 56"/>
                <a:gd name="T106" fmla="*/ 76 w 83"/>
                <a:gd name="T107" fmla="*/ 22 h 56"/>
                <a:gd name="T108" fmla="*/ 77 w 83"/>
                <a:gd name="T109" fmla="*/ 30 h 56"/>
                <a:gd name="T110" fmla="*/ 77 w 83"/>
                <a:gd name="T111" fmla="*/ 34 h 56"/>
                <a:gd name="T112" fmla="*/ 78 w 83"/>
                <a:gd name="T113" fmla="*/ 46 h 56"/>
                <a:gd name="T114" fmla="*/ 79 w 83"/>
                <a:gd name="T11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6">
                  <a:moveTo>
                    <a:pt x="79" y="56"/>
                  </a:moveTo>
                  <a:cubicBezTo>
                    <a:pt x="76" y="53"/>
                    <a:pt x="76" y="53"/>
                    <a:pt x="76" y="53"/>
                  </a:cubicBezTo>
                  <a:cubicBezTo>
                    <a:pt x="72" y="50"/>
                    <a:pt x="72" y="50"/>
                    <a:pt x="72" y="50"/>
                  </a:cubicBezTo>
                  <a:cubicBezTo>
                    <a:pt x="71" y="48"/>
                    <a:pt x="71" y="48"/>
                    <a:pt x="71" y="48"/>
                  </a:cubicBezTo>
                  <a:cubicBezTo>
                    <a:pt x="71" y="46"/>
                    <a:pt x="71" y="46"/>
                    <a:pt x="71" y="46"/>
                  </a:cubicBezTo>
                  <a:cubicBezTo>
                    <a:pt x="71" y="45"/>
                    <a:pt x="71" y="45"/>
                    <a:pt x="71" y="45"/>
                  </a:cubicBezTo>
                  <a:cubicBezTo>
                    <a:pt x="70" y="43"/>
                    <a:pt x="69" y="41"/>
                    <a:pt x="69" y="39"/>
                  </a:cubicBezTo>
                  <a:cubicBezTo>
                    <a:pt x="69" y="38"/>
                    <a:pt x="69" y="38"/>
                    <a:pt x="70" y="37"/>
                  </a:cubicBezTo>
                  <a:cubicBezTo>
                    <a:pt x="70" y="37"/>
                    <a:pt x="70" y="37"/>
                    <a:pt x="70" y="37"/>
                  </a:cubicBezTo>
                  <a:cubicBezTo>
                    <a:pt x="70" y="35"/>
                    <a:pt x="70" y="35"/>
                    <a:pt x="70" y="35"/>
                  </a:cubicBezTo>
                  <a:cubicBezTo>
                    <a:pt x="69" y="33"/>
                    <a:pt x="69" y="33"/>
                    <a:pt x="69" y="33"/>
                  </a:cubicBezTo>
                  <a:cubicBezTo>
                    <a:pt x="69" y="32"/>
                    <a:pt x="69" y="32"/>
                    <a:pt x="69" y="32"/>
                  </a:cubicBezTo>
                  <a:cubicBezTo>
                    <a:pt x="69" y="30"/>
                    <a:pt x="69" y="30"/>
                    <a:pt x="69" y="30"/>
                  </a:cubicBezTo>
                  <a:cubicBezTo>
                    <a:pt x="69" y="29"/>
                    <a:pt x="69" y="29"/>
                    <a:pt x="69" y="29"/>
                  </a:cubicBezTo>
                  <a:cubicBezTo>
                    <a:pt x="69" y="28"/>
                    <a:pt x="69" y="27"/>
                    <a:pt x="69" y="26"/>
                  </a:cubicBezTo>
                  <a:cubicBezTo>
                    <a:pt x="69" y="26"/>
                    <a:pt x="69" y="26"/>
                    <a:pt x="69" y="26"/>
                  </a:cubicBezTo>
                  <a:cubicBezTo>
                    <a:pt x="69" y="25"/>
                    <a:pt x="69" y="23"/>
                    <a:pt x="68" y="22"/>
                  </a:cubicBezTo>
                  <a:cubicBezTo>
                    <a:pt x="68" y="19"/>
                    <a:pt x="68" y="19"/>
                    <a:pt x="68" y="19"/>
                  </a:cubicBezTo>
                  <a:cubicBezTo>
                    <a:pt x="68" y="18"/>
                    <a:pt x="68" y="18"/>
                    <a:pt x="68" y="18"/>
                  </a:cubicBezTo>
                  <a:cubicBezTo>
                    <a:pt x="67" y="16"/>
                    <a:pt x="67" y="16"/>
                    <a:pt x="67" y="16"/>
                  </a:cubicBezTo>
                  <a:cubicBezTo>
                    <a:pt x="66" y="17"/>
                    <a:pt x="66" y="17"/>
                    <a:pt x="66" y="17"/>
                  </a:cubicBezTo>
                  <a:cubicBezTo>
                    <a:pt x="63" y="21"/>
                    <a:pt x="63" y="21"/>
                    <a:pt x="63" y="21"/>
                  </a:cubicBezTo>
                  <a:cubicBezTo>
                    <a:pt x="60" y="24"/>
                    <a:pt x="60" y="24"/>
                    <a:pt x="60" y="24"/>
                  </a:cubicBezTo>
                  <a:cubicBezTo>
                    <a:pt x="59" y="26"/>
                    <a:pt x="59" y="26"/>
                    <a:pt x="59" y="26"/>
                  </a:cubicBezTo>
                  <a:cubicBezTo>
                    <a:pt x="56" y="29"/>
                    <a:pt x="56" y="29"/>
                    <a:pt x="56" y="29"/>
                  </a:cubicBezTo>
                  <a:cubicBezTo>
                    <a:pt x="53" y="32"/>
                    <a:pt x="53" y="32"/>
                    <a:pt x="53" y="32"/>
                  </a:cubicBezTo>
                  <a:cubicBezTo>
                    <a:pt x="52" y="34"/>
                    <a:pt x="52" y="34"/>
                    <a:pt x="52" y="34"/>
                  </a:cubicBezTo>
                  <a:cubicBezTo>
                    <a:pt x="50" y="34"/>
                    <a:pt x="50" y="34"/>
                    <a:pt x="50" y="34"/>
                  </a:cubicBezTo>
                  <a:cubicBezTo>
                    <a:pt x="50" y="36"/>
                    <a:pt x="50" y="36"/>
                    <a:pt x="50" y="36"/>
                  </a:cubicBezTo>
                  <a:cubicBezTo>
                    <a:pt x="47" y="37"/>
                    <a:pt x="47" y="37"/>
                    <a:pt x="47" y="37"/>
                  </a:cubicBezTo>
                  <a:cubicBezTo>
                    <a:pt x="46" y="39"/>
                    <a:pt x="46" y="39"/>
                    <a:pt x="46" y="39"/>
                  </a:cubicBezTo>
                  <a:cubicBezTo>
                    <a:pt x="45" y="39"/>
                    <a:pt x="45" y="39"/>
                    <a:pt x="45" y="39"/>
                  </a:cubicBezTo>
                  <a:cubicBezTo>
                    <a:pt x="43" y="42"/>
                    <a:pt x="43" y="42"/>
                    <a:pt x="43" y="42"/>
                  </a:cubicBezTo>
                  <a:cubicBezTo>
                    <a:pt x="41" y="43"/>
                    <a:pt x="41" y="43"/>
                    <a:pt x="41" y="43"/>
                  </a:cubicBezTo>
                  <a:cubicBezTo>
                    <a:pt x="41" y="44"/>
                    <a:pt x="41" y="44"/>
                    <a:pt x="41" y="45"/>
                  </a:cubicBezTo>
                  <a:cubicBezTo>
                    <a:pt x="40" y="46"/>
                    <a:pt x="39" y="46"/>
                    <a:pt x="38" y="46"/>
                  </a:cubicBezTo>
                  <a:cubicBezTo>
                    <a:pt x="37" y="46"/>
                    <a:pt x="37" y="46"/>
                    <a:pt x="37" y="46"/>
                  </a:cubicBezTo>
                  <a:cubicBezTo>
                    <a:pt x="36" y="44"/>
                    <a:pt x="36" y="44"/>
                    <a:pt x="36" y="44"/>
                  </a:cubicBezTo>
                  <a:cubicBezTo>
                    <a:pt x="35" y="42"/>
                    <a:pt x="35" y="42"/>
                    <a:pt x="35" y="42"/>
                  </a:cubicBezTo>
                  <a:cubicBezTo>
                    <a:pt x="35" y="41"/>
                    <a:pt x="35" y="41"/>
                    <a:pt x="35" y="41"/>
                  </a:cubicBezTo>
                  <a:cubicBezTo>
                    <a:pt x="34" y="39"/>
                    <a:pt x="34" y="39"/>
                    <a:pt x="34" y="39"/>
                  </a:cubicBezTo>
                  <a:cubicBezTo>
                    <a:pt x="34" y="39"/>
                    <a:pt x="34" y="39"/>
                    <a:pt x="34" y="39"/>
                  </a:cubicBezTo>
                  <a:cubicBezTo>
                    <a:pt x="34" y="39"/>
                    <a:pt x="34" y="39"/>
                    <a:pt x="34" y="39"/>
                  </a:cubicBezTo>
                  <a:cubicBezTo>
                    <a:pt x="34" y="37"/>
                    <a:pt x="34" y="37"/>
                    <a:pt x="34" y="37"/>
                  </a:cubicBezTo>
                  <a:cubicBezTo>
                    <a:pt x="33" y="36"/>
                    <a:pt x="33" y="36"/>
                    <a:pt x="33" y="36"/>
                  </a:cubicBezTo>
                  <a:cubicBezTo>
                    <a:pt x="32" y="35"/>
                    <a:pt x="31" y="34"/>
                    <a:pt x="30" y="33"/>
                  </a:cubicBezTo>
                  <a:cubicBezTo>
                    <a:pt x="29" y="31"/>
                    <a:pt x="29" y="31"/>
                    <a:pt x="29" y="31"/>
                  </a:cubicBezTo>
                  <a:cubicBezTo>
                    <a:pt x="28" y="30"/>
                    <a:pt x="28" y="30"/>
                    <a:pt x="28" y="30"/>
                  </a:cubicBezTo>
                  <a:cubicBezTo>
                    <a:pt x="26" y="26"/>
                    <a:pt x="26" y="26"/>
                    <a:pt x="26" y="26"/>
                  </a:cubicBezTo>
                  <a:cubicBezTo>
                    <a:pt x="24" y="24"/>
                    <a:pt x="24" y="24"/>
                    <a:pt x="24" y="24"/>
                  </a:cubicBezTo>
                  <a:cubicBezTo>
                    <a:pt x="24" y="23"/>
                    <a:pt x="24" y="23"/>
                    <a:pt x="24" y="23"/>
                  </a:cubicBezTo>
                  <a:cubicBezTo>
                    <a:pt x="22" y="21"/>
                    <a:pt x="22" y="21"/>
                    <a:pt x="22" y="21"/>
                  </a:cubicBezTo>
                  <a:cubicBezTo>
                    <a:pt x="19" y="18"/>
                    <a:pt x="19" y="18"/>
                    <a:pt x="19" y="18"/>
                  </a:cubicBezTo>
                  <a:cubicBezTo>
                    <a:pt x="19" y="17"/>
                    <a:pt x="19" y="16"/>
                    <a:pt x="18" y="16"/>
                  </a:cubicBezTo>
                  <a:cubicBezTo>
                    <a:pt x="18" y="19"/>
                    <a:pt x="18" y="20"/>
                    <a:pt x="17" y="22"/>
                  </a:cubicBezTo>
                  <a:cubicBezTo>
                    <a:pt x="15" y="25"/>
                    <a:pt x="15" y="25"/>
                    <a:pt x="15" y="25"/>
                  </a:cubicBezTo>
                  <a:cubicBezTo>
                    <a:pt x="16" y="27"/>
                    <a:pt x="16" y="27"/>
                    <a:pt x="16" y="27"/>
                  </a:cubicBezTo>
                  <a:cubicBezTo>
                    <a:pt x="15" y="29"/>
                    <a:pt x="15" y="29"/>
                    <a:pt x="15" y="29"/>
                  </a:cubicBezTo>
                  <a:cubicBezTo>
                    <a:pt x="13" y="35"/>
                    <a:pt x="13" y="35"/>
                    <a:pt x="13" y="35"/>
                  </a:cubicBezTo>
                  <a:cubicBezTo>
                    <a:pt x="12" y="37"/>
                    <a:pt x="12" y="37"/>
                    <a:pt x="12" y="37"/>
                  </a:cubicBezTo>
                  <a:cubicBezTo>
                    <a:pt x="12" y="39"/>
                    <a:pt x="12" y="39"/>
                    <a:pt x="12" y="39"/>
                  </a:cubicBezTo>
                  <a:cubicBezTo>
                    <a:pt x="10" y="42"/>
                    <a:pt x="10" y="42"/>
                    <a:pt x="10" y="42"/>
                  </a:cubicBezTo>
                  <a:cubicBezTo>
                    <a:pt x="9" y="44"/>
                    <a:pt x="9" y="44"/>
                    <a:pt x="9" y="44"/>
                  </a:cubicBezTo>
                  <a:cubicBezTo>
                    <a:pt x="9" y="46"/>
                    <a:pt x="9" y="46"/>
                    <a:pt x="9" y="46"/>
                  </a:cubicBezTo>
                  <a:cubicBezTo>
                    <a:pt x="9" y="47"/>
                    <a:pt x="8" y="49"/>
                    <a:pt x="7" y="50"/>
                  </a:cubicBezTo>
                  <a:cubicBezTo>
                    <a:pt x="8" y="52"/>
                    <a:pt x="8" y="52"/>
                    <a:pt x="8" y="52"/>
                  </a:cubicBezTo>
                  <a:cubicBezTo>
                    <a:pt x="6" y="54"/>
                    <a:pt x="4" y="55"/>
                    <a:pt x="3" y="55"/>
                  </a:cubicBezTo>
                  <a:cubicBezTo>
                    <a:pt x="2" y="55"/>
                    <a:pt x="2" y="55"/>
                    <a:pt x="1" y="54"/>
                  </a:cubicBezTo>
                  <a:cubicBezTo>
                    <a:pt x="0" y="53"/>
                    <a:pt x="0" y="53"/>
                    <a:pt x="0" y="52"/>
                  </a:cubicBezTo>
                  <a:cubicBezTo>
                    <a:pt x="0" y="51"/>
                    <a:pt x="0" y="51"/>
                    <a:pt x="0" y="51"/>
                  </a:cubicBezTo>
                  <a:cubicBezTo>
                    <a:pt x="1" y="46"/>
                    <a:pt x="2" y="44"/>
                    <a:pt x="3" y="44"/>
                  </a:cubicBezTo>
                  <a:cubicBezTo>
                    <a:pt x="3" y="44"/>
                    <a:pt x="3" y="44"/>
                    <a:pt x="3" y="44"/>
                  </a:cubicBezTo>
                  <a:cubicBezTo>
                    <a:pt x="3" y="42"/>
                    <a:pt x="3" y="42"/>
                    <a:pt x="3" y="42"/>
                  </a:cubicBezTo>
                  <a:cubicBezTo>
                    <a:pt x="3" y="40"/>
                    <a:pt x="3" y="39"/>
                    <a:pt x="5" y="38"/>
                  </a:cubicBezTo>
                  <a:cubicBezTo>
                    <a:pt x="5" y="38"/>
                    <a:pt x="5" y="38"/>
                    <a:pt x="5" y="38"/>
                  </a:cubicBezTo>
                  <a:cubicBezTo>
                    <a:pt x="5" y="36"/>
                    <a:pt x="5" y="36"/>
                    <a:pt x="5" y="36"/>
                  </a:cubicBezTo>
                  <a:cubicBezTo>
                    <a:pt x="5" y="35"/>
                    <a:pt x="5" y="35"/>
                    <a:pt x="5" y="35"/>
                  </a:cubicBezTo>
                  <a:cubicBezTo>
                    <a:pt x="5" y="34"/>
                    <a:pt x="6" y="33"/>
                    <a:pt x="6" y="32"/>
                  </a:cubicBezTo>
                  <a:cubicBezTo>
                    <a:pt x="6" y="32"/>
                    <a:pt x="6" y="32"/>
                    <a:pt x="6" y="32"/>
                  </a:cubicBezTo>
                  <a:cubicBezTo>
                    <a:pt x="7" y="29"/>
                    <a:pt x="7" y="29"/>
                    <a:pt x="7" y="29"/>
                  </a:cubicBezTo>
                  <a:cubicBezTo>
                    <a:pt x="8" y="27"/>
                    <a:pt x="8" y="27"/>
                    <a:pt x="8" y="27"/>
                  </a:cubicBezTo>
                  <a:cubicBezTo>
                    <a:pt x="9" y="22"/>
                    <a:pt x="9" y="22"/>
                    <a:pt x="9" y="22"/>
                  </a:cubicBezTo>
                  <a:cubicBezTo>
                    <a:pt x="9" y="19"/>
                    <a:pt x="9" y="19"/>
                    <a:pt x="9" y="19"/>
                  </a:cubicBezTo>
                  <a:cubicBezTo>
                    <a:pt x="10" y="18"/>
                    <a:pt x="10" y="18"/>
                    <a:pt x="10" y="18"/>
                  </a:cubicBezTo>
                  <a:cubicBezTo>
                    <a:pt x="10" y="18"/>
                    <a:pt x="10" y="18"/>
                    <a:pt x="10" y="18"/>
                  </a:cubicBezTo>
                  <a:cubicBezTo>
                    <a:pt x="10" y="14"/>
                    <a:pt x="10" y="14"/>
                    <a:pt x="10" y="14"/>
                  </a:cubicBezTo>
                  <a:cubicBezTo>
                    <a:pt x="10" y="12"/>
                    <a:pt x="10" y="12"/>
                    <a:pt x="10" y="12"/>
                  </a:cubicBezTo>
                  <a:cubicBezTo>
                    <a:pt x="11" y="11"/>
                    <a:pt x="11" y="11"/>
                    <a:pt x="11" y="11"/>
                  </a:cubicBezTo>
                  <a:cubicBezTo>
                    <a:pt x="11" y="10"/>
                    <a:pt x="11" y="10"/>
                    <a:pt x="11" y="10"/>
                  </a:cubicBezTo>
                  <a:cubicBezTo>
                    <a:pt x="9" y="7"/>
                    <a:pt x="9" y="7"/>
                    <a:pt x="9" y="7"/>
                  </a:cubicBezTo>
                  <a:cubicBezTo>
                    <a:pt x="10" y="5"/>
                    <a:pt x="10" y="5"/>
                    <a:pt x="10" y="5"/>
                  </a:cubicBezTo>
                  <a:cubicBezTo>
                    <a:pt x="10" y="5"/>
                    <a:pt x="10" y="5"/>
                    <a:pt x="10" y="5"/>
                  </a:cubicBezTo>
                  <a:cubicBezTo>
                    <a:pt x="11" y="4"/>
                    <a:pt x="11" y="4"/>
                    <a:pt x="11" y="4"/>
                  </a:cubicBezTo>
                  <a:cubicBezTo>
                    <a:pt x="11" y="3"/>
                    <a:pt x="11" y="3"/>
                    <a:pt x="11" y="3"/>
                  </a:cubicBezTo>
                  <a:cubicBezTo>
                    <a:pt x="12" y="2"/>
                    <a:pt x="12" y="2"/>
                    <a:pt x="12" y="2"/>
                  </a:cubicBezTo>
                  <a:cubicBezTo>
                    <a:pt x="13" y="2"/>
                    <a:pt x="13" y="2"/>
                    <a:pt x="13" y="2"/>
                  </a:cubicBezTo>
                  <a:cubicBezTo>
                    <a:pt x="14" y="1"/>
                    <a:pt x="14" y="1"/>
                    <a:pt x="14" y="1"/>
                  </a:cubicBezTo>
                  <a:cubicBezTo>
                    <a:pt x="16" y="1"/>
                    <a:pt x="16" y="1"/>
                    <a:pt x="16" y="1"/>
                  </a:cubicBezTo>
                  <a:cubicBezTo>
                    <a:pt x="18" y="3"/>
                    <a:pt x="18" y="3"/>
                    <a:pt x="18" y="3"/>
                  </a:cubicBezTo>
                  <a:cubicBezTo>
                    <a:pt x="18" y="4"/>
                    <a:pt x="18" y="4"/>
                    <a:pt x="18" y="4"/>
                  </a:cubicBezTo>
                  <a:cubicBezTo>
                    <a:pt x="19" y="4"/>
                    <a:pt x="19" y="4"/>
                    <a:pt x="19" y="4"/>
                  </a:cubicBezTo>
                  <a:cubicBezTo>
                    <a:pt x="20" y="7"/>
                    <a:pt x="20" y="7"/>
                    <a:pt x="20" y="7"/>
                  </a:cubicBezTo>
                  <a:cubicBezTo>
                    <a:pt x="20" y="7"/>
                    <a:pt x="20" y="7"/>
                    <a:pt x="20" y="7"/>
                  </a:cubicBezTo>
                  <a:cubicBezTo>
                    <a:pt x="21" y="9"/>
                    <a:pt x="21" y="9"/>
                    <a:pt x="21" y="9"/>
                  </a:cubicBezTo>
                  <a:cubicBezTo>
                    <a:pt x="21" y="10"/>
                    <a:pt x="21" y="10"/>
                    <a:pt x="21" y="10"/>
                  </a:cubicBezTo>
                  <a:cubicBezTo>
                    <a:pt x="22" y="10"/>
                    <a:pt x="22" y="10"/>
                    <a:pt x="22" y="10"/>
                  </a:cubicBezTo>
                  <a:cubicBezTo>
                    <a:pt x="22" y="10"/>
                    <a:pt x="22" y="10"/>
                    <a:pt x="23" y="10"/>
                  </a:cubicBezTo>
                  <a:cubicBezTo>
                    <a:pt x="23" y="10"/>
                    <a:pt x="24" y="11"/>
                    <a:pt x="24" y="11"/>
                  </a:cubicBezTo>
                  <a:cubicBezTo>
                    <a:pt x="25" y="13"/>
                    <a:pt x="25" y="13"/>
                    <a:pt x="25" y="13"/>
                  </a:cubicBezTo>
                  <a:cubicBezTo>
                    <a:pt x="26" y="14"/>
                    <a:pt x="26" y="14"/>
                    <a:pt x="26" y="14"/>
                  </a:cubicBezTo>
                  <a:cubicBezTo>
                    <a:pt x="26" y="16"/>
                    <a:pt x="26" y="16"/>
                    <a:pt x="26" y="16"/>
                  </a:cubicBezTo>
                  <a:cubicBezTo>
                    <a:pt x="31" y="20"/>
                    <a:pt x="31" y="20"/>
                    <a:pt x="31" y="20"/>
                  </a:cubicBezTo>
                  <a:cubicBezTo>
                    <a:pt x="32" y="23"/>
                    <a:pt x="32" y="23"/>
                    <a:pt x="32" y="23"/>
                  </a:cubicBezTo>
                  <a:cubicBezTo>
                    <a:pt x="33" y="24"/>
                    <a:pt x="33" y="24"/>
                    <a:pt x="33" y="24"/>
                  </a:cubicBezTo>
                  <a:cubicBezTo>
                    <a:pt x="35" y="28"/>
                    <a:pt x="35" y="28"/>
                    <a:pt x="35" y="28"/>
                  </a:cubicBezTo>
                  <a:cubicBezTo>
                    <a:pt x="38" y="34"/>
                    <a:pt x="38" y="34"/>
                    <a:pt x="38" y="34"/>
                  </a:cubicBezTo>
                  <a:cubicBezTo>
                    <a:pt x="38" y="33"/>
                    <a:pt x="38" y="33"/>
                    <a:pt x="38" y="33"/>
                  </a:cubicBezTo>
                  <a:cubicBezTo>
                    <a:pt x="38" y="33"/>
                    <a:pt x="38" y="34"/>
                    <a:pt x="39" y="34"/>
                  </a:cubicBezTo>
                  <a:cubicBezTo>
                    <a:pt x="39" y="35"/>
                    <a:pt x="39" y="35"/>
                    <a:pt x="39" y="35"/>
                  </a:cubicBezTo>
                  <a:cubicBezTo>
                    <a:pt x="40" y="35"/>
                    <a:pt x="40" y="35"/>
                    <a:pt x="40" y="35"/>
                  </a:cubicBezTo>
                  <a:cubicBezTo>
                    <a:pt x="41" y="33"/>
                    <a:pt x="41" y="33"/>
                    <a:pt x="41" y="33"/>
                  </a:cubicBezTo>
                  <a:cubicBezTo>
                    <a:pt x="43" y="31"/>
                    <a:pt x="43" y="31"/>
                    <a:pt x="43" y="31"/>
                  </a:cubicBezTo>
                  <a:cubicBezTo>
                    <a:pt x="45" y="30"/>
                    <a:pt x="45" y="29"/>
                    <a:pt x="45" y="29"/>
                  </a:cubicBezTo>
                  <a:cubicBezTo>
                    <a:pt x="45" y="28"/>
                    <a:pt x="45" y="28"/>
                    <a:pt x="45" y="28"/>
                  </a:cubicBezTo>
                  <a:cubicBezTo>
                    <a:pt x="45" y="28"/>
                    <a:pt x="45" y="28"/>
                    <a:pt x="45" y="28"/>
                  </a:cubicBezTo>
                  <a:cubicBezTo>
                    <a:pt x="46" y="28"/>
                    <a:pt x="46" y="28"/>
                    <a:pt x="46" y="28"/>
                  </a:cubicBezTo>
                  <a:cubicBezTo>
                    <a:pt x="47" y="27"/>
                    <a:pt x="47" y="27"/>
                    <a:pt x="48" y="27"/>
                  </a:cubicBezTo>
                  <a:cubicBezTo>
                    <a:pt x="48" y="26"/>
                    <a:pt x="49" y="25"/>
                    <a:pt x="50" y="24"/>
                  </a:cubicBezTo>
                  <a:cubicBezTo>
                    <a:pt x="51" y="24"/>
                    <a:pt x="51" y="24"/>
                    <a:pt x="51" y="24"/>
                  </a:cubicBezTo>
                  <a:cubicBezTo>
                    <a:pt x="51" y="23"/>
                    <a:pt x="51" y="23"/>
                    <a:pt x="51" y="23"/>
                  </a:cubicBezTo>
                  <a:cubicBezTo>
                    <a:pt x="52" y="21"/>
                    <a:pt x="53" y="20"/>
                    <a:pt x="55" y="19"/>
                  </a:cubicBezTo>
                  <a:cubicBezTo>
                    <a:pt x="55" y="18"/>
                    <a:pt x="56" y="17"/>
                    <a:pt x="58" y="16"/>
                  </a:cubicBezTo>
                  <a:cubicBezTo>
                    <a:pt x="60" y="14"/>
                    <a:pt x="60" y="14"/>
                    <a:pt x="60" y="14"/>
                  </a:cubicBezTo>
                  <a:cubicBezTo>
                    <a:pt x="60" y="12"/>
                    <a:pt x="60" y="12"/>
                    <a:pt x="60" y="12"/>
                  </a:cubicBezTo>
                  <a:cubicBezTo>
                    <a:pt x="61" y="12"/>
                    <a:pt x="61" y="12"/>
                    <a:pt x="61" y="12"/>
                  </a:cubicBezTo>
                  <a:cubicBezTo>
                    <a:pt x="62" y="11"/>
                    <a:pt x="63" y="10"/>
                    <a:pt x="63" y="9"/>
                  </a:cubicBezTo>
                  <a:cubicBezTo>
                    <a:pt x="65" y="9"/>
                    <a:pt x="65" y="9"/>
                    <a:pt x="65" y="9"/>
                  </a:cubicBezTo>
                  <a:cubicBezTo>
                    <a:pt x="65" y="9"/>
                    <a:pt x="65" y="9"/>
                    <a:pt x="65" y="9"/>
                  </a:cubicBezTo>
                  <a:cubicBezTo>
                    <a:pt x="65" y="7"/>
                    <a:pt x="65" y="7"/>
                    <a:pt x="65" y="7"/>
                  </a:cubicBezTo>
                  <a:cubicBezTo>
                    <a:pt x="64" y="5"/>
                    <a:pt x="64" y="5"/>
                    <a:pt x="64" y="5"/>
                  </a:cubicBezTo>
                  <a:cubicBezTo>
                    <a:pt x="66" y="2"/>
                    <a:pt x="66" y="2"/>
                    <a:pt x="66" y="2"/>
                  </a:cubicBezTo>
                  <a:cubicBezTo>
                    <a:pt x="66" y="0"/>
                    <a:pt x="66" y="0"/>
                    <a:pt x="66" y="0"/>
                  </a:cubicBezTo>
                  <a:cubicBezTo>
                    <a:pt x="68" y="0"/>
                    <a:pt x="69" y="0"/>
                    <a:pt x="69" y="0"/>
                  </a:cubicBezTo>
                  <a:cubicBezTo>
                    <a:pt x="69" y="0"/>
                    <a:pt x="70" y="0"/>
                    <a:pt x="72" y="1"/>
                  </a:cubicBezTo>
                  <a:cubicBezTo>
                    <a:pt x="72" y="2"/>
                    <a:pt x="72" y="2"/>
                    <a:pt x="72" y="2"/>
                  </a:cubicBezTo>
                  <a:cubicBezTo>
                    <a:pt x="73" y="2"/>
                    <a:pt x="73" y="2"/>
                    <a:pt x="73" y="2"/>
                  </a:cubicBezTo>
                  <a:cubicBezTo>
                    <a:pt x="73" y="3"/>
                    <a:pt x="73" y="3"/>
                    <a:pt x="73" y="3"/>
                  </a:cubicBezTo>
                  <a:cubicBezTo>
                    <a:pt x="74" y="4"/>
                    <a:pt x="74" y="4"/>
                    <a:pt x="74" y="4"/>
                  </a:cubicBezTo>
                  <a:cubicBezTo>
                    <a:pt x="74" y="5"/>
                    <a:pt x="74" y="5"/>
                    <a:pt x="74" y="5"/>
                  </a:cubicBezTo>
                  <a:cubicBezTo>
                    <a:pt x="75" y="5"/>
                    <a:pt x="75" y="6"/>
                    <a:pt x="75" y="6"/>
                  </a:cubicBezTo>
                  <a:cubicBezTo>
                    <a:pt x="75" y="7"/>
                    <a:pt x="75" y="7"/>
                    <a:pt x="75" y="7"/>
                  </a:cubicBezTo>
                  <a:cubicBezTo>
                    <a:pt x="75" y="9"/>
                    <a:pt x="75" y="9"/>
                    <a:pt x="75" y="9"/>
                  </a:cubicBezTo>
                  <a:cubicBezTo>
                    <a:pt x="75" y="9"/>
                    <a:pt x="75" y="10"/>
                    <a:pt x="76" y="11"/>
                  </a:cubicBezTo>
                  <a:cubicBezTo>
                    <a:pt x="76" y="11"/>
                    <a:pt x="76" y="11"/>
                    <a:pt x="76" y="11"/>
                  </a:cubicBezTo>
                  <a:cubicBezTo>
                    <a:pt x="75" y="12"/>
                    <a:pt x="75" y="12"/>
                    <a:pt x="75" y="12"/>
                  </a:cubicBezTo>
                  <a:cubicBezTo>
                    <a:pt x="76" y="12"/>
                    <a:pt x="76" y="12"/>
                    <a:pt x="76" y="12"/>
                  </a:cubicBezTo>
                  <a:cubicBezTo>
                    <a:pt x="76" y="13"/>
                    <a:pt x="76" y="13"/>
                    <a:pt x="76" y="13"/>
                  </a:cubicBezTo>
                  <a:cubicBezTo>
                    <a:pt x="77" y="15"/>
                    <a:pt x="77" y="15"/>
                    <a:pt x="77" y="15"/>
                  </a:cubicBezTo>
                  <a:cubicBezTo>
                    <a:pt x="76" y="16"/>
                    <a:pt x="76" y="16"/>
                    <a:pt x="76" y="16"/>
                  </a:cubicBezTo>
                  <a:cubicBezTo>
                    <a:pt x="76" y="18"/>
                    <a:pt x="76" y="18"/>
                    <a:pt x="76" y="18"/>
                  </a:cubicBezTo>
                  <a:cubicBezTo>
                    <a:pt x="76" y="20"/>
                    <a:pt x="76" y="20"/>
                    <a:pt x="76" y="20"/>
                  </a:cubicBezTo>
                  <a:cubicBezTo>
                    <a:pt x="76" y="22"/>
                    <a:pt x="76" y="22"/>
                    <a:pt x="76" y="22"/>
                  </a:cubicBezTo>
                  <a:cubicBezTo>
                    <a:pt x="77" y="25"/>
                    <a:pt x="77" y="25"/>
                    <a:pt x="77" y="25"/>
                  </a:cubicBezTo>
                  <a:cubicBezTo>
                    <a:pt x="77" y="27"/>
                    <a:pt x="78" y="28"/>
                    <a:pt x="78" y="29"/>
                  </a:cubicBezTo>
                  <a:cubicBezTo>
                    <a:pt x="78" y="29"/>
                    <a:pt x="77" y="30"/>
                    <a:pt x="77" y="30"/>
                  </a:cubicBezTo>
                  <a:cubicBezTo>
                    <a:pt x="77" y="31"/>
                    <a:pt x="78" y="31"/>
                    <a:pt x="78" y="32"/>
                  </a:cubicBezTo>
                  <a:cubicBezTo>
                    <a:pt x="78" y="32"/>
                    <a:pt x="77" y="33"/>
                    <a:pt x="77" y="33"/>
                  </a:cubicBezTo>
                  <a:cubicBezTo>
                    <a:pt x="77" y="34"/>
                    <a:pt x="77" y="34"/>
                    <a:pt x="77" y="34"/>
                  </a:cubicBezTo>
                  <a:cubicBezTo>
                    <a:pt x="77" y="40"/>
                    <a:pt x="77" y="40"/>
                    <a:pt x="77" y="40"/>
                  </a:cubicBezTo>
                  <a:cubicBezTo>
                    <a:pt x="78" y="43"/>
                    <a:pt x="78" y="43"/>
                    <a:pt x="78" y="43"/>
                  </a:cubicBezTo>
                  <a:cubicBezTo>
                    <a:pt x="78" y="46"/>
                    <a:pt x="78" y="46"/>
                    <a:pt x="78" y="46"/>
                  </a:cubicBezTo>
                  <a:cubicBezTo>
                    <a:pt x="79" y="47"/>
                    <a:pt x="79" y="48"/>
                    <a:pt x="79" y="48"/>
                  </a:cubicBezTo>
                  <a:cubicBezTo>
                    <a:pt x="81" y="50"/>
                    <a:pt x="83" y="51"/>
                    <a:pt x="83" y="53"/>
                  </a:cubicBezTo>
                  <a:cubicBezTo>
                    <a:pt x="82" y="54"/>
                    <a:pt x="81" y="55"/>
                    <a:pt x="79"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noEditPoints="1"/>
            </p:cNvSpPr>
            <p:nvPr userDrawn="1"/>
          </p:nvSpPr>
          <p:spPr bwMode="auto">
            <a:xfrm>
              <a:off x="266" y="409"/>
              <a:ext cx="84" cy="104"/>
            </a:xfrm>
            <a:custGeom>
              <a:avLst/>
              <a:gdLst>
                <a:gd name="T0" fmla="*/ 40 w 41"/>
                <a:gd name="T1" fmla="*/ 12 h 50"/>
                <a:gd name="T2" fmla="*/ 39 w 41"/>
                <a:gd name="T3" fmla="*/ 15 h 50"/>
                <a:gd name="T4" fmla="*/ 38 w 41"/>
                <a:gd name="T5" fmla="*/ 18 h 50"/>
                <a:gd name="T6" fmla="*/ 39 w 41"/>
                <a:gd name="T7" fmla="*/ 21 h 50"/>
                <a:gd name="T8" fmla="*/ 38 w 41"/>
                <a:gd name="T9" fmla="*/ 24 h 50"/>
                <a:gd name="T10" fmla="*/ 38 w 41"/>
                <a:gd name="T11" fmla="*/ 27 h 50"/>
                <a:gd name="T12" fmla="*/ 38 w 41"/>
                <a:gd name="T13" fmla="*/ 32 h 50"/>
                <a:gd name="T14" fmla="*/ 37 w 41"/>
                <a:gd name="T15" fmla="*/ 35 h 50"/>
                <a:gd name="T16" fmla="*/ 37 w 41"/>
                <a:gd name="T17" fmla="*/ 38 h 50"/>
                <a:gd name="T18" fmla="*/ 37 w 41"/>
                <a:gd name="T19" fmla="*/ 40 h 50"/>
                <a:gd name="T20" fmla="*/ 39 w 41"/>
                <a:gd name="T21" fmla="*/ 44 h 50"/>
                <a:gd name="T22" fmla="*/ 39 w 41"/>
                <a:gd name="T23" fmla="*/ 47 h 50"/>
                <a:gd name="T24" fmla="*/ 35 w 41"/>
                <a:gd name="T25" fmla="*/ 49 h 50"/>
                <a:gd name="T26" fmla="*/ 31 w 41"/>
                <a:gd name="T27" fmla="*/ 44 h 50"/>
                <a:gd name="T28" fmla="*/ 30 w 41"/>
                <a:gd name="T29" fmla="*/ 34 h 50"/>
                <a:gd name="T30" fmla="*/ 28 w 41"/>
                <a:gd name="T31" fmla="*/ 30 h 50"/>
                <a:gd name="T32" fmla="*/ 25 w 41"/>
                <a:gd name="T33" fmla="*/ 35 h 50"/>
                <a:gd name="T34" fmla="*/ 20 w 41"/>
                <a:gd name="T35" fmla="*/ 41 h 50"/>
                <a:gd name="T36" fmla="*/ 12 w 41"/>
                <a:gd name="T37" fmla="*/ 48 h 50"/>
                <a:gd name="T38" fmla="*/ 5 w 41"/>
                <a:gd name="T39" fmla="*/ 48 h 50"/>
                <a:gd name="T40" fmla="*/ 1 w 41"/>
                <a:gd name="T41" fmla="*/ 40 h 50"/>
                <a:gd name="T42" fmla="*/ 1 w 41"/>
                <a:gd name="T43" fmla="*/ 36 h 50"/>
                <a:gd name="T44" fmla="*/ 2 w 41"/>
                <a:gd name="T45" fmla="*/ 30 h 50"/>
                <a:gd name="T46" fmla="*/ 2 w 41"/>
                <a:gd name="T47" fmla="*/ 26 h 50"/>
                <a:gd name="T48" fmla="*/ 2 w 41"/>
                <a:gd name="T49" fmla="*/ 24 h 50"/>
                <a:gd name="T50" fmla="*/ 5 w 41"/>
                <a:gd name="T51" fmla="*/ 19 h 50"/>
                <a:gd name="T52" fmla="*/ 5 w 41"/>
                <a:gd name="T53" fmla="*/ 17 h 50"/>
                <a:gd name="T54" fmla="*/ 7 w 41"/>
                <a:gd name="T55" fmla="*/ 11 h 50"/>
                <a:gd name="T56" fmla="*/ 7 w 41"/>
                <a:gd name="T57" fmla="*/ 9 h 50"/>
                <a:gd name="T58" fmla="*/ 14 w 41"/>
                <a:gd name="T59" fmla="*/ 2 h 50"/>
                <a:gd name="T60" fmla="*/ 25 w 41"/>
                <a:gd name="T61" fmla="*/ 1 h 50"/>
                <a:gd name="T62" fmla="*/ 31 w 41"/>
                <a:gd name="T63" fmla="*/ 3 h 50"/>
                <a:gd name="T64" fmla="*/ 35 w 41"/>
                <a:gd name="T65" fmla="*/ 5 h 50"/>
                <a:gd name="T66" fmla="*/ 41 w 41"/>
                <a:gd name="T67" fmla="*/ 7 h 50"/>
                <a:gd name="T68" fmla="*/ 31 w 41"/>
                <a:gd name="T69" fmla="*/ 11 h 50"/>
                <a:gd name="T70" fmla="*/ 24 w 41"/>
                <a:gd name="T71" fmla="*/ 8 h 50"/>
                <a:gd name="T72" fmla="*/ 22 w 41"/>
                <a:gd name="T73" fmla="*/ 8 h 50"/>
                <a:gd name="T74" fmla="*/ 17 w 41"/>
                <a:gd name="T75" fmla="*/ 9 h 50"/>
                <a:gd name="T76" fmla="*/ 14 w 41"/>
                <a:gd name="T77" fmla="*/ 12 h 50"/>
                <a:gd name="T78" fmla="*/ 14 w 41"/>
                <a:gd name="T79" fmla="*/ 17 h 50"/>
                <a:gd name="T80" fmla="*/ 11 w 41"/>
                <a:gd name="T81" fmla="*/ 23 h 50"/>
                <a:gd name="T82" fmla="*/ 10 w 41"/>
                <a:gd name="T83" fmla="*/ 26 h 50"/>
                <a:gd name="T84" fmla="*/ 9 w 41"/>
                <a:gd name="T85" fmla="*/ 29 h 50"/>
                <a:gd name="T86" fmla="*/ 9 w 41"/>
                <a:gd name="T87" fmla="*/ 32 h 50"/>
                <a:gd name="T88" fmla="*/ 8 w 41"/>
                <a:gd name="T89" fmla="*/ 35 h 50"/>
                <a:gd name="T90" fmla="*/ 7 w 41"/>
                <a:gd name="T91" fmla="*/ 41 h 50"/>
                <a:gd name="T92" fmla="*/ 8 w 41"/>
                <a:gd name="T93" fmla="*/ 41 h 50"/>
                <a:gd name="T94" fmla="*/ 10 w 41"/>
                <a:gd name="T95" fmla="*/ 39 h 50"/>
                <a:gd name="T96" fmla="*/ 17 w 41"/>
                <a:gd name="T97" fmla="*/ 33 h 50"/>
                <a:gd name="T98" fmla="*/ 20 w 41"/>
                <a:gd name="T99" fmla="*/ 29 h 50"/>
                <a:gd name="T100" fmla="*/ 22 w 41"/>
                <a:gd name="T101" fmla="*/ 27 h 50"/>
                <a:gd name="T102" fmla="*/ 29 w 41"/>
                <a:gd name="T103" fmla="*/ 18 h 50"/>
                <a:gd name="T104" fmla="*/ 31 w 41"/>
                <a:gd name="T105" fmla="*/ 15 h 50"/>
                <a:gd name="T106" fmla="*/ 32 w 41"/>
                <a:gd name="T107"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50">
                  <a:moveTo>
                    <a:pt x="40" y="8"/>
                  </a:moveTo>
                  <a:cubicBezTo>
                    <a:pt x="41" y="11"/>
                    <a:pt x="41" y="11"/>
                    <a:pt x="41" y="11"/>
                  </a:cubicBezTo>
                  <a:cubicBezTo>
                    <a:pt x="40" y="12"/>
                    <a:pt x="40" y="12"/>
                    <a:pt x="40" y="12"/>
                  </a:cubicBezTo>
                  <a:cubicBezTo>
                    <a:pt x="39" y="14"/>
                    <a:pt x="39" y="14"/>
                    <a:pt x="39" y="14"/>
                  </a:cubicBezTo>
                  <a:cubicBezTo>
                    <a:pt x="39" y="15"/>
                    <a:pt x="39" y="15"/>
                    <a:pt x="39" y="15"/>
                  </a:cubicBezTo>
                  <a:cubicBezTo>
                    <a:pt x="39" y="15"/>
                    <a:pt x="39" y="15"/>
                    <a:pt x="39" y="15"/>
                  </a:cubicBezTo>
                  <a:cubicBezTo>
                    <a:pt x="39" y="16"/>
                    <a:pt x="39" y="17"/>
                    <a:pt x="39" y="17"/>
                  </a:cubicBezTo>
                  <a:cubicBezTo>
                    <a:pt x="38" y="18"/>
                    <a:pt x="38" y="18"/>
                    <a:pt x="38" y="18"/>
                  </a:cubicBezTo>
                  <a:cubicBezTo>
                    <a:pt x="38" y="18"/>
                    <a:pt x="38" y="18"/>
                    <a:pt x="38" y="18"/>
                  </a:cubicBezTo>
                  <a:cubicBezTo>
                    <a:pt x="39" y="19"/>
                    <a:pt x="39" y="19"/>
                    <a:pt x="39" y="19"/>
                  </a:cubicBezTo>
                  <a:cubicBezTo>
                    <a:pt x="39" y="20"/>
                    <a:pt x="39" y="20"/>
                    <a:pt x="39" y="20"/>
                  </a:cubicBezTo>
                  <a:cubicBezTo>
                    <a:pt x="39" y="21"/>
                    <a:pt x="39" y="21"/>
                    <a:pt x="39" y="21"/>
                  </a:cubicBezTo>
                  <a:cubicBezTo>
                    <a:pt x="38" y="22"/>
                    <a:pt x="38" y="22"/>
                    <a:pt x="38" y="22"/>
                  </a:cubicBezTo>
                  <a:cubicBezTo>
                    <a:pt x="39" y="23"/>
                    <a:pt x="39" y="23"/>
                    <a:pt x="39" y="23"/>
                  </a:cubicBezTo>
                  <a:cubicBezTo>
                    <a:pt x="38" y="24"/>
                    <a:pt x="38" y="24"/>
                    <a:pt x="38" y="24"/>
                  </a:cubicBezTo>
                  <a:cubicBezTo>
                    <a:pt x="38" y="25"/>
                    <a:pt x="38" y="25"/>
                    <a:pt x="38" y="25"/>
                  </a:cubicBezTo>
                  <a:cubicBezTo>
                    <a:pt x="39" y="26"/>
                    <a:pt x="39" y="26"/>
                    <a:pt x="39" y="26"/>
                  </a:cubicBezTo>
                  <a:cubicBezTo>
                    <a:pt x="38" y="27"/>
                    <a:pt x="38" y="27"/>
                    <a:pt x="38" y="27"/>
                  </a:cubicBezTo>
                  <a:cubicBezTo>
                    <a:pt x="38" y="28"/>
                    <a:pt x="38" y="28"/>
                    <a:pt x="38" y="28"/>
                  </a:cubicBezTo>
                  <a:cubicBezTo>
                    <a:pt x="37" y="30"/>
                    <a:pt x="37" y="30"/>
                    <a:pt x="37" y="30"/>
                  </a:cubicBezTo>
                  <a:cubicBezTo>
                    <a:pt x="38" y="32"/>
                    <a:pt x="38" y="32"/>
                    <a:pt x="38" y="32"/>
                  </a:cubicBezTo>
                  <a:cubicBezTo>
                    <a:pt x="37" y="32"/>
                    <a:pt x="37" y="32"/>
                    <a:pt x="37" y="32"/>
                  </a:cubicBezTo>
                  <a:cubicBezTo>
                    <a:pt x="38" y="33"/>
                    <a:pt x="38" y="33"/>
                    <a:pt x="38" y="33"/>
                  </a:cubicBezTo>
                  <a:cubicBezTo>
                    <a:pt x="37" y="35"/>
                    <a:pt x="37" y="35"/>
                    <a:pt x="37" y="35"/>
                  </a:cubicBezTo>
                  <a:cubicBezTo>
                    <a:pt x="36" y="36"/>
                    <a:pt x="36" y="36"/>
                    <a:pt x="36" y="36"/>
                  </a:cubicBezTo>
                  <a:cubicBezTo>
                    <a:pt x="37" y="36"/>
                    <a:pt x="37" y="36"/>
                    <a:pt x="37" y="36"/>
                  </a:cubicBezTo>
                  <a:cubicBezTo>
                    <a:pt x="37" y="38"/>
                    <a:pt x="37" y="38"/>
                    <a:pt x="37" y="38"/>
                  </a:cubicBezTo>
                  <a:cubicBezTo>
                    <a:pt x="37" y="39"/>
                    <a:pt x="37" y="39"/>
                    <a:pt x="37" y="39"/>
                  </a:cubicBezTo>
                  <a:cubicBezTo>
                    <a:pt x="37" y="39"/>
                    <a:pt x="37" y="39"/>
                    <a:pt x="37" y="40"/>
                  </a:cubicBezTo>
                  <a:cubicBezTo>
                    <a:pt x="37" y="40"/>
                    <a:pt x="37" y="40"/>
                    <a:pt x="37" y="40"/>
                  </a:cubicBezTo>
                  <a:cubicBezTo>
                    <a:pt x="38" y="40"/>
                    <a:pt x="38" y="40"/>
                    <a:pt x="38" y="40"/>
                  </a:cubicBezTo>
                  <a:cubicBezTo>
                    <a:pt x="40" y="42"/>
                    <a:pt x="40" y="42"/>
                    <a:pt x="40" y="42"/>
                  </a:cubicBezTo>
                  <a:cubicBezTo>
                    <a:pt x="39" y="44"/>
                    <a:pt x="39" y="44"/>
                    <a:pt x="39" y="44"/>
                  </a:cubicBezTo>
                  <a:cubicBezTo>
                    <a:pt x="40" y="44"/>
                    <a:pt x="40" y="44"/>
                    <a:pt x="40" y="44"/>
                  </a:cubicBezTo>
                  <a:cubicBezTo>
                    <a:pt x="40" y="44"/>
                    <a:pt x="41" y="45"/>
                    <a:pt x="41" y="46"/>
                  </a:cubicBezTo>
                  <a:cubicBezTo>
                    <a:pt x="39" y="47"/>
                    <a:pt x="39" y="47"/>
                    <a:pt x="39" y="47"/>
                  </a:cubicBezTo>
                  <a:cubicBezTo>
                    <a:pt x="39" y="48"/>
                    <a:pt x="38" y="48"/>
                    <a:pt x="37" y="49"/>
                  </a:cubicBezTo>
                  <a:cubicBezTo>
                    <a:pt x="36" y="50"/>
                    <a:pt x="36" y="50"/>
                    <a:pt x="36" y="50"/>
                  </a:cubicBezTo>
                  <a:cubicBezTo>
                    <a:pt x="35" y="49"/>
                    <a:pt x="35" y="49"/>
                    <a:pt x="35" y="49"/>
                  </a:cubicBezTo>
                  <a:cubicBezTo>
                    <a:pt x="34" y="50"/>
                    <a:pt x="34" y="50"/>
                    <a:pt x="34" y="50"/>
                  </a:cubicBezTo>
                  <a:cubicBezTo>
                    <a:pt x="31" y="46"/>
                    <a:pt x="31" y="46"/>
                    <a:pt x="31" y="46"/>
                  </a:cubicBezTo>
                  <a:cubicBezTo>
                    <a:pt x="31" y="44"/>
                    <a:pt x="31" y="44"/>
                    <a:pt x="31" y="44"/>
                  </a:cubicBezTo>
                  <a:cubicBezTo>
                    <a:pt x="30" y="43"/>
                    <a:pt x="30" y="42"/>
                    <a:pt x="30" y="41"/>
                  </a:cubicBezTo>
                  <a:cubicBezTo>
                    <a:pt x="30" y="40"/>
                    <a:pt x="30" y="40"/>
                    <a:pt x="30" y="40"/>
                  </a:cubicBezTo>
                  <a:cubicBezTo>
                    <a:pt x="30" y="34"/>
                    <a:pt x="30" y="34"/>
                    <a:pt x="30" y="34"/>
                  </a:cubicBezTo>
                  <a:cubicBezTo>
                    <a:pt x="30" y="30"/>
                    <a:pt x="30" y="30"/>
                    <a:pt x="30" y="30"/>
                  </a:cubicBezTo>
                  <a:cubicBezTo>
                    <a:pt x="30" y="27"/>
                    <a:pt x="30" y="27"/>
                    <a:pt x="30" y="27"/>
                  </a:cubicBezTo>
                  <a:cubicBezTo>
                    <a:pt x="28" y="30"/>
                    <a:pt x="28" y="30"/>
                    <a:pt x="28" y="30"/>
                  </a:cubicBezTo>
                  <a:cubicBezTo>
                    <a:pt x="27" y="33"/>
                    <a:pt x="27" y="33"/>
                    <a:pt x="27" y="33"/>
                  </a:cubicBezTo>
                  <a:cubicBezTo>
                    <a:pt x="26" y="33"/>
                    <a:pt x="26" y="33"/>
                    <a:pt x="26" y="33"/>
                  </a:cubicBezTo>
                  <a:cubicBezTo>
                    <a:pt x="25" y="35"/>
                    <a:pt x="25" y="35"/>
                    <a:pt x="25" y="35"/>
                  </a:cubicBezTo>
                  <a:cubicBezTo>
                    <a:pt x="22" y="38"/>
                    <a:pt x="22" y="38"/>
                    <a:pt x="22" y="38"/>
                  </a:cubicBezTo>
                  <a:cubicBezTo>
                    <a:pt x="22" y="39"/>
                    <a:pt x="22" y="39"/>
                    <a:pt x="22" y="39"/>
                  </a:cubicBezTo>
                  <a:cubicBezTo>
                    <a:pt x="20" y="41"/>
                    <a:pt x="20" y="41"/>
                    <a:pt x="20" y="41"/>
                  </a:cubicBezTo>
                  <a:cubicBezTo>
                    <a:pt x="19" y="42"/>
                    <a:pt x="19" y="42"/>
                    <a:pt x="19" y="42"/>
                  </a:cubicBezTo>
                  <a:cubicBezTo>
                    <a:pt x="16" y="44"/>
                    <a:pt x="16" y="44"/>
                    <a:pt x="16" y="44"/>
                  </a:cubicBezTo>
                  <a:cubicBezTo>
                    <a:pt x="12" y="48"/>
                    <a:pt x="12" y="48"/>
                    <a:pt x="12" y="48"/>
                  </a:cubicBezTo>
                  <a:cubicBezTo>
                    <a:pt x="10" y="49"/>
                    <a:pt x="10" y="49"/>
                    <a:pt x="10" y="49"/>
                  </a:cubicBezTo>
                  <a:cubicBezTo>
                    <a:pt x="9" y="50"/>
                    <a:pt x="9" y="50"/>
                    <a:pt x="9" y="50"/>
                  </a:cubicBezTo>
                  <a:cubicBezTo>
                    <a:pt x="7" y="50"/>
                    <a:pt x="6" y="49"/>
                    <a:pt x="5" y="48"/>
                  </a:cubicBezTo>
                  <a:cubicBezTo>
                    <a:pt x="2" y="46"/>
                    <a:pt x="1" y="45"/>
                    <a:pt x="0" y="41"/>
                  </a:cubicBezTo>
                  <a:cubicBezTo>
                    <a:pt x="1" y="41"/>
                    <a:pt x="1" y="41"/>
                    <a:pt x="1" y="41"/>
                  </a:cubicBezTo>
                  <a:cubicBezTo>
                    <a:pt x="1" y="40"/>
                    <a:pt x="1" y="40"/>
                    <a:pt x="1" y="40"/>
                  </a:cubicBezTo>
                  <a:cubicBezTo>
                    <a:pt x="1" y="39"/>
                    <a:pt x="1" y="39"/>
                    <a:pt x="1" y="39"/>
                  </a:cubicBezTo>
                  <a:cubicBezTo>
                    <a:pt x="0" y="38"/>
                    <a:pt x="0" y="38"/>
                    <a:pt x="0" y="38"/>
                  </a:cubicBezTo>
                  <a:cubicBezTo>
                    <a:pt x="1" y="36"/>
                    <a:pt x="1" y="36"/>
                    <a:pt x="1" y="36"/>
                  </a:cubicBezTo>
                  <a:cubicBezTo>
                    <a:pt x="1" y="34"/>
                    <a:pt x="1" y="34"/>
                    <a:pt x="1" y="34"/>
                  </a:cubicBezTo>
                  <a:cubicBezTo>
                    <a:pt x="2" y="31"/>
                    <a:pt x="2" y="31"/>
                    <a:pt x="2" y="31"/>
                  </a:cubicBezTo>
                  <a:cubicBezTo>
                    <a:pt x="2" y="31"/>
                    <a:pt x="2" y="30"/>
                    <a:pt x="2" y="30"/>
                  </a:cubicBezTo>
                  <a:cubicBezTo>
                    <a:pt x="2" y="30"/>
                    <a:pt x="2" y="29"/>
                    <a:pt x="2" y="29"/>
                  </a:cubicBezTo>
                  <a:cubicBezTo>
                    <a:pt x="2" y="29"/>
                    <a:pt x="2" y="29"/>
                    <a:pt x="2" y="28"/>
                  </a:cubicBezTo>
                  <a:cubicBezTo>
                    <a:pt x="2" y="28"/>
                    <a:pt x="2" y="27"/>
                    <a:pt x="2" y="26"/>
                  </a:cubicBezTo>
                  <a:cubicBezTo>
                    <a:pt x="3" y="26"/>
                    <a:pt x="3" y="26"/>
                    <a:pt x="3" y="26"/>
                  </a:cubicBezTo>
                  <a:cubicBezTo>
                    <a:pt x="3" y="25"/>
                    <a:pt x="2" y="25"/>
                    <a:pt x="2" y="25"/>
                  </a:cubicBezTo>
                  <a:cubicBezTo>
                    <a:pt x="2" y="24"/>
                    <a:pt x="2" y="24"/>
                    <a:pt x="2" y="24"/>
                  </a:cubicBezTo>
                  <a:cubicBezTo>
                    <a:pt x="2" y="24"/>
                    <a:pt x="2" y="23"/>
                    <a:pt x="2" y="23"/>
                  </a:cubicBezTo>
                  <a:cubicBezTo>
                    <a:pt x="2" y="22"/>
                    <a:pt x="3" y="22"/>
                    <a:pt x="4" y="21"/>
                  </a:cubicBezTo>
                  <a:cubicBezTo>
                    <a:pt x="4" y="21"/>
                    <a:pt x="4" y="20"/>
                    <a:pt x="5" y="19"/>
                  </a:cubicBezTo>
                  <a:cubicBezTo>
                    <a:pt x="4" y="19"/>
                    <a:pt x="4" y="19"/>
                    <a:pt x="4" y="19"/>
                  </a:cubicBezTo>
                  <a:cubicBezTo>
                    <a:pt x="5" y="17"/>
                    <a:pt x="5" y="17"/>
                    <a:pt x="5" y="17"/>
                  </a:cubicBezTo>
                  <a:cubicBezTo>
                    <a:pt x="5" y="17"/>
                    <a:pt x="5" y="17"/>
                    <a:pt x="5" y="17"/>
                  </a:cubicBezTo>
                  <a:cubicBezTo>
                    <a:pt x="5" y="15"/>
                    <a:pt x="6" y="14"/>
                    <a:pt x="7" y="13"/>
                  </a:cubicBezTo>
                  <a:cubicBezTo>
                    <a:pt x="7" y="11"/>
                    <a:pt x="7" y="11"/>
                    <a:pt x="7" y="11"/>
                  </a:cubicBezTo>
                  <a:cubicBezTo>
                    <a:pt x="7" y="11"/>
                    <a:pt x="7" y="11"/>
                    <a:pt x="7" y="11"/>
                  </a:cubicBezTo>
                  <a:cubicBezTo>
                    <a:pt x="7" y="11"/>
                    <a:pt x="7" y="10"/>
                    <a:pt x="7" y="10"/>
                  </a:cubicBezTo>
                  <a:cubicBezTo>
                    <a:pt x="7" y="10"/>
                    <a:pt x="7" y="10"/>
                    <a:pt x="7" y="9"/>
                  </a:cubicBezTo>
                  <a:cubicBezTo>
                    <a:pt x="7" y="9"/>
                    <a:pt x="7" y="9"/>
                    <a:pt x="7" y="9"/>
                  </a:cubicBezTo>
                  <a:cubicBezTo>
                    <a:pt x="8" y="7"/>
                    <a:pt x="10" y="5"/>
                    <a:pt x="12" y="2"/>
                  </a:cubicBezTo>
                  <a:cubicBezTo>
                    <a:pt x="13" y="3"/>
                    <a:pt x="13" y="3"/>
                    <a:pt x="13" y="3"/>
                  </a:cubicBezTo>
                  <a:cubicBezTo>
                    <a:pt x="14" y="2"/>
                    <a:pt x="14" y="2"/>
                    <a:pt x="14" y="2"/>
                  </a:cubicBezTo>
                  <a:cubicBezTo>
                    <a:pt x="14" y="2"/>
                    <a:pt x="14" y="2"/>
                    <a:pt x="14" y="2"/>
                  </a:cubicBezTo>
                  <a:cubicBezTo>
                    <a:pt x="17" y="0"/>
                    <a:pt x="17" y="0"/>
                    <a:pt x="17" y="0"/>
                  </a:cubicBezTo>
                  <a:cubicBezTo>
                    <a:pt x="25" y="1"/>
                    <a:pt x="25" y="1"/>
                    <a:pt x="25" y="1"/>
                  </a:cubicBezTo>
                  <a:cubicBezTo>
                    <a:pt x="25" y="1"/>
                    <a:pt x="25" y="1"/>
                    <a:pt x="25" y="1"/>
                  </a:cubicBezTo>
                  <a:cubicBezTo>
                    <a:pt x="28" y="2"/>
                    <a:pt x="28" y="2"/>
                    <a:pt x="28" y="2"/>
                  </a:cubicBezTo>
                  <a:cubicBezTo>
                    <a:pt x="29" y="2"/>
                    <a:pt x="30" y="2"/>
                    <a:pt x="31" y="3"/>
                  </a:cubicBezTo>
                  <a:cubicBezTo>
                    <a:pt x="31" y="3"/>
                    <a:pt x="31" y="3"/>
                    <a:pt x="31" y="2"/>
                  </a:cubicBezTo>
                  <a:cubicBezTo>
                    <a:pt x="33" y="4"/>
                    <a:pt x="33" y="4"/>
                    <a:pt x="33" y="4"/>
                  </a:cubicBezTo>
                  <a:cubicBezTo>
                    <a:pt x="35" y="5"/>
                    <a:pt x="35" y="5"/>
                    <a:pt x="35" y="5"/>
                  </a:cubicBezTo>
                  <a:cubicBezTo>
                    <a:pt x="39" y="4"/>
                    <a:pt x="39" y="4"/>
                    <a:pt x="39" y="4"/>
                  </a:cubicBezTo>
                  <a:cubicBezTo>
                    <a:pt x="40" y="6"/>
                    <a:pt x="40" y="6"/>
                    <a:pt x="40" y="6"/>
                  </a:cubicBezTo>
                  <a:cubicBezTo>
                    <a:pt x="41" y="7"/>
                    <a:pt x="41" y="7"/>
                    <a:pt x="41" y="7"/>
                  </a:cubicBezTo>
                  <a:lnTo>
                    <a:pt x="40" y="8"/>
                  </a:lnTo>
                  <a:close/>
                  <a:moveTo>
                    <a:pt x="31" y="11"/>
                  </a:moveTo>
                  <a:cubicBezTo>
                    <a:pt x="31" y="11"/>
                    <a:pt x="31" y="11"/>
                    <a:pt x="31" y="11"/>
                  </a:cubicBezTo>
                  <a:cubicBezTo>
                    <a:pt x="27" y="9"/>
                    <a:pt x="27" y="9"/>
                    <a:pt x="27" y="9"/>
                  </a:cubicBezTo>
                  <a:cubicBezTo>
                    <a:pt x="25" y="8"/>
                    <a:pt x="25" y="8"/>
                    <a:pt x="25" y="8"/>
                  </a:cubicBezTo>
                  <a:cubicBezTo>
                    <a:pt x="24" y="8"/>
                    <a:pt x="24" y="8"/>
                    <a:pt x="24" y="8"/>
                  </a:cubicBezTo>
                  <a:cubicBezTo>
                    <a:pt x="24" y="8"/>
                    <a:pt x="24" y="8"/>
                    <a:pt x="24" y="8"/>
                  </a:cubicBezTo>
                  <a:cubicBezTo>
                    <a:pt x="23" y="8"/>
                    <a:pt x="23" y="8"/>
                    <a:pt x="23" y="8"/>
                  </a:cubicBezTo>
                  <a:cubicBezTo>
                    <a:pt x="22" y="8"/>
                    <a:pt x="22" y="8"/>
                    <a:pt x="22" y="8"/>
                  </a:cubicBezTo>
                  <a:cubicBezTo>
                    <a:pt x="19" y="8"/>
                    <a:pt x="19" y="8"/>
                    <a:pt x="19" y="8"/>
                  </a:cubicBezTo>
                  <a:cubicBezTo>
                    <a:pt x="20" y="8"/>
                    <a:pt x="20" y="8"/>
                    <a:pt x="20" y="8"/>
                  </a:cubicBezTo>
                  <a:cubicBezTo>
                    <a:pt x="17" y="9"/>
                    <a:pt x="17" y="9"/>
                    <a:pt x="17" y="9"/>
                  </a:cubicBezTo>
                  <a:cubicBezTo>
                    <a:pt x="17" y="10"/>
                    <a:pt x="17" y="10"/>
                    <a:pt x="17" y="10"/>
                  </a:cubicBezTo>
                  <a:cubicBezTo>
                    <a:pt x="16" y="10"/>
                    <a:pt x="16" y="10"/>
                    <a:pt x="16" y="10"/>
                  </a:cubicBezTo>
                  <a:cubicBezTo>
                    <a:pt x="15" y="11"/>
                    <a:pt x="14" y="12"/>
                    <a:pt x="14" y="12"/>
                  </a:cubicBezTo>
                  <a:cubicBezTo>
                    <a:pt x="13" y="15"/>
                    <a:pt x="13" y="15"/>
                    <a:pt x="13" y="15"/>
                  </a:cubicBezTo>
                  <a:cubicBezTo>
                    <a:pt x="13" y="16"/>
                    <a:pt x="13" y="16"/>
                    <a:pt x="13" y="16"/>
                  </a:cubicBezTo>
                  <a:cubicBezTo>
                    <a:pt x="14" y="17"/>
                    <a:pt x="14" y="17"/>
                    <a:pt x="14" y="17"/>
                  </a:cubicBezTo>
                  <a:cubicBezTo>
                    <a:pt x="12" y="18"/>
                    <a:pt x="12" y="18"/>
                    <a:pt x="12" y="18"/>
                  </a:cubicBezTo>
                  <a:cubicBezTo>
                    <a:pt x="12" y="19"/>
                    <a:pt x="12" y="19"/>
                    <a:pt x="12" y="19"/>
                  </a:cubicBezTo>
                  <a:cubicBezTo>
                    <a:pt x="11" y="20"/>
                    <a:pt x="11" y="21"/>
                    <a:pt x="11" y="23"/>
                  </a:cubicBezTo>
                  <a:cubicBezTo>
                    <a:pt x="10" y="24"/>
                    <a:pt x="10" y="24"/>
                    <a:pt x="10" y="24"/>
                  </a:cubicBezTo>
                  <a:cubicBezTo>
                    <a:pt x="10" y="25"/>
                    <a:pt x="10" y="25"/>
                    <a:pt x="10" y="25"/>
                  </a:cubicBezTo>
                  <a:cubicBezTo>
                    <a:pt x="10" y="26"/>
                    <a:pt x="10" y="26"/>
                    <a:pt x="10" y="26"/>
                  </a:cubicBezTo>
                  <a:cubicBezTo>
                    <a:pt x="9" y="27"/>
                    <a:pt x="9" y="27"/>
                    <a:pt x="9" y="27"/>
                  </a:cubicBezTo>
                  <a:cubicBezTo>
                    <a:pt x="9" y="27"/>
                    <a:pt x="9" y="27"/>
                    <a:pt x="9" y="27"/>
                  </a:cubicBezTo>
                  <a:cubicBezTo>
                    <a:pt x="9" y="29"/>
                    <a:pt x="9" y="29"/>
                    <a:pt x="9" y="29"/>
                  </a:cubicBezTo>
                  <a:cubicBezTo>
                    <a:pt x="9" y="29"/>
                    <a:pt x="9" y="29"/>
                    <a:pt x="9" y="29"/>
                  </a:cubicBezTo>
                  <a:cubicBezTo>
                    <a:pt x="9" y="30"/>
                    <a:pt x="9" y="31"/>
                    <a:pt x="9" y="31"/>
                  </a:cubicBezTo>
                  <a:cubicBezTo>
                    <a:pt x="9" y="32"/>
                    <a:pt x="9" y="32"/>
                    <a:pt x="9" y="32"/>
                  </a:cubicBezTo>
                  <a:cubicBezTo>
                    <a:pt x="8" y="34"/>
                    <a:pt x="8" y="34"/>
                    <a:pt x="8" y="34"/>
                  </a:cubicBezTo>
                  <a:cubicBezTo>
                    <a:pt x="8" y="34"/>
                    <a:pt x="8" y="34"/>
                    <a:pt x="8" y="34"/>
                  </a:cubicBezTo>
                  <a:cubicBezTo>
                    <a:pt x="8" y="35"/>
                    <a:pt x="8" y="35"/>
                    <a:pt x="8" y="35"/>
                  </a:cubicBezTo>
                  <a:cubicBezTo>
                    <a:pt x="8" y="37"/>
                    <a:pt x="8" y="37"/>
                    <a:pt x="8" y="37"/>
                  </a:cubicBezTo>
                  <a:cubicBezTo>
                    <a:pt x="7" y="39"/>
                    <a:pt x="7" y="39"/>
                    <a:pt x="7" y="39"/>
                  </a:cubicBezTo>
                  <a:cubicBezTo>
                    <a:pt x="7" y="41"/>
                    <a:pt x="7" y="41"/>
                    <a:pt x="7" y="41"/>
                  </a:cubicBezTo>
                  <a:cubicBezTo>
                    <a:pt x="7" y="41"/>
                    <a:pt x="7" y="41"/>
                    <a:pt x="7" y="41"/>
                  </a:cubicBezTo>
                  <a:cubicBezTo>
                    <a:pt x="8" y="41"/>
                    <a:pt x="8" y="41"/>
                    <a:pt x="8" y="41"/>
                  </a:cubicBezTo>
                  <a:cubicBezTo>
                    <a:pt x="8" y="41"/>
                    <a:pt x="8" y="41"/>
                    <a:pt x="8" y="41"/>
                  </a:cubicBezTo>
                  <a:cubicBezTo>
                    <a:pt x="8" y="41"/>
                    <a:pt x="9" y="41"/>
                    <a:pt x="9" y="40"/>
                  </a:cubicBezTo>
                  <a:cubicBezTo>
                    <a:pt x="9" y="39"/>
                    <a:pt x="9" y="39"/>
                    <a:pt x="9" y="39"/>
                  </a:cubicBezTo>
                  <a:cubicBezTo>
                    <a:pt x="10" y="39"/>
                    <a:pt x="10" y="39"/>
                    <a:pt x="10" y="39"/>
                  </a:cubicBezTo>
                  <a:cubicBezTo>
                    <a:pt x="11" y="38"/>
                    <a:pt x="11" y="38"/>
                    <a:pt x="11" y="38"/>
                  </a:cubicBezTo>
                  <a:cubicBezTo>
                    <a:pt x="17" y="34"/>
                    <a:pt x="17" y="34"/>
                    <a:pt x="17" y="34"/>
                  </a:cubicBezTo>
                  <a:cubicBezTo>
                    <a:pt x="17" y="33"/>
                    <a:pt x="17" y="33"/>
                    <a:pt x="17" y="33"/>
                  </a:cubicBezTo>
                  <a:cubicBezTo>
                    <a:pt x="18" y="32"/>
                    <a:pt x="18" y="32"/>
                    <a:pt x="18" y="32"/>
                  </a:cubicBezTo>
                  <a:cubicBezTo>
                    <a:pt x="19" y="31"/>
                    <a:pt x="19" y="31"/>
                    <a:pt x="20" y="31"/>
                  </a:cubicBezTo>
                  <a:cubicBezTo>
                    <a:pt x="20" y="29"/>
                    <a:pt x="20" y="29"/>
                    <a:pt x="20" y="29"/>
                  </a:cubicBezTo>
                  <a:cubicBezTo>
                    <a:pt x="21" y="29"/>
                    <a:pt x="21" y="29"/>
                    <a:pt x="21" y="29"/>
                  </a:cubicBezTo>
                  <a:cubicBezTo>
                    <a:pt x="21" y="27"/>
                    <a:pt x="21" y="27"/>
                    <a:pt x="21" y="27"/>
                  </a:cubicBezTo>
                  <a:cubicBezTo>
                    <a:pt x="22" y="27"/>
                    <a:pt x="22" y="27"/>
                    <a:pt x="22" y="27"/>
                  </a:cubicBezTo>
                  <a:cubicBezTo>
                    <a:pt x="23" y="27"/>
                    <a:pt x="23" y="27"/>
                    <a:pt x="23" y="26"/>
                  </a:cubicBezTo>
                  <a:cubicBezTo>
                    <a:pt x="23" y="26"/>
                    <a:pt x="24" y="25"/>
                    <a:pt x="24" y="25"/>
                  </a:cubicBezTo>
                  <a:cubicBezTo>
                    <a:pt x="29" y="18"/>
                    <a:pt x="29" y="18"/>
                    <a:pt x="29" y="18"/>
                  </a:cubicBezTo>
                  <a:cubicBezTo>
                    <a:pt x="30" y="17"/>
                    <a:pt x="30" y="17"/>
                    <a:pt x="30" y="17"/>
                  </a:cubicBezTo>
                  <a:cubicBezTo>
                    <a:pt x="30" y="16"/>
                    <a:pt x="30" y="16"/>
                    <a:pt x="30" y="16"/>
                  </a:cubicBezTo>
                  <a:cubicBezTo>
                    <a:pt x="31" y="15"/>
                    <a:pt x="31" y="15"/>
                    <a:pt x="31" y="15"/>
                  </a:cubicBezTo>
                  <a:cubicBezTo>
                    <a:pt x="31" y="14"/>
                    <a:pt x="31" y="14"/>
                    <a:pt x="31" y="14"/>
                  </a:cubicBezTo>
                  <a:cubicBezTo>
                    <a:pt x="32" y="13"/>
                    <a:pt x="32" y="13"/>
                    <a:pt x="32" y="13"/>
                  </a:cubicBezTo>
                  <a:cubicBezTo>
                    <a:pt x="32" y="12"/>
                    <a:pt x="32" y="12"/>
                    <a:pt x="32" y="12"/>
                  </a:cubicBez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5"/>
            <p:cNvSpPr>
              <a:spLocks/>
            </p:cNvSpPr>
            <p:nvPr userDrawn="1"/>
          </p:nvSpPr>
          <p:spPr bwMode="auto">
            <a:xfrm>
              <a:off x="361" y="390"/>
              <a:ext cx="80" cy="121"/>
            </a:xfrm>
            <a:custGeom>
              <a:avLst/>
              <a:gdLst>
                <a:gd name="T0" fmla="*/ 34 w 39"/>
                <a:gd name="T1" fmla="*/ 53 h 58"/>
                <a:gd name="T2" fmla="*/ 29 w 39"/>
                <a:gd name="T3" fmla="*/ 57 h 58"/>
                <a:gd name="T4" fmla="*/ 25 w 39"/>
                <a:gd name="T5" fmla="*/ 57 h 58"/>
                <a:gd name="T6" fmla="*/ 21 w 39"/>
                <a:gd name="T7" fmla="*/ 57 h 58"/>
                <a:gd name="T8" fmla="*/ 16 w 39"/>
                <a:gd name="T9" fmla="*/ 55 h 58"/>
                <a:gd name="T10" fmla="*/ 13 w 39"/>
                <a:gd name="T11" fmla="*/ 52 h 58"/>
                <a:gd name="T12" fmla="*/ 10 w 39"/>
                <a:gd name="T13" fmla="*/ 46 h 58"/>
                <a:gd name="T14" fmla="*/ 9 w 39"/>
                <a:gd name="T15" fmla="*/ 40 h 58"/>
                <a:gd name="T16" fmla="*/ 9 w 39"/>
                <a:gd name="T17" fmla="*/ 37 h 58"/>
                <a:gd name="T18" fmla="*/ 9 w 39"/>
                <a:gd name="T19" fmla="*/ 34 h 58"/>
                <a:gd name="T20" fmla="*/ 9 w 39"/>
                <a:gd name="T21" fmla="*/ 32 h 58"/>
                <a:gd name="T22" fmla="*/ 9 w 39"/>
                <a:gd name="T23" fmla="*/ 28 h 58"/>
                <a:gd name="T24" fmla="*/ 9 w 39"/>
                <a:gd name="T25" fmla="*/ 26 h 58"/>
                <a:gd name="T26" fmla="*/ 6 w 39"/>
                <a:gd name="T27" fmla="*/ 26 h 58"/>
                <a:gd name="T28" fmla="*/ 4 w 39"/>
                <a:gd name="T29" fmla="*/ 25 h 58"/>
                <a:gd name="T30" fmla="*/ 1 w 39"/>
                <a:gd name="T31" fmla="*/ 21 h 58"/>
                <a:gd name="T32" fmla="*/ 2 w 39"/>
                <a:gd name="T33" fmla="*/ 18 h 58"/>
                <a:gd name="T34" fmla="*/ 6 w 39"/>
                <a:gd name="T35" fmla="*/ 18 h 58"/>
                <a:gd name="T36" fmla="*/ 10 w 39"/>
                <a:gd name="T37" fmla="*/ 18 h 58"/>
                <a:gd name="T38" fmla="*/ 9 w 39"/>
                <a:gd name="T39" fmla="*/ 14 h 58"/>
                <a:gd name="T40" fmla="*/ 9 w 39"/>
                <a:gd name="T41" fmla="*/ 11 h 58"/>
                <a:gd name="T42" fmla="*/ 9 w 39"/>
                <a:gd name="T43" fmla="*/ 7 h 58"/>
                <a:gd name="T44" fmla="*/ 8 w 39"/>
                <a:gd name="T45" fmla="*/ 3 h 58"/>
                <a:gd name="T46" fmla="*/ 10 w 39"/>
                <a:gd name="T47" fmla="*/ 1 h 58"/>
                <a:gd name="T48" fmla="*/ 17 w 39"/>
                <a:gd name="T49" fmla="*/ 3 h 58"/>
                <a:gd name="T50" fmla="*/ 17 w 39"/>
                <a:gd name="T51" fmla="*/ 5 h 58"/>
                <a:gd name="T52" fmla="*/ 17 w 39"/>
                <a:gd name="T53" fmla="*/ 7 h 58"/>
                <a:gd name="T54" fmla="*/ 17 w 39"/>
                <a:gd name="T55" fmla="*/ 9 h 58"/>
                <a:gd name="T56" fmla="*/ 17 w 39"/>
                <a:gd name="T57" fmla="*/ 10 h 58"/>
                <a:gd name="T58" fmla="*/ 17 w 39"/>
                <a:gd name="T59" fmla="*/ 14 h 58"/>
                <a:gd name="T60" fmla="*/ 17 w 39"/>
                <a:gd name="T61" fmla="*/ 17 h 58"/>
                <a:gd name="T62" fmla="*/ 20 w 39"/>
                <a:gd name="T63" fmla="*/ 19 h 58"/>
                <a:gd name="T64" fmla="*/ 30 w 39"/>
                <a:gd name="T65" fmla="*/ 18 h 58"/>
                <a:gd name="T66" fmla="*/ 32 w 39"/>
                <a:gd name="T67" fmla="*/ 18 h 58"/>
                <a:gd name="T68" fmla="*/ 39 w 39"/>
                <a:gd name="T69" fmla="*/ 21 h 58"/>
                <a:gd name="T70" fmla="*/ 33 w 39"/>
                <a:gd name="T71" fmla="*/ 24 h 58"/>
                <a:gd name="T72" fmla="*/ 27 w 39"/>
                <a:gd name="T73" fmla="*/ 25 h 58"/>
                <a:gd name="T74" fmla="*/ 25 w 39"/>
                <a:gd name="T75" fmla="*/ 25 h 58"/>
                <a:gd name="T76" fmla="*/ 20 w 39"/>
                <a:gd name="T77" fmla="*/ 26 h 58"/>
                <a:gd name="T78" fmla="*/ 17 w 39"/>
                <a:gd name="T79" fmla="*/ 26 h 58"/>
                <a:gd name="T80" fmla="*/ 15 w 39"/>
                <a:gd name="T81" fmla="*/ 30 h 58"/>
                <a:gd name="T82" fmla="*/ 15 w 39"/>
                <a:gd name="T83" fmla="*/ 36 h 58"/>
                <a:gd name="T84" fmla="*/ 16 w 39"/>
                <a:gd name="T85" fmla="*/ 42 h 58"/>
                <a:gd name="T86" fmla="*/ 17 w 39"/>
                <a:gd name="T87" fmla="*/ 46 h 58"/>
                <a:gd name="T88" fmla="*/ 19 w 39"/>
                <a:gd name="T89" fmla="*/ 48 h 58"/>
                <a:gd name="T90" fmla="*/ 20 w 39"/>
                <a:gd name="T91" fmla="*/ 50 h 58"/>
                <a:gd name="T92" fmla="*/ 22 w 39"/>
                <a:gd name="T93" fmla="*/ 51 h 58"/>
                <a:gd name="T94" fmla="*/ 25 w 39"/>
                <a:gd name="T95" fmla="*/ 51 h 58"/>
                <a:gd name="T96" fmla="*/ 29 w 39"/>
                <a:gd name="T97" fmla="*/ 49 h 58"/>
                <a:gd name="T98" fmla="*/ 36 w 39"/>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58">
                  <a:moveTo>
                    <a:pt x="36" y="49"/>
                  </a:moveTo>
                  <a:cubicBezTo>
                    <a:pt x="36" y="51"/>
                    <a:pt x="36" y="52"/>
                    <a:pt x="34" y="53"/>
                  </a:cubicBezTo>
                  <a:cubicBezTo>
                    <a:pt x="33" y="54"/>
                    <a:pt x="32" y="55"/>
                    <a:pt x="30" y="56"/>
                  </a:cubicBezTo>
                  <a:cubicBezTo>
                    <a:pt x="29" y="57"/>
                    <a:pt x="29" y="57"/>
                    <a:pt x="29" y="57"/>
                  </a:cubicBezTo>
                  <a:cubicBezTo>
                    <a:pt x="27" y="57"/>
                    <a:pt x="27" y="57"/>
                    <a:pt x="27" y="57"/>
                  </a:cubicBezTo>
                  <a:cubicBezTo>
                    <a:pt x="25" y="57"/>
                    <a:pt x="25" y="57"/>
                    <a:pt x="25" y="57"/>
                  </a:cubicBezTo>
                  <a:cubicBezTo>
                    <a:pt x="24" y="58"/>
                    <a:pt x="23" y="58"/>
                    <a:pt x="23" y="58"/>
                  </a:cubicBezTo>
                  <a:cubicBezTo>
                    <a:pt x="22" y="58"/>
                    <a:pt x="22" y="58"/>
                    <a:pt x="21" y="57"/>
                  </a:cubicBezTo>
                  <a:cubicBezTo>
                    <a:pt x="20" y="57"/>
                    <a:pt x="20" y="57"/>
                    <a:pt x="20" y="57"/>
                  </a:cubicBezTo>
                  <a:cubicBezTo>
                    <a:pt x="16" y="55"/>
                    <a:pt x="16" y="55"/>
                    <a:pt x="16" y="55"/>
                  </a:cubicBezTo>
                  <a:cubicBezTo>
                    <a:pt x="15" y="55"/>
                    <a:pt x="15" y="55"/>
                    <a:pt x="15" y="55"/>
                  </a:cubicBezTo>
                  <a:cubicBezTo>
                    <a:pt x="13" y="52"/>
                    <a:pt x="13" y="52"/>
                    <a:pt x="13" y="52"/>
                  </a:cubicBezTo>
                  <a:cubicBezTo>
                    <a:pt x="12" y="51"/>
                    <a:pt x="12" y="51"/>
                    <a:pt x="12" y="51"/>
                  </a:cubicBezTo>
                  <a:cubicBezTo>
                    <a:pt x="10" y="46"/>
                    <a:pt x="10" y="46"/>
                    <a:pt x="10" y="46"/>
                  </a:cubicBezTo>
                  <a:cubicBezTo>
                    <a:pt x="9" y="41"/>
                    <a:pt x="9" y="41"/>
                    <a:pt x="9" y="41"/>
                  </a:cubicBezTo>
                  <a:cubicBezTo>
                    <a:pt x="9" y="40"/>
                    <a:pt x="9" y="40"/>
                    <a:pt x="9" y="40"/>
                  </a:cubicBezTo>
                  <a:cubicBezTo>
                    <a:pt x="8" y="39"/>
                    <a:pt x="8" y="39"/>
                    <a:pt x="8" y="39"/>
                  </a:cubicBezTo>
                  <a:cubicBezTo>
                    <a:pt x="9" y="37"/>
                    <a:pt x="9" y="37"/>
                    <a:pt x="9" y="37"/>
                  </a:cubicBezTo>
                  <a:cubicBezTo>
                    <a:pt x="8" y="35"/>
                    <a:pt x="8" y="35"/>
                    <a:pt x="8" y="35"/>
                  </a:cubicBezTo>
                  <a:cubicBezTo>
                    <a:pt x="9" y="34"/>
                    <a:pt x="9" y="34"/>
                    <a:pt x="9" y="34"/>
                  </a:cubicBezTo>
                  <a:cubicBezTo>
                    <a:pt x="9" y="33"/>
                    <a:pt x="9" y="33"/>
                    <a:pt x="9" y="33"/>
                  </a:cubicBezTo>
                  <a:cubicBezTo>
                    <a:pt x="9" y="32"/>
                    <a:pt x="9" y="32"/>
                    <a:pt x="9" y="32"/>
                  </a:cubicBezTo>
                  <a:cubicBezTo>
                    <a:pt x="9" y="30"/>
                    <a:pt x="9" y="30"/>
                    <a:pt x="9" y="30"/>
                  </a:cubicBezTo>
                  <a:cubicBezTo>
                    <a:pt x="9" y="28"/>
                    <a:pt x="9" y="28"/>
                    <a:pt x="9" y="28"/>
                  </a:cubicBezTo>
                  <a:cubicBezTo>
                    <a:pt x="9" y="28"/>
                    <a:pt x="9" y="28"/>
                    <a:pt x="9" y="28"/>
                  </a:cubicBezTo>
                  <a:cubicBezTo>
                    <a:pt x="9" y="26"/>
                    <a:pt x="9" y="26"/>
                    <a:pt x="9" y="26"/>
                  </a:cubicBezTo>
                  <a:cubicBezTo>
                    <a:pt x="8" y="26"/>
                    <a:pt x="8" y="26"/>
                    <a:pt x="8" y="26"/>
                  </a:cubicBezTo>
                  <a:cubicBezTo>
                    <a:pt x="6" y="26"/>
                    <a:pt x="6" y="26"/>
                    <a:pt x="6" y="26"/>
                  </a:cubicBezTo>
                  <a:cubicBezTo>
                    <a:pt x="5" y="25"/>
                    <a:pt x="5" y="25"/>
                    <a:pt x="5"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8" y="18"/>
                    <a:pt x="8" y="18"/>
                    <a:pt x="8" y="18"/>
                  </a:cubicBezTo>
                  <a:cubicBezTo>
                    <a:pt x="10" y="18"/>
                    <a:pt x="10" y="18"/>
                    <a:pt x="10" y="18"/>
                  </a:cubicBezTo>
                  <a:cubicBezTo>
                    <a:pt x="10" y="16"/>
                    <a:pt x="10" y="16"/>
                    <a:pt x="10" y="16"/>
                  </a:cubicBezTo>
                  <a:cubicBezTo>
                    <a:pt x="9" y="14"/>
                    <a:pt x="9" y="14"/>
                    <a:pt x="9" y="14"/>
                  </a:cubicBezTo>
                  <a:cubicBezTo>
                    <a:pt x="10" y="13"/>
                    <a:pt x="10" y="13"/>
                    <a:pt x="10" y="13"/>
                  </a:cubicBezTo>
                  <a:cubicBezTo>
                    <a:pt x="9" y="11"/>
                    <a:pt x="9" y="11"/>
                    <a:pt x="9" y="11"/>
                  </a:cubicBezTo>
                  <a:cubicBezTo>
                    <a:pt x="9" y="8"/>
                    <a:pt x="9" y="8"/>
                    <a:pt x="9" y="8"/>
                  </a:cubicBezTo>
                  <a:cubicBezTo>
                    <a:pt x="9" y="7"/>
                    <a:pt x="9" y="7"/>
                    <a:pt x="9" y="7"/>
                  </a:cubicBezTo>
                  <a:cubicBezTo>
                    <a:pt x="8" y="6"/>
                    <a:pt x="8" y="6"/>
                    <a:pt x="8" y="5"/>
                  </a:cubicBezTo>
                  <a:cubicBezTo>
                    <a:pt x="8" y="4"/>
                    <a:pt x="8" y="4"/>
                    <a:pt x="8" y="3"/>
                  </a:cubicBezTo>
                  <a:cubicBezTo>
                    <a:pt x="9" y="2"/>
                    <a:pt x="9" y="2"/>
                    <a:pt x="9" y="2"/>
                  </a:cubicBezTo>
                  <a:cubicBezTo>
                    <a:pt x="10" y="1"/>
                    <a:pt x="10" y="1"/>
                    <a:pt x="10" y="1"/>
                  </a:cubicBezTo>
                  <a:cubicBezTo>
                    <a:pt x="11" y="0"/>
                    <a:pt x="12" y="0"/>
                    <a:pt x="13" y="0"/>
                  </a:cubicBezTo>
                  <a:cubicBezTo>
                    <a:pt x="16" y="0"/>
                    <a:pt x="17" y="1"/>
                    <a:pt x="17" y="3"/>
                  </a:cubicBezTo>
                  <a:cubicBezTo>
                    <a:pt x="16" y="4"/>
                    <a:pt x="16" y="4"/>
                    <a:pt x="16" y="4"/>
                  </a:cubicBezTo>
                  <a:cubicBezTo>
                    <a:pt x="17" y="4"/>
                    <a:pt x="17" y="5"/>
                    <a:pt x="17" y="5"/>
                  </a:cubicBezTo>
                  <a:cubicBezTo>
                    <a:pt x="17" y="6"/>
                    <a:pt x="17" y="6"/>
                    <a:pt x="17" y="6"/>
                  </a:cubicBezTo>
                  <a:cubicBezTo>
                    <a:pt x="17" y="7"/>
                    <a:pt x="17" y="7"/>
                    <a:pt x="17" y="7"/>
                  </a:cubicBezTo>
                  <a:cubicBezTo>
                    <a:pt x="17" y="7"/>
                    <a:pt x="17" y="7"/>
                    <a:pt x="17" y="7"/>
                  </a:cubicBezTo>
                  <a:cubicBezTo>
                    <a:pt x="17" y="9"/>
                    <a:pt x="17" y="9"/>
                    <a:pt x="17" y="9"/>
                  </a:cubicBezTo>
                  <a:cubicBezTo>
                    <a:pt x="17" y="9"/>
                    <a:pt x="17" y="9"/>
                    <a:pt x="17" y="9"/>
                  </a:cubicBezTo>
                  <a:cubicBezTo>
                    <a:pt x="17" y="10"/>
                    <a:pt x="17" y="10"/>
                    <a:pt x="17" y="10"/>
                  </a:cubicBezTo>
                  <a:cubicBezTo>
                    <a:pt x="16" y="12"/>
                    <a:pt x="16" y="12"/>
                    <a:pt x="16" y="12"/>
                  </a:cubicBezTo>
                  <a:cubicBezTo>
                    <a:pt x="17" y="14"/>
                    <a:pt x="17" y="14"/>
                    <a:pt x="17" y="14"/>
                  </a:cubicBezTo>
                  <a:cubicBezTo>
                    <a:pt x="16" y="16"/>
                    <a:pt x="16" y="16"/>
                    <a:pt x="16" y="16"/>
                  </a:cubicBezTo>
                  <a:cubicBezTo>
                    <a:pt x="17" y="17"/>
                    <a:pt x="17" y="17"/>
                    <a:pt x="17" y="17"/>
                  </a:cubicBezTo>
                  <a:cubicBezTo>
                    <a:pt x="16" y="19"/>
                    <a:pt x="16" y="19"/>
                    <a:pt x="16" y="19"/>
                  </a:cubicBezTo>
                  <a:cubicBezTo>
                    <a:pt x="20" y="19"/>
                    <a:pt x="20" y="19"/>
                    <a:pt x="20" y="19"/>
                  </a:cubicBezTo>
                  <a:cubicBezTo>
                    <a:pt x="25" y="19"/>
                    <a:pt x="25" y="19"/>
                    <a:pt x="25" y="19"/>
                  </a:cubicBezTo>
                  <a:cubicBezTo>
                    <a:pt x="30" y="18"/>
                    <a:pt x="30" y="18"/>
                    <a:pt x="30" y="18"/>
                  </a:cubicBezTo>
                  <a:cubicBezTo>
                    <a:pt x="31" y="18"/>
                    <a:pt x="31" y="18"/>
                    <a:pt x="31" y="18"/>
                  </a:cubicBezTo>
                  <a:cubicBezTo>
                    <a:pt x="32" y="18"/>
                    <a:pt x="32" y="18"/>
                    <a:pt x="32" y="18"/>
                  </a:cubicBezTo>
                  <a:cubicBezTo>
                    <a:pt x="36" y="18"/>
                    <a:pt x="36" y="18"/>
                    <a:pt x="36" y="18"/>
                  </a:cubicBezTo>
                  <a:cubicBezTo>
                    <a:pt x="38" y="18"/>
                    <a:pt x="39" y="19"/>
                    <a:pt x="39" y="21"/>
                  </a:cubicBezTo>
                  <a:cubicBezTo>
                    <a:pt x="39" y="22"/>
                    <a:pt x="38" y="22"/>
                    <a:pt x="37" y="22"/>
                  </a:cubicBezTo>
                  <a:cubicBezTo>
                    <a:pt x="36" y="23"/>
                    <a:pt x="35" y="23"/>
                    <a:pt x="33" y="24"/>
                  </a:cubicBezTo>
                  <a:cubicBezTo>
                    <a:pt x="31" y="23"/>
                    <a:pt x="31" y="23"/>
                    <a:pt x="31" y="23"/>
                  </a:cubicBezTo>
                  <a:cubicBezTo>
                    <a:pt x="30" y="24"/>
                    <a:pt x="29"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20" y="26"/>
                    <a:pt x="19" y="26"/>
                    <a:pt x="18" y="26"/>
                  </a:cubicBezTo>
                  <a:cubicBezTo>
                    <a:pt x="18" y="26"/>
                    <a:pt x="17" y="26"/>
                    <a:pt x="17" y="26"/>
                  </a:cubicBezTo>
                  <a:cubicBezTo>
                    <a:pt x="17" y="26"/>
                    <a:pt x="16" y="26"/>
                    <a:pt x="16" y="26"/>
                  </a:cubicBezTo>
                  <a:cubicBezTo>
                    <a:pt x="15" y="30"/>
                    <a:pt x="15" y="30"/>
                    <a:pt x="15" y="30"/>
                  </a:cubicBezTo>
                  <a:cubicBezTo>
                    <a:pt x="16" y="33"/>
                    <a:pt x="16" y="33"/>
                    <a:pt x="16" y="33"/>
                  </a:cubicBezTo>
                  <a:cubicBezTo>
                    <a:pt x="15" y="36"/>
                    <a:pt x="15" y="36"/>
                    <a:pt x="15" y="36"/>
                  </a:cubicBezTo>
                  <a:cubicBezTo>
                    <a:pt x="15" y="40"/>
                    <a:pt x="15" y="40"/>
                    <a:pt x="15" y="40"/>
                  </a:cubicBezTo>
                  <a:cubicBezTo>
                    <a:pt x="16" y="42"/>
                    <a:pt x="16" y="42"/>
                    <a:pt x="16" y="42"/>
                  </a:cubicBezTo>
                  <a:cubicBezTo>
                    <a:pt x="16" y="43"/>
                    <a:pt x="16" y="43"/>
                    <a:pt x="16" y="43"/>
                  </a:cubicBezTo>
                  <a:cubicBezTo>
                    <a:pt x="17" y="46"/>
                    <a:pt x="17" y="46"/>
                    <a:pt x="17" y="46"/>
                  </a:cubicBezTo>
                  <a:cubicBezTo>
                    <a:pt x="17" y="47"/>
                    <a:pt x="17" y="47"/>
                    <a:pt x="17" y="47"/>
                  </a:cubicBezTo>
                  <a:cubicBezTo>
                    <a:pt x="17" y="48"/>
                    <a:pt x="18"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3" y="51"/>
                    <a:pt x="23" y="51"/>
                    <a:pt x="23" y="51"/>
                  </a:cubicBezTo>
                  <a:cubicBezTo>
                    <a:pt x="24" y="51"/>
                    <a:pt x="25" y="51"/>
                    <a:pt x="25" y="51"/>
                  </a:cubicBezTo>
                  <a:cubicBezTo>
                    <a:pt x="27" y="50"/>
                    <a:pt x="27" y="49"/>
                    <a:pt x="29" y="49"/>
                  </a:cubicBezTo>
                  <a:cubicBezTo>
                    <a:pt x="29" y="49"/>
                    <a:pt x="29" y="49"/>
                    <a:pt x="29" y="49"/>
                  </a:cubicBezTo>
                  <a:cubicBezTo>
                    <a:pt x="30" y="48"/>
                    <a:pt x="31" y="47"/>
                    <a:pt x="33"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6"/>
            <p:cNvSpPr>
              <a:spLocks/>
            </p:cNvSpPr>
            <p:nvPr userDrawn="1"/>
          </p:nvSpPr>
          <p:spPr bwMode="auto">
            <a:xfrm>
              <a:off x="435" y="390"/>
              <a:ext cx="79" cy="121"/>
            </a:xfrm>
            <a:custGeom>
              <a:avLst/>
              <a:gdLst>
                <a:gd name="T0" fmla="*/ 33 w 38"/>
                <a:gd name="T1" fmla="*/ 53 h 58"/>
                <a:gd name="T2" fmla="*/ 28 w 38"/>
                <a:gd name="T3" fmla="*/ 57 h 58"/>
                <a:gd name="T4" fmla="*/ 25 w 38"/>
                <a:gd name="T5" fmla="*/ 57 h 58"/>
                <a:gd name="T6" fmla="*/ 21 w 38"/>
                <a:gd name="T7" fmla="*/ 57 h 58"/>
                <a:gd name="T8" fmla="*/ 16 w 38"/>
                <a:gd name="T9" fmla="*/ 55 h 58"/>
                <a:gd name="T10" fmla="*/ 13 w 38"/>
                <a:gd name="T11" fmla="*/ 52 h 58"/>
                <a:gd name="T12" fmla="*/ 9 w 38"/>
                <a:gd name="T13" fmla="*/ 46 h 58"/>
                <a:gd name="T14" fmla="*/ 9 w 38"/>
                <a:gd name="T15" fmla="*/ 40 h 58"/>
                <a:gd name="T16" fmla="*/ 8 w 38"/>
                <a:gd name="T17" fmla="*/ 37 h 58"/>
                <a:gd name="T18" fmla="*/ 9 w 38"/>
                <a:gd name="T19" fmla="*/ 34 h 58"/>
                <a:gd name="T20" fmla="*/ 8 w 38"/>
                <a:gd name="T21" fmla="*/ 32 h 58"/>
                <a:gd name="T22" fmla="*/ 8 w 38"/>
                <a:gd name="T23" fmla="*/ 28 h 58"/>
                <a:gd name="T24" fmla="*/ 9 w 38"/>
                <a:gd name="T25" fmla="*/ 26 h 58"/>
                <a:gd name="T26" fmla="*/ 6 w 38"/>
                <a:gd name="T27" fmla="*/ 26 h 58"/>
                <a:gd name="T28" fmla="*/ 4 w 38"/>
                <a:gd name="T29" fmla="*/ 25 h 58"/>
                <a:gd name="T30" fmla="*/ 1 w 38"/>
                <a:gd name="T31" fmla="*/ 21 h 58"/>
                <a:gd name="T32" fmla="*/ 2 w 38"/>
                <a:gd name="T33" fmla="*/ 18 h 58"/>
                <a:gd name="T34" fmla="*/ 6 w 38"/>
                <a:gd name="T35" fmla="*/ 18 h 58"/>
                <a:gd name="T36" fmla="*/ 10 w 38"/>
                <a:gd name="T37" fmla="*/ 18 h 58"/>
                <a:gd name="T38" fmla="*/ 8 w 38"/>
                <a:gd name="T39" fmla="*/ 14 h 58"/>
                <a:gd name="T40" fmla="*/ 9 w 38"/>
                <a:gd name="T41" fmla="*/ 11 h 58"/>
                <a:gd name="T42" fmla="*/ 8 w 38"/>
                <a:gd name="T43" fmla="*/ 7 h 58"/>
                <a:gd name="T44" fmla="*/ 8 w 38"/>
                <a:gd name="T45" fmla="*/ 3 h 58"/>
                <a:gd name="T46" fmla="*/ 9 w 38"/>
                <a:gd name="T47" fmla="*/ 1 h 58"/>
                <a:gd name="T48" fmla="*/ 16 w 38"/>
                <a:gd name="T49" fmla="*/ 3 h 58"/>
                <a:gd name="T50" fmla="*/ 17 w 38"/>
                <a:gd name="T51" fmla="*/ 5 h 58"/>
                <a:gd name="T52" fmla="*/ 16 w 38"/>
                <a:gd name="T53" fmla="*/ 7 h 58"/>
                <a:gd name="T54" fmla="*/ 17 w 38"/>
                <a:gd name="T55" fmla="*/ 9 h 58"/>
                <a:gd name="T56" fmla="*/ 17 w 38"/>
                <a:gd name="T57" fmla="*/ 10 h 58"/>
                <a:gd name="T58" fmla="*/ 16 w 38"/>
                <a:gd name="T59" fmla="*/ 14 h 58"/>
                <a:gd name="T60" fmla="*/ 17 w 38"/>
                <a:gd name="T61" fmla="*/ 17 h 58"/>
                <a:gd name="T62" fmla="*/ 19 w 38"/>
                <a:gd name="T63" fmla="*/ 19 h 58"/>
                <a:gd name="T64" fmla="*/ 29 w 38"/>
                <a:gd name="T65" fmla="*/ 18 h 58"/>
                <a:gd name="T66" fmla="*/ 31 w 38"/>
                <a:gd name="T67" fmla="*/ 18 h 58"/>
                <a:gd name="T68" fmla="*/ 38 w 38"/>
                <a:gd name="T69" fmla="*/ 21 h 58"/>
                <a:gd name="T70" fmla="*/ 33 w 38"/>
                <a:gd name="T71" fmla="*/ 24 h 58"/>
                <a:gd name="T72" fmla="*/ 27 w 38"/>
                <a:gd name="T73" fmla="*/ 25 h 58"/>
                <a:gd name="T74" fmla="*/ 25 w 38"/>
                <a:gd name="T75" fmla="*/ 25 h 58"/>
                <a:gd name="T76" fmla="*/ 20 w 38"/>
                <a:gd name="T77" fmla="*/ 26 h 58"/>
                <a:gd name="T78" fmla="*/ 17 w 38"/>
                <a:gd name="T79" fmla="*/ 26 h 58"/>
                <a:gd name="T80" fmla="*/ 15 w 38"/>
                <a:gd name="T81" fmla="*/ 30 h 58"/>
                <a:gd name="T82" fmla="*/ 15 w 38"/>
                <a:gd name="T83" fmla="*/ 36 h 58"/>
                <a:gd name="T84" fmla="*/ 15 w 38"/>
                <a:gd name="T85" fmla="*/ 42 h 58"/>
                <a:gd name="T86" fmla="*/ 17 w 38"/>
                <a:gd name="T87" fmla="*/ 46 h 58"/>
                <a:gd name="T88" fmla="*/ 19 w 38"/>
                <a:gd name="T89" fmla="*/ 48 h 58"/>
                <a:gd name="T90" fmla="*/ 20 w 38"/>
                <a:gd name="T91" fmla="*/ 50 h 58"/>
                <a:gd name="T92" fmla="*/ 22 w 38"/>
                <a:gd name="T93" fmla="*/ 51 h 58"/>
                <a:gd name="T94" fmla="*/ 25 w 38"/>
                <a:gd name="T95" fmla="*/ 51 h 58"/>
                <a:gd name="T96" fmla="*/ 29 w 38"/>
                <a:gd name="T97" fmla="*/ 49 h 58"/>
                <a:gd name="T98" fmla="*/ 36 w 38"/>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 h="58">
                  <a:moveTo>
                    <a:pt x="36" y="49"/>
                  </a:moveTo>
                  <a:cubicBezTo>
                    <a:pt x="36" y="51"/>
                    <a:pt x="35" y="52"/>
                    <a:pt x="33" y="53"/>
                  </a:cubicBezTo>
                  <a:cubicBezTo>
                    <a:pt x="33" y="54"/>
                    <a:pt x="32" y="55"/>
                    <a:pt x="30" y="56"/>
                  </a:cubicBezTo>
                  <a:cubicBezTo>
                    <a:pt x="28" y="57"/>
                    <a:pt x="28" y="57"/>
                    <a:pt x="28" y="57"/>
                  </a:cubicBezTo>
                  <a:cubicBezTo>
                    <a:pt x="27" y="57"/>
                    <a:pt x="27" y="57"/>
                    <a:pt x="27" y="57"/>
                  </a:cubicBezTo>
                  <a:cubicBezTo>
                    <a:pt x="25" y="57"/>
                    <a:pt x="25" y="57"/>
                    <a:pt x="25" y="57"/>
                  </a:cubicBezTo>
                  <a:cubicBezTo>
                    <a:pt x="24" y="58"/>
                    <a:pt x="23" y="58"/>
                    <a:pt x="22" y="58"/>
                  </a:cubicBezTo>
                  <a:cubicBezTo>
                    <a:pt x="22" y="58"/>
                    <a:pt x="21" y="58"/>
                    <a:pt x="21" y="57"/>
                  </a:cubicBezTo>
                  <a:cubicBezTo>
                    <a:pt x="19" y="57"/>
                    <a:pt x="19" y="57"/>
                    <a:pt x="19" y="57"/>
                  </a:cubicBezTo>
                  <a:cubicBezTo>
                    <a:pt x="16" y="55"/>
                    <a:pt x="16" y="55"/>
                    <a:pt x="16" y="55"/>
                  </a:cubicBezTo>
                  <a:cubicBezTo>
                    <a:pt x="15" y="55"/>
                    <a:pt x="15" y="55"/>
                    <a:pt x="15" y="55"/>
                  </a:cubicBezTo>
                  <a:cubicBezTo>
                    <a:pt x="13" y="52"/>
                    <a:pt x="13" y="52"/>
                    <a:pt x="13" y="52"/>
                  </a:cubicBezTo>
                  <a:cubicBezTo>
                    <a:pt x="12" y="51"/>
                    <a:pt x="12" y="51"/>
                    <a:pt x="12" y="51"/>
                  </a:cubicBezTo>
                  <a:cubicBezTo>
                    <a:pt x="9" y="46"/>
                    <a:pt x="9" y="46"/>
                    <a:pt x="9" y="46"/>
                  </a:cubicBezTo>
                  <a:cubicBezTo>
                    <a:pt x="8" y="41"/>
                    <a:pt x="8" y="41"/>
                    <a:pt x="8" y="41"/>
                  </a:cubicBezTo>
                  <a:cubicBezTo>
                    <a:pt x="9" y="40"/>
                    <a:pt x="9" y="40"/>
                    <a:pt x="9" y="40"/>
                  </a:cubicBezTo>
                  <a:cubicBezTo>
                    <a:pt x="8" y="39"/>
                    <a:pt x="8" y="39"/>
                    <a:pt x="8" y="39"/>
                  </a:cubicBezTo>
                  <a:cubicBezTo>
                    <a:pt x="8" y="37"/>
                    <a:pt x="8" y="37"/>
                    <a:pt x="8" y="37"/>
                  </a:cubicBezTo>
                  <a:cubicBezTo>
                    <a:pt x="8" y="35"/>
                    <a:pt x="8" y="35"/>
                    <a:pt x="8" y="35"/>
                  </a:cubicBezTo>
                  <a:cubicBezTo>
                    <a:pt x="9" y="34"/>
                    <a:pt x="9" y="34"/>
                    <a:pt x="9" y="34"/>
                  </a:cubicBezTo>
                  <a:cubicBezTo>
                    <a:pt x="9" y="33"/>
                    <a:pt x="9" y="33"/>
                    <a:pt x="9" y="33"/>
                  </a:cubicBezTo>
                  <a:cubicBezTo>
                    <a:pt x="8" y="32"/>
                    <a:pt x="8" y="32"/>
                    <a:pt x="8" y="32"/>
                  </a:cubicBezTo>
                  <a:cubicBezTo>
                    <a:pt x="9" y="30"/>
                    <a:pt x="9" y="30"/>
                    <a:pt x="9" y="30"/>
                  </a:cubicBezTo>
                  <a:cubicBezTo>
                    <a:pt x="8" y="28"/>
                    <a:pt x="8" y="28"/>
                    <a:pt x="8" y="28"/>
                  </a:cubicBezTo>
                  <a:cubicBezTo>
                    <a:pt x="9" y="28"/>
                    <a:pt x="9" y="28"/>
                    <a:pt x="9" y="28"/>
                  </a:cubicBezTo>
                  <a:cubicBezTo>
                    <a:pt x="9" y="26"/>
                    <a:pt x="9" y="26"/>
                    <a:pt x="9" y="26"/>
                  </a:cubicBezTo>
                  <a:cubicBezTo>
                    <a:pt x="8" y="26"/>
                    <a:pt x="8" y="26"/>
                    <a:pt x="8" y="26"/>
                  </a:cubicBezTo>
                  <a:cubicBezTo>
                    <a:pt x="6" y="26"/>
                    <a:pt x="6" y="26"/>
                    <a:pt x="6" y="26"/>
                  </a:cubicBezTo>
                  <a:cubicBezTo>
                    <a:pt x="4" y="25"/>
                    <a:pt x="4" y="25"/>
                    <a:pt x="4"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7" y="18"/>
                    <a:pt x="7" y="18"/>
                    <a:pt x="7" y="18"/>
                  </a:cubicBezTo>
                  <a:cubicBezTo>
                    <a:pt x="10" y="18"/>
                    <a:pt x="10" y="18"/>
                    <a:pt x="10" y="18"/>
                  </a:cubicBezTo>
                  <a:cubicBezTo>
                    <a:pt x="10" y="16"/>
                    <a:pt x="10" y="16"/>
                    <a:pt x="10" y="16"/>
                  </a:cubicBezTo>
                  <a:cubicBezTo>
                    <a:pt x="8" y="14"/>
                    <a:pt x="8" y="14"/>
                    <a:pt x="8" y="14"/>
                  </a:cubicBezTo>
                  <a:cubicBezTo>
                    <a:pt x="10" y="13"/>
                    <a:pt x="10" y="13"/>
                    <a:pt x="10" y="13"/>
                  </a:cubicBezTo>
                  <a:cubicBezTo>
                    <a:pt x="9" y="11"/>
                    <a:pt x="9" y="11"/>
                    <a:pt x="9" y="11"/>
                  </a:cubicBezTo>
                  <a:cubicBezTo>
                    <a:pt x="9" y="8"/>
                    <a:pt x="9" y="8"/>
                    <a:pt x="9" y="8"/>
                  </a:cubicBezTo>
                  <a:cubicBezTo>
                    <a:pt x="8" y="7"/>
                    <a:pt x="8" y="7"/>
                    <a:pt x="8" y="7"/>
                  </a:cubicBezTo>
                  <a:cubicBezTo>
                    <a:pt x="8" y="6"/>
                    <a:pt x="8" y="6"/>
                    <a:pt x="8" y="5"/>
                  </a:cubicBezTo>
                  <a:cubicBezTo>
                    <a:pt x="8" y="4"/>
                    <a:pt x="8" y="4"/>
                    <a:pt x="8" y="3"/>
                  </a:cubicBezTo>
                  <a:cubicBezTo>
                    <a:pt x="8" y="2"/>
                    <a:pt x="8" y="2"/>
                    <a:pt x="8" y="2"/>
                  </a:cubicBezTo>
                  <a:cubicBezTo>
                    <a:pt x="9" y="1"/>
                    <a:pt x="9" y="1"/>
                    <a:pt x="9" y="1"/>
                  </a:cubicBezTo>
                  <a:cubicBezTo>
                    <a:pt x="11" y="0"/>
                    <a:pt x="12" y="0"/>
                    <a:pt x="13" y="0"/>
                  </a:cubicBezTo>
                  <a:cubicBezTo>
                    <a:pt x="15" y="0"/>
                    <a:pt x="16" y="1"/>
                    <a:pt x="16" y="3"/>
                  </a:cubicBezTo>
                  <a:cubicBezTo>
                    <a:pt x="16" y="4"/>
                    <a:pt x="16" y="4"/>
                    <a:pt x="16" y="4"/>
                  </a:cubicBezTo>
                  <a:cubicBezTo>
                    <a:pt x="17" y="4"/>
                    <a:pt x="17" y="5"/>
                    <a:pt x="17" y="5"/>
                  </a:cubicBezTo>
                  <a:cubicBezTo>
                    <a:pt x="17" y="6"/>
                    <a:pt x="17" y="6"/>
                    <a:pt x="17" y="6"/>
                  </a:cubicBezTo>
                  <a:cubicBezTo>
                    <a:pt x="16" y="7"/>
                    <a:pt x="16" y="7"/>
                    <a:pt x="16" y="7"/>
                  </a:cubicBezTo>
                  <a:cubicBezTo>
                    <a:pt x="16" y="7"/>
                    <a:pt x="16" y="7"/>
                    <a:pt x="16" y="7"/>
                  </a:cubicBezTo>
                  <a:cubicBezTo>
                    <a:pt x="17" y="9"/>
                    <a:pt x="17" y="9"/>
                    <a:pt x="17" y="9"/>
                  </a:cubicBezTo>
                  <a:cubicBezTo>
                    <a:pt x="17" y="9"/>
                    <a:pt x="17" y="9"/>
                    <a:pt x="17" y="9"/>
                  </a:cubicBezTo>
                  <a:cubicBezTo>
                    <a:pt x="17" y="10"/>
                    <a:pt x="17" y="10"/>
                    <a:pt x="17" y="10"/>
                  </a:cubicBezTo>
                  <a:cubicBezTo>
                    <a:pt x="16" y="12"/>
                    <a:pt x="16" y="12"/>
                    <a:pt x="16" y="12"/>
                  </a:cubicBezTo>
                  <a:cubicBezTo>
                    <a:pt x="16" y="14"/>
                    <a:pt x="16" y="14"/>
                    <a:pt x="16" y="14"/>
                  </a:cubicBezTo>
                  <a:cubicBezTo>
                    <a:pt x="16" y="16"/>
                    <a:pt x="16" y="16"/>
                    <a:pt x="16" y="16"/>
                  </a:cubicBezTo>
                  <a:cubicBezTo>
                    <a:pt x="17" y="17"/>
                    <a:pt x="17" y="17"/>
                    <a:pt x="17" y="17"/>
                  </a:cubicBezTo>
                  <a:cubicBezTo>
                    <a:pt x="16" y="19"/>
                    <a:pt x="16" y="19"/>
                    <a:pt x="16" y="19"/>
                  </a:cubicBezTo>
                  <a:cubicBezTo>
                    <a:pt x="19" y="19"/>
                    <a:pt x="19" y="19"/>
                    <a:pt x="19" y="19"/>
                  </a:cubicBezTo>
                  <a:cubicBezTo>
                    <a:pt x="25" y="19"/>
                    <a:pt x="25" y="19"/>
                    <a:pt x="25" y="19"/>
                  </a:cubicBezTo>
                  <a:cubicBezTo>
                    <a:pt x="29" y="18"/>
                    <a:pt x="29" y="18"/>
                    <a:pt x="29" y="18"/>
                  </a:cubicBezTo>
                  <a:cubicBezTo>
                    <a:pt x="31" y="18"/>
                    <a:pt x="31" y="18"/>
                    <a:pt x="31" y="18"/>
                  </a:cubicBezTo>
                  <a:cubicBezTo>
                    <a:pt x="31" y="18"/>
                    <a:pt x="31" y="18"/>
                    <a:pt x="31" y="18"/>
                  </a:cubicBezTo>
                  <a:cubicBezTo>
                    <a:pt x="35" y="18"/>
                    <a:pt x="35" y="18"/>
                    <a:pt x="35" y="18"/>
                  </a:cubicBezTo>
                  <a:cubicBezTo>
                    <a:pt x="37" y="18"/>
                    <a:pt x="38" y="19"/>
                    <a:pt x="38" y="21"/>
                  </a:cubicBezTo>
                  <a:cubicBezTo>
                    <a:pt x="38" y="22"/>
                    <a:pt x="38" y="22"/>
                    <a:pt x="37" y="22"/>
                  </a:cubicBezTo>
                  <a:cubicBezTo>
                    <a:pt x="36" y="23"/>
                    <a:pt x="34" y="23"/>
                    <a:pt x="33" y="24"/>
                  </a:cubicBezTo>
                  <a:cubicBezTo>
                    <a:pt x="31" y="23"/>
                    <a:pt x="31" y="23"/>
                    <a:pt x="31" y="23"/>
                  </a:cubicBezTo>
                  <a:cubicBezTo>
                    <a:pt x="30" y="24"/>
                    <a:pt x="28"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19" y="26"/>
                    <a:pt x="19" y="26"/>
                    <a:pt x="18" y="26"/>
                  </a:cubicBezTo>
                  <a:cubicBezTo>
                    <a:pt x="18" y="26"/>
                    <a:pt x="17" y="26"/>
                    <a:pt x="17" y="26"/>
                  </a:cubicBezTo>
                  <a:cubicBezTo>
                    <a:pt x="16" y="26"/>
                    <a:pt x="16" y="26"/>
                    <a:pt x="15" y="26"/>
                  </a:cubicBezTo>
                  <a:cubicBezTo>
                    <a:pt x="15" y="30"/>
                    <a:pt x="15" y="30"/>
                    <a:pt x="15" y="30"/>
                  </a:cubicBezTo>
                  <a:cubicBezTo>
                    <a:pt x="15" y="33"/>
                    <a:pt x="15" y="33"/>
                    <a:pt x="15" y="33"/>
                  </a:cubicBezTo>
                  <a:cubicBezTo>
                    <a:pt x="15" y="36"/>
                    <a:pt x="15" y="36"/>
                    <a:pt x="15" y="36"/>
                  </a:cubicBezTo>
                  <a:cubicBezTo>
                    <a:pt x="15" y="40"/>
                    <a:pt x="15" y="40"/>
                    <a:pt x="15" y="40"/>
                  </a:cubicBezTo>
                  <a:cubicBezTo>
                    <a:pt x="15" y="42"/>
                    <a:pt x="15" y="42"/>
                    <a:pt x="15" y="42"/>
                  </a:cubicBezTo>
                  <a:cubicBezTo>
                    <a:pt x="15" y="43"/>
                    <a:pt x="15" y="43"/>
                    <a:pt x="15" y="43"/>
                  </a:cubicBezTo>
                  <a:cubicBezTo>
                    <a:pt x="17" y="46"/>
                    <a:pt x="17" y="46"/>
                    <a:pt x="17" y="46"/>
                  </a:cubicBezTo>
                  <a:cubicBezTo>
                    <a:pt x="17" y="47"/>
                    <a:pt x="17" y="47"/>
                    <a:pt x="17" y="47"/>
                  </a:cubicBezTo>
                  <a:cubicBezTo>
                    <a:pt x="17" y="48"/>
                    <a:pt x="17"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2" y="51"/>
                    <a:pt x="23" y="51"/>
                    <a:pt x="23" y="51"/>
                  </a:cubicBezTo>
                  <a:cubicBezTo>
                    <a:pt x="24" y="51"/>
                    <a:pt x="24" y="51"/>
                    <a:pt x="25" y="51"/>
                  </a:cubicBezTo>
                  <a:cubicBezTo>
                    <a:pt x="26" y="50"/>
                    <a:pt x="27" y="49"/>
                    <a:pt x="28" y="49"/>
                  </a:cubicBezTo>
                  <a:cubicBezTo>
                    <a:pt x="29" y="49"/>
                    <a:pt x="29" y="49"/>
                    <a:pt x="29" y="49"/>
                  </a:cubicBezTo>
                  <a:cubicBezTo>
                    <a:pt x="30" y="48"/>
                    <a:pt x="31" y="47"/>
                    <a:pt x="32"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7"/>
            <p:cNvSpPr>
              <a:spLocks noEditPoints="1"/>
            </p:cNvSpPr>
            <p:nvPr userDrawn="1"/>
          </p:nvSpPr>
          <p:spPr bwMode="auto">
            <a:xfrm>
              <a:off x="520" y="411"/>
              <a:ext cx="70" cy="110"/>
            </a:xfrm>
            <a:custGeom>
              <a:avLst/>
              <a:gdLst>
                <a:gd name="T0" fmla="*/ 30 w 34"/>
                <a:gd name="T1" fmla="*/ 44 h 53"/>
                <a:gd name="T2" fmla="*/ 27 w 34"/>
                <a:gd name="T3" fmla="*/ 47 h 53"/>
                <a:gd name="T4" fmla="*/ 23 w 34"/>
                <a:gd name="T5" fmla="*/ 50 h 53"/>
                <a:gd name="T6" fmla="*/ 19 w 34"/>
                <a:gd name="T7" fmla="*/ 51 h 53"/>
                <a:gd name="T8" fmla="*/ 14 w 34"/>
                <a:gd name="T9" fmla="*/ 52 h 53"/>
                <a:gd name="T10" fmla="*/ 10 w 34"/>
                <a:gd name="T11" fmla="*/ 51 h 53"/>
                <a:gd name="T12" fmla="*/ 3 w 34"/>
                <a:gd name="T13" fmla="*/ 47 h 53"/>
                <a:gd name="T14" fmla="*/ 2 w 34"/>
                <a:gd name="T15" fmla="*/ 43 h 53"/>
                <a:gd name="T16" fmla="*/ 1 w 34"/>
                <a:gd name="T17" fmla="*/ 33 h 53"/>
                <a:gd name="T18" fmla="*/ 1 w 34"/>
                <a:gd name="T19" fmla="*/ 29 h 53"/>
                <a:gd name="T20" fmla="*/ 2 w 34"/>
                <a:gd name="T21" fmla="*/ 26 h 53"/>
                <a:gd name="T22" fmla="*/ 4 w 34"/>
                <a:gd name="T23" fmla="*/ 20 h 53"/>
                <a:gd name="T24" fmla="*/ 3 w 34"/>
                <a:gd name="T25" fmla="*/ 16 h 53"/>
                <a:gd name="T26" fmla="*/ 6 w 34"/>
                <a:gd name="T27" fmla="*/ 14 h 53"/>
                <a:gd name="T28" fmla="*/ 10 w 34"/>
                <a:gd name="T29" fmla="*/ 9 h 53"/>
                <a:gd name="T30" fmla="*/ 11 w 34"/>
                <a:gd name="T31" fmla="*/ 6 h 53"/>
                <a:gd name="T32" fmla="*/ 15 w 34"/>
                <a:gd name="T33" fmla="*/ 3 h 53"/>
                <a:gd name="T34" fmla="*/ 18 w 34"/>
                <a:gd name="T35" fmla="*/ 1 h 53"/>
                <a:gd name="T36" fmla="*/ 23 w 34"/>
                <a:gd name="T37" fmla="*/ 0 h 53"/>
                <a:gd name="T38" fmla="*/ 28 w 34"/>
                <a:gd name="T39" fmla="*/ 4 h 53"/>
                <a:gd name="T40" fmla="*/ 30 w 34"/>
                <a:gd name="T41" fmla="*/ 10 h 53"/>
                <a:gd name="T42" fmla="*/ 28 w 34"/>
                <a:gd name="T43" fmla="*/ 17 h 53"/>
                <a:gd name="T44" fmla="*/ 20 w 34"/>
                <a:gd name="T45" fmla="*/ 24 h 53"/>
                <a:gd name="T46" fmla="*/ 15 w 34"/>
                <a:gd name="T47" fmla="*/ 27 h 53"/>
                <a:gd name="T48" fmla="*/ 10 w 34"/>
                <a:gd name="T49" fmla="*/ 27 h 53"/>
                <a:gd name="T50" fmla="*/ 8 w 34"/>
                <a:gd name="T51" fmla="*/ 30 h 53"/>
                <a:gd name="T52" fmla="*/ 8 w 34"/>
                <a:gd name="T53" fmla="*/ 36 h 53"/>
                <a:gd name="T54" fmla="*/ 7 w 34"/>
                <a:gd name="T55" fmla="*/ 39 h 53"/>
                <a:gd name="T56" fmla="*/ 10 w 34"/>
                <a:gd name="T57" fmla="*/ 43 h 53"/>
                <a:gd name="T58" fmla="*/ 13 w 34"/>
                <a:gd name="T59" fmla="*/ 44 h 53"/>
                <a:gd name="T60" fmla="*/ 19 w 34"/>
                <a:gd name="T61" fmla="*/ 43 h 53"/>
                <a:gd name="T62" fmla="*/ 21 w 34"/>
                <a:gd name="T63" fmla="*/ 41 h 53"/>
                <a:gd name="T64" fmla="*/ 25 w 34"/>
                <a:gd name="T65" fmla="*/ 39 h 53"/>
                <a:gd name="T66" fmla="*/ 32 w 34"/>
                <a:gd name="T67" fmla="*/ 35 h 53"/>
                <a:gd name="T68" fmla="*/ 23 w 34"/>
                <a:gd name="T69" fmla="*/ 8 h 53"/>
                <a:gd name="T70" fmla="*/ 21 w 34"/>
                <a:gd name="T71" fmla="*/ 8 h 53"/>
                <a:gd name="T72" fmla="*/ 19 w 34"/>
                <a:gd name="T73" fmla="*/ 9 h 53"/>
                <a:gd name="T74" fmla="*/ 14 w 34"/>
                <a:gd name="T75" fmla="*/ 15 h 53"/>
                <a:gd name="T76" fmla="*/ 12 w 34"/>
                <a:gd name="T77" fmla="*/ 19 h 53"/>
                <a:gd name="T78" fmla="*/ 15 w 34"/>
                <a:gd name="T79" fmla="*/ 17 h 53"/>
                <a:gd name="T80" fmla="*/ 18 w 34"/>
                <a:gd name="T81" fmla="*/ 16 h 53"/>
                <a:gd name="T82" fmla="*/ 20 w 34"/>
                <a:gd name="T83" fmla="*/ 15 h 53"/>
                <a:gd name="T84" fmla="*/ 22 w 34"/>
                <a:gd name="T85" fmla="*/ 13 h 53"/>
                <a:gd name="T86" fmla="*/ 24 w 34"/>
                <a:gd name="T8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53">
                  <a:moveTo>
                    <a:pt x="34" y="39"/>
                  </a:moveTo>
                  <a:cubicBezTo>
                    <a:pt x="34" y="39"/>
                    <a:pt x="33" y="40"/>
                    <a:pt x="32" y="42"/>
                  </a:cubicBezTo>
                  <a:cubicBezTo>
                    <a:pt x="32" y="43"/>
                    <a:pt x="31" y="44"/>
                    <a:pt x="30" y="44"/>
                  </a:cubicBezTo>
                  <a:cubicBezTo>
                    <a:pt x="30" y="44"/>
                    <a:pt x="30" y="44"/>
                    <a:pt x="30" y="44"/>
                  </a:cubicBezTo>
                  <a:cubicBezTo>
                    <a:pt x="29" y="46"/>
                    <a:pt x="29" y="46"/>
                    <a:pt x="29" y="46"/>
                  </a:cubicBezTo>
                  <a:cubicBezTo>
                    <a:pt x="27" y="47"/>
                    <a:pt x="27" y="47"/>
                    <a:pt x="27" y="47"/>
                  </a:cubicBezTo>
                  <a:cubicBezTo>
                    <a:pt x="25" y="48"/>
                    <a:pt x="25" y="48"/>
                    <a:pt x="25" y="48"/>
                  </a:cubicBezTo>
                  <a:cubicBezTo>
                    <a:pt x="24" y="50"/>
                    <a:pt x="24" y="50"/>
                    <a:pt x="24" y="50"/>
                  </a:cubicBezTo>
                  <a:cubicBezTo>
                    <a:pt x="23" y="50"/>
                    <a:pt x="23" y="50"/>
                    <a:pt x="23" y="50"/>
                  </a:cubicBezTo>
                  <a:cubicBezTo>
                    <a:pt x="22" y="50"/>
                    <a:pt x="22" y="50"/>
                    <a:pt x="21" y="50"/>
                  </a:cubicBezTo>
                  <a:cubicBezTo>
                    <a:pt x="20" y="51"/>
                    <a:pt x="20" y="51"/>
                    <a:pt x="20" y="51"/>
                  </a:cubicBezTo>
                  <a:cubicBezTo>
                    <a:pt x="20" y="51"/>
                    <a:pt x="20" y="51"/>
                    <a:pt x="19" y="51"/>
                  </a:cubicBezTo>
                  <a:cubicBezTo>
                    <a:pt x="18" y="51"/>
                    <a:pt x="18" y="51"/>
                    <a:pt x="17" y="53"/>
                  </a:cubicBezTo>
                  <a:cubicBezTo>
                    <a:pt x="15" y="52"/>
                    <a:pt x="15" y="52"/>
                    <a:pt x="15" y="52"/>
                  </a:cubicBezTo>
                  <a:cubicBezTo>
                    <a:pt x="15" y="52"/>
                    <a:pt x="15" y="52"/>
                    <a:pt x="14" y="52"/>
                  </a:cubicBezTo>
                  <a:cubicBezTo>
                    <a:pt x="14" y="52"/>
                    <a:pt x="13" y="52"/>
                    <a:pt x="12" y="51"/>
                  </a:cubicBezTo>
                  <a:cubicBezTo>
                    <a:pt x="10" y="51"/>
                    <a:pt x="10" y="51"/>
                    <a:pt x="10" y="51"/>
                  </a:cubicBezTo>
                  <a:cubicBezTo>
                    <a:pt x="10" y="51"/>
                    <a:pt x="10" y="51"/>
                    <a:pt x="10" y="51"/>
                  </a:cubicBezTo>
                  <a:cubicBezTo>
                    <a:pt x="7" y="50"/>
                    <a:pt x="5" y="50"/>
                    <a:pt x="5" y="48"/>
                  </a:cubicBezTo>
                  <a:cubicBezTo>
                    <a:pt x="5" y="47"/>
                    <a:pt x="5" y="47"/>
                    <a:pt x="5" y="47"/>
                  </a:cubicBezTo>
                  <a:cubicBezTo>
                    <a:pt x="3" y="47"/>
                    <a:pt x="3" y="47"/>
                    <a:pt x="3" y="47"/>
                  </a:cubicBezTo>
                  <a:cubicBezTo>
                    <a:pt x="3" y="45"/>
                    <a:pt x="3" y="45"/>
                    <a:pt x="3" y="45"/>
                  </a:cubicBezTo>
                  <a:cubicBezTo>
                    <a:pt x="2" y="44"/>
                    <a:pt x="2" y="44"/>
                    <a:pt x="2" y="44"/>
                  </a:cubicBezTo>
                  <a:cubicBezTo>
                    <a:pt x="2" y="43"/>
                    <a:pt x="2" y="43"/>
                    <a:pt x="2" y="43"/>
                  </a:cubicBezTo>
                  <a:cubicBezTo>
                    <a:pt x="0" y="38"/>
                    <a:pt x="0" y="38"/>
                    <a:pt x="0" y="38"/>
                  </a:cubicBezTo>
                  <a:cubicBezTo>
                    <a:pt x="1" y="35"/>
                    <a:pt x="1" y="35"/>
                    <a:pt x="1" y="35"/>
                  </a:cubicBezTo>
                  <a:cubicBezTo>
                    <a:pt x="1" y="33"/>
                    <a:pt x="1" y="33"/>
                    <a:pt x="1" y="33"/>
                  </a:cubicBezTo>
                  <a:cubicBezTo>
                    <a:pt x="1" y="31"/>
                    <a:pt x="1" y="31"/>
                    <a:pt x="1" y="31"/>
                  </a:cubicBezTo>
                  <a:cubicBezTo>
                    <a:pt x="1" y="29"/>
                    <a:pt x="1" y="29"/>
                    <a:pt x="1" y="29"/>
                  </a:cubicBezTo>
                  <a:cubicBezTo>
                    <a:pt x="1" y="29"/>
                    <a:pt x="1" y="29"/>
                    <a:pt x="1" y="29"/>
                  </a:cubicBezTo>
                  <a:cubicBezTo>
                    <a:pt x="2" y="27"/>
                    <a:pt x="2" y="27"/>
                    <a:pt x="2" y="27"/>
                  </a:cubicBezTo>
                  <a:cubicBezTo>
                    <a:pt x="2" y="28"/>
                    <a:pt x="2" y="28"/>
                    <a:pt x="2" y="28"/>
                  </a:cubicBezTo>
                  <a:cubicBezTo>
                    <a:pt x="2" y="27"/>
                    <a:pt x="2" y="26"/>
                    <a:pt x="2" y="26"/>
                  </a:cubicBezTo>
                  <a:cubicBezTo>
                    <a:pt x="2" y="25"/>
                    <a:pt x="2" y="25"/>
                    <a:pt x="2" y="25"/>
                  </a:cubicBezTo>
                  <a:cubicBezTo>
                    <a:pt x="2" y="23"/>
                    <a:pt x="2" y="23"/>
                    <a:pt x="2" y="23"/>
                  </a:cubicBezTo>
                  <a:cubicBezTo>
                    <a:pt x="2" y="22"/>
                    <a:pt x="3" y="20"/>
                    <a:pt x="4" y="20"/>
                  </a:cubicBezTo>
                  <a:cubicBezTo>
                    <a:pt x="4" y="19"/>
                    <a:pt x="4" y="19"/>
                    <a:pt x="4" y="19"/>
                  </a:cubicBezTo>
                  <a:cubicBezTo>
                    <a:pt x="4" y="19"/>
                    <a:pt x="3" y="18"/>
                    <a:pt x="3" y="17"/>
                  </a:cubicBezTo>
                  <a:cubicBezTo>
                    <a:pt x="3" y="16"/>
                    <a:pt x="3" y="16"/>
                    <a:pt x="3" y="16"/>
                  </a:cubicBezTo>
                  <a:cubicBezTo>
                    <a:pt x="3" y="15"/>
                    <a:pt x="3" y="14"/>
                    <a:pt x="4" y="13"/>
                  </a:cubicBezTo>
                  <a:cubicBezTo>
                    <a:pt x="4" y="14"/>
                    <a:pt x="5" y="14"/>
                    <a:pt x="6" y="14"/>
                  </a:cubicBezTo>
                  <a:cubicBezTo>
                    <a:pt x="6" y="14"/>
                    <a:pt x="6" y="14"/>
                    <a:pt x="6" y="14"/>
                  </a:cubicBezTo>
                  <a:cubicBezTo>
                    <a:pt x="6" y="14"/>
                    <a:pt x="7" y="14"/>
                    <a:pt x="7" y="13"/>
                  </a:cubicBezTo>
                  <a:cubicBezTo>
                    <a:pt x="8" y="12"/>
                    <a:pt x="9" y="10"/>
                    <a:pt x="9" y="9"/>
                  </a:cubicBezTo>
                  <a:cubicBezTo>
                    <a:pt x="10" y="9"/>
                    <a:pt x="10" y="9"/>
                    <a:pt x="10" y="9"/>
                  </a:cubicBezTo>
                  <a:cubicBezTo>
                    <a:pt x="10" y="8"/>
                    <a:pt x="10" y="8"/>
                    <a:pt x="10" y="6"/>
                  </a:cubicBezTo>
                  <a:cubicBezTo>
                    <a:pt x="11" y="6"/>
                    <a:pt x="11" y="6"/>
                    <a:pt x="11" y="6"/>
                  </a:cubicBezTo>
                  <a:cubicBezTo>
                    <a:pt x="11" y="6"/>
                    <a:pt x="11" y="6"/>
                    <a:pt x="11" y="6"/>
                  </a:cubicBezTo>
                  <a:cubicBezTo>
                    <a:pt x="12" y="6"/>
                    <a:pt x="12" y="6"/>
                    <a:pt x="12" y="6"/>
                  </a:cubicBezTo>
                  <a:cubicBezTo>
                    <a:pt x="13" y="5"/>
                    <a:pt x="13" y="5"/>
                    <a:pt x="13" y="5"/>
                  </a:cubicBezTo>
                  <a:cubicBezTo>
                    <a:pt x="14" y="4"/>
                    <a:pt x="14" y="4"/>
                    <a:pt x="15" y="3"/>
                  </a:cubicBezTo>
                  <a:cubicBezTo>
                    <a:pt x="15" y="3"/>
                    <a:pt x="16" y="3"/>
                    <a:pt x="16" y="2"/>
                  </a:cubicBezTo>
                  <a:cubicBezTo>
                    <a:pt x="17" y="2"/>
                    <a:pt x="17" y="2"/>
                    <a:pt x="17" y="2"/>
                  </a:cubicBezTo>
                  <a:cubicBezTo>
                    <a:pt x="18" y="1"/>
                    <a:pt x="18" y="1"/>
                    <a:pt x="18" y="1"/>
                  </a:cubicBezTo>
                  <a:cubicBezTo>
                    <a:pt x="19" y="1"/>
                    <a:pt x="20" y="0"/>
                    <a:pt x="21" y="0"/>
                  </a:cubicBezTo>
                  <a:cubicBezTo>
                    <a:pt x="22" y="0"/>
                    <a:pt x="22" y="0"/>
                    <a:pt x="23" y="1"/>
                  </a:cubicBezTo>
                  <a:cubicBezTo>
                    <a:pt x="23" y="0"/>
                    <a:pt x="23" y="0"/>
                    <a:pt x="23" y="0"/>
                  </a:cubicBezTo>
                  <a:cubicBezTo>
                    <a:pt x="24" y="1"/>
                    <a:pt x="24" y="1"/>
                    <a:pt x="24" y="1"/>
                  </a:cubicBezTo>
                  <a:cubicBezTo>
                    <a:pt x="25" y="2"/>
                    <a:pt x="26" y="2"/>
                    <a:pt x="26" y="2"/>
                  </a:cubicBezTo>
                  <a:cubicBezTo>
                    <a:pt x="28" y="4"/>
                    <a:pt x="28" y="4"/>
                    <a:pt x="28" y="4"/>
                  </a:cubicBezTo>
                  <a:cubicBezTo>
                    <a:pt x="28" y="4"/>
                    <a:pt x="28" y="4"/>
                    <a:pt x="28" y="4"/>
                  </a:cubicBezTo>
                  <a:cubicBezTo>
                    <a:pt x="30" y="5"/>
                    <a:pt x="30" y="7"/>
                    <a:pt x="30" y="9"/>
                  </a:cubicBezTo>
                  <a:cubicBezTo>
                    <a:pt x="30" y="10"/>
                    <a:pt x="30" y="10"/>
                    <a:pt x="30" y="10"/>
                  </a:cubicBezTo>
                  <a:cubicBezTo>
                    <a:pt x="30" y="14"/>
                    <a:pt x="30" y="14"/>
                    <a:pt x="30" y="14"/>
                  </a:cubicBezTo>
                  <a:cubicBezTo>
                    <a:pt x="30" y="14"/>
                    <a:pt x="30" y="14"/>
                    <a:pt x="30" y="14"/>
                  </a:cubicBezTo>
                  <a:cubicBezTo>
                    <a:pt x="28" y="17"/>
                    <a:pt x="28" y="17"/>
                    <a:pt x="28" y="17"/>
                  </a:cubicBezTo>
                  <a:cubicBezTo>
                    <a:pt x="27" y="19"/>
                    <a:pt x="27" y="19"/>
                    <a:pt x="27" y="19"/>
                  </a:cubicBezTo>
                  <a:cubicBezTo>
                    <a:pt x="26" y="21"/>
                    <a:pt x="26" y="21"/>
                    <a:pt x="26" y="21"/>
                  </a:cubicBezTo>
                  <a:cubicBezTo>
                    <a:pt x="23" y="23"/>
                    <a:pt x="21" y="24"/>
                    <a:pt x="20" y="24"/>
                  </a:cubicBezTo>
                  <a:cubicBezTo>
                    <a:pt x="20" y="25"/>
                    <a:pt x="19" y="26"/>
                    <a:pt x="18" y="26"/>
                  </a:cubicBezTo>
                  <a:cubicBezTo>
                    <a:pt x="17" y="26"/>
                    <a:pt x="17" y="26"/>
                    <a:pt x="17" y="26"/>
                  </a:cubicBezTo>
                  <a:cubicBezTo>
                    <a:pt x="15" y="27"/>
                    <a:pt x="15" y="27"/>
                    <a:pt x="15" y="27"/>
                  </a:cubicBezTo>
                  <a:cubicBezTo>
                    <a:pt x="14" y="27"/>
                    <a:pt x="14" y="27"/>
                    <a:pt x="14" y="27"/>
                  </a:cubicBezTo>
                  <a:cubicBezTo>
                    <a:pt x="11" y="28"/>
                    <a:pt x="11" y="28"/>
                    <a:pt x="11" y="28"/>
                  </a:cubicBezTo>
                  <a:cubicBezTo>
                    <a:pt x="10" y="27"/>
                    <a:pt x="10" y="27"/>
                    <a:pt x="10" y="27"/>
                  </a:cubicBezTo>
                  <a:cubicBezTo>
                    <a:pt x="9" y="27"/>
                    <a:pt x="9" y="27"/>
                    <a:pt x="9" y="27"/>
                  </a:cubicBezTo>
                  <a:cubicBezTo>
                    <a:pt x="9" y="28"/>
                    <a:pt x="9" y="29"/>
                    <a:pt x="9" y="30"/>
                  </a:cubicBezTo>
                  <a:cubicBezTo>
                    <a:pt x="8" y="30"/>
                    <a:pt x="8" y="30"/>
                    <a:pt x="8" y="30"/>
                  </a:cubicBezTo>
                  <a:cubicBezTo>
                    <a:pt x="8" y="31"/>
                    <a:pt x="8" y="31"/>
                    <a:pt x="8" y="31"/>
                  </a:cubicBezTo>
                  <a:cubicBezTo>
                    <a:pt x="7" y="33"/>
                    <a:pt x="7" y="33"/>
                    <a:pt x="7" y="33"/>
                  </a:cubicBezTo>
                  <a:cubicBezTo>
                    <a:pt x="7" y="34"/>
                    <a:pt x="8" y="35"/>
                    <a:pt x="8" y="36"/>
                  </a:cubicBezTo>
                  <a:cubicBezTo>
                    <a:pt x="7" y="37"/>
                    <a:pt x="7" y="37"/>
                    <a:pt x="7" y="37"/>
                  </a:cubicBezTo>
                  <a:cubicBezTo>
                    <a:pt x="7" y="37"/>
                    <a:pt x="7" y="38"/>
                    <a:pt x="7" y="39"/>
                  </a:cubicBezTo>
                  <a:cubicBezTo>
                    <a:pt x="7" y="39"/>
                    <a:pt x="7" y="39"/>
                    <a:pt x="7" y="39"/>
                  </a:cubicBezTo>
                  <a:cubicBezTo>
                    <a:pt x="7" y="40"/>
                    <a:pt x="7" y="40"/>
                    <a:pt x="8" y="40"/>
                  </a:cubicBezTo>
                  <a:cubicBezTo>
                    <a:pt x="8" y="41"/>
                    <a:pt x="8" y="42"/>
                    <a:pt x="9" y="42"/>
                  </a:cubicBezTo>
                  <a:cubicBezTo>
                    <a:pt x="10" y="43"/>
                    <a:pt x="10" y="43"/>
                    <a:pt x="10" y="43"/>
                  </a:cubicBezTo>
                  <a:cubicBezTo>
                    <a:pt x="12" y="43"/>
                    <a:pt x="12" y="43"/>
                    <a:pt x="12" y="43"/>
                  </a:cubicBezTo>
                  <a:cubicBezTo>
                    <a:pt x="12" y="44"/>
                    <a:pt x="12" y="44"/>
                    <a:pt x="12" y="44"/>
                  </a:cubicBezTo>
                  <a:cubicBezTo>
                    <a:pt x="13" y="44"/>
                    <a:pt x="13" y="44"/>
                    <a:pt x="13" y="44"/>
                  </a:cubicBezTo>
                  <a:cubicBezTo>
                    <a:pt x="16" y="44"/>
                    <a:pt x="16" y="44"/>
                    <a:pt x="16" y="44"/>
                  </a:cubicBezTo>
                  <a:cubicBezTo>
                    <a:pt x="18" y="44"/>
                    <a:pt x="18" y="44"/>
                    <a:pt x="18" y="44"/>
                  </a:cubicBezTo>
                  <a:cubicBezTo>
                    <a:pt x="19" y="43"/>
                    <a:pt x="19" y="43"/>
                    <a:pt x="19" y="43"/>
                  </a:cubicBezTo>
                  <a:cubicBezTo>
                    <a:pt x="20" y="43"/>
                    <a:pt x="20" y="43"/>
                    <a:pt x="20" y="43"/>
                  </a:cubicBezTo>
                  <a:cubicBezTo>
                    <a:pt x="21" y="41"/>
                    <a:pt x="21" y="41"/>
                    <a:pt x="21" y="41"/>
                  </a:cubicBezTo>
                  <a:cubicBezTo>
                    <a:pt x="21" y="41"/>
                    <a:pt x="21" y="41"/>
                    <a:pt x="21" y="41"/>
                  </a:cubicBezTo>
                  <a:cubicBezTo>
                    <a:pt x="24" y="40"/>
                    <a:pt x="24" y="40"/>
                    <a:pt x="24" y="40"/>
                  </a:cubicBezTo>
                  <a:cubicBezTo>
                    <a:pt x="24" y="40"/>
                    <a:pt x="25" y="39"/>
                    <a:pt x="25" y="39"/>
                  </a:cubicBezTo>
                  <a:cubicBezTo>
                    <a:pt x="25" y="39"/>
                    <a:pt x="25" y="39"/>
                    <a:pt x="25" y="39"/>
                  </a:cubicBezTo>
                  <a:cubicBezTo>
                    <a:pt x="27" y="38"/>
                    <a:pt x="28" y="38"/>
                    <a:pt x="28" y="36"/>
                  </a:cubicBezTo>
                  <a:cubicBezTo>
                    <a:pt x="29" y="36"/>
                    <a:pt x="30" y="35"/>
                    <a:pt x="31" y="35"/>
                  </a:cubicBezTo>
                  <a:cubicBezTo>
                    <a:pt x="32" y="35"/>
                    <a:pt x="32" y="35"/>
                    <a:pt x="32" y="35"/>
                  </a:cubicBezTo>
                  <a:cubicBezTo>
                    <a:pt x="33" y="36"/>
                    <a:pt x="34" y="38"/>
                    <a:pt x="34" y="39"/>
                  </a:cubicBezTo>
                  <a:moveTo>
                    <a:pt x="23" y="8"/>
                  </a:moveTo>
                  <a:cubicBezTo>
                    <a:pt x="23" y="8"/>
                    <a:pt x="23" y="8"/>
                    <a:pt x="23" y="8"/>
                  </a:cubicBezTo>
                  <a:cubicBezTo>
                    <a:pt x="23" y="8"/>
                    <a:pt x="23" y="8"/>
                    <a:pt x="23" y="8"/>
                  </a:cubicBezTo>
                  <a:cubicBezTo>
                    <a:pt x="22" y="8"/>
                    <a:pt x="22" y="8"/>
                    <a:pt x="22" y="8"/>
                  </a:cubicBezTo>
                  <a:cubicBezTo>
                    <a:pt x="22" y="8"/>
                    <a:pt x="21" y="8"/>
                    <a:pt x="21" y="8"/>
                  </a:cubicBezTo>
                  <a:cubicBezTo>
                    <a:pt x="20" y="9"/>
                    <a:pt x="20" y="9"/>
                    <a:pt x="20" y="9"/>
                  </a:cubicBezTo>
                  <a:cubicBezTo>
                    <a:pt x="19" y="9"/>
                    <a:pt x="19" y="9"/>
                    <a:pt x="19" y="9"/>
                  </a:cubicBezTo>
                  <a:cubicBezTo>
                    <a:pt x="19" y="9"/>
                    <a:pt x="19" y="9"/>
                    <a:pt x="19" y="9"/>
                  </a:cubicBezTo>
                  <a:cubicBezTo>
                    <a:pt x="17" y="11"/>
                    <a:pt x="17" y="11"/>
                    <a:pt x="17" y="11"/>
                  </a:cubicBezTo>
                  <a:cubicBezTo>
                    <a:pt x="16" y="12"/>
                    <a:pt x="16" y="12"/>
                    <a:pt x="16" y="12"/>
                  </a:cubicBezTo>
                  <a:cubicBezTo>
                    <a:pt x="14" y="15"/>
                    <a:pt x="14" y="15"/>
                    <a:pt x="14" y="15"/>
                  </a:cubicBezTo>
                  <a:cubicBezTo>
                    <a:pt x="13" y="16"/>
                    <a:pt x="13" y="16"/>
                    <a:pt x="13" y="16"/>
                  </a:cubicBezTo>
                  <a:cubicBezTo>
                    <a:pt x="13" y="17"/>
                    <a:pt x="13" y="18"/>
                    <a:pt x="12" y="19"/>
                  </a:cubicBezTo>
                  <a:cubicBezTo>
                    <a:pt x="12" y="19"/>
                    <a:pt x="12" y="19"/>
                    <a:pt x="12" y="19"/>
                  </a:cubicBezTo>
                  <a:cubicBezTo>
                    <a:pt x="12" y="19"/>
                    <a:pt x="13" y="19"/>
                    <a:pt x="14" y="19"/>
                  </a:cubicBezTo>
                  <a:cubicBezTo>
                    <a:pt x="15" y="18"/>
                    <a:pt x="15" y="18"/>
                    <a:pt x="15" y="18"/>
                  </a:cubicBezTo>
                  <a:cubicBezTo>
                    <a:pt x="15" y="17"/>
                    <a:pt x="15" y="17"/>
                    <a:pt x="15" y="17"/>
                  </a:cubicBezTo>
                  <a:cubicBezTo>
                    <a:pt x="17" y="18"/>
                    <a:pt x="17" y="18"/>
                    <a:pt x="17" y="18"/>
                  </a:cubicBezTo>
                  <a:cubicBezTo>
                    <a:pt x="17" y="16"/>
                    <a:pt x="17" y="16"/>
                    <a:pt x="17" y="16"/>
                  </a:cubicBezTo>
                  <a:cubicBezTo>
                    <a:pt x="18" y="16"/>
                    <a:pt x="18" y="16"/>
                    <a:pt x="18" y="16"/>
                  </a:cubicBezTo>
                  <a:cubicBezTo>
                    <a:pt x="19" y="17"/>
                    <a:pt x="19" y="17"/>
                    <a:pt x="19" y="17"/>
                  </a:cubicBezTo>
                  <a:cubicBezTo>
                    <a:pt x="20" y="15"/>
                    <a:pt x="20" y="15"/>
                    <a:pt x="20" y="15"/>
                  </a:cubicBezTo>
                  <a:cubicBezTo>
                    <a:pt x="20" y="15"/>
                    <a:pt x="20" y="15"/>
                    <a:pt x="20" y="15"/>
                  </a:cubicBezTo>
                  <a:cubicBezTo>
                    <a:pt x="20" y="14"/>
                    <a:pt x="20" y="14"/>
                    <a:pt x="20" y="14"/>
                  </a:cubicBezTo>
                  <a:cubicBezTo>
                    <a:pt x="22" y="14"/>
                    <a:pt x="22" y="14"/>
                    <a:pt x="22" y="14"/>
                  </a:cubicBezTo>
                  <a:cubicBezTo>
                    <a:pt x="22" y="13"/>
                    <a:pt x="22" y="13"/>
                    <a:pt x="22" y="13"/>
                  </a:cubicBezTo>
                  <a:cubicBezTo>
                    <a:pt x="22" y="13"/>
                    <a:pt x="22" y="13"/>
                    <a:pt x="22" y="13"/>
                  </a:cubicBezTo>
                  <a:cubicBezTo>
                    <a:pt x="24" y="11"/>
                    <a:pt x="24" y="11"/>
                    <a:pt x="24" y="11"/>
                  </a:cubicBezTo>
                  <a:cubicBezTo>
                    <a:pt x="24" y="10"/>
                    <a:pt x="24" y="10"/>
                    <a:pt x="24" y="9"/>
                  </a:cubicBezTo>
                  <a:cubicBezTo>
                    <a:pt x="24" y="9"/>
                    <a:pt x="24"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8"/>
            <p:cNvSpPr>
              <a:spLocks/>
            </p:cNvSpPr>
            <p:nvPr userDrawn="1"/>
          </p:nvSpPr>
          <p:spPr bwMode="auto">
            <a:xfrm>
              <a:off x="605" y="421"/>
              <a:ext cx="78" cy="94"/>
            </a:xfrm>
            <a:custGeom>
              <a:avLst/>
              <a:gdLst>
                <a:gd name="T0" fmla="*/ 33 w 38"/>
                <a:gd name="T1" fmla="*/ 8 h 45"/>
                <a:gd name="T2" fmla="*/ 30 w 38"/>
                <a:gd name="T3" fmla="*/ 9 h 45"/>
                <a:gd name="T4" fmla="*/ 27 w 38"/>
                <a:gd name="T5" fmla="*/ 10 h 45"/>
                <a:gd name="T6" fmla="*/ 26 w 38"/>
                <a:gd name="T7" fmla="*/ 11 h 45"/>
                <a:gd name="T8" fmla="*/ 22 w 38"/>
                <a:gd name="T9" fmla="*/ 14 h 45"/>
                <a:gd name="T10" fmla="*/ 19 w 38"/>
                <a:gd name="T11" fmla="*/ 16 h 45"/>
                <a:gd name="T12" fmla="*/ 17 w 38"/>
                <a:gd name="T13" fmla="*/ 19 h 45"/>
                <a:gd name="T14" fmla="*/ 15 w 38"/>
                <a:gd name="T15" fmla="*/ 22 h 45"/>
                <a:gd name="T16" fmla="*/ 14 w 38"/>
                <a:gd name="T17" fmla="*/ 24 h 45"/>
                <a:gd name="T18" fmla="*/ 13 w 38"/>
                <a:gd name="T19" fmla="*/ 26 h 45"/>
                <a:gd name="T20" fmla="*/ 12 w 38"/>
                <a:gd name="T21" fmla="*/ 28 h 45"/>
                <a:gd name="T22" fmla="*/ 12 w 38"/>
                <a:gd name="T23" fmla="*/ 29 h 45"/>
                <a:gd name="T24" fmla="*/ 10 w 38"/>
                <a:gd name="T25" fmla="*/ 32 h 45"/>
                <a:gd name="T26" fmla="*/ 10 w 38"/>
                <a:gd name="T27" fmla="*/ 36 h 45"/>
                <a:gd name="T28" fmla="*/ 10 w 38"/>
                <a:gd name="T29" fmla="*/ 38 h 45"/>
                <a:gd name="T30" fmla="*/ 12 w 38"/>
                <a:gd name="T31" fmla="*/ 41 h 45"/>
                <a:gd name="T32" fmla="*/ 9 w 38"/>
                <a:gd name="T33" fmla="*/ 44 h 45"/>
                <a:gd name="T34" fmla="*/ 3 w 38"/>
                <a:gd name="T35" fmla="*/ 44 h 45"/>
                <a:gd name="T36" fmla="*/ 2 w 38"/>
                <a:gd name="T37" fmla="*/ 41 h 45"/>
                <a:gd name="T38" fmla="*/ 2 w 38"/>
                <a:gd name="T39" fmla="*/ 37 h 45"/>
                <a:gd name="T40" fmla="*/ 2 w 38"/>
                <a:gd name="T41" fmla="*/ 34 h 45"/>
                <a:gd name="T42" fmla="*/ 2 w 38"/>
                <a:gd name="T43" fmla="*/ 31 h 45"/>
                <a:gd name="T44" fmla="*/ 2 w 38"/>
                <a:gd name="T45" fmla="*/ 27 h 45"/>
                <a:gd name="T46" fmla="*/ 2 w 38"/>
                <a:gd name="T47" fmla="*/ 25 h 45"/>
                <a:gd name="T48" fmla="*/ 2 w 38"/>
                <a:gd name="T49" fmla="*/ 22 h 45"/>
                <a:gd name="T50" fmla="*/ 2 w 38"/>
                <a:gd name="T51" fmla="*/ 20 h 45"/>
                <a:gd name="T52" fmla="*/ 2 w 38"/>
                <a:gd name="T53" fmla="*/ 17 h 45"/>
                <a:gd name="T54" fmla="*/ 2 w 38"/>
                <a:gd name="T55" fmla="*/ 14 h 45"/>
                <a:gd name="T56" fmla="*/ 0 w 38"/>
                <a:gd name="T57" fmla="*/ 11 h 45"/>
                <a:gd name="T58" fmla="*/ 1 w 38"/>
                <a:gd name="T59" fmla="*/ 9 h 45"/>
                <a:gd name="T60" fmla="*/ 0 w 38"/>
                <a:gd name="T61" fmla="*/ 5 h 45"/>
                <a:gd name="T62" fmla="*/ 4 w 38"/>
                <a:gd name="T63" fmla="*/ 0 h 45"/>
                <a:gd name="T64" fmla="*/ 7 w 38"/>
                <a:gd name="T65" fmla="*/ 3 h 45"/>
                <a:gd name="T66" fmla="*/ 8 w 38"/>
                <a:gd name="T67" fmla="*/ 7 h 45"/>
                <a:gd name="T68" fmla="*/ 9 w 38"/>
                <a:gd name="T69" fmla="*/ 13 h 45"/>
                <a:gd name="T70" fmla="*/ 9 w 38"/>
                <a:gd name="T71" fmla="*/ 15 h 45"/>
                <a:gd name="T72" fmla="*/ 9 w 38"/>
                <a:gd name="T73" fmla="*/ 20 h 45"/>
                <a:gd name="T74" fmla="*/ 9 w 38"/>
                <a:gd name="T75" fmla="*/ 21 h 45"/>
                <a:gd name="T76" fmla="*/ 10 w 38"/>
                <a:gd name="T77" fmla="*/ 21 h 45"/>
                <a:gd name="T78" fmla="*/ 11 w 38"/>
                <a:gd name="T79" fmla="*/ 18 h 45"/>
                <a:gd name="T80" fmla="*/ 13 w 38"/>
                <a:gd name="T81" fmla="*/ 16 h 45"/>
                <a:gd name="T82" fmla="*/ 14 w 38"/>
                <a:gd name="T83" fmla="*/ 13 h 45"/>
                <a:gd name="T84" fmla="*/ 17 w 38"/>
                <a:gd name="T85" fmla="*/ 10 h 45"/>
                <a:gd name="T86" fmla="*/ 18 w 38"/>
                <a:gd name="T87" fmla="*/ 8 h 45"/>
                <a:gd name="T88" fmla="*/ 20 w 38"/>
                <a:gd name="T89" fmla="*/ 8 h 45"/>
                <a:gd name="T90" fmla="*/ 21 w 38"/>
                <a:gd name="T91" fmla="*/ 7 h 45"/>
                <a:gd name="T92" fmla="*/ 23 w 38"/>
                <a:gd name="T93" fmla="*/ 6 h 45"/>
                <a:gd name="T94" fmla="*/ 24 w 38"/>
                <a:gd name="T95" fmla="*/ 5 h 45"/>
                <a:gd name="T96" fmla="*/ 27 w 38"/>
                <a:gd name="T97" fmla="*/ 3 h 45"/>
                <a:gd name="T98" fmla="*/ 31 w 38"/>
                <a:gd name="T99" fmla="*/ 2 h 45"/>
                <a:gd name="T100" fmla="*/ 31 w 38"/>
                <a:gd name="T101" fmla="*/ 2 h 45"/>
                <a:gd name="T102" fmla="*/ 33 w 38"/>
                <a:gd name="T103" fmla="*/ 2 h 45"/>
                <a:gd name="T104" fmla="*/ 38 w 38"/>
                <a:gd name="T105"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45">
                  <a:moveTo>
                    <a:pt x="37" y="8"/>
                  </a:moveTo>
                  <a:cubicBezTo>
                    <a:pt x="33" y="8"/>
                    <a:pt x="33" y="8"/>
                    <a:pt x="33" y="8"/>
                  </a:cubicBezTo>
                  <a:cubicBezTo>
                    <a:pt x="31" y="9"/>
                    <a:pt x="31" y="9"/>
                    <a:pt x="31" y="9"/>
                  </a:cubicBezTo>
                  <a:cubicBezTo>
                    <a:pt x="30" y="9"/>
                    <a:pt x="30" y="9"/>
                    <a:pt x="30" y="9"/>
                  </a:cubicBezTo>
                  <a:cubicBezTo>
                    <a:pt x="28" y="10"/>
                    <a:pt x="28" y="10"/>
                    <a:pt x="28" y="10"/>
                  </a:cubicBezTo>
                  <a:cubicBezTo>
                    <a:pt x="27" y="10"/>
                    <a:pt x="27" y="10"/>
                    <a:pt x="27" y="10"/>
                  </a:cubicBezTo>
                  <a:cubicBezTo>
                    <a:pt x="26" y="11"/>
                    <a:pt x="26" y="11"/>
                    <a:pt x="26" y="11"/>
                  </a:cubicBezTo>
                  <a:cubicBezTo>
                    <a:pt x="26" y="11"/>
                    <a:pt x="26" y="11"/>
                    <a:pt x="26" y="11"/>
                  </a:cubicBezTo>
                  <a:cubicBezTo>
                    <a:pt x="24" y="12"/>
                    <a:pt x="24" y="12"/>
                    <a:pt x="24" y="12"/>
                  </a:cubicBezTo>
                  <a:cubicBezTo>
                    <a:pt x="22" y="14"/>
                    <a:pt x="22" y="14"/>
                    <a:pt x="22" y="14"/>
                  </a:cubicBezTo>
                  <a:cubicBezTo>
                    <a:pt x="21" y="14"/>
                    <a:pt x="21" y="14"/>
                    <a:pt x="21" y="14"/>
                  </a:cubicBezTo>
                  <a:cubicBezTo>
                    <a:pt x="20" y="15"/>
                    <a:pt x="20" y="16"/>
                    <a:pt x="19" y="16"/>
                  </a:cubicBezTo>
                  <a:cubicBezTo>
                    <a:pt x="18" y="19"/>
                    <a:pt x="18" y="19"/>
                    <a:pt x="18" y="19"/>
                  </a:cubicBezTo>
                  <a:cubicBezTo>
                    <a:pt x="17" y="19"/>
                    <a:pt x="17" y="19"/>
                    <a:pt x="17" y="19"/>
                  </a:cubicBezTo>
                  <a:cubicBezTo>
                    <a:pt x="17" y="20"/>
                    <a:pt x="17" y="20"/>
                    <a:pt x="17" y="21"/>
                  </a:cubicBezTo>
                  <a:cubicBezTo>
                    <a:pt x="15" y="22"/>
                    <a:pt x="15" y="22"/>
                    <a:pt x="15" y="22"/>
                  </a:cubicBezTo>
                  <a:cubicBezTo>
                    <a:pt x="14" y="23"/>
                    <a:pt x="14" y="23"/>
                    <a:pt x="14" y="23"/>
                  </a:cubicBezTo>
                  <a:cubicBezTo>
                    <a:pt x="14" y="24"/>
                    <a:pt x="14" y="24"/>
                    <a:pt x="14" y="24"/>
                  </a:cubicBezTo>
                  <a:cubicBezTo>
                    <a:pt x="13" y="26"/>
                    <a:pt x="13" y="26"/>
                    <a:pt x="13" y="26"/>
                  </a:cubicBezTo>
                  <a:cubicBezTo>
                    <a:pt x="13" y="26"/>
                    <a:pt x="13" y="26"/>
                    <a:pt x="13" y="26"/>
                  </a:cubicBezTo>
                  <a:cubicBezTo>
                    <a:pt x="13" y="27"/>
                    <a:pt x="13" y="27"/>
                    <a:pt x="13" y="27"/>
                  </a:cubicBezTo>
                  <a:cubicBezTo>
                    <a:pt x="12" y="28"/>
                    <a:pt x="12" y="28"/>
                    <a:pt x="12" y="28"/>
                  </a:cubicBezTo>
                  <a:cubicBezTo>
                    <a:pt x="13" y="28"/>
                    <a:pt x="13" y="28"/>
                    <a:pt x="13" y="29"/>
                  </a:cubicBezTo>
                  <a:cubicBezTo>
                    <a:pt x="12" y="29"/>
                    <a:pt x="12" y="29"/>
                    <a:pt x="12" y="29"/>
                  </a:cubicBezTo>
                  <a:cubicBezTo>
                    <a:pt x="11" y="31"/>
                    <a:pt x="11" y="31"/>
                    <a:pt x="11" y="31"/>
                  </a:cubicBezTo>
                  <a:cubicBezTo>
                    <a:pt x="10" y="32"/>
                    <a:pt x="10" y="32"/>
                    <a:pt x="10" y="32"/>
                  </a:cubicBezTo>
                  <a:cubicBezTo>
                    <a:pt x="11" y="34"/>
                    <a:pt x="11" y="34"/>
                    <a:pt x="11" y="34"/>
                  </a:cubicBezTo>
                  <a:cubicBezTo>
                    <a:pt x="10" y="36"/>
                    <a:pt x="10" y="36"/>
                    <a:pt x="10" y="36"/>
                  </a:cubicBezTo>
                  <a:cubicBezTo>
                    <a:pt x="10" y="36"/>
                    <a:pt x="10" y="37"/>
                    <a:pt x="10" y="37"/>
                  </a:cubicBezTo>
                  <a:cubicBezTo>
                    <a:pt x="10" y="37"/>
                    <a:pt x="10" y="38"/>
                    <a:pt x="10" y="38"/>
                  </a:cubicBezTo>
                  <a:cubicBezTo>
                    <a:pt x="10" y="39"/>
                    <a:pt x="10" y="39"/>
                    <a:pt x="10" y="39"/>
                  </a:cubicBezTo>
                  <a:cubicBezTo>
                    <a:pt x="12" y="41"/>
                    <a:pt x="12" y="41"/>
                    <a:pt x="12" y="41"/>
                  </a:cubicBezTo>
                  <a:cubicBezTo>
                    <a:pt x="10" y="43"/>
                    <a:pt x="10" y="43"/>
                    <a:pt x="10" y="43"/>
                  </a:cubicBezTo>
                  <a:cubicBezTo>
                    <a:pt x="9" y="44"/>
                    <a:pt x="9" y="44"/>
                    <a:pt x="9" y="44"/>
                  </a:cubicBezTo>
                  <a:cubicBezTo>
                    <a:pt x="6" y="45"/>
                    <a:pt x="6" y="45"/>
                    <a:pt x="6" y="45"/>
                  </a:cubicBezTo>
                  <a:cubicBezTo>
                    <a:pt x="3" y="44"/>
                    <a:pt x="3" y="44"/>
                    <a:pt x="3" y="44"/>
                  </a:cubicBezTo>
                  <a:cubicBezTo>
                    <a:pt x="3" y="41"/>
                    <a:pt x="3" y="41"/>
                    <a:pt x="3" y="41"/>
                  </a:cubicBezTo>
                  <a:cubicBezTo>
                    <a:pt x="2" y="41"/>
                    <a:pt x="2" y="41"/>
                    <a:pt x="2" y="41"/>
                  </a:cubicBezTo>
                  <a:cubicBezTo>
                    <a:pt x="2" y="39"/>
                    <a:pt x="2" y="39"/>
                    <a:pt x="2" y="39"/>
                  </a:cubicBezTo>
                  <a:cubicBezTo>
                    <a:pt x="2" y="38"/>
                    <a:pt x="2" y="37"/>
                    <a:pt x="2" y="37"/>
                  </a:cubicBezTo>
                  <a:cubicBezTo>
                    <a:pt x="2" y="36"/>
                    <a:pt x="2" y="36"/>
                    <a:pt x="2" y="35"/>
                  </a:cubicBezTo>
                  <a:cubicBezTo>
                    <a:pt x="2" y="34"/>
                    <a:pt x="2" y="34"/>
                    <a:pt x="2" y="34"/>
                  </a:cubicBezTo>
                  <a:cubicBezTo>
                    <a:pt x="2" y="34"/>
                    <a:pt x="1" y="33"/>
                    <a:pt x="1" y="32"/>
                  </a:cubicBezTo>
                  <a:cubicBezTo>
                    <a:pt x="1" y="32"/>
                    <a:pt x="2" y="31"/>
                    <a:pt x="2" y="31"/>
                  </a:cubicBezTo>
                  <a:cubicBezTo>
                    <a:pt x="2" y="31"/>
                    <a:pt x="2" y="30"/>
                    <a:pt x="2" y="28"/>
                  </a:cubicBezTo>
                  <a:cubicBezTo>
                    <a:pt x="2" y="27"/>
                    <a:pt x="2" y="27"/>
                    <a:pt x="2" y="27"/>
                  </a:cubicBezTo>
                  <a:cubicBezTo>
                    <a:pt x="2" y="26"/>
                    <a:pt x="2" y="26"/>
                    <a:pt x="2" y="26"/>
                  </a:cubicBezTo>
                  <a:cubicBezTo>
                    <a:pt x="2" y="25"/>
                    <a:pt x="2" y="25"/>
                    <a:pt x="2" y="25"/>
                  </a:cubicBezTo>
                  <a:cubicBezTo>
                    <a:pt x="2" y="24"/>
                    <a:pt x="2" y="24"/>
                    <a:pt x="2" y="24"/>
                  </a:cubicBezTo>
                  <a:cubicBezTo>
                    <a:pt x="2" y="22"/>
                    <a:pt x="2" y="22"/>
                    <a:pt x="2" y="22"/>
                  </a:cubicBezTo>
                  <a:cubicBezTo>
                    <a:pt x="2" y="21"/>
                    <a:pt x="2" y="21"/>
                    <a:pt x="2" y="21"/>
                  </a:cubicBezTo>
                  <a:cubicBezTo>
                    <a:pt x="2" y="20"/>
                    <a:pt x="2" y="20"/>
                    <a:pt x="2" y="20"/>
                  </a:cubicBezTo>
                  <a:cubicBezTo>
                    <a:pt x="2" y="18"/>
                    <a:pt x="2" y="18"/>
                    <a:pt x="2" y="18"/>
                  </a:cubicBezTo>
                  <a:cubicBezTo>
                    <a:pt x="2" y="18"/>
                    <a:pt x="2" y="17"/>
                    <a:pt x="2" y="17"/>
                  </a:cubicBezTo>
                  <a:cubicBezTo>
                    <a:pt x="2" y="16"/>
                    <a:pt x="2" y="15"/>
                    <a:pt x="1" y="15"/>
                  </a:cubicBezTo>
                  <a:cubicBezTo>
                    <a:pt x="2" y="14"/>
                    <a:pt x="2" y="14"/>
                    <a:pt x="2" y="14"/>
                  </a:cubicBezTo>
                  <a:cubicBezTo>
                    <a:pt x="1" y="12"/>
                    <a:pt x="1" y="12"/>
                    <a:pt x="1" y="12"/>
                  </a:cubicBezTo>
                  <a:cubicBezTo>
                    <a:pt x="0" y="11"/>
                    <a:pt x="0" y="11"/>
                    <a:pt x="0" y="11"/>
                  </a:cubicBezTo>
                  <a:cubicBezTo>
                    <a:pt x="1" y="9"/>
                    <a:pt x="1" y="9"/>
                    <a:pt x="1" y="9"/>
                  </a:cubicBezTo>
                  <a:cubicBezTo>
                    <a:pt x="1" y="9"/>
                    <a:pt x="1" y="9"/>
                    <a:pt x="1" y="9"/>
                  </a:cubicBezTo>
                  <a:cubicBezTo>
                    <a:pt x="0" y="6"/>
                    <a:pt x="0" y="6"/>
                    <a:pt x="0" y="6"/>
                  </a:cubicBezTo>
                  <a:cubicBezTo>
                    <a:pt x="0" y="5"/>
                    <a:pt x="0" y="5"/>
                    <a:pt x="0" y="5"/>
                  </a:cubicBezTo>
                  <a:cubicBezTo>
                    <a:pt x="0" y="5"/>
                    <a:pt x="0" y="4"/>
                    <a:pt x="0" y="4"/>
                  </a:cubicBezTo>
                  <a:cubicBezTo>
                    <a:pt x="0" y="3"/>
                    <a:pt x="1" y="1"/>
                    <a:pt x="4" y="0"/>
                  </a:cubicBezTo>
                  <a:cubicBezTo>
                    <a:pt x="7" y="1"/>
                    <a:pt x="7" y="1"/>
                    <a:pt x="7" y="1"/>
                  </a:cubicBezTo>
                  <a:cubicBezTo>
                    <a:pt x="7" y="3"/>
                    <a:pt x="7" y="3"/>
                    <a:pt x="7" y="3"/>
                  </a:cubicBezTo>
                  <a:cubicBezTo>
                    <a:pt x="8" y="4"/>
                    <a:pt x="8" y="4"/>
                    <a:pt x="8" y="4"/>
                  </a:cubicBezTo>
                  <a:cubicBezTo>
                    <a:pt x="8" y="7"/>
                    <a:pt x="8" y="7"/>
                    <a:pt x="8" y="7"/>
                  </a:cubicBezTo>
                  <a:cubicBezTo>
                    <a:pt x="8" y="9"/>
                    <a:pt x="9" y="11"/>
                    <a:pt x="9" y="11"/>
                  </a:cubicBezTo>
                  <a:cubicBezTo>
                    <a:pt x="9" y="13"/>
                    <a:pt x="9" y="13"/>
                    <a:pt x="9" y="13"/>
                  </a:cubicBezTo>
                  <a:cubicBezTo>
                    <a:pt x="9" y="13"/>
                    <a:pt x="9" y="13"/>
                    <a:pt x="9" y="14"/>
                  </a:cubicBezTo>
                  <a:cubicBezTo>
                    <a:pt x="9" y="15"/>
                    <a:pt x="9" y="15"/>
                    <a:pt x="9" y="15"/>
                  </a:cubicBezTo>
                  <a:cubicBezTo>
                    <a:pt x="9" y="17"/>
                    <a:pt x="9" y="17"/>
                    <a:pt x="9" y="17"/>
                  </a:cubicBezTo>
                  <a:cubicBezTo>
                    <a:pt x="9" y="20"/>
                    <a:pt x="9" y="20"/>
                    <a:pt x="9" y="20"/>
                  </a:cubicBezTo>
                  <a:cubicBezTo>
                    <a:pt x="8" y="21"/>
                    <a:pt x="8" y="21"/>
                    <a:pt x="8" y="21"/>
                  </a:cubicBezTo>
                  <a:cubicBezTo>
                    <a:pt x="9" y="21"/>
                    <a:pt x="9" y="21"/>
                    <a:pt x="9" y="21"/>
                  </a:cubicBezTo>
                  <a:cubicBezTo>
                    <a:pt x="9" y="22"/>
                    <a:pt x="9" y="22"/>
                    <a:pt x="9" y="22"/>
                  </a:cubicBezTo>
                  <a:cubicBezTo>
                    <a:pt x="9" y="22"/>
                    <a:pt x="9" y="21"/>
                    <a:pt x="10" y="21"/>
                  </a:cubicBezTo>
                  <a:cubicBezTo>
                    <a:pt x="10" y="19"/>
                    <a:pt x="10" y="19"/>
                    <a:pt x="10" y="19"/>
                  </a:cubicBezTo>
                  <a:cubicBezTo>
                    <a:pt x="10" y="19"/>
                    <a:pt x="10" y="18"/>
                    <a:pt x="11" y="18"/>
                  </a:cubicBezTo>
                  <a:cubicBezTo>
                    <a:pt x="11" y="17"/>
                    <a:pt x="11" y="17"/>
                    <a:pt x="11" y="17"/>
                  </a:cubicBezTo>
                  <a:cubicBezTo>
                    <a:pt x="13" y="16"/>
                    <a:pt x="13" y="16"/>
                    <a:pt x="13" y="16"/>
                  </a:cubicBezTo>
                  <a:cubicBezTo>
                    <a:pt x="13" y="15"/>
                    <a:pt x="13" y="15"/>
                    <a:pt x="13" y="15"/>
                  </a:cubicBezTo>
                  <a:cubicBezTo>
                    <a:pt x="14" y="13"/>
                    <a:pt x="14" y="13"/>
                    <a:pt x="14" y="13"/>
                  </a:cubicBezTo>
                  <a:cubicBezTo>
                    <a:pt x="15" y="12"/>
                    <a:pt x="15" y="12"/>
                    <a:pt x="15" y="12"/>
                  </a:cubicBezTo>
                  <a:cubicBezTo>
                    <a:pt x="16" y="11"/>
                    <a:pt x="17" y="10"/>
                    <a:pt x="17" y="10"/>
                  </a:cubicBezTo>
                  <a:cubicBezTo>
                    <a:pt x="18" y="10"/>
                    <a:pt x="18" y="10"/>
                    <a:pt x="18" y="10"/>
                  </a:cubicBezTo>
                  <a:cubicBezTo>
                    <a:pt x="18" y="8"/>
                    <a:pt x="18" y="8"/>
                    <a:pt x="18" y="8"/>
                  </a:cubicBezTo>
                  <a:cubicBezTo>
                    <a:pt x="19" y="8"/>
                    <a:pt x="19" y="8"/>
                    <a:pt x="19" y="8"/>
                  </a:cubicBezTo>
                  <a:cubicBezTo>
                    <a:pt x="20" y="8"/>
                    <a:pt x="20" y="8"/>
                    <a:pt x="20" y="8"/>
                  </a:cubicBezTo>
                  <a:cubicBezTo>
                    <a:pt x="20" y="7"/>
                    <a:pt x="20" y="7"/>
                    <a:pt x="20" y="7"/>
                  </a:cubicBezTo>
                  <a:cubicBezTo>
                    <a:pt x="21" y="7"/>
                    <a:pt x="21" y="7"/>
                    <a:pt x="21" y="7"/>
                  </a:cubicBezTo>
                  <a:cubicBezTo>
                    <a:pt x="22" y="6"/>
                    <a:pt x="22" y="6"/>
                    <a:pt x="22" y="6"/>
                  </a:cubicBezTo>
                  <a:cubicBezTo>
                    <a:pt x="23" y="6"/>
                    <a:pt x="23" y="6"/>
                    <a:pt x="23" y="6"/>
                  </a:cubicBezTo>
                  <a:cubicBezTo>
                    <a:pt x="23" y="6"/>
                    <a:pt x="23" y="6"/>
                    <a:pt x="23" y="6"/>
                  </a:cubicBezTo>
                  <a:cubicBezTo>
                    <a:pt x="24" y="5"/>
                    <a:pt x="24" y="5"/>
                    <a:pt x="24" y="5"/>
                  </a:cubicBezTo>
                  <a:cubicBezTo>
                    <a:pt x="25" y="4"/>
                    <a:pt x="25" y="4"/>
                    <a:pt x="25" y="4"/>
                  </a:cubicBezTo>
                  <a:cubicBezTo>
                    <a:pt x="27" y="3"/>
                    <a:pt x="27" y="3"/>
                    <a:pt x="27" y="3"/>
                  </a:cubicBezTo>
                  <a:cubicBezTo>
                    <a:pt x="29" y="2"/>
                    <a:pt x="29" y="2"/>
                    <a:pt x="29" y="2"/>
                  </a:cubicBezTo>
                  <a:cubicBezTo>
                    <a:pt x="30" y="2"/>
                    <a:pt x="30" y="2"/>
                    <a:pt x="31" y="2"/>
                  </a:cubicBezTo>
                  <a:cubicBezTo>
                    <a:pt x="31" y="2"/>
                    <a:pt x="31" y="2"/>
                    <a:pt x="31" y="2"/>
                  </a:cubicBezTo>
                  <a:cubicBezTo>
                    <a:pt x="31" y="2"/>
                    <a:pt x="31" y="2"/>
                    <a:pt x="31" y="2"/>
                  </a:cubicBezTo>
                  <a:cubicBezTo>
                    <a:pt x="31" y="2"/>
                    <a:pt x="31" y="2"/>
                    <a:pt x="32" y="2"/>
                  </a:cubicBezTo>
                  <a:cubicBezTo>
                    <a:pt x="32" y="2"/>
                    <a:pt x="33" y="2"/>
                    <a:pt x="33" y="2"/>
                  </a:cubicBezTo>
                  <a:cubicBezTo>
                    <a:pt x="34" y="2"/>
                    <a:pt x="34" y="2"/>
                    <a:pt x="35" y="2"/>
                  </a:cubicBezTo>
                  <a:cubicBezTo>
                    <a:pt x="37" y="2"/>
                    <a:pt x="37" y="3"/>
                    <a:pt x="38" y="4"/>
                  </a:cubicBezTo>
                  <a:lnTo>
                    <a:pt x="3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9"/>
            <p:cNvSpPr>
              <a:spLocks/>
            </p:cNvSpPr>
            <p:nvPr userDrawn="1"/>
          </p:nvSpPr>
          <p:spPr bwMode="auto">
            <a:xfrm>
              <a:off x="675" y="415"/>
              <a:ext cx="89" cy="98"/>
            </a:xfrm>
            <a:custGeom>
              <a:avLst/>
              <a:gdLst>
                <a:gd name="T0" fmla="*/ 40 w 43"/>
                <a:gd name="T1" fmla="*/ 41 h 47"/>
                <a:gd name="T2" fmla="*/ 36 w 43"/>
                <a:gd name="T3" fmla="*/ 44 h 47"/>
                <a:gd name="T4" fmla="*/ 31 w 43"/>
                <a:gd name="T5" fmla="*/ 45 h 47"/>
                <a:gd name="T6" fmla="*/ 26 w 43"/>
                <a:gd name="T7" fmla="*/ 46 h 47"/>
                <a:gd name="T8" fmla="*/ 22 w 43"/>
                <a:gd name="T9" fmla="*/ 46 h 47"/>
                <a:gd name="T10" fmla="*/ 19 w 43"/>
                <a:gd name="T11" fmla="*/ 46 h 47"/>
                <a:gd name="T12" fmla="*/ 14 w 43"/>
                <a:gd name="T13" fmla="*/ 46 h 47"/>
                <a:gd name="T14" fmla="*/ 9 w 43"/>
                <a:gd name="T15" fmla="*/ 45 h 47"/>
                <a:gd name="T16" fmla="*/ 5 w 43"/>
                <a:gd name="T17" fmla="*/ 45 h 47"/>
                <a:gd name="T18" fmla="*/ 0 w 43"/>
                <a:gd name="T19" fmla="*/ 37 h 47"/>
                <a:gd name="T20" fmla="*/ 6 w 43"/>
                <a:gd name="T21" fmla="*/ 36 h 47"/>
                <a:gd name="T22" fmla="*/ 10 w 43"/>
                <a:gd name="T23" fmla="*/ 38 h 47"/>
                <a:gd name="T24" fmla="*/ 12 w 43"/>
                <a:gd name="T25" fmla="*/ 40 h 47"/>
                <a:gd name="T26" fmla="*/ 28 w 43"/>
                <a:gd name="T27" fmla="*/ 38 h 47"/>
                <a:gd name="T28" fmla="*/ 30 w 43"/>
                <a:gd name="T29" fmla="*/ 38 h 47"/>
                <a:gd name="T30" fmla="*/ 34 w 43"/>
                <a:gd name="T31" fmla="*/ 36 h 47"/>
                <a:gd name="T32" fmla="*/ 32 w 43"/>
                <a:gd name="T33" fmla="*/ 34 h 47"/>
                <a:gd name="T34" fmla="*/ 31 w 43"/>
                <a:gd name="T35" fmla="*/ 33 h 47"/>
                <a:gd name="T36" fmla="*/ 28 w 43"/>
                <a:gd name="T37" fmla="*/ 32 h 47"/>
                <a:gd name="T38" fmla="*/ 24 w 43"/>
                <a:gd name="T39" fmla="*/ 31 h 47"/>
                <a:gd name="T40" fmla="*/ 21 w 43"/>
                <a:gd name="T41" fmla="*/ 31 h 47"/>
                <a:gd name="T42" fmla="*/ 16 w 43"/>
                <a:gd name="T43" fmla="*/ 28 h 47"/>
                <a:gd name="T44" fmla="*/ 9 w 43"/>
                <a:gd name="T45" fmla="*/ 25 h 47"/>
                <a:gd name="T46" fmla="*/ 5 w 43"/>
                <a:gd name="T47" fmla="*/ 14 h 47"/>
                <a:gd name="T48" fmla="*/ 9 w 43"/>
                <a:gd name="T49" fmla="*/ 7 h 47"/>
                <a:gd name="T50" fmla="*/ 14 w 43"/>
                <a:gd name="T51" fmla="*/ 4 h 47"/>
                <a:gd name="T52" fmla="*/ 23 w 43"/>
                <a:gd name="T53" fmla="*/ 1 h 47"/>
                <a:gd name="T54" fmla="*/ 33 w 43"/>
                <a:gd name="T55" fmla="*/ 1 h 47"/>
                <a:gd name="T56" fmla="*/ 37 w 43"/>
                <a:gd name="T57" fmla="*/ 4 h 47"/>
                <a:gd name="T58" fmla="*/ 33 w 43"/>
                <a:gd name="T59" fmla="*/ 10 h 47"/>
                <a:gd name="T60" fmla="*/ 29 w 43"/>
                <a:gd name="T61" fmla="*/ 8 h 47"/>
                <a:gd name="T62" fmla="*/ 26 w 43"/>
                <a:gd name="T63" fmla="*/ 8 h 47"/>
                <a:gd name="T64" fmla="*/ 19 w 43"/>
                <a:gd name="T65" fmla="*/ 10 h 47"/>
                <a:gd name="T66" fmla="*/ 16 w 43"/>
                <a:gd name="T67" fmla="*/ 11 h 47"/>
                <a:gd name="T68" fmla="*/ 15 w 43"/>
                <a:gd name="T69" fmla="*/ 13 h 47"/>
                <a:gd name="T70" fmla="*/ 12 w 43"/>
                <a:gd name="T71" fmla="*/ 17 h 47"/>
                <a:gd name="T72" fmla="*/ 15 w 43"/>
                <a:gd name="T73" fmla="*/ 21 h 47"/>
                <a:gd name="T74" fmla="*/ 21 w 43"/>
                <a:gd name="T75" fmla="*/ 24 h 47"/>
                <a:gd name="T76" fmla="*/ 28 w 43"/>
                <a:gd name="T77" fmla="*/ 26 h 47"/>
                <a:gd name="T78" fmla="*/ 32 w 43"/>
                <a:gd name="T79" fmla="*/ 27 h 47"/>
                <a:gd name="T80" fmla="*/ 36 w 43"/>
                <a:gd name="T81" fmla="*/ 28 h 47"/>
                <a:gd name="T82" fmla="*/ 42 w 43"/>
                <a:gd name="T83" fmla="*/ 33 h 47"/>
                <a:gd name="T84" fmla="*/ 43 w 43"/>
                <a:gd name="T8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47">
                  <a:moveTo>
                    <a:pt x="42" y="38"/>
                  </a:moveTo>
                  <a:cubicBezTo>
                    <a:pt x="40" y="41"/>
                    <a:pt x="40" y="41"/>
                    <a:pt x="40" y="41"/>
                  </a:cubicBezTo>
                  <a:cubicBezTo>
                    <a:pt x="40" y="41"/>
                    <a:pt x="40" y="41"/>
                    <a:pt x="40" y="41"/>
                  </a:cubicBezTo>
                  <a:cubicBezTo>
                    <a:pt x="39" y="43"/>
                    <a:pt x="39" y="43"/>
                    <a:pt x="39" y="43"/>
                  </a:cubicBezTo>
                  <a:cubicBezTo>
                    <a:pt x="37" y="43"/>
                    <a:pt x="37" y="43"/>
                    <a:pt x="37" y="43"/>
                  </a:cubicBezTo>
                  <a:cubicBezTo>
                    <a:pt x="36" y="44"/>
                    <a:pt x="36" y="44"/>
                    <a:pt x="36" y="44"/>
                  </a:cubicBezTo>
                  <a:cubicBezTo>
                    <a:pt x="33" y="44"/>
                    <a:pt x="33" y="44"/>
                    <a:pt x="33" y="44"/>
                  </a:cubicBezTo>
                  <a:cubicBezTo>
                    <a:pt x="32" y="45"/>
                    <a:pt x="32" y="45"/>
                    <a:pt x="32" y="45"/>
                  </a:cubicBezTo>
                  <a:cubicBezTo>
                    <a:pt x="31" y="45"/>
                    <a:pt x="31" y="45"/>
                    <a:pt x="31" y="45"/>
                  </a:cubicBezTo>
                  <a:cubicBezTo>
                    <a:pt x="30" y="45"/>
                    <a:pt x="30" y="45"/>
                    <a:pt x="30" y="45"/>
                  </a:cubicBezTo>
                  <a:cubicBezTo>
                    <a:pt x="30" y="46"/>
                    <a:pt x="30" y="46"/>
                    <a:pt x="30" y="46"/>
                  </a:cubicBezTo>
                  <a:cubicBezTo>
                    <a:pt x="26" y="46"/>
                    <a:pt x="26" y="46"/>
                    <a:pt x="26" y="46"/>
                  </a:cubicBezTo>
                  <a:cubicBezTo>
                    <a:pt x="24" y="46"/>
                    <a:pt x="24" y="46"/>
                    <a:pt x="24" y="46"/>
                  </a:cubicBezTo>
                  <a:cubicBezTo>
                    <a:pt x="23" y="47"/>
                    <a:pt x="23" y="47"/>
                    <a:pt x="23" y="47"/>
                  </a:cubicBezTo>
                  <a:cubicBezTo>
                    <a:pt x="22" y="46"/>
                    <a:pt x="22" y="46"/>
                    <a:pt x="22" y="46"/>
                  </a:cubicBezTo>
                  <a:cubicBezTo>
                    <a:pt x="23" y="46"/>
                    <a:pt x="24" y="46"/>
                    <a:pt x="24" y="46"/>
                  </a:cubicBezTo>
                  <a:cubicBezTo>
                    <a:pt x="24" y="46"/>
                    <a:pt x="22" y="46"/>
                    <a:pt x="19" y="46"/>
                  </a:cubicBezTo>
                  <a:cubicBezTo>
                    <a:pt x="19" y="46"/>
                    <a:pt x="19" y="46"/>
                    <a:pt x="19" y="46"/>
                  </a:cubicBezTo>
                  <a:cubicBezTo>
                    <a:pt x="18" y="46"/>
                    <a:pt x="18" y="46"/>
                    <a:pt x="18" y="46"/>
                  </a:cubicBezTo>
                  <a:cubicBezTo>
                    <a:pt x="17" y="47"/>
                    <a:pt x="17" y="47"/>
                    <a:pt x="17" y="47"/>
                  </a:cubicBezTo>
                  <a:cubicBezTo>
                    <a:pt x="16" y="46"/>
                    <a:pt x="15" y="46"/>
                    <a:pt x="14" y="46"/>
                  </a:cubicBezTo>
                  <a:cubicBezTo>
                    <a:pt x="13" y="46"/>
                    <a:pt x="12" y="46"/>
                    <a:pt x="11" y="46"/>
                  </a:cubicBezTo>
                  <a:cubicBezTo>
                    <a:pt x="11" y="46"/>
                    <a:pt x="11" y="46"/>
                    <a:pt x="11" y="46"/>
                  </a:cubicBezTo>
                  <a:cubicBezTo>
                    <a:pt x="10" y="45"/>
                    <a:pt x="9" y="45"/>
                    <a:pt x="9" y="45"/>
                  </a:cubicBezTo>
                  <a:cubicBezTo>
                    <a:pt x="9" y="45"/>
                    <a:pt x="8" y="46"/>
                    <a:pt x="7" y="46"/>
                  </a:cubicBezTo>
                  <a:cubicBezTo>
                    <a:pt x="6" y="45"/>
                    <a:pt x="6" y="45"/>
                    <a:pt x="6" y="45"/>
                  </a:cubicBezTo>
                  <a:cubicBezTo>
                    <a:pt x="5" y="45"/>
                    <a:pt x="5" y="45"/>
                    <a:pt x="5" y="45"/>
                  </a:cubicBezTo>
                  <a:cubicBezTo>
                    <a:pt x="5" y="45"/>
                    <a:pt x="5" y="45"/>
                    <a:pt x="4" y="44"/>
                  </a:cubicBezTo>
                  <a:cubicBezTo>
                    <a:pt x="2" y="44"/>
                    <a:pt x="0" y="42"/>
                    <a:pt x="0" y="38"/>
                  </a:cubicBezTo>
                  <a:cubicBezTo>
                    <a:pt x="0" y="37"/>
                    <a:pt x="0" y="37"/>
                    <a:pt x="0" y="37"/>
                  </a:cubicBezTo>
                  <a:cubicBezTo>
                    <a:pt x="2" y="36"/>
                    <a:pt x="2" y="36"/>
                    <a:pt x="2" y="36"/>
                  </a:cubicBezTo>
                  <a:cubicBezTo>
                    <a:pt x="5" y="35"/>
                    <a:pt x="5" y="35"/>
                    <a:pt x="5" y="35"/>
                  </a:cubicBezTo>
                  <a:cubicBezTo>
                    <a:pt x="6" y="36"/>
                    <a:pt x="6" y="36"/>
                    <a:pt x="6" y="36"/>
                  </a:cubicBezTo>
                  <a:cubicBezTo>
                    <a:pt x="8" y="36"/>
                    <a:pt x="8" y="36"/>
                    <a:pt x="8" y="36"/>
                  </a:cubicBezTo>
                  <a:cubicBezTo>
                    <a:pt x="8" y="36"/>
                    <a:pt x="8" y="36"/>
                    <a:pt x="8" y="36"/>
                  </a:cubicBezTo>
                  <a:cubicBezTo>
                    <a:pt x="9" y="36"/>
                    <a:pt x="9" y="37"/>
                    <a:pt x="10" y="38"/>
                  </a:cubicBezTo>
                  <a:cubicBezTo>
                    <a:pt x="10" y="38"/>
                    <a:pt x="10" y="38"/>
                    <a:pt x="10" y="38"/>
                  </a:cubicBezTo>
                  <a:cubicBezTo>
                    <a:pt x="10" y="39"/>
                    <a:pt x="10" y="39"/>
                    <a:pt x="10" y="39"/>
                  </a:cubicBezTo>
                  <a:cubicBezTo>
                    <a:pt x="12" y="40"/>
                    <a:pt x="12" y="40"/>
                    <a:pt x="12" y="40"/>
                  </a:cubicBezTo>
                  <a:cubicBezTo>
                    <a:pt x="12" y="40"/>
                    <a:pt x="12" y="40"/>
                    <a:pt x="12" y="40"/>
                  </a:cubicBezTo>
                  <a:cubicBezTo>
                    <a:pt x="25" y="39"/>
                    <a:pt x="25" y="39"/>
                    <a:pt x="25" y="39"/>
                  </a:cubicBezTo>
                  <a:cubicBezTo>
                    <a:pt x="28" y="38"/>
                    <a:pt x="28" y="38"/>
                    <a:pt x="28" y="38"/>
                  </a:cubicBezTo>
                  <a:cubicBezTo>
                    <a:pt x="28" y="38"/>
                    <a:pt x="28" y="38"/>
                    <a:pt x="28" y="38"/>
                  </a:cubicBezTo>
                  <a:cubicBezTo>
                    <a:pt x="29" y="38"/>
                    <a:pt x="29" y="38"/>
                    <a:pt x="29" y="38"/>
                  </a:cubicBezTo>
                  <a:cubicBezTo>
                    <a:pt x="30" y="38"/>
                    <a:pt x="30" y="38"/>
                    <a:pt x="30" y="38"/>
                  </a:cubicBezTo>
                  <a:cubicBezTo>
                    <a:pt x="30" y="37"/>
                    <a:pt x="30" y="37"/>
                    <a:pt x="30" y="37"/>
                  </a:cubicBezTo>
                  <a:cubicBezTo>
                    <a:pt x="32" y="37"/>
                    <a:pt x="33" y="37"/>
                    <a:pt x="34" y="36"/>
                  </a:cubicBezTo>
                  <a:cubicBezTo>
                    <a:pt x="34" y="36"/>
                    <a:pt x="34" y="36"/>
                    <a:pt x="34" y="36"/>
                  </a:cubicBezTo>
                  <a:cubicBezTo>
                    <a:pt x="34" y="35"/>
                    <a:pt x="34" y="35"/>
                    <a:pt x="34" y="35"/>
                  </a:cubicBezTo>
                  <a:cubicBezTo>
                    <a:pt x="33" y="35"/>
                    <a:pt x="33" y="35"/>
                    <a:pt x="33" y="35"/>
                  </a:cubicBezTo>
                  <a:cubicBezTo>
                    <a:pt x="32" y="34"/>
                    <a:pt x="32" y="34"/>
                    <a:pt x="32" y="34"/>
                  </a:cubicBezTo>
                  <a:cubicBezTo>
                    <a:pt x="31" y="34"/>
                    <a:pt x="31" y="34"/>
                    <a:pt x="31" y="34"/>
                  </a:cubicBezTo>
                  <a:cubicBezTo>
                    <a:pt x="31" y="33"/>
                    <a:pt x="31" y="33"/>
                    <a:pt x="31" y="33"/>
                  </a:cubicBezTo>
                  <a:cubicBezTo>
                    <a:pt x="31" y="33"/>
                    <a:pt x="31" y="33"/>
                    <a:pt x="31" y="33"/>
                  </a:cubicBezTo>
                  <a:cubicBezTo>
                    <a:pt x="30" y="33"/>
                    <a:pt x="30" y="33"/>
                    <a:pt x="30" y="33"/>
                  </a:cubicBezTo>
                  <a:cubicBezTo>
                    <a:pt x="29" y="32"/>
                    <a:pt x="29" y="32"/>
                    <a:pt x="29" y="32"/>
                  </a:cubicBezTo>
                  <a:cubicBezTo>
                    <a:pt x="29" y="32"/>
                    <a:pt x="28" y="32"/>
                    <a:pt x="28" y="32"/>
                  </a:cubicBezTo>
                  <a:cubicBezTo>
                    <a:pt x="27" y="32"/>
                    <a:pt x="26" y="32"/>
                    <a:pt x="25" y="32"/>
                  </a:cubicBezTo>
                  <a:cubicBezTo>
                    <a:pt x="24" y="32"/>
                    <a:pt x="24" y="32"/>
                    <a:pt x="24" y="32"/>
                  </a:cubicBezTo>
                  <a:cubicBezTo>
                    <a:pt x="24" y="31"/>
                    <a:pt x="24" y="31"/>
                    <a:pt x="24" y="31"/>
                  </a:cubicBezTo>
                  <a:cubicBezTo>
                    <a:pt x="22" y="32"/>
                    <a:pt x="22" y="32"/>
                    <a:pt x="22" y="32"/>
                  </a:cubicBezTo>
                  <a:cubicBezTo>
                    <a:pt x="22" y="31"/>
                    <a:pt x="22" y="31"/>
                    <a:pt x="22" y="31"/>
                  </a:cubicBezTo>
                  <a:cubicBezTo>
                    <a:pt x="21" y="31"/>
                    <a:pt x="21" y="31"/>
                    <a:pt x="21" y="31"/>
                  </a:cubicBezTo>
                  <a:cubicBezTo>
                    <a:pt x="20" y="30"/>
                    <a:pt x="20" y="30"/>
                    <a:pt x="20" y="30"/>
                  </a:cubicBezTo>
                  <a:cubicBezTo>
                    <a:pt x="17" y="29"/>
                    <a:pt x="17" y="29"/>
                    <a:pt x="17" y="29"/>
                  </a:cubicBezTo>
                  <a:cubicBezTo>
                    <a:pt x="16" y="28"/>
                    <a:pt x="16" y="28"/>
                    <a:pt x="16" y="28"/>
                  </a:cubicBezTo>
                  <a:cubicBezTo>
                    <a:pt x="12" y="27"/>
                    <a:pt x="12" y="27"/>
                    <a:pt x="12" y="27"/>
                  </a:cubicBezTo>
                  <a:cubicBezTo>
                    <a:pt x="11" y="27"/>
                    <a:pt x="11" y="27"/>
                    <a:pt x="11" y="27"/>
                  </a:cubicBezTo>
                  <a:cubicBezTo>
                    <a:pt x="9" y="25"/>
                    <a:pt x="9" y="25"/>
                    <a:pt x="9" y="25"/>
                  </a:cubicBezTo>
                  <a:cubicBezTo>
                    <a:pt x="7" y="21"/>
                    <a:pt x="7" y="21"/>
                    <a:pt x="7" y="21"/>
                  </a:cubicBezTo>
                  <a:cubicBezTo>
                    <a:pt x="6" y="20"/>
                    <a:pt x="6" y="20"/>
                    <a:pt x="6" y="20"/>
                  </a:cubicBezTo>
                  <a:cubicBezTo>
                    <a:pt x="5" y="14"/>
                    <a:pt x="5" y="14"/>
                    <a:pt x="5" y="14"/>
                  </a:cubicBezTo>
                  <a:cubicBezTo>
                    <a:pt x="6" y="14"/>
                    <a:pt x="6" y="14"/>
                    <a:pt x="6" y="14"/>
                  </a:cubicBezTo>
                  <a:cubicBezTo>
                    <a:pt x="6" y="12"/>
                    <a:pt x="6" y="11"/>
                    <a:pt x="7" y="10"/>
                  </a:cubicBezTo>
                  <a:cubicBezTo>
                    <a:pt x="8" y="9"/>
                    <a:pt x="9" y="8"/>
                    <a:pt x="9" y="7"/>
                  </a:cubicBezTo>
                  <a:cubicBezTo>
                    <a:pt x="10" y="7"/>
                    <a:pt x="10" y="7"/>
                    <a:pt x="10" y="7"/>
                  </a:cubicBezTo>
                  <a:cubicBezTo>
                    <a:pt x="11" y="6"/>
                    <a:pt x="11" y="6"/>
                    <a:pt x="12" y="5"/>
                  </a:cubicBezTo>
                  <a:cubicBezTo>
                    <a:pt x="14" y="4"/>
                    <a:pt x="14" y="4"/>
                    <a:pt x="14" y="4"/>
                  </a:cubicBezTo>
                  <a:cubicBezTo>
                    <a:pt x="20" y="2"/>
                    <a:pt x="20" y="2"/>
                    <a:pt x="20" y="2"/>
                  </a:cubicBezTo>
                  <a:cubicBezTo>
                    <a:pt x="21" y="2"/>
                    <a:pt x="21" y="2"/>
                    <a:pt x="21" y="2"/>
                  </a:cubicBezTo>
                  <a:cubicBezTo>
                    <a:pt x="23" y="1"/>
                    <a:pt x="23" y="1"/>
                    <a:pt x="23" y="1"/>
                  </a:cubicBezTo>
                  <a:cubicBezTo>
                    <a:pt x="26" y="0"/>
                    <a:pt x="26" y="0"/>
                    <a:pt x="26" y="0"/>
                  </a:cubicBezTo>
                  <a:cubicBezTo>
                    <a:pt x="33" y="1"/>
                    <a:pt x="33" y="1"/>
                    <a:pt x="33" y="1"/>
                  </a:cubicBezTo>
                  <a:cubicBezTo>
                    <a:pt x="33" y="1"/>
                    <a:pt x="33" y="1"/>
                    <a:pt x="33" y="1"/>
                  </a:cubicBezTo>
                  <a:cubicBezTo>
                    <a:pt x="34" y="2"/>
                    <a:pt x="34" y="2"/>
                    <a:pt x="35" y="3"/>
                  </a:cubicBezTo>
                  <a:cubicBezTo>
                    <a:pt x="35" y="3"/>
                    <a:pt x="35" y="3"/>
                    <a:pt x="35" y="3"/>
                  </a:cubicBezTo>
                  <a:cubicBezTo>
                    <a:pt x="37" y="4"/>
                    <a:pt x="37" y="4"/>
                    <a:pt x="37" y="4"/>
                  </a:cubicBezTo>
                  <a:cubicBezTo>
                    <a:pt x="36" y="7"/>
                    <a:pt x="36" y="7"/>
                    <a:pt x="36" y="7"/>
                  </a:cubicBezTo>
                  <a:cubicBezTo>
                    <a:pt x="36" y="8"/>
                    <a:pt x="36" y="8"/>
                    <a:pt x="36" y="8"/>
                  </a:cubicBezTo>
                  <a:cubicBezTo>
                    <a:pt x="36" y="9"/>
                    <a:pt x="34" y="10"/>
                    <a:pt x="33" y="10"/>
                  </a:cubicBezTo>
                  <a:cubicBezTo>
                    <a:pt x="32" y="10"/>
                    <a:pt x="31" y="10"/>
                    <a:pt x="30" y="9"/>
                  </a:cubicBezTo>
                  <a:cubicBezTo>
                    <a:pt x="30" y="8"/>
                    <a:pt x="30" y="8"/>
                    <a:pt x="30" y="8"/>
                  </a:cubicBezTo>
                  <a:cubicBezTo>
                    <a:pt x="29" y="8"/>
                    <a:pt x="29" y="8"/>
                    <a:pt x="29" y="8"/>
                  </a:cubicBezTo>
                  <a:cubicBezTo>
                    <a:pt x="28" y="9"/>
                    <a:pt x="28" y="9"/>
                    <a:pt x="28" y="9"/>
                  </a:cubicBezTo>
                  <a:cubicBezTo>
                    <a:pt x="26" y="8"/>
                    <a:pt x="26" y="8"/>
                    <a:pt x="26" y="8"/>
                  </a:cubicBezTo>
                  <a:cubicBezTo>
                    <a:pt x="26" y="8"/>
                    <a:pt x="26" y="8"/>
                    <a:pt x="26" y="8"/>
                  </a:cubicBezTo>
                  <a:cubicBezTo>
                    <a:pt x="25" y="8"/>
                    <a:pt x="24" y="9"/>
                    <a:pt x="23" y="9"/>
                  </a:cubicBezTo>
                  <a:cubicBezTo>
                    <a:pt x="22" y="9"/>
                    <a:pt x="21" y="9"/>
                    <a:pt x="20" y="10"/>
                  </a:cubicBezTo>
                  <a:cubicBezTo>
                    <a:pt x="19" y="10"/>
                    <a:pt x="19" y="10"/>
                    <a:pt x="19" y="10"/>
                  </a:cubicBezTo>
                  <a:cubicBezTo>
                    <a:pt x="18" y="11"/>
                    <a:pt x="18" y="11"/>
                    <a:pt x="18" y="11"/>
                  </a:cubicBezTo>
                  <a:cubicBezTo>
                    <a:pt x="17" y="11"/>
                    <a:pt x="17" y="11"/>
                    <a:pt x="17" y="11"/>
                  </a:cubicBezTo>
                  <a:cubicBezTo>
                    <a:pt x="16" y="11"/>
                    <a:pt x="16" y="11"/>
                    <a:pt x="16" y="11"/>
                  </a:cubicBezTo>
                  <a:cubicBezTo>
                    <a:pt x="16" y="12"/>
                    <a:pt x="16" y="12"/>
                    <a:pt x="16" y="12"/>
                  </a:cubicBezTo>
                  <a:cubicBezTo>
                    <a:pt x="15" y="13"/>
                    <a:pt x="15" y="13"/>
                    <a:pt x="15" y="13"/>
                  </a:cubicBezTo>
                  <a:cubicBezTo>
                    <a:pt x="15" y="13"/>
                    <a:pt x="15" y="13"/>
                    <a:pt x="15" y="13"/>
                  </a:cubicBezTo>
                  <a:cubicBezTo>
                    <a:pt x="14" y="14"/>
                    <a:pt x="14" y="14"/>
                    <a:pt x="14" y="14"/>
                  </a:cubicBezTo>
                  <a:cubicBezTo>
                    <a:pt x="12" y="15"/>
                    <a:pt x="12" y="15"/>
                    <a:pt x="12" y="15"/>
                  </a:cubicBezTo>
                  <a:cubicBezTo>
                    <a:pt x="12" y="16"/>
                    <a:pt x="12" y="16"/>
                    <a:pt x="12" y="17"/>
                  </a:cubicBezTo>
                  <a:cubicBezTo>
                    <a:pt x="12" y="19"/>
                    <a:pt x="12" y="19"/>
                    <a:pt x="14" y="20"/>
                  </a:cubicBezTo>
                  <a:cubicBezTo>
                    <a:pt x="14" y="20"/>
                    <a:pt x="14" y="20"/>
                    <a:pt x="14" y="20"/>
                  </a:cubicBezTo>
                  <a:cubicBezTo>
                    <a:pt x="15" y="21"/>
                    <a:pt x="15" y="21"/>
                    <a:pt x="15" y="21"/>
                  </a:cubicBezTo>
                  <a:cubicBezTo>
                    <a:pt x="16" y="22"/>
                    <a:pt x="17" y="22"/>
                    <a:pt x="17" y="22"/>
                  </a:cubicBezTo>
                  <a:cubicBezTo>
                    <a:pt x="19" y="22"/>
                    <a:pt x="19" y="22"/>
                    <a:pt x="19" y="22"/>
                  </a:cubicBezTo>
                  <a:cubicBezTo>
                    <a:pt x="21" y="24"/>
                    <a:pt x="21" y="24"/>
                    <a:pt x="21" y="24"/>
                  </a:cubicBezTo>
                  <a:cubicBezTo>
                    <a:pt x="23" y="24"/>
                    <a:pt x="23" y="24"/>
                    <a:pt x="23" y="24"/>
                  </a:cubicBezTo>
                  <a:cubicBezTo>
                    <a:pt x="24" y="24"/>
                    <a:pt x="24" y="24"/>
                    <a:pt x="24" y="24"/>
                  </a:cubicBezTo>
                  <a:cubicBezTo>
                    <a:pt x="28" y="26"/>
                    <a:pt x="28" y="26"/>
                    <a:pt x="28" y="26"/>
                  </a:cubicBezTo>
                  <a:cubicBezTo>
                    <a:pt x="29" y="27"/>
                    <a:pt x="29" y="27"/>
                    <a:pt x="29" y="27"/>
                  </a:cubicBezTo>
                  <a:cubicBezTo>
                    <a:pt x="29" y="26"/>
                    <a:pt x="29" y="26"/>
                    <a:pt x="29" y="26"/>
                  </a:cubicBezTo>
                  <a:cubicBezTo>
                    <a:pt x="30" y="26"/>
                    <a:pt x="31" y="27"/>
                    <a:pt x="32" y="27"/>
                  </a:cubicBezTo>
                  <a:cubicBezTo>
                    <a:pt x="34" y="28"/>
                    <a:pt x="34" y="28"/>
                    <a:pt x="34" y="28"/>
                  </a:cubicBezTo>
                  <a:cubicBezTo>
                    <a:pt x="34" y="28"/>
                    <a:pt x="34" y="28"/>
                    <a:pt x="34" y="28"/>
                  </a:cubicBezTo>
                  <a:cubicBezTo>
                    <a:pt x="36" y="28"/>
                    <a:pt x="36" y="28"/>
                    <a:pt x="36" y="28"/>
                  </a:cubicBezTo>
                  <a:cubicBezTo>
                    <a:pt x="39" y="30"/>
                    <a:pt x="39" y="30"/>
                    <a:pt x="39" y="30"/>
                  </a:cubicBezTo>
                  <a:cubicBezTo>
                    <a:pt x="39" y="31"/>
                    <a:pt x="40" y="32"/>
                    <a:pt x="41" y="32"/>
                  </a:cubicBezTo>
                  <a:cubicBezTo>
                    <a:pt x="42" y="33"/>
                    <a:pt x="42" y="33"/>
                    <a:pt x="42" y="33"/>
                  </a:cubicBezTo>
                  <a:cubicBezTo>
                    <a:pt x="42" y="34"/>
                    <a:pt x="42" y="34"/>
                    <a:pt x="42" y="34"/>
                  </a:cubicBezTo>
                  <a:cubicBezTo>
                    <a:pt x="42" y="35"/>
                    <a:pt x="43" y="36"/>
                    <a:pt x="43" y="36"/>
                  </a:cubicBezTo>
                  <a:cubicBezTo>
                    <a:pt x="43" y="37"/>
                    <a:pt x="43" y="37"/>
                    <a:pt x="43" y="37"/>
                  </a:cubicBezTo>
                  <a:lnTo>
                    <a:pt x="4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40"/>
            <p:cNvSpPr>
              <a:spLocks noEditPoints="1"/>
            </p:cNvSpPr>
            <p:nvPr userDrawn="1"/>
          </p:nvSpPr>
          <p:spPr bwMode="auto">
            <a:xfrm>
              <a:off x="758" y="419"/>
              <a:ext cx="31" cy="13"/>
            </a:xfrm>
            <a:custGeom>
              <a:avLst/>
              <a:gdLst>
                <a:gd name="T0" fmla="*/ 15 w 15"/>
                <a:gd name="T1" fmla="*/ 4 h 6"/>
                <a:gd name="T2" fmla="*/ 14 w 15"/>
                <a:gd name="T3" fmla="*/ 3 h 6"/>
                <a:gd name="T4" fmla="*/ 14 w 15"/>
                <a:gd name="T5" fmla="*/ 2 h 6"/>
                <a:gd name="T6" fmla="*/ 14 w 15"/>
                <a:gd name="T7" fmla="*/ 1 h 6"/>
                <a:gd name="T8" fmla="*/ 14 w 15"/>
                <a:gd name="T9" fmla="*/ 1 h 6"/>
                <a:gd name="T10" fmla="*/ 14 w 15"/>
                <a:gd name="T11" fmla="*/ 0 h 6"/>
                <a:gd name="T12" fmla="*/ 13 w 15"/>
                <a:gd name="T13" fmla="*/ 0 h 6"/>
                <a:gd name="T14" fmla="*/ 13 w 15"/>
                <a:gd name="T15" fmla="*/ 1 h 6"/>
                <a:gd name="T16" fmla="*/ 12 w 15"/>
                <a:gd name="T17" fmla="*/ 2 h 6"/>
                <a:gd name="T18" fmla="*/ 11 w 15"/>
                <a:gd name="T19" fmla="*/ 3 h 6"/>
                <a:gd name="T20" fmla="*/ 11 w 15"/>
                <a:gd name="T21" fmla="*/ 3 h 6"/>
                <a:gd name="T22" fmla="*/ 9 w 15"/>
                <a:gd name="T23" fmla="*/ 2 h 6"/>
                <a:gd name="T24" fmla="*/ 9 w 15"/>
                <a:gd name="T25" fmla="*/ 1 h 6"/>
                <a:gd name="T26" fmla="*/ 9 w 15"/>
                <a:gd name="T27" fmla="*/ 1 h 6"/>
                <a:gd name="T28" fmla="*/ 8 w 15"/>
                <a:gd name="T29" fmla="*/ 0 h 6"/>
                <a:gd name="T30" fmla="*/ 6 w 15"/>
                <a:gd name="T31" fmla="*/ 0 h 6"/>
                <a:gd name="T32" fmla="*/ 5 w 15"/>
                <a:gd name="T33" fmla="*/ 0 h 6"/>
                <a:gd name="T34" fmla="*/ 4 w 15"/>
                <a:gd name="T35" fmla="*/ 0 h 6"/>
                <a:gd name="T36" fmla="*/ 3 w 15"/>
                <a:gd name="T37" fmla="*/ 0 h 6"/>
                <a:gd name="T38" fmla="*/ 1 w 15"/>
                <a:gd name="T39" fmla="*/ 0 h 6"/>
                <a:gd name="T40" fmla="*/ 0 w 15"/>
                <a:gd name="T41" fmla="*/ 1 h 6"/>
                <a:gd name="T42" fmla="*/ 1 w 15"/>
                <a:gd name="T43" fmla="*/ 1 h 6"/>
                <a:gd name="T44" fmla="*/ 3 w 15"/>
                <a:gd name="T45" fmla="*/ 2 h 6"/>
                <a:gd name="T46" fmla="*/ 3 w 15"/>
                <a:gd name="T47" fmla="*/ 2 h 6"/>
                <a:gd name="T48" fmla="*/ 3 w 15"/>
                <a:gd name="T49" fmla="*/ 3 h 6"/>
                <a:gd name="T50" fmla="*/ 3 w 15"/>
                <a:gd name="T51" fmla="*/ 4 h 6"/>
                <a:gd name="T52" fmla="*/ 3 w 15"/>
                <a:gd name="T53" fmla="*/ 5 h 6"/>
                <a:gd name="T54" fmla="*/ 3 w 15"/>
                <a:gd name="T55" fmla="*/ 6 h 6"/>
                <a:gd name="T56" fmla="*/ 4 w 15"/>
                <a:gd name="T57" fmla="*/ 5 h 6"/>
                <a:gd name="T58" fmla="*/ 4 w 15"/>
                <a:gd name="T59" fmla="*/ 4 h 6"/>
                <a:gd name="T60" fmla="*/ 4 w 15"/>
                <a:gd name="T61" fmla="*/ 4 h 6"/>
                <a:gd name="T62" fmla="*/ 4 w 15"/>
                <a:gd name="T63" fmla="*/ 2 h 6"/>
                <a:gd name="T64" fmla="*/ 4 w 15"/>
                <a:gd name="T65" fmla="*/ 1 h 6"/>
                <a:gd name="T66" fmla="*/ 5 w 15"/>
                <a:gd name="T67" fmla="*/ 1 h 6"/>
                <a:gd name="T68" fmla="*/ 6 w 15"/>
                <a:gd name="T69" fmla="*/ 1 h 6"/>
                <a:gd name="T70" fmla="*/ 7 w 15"/>
                <a:gd name="T71" fmla="*/ 1 h 6"/>
                <a:gd name="T72" fmla="*/ 7 w 15"/>
                <a:gd name="T73" fmla="*/ 2 h 6"/>
                <a:gd name="T74" fmla="*/ 7 w 15"/>
                <a:gd name="T75" fmla="*/ 4 h 6"/>
                <a:gd name="T76" fmla="*/ 7 w 15"/>
                <a:gd name="T77" fmla="*/ 5 h 6"/>
                <a:gd name="T78" fmla="*/ 8 w 15"/>
                <a:gd name="T79" fmla="*/ 5 h 6"/>
                <a:gd name="T80" fmla="*/ 8 w 15"/>
                <a:gd name="T81" fmla="*/ 4 h 6"/>
                <a:gd name="T82" fmla="*/ 9 w 15"/>
                <a:gd name="T83" fmla="*/ 2 h 6"/>
                <a:gd name="T84" fmla="*/ 9 w 15"/>
                <a:gd name="T85" fmla="*/ 3 h 6"/>
                <a:gd name="T86" fmla="*/ 10 w 15"/>
                <a:gd name="T87" fmla="*/ 4 h 6"/>
                <a:gd name="T88" fmla="*/ 10 w 15"/>
                <a:gd name="T89" fmla="*/ 5 h 6"/>
                <a:gd name="T90" fmla="*/ 11 w 15"/>
                <a:gd name="T91" fmla="*/ 5 h 6"/>
                <a:gd name="T92" fmla="*/ 12 w 15"/>
                <a:gd name="T93" fmla="*/ 4 h 6"/>
                <a:gd name="T94" fmla="*/ 13 w 15"/>
                <a:gd name="T95" fmla="*/ 3 h 6"/>
                <a:gd name="T96" fmla="*/ 13 w 15"/>
                <a:gd name="T97" fmla="*/ 3 h 6"/>
                <a:gd name="T98" fmla="*/ 13 w 15"/>
                <a:gd name="T99" fmla="*/ 4 h 6"/>
                <a:gd name="T100" fmla="*/ 14 w 15"/>
                <a:gd name="T101" fmla="*/ 6 h 6"/>
                <a:gd name="T102" fmla="*/ 8 w 15"/>
                <a:gd name="T10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 h="6">
                  <a:moveTo>
                    <a:pt x="15" y="5"/>
                  </a:moveTo>
                  <a:cubicBezTo>
                    <a:pt x="15" y="5"/>
                    <a:pt x="15" y="5"/>
                    <a:pt x="15" y="5"/>
                  </a:cubicBezTo>
                  <a:cubicBezTo>
                    <a:pt x="15" y="5"/>
                    <a:pt x="15" y="5"/>
                    <a:pt x="15" y="5"/>
                  </a:cubicBezTo>
                  <a:cubicBezTo>
                    <a:pt x="15" y="5"/>
                    <a:pt x="15" y="5"/>
                    <a:pt x="15" y="5"/>
                  </a:cubicBezTo>
                  <a:cubicBezTo>
                    <a:pt x="15" y="4"/>
                    <a:pt x="15" y="4"/>
                    <a:pt x="15" y="4"/>
                  </a:cubicBezTo>
                  <a:cubicBezTo>
                    <a:pt x="14" y="4"/>
                    <a:pt x="14" y="4"/>
                    <a:pt x="14" y="4"/>
                  </a:cubicBezTo>
                  <a:cubicBezTo>
                    <a:pt x="14" y="4"/>
                    <a:pt x="14" y="4"/>
                    <a:pt x="14" y="4"/>
                  </a:cubicBezTo>
                  <a:cubicBezTo>
                    <a:pt x="14" y="4"/>
                    <a:pt x="14" y="4"/>
                    <a:pt x="14" y="4"/>
                  </a:cubicBezTo>
                  <a:cubicBezTo>
                    <a:pt x="14" y="3"/>
                    <a:pt x="14" y="3"/>
                    <a:pt x="14" y="3"/>
                  </a:cubicBezTo>
                  <a:cubicBezTo>
                    <a:pt x="14" y="3"/>
                    <a:pt x="14" y="3"/>
                    <a:pt x="14" y="3"/>
                  </a:cubicBezTo>
                  <a:cubicBezTo>
                    <a:pt x="14" y="3"/>
                    <a:pt x="15" y="3"/>
                    <a:pt x="15" y="3"/>
                  </a:cubicBezTo>
                  <a:cubicBezTo>
                    <a:pt x="15"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5" y="2"/>
                    <a:pt x="15" y="2"/>
                    <a:pt x="15" y="2"/>
                  </a:cubicBezTo>
                  <a:cubicBezTo>
                    <a:pt x="14" y="2"/>
                    <a:pt x="14" y="2"/>
                    <a:pt x="14" y="2"/>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3" y="0"/>
                  </a:cubicBezTo>
                  <a:cubicBezTo>
                    <a:pt x="13" y="0"/>
                    <a:pt x="13" y="0"/>
                    <a:pt x="13" y="0"/>
                  </a:cubicBezTo>
                  <a:cubicBezTo>
                    <a:pt x="13" y="0"/>
                    <a:pt x="13" y="0"/>
                    <a:pt x="13" y="0"/>
                  </a:cubicBezTo>
                  <a:cubicBezTo>
                    <a:pt x="13" y="0"/>
                    <a:pt x="13" y="0"/>
                    <a:pt x="13" y="0"/>
                  </a:cubicBezTo>
                  <a:cubicBezTo>
                    <a:pt x="13" y="0"/>
                    <a:pt x="13" y="0"/>
                    <a:pt x="13" y="0"/>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2" y="1"/>
                    <a:pt x="12" y="1"/>
                    <a:pt x="12" y="1"/>
                  </a:cubicBezTo>
                  <a:cubicBezTo>
                    <a:pt x="12" y="2"/>
                    <a:pt x="12" y="2"/>
                    <a:pt x="12" y="2"/>
                  </a:cubicBezTo>
                  <a:cubicBezTo>
                    <a:pt x="12" y="2"/>
                    <a:pt x="12" y="2"/>
                    <a:pt x="12" y="2"/>
                  </a:cubicBezTo>
                  <a:cubicBezTo>
                    <a:pt x="12" y="2"/>
                    <a:pt x="12" y="2"/>
                    <a:pt x="12" y="2"/>
                  </a:cubicBezTo>
                  <a:cubicBezTo>
                    <a:pt x="12" y="2"/>
                    <a:pt x="12" y="2"/>
                    <a:pt x="12" y="2"/>
                  </a:cubicBezTo>
                  <a:cubicBezTo>
                    <a:pt x="12" y="2"/>
                    <a:pt x="12" y="2"/>
                    <a:pt x="12" y="2"/>
                  </a:cubicBezTo>
                  <a:cubicBezTo>
                    <a:pt x="12" y="3"/>
                    <a:pt x="12" y="3"/>
                    <a:pt x="12"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0" y="3"/>
                    <a:pt x="10" y="3"/>
                    <a:pt x="10" y="3"/>
                  </a:cubicBezTo>
                  <a:cubicBezTo>
                    <a:pt x="10" y="2"/>
                    <a:pt x="10" y="2"/>
                    <a:pt x="10" y="2"/>
                  </a:cubicBezTo>
                  <a:cubicBezTo>
                    <a:pt x="10" y="2"/>
                    <a:pt x="10" y="2"/>
                    <a:pt x="10" y="2"/>
                  </a:cubicBezTo>
                  <a:cubicBezTo>
                    <a:pt x="10" y="2"/>
                    <a:pt x="10" y="2"/>
                    <a:pt x="10" y="2"/>
                  </a:cubicBezTo>
                  <a:cubicBezTo>
                    <a:pt x="9" y="2"/>
                    <a:pt x="9" y="2"/>
                    <a:pt x="9" y="2"/>
                  </a:cubicBezTo>
                  <a:cubicBezTo>
                    <a:pt x="9" y="2"/>
                    <a:pt x="9" y="2"/>
                    <a:pt x="9" y="2"/>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0"/>
                    <a:pt x="9" y="0"/>
                    <a:pt x="9" y="0"/>
                  </a:cubicBezTo>
                  <a:cubicBezTo>
                    <a:pt x="8" y="0"/>
                    <a:pt x="8" y="0"/>
                    <a:pt x="8" y="0"/>
                  </a:cubicBezTo>
                  <a:cubicBezTo>
                    <a:pt x="8" y="0"/>
                    <a:pt x="8" y="0"/>
                    <a:pt x="8" y="0"/>
                  </a:cubicBezTo>
                  <a:cubicBezTo>
                    <a:pt x="8" y="0"/>
                    <a:pt x="8" y="0"/>
                    <a:pt x="8" y="0"/>
                  </a:cubicBezTo>
                  <a:cubicBezTo>
                    <a:pt x="8" y="0"/>
                    <a:pt x="8" y="0"/>
                    <a:pt x="8" y="0"/>
                  </a:cubicBezTo>
                  <a:cubicBezTo>
                    <a:pt x="8" y="0"/>
                    <a:pt x="8" y="0"/>
                    <a:pt x="8"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0"/>
                    <a:pt x="6" y="0"/>
                    <a:pt x="6"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2"/>
                  </a:cubicBezTo>
                  <a:cubicBezTo>
                    <a:pt x="1" y="2"/>
                    <a:pt x="1" y="2"/>
                    <a:pt x="1" y="2"/>
                  </a:cubicBezTo>
                  <a:cubicBezTo>
                    <a:pt x="1" y="1"/>
                    <a:pt x="1" y="1"/>
                    <a:pt x="1" y="1"/>
                  </a:cubicBezTo>
                  <a:cubicBezTo>
                    <a:pt x="2" y="1"/>
                    <a:pt x="2" y="1"/>
                    <a:pt x="2" y="1"/>
                  </a:cubicBezTo>
                  <a:cubicBezTo>
                    <a:pt x="2" y="2"/>
                    <a:pt x="2" y="2"/>
                    <a:pt x="2" y="2"/>
                  </a:cubicBezTo>
                  <a:cubicBezTo>
                    <a:pt x="2" y="2"/>
                    <a:pt x="2" y="2"/>
                    <a:pt x="2" y="2"/>
                  </a:cubicBezTo>
                  <a:cubicBezTo>
                    <a:pt x="2" y="2"/>
                    <a:pt x="2"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5"/>
                    <a:pt x="3" y="5"/>
                  </a:cubicBezTo>
                  <a:cubicBezTo>
                    <a:pt x="3" y="5"/>
                    <a:pt x="3" y="5"/>
                    <a:pt x="3" y="5"/>
                  </a:cubicBezTo>
                  <a:cubicBezTo>
                    <a:pt x="3" y="5"/>
                    <a:pt x="3" y="5"/>
                    <a:pt x="3" y="5"/>
                  </a:cubicBezTo>
                  <a:cubicBezTo>
                    <a:pt x="3" y="5"/>
                    <a:pt x="3" y="5"/>
                    <a:pt x="3" y="5"/>
                  </a:cubicBezTo>
                  <a:cubicBezTo>
                    <a:pt x="3" y="5"/>
                    <a:pt x="3" y="6"/>
                    <a:pt x="3" y="6"/>
                  </a:cubicBezTo>
                  <a:cubicBezTo>
                    <a:pt x="3" y="6"/>
                    <a:pt x="3" y="6"/>
                    <a:pt x="3" y="6"/>
                  </a:cubicBezTo>
                  <a:cubicBezTo>
                    <a:pt x="3" y="6"/>
                    <a:pt x="3" y="6"/>
                    <a:pt x="3" y="6"/>
                  </a:cubicBezTo>
                  <a:cubicBezTo>
                    <a:pt x="4" y="6"/>
                    <a:pt x="4" y="6"/>
                    <a:pt x="4" y="6"/>
                  </a:cubicBezTo>
                  <a:cubicBezTo>
                    <a:pt x="4" y="6"/>
                    <a:pt x="4" y="6"/>
                    <a:pt x="4" y="6"/>
                  </a:cubicBezTo>
                  <a:cubicBezTo>
                    <a:pt x="4" y="6"/>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3"/>
                    <a:pt x="4" y="3"/>
                    <a:pt x="4" y="3"/>
                  </a:cubicBezTo>
                  <a:cubicBezTo>
                    <a:pt x="4" y="3"/>
                    <a:pt x="4" y="3"/>
                    <a:pt x="4" y="3"/>
                  </a:cubicBezTo>
                  <a:cubicBezTo>
                    <a:pt x="4" y="3"/>
                    <a:pt x="4" y="3"/>
                    <a:pt x="4" y="3"/>
                  </a:cubicBezTo>
                  <a:cubicBezTo>
                    <a:pt x="4" y="3"/>
                    <a:pt x="4" y="3"/>
                    <a:pt x="4" y="3"/>
                  </a:cubicBezTo>
                  <a:cubicBezTo>
                    <a:pt x="4" y="3"/>
                    <a:pt x="4" y="3"/>
                    <a:pt x="4" y="2"/>
                  </a:cubicBezTo>
                  <a:cubicBezTo>
                    <a:pt x="4" y="2"/>
                    <a:pt x="4" y="2"/>
                    <a:pt x="4" y="2"/>
                  </a:cubicBezTo>
                  <a:cubicBezTo>
                    <a:pt x="4" y="2"/>
                    <a:pt x="4" y="2"/>
                    <a:pt x="4" y="2"/>
                  </a:cubicBezTo>
                  <a:cubicBezTo>
                    <a:pt x="4" y="2"/>
                    <a:pt x="4" y="2"/>
                    <a:pt x="4" y="2"/>
                  </a:cubicBezTo>
                  <a:cubicBezTo>
                    <a:pt x="4" y="2"/>
                    <a:pt x="4" y="2"/>
                    <a:pt x="4" y="2"/>
                  </a:cubicBezTo>
                  <a:cubicBezTo>
                    <a:pt x="4" y="1"/>
                    <a:pt x="4" y="1"/>
                    <a:pt x="4" y="1"/>
                  </a:cubicBezTo>
                  <a:cubicBezTo>
                    <a:pt x="4" y="1"/>
                    <a:pt x="4" y="1"/>
                    <a:pt x="4" y="1"/>
                  </a:cubicBezTo>
                  <a:cubicBezTo>
                    <a:pt x="4" y="1"/>
                    <a:pt x="4" y="1"/>
                    <a:pt x="4" y="1"/>
                  </a:cubicBezTo>
                  <a:cubicBezTo>
                    <a:pt x="5" y="1"/>
                    <a:pt x="5" y="1"/>
                    <a:pt x="5" y="1"/>
                  </a:cubicBezTo>
                  <a:cubicBezTo>
                    <a:pt x="5" y="1"/>
                    <a:pt x="5" y="1"/>
                    <a:pt x="5" y="1"/>
                  </a:cubicBezTo>
                  <a:cubicBezTo>
                    <a:pt x="5" y="1"/>
                    <a:pt x="5" y="1"/>
                    <a:pt x="5" y="1"/>
                  </a:cubicBezTo>
                  <a:cubicBezTo>
                    <a:pt x="5" y="1"/>
                    <a:pt x="5" y="1"/>
                    <a:pt x="5" y="1"/>
                  </a:cubicBezTo>
                  <a:cubicBezTo>
                    <a:pt x="5" y="1"/>
                    <a:pt x="5" y="1"/>
                    <a:pt x="6" y="1"/>
                  </a:cubicBezTo>
                  <a:cubicBezTo>
                    <a:pt x="6" y="1"/>
                    <a:pt x="6" y="1"/>
                    <a:pt x="6" y="1"/>
                  </a:cubicBezTo>
                  <a:cubicBezTo>
                    <a:pt x="6" y="1"/>
                    <a:pt x="6" y="1"/>
                    <a:pt x="6" y="1"/>
                  </a:cubicBezTo>
                  <a:cubicBezTo>
                    <a:pt x="6" y="1"/>
                    <a:pt x="6" y="1"/>
                    <a:pt x="6" y="1"/>
                  </a:cubicBezTo>
                  <a:cubicBezTo>
                    <a:pt x="7" y="1"/>
                    <a:pt x="7" y="1"/>
                    <a:pt x="7" y="1"/>
                  </a:cubicBezTo>
                  <a:cubicBezTo>
                    <a:pt x="7" y="1"/>
                    <a:pt x="7" y="1"/>
                    <a:pt x="7" y="1"/>
                  </a:cubicBezTo>
                  <a:cubicBezTo>
                    <a:pt x="7" y="1"/>
                    <a:pt x="7" y="1"/>
                    <a:pt x="7" y="1"/>
                  </a:cubicBezTo>
                  <a:cubicBezTo>
                    <a:pt x="7" y="1"/>
                    <a:pt x="7" y="1"/>
                    <a:pt x="7" y="1"/>
                  </a:cubicBezTo>
                  <a:cubicBezTo>
                    <a:pt x="7" y="1"/>
                    <a:pt x="7" y="1"/>
                    <a:pt x="7" y="1"/>
                  </a:cubicBezTo>
                  <a:cubicBezTo>
                    <a:pt x="8" y="1"/>
                    <a:pt x="8" y="1"/>
                    <a:pt x="8" y="1"/>
                  </a:cubicBezTo>
                  <a:cubicBezTo>
                    <a:pt x="8" y="1"/>
                    <a:pt x="8" y="1"/>
                    <a:pt x="8" y="1"/>
                  </a:cubicBezTo>
                  <a:cubicBezTo>
                    <a:pt x="8" y="2"/>
                    <a:pt x="8" y="2"/>
                    <a:pt x="8" y="2"/>
                  </a:cubicBezTo>
                  <a:cubicBezTo>
                    <a:pt x="7" y="2"/>
                    <a:pt x="7" y="2"/>
                    <a:pt x="7" y="2"/>
                  </a:cubicBezTo>
                  <a:cubicBezTo>
                    <a:pt x="7" y="2"/>
                    <a:pt x="7" y="2"/>
                    <a:pt x="7" y="2"/>
                  </a:cubicBezTo>
                  <a:cubicBezTo>
                    <a:pt x="7" y="3"/>
                    <a:pt x="7" y="3"/>
                    <a:pt x="7" y="3"/>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5"/>
                    <a:pt x="7" y="5"/>
                    <a:pt x="7" y="5"/>
                  </a:cubicBezTo>
                  <a:cubicBezTo>
                    <a:pt x="7" y="5"/>
                    <a:pt x="7" y="5"/>
                    <a:pt x="7" y="5"/>
                  </a:cubicBezTo>
                  <a:cubicBezTo>
                    <a:pt x="7" y="5"/>
                    <a:pt x="7" y="6"/>
                    <a:pt x="7" y="6"/>
                  </a:cubicBezTo>
                  <a:cubicBezTo>
                    <a:pt x="7" y="6"/>
                    <a:pt x="7" y="6"/>
                    <a:pt x="7" y="6"/>
                  </a:cubicBezTo>
                  <a:cubicBezTo>
                    <a:pt x="7" y="6"/>
                    <a:pt x="7" y="6"/>
                    <a:pt x="8" y="6"/>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8" y="4"/>
                    <a:pt x="8" y="4"/>
                    <a:pt x="8" y="4"/>
                  </a:cubicBezTo>
                  <a:cubicBezTo>
                    <a:pt x="8" y="3"/>
                    <a:pt x="8" y="3"/>
                    <a:pt x="8" y="3"/>
                  </a:cubicBezTo>
                  <a:cubicBezTo>
                    <a:pt x="9" y="3"/>
                    <a:pt x="9" y="3"/>
                    <a:pt x="9" y="3"/>
                  </a:cubicBezTo>
                  <a:cubicBezTo>
                    <a:pt x="8" y="3"/>
                    <a:pt x="8" y="3"/>
                    <a:pt x="8" y="3"/>
                  </a:cubicBezTo>
                  <a:cubicBezTo>
                    <a:pt x="9" y="2"/>
                    <a:pt x="9" y="2"/>
                    <a:pt x="9" y="2"/>
                  </a:cubicBezTo>
                  <a:cubicBezTo>
                    <a:pt x="9" y="2"/>
                    <a:pt x="9" y="2"/>
                    <a:pt x="9" y="2"/>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4"/>
                    <a:pt x="9" y="4"/>
                    <a:pt x="9"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5"/>
                    <a:pt x="10" y="5"/>
                    <a:pt x="10" y="5"/>
                  </a:cubicBezTo>
                  <a:cubicBezTo>
                    <a:pt x="10" y="5"/>
                    <a:pt x="10" y="5"/>
                    <a:pt x="10" y="5"/>
                  </a:cubicBezTo>
                  <a:cubicBezTo>
                    <a:pt x="10" y="5"/>
                    <a:pt x="10" y="5"/>
                    <a:pt x="10" y="5"/>
                  </a:cubicBezTo>
                  <a:cubicBezTo>
                    <a:pt x="11" y="5"/>
                    <a:pt x="11" y="5"/>
                    <a:pt x="11" y="5"/>
                  </a:cubicBezTo>
                  <a:cubicBezTo>
                    <a:pt x="11" y="5"/>
                    <a:pt x="11" y="5"/>
                    <a:pt x="11" y="5"/>
                  </a:cubicBezTo>
                  <a:cubicBezTo>
                    <a:pt x="11" y="5"/>
                    <a:pt x="11" y="5"/>
                    <a:pt x="11" y="5"/>
                  </a:cubicBezTo>
                  <a:cubicBezTo>
                    <a:pt x="11" y="5"/>
                    <a:pt x="11" y="5"/>
                    <a:pt x="11" y="5"/>
                  </a:cubicBezTo>
                  <a:cubicBezTo>
                    <a:pt x="11" y="5"/>
                    <a:pt x="11" y="5"/>
                    <a:pt x="11" y="5"/>
                  </a:cubicBezTo>
                  <a:cubicBezTo>
                    <a:pt x="11" y="4"/>
                    <a:pt x="11" y="4"/>
                    <a:pt x="11" y="4"/>
                  </a:cubicBezTo>
                  <a:cubicBezTo>
                    <a:pt x="11" y="4"/>
                    <a:pt x="11" y="4"/>
                    <a:pt x="11" y="4"/>
                  </a:cubicBezTo>
                  <a:cubicBezTo>
                    <a:pt x="12" y="4"/>
                    <a:pt x="12" y="4"/>
                    <a:pt x="12" y="4"/>
                  </a:cubicBezTo>
                  <a:cubicBezTo>
                    <a:pt x="12" y="4"/>
                    <a:pt x="12" y="4"/>
                    <a:pt x="12" y="4"/>
                  </a:cubicBezTo>
                  <a:cubicBezTo>
                    <a:pt x="12" y="4"/>
                    <a:pt x="12" y="4"/>
                    <a:pt x="12" y="4"/>
                  </a:cubicBezTo>
                  <a:cubicBezTo>
                    <a:pt x="12" y="4"/>
                    <a:pt x="12" y="4"/>
                    <a:pt x="12" y="4"/>
                  </a:cubicBezTo>
                  <a:cubicBezTo>
                    <a:pt x="12" y="3"/>
                    <a:pt x="12" y="3"/>
                    <a:pt x="12" y="3"/>
                  </a:cubicBezTo>
                  <a:cubicBezTo>
                    <a:pt x="12" y="3"/>
                    <a:pt x="12" y="3"/>
                    <a:pt x="12" y="3"/>
                  </a:cubicBezTo>
                  <a:cubicBezTo>
                    <a:pt x="13" y="3"/>
                    <a:pt x="13" y="3"/>
                    <a:pt x="13" y="3"/>
                  </a:cubicBezTo>
                  <a:cubicBezTo>
                    <a:pt x="13" y="3"/>
                    <a:pt x="13" y="3"/>
                    <a:pt x="13" y="3"/>
                  </a:cubicBezTo>
                  <a:cubicBezTo>
                    <a:pt x="13" y="2"/>
                    <a:pt x="13" y="2"/>
                    <a:pt x="13" y="2"/>
                  </a:cubicBezTo>
                  <a:cubicBezTo>
                    <a:pt x="13" y="2"/>
                    <a:pt x="13" y="2"/>
                    <a:pt x="13" y="2"/>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4"/>
                    <a:pt x="13" y="4"/>
                    <a:pt x="13" y="4"/>
                  </a:cubicBezTo>
                  <a:cubicBezTo>
                    <a:pt x="13" y="4"/>
                    <a:pt x="13" y="4"/>
                    <a:pt x="13" y="4"/>
                  </a:cubicBezTo>
                  <a:cubicBezTo>
                    <a:pt x="13" y="4"/>
                    <a:pt x="13" y="4"/>
                    <a:pt x="13" y="4"/>
                  </a:cubicBezTo>
                  <a:cubicBezTo>
                    <a:pt x="13" y="4"/>
                    <a:pt x="13" y="4"/>
                    <a:pt x="13" y="4"/>
                  </a:cubicBezTo>
                  <a:cubicBezTo>
                    <a:pt x="13" y="4"/>
                    <a:pt x="13" y="5"/>
                    <a:pt x="13" y="5"/>
                  </a:cubicBezTo>
                  <a:cubicBezTo>
                    <a:pt x="14" y="5"/>
                    <a:pt x="14" y="5"/>
                    <a:pt x="14" y="5"/>
                  </a:cubicBezTo>
                  <a:cubicBezTo>
                    <a:pt x="14" y="5"/>
                    <a:pt x="14" y="5"/>
                    <a:pt x="14" y="5"/>
                  </a:cubicBezTo>
                  <a:cubicBezTo>
                    <a:pt x="14" y="6"/>
                    <a:pt x="14" y="6"/>
                    <a:pt x="14" y="6"/>
                  </a:cubicBezTo>
                  <a:cubicBezTo>
                    <a:pt x="14" y="6"/>
                    <a:pt x="14" y="6"/>
                    <a:pt x="14" y="6"/>
                  </a:cubicBezTo>
                  <a:cubicBezTo>
                    <a:pt x="14" y="6"/>
                    <a:pt x="14" y="6"/>
                    <a:pt x="14" y="6"/>
                  </a:cubicBezTo>
                  <a:cubicBezTo>
                    <a:pt x="15" y="6"/>
                    <a:pt x="15" y="6"/>
                    <a:pt x="15" y="5"/>
                  </a:cubicBezTo>
                  <a:cubicBezTo>
                    <a:pt x="15" y="5"/>
                    <a:pt x="15" y="5"/>
                    <a:pt x="15" y="5"/>
                  </a:cubicBezTo>
                  <a:close/>
                  <a:moveTo>
                    <a:pt x="8" y="1"/>
                  </a:moveTo>
                  <a:cubicBezTo>
                    <a:pt x="8" y="1"/>
                    <a:pt x="8" y="1"/>
                    <a:pt x="8" y="1"/>
                  </a:cubicBezTo>
                  <a:cubicBezTo>
                    <a:pt x="8" y="1"/>
                    <a:pt x="8"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868266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1CEA9F-19C2-42A0-AF71-EE82303A4FC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63138"/>
            <a:ext cx="9144000" cy="6829698"/>
          </a:xfrm>
          <a:prstGeom prst="rect">
            <a:avLst/>
          </a:prstGeom>
        </p:spPr>
      </p:pic>
      <p:pic>
        <p:nvPicPr>
          <p:cNvPr id="86" name="Graphic 85"/>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928"/>
          <a:stretch/>
        </p:blipFill>
        <p:spPr>
          <a:xfrm>
            <a:off x="1" y="4604726"/>
            <a:ext cx="9144000" cy="1977671"/>
          </a:xfrm>
          <a:prstGeom prst="rect">
            <a:avLst/>
          </a:prstGeom>
        </p:spPr>
      </p:pic>
      <p:pic>
        <p:nvPicPr>
          <p:cNvPr id="85" name="Graphic 84"/>
          <p:cNvPicPr>
            <a:picLocks noChangeAspect="1"/>
          </p:cNvPicPr>
          <p:nvPr userDrawn="1"/>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15717"/>
          <a:stretch/>
        </p:blipFill>
        <p:spPr>
          <a:xfrm>
            <a:off x="0" y="3928950"/>
            <a:ext cx="4025876" cy="1482393"/>
          </a:xfrm>
          <a:prstGeom prst="rect">
            <a:avLst/>
          </a:prstGeom>
        </p:spPr>
      </p:pic>
      <p:sp>
        <p:nvSpPr>
          <p:cNvPr id="40" name="Text Placeholder 4"/>
          <p:cNvSpPr>
            <a:spLocks noGrp="1"/>
          </p:cNvSpPr>
          <p:nvPr>
            <p:ph type="body" sz="quarter" idx="10"/>
          </p:nvPr>
        </p:nvSpPr>
        <p:spPr>
          <a:xfrm>
            <a:off x="277290" y="4175922"/>
            <a:ext cx="3711575" cy="555812"/>
          </a:xfrm>
        </p:spPr>
        <p:txBody>
          <a:bodyPr anchor="ctr"/>
          <a:lstStyle>
            <a:lvl1pPr marL="0" indent="0" algn="l">
              <a:buNone/>
              <a:defRPr sz="2400">
                <a:solidFill>
                  <a:schemeClr val="accent6"/>
                </a:solidFill>
              </a:defRPr>
            </a:lvl1pPr>
          </a:lstStyle>
          <a:p>
            <a:pPr lvl="0"/>
            <a:endParaRPr lang="en-US" dirty="0"/>
          </a:p>
        </p:txBody>
      </p:sp>
      <p:sp>
        <p:nvSpPr>
          <p:cNvPr id="41" name="Text Placeholder 4"/>
          <p:cNvSpPr>
            <a:spLocks noGrp="1"/>
          </p:cNvSpPr>
          <p:nvPr>
            <p:ph type="body" sz="quarter" idx="11"/>
          </p:nvPr>
        </p:nvSpPr>
        <p:spPr>
          <a:xfrm>
            <a:off x="277290" y="5197934"/>
            <a:ext cx="4294710" cy="920761"/>
          </a:xfrm>
        </p:spPr>
        <p:txBody>
          <a:bodyPr anchor="ctr"/>
          <a:lstStyle>
            <a:lvl1pPr marL="0" indent="0" algn="l">
              <a:buNone/>
              <a:defRPr sz="3600" b="1">
                <a:solidFill>
                  <a:schemeClr val="bg1"/>
                </a:solidFill>
              </a:defRPr>
            </a:lvl1pPr>
          </a:lstStyle>
          <a:p>
            <a:pPr lvl="0"/>
            <a:endParaRPr lang="en-US" dirty="0"/>
          </a:p>
        </p:txBody>
      </p:sp>
      <p:grpSp>
        <p:nvGrpSpPr>
          <p:cNvPr id="15" name="Group 16"/>
          <p:cNvGrpSpPr>
            <a:grpSpLocks noChangeAspect="1"/>
          </p:cNvGrpSpPr>
          <p:nvPr userDrawn="1"/>
        </p:nvGrpSpPr>
        <p:grpSpPr bwMode="auto">
          <a:xfrm>
            <a:off x="6542148" y="5059912"/>
            <a:ext cx="1497428" cy="905058"/>
            <a:chOff x="-1" y="0"/>
            <a:chExt cx="862" cy="521"/>
          </a:xfrm>
          <a:solidFill>
            <a:schemeClr val="bg1"/>
          </a:solidFill>
        </p:grpSpPr>
        <p:sp>
          <p:nvSpPr>
            <p:cNvPr id="16" name="Freeform 17"/>
            <p:cNvSpPr>
              <a:spLocks/>
            </p:cNvSpPr>
            <p:nvPr userDrawn="1"/>
          </p:nvSpPr>
          <p:spPr bwMode="auto">
            <a:xfrm>
              <a:off x="381" y="168"/>
              <a:ext cx="36" cy="33"/>
            </a:xfrm>
            <a:custGeom>
              <a:avLst/>
              <a:gdLst>
                <a:gd name="T0" fmla="*/ 27 w 36"/>
                <a:gd name="T1" fmla="*/ 33 h 33"/>
                <a:gd name="T2" fmla="*/ 27 w 36"/>
                <a:gd name="T3" fmla="*/ 11 h 33"/>
                <a:gd name="T4" fmla="*/ 19 w 36"/>
                <a:gd name="T5" fmla="*/ 23 h 33"/>
                <a:gd name="T6" fmla="*/ 9 w 36"/>
                <a:gd name="T7" fmla="*/ 11 h 33"/>
                <a:gd name="T8" fmla="*/ 9 w 36"/>
                <a:gd name="T9" fmla="*/ 33 h 33"/>
                <a:gd name="T10" fmla="*/ 0 w 36"/>
                <a:gd name="T11" fmla="*/ 33 h 33"/>
                <a:gd name="T12" fmla="*/ 0 w 36"/>
                <a:gd name="T13" fmla="*/ 0 h 33"/>
                <a:gd name="T14" fmla="*/ 9 w 36"/>
                <a:gd name="T15" fmla="*/ 0 h 33"/>
                <a:gd name="T16" fmla="*/ 19 w 36"/>
                <a:gd name="T17" fmla="*/ 13 h 33"/>
                <a:gd name="T18" fmla="*/ 27 w 36"/>
                <a:gd name="T19" fmla="*/ 0 h 33"/>
                <a:gd name="T20" fmla="*/ 36 w 36"/>
                <a:gd name="T21" fmla="*/ 0 h 33"/>
                <a:gd name="T22" fmla="*/ 36 w 36"/>
                <a:gd name="T23" fmla="*/ 33 h 33"/>
                <a:gd name="T24" fmla="*/ 27 w 3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7" y="33"/>
                  </a:moveTo>
                  <a:lnTo>
                    <a:pt x="27" y="11"/>
                  </a:lnTo>
                  <a:lnTo>
                    <a:pt x="19" y="23"/>
                  </a:lnTo>
                  <a:lnTo>
                    <a:pt x="9" y="11"/>
                  </a:lnTo>
                  <a:lnTo>
                    <a:pt x="9" y="33"/>
                  </a:lnTo>
                  <a:lnTo>
                    <a:pt x="0" y="33"/>
                  </a:lnTo>
                  <a:lnTo>
                    <a:pt x="0" y="0"/>
                  </a:lnTo>
                  <a:lnTo>
                    <a:pt x="9" y="0"/>
                  </a:lnTo>
                  <a:lnTo>
                    <a:pt x="19" y="13"/>
                  </a:lnTo>
                  <a:lnTo>
                    <a:pt x="27" y="0"/>
                  </a:lnTo>
                  <a:lnTo>
                    <a:pt x="36" y="0"/>
                  </a:lnTo>
                  <a:lnTo>
                    <a:pt x="36" y="33"/>
                  </a:lnTo>
                  <a:lnTo>
                    <a:pt x="27"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noEditPoints="1"/>
            </p:cNvSpPr>
            <p:nvPr userDrawn="1"/>
          </p:nvSpPr>
          <p:spPr bwMode="auto">
            <a:xfrm>
              <a:off x="423" y="168"/>
              <a:ext cx="25" cy="33"/>
            </a:xfrm>
            <a:custGeom>
              <a:avLst/>
              <a:gdLst>
                <a:gd name="T0" fmla="*/ 7 w 12"/>
                <a:gd name="T1" fmla="*/ 16 h 16"/>
                <a:gd name="T2" fmla="*/ 0 w 12"/>
                <a:gd name="T3" fmla="*/ 16 h 16"/>
                <a:gd name="T4" fmla="*/ 0 w 12"/>
                <a:gd name="T5" fmla="*/ 0 h 16"/>
                <a:gd name="T6" fmla="*/ 6 w 12"/>
                <a:gd name="T7" fmla="*/ 0 h 16"/>
                <a:gd name="T8" fmla="*/ 11 w 12"/>
                <a:gd name="T9" fmla="*/ 4 h 16"/>
                <a:gd name="T10" fmla="*/ 9 w 12"/>
                <a:gd name="T11" fmla="*/ 7 h 16"/>
                <a:gd name="T12" fmla="*/ 12 w 12"/>
                <a:gd name="T13" fmla="*/ 11 h 16"/>
                <a:gd name="T14" fmla="*/ 7 w 12"/>
                <a:gd name="T15" fmla="*/ 16 h 16"/>
                <a:gd name="T16" fmla="*/ 5 w 12"/>
                <a:gd name="T17" fmla="*/ 3 h 16"/>
                <a:gd name="T18" fmla="*/ 4 w 12"/>
                <a:gd name="T19" fmla="*/ 3 h 16"/>
                <a:gd name="T20" fmla="*/ 4 w 12"/>
                <a:gd name="T21" fmla="*/ 6 h 16"/>
                <a:gd name="T22" fmla="*/ 5 w 12"/>
                <a:gd name="T23" fmla="*/ 6 h 16"/>
                <a:gd name="T24" fmla="*/ 8 w 12"/>
                <a:gd name="T25" fmla="*/ 4 h 16"/>
                <a:gd name="T26" fmla="*/ 5 w 12"/>
                <a:gd name="T27" fmla="*/ 3 h 16"/>
                <a:gd name="T28" fmla="*/ 6 w 12"/>
                <a:gd name="T29" fmla="*/ 9 h 16"/>
                <a:gd name="T30" fmla="*/ 4 w 12"/>
                <a:gd name="T31" fmla="*/ 9 h 16"/>
                <a:gd name="T32" fmla="*/ 4 w 12"/>
                <a:gd name="T33" fmla="*/ 13 h 16"/>
                <a:gd name="T34" fmla="*/ 6 w 12"/>
                <a:gd name="T35" fmla="*/ 13 h 16"/>
                <a:gd name="T36" fmla="*/ 8 w 12"/>
                <a:gd name="T37" fmla="*/ 11 h 16"/>
                <a:gd name="T38" fmla="*/ 6 w 12"/>
                <a:gd name="T39"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6">
                  <a:moveTo>
                    <a:pt x="7" y="16"/>
                  </a:moveTo>
                  <a:cubicBezTo>
                    <a:pt x="0" y="16"/>
                    <a:pt x="0" y="16"/>
                    <a:pt x="0" y="16"/>
                  </a:cubicBezTo>
                  <a:cubicBezTo>
                    <a:pt x="0" y="0"/>
                    <a:pt x="0" y="0"/>
                    <a:pt x="0" y="0"/>
                  </a:cubicBezTo>
                  <a:cubicBezTo>
                    <a:pt x="6" y="0"/>
                    <a:pt x="6" y="0"/>
                    <a:pt x="6" y="0"/>
                  </a:cubicBezTo>
                  <a:cubicBezTo>
                    <a:pt x="9" y="0"/>
                    <a:pt x="11" y="2"/>
                    <a:pt x="11" y="4"/>
                  </a:cubicBezTo>
                  <a:cubicBezTo>
                    <a:pt x="11" y="5"/>
                    <a:pt x="10" y="7"/>
                    <a:pt x="9" y="7"/>
                  </a:cubicBezTo>
                  <a:cubicBezTo>
                    <a:pt x="10" y="8"/>
                    <a:pt x="12" y="9"/>
                    <a:pt x="12" y="11"/>
                  </a:cubicBezTo>
                  <a:cubicBezTo>
                    <a:pt x="12" y="14"/>
                    <a:pt x="9" y="16"/>
                    <a:pt x="7" y="16"/>
                  </a:cubicBezTo>
                  <a:moveTo>
                    <a:pt x="5" y="3"/>
                  </a:moveTo>
                  <a:cubicBezTo>
                    <a:pt x="4" y="3"/>
                    <a:pt x="4" y="3"/>
                    <a:pt x="4" y="3"/>
                  </a:cubicBezTo>
                  <a:cubicBezTo>
                    <a:pt x="4" y="6"/>
                    <a:pt x="4" y="6"/>
                    <a:pt x="4" y="6"/>
                  </a:cubicBezTo>
                  <a:cubicBezTo>
                    <a:pt x="5" y="6"/>
                    <a:pt x="5" y="6"/>
                    <a:pt x="5" y="6"/>
                  </a:cubicBezTo>
                  <a:cubicBezTo>
                    <a:pt x="7" y="6"/>
                    <a:pt x="8" y="5"/>
                    <a:pt x="8" y="4"/>
                  </a:cubicBezTo>
                  <a:cubicBezTo>
                    <a:pt x="8" y="3"/>
                    <a:pt x="7" y="3"/>
                    <a:pt x="5" y="3"/>
                  </a:cubicBezTo>
                  <a:moveTo>
                    <a:pt x="6" y="9"/>
                  </a:moveTo>
                  <a:cubicBezTo>
                    <a:pt x="4" y="9"/>
                    <a:pt x="4" y="9"/>
                    <a:pt x="4" y="9"/>
                  </a:cubicBezTo>
                  <a:cubicBezTo>
                    <a:pt x="4" y="13"/>
                    <a:pt x="4" y="13"/>
                    <a:pt x="4" y="13"/>
                  </a:cubicBezTo>
                  <a:cubicBezTo>
                    <a:pt x="6" y="13"/>
                    <a:pt x="6" y="13"/>
                    <a:pt x="6" y="13"/>
                  </a:cubicBezTo>
                  <a:cubicBezTo>
                    <a:pt x="8" y="13"/>
                    <a:pt x="8" y="12"/>
                    <a:pt x="8" y="11"/>
                  </a:cubicBezTo>
                  <a:cubicBezTo>
                    <a:pt x="8" y="10"/>
                    <a:pt x="8" y="9"/>
                    <a:pt x="6"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p:cNvSpPr>
              <a:spLocks/>
            </p:cNvSpPr>
            <p:nvPr userDrawn="1"/>
          </p:nvSpPr>
          <p:spPr bwMode="auto">
            <a:xfrm>
              <a:off x="452" y="168"/>
              <a:ext cx="22" cy="33"/>
            </a:xfrm>
            <a:custGeom>
              <a:avLst/>
              <a:gdLst>
                <a:gd name="T0" fmla="*/ 8 w 22"/>
                <a:gd name="T1" fmla="*/ 6 h 33"/>
                <a:gd name="T2" fmla="*/ 8 w 22"/>
                <a:gd name="T3" fmla="*/ 13 h 33"/>
                <a:gd name="T4" fmla="*/ 18 w 22"/>
                <a:gd name="T5" fmla="*/ 13 h 33"/>
                <a:gd name="T6" fmla="*/ 18 w 22"/>
                <a:gd name="T7" fmla="*/ 19 h 33"/>
                <a:gd name="T8" fmla="*/ 8 w 22"/>
                <a:gd name="T9" fmla="*/ 19 h 33"/>
                <a:gd name="T10" fmla="*/ 8 w 22"/>
                <a:gd name="T11" fmla="*/ 33 h 33"/>
                <a:gd name="T12" fmla="*/ 0 w 22"/>
                <a:gd name="T13" fmla="*/ 33 h 33"/>
                <a:gd name="T14" fmla="*/ 0 w 22"/>
                <a:gd name="T15" fmla="*/ 0 h 33"/>
                <a:gd name="T16" fmla="*/ 22 w 22"/>
                <a:gd name="T17" fmla="*/ 0 h 33"/>
                <a:gd name="T18" fmla="*/ 22 w 22"/>
                <a:gd name="T19" fmla="*/ 6 h 33"/>
                <a:gd name="T20" fmla="*/ 8 w 22"/>
                <a:gd name="T21"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3">
                  <a:moveTo>
                    <a:pt x="8" y="6"/>
                  </a:moveTo>
                  <a:lnTo>
                    <a:pt x="8" y="13"/>
                  </a:lnTo>
                  <a:lnTo>
                    <a:pt x="18" y="13"/>
                  </a:lnTo>
                  <a:lnTo>
                    <a:pt x="18" y="19"/>
                  </a:lnTo>
                  <a:lnTo>
                    <a:pt x="8" y="19"/>
                  </a:lnTo>
                  <a:lnTo>
                    <a:pt x="8" y="33"/>
                  </a:lnTo>
                  <a:lnTo>
                    <a:pt x="0" y="33"/>
                  </a:lnTo>
                  <a:lnTo>
                    <a:pt x="0" y="0"/>
                  </a:lnTo>
                  <a:lnTo>
                    <a:pt x="22" y="0"/>
                  </a:lnTo>
                  <a:lnTo>
                    <a:pt x="22"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0"/>
            <p:cNvSpPr>
              <a:spLocks noEditPoints="1"/>
            </p:cNvSpPr>
            <p:nvPr userDrawn="1"/>
          </p:nvSpPr>
          <p:spPr bwMode="auto">
            <a:xfrm>
              <a:off x="425" y="13"/>
              <a:ext cx="225" cy="201"/>
            </a:xfrm>
            <a:custGeom>
              <a:avLst/>
              <a:gdLst>
                <a:gd name="T0" fmla="*/ 5 w 109"/>
                <a:gd name="T1" fmla="*/ 50 h 97"/>
                <a:gd name="T2" fmla="*/ 6 w 109"/>
                <a:gd name="T3" fmla="*/ 50 h 97"/>
                <a:gd name="T4" fmla="*/ 73 w 109"/>
                <a:gd name="T5" fmla="*/ 21 h 97"/>
                <a:gd name="T6" fmla="*/ 57 w 109"/>
                <a:gd name="T7" fmla="*/ 34 h 97"/>
                <a:gd name="T8" fmla="*/ 64 w 109"/>
                <a:gd name="T9" fmla="*/ 25 h 97"/>
                <a:gd name="T10" fmla="*/ 63 w 109"/>
                <a:gd name="T11" fmla="*/ 19 h 97"/>
                <a:gd name="T12" fmla="*/ 76 w 109"/>
                <a:gd name="T13" fmla="*/ 15 h 97"/>
                <a:gd name="T14" fmla="*/ 86 w 109"/>
                <a:gd name="T15" fmla="*/ 38 h 97"/>
                <a:gd name="T16" fmla="*/ 75 w 109"/>
                <a:gd name="T17" fmla="*/ 47 h 97"/>
                <a:gd name="T18" fmla="*/ 77 w 109"/>
                <a:gd name="T19" fmla="*/ 35 h 97"/>
                <a:gd name="T20" fmla="*/ 91 w 109"/>
                <a:gd name="T21" fmla="*/ 18 h 97"/>
                <a:gd name="T22" fmla="*/ 92 w 109"/>
                <a:gd name="T23" fmla="*/ 34 h 97"/>
                <a:gd name="T24" fmla="*/ 76 w 109"/>
                <a:gd name="T25" fmla="*/ 74 h 97"/>
                <a:gd name="T26" fmla="*/ 32 w 109"/>
                <a:gd name="T27" fmla="*/ 88 h 97"/>
                <a:gd name="T28" fmla="*/ 35 w 109"/>
                <a:gd name="T29" fmla="*/ 86 h 97"/>
                <a:gd name="T30" fmla="*/ 30 w 109"/>
                <a:gd name="T31" fmla="*/ 84 h 97"/>
                <a:gd name="T32" fmla="*/ 40 w 109"/>
                <a:gd name="T33" fmla="*/ 81 h 97"/>
                <a:gd name="T34" fmla="*/ 38 w 109"/>
                <a:gd name="T35" fmla="*/ 79 h 97"/>
                <a:gd name="T36" fmla="*/ 46 w 109"/>
                <a:gd name="T37" fmla="*/ 77 h 97"/>
                <a:gd name="T38" fmla="*/ 49 w 109"/>
                <a:gd name="T39" fmla="*/ 75 h 97"/>
                <a:gd name="T40" fmla="*/ 52 w 109"/>
                <a:gd name="T41" fmla="*/ 72 h 97"/>
                <a:gd name="T42" fmla="*/ 53 w 109"/>
                <a:gd name="T43" fmla="*/ 70 h 97"/>
                <a:gd name="T44" fmla="*/ 58 w 109"/>
                <a:gd name="T45" fmla="*/ 67 h 97"/>
                <a:gd name="T46" fmla="*/ 48 w 109"/>
                <a:gd name="T47" fmla="*/ 66 h 97"/>
                <a:gd name="T48" fmla="*/ 55 w 109"/>
                <a:gd name="T49" fmla="*/ 64 h 97"/>
                <a:gd name="T50" fmla="*/ 60 w 109"/>
                <a:gd name="T51" fmla="*/ 63 h 97"/>
                <a:gd name="T52" fmla="*/ 52 w 109"/>
                <a:gd name="T53" fmla="*/ 60 h 97"/>
                <a:gd name="T54" fmla="*/ 61 w 109"/>
                <a:gd name="T55" fmla="*/ 58 h 97"/>
                <a:gd name="T56" fmla="*/ 65 w 109"/>
                <a:gd name="T57" fmla="*/ 55 h 97"/>
                <a:gd name="T58" fmla="*/ 54 w 109"/>
                <a:gd name="T59" fmla="*/ 56 h 97"/>
                <a:gd name="T60" fmla="*/ 54 w 109"/>
                <a:gd name="T61" fmla="*/ 55 h 97"/>
                <a:gd name="T62" fmla="*/ 66 w 109"/>
                <a:gd name="T63" fmla="*/ 48 h 97"/>
                <a:gd name="T64" fmla="*/ 49 w 109"/>
                <a:gd name="T65" fmla="*/ 52 h 97"/>
                <a:gd name="T66" fmla="*/ 7 w 109"/>
                <a:gd name="T67" fmla="*/ 58 h 97"/>
                <a:gd name="T68" fmla="*/ 10 w 109"/>
                <a:gd name="T69" fmla="*/ 52 h 97"/>
                <a:gd name="T70" fmla="*/ 8 w 109"/>
                <a:gd name="T71" fmla="*/ 48 h 97"/>
                <a:gd name="T72" fmla="*/ 3 w 109"/>
                <a:gd name="T73" fmla="*/ 40 h 97"/>
                <a:gd name="T74" fmla="*/ 10 w 109"/>
                <a:gd name="T75" fmla="*/ 40 h 97"/>
                <a:gd name="T76" fmla="*/ 13 w 109"/>
                <a:gd name="T77" fmla="*/ 44 h 97"/>
                <a:gd name="T78" fmla="*/ 28 w 109"/>
                <a:gd name="T79" fmla="*/ 54 h 97"/>
                <a:gd name="T80" fmla="*/ 40 w 109"/>
                <a:gd name="T81" fmla="*/ 38 h 97"/>
                <a:gd name="T82" fmla="*/ 43 w 109"/>
                <a:gd name="T83" fmla="*/ 20 h 97"/>
                <a:gd name="T84" fmla="*/ 55 w 109"/>
                <a:gd name="T85" fmla="*/ 14 h 97"/>
                <a:gd name="T86" fmla="*/ 49 w 109"/>
                <a:gd name="T87" fmla="*/ 33 h 97"/>
                <a:gd name="T88" fmla="*/ 60 w 109"/>
                <a:gd name="T89" fmla="*/ 41 h 97"/>
                <a:gd name="T90" fmla="*/ 77 w 109"/>
                <a:gd name="T91" fmla="*/ 56 h 97"/>
                <a:gd name="T92" fmla="*/ 90 w 109"/>
                <a:gd name="T93" fmla="*/ 54 h 97"/>
                <a:gd name="T94" fmla="*/ 89 w 109"/>
                <a:gd name="T9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 h="97">
                  <a:moveTo>
                    <a:pt x="6" y="50"/>
                  </a:moveTo>
                  <a:cubicBezTo>
                    <a:pt x="5" y="50"/>
                    <a:pt x="5" y="50"/>
                    <a:pt x="5" y="50"/>
                  </a:cubicBezTo>
                  <a:cubicBezTo>
                    <a:pt x="5" y="50"/>
                    <a:pt x="5" y="50"/>
                    <a:pt x="5" y="50"/>
                  </a:cubicBezTo>
                  <a:cubicBezTo>
                    <a:pt x="5" y="50"/>
                    <a:pt x="4" y="50"/>
                    <a:pt x="4" y="49"/>
                  </a:cubicBezTo>
                  <a:cubicBezTo>
                    <a:pt x="4" y="49"/>
                    <a:pt x="4" y="49"/>
                    <a:pt x="4" y="49"/>
                  </a:cubicBezTo>
                  <a:cubicBezTo>
                    <a:pt x="5" y="49"/>
                    <a:pt x="6" y="49"/>
                    <a:pt x="6" y="50"/>
                  </a:cubicBezTo>
                  <a:moveTo>
                    <a:pt x="76" y="15"/>
                  </a:moveTo>
                  <a:cubicBezTo>
                    <a:pt x="76" y="16"/>
                    <a:pt x="74" y="17"/>
                    <a:pt x="74" y="18"/>
                  </a:cubicBezTo>
                  <a:cubicBezTo>
                    <a:pt x="73" y="19"/>
                    <a:pt x="73" y="20"/>
                    <a:pt x="73" y="21"/>
                  </a:cubicBezTo>
                  <a:cubicBezTo>
                    <a:pt x="71" y="23"/>
                    <a:pt x="70" y="24"/>
                    <a:pt x="69" y="26"/>
                  </a:cubicBezTo>
                  <a:cubicBezTo>
                    <a:pt x="68" y="29"/>
                    <a:pt x="69" y="32"/>
                    <a:pt x="66" y="34"/>
                  </a:cubicBezTo>
                  <a:cubicBezTo>
                    <a:pt x="64" y="35"/>
                    <a:pt x="58" y="37"/>
                    <a:pt x="57" y="34"/>
                  </a:cubicBezTo>
                  <a:cubicBezTo>
                    <a:pt x="56" y="32"/>
                    <a:pt x="59" y="28"/>
                    <a:pt x="59" y="29"/>
                  </a:cubicBezTo>
                  <a:cubicBezTo>
                    <a:pt x="59" y="28"/>
                    <a:pt x="59" y="28"/>
                    <a:pt x="59" y="28"/>
                  </a:cubicBezTo>
                  <a:cubicBezTo>
                    <a:pt x="60" y="27"/>
                    <a:pt x="62" y="25"/>
                    <a:pt x="64" y="25"/>
                  </a:cubicBezTo>
                  <a:cubicBezTo>
                    <a:pt x="64" y="25"/>
                    <a:pt x="64" y="25"/>
                    <a:pt x="64" y="25"/>
                  </a:cubicBezTo>
                  <a:cubicBezTo>
                    <a:pt x="64" y="24"/>
                    <a:pt x="62" y="24"/>
                    <a:pt x="62" y="23"/>
                  </a:cubicBezTo>
                  <a:cubicBezTo>
                    <a:pt x="62" y="22"/>
                    <a:pt x="63" y="20"/>
                    <a:pt x="63" y="19"/>
                  </a:cubicBezTo>
                  <a:cubicBezTo>
                    <a:pt x="66" y="13"/>
                    <a:pt x="71" y="7"/>
                    <a:pt x="76" y="2"/>
                  </a:cubicBezTo>
                  <a:cubicBezTo>
                    <a:pt x="83" y="3"/>
                    <a:pt x="77" y="9"/>
                    <a:pt x="77" y="12"/>
                  </a:cubicBezTo>
                  <a:cubicBezTo>
                    <a:pt x="76" y="13"/>
                    <a:pt x="76" y="14"/>
                    <a:pt x="76" y="15"/>
                  </a:cubicBezTo>
                  <a:moveTo>
                    <a:pt x="92" y="34"/>
                  </a:moveTo>
                  <a:cubicBezTo>
                    <a:pt x="91" y="35"/>
                    <a:pt x="90" y="35"/>
                    <a:pt x="89" y="35"/>
                  </a:cubicBezTo>
                  <a:cubicBezTo>
                    <a:pt x="88" y="36"/>
                    <a:pt x="87" y="37"/>
                    <a:pt x="86" y="38"/>
                  </a:cubicBezTo>
                  <a:cubicBezTo>
                    <a:pt x="85" y="39"/>
                    <a:pt x="85" y="40"/>
                    <a:pt x="84" y="41"/>
                  </a:cubicBezTo>
                  <a:cubicBezTo>
                    <a:pt x="83" y="43"/>
                    <a:pt x="82" y="45"/>
                    <a:pt x="80" y="47"/>
                  </a:cubicBezTo>
                  <a:cubicBezTo>
                    <a:pt x="79" y="48"/>
                    <a:pt x="76" y="48"/>
                    <a:pt x="75" y="47"/>
                  </a:cubicBezTo>
                  <a:cubicBezTo>
                    <a:pt x="73" y="46"/>
                    <a:pt x="71" y="44"/>
                    <a:pt x="71" y="42"/>
                  </a:cubicBezTo>
                  <a:cubicBezTo>
                    <a:pt x="72" y="41"/>
                    <a:pt x="72" y="40"/>
                    <a:pt x="73" y="39"/>
                  </a:cubicBezTo>
                  <a:cubicBezTo>
                    <a:pt x="74" y="37"/>
                    <a:pt x="76" y="36"/>
                    <a:pt x="77" y="35"/>
                  </a:cubicBezTo>
                  <a:cubicBezTo>
                    <a:pt x="78" y="34"/>
                    <a:pt x="78" y="32"/>
                    <a:pt x="79" y="31"/>
                  </a:cubicBezTo>
                  <a:cubicBezTo>
                    <a:pt x="80" y="29"/>
                    <a:pt x="89" y="19"/>
                    <a:pt x="90" y="19"/>
                  </a:cubicBezTo>
                  <a:cubicBezTo>
                    <a:pt x="91" y="18"/>
                    <a:pt x="91" y="18"/>
                    <a:pt x="91" y="18"/>
                  </a:cubicBezTo>
                  <a:cubicBezTo>
                    <a:pt x="94" y="18"/>
                    <a:pt x="97" y="18"/>
                    <a:pt x="97" y="22"/>
                  </a:cubicBezTo>
                  <a:cubicBezTo>
                    <a:pt x="98" y="27"/>
                    <a:pt x="97" y="29"/>
                    <a:pt x="94" y="32"/>
                  </a:cubicBezTo>
                  <a:cubicBezTo>
                    <a:pt x="93" y="33"/>
                    <a:pt x="92" y="33"/>
                    <a:pt x="92" y="34"/>
                  </a:cubicBezTo>
                  <a:moveTo>
                    <a:pt x="89" y="63"/>
                  </a:moveTo>
                  <a:cubicBezTo>
                    <a:pt x="86" y="64"/>
                    <a:pt x="84" y="63"/>
                    <a:pt x="82" y="64"/>
                  </a:cubicBezTo>
                  <a:cubicBezTo>
                    <a:pt x="77" y="67"/>
                    <a:pt x="78" y="69"/>
                    <a:pt x="76" y="74"/>
                  </a:cubicBezTo>
                  <a:cubicBezTo>
                    <a:pt x="71" y="84"/>
                    <a:pt x="65" y="94"/>
                    <a:pt x="53" y="96"/>
                  </a:cubicBezTo>
                  <a:cubicBezTo>
                    <a:pt x="47" y="97"/>
                    <a:pt x="40" y="93"/>
                    <a:pt x="36" y="90"/>
                  </a:cubicBezTo>
                  <a:cubicBezTo>
                    <a:pt x="35" y="89"/>
                    <a:pt x="33" y="88"/>
                    <a:pt x="32" y="88"/>
                  </a:cubicBezTo>
                  <a:cubicBezTo>
                    <a:pt x="32" y="87"/>
                    <a:pt x="32" y="87"/>
                    <a:pt x="33" y="87"/>
                  </a:cubicBezTo>
                  <a:cubicBezTo>
                    <a:pt x="33" y="87"/>
                    <a:pt x="34" y="86"/>
                    <a:pt x="35" y="86"/>
                  </a:cubicBezTo>
                  <a:cubicBezTo>
                    <a:pt x="35" y="86"/>
                    <a:pt x="35" y="86"/>
                    <a:pt x="35" y="86"/>
                  </a:cubicBezTo>
                  <a:cubicBezTo>
                    <a:pt x="34" y="86"/>
                    <a:pt x="34" y="86"/>
                    <a:pt x="34" y="86"/>
                  </a:cubicBezTo>
                  <a:cubicBezTo>
                    <a:pt x="34" y="85"/>
                    <a:pt x="34" y="85"/>
                    <a:pt x="34" y="85"/>
                  </a:cubicBezTo>
                  <a:cubicBezTo>
                    <a:pt x="33" y="85"/>
                    <a:pt x="29" y="84"/>
                    <a:pt x="30" y="84"/>
                  </a:cubicBezTo>
                  <a:cubicBezTo>
                    <a:pt x="30" y="83"/>
                    <a:pt x="36" y="83"/>
                    <a:pt x="37" y="83"/>
                  </a:cubicBezTo>
                  <a:cubicBezTo>
                    <a:pt x="38" y="83"/>
                    <a:pt x="39" y="82"/>
                    <a:pt x="40" y="82"/>
                  </a:cubicBezTo>
                  <a:cubicBezTo>
                    <a:pt x="40" y="81"/>
                    <a:pt x="40" y="81"/>
                    <a:pt x="40" y="81"/>
                  </a:cubicBezTo>
                  <a:cubicBezTo>
                    <a:pt x="39" y="81"/>
                    <a:pt x="32" y="81"/>
                    <a:pt x="32" y="80"/>
                  </a:cubicBezTo>
                  <a:cubicBezTo>
                    <a:pt x="33" y="80"/>
                    <a:pt x="34" y="79"/>
                    <a:pt x="35" y="79"/>
                  </a:cubicBezTo>
                  <a:cubicBezTo>
                    <a:pt x="36" y="79"/>
                    <a:pt x="37" y="79"/>
                    <a:pt x="38" y="79"/>
                  </a:cubicBezTo>
                  <a:cubicBezTo>
                    <a:pt x="39" y="79"/>
                    <a:pt x="40" y="79"/>
                    <a:pt x="41" y="79"/>
                  </a:cubicBezTo>
                  <a:cubicBezTo>
                    <a:pt x="43" y="78"/>
                    <a:pt x="44" y="78"/>
                    <a:pt x="46" y="77"/>
                  </a:cubicBezTo>
                  <a:cubicBezTo>
                    <a:pt x="46" y="77"/>
                    <a:pt x="46" y="77"/>
                    <a:pt x="46" y="77"/>
                  </a:cubicBezTo>
                  <a:cubicBezTo>
                    <a:pt x="45" y="77"/>
                    <a:pt x="38" y="76"/>
                    <a:pt x="38" y="75"/>
                  </a:cubicBezTo>
                  <a:cubicBezTo>
                    <a:pt x="47" y="75"/>
                    <a:pt x="47" y="75"/>
                    <a:pt x="47" y="75"/>
                  </a:cubicBezTo>
                  <a:cubicBezTo>
                    <a:pt x="47" y="75"/>
                    <a:pt x="48" y="75"/>
                    <a:pt x="49" y="75"/>
                  </a:cubicBezTo>
                  <a:cubicBezTo>
                    <a:pt x="49" y="74"/>
                    <a:pt x="52" y="73"/>
                    <a:pt x="52" y="72"/>
                  </a:cubicBezTo>
                  <a:cubicBezTo>
                    <a:pt x="52" y="72"/>
                    <a:pt x="52" y="72"/>
                    <a:pt x="52" y="72"/>
                  </a:cubicBezTo>
                  <a:cubicBezTo>
                    <a:pt x="52" y="72"/>
                    <a:pt x="52" y="72"/>
                    <a:pt x="52" y="72"/>
                  </a:cubicBezTo>
                  <a:cubicBezTo>
                    <a:pt x="52" y="72"/>
                    <a:pt x="52" y="72"/>
                    <a:pt x="52" y="72"/>
                  </a:cubicBezTo>
                  <a:cubicBezTo>
                    <a:pt x="50" y="72"/>
                    <a:pt x="43" y="71"/>
                    <a:pt x="43" y="70"/>
                  </a:cubicBezTo>
                  <a:cubicBezTo>
                    <a:pt x="46" y="69"/>
                    <a:pt x="50" y="70"/>
                    <a:pt x="53" y="70"/>
                  </a:cubicBezTo>
                  <a:cubicBezTo>
                    <a:pt x="53" y="70"/>
                    <a:pt x="53" y="70"/>
                    <a:pt x="53" y="70"/>
                  </a:cubicBezTo>
                  <a:cubicBezTo>
                    <a:pt x="55" y="69"/>
                    <a:pt x="58" y="67"/>
                    <a:pt x="58" y="67"/>
                  </a:cubicBezTo>
                  <a:cubicBezTo>
                    <a:pt x="58" y="67"/>
                    <a:pt x="58" y="67"/>
                    <a:pt x="58" y="67"/>
                  </a:cubicBezTo>
                  <a:cubicBezTo>
                    <a:pt x="56" y="67"/>
                    <a:pt x="54" y="67"/>
                    <a:pt x="52" y="67"/>
                  </a:cubicBezTo>
                  <a:cubicBezTo>
                    <a:pt x="51" y="67"/>
                    <a:pt x="49" y="66"/>
                    <a:pt x="48" y="66"/>
                  </a:cubicBezTo>
                  <a:cubicBezTo>
                    <a:pt x="48" y="66"/>
                    <a:pt x="48" y="66"/>
                    <a:pt x="48" y="66"/>
                  </a:cubicBezTo>
                  <a:cubicBezTo>
                    <a:pt x="50" y="65"/>
                    <a:pt x="52" y="64"/>
                    <a:pt x="54" y="64"/>
                  </a:cubicBezTo>
                  <a:cubicBezTo>
                    <a:pt x="54" y="64"/>
                    <a:pt x="54" y="64"/>
                    <a:pt x="54" y="64"/>
                  </a:cubicBezTo>
                  <a:cubicBezTo>
                    <a:pt x="54" y="64"/>
                    <a:pt x="55" y="65"/>
                    <a:pt x="55" y="64"/>
                  </a:cubicBezTo>
                  <a:cubicBezTo>
                    <a:pt x="55" y="64"/>
                    <a:pt x="55" y="64"/>
                    <a:pt x="55" y="64"/>
                  </a:cubicBezTo>
                  <a:cubicBezTo>
                    <a:pt x="56" y="64"/>
                    <a:pt x="56" y="64"/>
                    <a:pt x="56" y="64"/>
                  </a:cubicBezTo>
                  <a:cubicBezTo>
                    <a:pt x="57" y="64"/>
                    <a:pt x="59" y="63"/>
                    <a:pt x="60" y="63"/>
                  </a:cubicBezTo>
                  <a:cubicBezTo>
                    <a:pt x="61" y="63"/>
                    <a:pt x="62" y="61"/>
                    <a:pt x="63" y="61"/>
                  </a:cubicBezTo>
                  <a:cubicBezTo>
                    <a:pt x="63" y="61"/>
                    <a:pt x="63" y="61"/>
                    <a:pt x="63" y="61"/>
                  </a:cubicBezTo>
                  <a:cubicBezTo>
                    <a:pt x="62" y="61"/>
                    <a:pt x="52" y="62"/>
                    <a:pt x="52" y="60"/>
                  </a:cubicBezTo>
                  <a:cubicBezTo>
                    <a:pt x="52" y="60"/>
                    <a:pt x="52" y="60"/>
                    <a:pt x="52" y="60"/>
                  </a:cubicBezTo>
                  <a:cubicBezTo>
                    <a:pt x="53" y="60"/>
                    <a:pt x="55" y="59"/>
                    <a:pt x="57" y="59"/>
                  </a:cubicBezTo>
                  <a:cubicBezTo>
                    <a:pt x="58" y="59"/>
                    <a:pt x="59" y="59"/>
                    <a:pt x="61" y="58"/>
                  </a:cubicBezTo>
                  <a:cubicBezTo>
                    <a:pt x="63" y="58"/>
                    <a:pt x="64" y="56"/>
                    <a:pt x="65" y="55"/>
                  </a:cubicBezTo>
                  <a:cubicBezTo>
                    <a:pt x="65" y="55"/>
                    <a:pt x="65" y="55"/>
                    <a:pt x="65" y="55"/>
                  </a:cubicBezTo>
                  <a:cubicBezTo>
                    <a:pt x="65" y="55"/>
                    <a:pt x="65" y="55"/>
                    <a:pt x="65" y="55"/>
                  </a:cubicBezTo>
                  <a:cubicBezTo>
                    <a:pt x="65" y="55"/>
                    <a:pt x="65" y="55"/>
                    <a:pt x="65" y="55"/>
                  </a:cubicBezTo>
                  <a:cubicBezTo>
                    <a:pt x="65" y="54"/>
                    <a:pt x="65" y="54"/>
                    <a:pt x="65" y="54"/>
                  </a:cubicBezTo>
                  <a:cubicBezTo>
                    <a:pt x="61" y="55"/>
                    <a:pt x="58" y="56"/>
                    <a:pt x="54" y="56"/>
                  </a:cubicBezTo>
                  <a:cubicBezTo>
                    <a:pt x="54" y="55"/>
                    <a:pt x="54" y="55"/>
                    <a:pt x="54" y="55"/>
                  </a:cubicBezTo>
                  <a:cubicBezTo>
                    <a:pt x="54" y="55"/>
                    <a:pt x="54" y="55"/>
                    <a:pt x="54" y="55"/>
                  </a:cubicBezTo>
                  <a:cubicBezTo>
                    <a:pt x="54" y="55"/>
                    <a:pt x="54" y="55"/>
                    <a:pt x="54" y="55"/>
                  </a:cubicBezTo>
                  <a:cubicBezTo>
                    <a:pt x="55" y="55"/>
                    <a:pt x="61" y="53"/>
                    <a:pt x="61" y="53"/>
                  </a:cubicBezTo>
                  <a:cubicBezTo>
                    <a:pt x="62" y="53"/>
                    <a:pt x="61" y="52"/>
                    <a:pt x="61" y="53"/>
                  </a:cubicBezTo>
                  <a:cubicBezTo>
                    <a:pt x="63" y="52"/>
                    <a:pt x="66" y="51"/>
                    <a:pt x="66" y="48"/>
                  </a:cubicBezTo>
                  <a:cubicBezTo>
                    <a:pt x="64" y="49"/>
                    <a:pt x="63" y="49"/>
                    <a:pt x="61" y="49"/>
                  </a:cubicBezTo>
                  <a:cubicBezTo>
                    <a:pt x="59" y="49"/>
                    <a:pt x="57" y="50"/>
                    <a:pt x="55" y="50"/>
                  </a:cubicBezTo>
                  <a:cubicBezTo>
                    <a:pt x="53" y="50"/>
                    <a:pt x="50" y="51"/>
                    <a:pt x="49" y="52"/>
                  </a:cubicBezTo>
                  <a:cubicBezTo>
                    <a:pt x="47" y="52"/>
                    <a:pt x="45" y="53"/>
                    <a:pt x="44" y="54"/>
                  </a:cubicBezTo>
                  <a:cubicBezTo>
                    <a:pt x="36" y="59"/>
                    <a:pt x="23" y="71"/>
                    <a:pt x="12" y="65"/>
                  </a:cubicBezTo>
                  <a:cubicBezTo>
                    <a:pt x="10" y="63"/>
                    <a:pt x="7" y="61"/>
                    <a:pt x="7" y="58"/>
                  </a:cubicBezTo>
                  <a:cubicBezTo>
                    <a:pt x="7" y="57"/>
                    <a:pt x="7" y="55"/>
                    <a:pt x="7" y="54"/>
                  </a:cubicBezTo>
                  <a:cubicBezTo>
                    <a:pt x="8" y="53"/>
                    <a:pt x="9" y="53"/>
                    <a:pt x="9" y="52"/>
                  </a:cubicBezTo>
                  <a:cubicBezTo>
                    <a:pt x="10" y="52"/>
                    <a:pt x="10" y="52"/>
                    <a:pt x="10" y="52"/>
                  </a:cubicBezTo>
                  <a:cubicBezTo>
                    <a:pt x="11" y="52"/>
                    <a:pt x="13" y="52"/>
                    <a:pt x="13" y="51"/>
                  </a:cubicBezTo>
                  <a:cubicBezTo>
                    <a:pt x="13" y="50"/>
                    <a:pt x="11" y="49"/>
                    <a:pt x="11" y="49"/>
                  </a:cubicBezTo>
                  <a:cubicBezTo>
                    <a:pt x="10" y="49"/>
                    <a:pt x="9" y="48"/>
                    <a:pt x="8" y="48"/>
                  </a:cubicBezTo>
                  <a:cubicBezTo>
                    <a:pt x="7" y="48"/>
                    <a:pt x="6" y="47"/>
                    <a:pt x="5" y="47"/>
                  </a:cubicBezTo>
                  <a:cubicBezTo>
                    <a:pt x="4" y="46"/>
                    <a:pt x="2" y="47"/>
                    <a:pt x="1" y="46"/>
                  </a:cubicBezTo>
                  <a:cubicBezTo>
                    <a:pt x="0" y="45"/>
                    <a:pt x="2" y="41"/>
                    <a:pt x="3" y="40"/>
                  </a:cubicBezTo>
                  <a:cubicBezTo>
                    <a:pt x="4" y="39"/>
                    <a:pt x="5" y="39"/>
                    <a:pt x="6" y="39"/>
                  </a:cubicBezTo>
                  <a:cubicBezTo>
                    <a:pt x="6" y="39"/>
                    <a:pt x="7" y="39"/>
                    <a:pt x="7" y="39"/>
                  </a:cubicBezTo>
                  <a:cubicBezTo>
                    <a:pt x="8" y="39"/>
                    <a:pt x="9" y="39"/>
                    <a:pt x="10" y="40"/>
                  </a:cubicBezTo>
                  <a:cubicBezTo>
                    <a:pt x="10" y="40"/>
                    <a:pt x="11" y="41"/>
                    <a:pt x="11" y="41"/>
                  </a:cubicBezTo>
                  <a:cubicBezTo>
                    <a:pt x="11" y="42"/>
                    <a:pt x="12" y="42"/>
                    <a:pt x="12" y="43"/>
                  </a:cubicBezTo>
                  <a:cubicBezTo>
                    <a:pt x="13" y="43"/>
                    <a:pt x="13" y="44"/>
                    <a:pt x="13" y="44"/>
                  </a:cubicBezTo>
                  <a:cubicBezTo>
                    <a:pt x="14" y="45"/>
                    <a:pt x="15" y="47"/>
                    <a:pt x="16" y="48"/>
                  </a:cubicBezTo>
                  <a:cubicBezTo>
                    <a:pt x="19" y="52"/>
                    <a:pt x="18" y="54"/>
                    <a:pt x="24" y="55"/>
                  </a:cubicBezTo>
                  <a:cubicBezTo>
                    <a:pt x="25" y="55"/>
                    <a:pt x="28" y="55"/>
                    <a:pt x="28" y="54"/>
                  </a:cubicBezTo>
                  <a:cubicBezTo>
                    <a:pt x="30" y="54"/>
                    <a:pt x="36" y="53"/>
                    <a:pt x="37" y="51"/>
                  </a:cubicBezTo>
                  <a:cubicBezTo>
                    <a:pt x="38" y="50"/>
                    <a:pt x="37" y="46"/>
                    <a:pt x="37" y="44"/>
                  </a:cubicBezTo>
                  <a:cubicBezTo>
                    <a:pt x="38" y="42"/>
                    <a:pt x="39" y="40"/>
                    <a:pt x="40" y="38"/>
                  </a:cubicBezTo>
                  <a:cubicBezTo>
                    <a:pt x="40" y="35"/>
                    <a:pt x="40" y="32"/>
                    <a:pt x="41" y="29"/>
                  </a:cubicBezTo>
                  <a:cubicBezTo>
                    <a:pt x="40" y="28"/>
                    <a:pt x="40" y="27"/>
                    <a:pt x="40" y="26"/>
                  </a:cubicBezTo>
                  <a:cubicBezTo>
                    <a:pt x="41" y="23"/>
                    <a:pt x="42" y="22"/>
                    <a:pt x="43" y="20"/>
                  </a:cubicBezTo>
                  <a:cubicBezTo>
                    <a:pt x="45" y="13"/>
                    <a:pt x="47" y="5"/>
                    <a:pt x="53" y="0"/>
                  </a:cubicBezTo>
                  <a:cubicBezTo>
                    <a:pt x="56" y="1"/>
                    <a:pt x="56" y="4"/>
                    <a:pt x="56" y="7"/>
                  </a:cubicBezTo>
                  <a:cubicBezTo>
                    <a:pt x="55" y="9"/>
                    <a:pt x="55" y="12"/>
                    <a:pt x="55" y="14"/>
                  </a:cubicBezTo>
                  <a:cubicBezTo>
                    <a:pt x="54" y="18"/>
                    <a:pt x="52" y="20"/>
                    <a:pt x="51" y="23"/>
                  </a:cubicBezTo>
                  <a:cubicBezTo>
                    <a:pt x="50" y="25"/>
                    <a:pt x="50" y="27"/>
                    <a:pt x="50" y="30"/>
                  </a:cubicBezTo>
                  <a:cubicBezTo>
                    <a:pt x="50" y="31"/>
                    <a:pt x="49" y="32"/>
                    <a:pt x="49" y="33"/>
                  </a:cubicBezTo>
                  <a:cubicBezTo>
                    <a:pt x="49" y="34"/>
                    <a:pt x="49" y="35"/>
                    <a:pt x="50" y="36"/>
                  </a:cubicBezTo>
                  <a:cubicBezTo>
                    <a:pt x="51" y="37"/>
                    <a:pt x="52" y="37"/>
                    <a:pt x="53" y="38"/>
                  </a:cubicBezTo>
                  <a:cubicBezTo>
                    <a:pt x="55" y="39"/>
                    <a:pt x="58" y="40"/>
                    <a:pt x="60" y="41"/>
                  </a:cubicBezTo>
                  <a:cubicBezTo>
                    <a:pt x="62" y="41"/>
                    <a:pt x="64" y="42"/>
                    <a:pt x="65" y="43"/>
                  </a:cubicBezTo>
                  <a:cubicBezTo>
                    <a:pt x="67" y="46"/>
                    <a:pt x="69" y="50"/>
                    <a:pt x="72" y="52"/>
                  </a:cubicBezTo>
                  <a:cubicBezTo>
                    <a:pt x="73" y="54"/>
                    <a:pt x="75" y="55"/>
                    <a:pt x="77" y="56"/>
                  </a:cubicBezTo>
                  <a:cubicBezTo>
                    <a:pt x="78" y="57"/>
                    <a:pt x="78" y="58"/>
                    <a:pt x="79" y="58"/>
                  </a:cubicBezTo>
                  <a:cubicBezTo>
                    <a:pt x="81" y="58"/>
                    <a:pt x="84" y="56"/>
                    <a:pt x="85" y="56"/>
                  </a:cubicBezTo>
                  <a:cubicBezTo>
                    <a:pt x="87" y="55"/>
                    <a:pt x="88" y="55"/>
                    <a:pt x="90" y="54"/>
                  </a:cubicBezTo>
                  <a:cubicBezTo>
                    <a:pt x="91" y="54"/>
                    <a:pt x="93" y="53"/>
                    <a:pt x="94" y="53"/>
                  </a:cubicBezTo>
                  <a:cubicBezTo>
                    <a:pt x="98" y="51"/>
                    <a:pt x="104" y="47"/>
                    <a:pt x="107" y="53"/>
                  </a:cubicBezTo>
                  <a:cubicBezTo>
                    <a:pt x="109" y="60"/>
                    <a:pt x="93" y="63"/>
                    <a:pt x="89"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1"/>
            <p:cNvSpPr>
              <a:spLocks noEditPoints="1"/>
            </p:cNvSpPr>
            <p:nvPr userDrawn="1"/>
          </p:nvSpPr>
          <p:spPr bwMode="auto">
            <a:xfrm>
              <a:off x="208" y="0"/>
              <a:ext cx="213" cy="216"/>
            </a:xfrm>
            <a:custGeom>
              <a:avLst/>
              <a:gdLst>
                <a:gd name="T0" fmla="*/ 24 w 103"/>
                <a:gd name="T1" fmla="*/ 65 h 104"/>
                <a:gd name="T2" fmla="*/ 9 w 103"/>
                <a:gd name="T3" fmla="*/ 64 h 104"/>
                <a:gd name="T4" fmla="*/ 1 w 103"/>
                <a:gd name="T5" fmla="*/ 52 h 104"/>
                <a:gd name="T6" fmla="*/ 9 w 103"/>
                <a:gd name="T7" fmla="*/ 53 h 104"/>
                <a:gd name="T8" fmla="*/ 30 w 103"/>
                <a:gd name="T9" fmla="*/ 47 h 104"/>
                <a:gd name="T10" fmla="*/ 21 w 103"/>
                <a:gd name="T11" fmla="*/ 37 h 104"/>
                <a:gd name="T12" fmla="*/ 18 w 103"/>
                <a:gd name="T13" fmla="*/ 18 h 104"/>
                <a:gd name="T14" fmla="*/ 35 w 103"/>
                <a:gd name="T15" fmla="*/ 46 h 104"/>
                <a:gd name="T16" fmla="*/ 42 w 103"/>
                <a:gd name="T17" fmla="*/ 23 h 104"/>
                <a:gd name="T18" fmla="*/ 39 w 103"/>
                <a:gd name="T19" fmla="*/ 12 h 104"/>
                <a:gd name="T20" fmla="*/ 41 w 103"/>
                <a:gd name="T21" fmla="*/ 0 h 104"/>
                <a:gd name="T22" fmla="*/ 46 w 103"/>
                <a:gd name="T23" fmla="*/ 9 h 104"/>
                <a:gd name="T24" fmla="*/ 48 w 103"/>
                <a:gd name="T25" fmla="*/ 42 h 104"/>
                <a:gd name="T26" fmla="*/ 48 w 103"/>
                <a:gd name="T27" fmla="*/ 28 h 104"/>
                <a:gd name="T28" fmla="*/ 87 w 103"/>
                <a:gd name="T29" fmla="*/ 73 h 104"/>
                <a:gd name="T30" fmla="*/ 34 w 103"/>
                <a:gd name="T31" fmla="*/ 59 h 104"/>
                <a:gd name="T32" fmla="*/ 44 w 103"/>
                <a:gd name="T33" fmla="*/ 65 h 104"/>
                <a:gd name="T34" fmla="*/ 38 w 103"/>
                <a:gd name="T35" fmla="*/ 66 h 104"/>
                <a:gd name="T36" fmla="*/ 41 w 103"/>
                <a:gd name="T37" fmla="*/ 68 h 104"/>
                <a:gd name="T38" fmla="*/ 49 w 103"/>
                <a:gd name="T39" fmla="*/ 71 h 104"/>
                <a:gd name="T40" fmla="*/ 38 w 103"/>
                <a:gd name="T41" fmla="*/ 71 h 104"/>
                <a:gd name="T42" fmla="*/ 53 w 103"/>
                <a:gd name="T43" fmla="*/ 75 h 104"/>
                <a:gd name="T44" fmla="*/ 45 w 103"/>
                <a:gd name="T45" fmla="*/ 77 h 104"/>
                <a:gd name="T46" fmla="*/ 49 w 103"/>
                <a:gd name="T47" fmla="*/ 79 h 104"/>
                <a:gd name="T48" fmla="*/ 57 w 103"/>
                <a:gd name="T49" fmla="*/ 79 h 104"/>
                <a:gd name="T50" fmla="*/ 56 w 103"/>
                <a:gd name="T51" fmla="*/ 83 h 104"/>
                <a:gd name="T52" fmla="*/ 64 w 103"/>
                <a:gd name="T53" fmla="*/ 83 h 104"/>
                <a:gd name="T54" fmla="*/ 58 w 103"/>
                <a:gd name="T55" fmla="*/ 86 h 104"/>
                <a:gd name="T56" fmla="*/ 72 w 103"/>
                <a:gd name="T57" fmla="*/ 85 h 104"/>
                <a:gd name="T58" fmla="*/ 69 w 103"/>
                <a:gd name="T59" fmla="*/ 89 h 104"/>
                <a:gd name="T60" fmla="*/ 77 w 103"/>
                <a:gd name="T61" fmla="*/ 88 h 104"/>
                <a:gd name="T62" fmla="*/ 77 w 103"/>
                <a:gd name="T63" fmla="*/ 89 h 104"/>
                <a:gd name="T64" fmla="*/ 71 w 103"/>
                <a:gd name="T65" fmla="*/ 92 h 104"/>
                <a:gd name="T66" fmla="*/ 78 w 103"/>
                <a:gd name="T67" fmla="*/ 92 h 104"/>
                <a:gd name="T68" fmla="*/ 77 w 103"/>
                <a:gd name="T69" fmla="*/ 93 h 104"/>
                <a:gd name="T70" fmla="*/ 61 w 103"/>
                <a:gd name="T71" fmla="*/ 102 h 104"/>
                <a:gd name="T72" fmla="*/ 38 w 103"/>
                <a:gd name="T73" fmla="*/ 92 h 104"/>
                <a:gd name="T74" fmla="*/ 37 w 103"/>
                <a:gd name="T75" fmla="*/ 56 h 104"/>
                <a:gd name="T76" fmla="*/ 54 w 103"/>
                <a:gd name="T77" fmla="*/ 43 h 104"/>
                <a:gd name="T78" fmla="*/ 62 w 103"/>
                <a:gd name="T79" fmla="*/ 41 h 104"/>
                <a:gd name="T80" fmla="*/ 64 w 103"/>
                <a:gd name="T81" fmla="*/ 17 h 104"/>
                <a:gd name="T82" fmla="*/ 70 w 103"/>
                <a:gd name="T83" fmla="*/ 6 h 104"/>
                <a:gd name="T84" fmla="*/ 72 w 103"/>
                <a:gd name="T85" fmla="*/ 28 h 104"/>
                <a:gd name="T86" fmla="*/ 71 w 103"/>
                <a:gd name="T87" fmla="*/ 47 h 104"/>
                <a:gd name="T88" fmla="*/ 81 w 103"/>
                <a:gd name="T89" fmla="*/ 61 h 104"/>
                <a:gd name="T90" fmla="*/ 93 w 103"/>
                <a:gd name="T91" fmla="*/ 53 h 104"/>
                <a:gd name="T92" fmla="*/ 103 w 103"/>
                <a:gd name="T93" fmla="*/ 5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104">
                  <a:moveTo>
                    <a:pt x="18" y="57"/>
                  </a:moveTo>
                  <a:cubicBezTo>
                    <a:pt x="21" y="57"/>
                    <a:pt x="24" y="58"/>
                    <a:pt x="24" y="61"/>
                  </a:cubicBezTo>
                  <a:cubicBezTo>
                    <a:pt x="24" y="62"/>
                    <a:pt x="24" y="64"/>
                    <a:pt x="24" y="65"/>
                  </a:cubicBezTo>
                  <a:cubicBezTo>
                    <a:pt x="23" y="66"/>
                    <a:pt x="22" y="66"/>
                    <a:pt x="21" y="66"/>
                  </a:cubicBezTo>
                  <a:cubicBezTo>
                    <a:pt x="19" y="66"/>
                    <a:pt x="18" y="65"/>
                    <a:pt x="17" y="65"/>
                  </a:cubicBezTo>
                  <a:cubicBezTo>
                    <a:pt x="15" y="64"/>
                    <a:pt x="11" y="65"/>
                    <a:pt x="9" y="64"/>
                  </a:cubicBezTo>
                  <a:cubicBezTo>
                    <a:pt x="7" y="63"/>
                    <a:pt x="7" y="61"/>
                    <a:pt x="5" y="60"/>
                  </a:cubicBezTo>
                  <a:cubicBezTo>
                    <a:pt x="4" y="58"/>
                    <a:pt x="3" y="58"/>
                    <a:pt x="2" y="57"/>
                  </a:cubicBezTo>
                  <a:cubicBezTo>
                    <a:pt x="0" y="56"/>
                    <a:pt x="0" y="54"/>
                    <a:pt x="1" y="52"/>
                  </a:cubicBezTo>
                  <a:cubicBezTo>
                    <a:pt x="1" y="51"/>
                    <a:pt x="2" y="51"/>
                    <a:pt x="3" y="50"/>
                  </a:cubicBezTo>
                  <a:cubicBezTo>
                    <a:pt x="4" y="50"/>
                    <a:pt x="6" y="50"/>
                    <a:pt x="7" y="51"/>
                  </a:cubicBezTo>
                  <a:cubicBezTo>
                    <a:pt x="7" y="52"/>
                    <a:pt x="8" y="52"/>
                    <a:pt x="9" y="53"/>
                  </a:cubicBezTo>
                  <a:cubicBezTo>
                    <a:pt x="11" y="54"/>
                    <a:pt x="12" y="55"/>
                    <a:pt x="14" y="56"/>
                  </a:cubicBezTo>
                  <a:cubicBezTo>
                    <a:pt x="15" y="56"/>
                    <a:pt x="17" y="56"/>
                    <a:pt x="18" y="57"/>
                  </a:cubicBezTo>
                  <a:moveTo>
                    <a:pt x="30" y="47"/>
                  </a:moveTo>
                  <a:cubicBezTo>
                    <a:pt x="29" y="46"/>
                    <a:pt x="28" y="44"/>
                    <a:pt x="28" y="43"/>
                  </a:cubicBezTo>
                  <a:cubicBezTo>
                    <a:pt x="27" y="43"/>
                    <a:pt x="26" y="42"/>
                    <a:pt x="25" y="42"/>
                  </a:cubicBezTo>
                  <a:cubicBezTo>
                    <a:pt x="24" y="41"/>
                    <a:pt x="21" y="38"/>
                    <a:pt x="21" y="37"/>
                  </a:cubicBezTo>
                  <a:cubicBezTo>
                    <a:pt x="20" y="35"/>
                    <a:pt x="20" y="33"/>
                    <a:pt x="18" y="32"/>
                  </a:cubicBezTo>
                  <a:cubicBezTo>
                    <a:pt x="17" y="31"/>
                    <a:pt x="16" y="30"/>
                    <a:pt x="15" y="29"/>
                  </a:cubicBezTo>
                  <a:cubicBezTo>
                    <a:pt x="12" y="25"/>
                    <a:pt x="14" y="19"/>
                    <a:pt x="18" y="18"/>
                  </a:cubicBezTo>
                  <a:cubicBezTo>
                    <a:pt x="24" y="20"/>
                    <a:pt x="25" y="29"/>
                    <a:pt x="28" y="34"/>
                  </a:cubicBezTo>
                  <a:cubicBezTo>
                    <a:pt x="29" y="36"/>
                    <a:pt x="31" y="37"/>
                    <a:pt x="33" y="38"/>
                  </a:cubicBezTo>
                  <a:cubicBezTo>
                    <a:pt x="34" y="40"/>
                    <a:pt x="36" y="44"/>
                    <a:pt x="35" y="46"/>
                  </a:cubicBezTo>
                  <a:cubicBezTo>
                    <a:pt x="35" y="49"/>
                    <a:pt x="31" y="50"/>
                    <a:pt x="30" y="47"/>
                  </a:cubicBezTo>
                  <a:moveTo>
                    <a:pt x="48" y="25"/>
                  </a:moveTo>
                  <a:cubicBezTo>
                    <a:pt x="46" y="26"/>
                    <a:pt x="43" y="25"/>
                    <a:pt x="42" y="23"/>
                  </a:cubicBezTo>
                  <a:cubicBezTo>
                    <a:pt x="42" y="21"/>
                    <a:pt x="42" y="20"/>
                    <a:pt x="41" y="19"/>
                  </a:cubicBezTo>
                  <a:cubicBezTo>
                    <a:pt x="40" y="17"/>
                    <a:pt x="39" y="16"/>
                    <a:pt x="38" y="14"/>
                  </a:cubicBezTo>
                  <a:cubicBezTo>
                    <a:pt x="39" y="13"/>
                    <a:pt x="39" y="13"/>
                    <a:pt x="39" y="12"/>
                  </a:cubicBezTo>
                  <a:cubicBezTo>
                    <a:pt x="39" y="12"/>
                    <a:pt x="39" y="12"/>
                    <a:pt x="39" y="12"/>
                  </a:cubicBezTo>
                  <a:cubicBezTo>
                    <a:pt x="38" y="10"/>
                    <a:pt x="37" y="7"/>
                    <a:pt x="37" y="5"/>
                  </a:cubicBezTo>
                  <a:cubicBezTo>
                    <a:pt x="39" y="4"/>
                    <a:pt x="40" y="2"/>
                    <a:pt x="41" y="0"/>
                  </a:cubicBezTo>
                  <a:cubicBezTo>
                    <a:pt x="42" y="1"/>
                    <a:pt x="44" y="1"/>
                    <a:pt x="45" y="2"/>
                  </a:cubicBezTo>
                  <a:cubicBezTo>
                    <a:pt x="45" y="3"/>
                    <a:pt x="45" y="5"/>
                    <a:pt x="45" y="6"/>
                  </a:cubicBezTo>
                  <a:cubicBezTo>
                    <a:pt x="45" y="7"/>
                    <a:pt x="46" y="8"/>
                    <a:pt x="46" y="9"/>
                  </a:cubicBezTo>
                  <a:cubicBezTo>
                    <a:pt x="46" y="10"/>
                    <a:pt x="46" y="11"/>
                    <a:pt x="46" y="12"/>
                  </a:cubicBezTo>
                  <a:cubicBezTo>
                    <a:pt x="47" y="15"/>
                    <a:pt x="51" y="22"/>
                    <a:pt x="48" y="25"/>
                  </a:cubicBezTo>
                  <a:moveTo>
                    <a:pt x="48" y="42"/>
                  </a:moveTo>
                  <a:cubicBezTo>
                    <a:pt x="44" y="42"/>
                    <a:pt x="45" y="37"/>
                    <a:pt x="45" y="35"/>
                  </a:cubicBezTo>
                  <a:cubicBezTo>
                    <a:pt x="46" y="33"/>
                    <a:pt x="46" y="31"/>
                    <a:pt x="47" y="29"/>
                  </a:cubicBezTo>
                  <a:cubicBezTo>
                    <a:pt x="47" y="28"/>
                    <a:pt x="48" y="28"/>
                    <a:pt x="48" y="28"/>
                  </a:cubicBezTo>
                  <a:cubicBezTo>
                    <a:pt x="53" y="29"/>
                    <a:pt x="55" y="42"/>
                    <a:pt x="48" y="42"/>
                  </a:cubicBezTo>
                  <a:moveTo>
                    <a:pt x="98" y="65"/>
                  </a:moveTo>
                  <a:cubicBezTo>
                    <a:pt x="96" y="69"/>
                    <a:pt x="91" y="72"/>
                    <a:pt x="87" y="73"/>
                  </a:cubicBezTo>
                  <a:cubicBezTo>
                    <a:pt x="75" y="77"/>
                    <a:pt x="65" y="65"/>
                    <a:pt x="56" y="61"/>
                  </a:cubicBezTo>
                  <a:cubicBezTo>
                    <a:pt x="52" y="60"/>
                    <a:pt x="48" y="61"/>
                    <a:pt x="43" y="61"/>
                  </a:cubicBezTo>
                  <a:cubicBezTo>
                    <a:pt x="40" y="60"/>
                    <a:pt x="37" y="60"/>
                    <a:pt x="34" y="59"/>
                  </a:cubicBezTo>
                  <a:cubicBezTo>
                    <a:pt x="34" y="60"/>
                    <a:pt x="34" y="60"/>
                    <a:pt x="34" y="60"/>
                  </a:cubicBezTo>
                  <a:cubicBezTo>
                    <a:pt x="36" y="62"/>
                    <a:pt x="40" y="64"/>
                    <a:pt x="44" y="64"/>
                  </a:cubicBezTo>
                  <a:cubicBezTo>
                    <a:pt x="44" y="65"/>
                    <a:pt x="44" y="65"/>
                    <a:pt x="44" y="65"/>
                  </a:cubicBezTo>
                  <a:cubicBezTo>
                    <a:pt x="44" y="65"/>
                    <a:pt x="44" y="65"/>
                    <a:pt x="44" y="65"/>
                  </a:cubicBezTo>
                  <a:cubicBezTo>
                    <a:pt x="44" y="65"/>
                    <a:pt x="44" y="65"/>
                    <a:pt x="44" y="65"/>
                  </a:cubicBezTo>
                  <a:cubicBezTo>
                    <a:pt x="42" y="65"/>
                    <a:pt x="40" y="66"/>
                    <a:pt x="38" y="66"/>
                  </a:cubicBezTo>
                  <a:cubicBezTo>
                    <a:pt x="37" y="66"/>
                    <a:pt x="35" y="65"/>
                    <a:pt x="34" y="65"/>
                  </a:cubicBezTo>
                  <a:cubicBezTo>
                    <a:pt x="34" y="66"/>
                    <a:pt x="34" y="66"/>
                    <a:pt x="34" y="66"/>
                  </a:cubicBezTo>
                  <a:cubicBezTo>
                    <a:pt x="36" y="67"/>
                    <a:pt x="38" y="68"/>
                    <a:pt x="41" y="68"/>
                  </a:cubicBezTo>
                  <a:cubicBezTo>
                    <a:pt x="42" y="69"/>
                    <a:pt x="44" y="69"/>
                    <a:pt x="46" y="69"/>
                  </a:cubicBezTo>
                  <a:cubicBezTo>
                    <a:pt x="47" y="70"/>
                    <a:pt x="48" y="70"/>
                    <a:pt x="49" y="70"/>
                  </a:cubicBezTo>
                  <a:cubicBezTo>
                    <a:pt x="49" y="71"/>
                    <a:pt x="49" y="71"/>
                    <a:pt x="49" y="71"/>
                  </a:cubicBezTo>
                  <a:cubicBezTo>
                    <a:pt x="48" y="71"/>
                    <a:pt x="46" y="71"/>
                    <a:pt x="44" y="71"/>
                  </a:cubicBezTo>
                  <a:cubicBezTo>
                    <a:pt x="42" y="71"/>
                    <a:pt x="40" y="71"/>
                    <a:pt x="38" y="71"/>
                  </a:cubicBezTo>
                  <a:cubicBezTo>
                    <a:pt x="38" y="71"/>
                    <a:pt x="38" y="71"/>
                    <a:pt x="38" y="71"/>
                  </a:cubicBezTo>
                  <a:cubicBezTo>
                    <a:pt x="38" y="71"/>
                    <a:pt x="38" y="71"/>
                    <a:pt x="38" y="71"/>
                  </a:cubicBezTo>
                  <a:cubicBezTo>
                    <a:pt x="38" y="72"/>
                    <a:pt x="38" y="72"/>
                    <a:pt x="38" y="72"/>
                  </a:cubicBezTo>
                  <a:cubicBezTo>
                    <a:pt x="43" y="73"/>
                    <a:pt x="47" y="75"/>
                    <a:pt x="53" y="75"/>
                  </a:cubicBezTo>
                  <a:cubicBezTo>
                    <a:pt x="53" y="75"/>
                    <a:pt x="53" y="75"/>
                    <a:pt x="53" y="75"/>
                  </a:cubicBezTo>
                  <a:cubicBezTo>
                    <a:pt x="50" y="76"/>
                    <a:pt x="47" y="77"/>
                    <a:pt x="45" y="77"/>
                  </a:cubicBezTo>
                  <a:cubicBezTo>
                    <a:pt x="45" y="77"/>
                    <a:pt x="45" y="77"/>
                    <a:pt x="45" y="77"/>
                  </a:cubicBezTo>
                  <a:cubicBezTo>
                    <a:pt x="44" y="77"/>
                    <a:pt x="44" y="77"/>
                    <a:pt x="44" y="77"/>
                  </a:cubicBezTo>
                  <a:cubicBezTo>
                    <a:pt x="44" y="77"/>
                    <a:pt x="44" y="77"/>
                    <a:pt x="44" y="77"/>
                  </a:cubicBezTo>
                  <a:cubicBezTo>
                    <a:pt x="46" y="78"/>
                    <a:pt x="47" y="78"/>
                    <a:pt x="49" y="79"/>
                  </a:cubicBezTo>
                  <a:cubicBezTo>
                    <a:pt x="51" y="79"/>
                    <a:pt x="53" y="79"/>
                    <a:pt x="56" y="79"/>
                  </a:cubicBezTo>
                  <a:cubicBezTo>
                    <a:pt x="56" y="79"/>
                    <a:pt x="57" y="79"/>
                    <a:pt x="57" y="78"/>
                  </a:cubicBezTo>
                  <a:cubicBezTo>
                    <a:pt x="57" y="79"/>
                    <a:pt x="57" y="79"/>
                    <a:pt x="57" y="79"/>
                  </a:cubicBezTo>
                  <a:cubicBezTo>
                    <a:pt x="55" y="80"/>
                    <a:pt x="53" y="81"/>
                    <a:pt x="50" y="81"/>
                  </a:cubicBezTo>
                  <a:cubicBezTo>
                    <a:pt x="50" y="82"/>
                    <a:pt x="50" y="82"/>
                    <a:pt x="50" y="82"/>
                  </a:cubicBezTo>
                  <a:cubicBezTo>
                    <a:pt x="52" y="82"/>
                    <a:pt x="54" y="83"/>
                    <a:pt x="56" y="83"/>
                  </a:cubicBezTo>
                  <a:cubicBezTo>
                    <a:pt x="59" y="83"/>
                    <a:pt x="61" y="82"/>
                    <a:pt x="64" y="82"/>
                  </a:cubicBezTo>
                  <a:cubicBezTo>
                    <a:pt x="64" y="83"/>
                    <a:pt x="64" y="83"/>
                    <a:pt x="64" y="83"/>
                  </a:cubicBezTo>
                  <a:cubicBezTo>
                    <a:pt x="64" y="83"/>
                    <a:pt x="64" y="83"/>
                    <a:pt x="64" y="83"/>
                  </a:cubicBezTo>
                  <a:cubicBezTo>
                    <a:pt x="64" y="83"/>
                    <a:pt x="64" y="83"/>
                    <a:pt x="64" y="83"/>
                  </a:cubicBezTo>
                  <a:cubicBezTo>
                    <a:pt x="62" y="84"/>
                    <a:pt x="60" y="85"/>
                    <a:pt x="58" y="85"/>
                  </a:cubicBezTo>
                  <a:cubicBezTo>
                    <a:pt x="58" y="86"/>
                    <a:pt x="58" y="86"/>
                    <a:pt x="58" y="86"/>
                  </a:cubicBezTo>
                  <a:cubicBezTo>
                    <a:pt x="59" y="86"/>
                    <a:pt x="59" y="86"/>
                    <a:pt x="59" y="86"/>
                  </a:cubicBezTo>
                  <a:cubicBezTo>
                    <a:pt x="61" y="86"/>
                    <a:pt x="64" y="86"/>
                    <a:pt x="67" y="86"/>
                  </a:cubicBezTo>
                  <a:cubicBezTo>
                    <a:pt x="68" y="86"/>
                    <a:pt x="70" y="86"/>
                    <a:pt x="72" y="85"/>
                  </a:cubicBezTo>
                  <a:cubicBezTo>
                    <a:pt x="70" y="87"/>
                    <a:pt x="67" y="88"/>
                    <a:pt x="65" y="89"/>
                  </a:cubicBezTo>
                  <a:cubicBezTo>
                    <a:pt x="65" y="89"/>
                    <a:pt x="65" y="89"/>
                    <a:pt x="65" y="89"/>
                  </a:cubicBezTo>
                  <a:cubicBezTo>
                    <a:pt x="66" y="89"/>
                    <a:pt x="67" y="89"/>
                    <a:pt x="69" y="89"/>
                  </a:cubicBezTo>
                  <a:cubicBezTo>
                    <a:pt x="69" y="89"/>
                    <a:pt x="69" y="89"/>
                    <a:pt x="69" y="89"/>
                  </a:cubicBezTo>
                  <a:cubicBezTo>
                    <a:pt x="70" y="89"/>
                    <a:pt x="72" y="89"/>
                    <a:pt x="73" y="89"/>
                  </a:cubicBezTo>
                  <a:cubicBezTo>
                    <a:pt x="74" y="88"/>
                    <a:pt x="76" y="88"/>
                    <a:pt x="77" y="88"/>
                  </a:cubicBezTo>
                  <a:cubicBezTo>
                    <a:pt x="77" y="88"/>
                    <a:pt x="77" y="88"/>
                    <a:pt x="77" y="88"/>
                  </a:cubicBezTo>
                  <a:cubicBezTo>
                    <a:pt x="77" y="88"/>
                    <a:pt x="77" y="88"/>
                    <a:pt x="77" y="88"/>
                  </a:cubicBezTo>
                  <a:cubicBezTo>
                    <a:pt x="77" y="89"/>
                    <a:pt x="77" y="89"/>
                    <a:pt x="77" y="89"/>
                  </a:cubicBezTo>
                  <a:cubicBezTo>
                    <a:pt x="75" y="90"/>
                    <a:pt x="72" y="92"/>
                    <a:pt x="70" y="92"/>
                  </a:cubicBezTo>
                  <a:cubicBezTo>
                    <a:pt x="70" y="92"/>
                    <a:pt x="70" y="92"/>
                    <a:pt x="70" y="92"/>
                  </a:cubicBezTo>
                  <a:cubicBezTo>
                    <a:pt x="71" y="92"/>
                    <a:pt x="71" y="92"/>
                    <a:pt x="71" y="92"/>
                  </a:cubicBezTo>
                  <a:cubicBezTo>
                    <a:pt x="71" y="93"/>
                    <a:pt x="71" y="93"/>
                    <a:pt x="71" y="93"/>
                  </a:cubicBezTo>
                  <a:cubicBezTo>
                    <a:pt x="72" y="93"/>
                    <a:pt x="73" y="92"/>
                    <a:pt x="75" y="92"/>
                  </a:cubicBezTo>
                  <a:cubicBezTo>
                    <a:pt x="76" y="92"/>
                    <a:pt x="77" y="92"/>
                    <a:pt x="78" y="92"/>
                  </a:cubicBezTo>
                  <a:cubicBezTo>
                    <a:pt x="78" y="92"/>
                    <a:pt x="78" y="92"/>
                    <a:pt x="78" y="92"/>
                  </a:cubicBezTo>
                  <a:cubicBezTo>
                    <a:pt x="77" y="92"/>
                    <a:pt x="77" y="92"/>
                    <a:pt x="77" y="92"/>
                  </a:cubicBezTo>
                  <a:cubicBezTo>
                    <a:pt x="77" y="93"/>
                    <a:pt x="77" y="93"/>
                    <a:pt x="77" y="93"/>
                  </a:cubicBezTo>
                  <a:cubicBezTo>
                    <a:pt x="76" y="94"/>
                    <a:pt x="75" y="95"/>
                    <a:pt x="74" y="96"/>
                  </a:cubicBezTo>
                  <a:cubicBezTo>
                    <a:pt x="71" y="98"/>
                    <a:pt x="68" y="99"/>
                    <a:pt x="65" y="101"/>
                  </a:cubicBezTo>
                  <a:cubicBezTo>
                    <a:pt x="64" y="101"/>
                    <a:pt x="63" y="101"/>
                    <a:pt x="61" y="102"/>
                  </a:cubicBezTo>
                  <a:cubicBezTo>
                    <a:pt x="59" y="103"/>
                    <a:pt x="52" y="104"/>
                    <a:pt x="49" y="103"/>
                  </a:cubicBezTo>
                  <a:cubicBezTo>
                    <a:pt x="48" y="103"/>
                    <a:pt x="47" y="102"/>
                    <a:pt x="46" y="101"/>
                  </a:cubicBezTo>
                  <a:cubicBezTo>
                    <a:pt x="43" y="98"/>
                    <a:pt x="40" y="96"/>
                    <a:pt x="38" y="92"/>
                  </a:cubicBezTo>
                  <a:cubicBezTo>
                    <a:pt x="32" y="83"/>
                    <a:pt x="27" y="70"/>
                    <a:pt x="28" y="65"/>
                  </a:cubicBezTo>
                  <a:cubicBezTo>
                    <a:pt x="29" y="61"/>
                    <a:pt x="31" y="60"/>
                    <a:pt x="34" y="58"/>
                  </a:cubicBezTo>
                  <a:cubicBezTo>
                    <a:pt x="35" y="57"/>
                    <a:pt x="36" y="57"/>
                    <a:pt x="37" y="56"/>
                  </a:cubicBezTo>
                  <a:cubicBezTo>
                    <a:pt x="39" y="55"/>
                    <a:pt x="40" y="54"/>
                    <a:pt x="41" y="53"/>
                  </a:cubicBezTo>
                  <a:cubicBezTo>
                    <a:pt x="43" y="52"/>
                    <a:pt x="43" y="50"/>
                    <a:pt x="45" y="49"/>
                  </a:cubicBezTo>
                  <a:cubicBezTo>
                    <a:pt x="46" y="47"/>
                    <a:pt x="52" y="44"/>
                    <a:pt x="54" y="43"/>
                  </a:cubicBezTo>
                  <a:cubicBezTo>
                    <a:pt x="55" y="43"/>
                    <a:pt x="57" y="43"/>
                    <a:pt x="58" y="43"/>
                  </a:cubicBezTo>
                  <a:cubicBezTo>
                    <a:pt x="58" y="42"/>
                    <a:pt x="58" y="42"/>
                    <a:pt x="58" y="42"/>
                  </a:cubicBezTo>
                  <a:cubicBezTo>
                    <a:pt x="59" y="42"/>
                    <a:pt x="62" y="42"/>
                    <a:pt x="62" y="41"/>
                  </a:cubicBezTo>
                  <a:cubicBezTo>
                    <a:pt x="63" y="40"/>
                    <a:pt x="62" y="31"/>
                    <a:pt x="62" y="29"/>
                  </a:cubicBezTo>
                  <a:cubicBezTo>
                    <a:pt x="62" y="27"/>
                    <a:pt x="62" y="23"/>
                    <a:pt x="63" y="20"/>
                  </a:cubicBezTo>
                  <a:cubicBezTo>
                    <a:pt x="63" y="19"/>
                    <a:pt x="64" y="18"/>
                    <a:pt x="64" y="17"/>
                  </a:cubicBezTo>
                  <a:cubicBezTo>
                    <a:pt x="64" y="14"/>
                    <a:pt x="63" y="11"/>
                    <a:pt x="63" y="8"/>
                  </a:cubicBezTo>
                  <a:cubicBezTo>
                    <a:pt x="64" y="6"/>
                    <a:pt x="65" y="5"/>
                    <a:pt x="67" y="4"/>
                  </a:cubicBezTo>
                  <a:cubicBezTo>
                    <a:pt x="68" y="4"/>
                    <a:pt x="69" y="5"/>
                    <a:pt x="70" y="6"/>
                  </a:cubicBezTo>
                  <a:cubicBezTo>
                    <a:pt x="73" y="11"/>
                    <a:pt x="72" y="12"/>
                    <a:pt x="72" y="17"/>
                  </a:cubicBezTo>
                  <a:cubicBezTo>
                    <a:pt x="72" y="19"/>
                    <a:pt x="73" y="21"/>
                    <a:pt x="73" y="23"/>
                  </a:cubicBezTo>
                  <a:cubicBezTo>
                    <a:pt x="73" y="25"/>
                    <a:pt x="72" y="26"/>
                    <a:pt x="72" y="28"/>
                  </a:cubicBezTo>
                  <a:cubicBezTo>
                    <a:pt x="72" y="30"/>
                    <a:pt x="73" y="32"/>
                    <a:pt x="73" y="34"/>
                  </a:cubicBezTo>
                  <a:cubicBezTo>
                    <a:pt x="73" y="37"/>
                    <a:pt x="71" y="39"/>
                    <a:pt x="71" y="41"/>
                  </a:cubicBezTo>
                  <a:cubicBezTo>
                    <a:pt x="71" y="43"/>
                    <a:pt x="71" y="45"/>
                    <a:pt x="71" y="47"/>
                  </a:cubicBezTo>
                  <a:cubicBezTo>
                    <a:pt x="71" y="50"/>
                    <a:pt x="71" y="52"/>
                    <a:pt x="71" y="55"/>
                  </a:cubicBezTo>
                  <a:cubicBezTo>
                    <a:pt x="71" y="56"/>
                    <a:pt x="71" y="56"/>
                    <a:pt x="72" y="57"/>
                  </a:cubicBezTo>
                  <a:cubicBezTo>
                    <a:pt x="74" y="59"/>
                    <a:pt x="78" y="60"/>
                    <a:pt x="81" y="61"/>
                  </a:cubicBezTo>
                  <a:cubicBezTo>
                    <a:pt x="83" y="62"/>
                    <a:pt x="87" y="63"/>
                    <a:pt x="89" y="61"/>
                  </a:cubicBezTo>
                  <a:cubicBezTo>
                    <a:pt x="89" y="60"/>
                    <a:pt x="90" y="59"/>
                    <a:pt x="90" y="58"/>
                  </a:cubicBezTo>
                  <a:cubicBezTo>
                    <a:pt x="91" y="56"/>
                    <a:pt x="93" y="55"/>
                    <a:pt x="93" y="53"/>
                  </a:cubicBezTo>
                  <a:cubicBezTo>
                    <a:pt x="94" y="50"/>
                    <a:pt x="93" y="48"/>
                    <a:pt x="95" y="47"/>
                  </a:cubicBezTo>
                  <a:cubicBezTo>
                    <a:pt x="97" y="43"/>
                    <a:pt x="101" y="43"/>
                    <a:pt x="102" y="47"/>
                  </a:cubicBezTo>
                  <a:cubicBezTo>
                    <a:pt x="102" y="49"/>
                    <a:pt x="103" y="51"/>
                    <a:pt x="103" y="53"/>
                  </a:cubicBezTo>
                  <a:cubicBezTo>
                    <a:pt x="98" y="55"/>
                    <a:pt x="100" y="61"/>
                    <a:pt x="98"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22"/>
            <p:cNvSpPr>
              <a:spLocks/>
            </p:cNvSpPr>
            <p:nvPr userDrawn="1"/>
          </p:nvSpPr>
          <p:spPr bwMode="auto">
            <a:xfrm>
              <a:off x="-1" y="266"/>
              <a:ext cx="91" cy="110"/>
            </a:xfrm>
            <a:custGeom>
              <a:avLst/>
              <a:gdLst>
                <a:gd name="T0" fmla="*/ 28 w 44"/>
                <a:gd name="T1" fmla="*/ 10 h 53"/>
                <a:gd name="T2" fmla="*/ 11 w 44"/>
                <a:gd name="T3" fmla="*/ 26 h 53"/>
                <a:gd name="T4" fmla="*/ 28 w 44"/>
                <a:gd name="T5" fmla="*/ 42 h 53"/>
                <a:gd name="T6" fmla="*/ 44 w 44"/>
                <a:gd name="T7" fmla="*/ 36 h 53"/>
                <a:gd name="T8" fmla="*/ 44 w 44"/>
                <a:gd name="T9" fmla="*/ 48 h 53"/>
                <a:gd name="T10" fmla="*/ 27 w 44"/>
                <a:gd name="T11" fmla="*/ 53 h 53"/>
                <a:gd name="T12" fmla="*/ 0 w 44"/>
                <a:gd name="T13" fmla="*/ 26 h 53"/>
                <a:gd name="T14" fmla="*/ 27 w 44"/>
                <a:gd name="T15" fmla="*/ 0 h 53"/>
                <a:gd name="T16" fmla="*/ 44 w 44"/>
                <a:gd name="T17" fmla="*/ 4 h 53"/>
                <a:gd name="T18" fmla="*/ 44 w 44"/>
                <a:gd name="T19" fmla="*/ 16 h 53"/>
                <a:gd name="T20" fmla="*/ 28 w 44"/>
                <a:gd name="T21"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28" y="10"/>
                  </a:moveTo>
                  <a:cubicBezTo>
                    <a:pt x="18" y="10"/>
                    <a:pt x="11" y="18"/>
                    <a:pt x="11" y="26"/>
                  </a:cubicBezTo>
                  <a:cubicBezTo>
                    <a:pt x="11" y="36"/>
                    <a:pt x="19" y="42"/>
                    <a:pt x="28" y="42"/>
                  </a:cubicBezTo>
                  <a:cubicBezTo>
                    <a:pt x="34" y="42"/>
                    <a:pt x="39" y="40"/>
                    <a:pt x="44" y="36"/>
                  </a:cubicBezTo>
                  <a:cubicBezTo>
                    <a:pt x="44" y="48"/>
                    <a:pt x="44" y="48"/>
                    <a:pt x="44" y="48"/>
                  </a:cubicBezTo>
                  <a:cubicBezTo>
                    <a:pt x="39" y="51"/>
                    <a:pt x="32" y="53"/>
                    <a:pt x="27" y="53"/>
                  </a:cubicBezTo>
                  <a:cubicBezTo>
                    <a:pt x="12" y="53"/>
                    <a:pt x="0" y="41"/>
                    <a:pt x="0" y="26"/>
                  </a:cubicBezTo>
                  <a:cubicBezTo>
                    <a:pt x="0" y="12"/>
                    <a:pt x="12" y="0"/>
                    <a:pt x="27" y="0"/>
                  </a:cubicBezTo>
                  <a:cubicBezTo>
                    <a:pt x="33" y="0"/>
                    <a:pt x="39" y="2"/>
                    <a:pt x="44" y="4"/>
                  </a:cubicBezTo>
                  <a:cubicBezTo>
                    <a:pt x="44" y="16"/>
                    <a:pt x="44" y="16"/>
                    <a:pt x="44" y="16"/>
                  </a:cubicBezTo>
                  <a:cubicBezTo>
                    <a:pt x="38" y="12"/>
                    <a:pt x="33" y="10"/>
                    <a:pt x="28"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3"/>
            <p:cNvSpPr>
              <a:spLocks/>
            </p:cNvSpPr>
            <p:nvPr userDrawn="1"/>
          </p:nvSpPr>
          <p:spPr bwMode="auto">
            <a:xfrm>
              <a:off x="107" y="268"/>
              <a:ext cx="72" cy="104"/>
            </a:xfrm>
            <a:custGeom>
              <a:avLst/>
              <a:gdLst>
                <a:gd name="T0" fmla="*/ 25 w 35"/>
                <a:gd name="T1" fmla="*/ 50 h 50"/>
                <a:gd name="T2" fmla="*/ 25 w 35"/>
                <a:gd name="T3" fmla="*/ 32 h 50"/>
                <a:gd name="T4" fmla="*/ 18 w 35"/>
                <a:gd name="T5" fmla="*/ 24 h 50"/>
                <a:gd name="T6" fmla="*/ 11 w 35"/>
                <a:gd name="T7" fmla="*/ 27 h 50"/>
                <a:gd name="T8" fmla="*/ 11 w 35"/>
                <a:gd name="T9" fmla="*/ 50 h 50"/>
                <a:gd name="T10" fmla="*/ 0 w 35"/>
                <a:gd name="T11" fmla="*/ 50 h 50"/>
                <a:gd name="T12" fmla="*/ 0 w 35"/>
                <a:gd name="T13" fmla="*/ 0 h 50"/>
                <a:gd name="T14" fmla="*/ 11 w 35"/>
                <a:gd name="T15" fmla="*/ 0 h 50"/>
                <a:gd name="T16" fmla="*/ 11 w 35"/>
                <a:gd name="T17" fmla="*/ 19 h 50"/>
                <a:gd name="T18" fmla="*/ 21 w 35"/>
                <a:gd name="T19" fmla="*/ 15 h 50"/>
                <a:gd name="T20" fmla="*/ 35 w 35"/>
                <a:gd name="T21" fmla="*/ 31 h 50"/>
                <a:gd name="T22" fmla="*/ 35 w 35"/>
                <a:gd name="T23" fmla="*/ 50 h 50"/>
                <a:gd name="T24" fmla="*/ 25 w 35"/>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0">
                  <a:moveTo>
                    <a:pt x="25" y="50"/>
                  </a:moveTo>
                  <a:cubicBezTo>
                    <a:pt x="25" y="32"/>
                    <a:pt x="25" y="32"/>
                    <a:pt x="25" y="32"/>
                  </a:cubicBezTo>
                  <a:cubicBezTo>
                    <a:pt x="25" y="26"/>
                    <a:pt x="21" y="24"/>
                    <a:pt x="18" y="24"/>
                  </a:cubicBezTo>
                  <a:cubicBezTo>
                    <a:pt x="15" y="24"/>
                    <a:pt x="13" y="25"/>
                    <a:pt x="11" y="27"/>
                  </a:cubicBezTo>
                  <a:cubicBezTo>
                    <a:pt x="11" y="50"/>
                    <a:pt x="11" y="50"/>
                    <a:pt x="11" y="50"/>
                  </a:cubicBezTo>
                  <a:cubicBezTo>
                    <a:pt x="0" y="50"/>
                    <a:pt x="0" y="50"/>
                    <a:pt x="0" y="50"/>
                  </a:cubicBezTo>
                  <a:cubicBezTo>
                    <a:pt x="0" y="0"/>
                    <a:pt x="0" y="0"/>
                    <a:pt x="0" y="0"/>
                  </a:cubicBezTo>
                  <a:cubicBezTo>
                    <a:pt x="11" y="0"/>
                    <a:pt x="11" y="0"/>
                    <a:pt x="11" y="0"/>
                  </a:cubicBezTo>
                  <a:cubicBezTo>
                    <a:pt x="11" y="19"/>
                    <a:pt x="11" y="19"/>
                    <a:pt x="11" y="19"/>
                  </a:cubicBezTo>
                  <a:cubicBezTo>
                    <a:pt x="13" y="17"/>
                    <a:pt x="17" y="15"/>
                    <a:pt x="21" y="15"/>
                  </a:cubicBezTo>
                  <a:cubicBezTo>
                    <a:pt x="27" y="15"/>
                    <a:pt x="35" y="19"/>
                    <a:pt x="35" y="31"/>
                  </a:cubicBezTo>
                  <a:cubicBezTo>
                    <a:pt x="35" y="50"/>
                    <a:pt x="35" y="50"/>
                    <a:pt x="35" y="50"/>
                  </a:cubicBezTo>
                  <a:lnTo>
                    <a:pt x="2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4"/>
            <p:cNvSpPr>
              <a:spLocks noEditPoints="1"/>
            </p:cNvSpPr>
            <p:nvPr userDrawn="1"/>
          </p:nvSpPr>
          <p:spPr bwMode="auto">
            <a:xfrm>
              <a:off x="197" y="266"/>
              <a:ext cx="27" cy="106"/>
            </a:xfrm>
            <a:custGeom>
              <a:avLst/>
              <a:gdLst>
                <a:gd name="T0" fmla="*/ 15 w 27"/>
                <a:gd name="T1" fmla="*/ 29 h 106"/>
                <a:gd name="T2" fmla="*/ 0 w 27"/>
                <a:gd name="T3" fmla="*/ 14 h 106"/>
                <a:gd name="T4" fmla="*/ 15 w 27"/>
                <a:gd name="T5" fmla="*/ 0 h 106"/>
                <a:gd name="T6" fmla="*/ 27 w 27"/>
                <a:gd name="T7" fmla="*/ 14 h 106"/>
                <a:gd name="T8" fmla="*/ 15 w 27"/>
                <a:gd name="T9" fmla="*/ 29 h 106"/>
                <a:gd name="T10" fmla="*/ 3 w 27"/>
                <a:gd name="T11" fmla="*/ 35 h 106"/>
                <a:gd name="T12" fmla="*/ 25 w 27"/>
                <a:gd name="T13" fmla="*/ 35 h 106"/>
                <a:gd name="T14" fmla="*/ 25 w 27"/>
                <a:gd name="T15" fmla="*/ 106 h 106"/>
                <a:gd name="T16" fmla="*/ 3 w 27"/>
                <a:gd name="T17" fmla="*/ 106 h 106"/>
                <a:gd name="T18" fmla="*/ 3 w 27"/>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06">
                  <a:moveTo>
                    <a:pt x="15" y="29"/>
                  </a:moveTo>
                  <a:lnTo>
                    <a:pt x="0" y="14"/>
                  </a:lnTo>
                  <a:lnTo>
                    <a:pt x="15" y="0"/>
                  </a:lnTo>
                  <a:lnTo>
                    <a:pt x="27" y="14"/>
                  </a:lnTo>
                  <a:lnTo>
                    <a:pt x="15" y="29"/>
                  </a:lnTo>
                  <a:close/>
                  <a:moveTo>
                    <a:pt x="3" y="35"/>
                  </a:moveTo>
                  <a:lnTo>
                    <a:pt x="25" y="35"/>
                  </a:lnTo>
                  <a:lnTo>
                    <a:pt x="25" y="106"/>
                  </a:lnTo>
                  <a:lnTo>
                    <a:pt x="3" y="106"/>
                  </a:lnTo>
                  <a:lnTo>
                    <a:pt x="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5"/>
            <p:cNvSpPr>
              <a:spLocks/>
            </p:cNvSpPr>
            <p:nvPr userDrawn="1"/>
          </p:nvSpPr>
          <p:spPr bwMode="auto">
            <a:xfrm>
              <a:off x="243" y="268"/>
              <a:ext cx="39" cy="106"/>
            </a:xfrm>
            <a:custGeom>
              <a:avLst/>
              <a:gdLst>
                <a:gd name="T0" fmla="*/ 12 w 19"/>
                <a:gd name="T1" fmla="*/ 51 h 51"/>
                <a:gd name="T2" fmla="*/ 0 w 19"/>
                <a:gd name="T3" fmla="*/ 39 h 51"/>
                <a:gd name="T4" fmla="*/ 0 w 19"/>
                <a:gd name="T5" fmla="*/ 0 h 51"/>
                <a:gd name="T6" fmla="*/ 10 w 19"/>
                <a:gd name="T7" fmla="*/ 0 h 51"/>
                <a:gd name="T8" fmla="*/ 10 w 19"/>
                <a:gd name="T9" fmla="*/ 38 h 51"/>
                <a:gd name="T10" fmla="*/ 15 w 19"/>
                <a:gd name="T11" fmla="*/ 42 h 51"/>
                <a:gd name="T12" fmla="*/ 19 w 19"/>
                <a:gd name="T13" fmla="*/ 41 h 51"/>
                <a:gd name="T14" fmla="*/ 19 w 19"/>
                <a:gd name="T15" fmla="*/ 49 h 51"/>
                <a:gd name="T16" fmla="*/ 12 w 19"/>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1">
                  <a:moveTo>
                    <a:pt x="12" y="51"/>
                  </a:moveTo>
                  <a:cubicBezTo>
                    <a:pt x="4" y="51"/>
                    <a:pt x="0" y="46"/>
                    <a:pt x="0" y="39"/>
                  </a:cubicBezTo>
                  <a:cubicBezTo>
                    <a:pt x="0" y="0"/>
                    <a:pt x="0" y="0"/>
                    <a:pt x="0" y="0"/>
                  </a:cubicBezTo>
                  <a:cubicBezTo>
                    <a:pt x="10" y="0"/>
                    <a:pt x="10" y="0"/>
                    <a:pt x="10" y="0"/>
                  </a:cubicBezTo>
                  <a:cubicBezTo>
                    <a:pt x="10" y="38"/>
                    <a:pt x="10" y="38"/>
                    <a:pt x="10" y="38"/>
                  </a:cubicBezTo>
                  <a:cubicBezTo>
                    <a:pt x="10" y="40"/>
                    <a:pt x="11" y="42"/>
                    <a:pt x="15" y="42"/>
                  </a:cubicBezTo>
                  <a:cubicBezTo>
                    <a:pt x="16" y="42"/>
                    <a:pt x="18" y="42"/>
                    <a:pt x="19" y="41"/>
                  </a:cubicBezTo>
                  <a:cubicBezTo>
                    <a:pt x="19" y="49"/>
                    <a:pt x="19" y="49"/>
                    <a:pt x="19" y="49"/>
                  </a:cubicBezTo>
                  <a:cubicBezTo>
                    <a:pt x="17" y="51"/>
                    <a:pt x="15" y="51"/>
                    <a:pt x="12"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6"/>
            <p:cNvSpPr>
              <a:spLocks noEditPoints="1"/>
            </p:cNvSpPr>
            <p:nvPr userDrawn="1"/>
          </p:nvSpPr>
          <p:spPr bwMode="auto">
            <a:xfrm>
              <a:off x="288" y="268"/>
              <a:ext cx="77" cy="106"/>
            </a:xfrm>
            <a:custGeom>
              <a:avLst/>
              <a:gdLst>
                <a:gd name="T0" fmla="*/ 27 w 37"/>
                <a:gd name="T1" fmla="*/ 50 h 51"/>
                <a:gd name="T2" fmla="*/ 27 w 37"/>
                <a:gd name="T3" fmla="*/ 47 h 51"/>
                <a:gd name="T4" fmla="*/ 17 w 37"/>
                <a:gd name="T5" fmla="*/ 51 h 51"/>
                <a:gd name="T6" fmla="*/ 0 w 37"/>
                <a:gd name="T7" fmla="*/ 33 h 51"/>
                <a:gd name="T8" fmla="*/ 17 w 37"/>
                <a:gd name="T9" fmla="*/ 15 h 51"/>
                <a:gd name="T10" fmla="*/ 27 w 37"/>
                <a:gd name="T11" fmla="*/ 19 h 51"/>
                <a:gd name="T12" fmla="*/ 27 w 37"/>
                <a:gd name="T13" fmla="*/ 0 h 51"/>
                <a:gd name="T14" fmla="*/ 37 w 37"/>
                <a:gd name="T15" fmla="*/ 0 h 51"/>
                <a:gd name="T16" fmla="*/ 37 w 37"/>
                <a:gd name="T17" fmla="*/ 50 h 51"/>
                <a:gd name="T18" fmla="*/ 27 w 37"/>
                <a:gd name="T19" fmla="*/ 50 h 51"/>
                <a:gd name="T20" fmla="*/ 27 w 37"/>
                <a:gd name="T21" fmla="*/ 28 h 51"/>
                <a:gd name="T22" fmla="*/ 19 w 37"/>
                <a:gd name="T23" fmla="*/ 24 h 51"/>
                <a:gd name="T24" fmla="*/ 11 w 37"/>
                <a:gd name="T25" fmla="*/ 33 h 51"/>
                <a:gd name="T26" fmla="*/ 20 w 37"/>
                <a:gd name="T27" fmla="*/ 42 h 51"/>
                <a:gd name="T28" fmla="*/ 27 w 37"/>
                <a:gd name="T29" fmla="*/ 38 h 51"/>
                <a:gd name="T30" fmla="*/ 27 w 37"/>
                <a:gd name="T3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51">
                  <a:moveTo>
                    <a:pt x="27" y="50"/>
                  </a:moveTo>
                  <a:cubicBezTo>
                    <a:pt x="27" y="47"/>
                    <a:pt x="27" y="47"/>
                    <a:pt x="27" y="47"/>
                  </a:cubicBezTo>
                  <a:cubicBezTo>
                    <a:pt x="25" y="49"/>
                    <a:pt x="21" y="51"/>
                    <a:pt x="17" y="51"/>
                  </a:cubicBezTo>
                  <a:cubicBezTo>
                    <a:pt x="6" y="51"/>
                    <a:pt x="0" y="42"/>
                    <a:pt x="0" y="33"/>
                  </a:cubicBezTo>
                  <a:cubicBezTo>
                    <a:pt x="0" y="23"/>
                    <a:pt x="8" y="15"/>
                    <a:pt x="17" y="15"/>
                  </a:cubicBezTo>
                  <a:cubicBezTo>
                    <a:pt x="21" y="15"/>
                    <a:pt x="24" y="17"/>
                    <a:pt x="27" y="19"/>
                  </a:cubicBezTo>
                  <a:cubicBezTo>
                    <a:pt x="27" y="0"/>
                    <a:pt x="27" y="0"/>
                    <a:pt x="27" y="0"/>
                  </a:cubicBezTo>
                  <a:cubicBezTo>
                    <a:pt x="37" y="0"/>
                    <a:pt x="37" y="0"/>
                    <a:pt x="37" y="0"/>
                  </a:cubicBezTo>
                  <a:cubicBezTo>
                    <a:pt x="37" y="50"/>
                    <a:pt x="37" y="50"/>
                    <a:pt x="37" y="50"/>
                  </a:cubicBezTo>
                  <a:lnTo>
                    <a:pt x="27" y="50"/>
                  </a:lnTo>
                  <a:close/>
                  <a:moveTo>
                    <a:pt x="27" y="28"/>
                  </a:moveTo>
                  <a:cubicBezTo>
                    <a:pt x="24" y="25"/>
                    <a:pt x="22" y="24"/>
                    <a:pt x="19" y="24"/>
                  </a:cubicBezTo>
                  <a:cubicBezTo>
                    <a:pt x="14" y="24"/>
                    <a:pt x="11" y="29"/>
                    <a:pt x="11" y="33"/>
                  </a:cubicBezTo>
                  <a:cubicBezTo>
                    <a:pt x="11" y="39"/>
                    <a:pt x="16" y="42"/>
                    <a:pt x="20" y="42"/>
                  </a:cubicBezTo>
                  <a:cubicBezTo>
                    <a:pt x="23" y="42"/>
                    <a:pt x="25" y="40"/>
                    <a:pt x="27" y="38"/>
                  </a:cubicBezTo>
                  <a:lnTo>
                    <a:pt x="2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7"/>
            <p:cNvSpPr>
              <a:spLocks/>
            </p:cNvSpPr>
            <p:nvPr userDrawn="1"/>
          </p:nvSpPr>
          <p:spPr bwMode="auto">
            <a:xfrm>
              <a:off x="412" y="266"/>
              <a:ext cx="73" cy="110"/>
            </a:xfrm>
            <a:custGeom>
              <a:avLst/>
              <a:gdLst>
                <a:gd name="T0" fmla="*/ 18 w 35"/>
                <a:gd name="T1" fmla="*/ 53 h 53"/>
                <a:gd name="T2" fmla="*/ 0 w 35"/>
                <a:gd name="T3" fmla="*/ 41 h 53"/>
                <a:gd name="T4" fmla="*/ 10 w 35"/>
                <a:gd name="T5" fmla="*/ 36 h 53"/>
                <a:gd name="T6" fmla="*/ 18 w 35"/>
                <a:gd name="T7" fmla="*/ 43 h 53"/>
                <a:gd name="T8" fmla="*/ 24 w 35"/>
                <a:gd name="T9" fmla="*/ 37 h 53"/>
                <a:gd name="T10" fmla="*/ 3 w 35"/>
                <a:gd name="T11" fmla="*/ 15 h 53"/>
                <a:gd name="T12" fmla="*/ 18 w 35"/>
                <a:gd name="T13" fmla="*/ 0 h 53"/>
                <a:gd name="T14" fmla="*/ 33 w 35"/>
                <a:gd name="T15" fmla="*/ 9 h 53"/>
                <a:gd name="T16" fmla="*/ 24 w 35"/>
                <a:gd name="T17" fmla="*/ 14 h 53"/>
                <a:gd name="T18" fmla="*/ 18 w 35"/>
                <a:gd name="T19" fmla="*/ 10 h 53"/>
                <a:gd name="T20" fmla="*/ 13 w 35"/>
                <a:gd name="T21" fmla="*/ 14 h 53"/>
                <a:gd name="T22" fmla="*/ 35 w 35"/>
                <a:gd name="T23" fmla="*/ 36 h 53"/>
                <a:gd name="T24" fmla="*/ 18 w 35"/>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3">
                  <a:moveTo>
                    <a:pt x="18" y="53"/>
                  </a:moveTo>
                  <a:cubicBezTo>
                    <a:pt x="8" y="53"/>
                    <a:pt x="3" y="46"/>
                    <a:pt x="0" y="41"/>
                  </a:cubicBezTo>
                  <a:cubicBezTo>
                    <a:pt x="10" y="36"/>
                    <a:pt x="10" y="36"/>
                    <a:pt x="10" y="36"/>
                  </a:cubicBezTo>
                  <a:cubicBezTo>
                    <a:pt x="11" y="39"/>
                    <a:pt x="13" y="43"/>
                    <a:pt x="18" y="43"/>
                  </a:cubicBezTo>
                  <a:cubicBezTo>
                    <a:pt x="21" y="43"/>
                    <a:pt x="24" y="40"/>
                    <a:pt x="24" y="37"/>
                  </a:cubicBezTo>
                  <a:cubicBezTo>
                    <a:pt x="24" y="29"/>
                    <a:pt x="3" y="30"/>
                    <a:pt x="3" y="15"/>
                  </a:cubicBezTo>
                  <a:cubicBezTo>
                    <a:pt x="3" y="7"/>
                    <a:pt x="9" y="0"/>
                    <a:pt x="18" y="0"/>
                  </a:cubicBezTo>
                  <a:cubicBezTo>
                    <a:pt x="24" y="0"/>
                    <a:pt x="30" y="3"/>
                    <a:pt x="33" y="9"/>
                  </a:cubicBezTo>
                  <a:cubicBezTo>
                    <a:pt x="24" y="14"/>
                    <a:pt x="24" y="14"/>
                    <a:pt x="24" y="14"/>
                  </a:cubicBezTo>
                  <a:cubicBezTo>
                    <a:pt x="23" y="12"/>
                    <a:pt x="21" y="10"/>
                    <a:pt x="18" y="10"/>
                  </a:cubicBezTo>
                  <a:cubicBezTo>
                    <a:pt x="15" y="10"/>
                    <a:pt x="13" y="12"/>
                    <a:pt x="13" y="14"/>
                  </a:cubicBezTo>
                  <a:cubicBezTo>
                    <a:pt x="13" y="21"/>
                    <a:pt x="35" y="20"/>
                    <a:pt x="35" y="36"/>
                  </a:cubicBezTo>
                  <a:cubicBezTo>
                    <a:pt x="35" y="44"/>
                    <a:pt x="29" y="53"/>
                    <a:pt x="18"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8"/>
            <p:cNvSpPr>
              <a:spLocks noEditPoints="1"/>
            </p:cNvSpPr>
            <p:nvPr userDrawn="1"/>
          </p:nvSpPr>
          <p:spPr bwMode="auto">
            <a:xfrm>
              <a:off x="497" y="299"/>
              <a:ext cx="64" cy="75"/>
            </a:xfrm>
            <a:custGeom>
              <a:avLst/>
              <a:gdLst>
                <a:gd name="T0" fmla="*/ 22 w 31"/>
                <a:gd name="T1" fmla="*/ 35 h 36"/>
                <a:gd name="T2" fmla="*/ 22 w 31"/>
                <a:gd name="T3" fmla="*/ 32 h 36"/>
                <a:gd name="T4" fmla="*/ 11 w 31"/>
                <a:gd name="T5" fmla="*/ 36 h 36"/>
                <a:gd name="T6" fmla="*/ 0 w 31"/>
                <a:gd name="T7" fmla="*/ 26 h 36"/>
                <a:gd name="T8" fmla="*/ 5 w 31"/>
                <a:gd name="T9" fmla="*/ 17 h 36"/>
                <a:gd name="T10" fmla="*/ 21 w 31"/>
                <a:gd name="T11" fmla="*/ 13 h 36"/>
                <a:gd name="T12" fmla="*/ 14 w 31"/>
                <a:gd name="T13" fmla="*/ 8 h 36"/>
                <a:gd name="T14" fmla="*/ 2 w 31"/>
                <a:gd name="T15" fmla="*/ 12 h 36"/>
                <a:gd name="T16" fmla="*/ 4 w 31"/>
                <a:gd name="T17" fmla="*/ 3 h 36"/>
                <a:gd name="T18" fmla="*/ 17 w 31"/>
                <a:gd name="T19" fmla="*/ 0 h 36"/>
                <a:gd name="T20" fmla="*/ 31 w 31"/>
                <a:gd name="T21" fmla="*/ 14 h 36"/>
                <a:gd name="T22" fmla="*/ 31 w 31"/>
                <a:gd name="T23" fmla="*/ 35 h 36"/>
                <a:gd name="T24" fmla="*/ 22 w 31"/>
                <a:gd name="T25" fmla="*/ 35 h 36"/>
                <a:gd name="T26" fmla="*/ 21 w 31"/>
                <a:gd name="T27" fmla="*/ 19 h 36"/>
                <a:gd name="T28" fmla="*/ 12 w 31"/>
                <a:gd name="T29" fmla="*/ 21 h 36"/>
                <a:gd name="T30" fmla="*/ 9 w 31"/>
                <a:gd name="T31" fmla="*/ 25 h 36"/>
                <a:gd name="T32" fmla="*/ 14 w 31"/>
                <a:gd name="T33" fmla="*/ 29 h 36"/>
                <a:gd name="T34" fmla="*/ 21 w 31"/>
                <a:gd name="T35" fmla="*/ 26 h 36"/>
                <a:gd name="T36" fmla="*/ 21 w 31"/>
                <a:gd name="T3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6">
                  <a:moveTo>
                    <a:pt x="22" y="35"/>
                  </a:moveTo>
                  <a:cubicBezTo>
                    <a:pt x="22" y="32"/>
                    <a:pt x="22" y="32"/>
                    <a:pt x="22" y="32"/>
                  </a:cubicBezTo>
                  <a:cubicBezTo>
                    <a:pt x="19" y="34"/>
                    <a:pt x="14" y="36"/>
                    <a:pt x="11" y="36"/>
                  </a:cubicBezTo>
                  <a:cubicBezTo>
                    <a:pt x="5" y="36"/>
                    <a:pt x="0" y="33"/>
                    <a:pt x="0" y="26"/>
                  </a:cubicBezTo>
                  <a:cubicBezTo>
                    <a:pt x="0" y="23"/>
                    <a:pt x="1" y="19"/>
                    <a:pt x="5" y="17"/>
                  </a:cubicBezTo>
                  <a:cubicBezTo>
                    <a:pt x="9" y="15"/>
                    <a:pt x="15" y="14"/>
                    <a:pt x="21" y="13"/>
                  </a:cubicBezTo>
                  <a:cubicBezTo>
                    <a:pt x="21" y="8"/>
                    <a:pt x="17" y="8"/>
                    <a:pt x="14" y="8"/>
                  </a:cubicBezTo>
                  <a:cubicBezTo>
                    <a:pt x="10" y="8"/>
                    <a:pt x="5" y="10"/>
                    <a:pt x="2" y="12"/>
                  </a:cubicBezTo>
                  <a:cubicBezTo>
                    <a:pt x="4" y="3"/>
                    <a:pt x="4" y="3"/>
                    <a:pt x="4" y="3"/>
                  </a:cubicBezTo>
                  <a:cubicBezTo>
                    <a:pt x="8" y="1"/>
                    <a:pt x="13" y="0"/>
                    <a:pt x="17" y="0"/>
                  </a:cubicBezTo>
                  <a:cubicBezTo>
                    <a:pt x="26" y="0"/>
                    <a:pt x="31" y="4"/>
                    <a:pt x="31" y="14"/>
                  </a:cubicBezTo>
                  <a:cubicBezTo>
                    <a:pt x="31" y="35"/>
                    <a:pt x="31" y="35"/>
                    <a:pt x="31" y="35"/>
                  </a:cubicBezTo>
                  <a:lnTo>
                    <a:pt x="22" y="35"/>
                  </a:lnTo>
                  <a:close/>
                  <a:moveTo>
                    <a:pt x="21" y="19"/>
                  </a:moveTo>
                  <a:cubicBezTo>
                    <a:pt x="16" y="20"/>
                    <a:pt x="14" y="20"/>
                    <a:pt x="12" y="21"/>
                  </a:cubicBezTo>
                  <a:cubicBezTo>
                    <a:pt x="10" y="22"/>
                    <a:pt x="9" y="24"/>
                    <a:pt x="9" y="25"/>
                  </a:cubicBezTo>
                  <a:cubicBezTo>
                    <a:pt x="9" y="27"/>
                    <a:pt x="10" y="29"/>
                    <a:pt x="14" y="29"/>
                  </a:cubicBezTo>
                  <a:cubicBezTo>
                    <a:pt x="15" y="29"/>
                    <a:pt x="19" y="28"/>
                    <a:pt x="21" y="26"/>
                  </a:cubicBezTo>
                  <a:lnTo>
                    <a:pt x="2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9"/>
            <p:cNvSpPr>
              <a:spLocks/>
            </p:cNvSpPr>
            <p:nvPr userDrawn="1"/>
          </p:nvSpPr>
          <p:spPr bwMode="auto">
            <a:xfrm>
              <a:off x="574" y="266"/>
              <a:ext cx="60" cy="106"/>
            </a:xfrm>
            <a:custGeom>
              <a:avLst/>
              <a:gdLst>
                <a:gd name="T0" fmla="*/ 22 w 29"/>
                <a:gd name="T1" fmla="*/ 9 h 51"/>
                <a:gd name="T2" fmla="*/ 16 w 29"/>
                <a:gd name="T3" fmla="*/ 14 h 51"/>
                <a:gd name="T4" fmla="*/ 16 w 29"/>
                <a:gd name="T5" fmla="*/ 17 h 51"/>
                <a:gd name="T6" fmla="*/ 27 w 29"/>
                <a:gd name="T7" fmla="*/ 17 h 51"/>
                <a:gd name="T8" fmla="*/ 27 w 29"/>
                <a:gd name="T9" fmla="*/ 25 h 51"/>
                <a:gd name="T10" fmla="*/ 16 w 29"/>
                <a:gd name="T11" fmla="*/ 25 h 51"/>
                <a:gd name="T12" fmla="*/ 16 w 29"/>
                <a:gd name="T13" fmla="*/ 51 h 51"/>
                <a:gd name="T14" fmla="*/ 6 w 29"/>
                <a:gd name="T15" fmla="*/ 51 h 51"/>
                <a:gd name="T16" fmla="*/ 6 w 29"/>
                <a:gd name="T17" fmla="*/ 25 h 51"/>
                <a:gd name="T18" fmla="*/ 0 w 29"/>
                <a:gd name="T19" fmla="*/ 25 h 51"/>
                <a:gd name="T20" fmla="*/ 0 w 29"/>
                <a:gd name="T21" fmla="*/ 17 h 51"/>
                <a:gd name="T22" fmla="*/ 6 w 29"/>
                <a:gd name="T23" fmla="*/ 17 h 51"/>
                <a:gd name="T24" fmla="*/ 6 w 29"/>
                <a:gd name="T25" fmla="*/ 13 h 51"/>
                <a:gd name="T26" fmla="*/ 19 w 29"/>
                <a:gd name="T27" fmla="*/ 0 h 51"/>
                <a:gd name="T28" fmla="*/ 29 w 29"/>
                <a:gd name="T29" fmla="*/ 2 h 51"/>
                <a:gd name="T30" fmla="*/ 29 w 29"/>
                <a:gd name="T31" fmla="*/ 11 h 51"/>
                <a:gd name="T32" fmla="*/ 22 w 29"/>
                <a:gd name="T33"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1">
                  <a:moveTo>
                    <a:pt x="22" y="9"/>
                  </a:moveTo>
                  <a:cubicBezTo>
                    <a:pt x="18" y="9"/>
                    <a:pt x="16" y="11"/>
                    <a:pt x="16" y="14"/>
                  </a:cubicBezTo>
                  <a:cubicBezTo>
                    <a:pt x="16" y="17"/>
                    <a:pt x="16" y="17"/>
                    <a:pt x="16" y="17"/>
                  </a:cubicBezTo>
                  <a:cubicBezTo>
                    <a:pt x="27" y="17"/>
                    <a:pt x="27" y="17"/>
                    <a:pt x="27" y="17"/>
                  </a:cubicBezTo>
                  <a:cubicBezTo>
                    <a:pt x="27" y="25"/>
                    <a:pt x="27" y="25"/>
                    <a:pt x="27" y="25"/>
                  </a:cubicBezTo>
                  <a:cubicBezTo>
                    <a:pt x="16" y="25"/>
                    <a:pt x="16" y="25"/>
                    <a:pt x="16" y="25"/>
                  </a:cubicBezTo>
                  <a:cubicBezTo>
                    <a:pt x="16" y="51"/>
                    <a:pt x="16" y="51"/>
                    <a:pt x="16" y="51"/>
                  </a:cubicBezTo>
                  <a:cubicBezTo>
                    <a:pt x="6" y="51"/>
                    <a:pt x="6" y="51"/>
                    <a:pt x="6" y="51"/>
                  </a:cubicBezTo>
                  <a:cubicBezTo>
                    <a:pt x="6" y="25"/>
                    <a:pt x="6" y="25"/>
                    <a:pt x="6" y="25"/>
                  </a:cubicBezTo>
                  <a:cubicBezTo>
                    <a:pt x="0" y="25"/>
                    <a:pt x="0" y="25"/>
                    <a:pt x="0" y="25"/>
                  </a:cubicBezTo>
                  <a:cubicBezTo>
                    <a:pt x="0" y="17"/>
                    <a:pt x="0" y="17"/>
                    <a:pt x="0" y="17"/>
                  </a:cubicBezTo>
                  <a:cubicBezTo>
                    <a:pt x="6" y="17"/>
                    <a:pt x="6" y="17"/>
                    <a:pt x="6" y="17"/>
                  </a:cubicBezTo>
                  <a:cubicBezTo>
                    <a:pt x="6" y="13"/>
                    <a:pt x="6" y="13"/>
                    <a:pt x="6" y="13"/>
                  </a:cubicBezTo>
                  <a:cubicBezTo>
                    <a:pt x="6" y="5"/>
                    <a:pt x="11" y="0"/>
                    <a:pt x="19" y="0"/>
                  </a:cubicBezTo>
                  <a:cubicBezTo>
                    <a:pt x="24" y="0"/>
                    <a:pt x="27" y="1"/>
                    <a:pt x="29" y="2"/>
                  </a:cubicBezTo>
                  <a:cubicBezTo>
                    <a:pt x="29" y="11"/>
                    <a:pt x="29" y="11"/>
                    <a:pt x="29" y="11"/>
                  </a:cubicBezTo>
                  <a:cubicBezTo>
                    <a:pt x="27" y="10"/>
                    <a:pt x="25" y="9"/>
                    <a:pt x="2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0"/>
            <p:cNvSpPr>
              <a:spLocks noEditPoints="1"/>
            </p:cNvSpPr>
            <p:nvPr userDrawn="1"/>
          </p:nvSpPr>
          <p:spPr bwMode="auto">
            <a:xfrm>
              <a:off x="631" y="299"/>
              <a:ext cx="75" cy="77"/>
            </a:xfrm>
            <a:custGeom>
              <a:avLst/>
              <a:gdLst>
                <a:gd name="T0" fmla="*/ 11 w 36"/>
                <a:gd name="T1" fmla="*/ 21 h 37"/>
                <a:gd name="T2" fmla="*/ 21 w 36"/>
                <a:gd name="T3" fmla="*/ 29 h 37"/>
                <a:gd name="T4" fmla="*/ 35 w 36"/>
                <a:gd name="T5" fmla="*/ 24 h 37"/>
                <a:gd name="T6" fmla="*/ 35 w 36"/>
                <a:gd name="T7" fmla="*/ 32 h 37"/>
                <a:gd name="T8" fmla="*/ 19 w 36"/>
                <a:gd name="T9" fmla="*/ 37 h 37"/>
                <a:gd name="T10" fmla="*/ 0 w 36"/>
                <a:gd name="T11" fmla="*/ 18 h 37"/>
                <a:gd name="T12" fmla="*/ 19 w 36"/>
                <a:gd name="T13" fmla="*/ 0 h 37"/>
                <a:gd name="T14" fmla="*/ 36 w 36"/>
                <a:gd name="T15" fmla="*/ 21 h 37"/>
                <a:gd name="T16" fmla="*/ 11 w 36"/>
                <a:gd name="T17" fmla="*/ 21 h 37"/>
                <a:gd name="T18" fmla="*/ 19 w 36"/>
                <a:gd name="T19" fmla="*/ 8 h 37"/>
                <a:gd name="T20" fmla="*/ 11 w 36"/>
                <a:gd name="T21" fmla="*/ 14 h 37"/>
                <a:gd name="T22" fmla="*/ 25 w 36"/>
                <a:gd name="T23" fmla="*/ 14 h 37"/>
                <a:gd name="T24" fmla="*/ 19 w 36"/>
                <a:gd name="T2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7">
                  <a:moveTo>
                    <a:pt x="11" y="21"/>
                  </a:moveTo>
                  <a:cubicBezTo>
                    <a:pt x="11" y="25"/>
                    <a:pt x="15" y="29"/>
                    <a:pt x="21" y="29"/>
                  </a:cubicBezTo>
                  <a:cubicBezTo>
                    <a:pt x="25" y="29"/>
                    <a:pt x="32" y="26"/>
                    <a:pt x="35" y="24"/>
                  </a:cubicBezTo>
                  <a:cubicBezTo>
                    <a:pt x="35" y="32"/>
                    <a:pt x="35" y="32"/>
                    <a:pt x="35" y="32"/>
                  </a:cubicBezTo>
                  <a:cubicBezTo>
                    <a:pt x="31" y="35"/>
                    <a:pt x="25" y="37"/>
                    <a:pt x="19" y="37"/>
                  </a:cubicBezTo>
                  <a:cubicBezTo>
                    <a:pt x="8" y="37"/>
                    <a:pt x="0" y="29"/>
                    <a:pt x="0" y="18"/>
                  </a:cubicBezTo>
                  <a:cubicBezTo>
                    <a:pt x="0" y="9"/>
                    <a:pt x="7" y="0"/>
                    <a:pt x="19" y="0"/>
                  </a:cubicBezTo>
                  <a:cubicBezTo>
                    <a:pt x="26" y="0"/>
                    <a:pt x="36" y="4"/>
                    <a:pt x="36" y="21"/>
                  </a:cubicBezTo>
                  <a:lnTo>
                    <a:pt x="11" y="21"/>
                  </a:lnTo>
                  <a:close/>
                  <a:moveTo>
                    <a:pt x="19" y="8"/>
                  </a:moveTo>
                  <a:cubicBezTo>
                    <a:pt x="15" y="8"/>
                    <a:pt x="12" y="11"/>
                    <a:pt x="11" y="14"/>
                  </a:cubicBezTo>
                  <a:cubicBezTo>
                    <a:pt x="25" y="14"/>
                    <a:pt x="25" y="14"/>
                    <a:pt x="25" y="14"/>
                  </a:cubicBezTo>
                  <a:cubicBezTo>
                    <a:pt x="25" y="10"/>
                    <a:pt x="22" y="8"/>
                    <a:pt x="1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1"/>
            <p:cNvSpPr>
              <a:spLocks/>
            </p:cNvSpPr>
            <p:nvPr userDrawn="1"/>
          </p:nvSpPr>
          <p:spPr bwMode="auto">
            <a:xfrm>
              <a:off x="716" y="282"/>
              <a:ext cx="60" cy="92"/>
            </a:xfrm>
            <a:custGeom>
              <a:avLst/>
              <a:gdLst>
                <a:gd name="T0" fmla="*/ 20 w 29"/>
                <a:gd name="T1" fmla="*/ 44 h 44"/>
                <a:gd name="T2" fmla="*/ 6 w 29"/>
                <a:gd name="T3" fmla="*/ 32 h 44"/>
                <a:gd name="T4" fmla="*/ 6 w 29"/>
                <a:gd name="T5" fmla="*/ 17 h 44"/>
                <a:gd name="T6" fmla="*/ 0 w 29"/>
                <a:gd name="T7" fmla="*/ 17 h 44"/>
                <a:gd name="T8" fmla="*/ 0 w 29"/>
                <a:gd name="T9" fmla="*/ 9 h 44"/>
                <a:gd name="T10" fmla="*/ 6 w 29"/>
                <a:gd name="T11" fmla="*/ 9 h 44"/>
                <a:gd name="T12" fmla="*/ 6 w 29"/>
                <a:gd name="T13" fmla="*/ 0 h 44"/>
                <a:gd name="T14" fmla="*/ 17 w 29"/>
                <a:gd name="T15" fmla="*/ 0 h 44"/>
                <a:gd name="T16" fmla="*/ 17 w 29"/>
                <a:gd name="T17" fmla="*/ 9 h 44"/>
                <a:gd name="T18" fmla="*/ 28 w 29"/>
                <a:gd name="T19" fmla="*/ 9 h 44"/>
                <a:gd name="T20" fmla="*/ 28 w 29"/>
                <a:gd name="T21" fmla="*/ 17 h 44"/>
                <a:gd name="T22" fmla="*/ 17 w 29"/>
                <a:gd name="T23" fmla="*/ 17 h 44"/>
                <a:gd name="T24" fmla="*/ 17 w 29"/>
                <a:gd name="T25" fmla="*/ 30 h 44"/>
                <a:gd name="T26" fmla="*/ 22 w 29"/>
                <a:gd name="T27" fmla="*/ 36 h 44"/>
                <a:gd name="T28" fmla="*/ 29 w 29"/>
                <a:gd name="T29" fmla="*/ 33 h 44"/>
                <a:gd name="T30" fmla="*/ 29 w 29"/>
                <a:gd name="T31" fmla="*/ 42 h 44"/>
                <a:gd name="T32" fmla="*/ 20 w 29"/>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4">
                  <a:moveTo>
                    <a:pt x="20" y="44"/>
                  </a:moveTo>
                  <a:cubicBezTo>
                    <a:pt x="12" y="44"/>
                    <a:pt x="6" y="40"/>
                    <a:pt x="6" y="32"/>
                  </a:cubicBezTo>
                  <a:cubicBezTo>
                    <a:pt x="6" y="17"/>
                    <a:pt x="6" y="17"/>
                    <a:pt x="6" y="17"/>
                  </a:cubicBezTo>
                  <a:cubicBezTo>
                    <a:pt x="0" y="17"/>
                    <a:pt x="0" y="17"/>
                    <a:pt x="0" y="17"/>
                  </a:cubicBezTo>
                  <a:cubicBezTo>
                    <a:pt x="0" y="9"/>
                    <a:pt x="0" y="9"/>
                    <a:pt x="0" y="9"/>
                  </a:cubicBezTo>
                  <a:cubicBezTo>
                    <a:pt x="6" y="9"/>
                    <a:pt x="6" y="9"/>
                    <a:pt x="6" y="9"/>
                  </a:cubicBezTo>
                  <a:cubicBezTo>
                    <a:pt x="6" y="0"/>
                    <a:pt x="6" y="0"/>
                    <a:pt x="6" y="0"/>
                  </a:cubicBezTo>
                  <a:cubicBezTo>
                    <a:pt x="17" y="0"/>
                    <a:pt x="17" y="0"/>
                    <a:pt x="17" y="0"/>
                  </a:cubicBezTo>
                  <a:cubicBezTo>
                    <a:pt x="17" y="9"/>
                    <a:pt x="17" y="9"/>
                    <a:pt x="17" y="9"/>
                  </a:cubicBezTo>
                  <a:cubicBezTo>
                    <a:pt x="28" y="9"/>
                    <a:pt x="28" y="9"/>
                    <a:pt x="28" y="9"/>
                  </a:cubicBezTo>
                  <a:cubicBezTo>
                    <a:pt x="28" y="17"/>
                    <a:pt x="28" y="17"/>
                    <a:pt x="28" y="17"/>
                  </a:cubicBezTo>
                  <a:cubicBezTo>
                    <a:pt x="17" y="17"/>
                    <a:pt x="17" y="17"/>
                    <a:pt x="17" y="17"/>
                  </a:cubicBezTo>
                  <a:cubicBezTo>
                    <a:pt x="17" y="30"/>
                    <a:pt x="17" y="30"/>
                    <a:pt x="17" y="30"/>
                  </a:cubicBezTo>
                  <a:cubicBezTo>
                    <a:pt x="17" y="34"/>
                    <a:pt x="19" y="36"/>
                    <a:pt x="22" y="36"/>
                  </a:cubicBezTo>
                  <a:cubicBezTo>
                    <a:pt x="25" y="36"/>
                    <a:pt x="28" y="34"/>
                    <a:pt x="29" y="33"/>
                  </a:cubicBezTo>
                  <a:cubicBezTo>
                    <a:pt x="29" y="42"/>
                    <a:pt x="29" y="42"/>
                    <a:pt x="29" y="42"/>
                  </a:cubicBezTo>
                  <a:cubicBezTo>
                    <a:pt x="26" y="43"/>
                    <a:pt x="23" y="44"/>
                    <a:pt x="20"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2"/>
            <p:cNvSpPr>
              <a:spLocks/>
            </p:cNvSpPr>
            <p:nvPr userDrawn="1"/>
          </p:nvSpPr>
          <p:spPr bwMode="auto">
            <a:xfrm>
              <a:off x="776" y="301"/>
              <a:ext cx="85" cy="108"/>
            </a:xfrm>
            <a:custGeom>
              <a:avLst/>
              <a:gdLst>
                <a:gd name="T0" fmla="*/ 20 w 41"/>
                <a:gd name="T1" fmla="*/ 42 h 52"/>
                <a:gd name="T2" fmla="*/ 7 w 41"/>
                <a:gd name="T3" fmla="*/ 52 h 52"/>
                <a:gd name="T4" fmla="*/ 0 w 41"/>
                <a:gd name="T5" fmla="*/ 51 h 52"/>
                <a:gd name="T6" fmla="*/ 0 w 41"/>
                <a:gd name="T7" fmla="*/ 43 h 52"/>
                <a:gd name="T8" fmla="*/ 5 w 41"/>
                <a:gd name="T9" fmla="*/ 44 h 52"/>
                <a:gd name="T10" fmla="*/ 10 w 41"/>
                <a:gd name="T11" fmla="*/ 40 h 52"/>
                <a:gd name="T12" fmla="*/ 15 w 41"/>
                <a:gd name="T13" fmla="*/ 31 h 52"/>
                <a:gd name="T14" fmla="*/ 0 w 41"/>
                <a:gd name="T15" fmla="*/ 0 h 52"/>
                <a:gd name="T16" fmla="*/ 12 w 41"/>
                <a:gd name="T17" fmla="*/ 0 h 52"/>
                <a:gd name="T18" fmla="*/ 21 w 41"/>
                <a:gd name="T19" fmla="*/ 20 h 52"/>
                <a:gd name="T20" fmla="*/ 29 w 41"/>
                <a:gd name="T21" fmla="*/ 0 h 52"/>
                <a:gd name="T22" fmla="*/ 41 w 41"/>
                <a:gd name="T23" fmla="*/ 0 h 52"/>
                <a:gd name="T24" fmla="*/ 20 w 41"/>
                <a:gd name="T25"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2">
                  <a:moveTo>
                    <a:pt x="20" y="42"/>
                  </a:moveTo>
                  <a:cubicBezTo>
                    <a:pt x="17" y="49"/>
                    <a:pt x="13" y="52"/>
                    <a:pt x="7" y="52"/>
                  </a:cubicBezTo>
                  <a:cubicBezTo>
                    <a:pt x="4" y="52"/>
                    <a:pt x="1" y="52"/>
                    <a:pt x="0" y="51"/>
                  </a:cubicBezTo>
                  <a:cubicBezTo>
                    <a:pt x="0" y="43"/>
                    <a:pt x="0" y="43"/>
                    <a:pt x="0" y="43"/>
                  </a:cubicBezTo>
                  <a:cubicBezTo>
                    <a:pt x="2" y="43"/>
                    <a:pt x="3" y="44"/>
                    <a:pt x="5" y="44"/>
                  </a:cubicBezTo>
                  <a:cubicBezTo>
                    <a:pt x="8" y="44"/>
                    <a:pt x="9" y="42"/>
                    <a:pt x="10" y="40"/>
                  </a:cubicBezTo>
                  <a:cubicBezTo>
                    <a:pt x="15" y="31"/>
                    <a:pt x="15" y="31"/>
                    <a:pt x="15" y="31"/>
                  </a:cubicBezTo>
                  <a:cubicBezTo>
                    <a:pt x="0" y="0"/>
                    <a:pt x="0" y="0"/>
                    <a:pt x="0" y="0"/>
                  </a:cubicBezTo>
                  <a:cubicBezTo>
                    <a:pt x="12" y="0"/>
                    <a:pt x="12" y="0"/>
                    <a:pt x="12" y="0"/>
                  </a:cubicBezTo>
                  <a:cubicBezTo>
                    <a:pt x="21" y="20"/>
                    <a:pt x="21" y="20"/>
                    <a:pt x="21" y="20"/>
                  </a:cubicBezTo>
                  <a:cubicBezTo>
                    <a:pt x="29" y="0"/>
                    <a:pt x="29" y="0"/>
                    <a:pt x="29" y="0"/>
                  </a:cubicBezTo>
                  <a:cubicBezTo>
                    <a:pt x="41" y="0"/>
                    <a:pt x="41" y="0"/>
                    <a:pt x="41" y="0"/>
                  </a:cubicBezTo>
                  <a:lnTo>
                    <a:pt x="2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3"/>
            <p:cNvSpPr>
              <a:spLocks/>
            </p:cNvSpPr>
            <p:nvPr userDrawn="1"/>
          </p:nvSpPr>
          <p:spPr bwMode="auto">
            <a:xfrm>
              <a:off x="80" y="399"/>
              <a:ext cx="171" cy="116"/>
            </a:xfrm>
            <a:custGeom>
              <a:avLst/>
              <a:gdLst>
                <a:gd name="T0" fmla="*/ 72 w 83"/>
                <a:gd name="T1" fmla="*/ 50 h 56"/>
                <a:gd name="T2" fmla="*/ 71 w 83"/>
                <a:gd name="T3" fmla="*/ 45 h 56"/>
                <a:gd name="T4" fmla="*/ 70 w 83"/>
                <a:gd name="T5" fmla="*/ 37 h 56"/>
                <a:gd name="T6" fmla="*/ 69 w 83"/>
                <a:gd name="T7" fmla="*/ 32 h 56"/>
                <a:gd name="T8" fmla="*/ 69 w 83"/>
                <a:gd name="T9" fmla="*/ 26 h 56"/>
                <a:gd name="T10" fmla="*/ 68 w 83"/>
                <a:gd name="T11" fmla="*/ 19 h 56"/>
                <a:gd name="T12" fmla="*/ 66 w 83"/>
                <a:gd name="T13" fmla="*/ 17 h 56"/>
                <a:gd name="T14" fmla="*/ 59 w 83"/>
                <a:gd name="T15" fmla="*/ 26 h 56"/>
                <a:gd name="T16" fmla="*/ 52 w 83"/>
                <a:gd name="T17" fmla="*/ 34 h 56"/>
                <a:gd name="T18" fmla="*/ 47 w 83"/>
                <a:gd name="T19" fmla="*/ 37 h 56"/>
                <a:gd name="T20" fmla="*/ 43 w 83"/>
                <a:gd name="T21" fmla="*/ 42 h 56"/>
                <a:gd name="T22" fmla="*/ 38 w 83"/>
                <a:gd name="T23" fmla="*/ 46 h 56"/>
                <a:gd name="T24" fmla="*/ 35 w 83"/>
                <a:gd name="T25" fmla="*/ 42 h 56"/>
                <a:gd name="T26" fmla="*/ 34 w 83"/>
                <a:gd name="T27" fmla="*/ 39 h 56"/>
                <a:gd name="T28" fmla="*/ 33 w 83"/>
                <a:gd name="T29" fmla="*/ 36 h 56"/>
                <a:gd name="T30" fmla="*/ 28 w 83"/>
                <a:gd name="T31" fmla="*/ 30 h 56"/>
                <a:gd name="T32" fmla="*/ 24 w 83"/>
                <a:gd name="T33" fmla="*/ 23 h 56"/>
                <a:gd name="T34" fmla="*/ 18 w 83"/>
                <a:gd name="T35" fmla="*/ 16 h 56"/>
                <a:gd name="T36" fmla="*/ 16 w 83"/>
                <a:gd name="T37" fmla="*/ 27 h 56"/>
                <a:gd name="T38" fmla="*/ 12 w 83"/>
                <a:gd name="T39" fmla="*/ 37 h 56"/>
                <a:gd name="T40" fmla="*/ 9 w 83"/>
                <a:gd name="T41" fmla="*/ 44 h 56"/>
                <a:gd name="T42" fmla="*/ 8 w 83"/>
                <a:gd name="T43" fmla="*/ 52 h 56"/>
                <a:gd name="T44" fmla="*/ 0 w 83"/>
                <a:gd name="T45" fmla="*/ 52 h 56"/>
                <a:gd name="T46" fmla="*/ 3 w 83"/>
                <a:gd name="T47" fmla="*/ 44 h 56"/>
                <a:gd name="T48" fmla="*/ 5 w 83"/>
                <a:gd name="T49" fmla="*/ 38 h 56"/>
                <a:gd name="T50" fmla="*/ 6 w 83"/>
                <a:gd name="T51" fmla="*/ 32 h 56"/>
                <a:gd name="T52" fmla="*/ 8 w 83"/>
                <a:gd name="T53" fmla="*/ 27 h 56"/>
                <a:gd name="T54" fmla="*/ 10 w 83"/>
                <a:gd name="T55" fmla="*/ 18 h 56"/>
                <a:gd name="T56" fmla="*/ 10 w 83"/>
                <a:gd name="T57" fmla="*/ 12 h 56"/>
                <a:gd name="T58" fmla="*/ 9 w 83"/>
                <a:gd name="T59" fmla="*/ 7 h 56"/>
                <a:gd name="T60" fmla="*/ 11 w 83"/>
                <a:gd name="T61" fmla="*/ 4 h 56"/>
                <a:gd name="T62" fmla="*/ 13 w 83"/>
                <a:gd name="T63" fmla="*/ 2 h 56"/>
                <a:gd name="T64" fmla="*/ 18 w 83"/>
                <a:gd name="T65" fmla="*/ 3 h 56"/>
                <a:gd name="T66" fmla="*/ 20 w 83"/>
                <a:gd name="T67" fmla="*/ 7 h 56"/>
                <a:gd name="T68" fmla="*/ 21 w 83"/>
                <a:gd name="T69" fmla="*/ 10 h 56"/>
                <a:gd name="T70" fmla="*/ 24 w 83"/>
                <a:gd name="T71" fmla="*/ 11 h 56"/>
                <a:gd name="T72" fmla="*/ 26 w 83"/>
                <a:gd name="T73" fmla="*/ 16 h 56"/>
                <a:gd name="T74" fmla="*/ 33 w 83"/>
                <a:gd name="T75" fmla="*/ 24 h 56"/>
                <a:gd name="T76" fmla="*/ 38 w 83"/>
                <a:gd name="T77" fmla="*/ 33 h 56"/>
                <a:gd name="T78" fmla="*/ 40 w 83"/>
                <a:gd name="T79" fmla="*/ 35 h 56"/>
                <a:gd name="T80" fmla="*/ 45 w 83"/>
                <a:gd name="T81" fmla="*/ 29 h 56"/>
                <a:gd name="T82" fmla="*/ 46 w 83"/>
                <a:gd name="T83" fmla="*/ 28 h 56"/>
                <a:gd name="T84" fmla="*/ 51 w 83"/>
                <a:gd name="T85" fmla="*/ 24 h 56"/>
                <a:gd name="T86" fmla="*/ 58 w 83"/>
                <a:gd name="T87" fmla="*/ 16 h 56"/>
                <a:gd name="T88" fmla="*/ 61 w 83"/>
                <a:gd name="T89" fmla="*/ 12 h 56"/>
                <a:gd name="T90" fmla="*/ 65 w 83"/>
                <a:gd name="T91" fmla="*/ 9 h 56"/>
                <a:gd name="T92" fmla="*/ 66 w 83"/>
                <a:gd name="T93" fmla="*/ 2 h 56"/>
                <a:gd name="T94" fmla="*/ 72 w 83"/>
                <a:gd name="T95" fmla="*/ 1 h 56"/>
                <a:gd name="T96" fmla="*/ 73 w 83"/>
                <a:gd name="T97" fmla="*/ 3 h 56"/>
                <a:gd name="T98" fmla="*/ 75 w 83"/>
                <a:gd name="T99" fmla="*/ 6 h 56"/>
                <a:gd name="T100" fmla="*/ 76 w 83"/>
                <a:gd name="T101" fmla="*/ 11 h 56"/>
                <a:gd name="T102" fmla="*/ 76 w 83"/>
                <a:gd name="T103" fmla="*/ 12 h 56"/>
                <a:gd name="T104" fmla="*/ 76 w 83"/>
                <a:gd name="T105" fmla="*/ 16 h 56"/>
                <a:gd name="T106" fmla="*/ 76 w 83"/>
                <a:gd name="T107" fmla="*/ 22 h 56"/>
                <a:gd name="T108" fmla="*/ 77 w 83"/>
                <a:gd name="T109" fmla="*/ 30 h 56"/>
                <a:gd name="T110" fmla="*/ 77 w 83"/>
                <a:gd name="T111" fmla="*/ 34 h 56"/>
                <a:gd name="T112" fmla="*/ 78 w 83"/>
                <a:gd name="T113" fmla="*/ 46 h 56"/>
                <a:gd name="T114" fmla="*/ 79 w 83"/>
                <a:gd name="T11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6">
                  <a:moveTo>
                    <a:pt x="79" y="56"/>
                  </a:moveTo>
                  <a:cubicBezTo>
                    <a:pt x="76" y="53"/>
                    <a:pt x="76" y="53"/>
                    <a:pt x="76" y="53"/>
                  </a:cubicBezTo>
                  <a:cubicBezTo>
                    <a:pt x="72" y="50"/>
                    <a:pt x="72" y="50"/>
                    <a:pt x="72" y="50"/>
                  </a:cubicBezTo>
                  <a:cubicBezTo>
                    <a:pt x="71" y="48"/>
                    <a:pt x="71" y="48"/>
                    <a:pt x="71" y="48"/>
                  </a:cubicBezTo>
                  <a:cubicBezTo>
                    <a:pt x="71" y="46"/>
                    <a:pt x="71" y="46"/>
                    <a:pt x="71" y="46"/>
                  </a:cubicBezTo>
                  <a:cubicBezTo>
                    <a:pt x="71" y="45"/>
                    <a:pt x="71" y="45"/>
                    <a:pt x="71" y="45"/>
                  </a:cubicBezTo>
                  <a:cubicBezTo>
                    <a:pt x="70" y="43"/>
                    <a:pt x="69" y="41"/>
                    <a:pt x="69" y="39"/>
                  </a:cubicBezTo>
                  <a:cubicBezTo>
                    <a:pt x="69" y="38"/>
                    <a:pt x="69" y="38"/>
                    <a:pt x="70" y="37"/>
                  </a:cubicBezTo>
                  <a:cubicBezTo>
                    <a:pt x="70" y="37"/>
                    <a:pt x="70" y="37"/>
                    <a:pt x="70" y="37"/>
                  </a:cubicBezTo>
                  <a:cubicBezTo>
                    <a:pt x="70" y="35"/>
                    <a:pt x="70" y="35"/>
                    <a:pt x="70" y="35"/>
                  </a:cubicBezTo>
                  <a:cubicBezTo>
                    <a:pt x="69" y="33"/>
                    <a:pt x="69" y="33"/>
                    <a:pt x="69" y="33"/>
                  </a:cubicBezTo>
                  <a:cubicBezTo>
                    <a:pt x="69" y="32"/>
                    <a:pt x="69" y="32"/>
                    <a:pt x="69" y="32"/>
                  </a:cubicBezTo>
                  <a:cubicBezTo>
                    <a:pt x="69" y="30"/>
                    <a:pt x="69" y="30"/>
                    <a:pt x="69" y="30"/>
                  </a:cubicBezTo>
                  <a:cubicBezTo>
                    <a:pt x="69" y="29"/>
                    <a:pt x="69" y="29"/>
                    <a:pt x="69" y="29"/>
                  </a:cubicBezTo>
                  <a:cubicBezTo>
                    <a:pt x="69" y="28"/>
                    <a:pt x="69" y="27"/>
                    <a:pt x="69" y="26"/>
                  </a:cubicBezTo>
                  <a:cubicBezTo>
                    <a:pt x="69" y="26"/>
                    <a:pt x="69" y="26"/>
                    <a:pt x="69" y="26"/>
                  </a:cubicBezTo>
                  <a:cubicBezTo>
                    <a:pt x="69" y="25"/>
                    <a:pt x="69" y="23"/>
                    <a:pt x="68" y="22"/>
                  </a:cubicBezTo>
                  <a:cubicBezTo>
                    <a:pt x="68" y="19"/>
                    <a:pt x="68" y="19"/>
                    <a:pt x="68" y="19"/>
                  </a:cubicBezTo>
                  <a:cubicBezTo>
                    <a:pt x="68" y="18"/>
                    <a:pt x="68" y="18"/>
                    <a:pt x="68" y="18"/>
                  </a:cubicBezTo>
                  <a:cubicBezTo>
                    <a:pt x="67" y="16"/>
                    <a:pt x="67" y="16"/>
                    <a:pt x="67" y="16"/>
                  </a:cubicBezTo>
                  <a:cubicBezTo>
                    <a:pt x="66" y="17"/>
                    <a:pt x="66" y="17"/>
                    <a:pt x="66" y="17"/>
                  </a:cubicBezTo>
                  <a:cubicBezTo>
                    <a:pt x="63" y="21"/>
                    <a:pt x="63" y="21"/>
                    <a:pt x="63" y="21"/>
                  </a:cubicBezTo>
                  <a:cubicBezTo>
                    <a:pt x="60" y="24"/>
                    <a:pt x="60" y="24"/>
                    <a:pt x="60" y="24"/>
                  </a:cubicBezTo>
                  <a:cubicBezTo>
                    <a:pt x="59" y="26"/>
                    <a:pt x="59" y="26"/>
                    <a:pt x="59" y="26"/>
                  </a:cubicBezTo>
                  <a:cubicBezTo>
                    <a:pt x="56" y="29"/>
                    <a:pt x="56" y="29"/>
                    <a:pt x="56" y="29"/>
                  </a:cubicBezTo>
                  <a:cubicBezTo>
                    <a:pt x="53" y="32"/>
                    <a:pt x="53" y="32"/>
                    <a:pt x="53" y="32"/>
                  </a:cubicBezTo>
                  <a:cubicBezTo>
                    <a:pt x="52" y="34"/>
                    <a:pt x="52" y="34"/>
                    <a:pt x="52" y="34"/>
                  </a:cubicBezTo>
                  <a:cubicBezTo>
                    <a:pt x="50" y="34"/>
                    <a:pt x="50" y="34"/>
                    <a:pt x="50" y="34"/>
                  </a:cubicBezTo>
                  <a:cubicBezTo>
                    <a:pt x="50" y="36"/>
                    <a:pt x="50" y="36"/>
                    <a:pt x="50" y="36"/>
                  </a:cubicBezTo>
                  <a:cubicBezTo>
                    <a:pt x="47" y="37"/>
                    <a:pt x="47" y="37"/>
                    <a:pt x="47" y="37"/>
                  </a:cubicBezTo>
                  <a:cubicBezTo>
                    <a:pt x="46" y="39"/>
                    <a:pt x="46" y="39"/>
                    <a:pt x="46" y="39"/>
                  </a:cubicBezTo>
                  <a:cubicBezTo>
                    <a:pt x="45" y="39"/>
                    <a:pt x="45" y="39"/>
                    <a:pt x="45" y="39"/>
                  </a:cubicBezTo>
                  <a:cubicBezTo>
                    <a:pt x="43" y="42"/>
                    <a:pt x="43" y="42"/>
                    <a:pt x="43" y="42"/>
                  </a:cubicBezTo>
                  <a:cubicBezTo>
                    <a:pt x="41" y="43"/>
                    <a:pt x="41" y="43"/>
                    <a:pt x="41" y="43"/>
                  </a:cubicBezTo>
                  <a:cubicBezTo>
                    <a:pt x="41" y="44"/>
                    <a:pt x="41" y="44"/>
                    <a:pt x="41" y="45"/>
                  </a:cubicBezTo>
                  <a:cubicBezTo>
                    <a:pt x="40" y="46"/>
                    <a:pt x="39" y="46"/>
                    <a:pt x="38" y="46"/>
                  </a:cubicBezTo>
                  <a:cubicBezTo>
                    <a:pt x="37" y="46"/>
                    <a:pt x="37" y="46"/>
                    <a:pt x="37" y="46"/>
                  </a:cubicBezTo>
                  <a:cubicBezTo>
                    <a:pt x="36" y="44"/>
                    <a:pt x="36" y="44"/>
                    <a:pt x="36" y="44"/>
                  </a:cubicBezTo>
                  <a:cubicBezTo>
                    <a:pt x="35" y="42"/>
                    <a:pt x="35" y="42"/>
                    <a:pt x="35" y="42"/>
                  </a:cubicBezTo>
                  <a:cubicBezTo>
                    <a:pt x="35" y="41"/>
                    <a:pt x="35" y="41"/>
                    <a:pt x="35" y="41"/>
                  </a:cubicBezTo>
                  <a:cubicBezTo>
                    <a:pt x="34" y="39"/>
                    <a:pt x="34" y="39"/>
                    <a:pt x="34" y="39"/>
                  </a:cubicBezTo>
                  <a:cubicBezTo>
                    <a:pt x="34" y="39"/>
                    <a:pt x="34" y="39"/>
                    <a:pt x="34" y="39"/>
                  </a:cubicBezTo>
                  <a:cubicBezTo>
                    <a:pt x="34" y="39"/>
                    <a:pt x="34" y="39"/>
                    <a:pt x="34" y="39"/>
                  </a:cubicBezTo>
                  <a:cubicBezTo>
                    <a:pt x="34" y="37"/>
                    <a:pt x="34" y="37"/>
                    <a:pt x="34" y="37"/>
                  </a:cubicBezTo>
                  <a:cubicBezTo>
                    <a:pt x="33" y="36"/>
                    <a:pt x="33" y="36"/>
                    <a:pt x="33" y="36"/>
                  </a:cubicBezTo>
                  <a:cubicBezTo>
                    <a:pt x="32" y="35"/>
                    <a:pt x="31" y="34"/>
                    <a:pt x="30" y="33"/>
                  </a:cubicBezTo>
                  <a:cubicBezTo>
                    <a:pt x="29" y="31"/>
                    <a:pt x="29" y="31"/>
                    <a:pt x="29" y="31"/>
                  </a:cubicBezTo>
                  <a:cubicBezTo>
                    <a:pt x="28" y="30"/>
                    <a:pt x="28" y="30"/>
                    <a:pt x="28" y="30"/>
                  </a:cubicBezTo>
                  <a:cubicBezTo>
                    <a:pt x="26" y="26"/>
                    <a:pt x="26" y="26"/>
                    <a:pt x="26" y="26"/>
                  </a:cubicBezTo>
                  <a:cubicBezTo>
                    <a:pt x="24" y="24"/>
                    <a:pt x="24" y="24"/>
                    <a:pt x="24" y="24"/>
                  </a:cubicBezTo>
                  <a:cubicBezTo>
                    <a:pt x="24" y="23"/>
                    <a:pt x="24" y="23"/>
                    <a:pt x="24" y="23"/>
                  </a:cubicBezTo>
                  <a:cubicBezTo>
                    <a:pt x="22" y="21"/>
                    <a:pt x="22" y="21"/>
                    <a:pt x="22" y="21"/>
                  </a:cubicBezTo>
                  <a:cubicBezTo>
                    <a:pt x="19" y="18"/>
                    <a:pt x="19" y="18"/>
                    <a:pt x="19" y="18"/>
                  </a:cubicBezTo>
                  <a:cubicBezTo>
                    <a:pt x="19" y="17"/>
                    <a:pt x="19" y="16"/>
                    <a:pt x="18" y="16"/>
                  </a:cubicBezTo>
                  <a:cubicBezTo>
                    <a:pt x="18" y="19"/>
                    <a:pt x="18" y="20"/>
                    <a:pt x="17" y="22"/>
                  </a:cubicBezTo>
                  <a:cubicBezTo>
                    <a:pt x="15" y="25"/>
                    <a:pt x="15" y="25"/>
                    <a:pt x="15" y="25"/>
                  </a:cubicBezTo>
                  <a:cubicBezTo>
                    <a:pt x="16" y="27"/>
                    <a:pt x="16" y="27"/>
                    <a:pt x="16" y="27"/>
                  </a:cubicBezTo>
                  <a:cubicBezTo>
                    <a:pt x="15" y="29"/>
                    <a:pt x="15" y="29"/>
                    <a:pt x="15" y="29"/>
                  </a:cubicBezTo>
                  <a:cubicBezTo>
                    <a:pt x="13" y="35"/>
                    <a:pt x="13" y="35"/>
                    <a:pt x="13" y="35"/>
                  </a:cubicBezTo>
                  <a:cubicBezTo>
                    <a:pt x="12" y="37"/>
                    <a:pt x="12" y="37"/>
                    <a:pt x="12" y="37"/>
                  </a:cubicBezTo>
                  <a:cubicBezTo>
                    <a:pt x="12" y="39"/>
                    <a:pt x="12" y="39"/>
                    <a:pt x="12" y="39"/>
                  </a:cubicBezTo>
                  <a:cubicBezTo>
                    <a:pt x="10" y="42"/>
                    <a:pt x="10" y="42"/>
                    <a:pt x="10" y="42"/>
                  </a:cubicBezTo>
                  <a:cubicBezTo>
                    <a:pt x="9" y="44"/>
                    <a:pt x="9" y="44"/>
                    <a:pt x="9" y="44"/>
                  </a:cubicBezTo>
                  <a:cubicBezTo>
                    <a:pt x="9" y="46"/>
                    <a:pt x="9" y="46"/>
                    <a:pt x="9" y="46"/>
                  </a:cubicBezTo>
                  <a:cubicBezTo>
                    <a:pt x="9" y="47"/>
                    <a:pt x="8" y="49"/>
                    <a:pt x="7" y="50"/>
                  </a:cubicBezTo>
                  <a:cubicBezTo>
                    <a:pt x="8" y="52"/>
                    <a:pt x="8" y="52"/>
                    <a:pt x="8" y="52"/>
                  </a:cubicBezTo>
                  <a:cubicBezTo>
                    <a:pt x="6" y="54"/>
                    <a:pt x="4" y="55"/>
                    <a:pt x="3" y="55"/>
                  </a:cubicBezTo>
                  <a:cubicBezTo>
                    <a:pt x="2" y="55"/>
                    <a:pt x="2" y="55"/>
                    <a:pt x="1" y="54"/>
                  </a:cubicBezTo>
                  <a:cubicBezTo>
                    <a:pt x="0" y="53"/>
                    <a:pt x="0" y="53"/>
                    <a:pt x="0" y="52"/>
                  </a:cubicBezTo>
                  <a:cubicBezTo>
                    <a:pt x="0" y="51"/>
                    <a:pt x="0" y="51"/>
                    <a:pt x="0" y="51"/>
                  </a:cubicBezTo>
                  <a:cubicBezTo>
                    <a:pt x="1" y="46"/>
                    <a:pt x="2" y="44"/>
                    <a:pt x="3" y="44"/>
                  </a:cubicBezTo>
                  <a:cubicBezTo>
                    <a:pt x="3" y="44"/>
                    <a:pt x="3" y="44"/>
                    <a:pt x="3" y="44"/>
                  </a:cubicBezTo>
                  <a:cubicBezTo>
                    <a:pt x="3" y="42"/>
                    <a:pt x="3" y="42"/>
                    <a:pt x="3" y="42"/>
                  </a:cubicBezTo>
                  <a:cubicBezTo>
                    <a:pt x="3" y="40"/>
                    <a:pt x="3" y="39"/>
                    <a:pt x="5" y="38"/>
                  </a:cubicBezTo>
                  <a:cubicBezTo>
                    <a:pt x="5" y="38"/>
                    <a:pt x="5" y="38"/>
                    <a:pt x="5" y="38"/>
                  </a:cubicBezTo>
                  <a:cubicBezTo>
                    <a:pt x="5" y="36"/>
                    <a:pt x="5" y="36"/>
                    <a:pt x="5" y="36"/>
                  </a:cubicBezTo>
                  <a:cubicBezTo>
                    <a:pt x="5" y="35"/>
                    <a:pt x="5" y="35"/>
                    <a:pt x="5" y="35"/>
                  </a:cubicBezTo>
                  <a:cubicBezTo>
                    <a:pt x="5" y="34"/>
                    <a:pt x="6" y="33"/>
                    <a:pt x="6" y="32"/>
                  </a:cubicBezTo>
                  <a:cubicBezTo>
                    <a:pt x="6" y="32"/>
                    <a:pt x="6" y="32"/>
                    <a:pt x="6" y="32"/>
                  </a:cubicBezTo>
                  <a:cubicBezTo>
                    <a:pt x="7" y="29"/>
                    <a:pt x="7" y="29"/>
                    <a:pt x="7" y="29"/>
                  </a:cubicBezTo>
                  <a:cubicBezTo>
                    <a:pt x="8" y="27"/>
                    <a:pt x="8" y="27"/>
                    <a:pt x="8" y="27"/>
                  </a:cubicBezTo>
                  <a:cubicBezTo>
                    <a:pt x="9" y="22"/>
                    <a:pt x="9" y="22"/>
                    <a:pt x="9" y="22"/>
                  </a:cubicBezTo>
                  <a:cubicBezTo>
                    <a:pt x="9" y="19"/>
                    <a:pt x="9" y="19"/>
                    <a:pt x="9" y="19"/>
                  </a:cubicBezTo>
                  <a:cubicBezTo>
                    <a:pt x="10" y="18"/>
                    <a:pt x="10" y="18"/>
                    <a:pt x="10" y="18"/>
                  </a:cubicBezTo>
                  <a:cubicBezTo>
                    <a:pt x="10" y="18"/>
                    <a:pt x="10" y="18"/>
                    <a:pt x="10" y="18"/>
                  </a:cubicBezTo>
                  <a:cubicBezTo>
                    <a:pt x="10" y="14"/>
                    <a:pt x="10" y="14"/>
                    <a:pt x="10" y="14"/>
                  </a:cubicBezTo>
                  <a:cubicBezTo>
                    <a:pt x="10" y="12"/>
                    <a:pt x="10" y="12"/>
                    <a:pt x="10" y="12"/>
                  </a:cubicBezTo>
                  <a:cubicBezTo>
                    <a:pt x="11" y="11"/>
                    <a:pt x="11" y="11"/>
                    <a:pt x="11" y="11"/>
                  </a:cubicBezTo>
                  <a:cubicBezTo>
                    <a:pt x="11" y="10"/>
                    <a:pt x="11" y="10"/>
                    <a:pt x="11" y="10"/>
                  </a:cubicBezTo>
                  <a:cubicBezTo>
                    <a:pt x="9" y="7"/>
                    <a:pt x="9" y="7"/>
                    <a:pt x="9" y="7"/>
                  </a:cubicBezTo>
                  <a:cubicBezTo>
                    <a:pt x="10" y="5"/>
                    <a:pt x="10" y="5"/>
                    <a:pt x="10" y="5"/>
                  </a:cubicBezTo>
                  <a:cubicBezTo>
                    <a:pt x="10" y="5"/>
                    <a:pt x="10" y="5"/>
                    <a:pt x="10" y="5"/>
                  </a:cubicBezTo>
                  <a:cubicBezTo>
                    <a:pt x="11" y="4"/>
                    <a:pt x="11" y="4"/>
                    <a:pt x="11" y="4"/>
                  </a:cubicBezTo>
                  <a:cubicBezTo>
                    <a:pt x="11" y="3"/>
                    <a:pt x="11" y="3"/>
                    <a:pt x="11" y="3"/>
                  </a:cubicBezTo>
                  <a:cubicBezTo>
                    <a:pt x="12" y="2"/>
                    <a:pt x="12" y="2"/>
                    <a:pt x="12" y="2"/>
                  </a:cubicBezTo>
                  <a:cubicBezTo>
                    <a:pt x="13" y="2"/>
                    <a:pt x="13" y="2"/>
                    <a:pt x="13" y="2"/>
                  </a:cubicBezTo>
                  <a:cubicBezTo>
                    <a:pt x="14" y="1"/>
                    <a:pt x="14" y="1"/>
                    <a:pt x="14" y="1"/>
                  </a:cubicBezTo>
                  <a:cubicBezTo>
                    <a:pt x="16" y="1"/>
                    <a:pt x="16" y="1"/>
                    <a:pt x="16" y="1"/>
                  </a:cubicBezTo>
                  <a:cubicBezTo>
                    <a:pt x="18" y="3"/>
                    <a:pt x="18" y="3"/>
                    <a:pt x="18" y="3"/>
                  </a:cubicBezTo>
                  <a:cubicBezTo>
                    <a:pt x="18" y="4"/>
                    <a:pt x="18" y="4"/>
                    <a:pt x="18" y="4"/>
                  </a:cubicBezTo>
                  <a:cubicBezTo>
                    <a:pt x="19" y="4"/>
                    <a:pt x="19" y="4"/>
                    <a:pt x="19" y="4"/>
                  </a:cubicBezTo>
                  <a:cubicBezTo>
                    <a:pt x="20" y="7"/>
                    <a:pt x="20" y="7"/>
                    <a:pt x="20" y="7"/>
                  </a:cubicBezTo>
                  <a:cubicBezTo>
                    <a:pt x="20" y="7"/>
                    <a:pt x="20" y="7"/>
                    <a:pt x="20" y="7"/>
                  </a:cubicBezTo>
                  <a:cubicBezTo>
                    <a:pt x="21" y="9"/>
                    <a:pt x="21" y="9"/>
                    <a:pt x="21" y="9"/>
                  </a:cubicBezTo>
                  <a:cubicBezTo>
                    <a:pt x="21" y="10"/>
                    <a:pt x="21" y="10"/>
                    <a:pt x="21" y="10"/>
                  </a:cubicBezTo>
                  <a:cubicBezTo>
                    <a:pt x="22" y="10"/>
                    <a:pt x="22" y="10"/>
                    <a:pt x="22" y="10"/>
                  </a:cubicBezTo>
                  <a:cubicBezTo>
                    <a:pt x="22" y="10"/>
                    <a:pt x="22" y="10"/>
                    <a:pt x="23" y="10"/>
                  </a:cubicBezTo>
                  <a:cubicBezTo>
                    <a:pt x="23" y="10"/>
                    <a:pt x="24" y="11"/>
                    <a:pt x="24" y="11"/>
                  </a:cubicBezTo>
                  <a:cubicBezTo>
                    <a:pt x="25" y="13"/>
                    <a:pt x="25" y="13"/>
                    <a:pt x="25" y="13"/>
                  </a:cubicBezTo>
                  <a:cubicBezTo>
                    <a:pt x="26" y="14"/>
                    <a:pt x="26" y="14"/>
                    <a:pt x="26" y="14"/>
                  </a:cubicBezTo>
                  <a:cubicBezTo>
                    <a:pt x="26" y="16"/>
                    <a:pt x="26" y="16"/>
                    <a:pt x="26" y="16"/>
                  </a:cubicBezTo>
                  <a:cubicBezTo>
                    <a:pt x="31" y="20"/>
                    <a:pt x="31" y="20"/>
                    <a:pt x="31" y="20"/>
                  </a:cubicBezTo>
                  <a:cubicBezTo>
                    <a:pt x="32" y="23"/>
                    <a:pt x="32" y="23"/>
                    <a:pt x="32" y="23"/>
                  </a:cubicBezTo>
                  <a:cubicBezTo>
                    <a:pt x="33" y="24"/>
                    <a:pt x="33" y="24"/>
                    <a:pt x="33" y="24"/>
                  </a:cubicBezTo>
                  <a:cubicBezTo>
                    <a:pt x="35" y="28"/>
                    <a:pt x="35" y="28"/>
                    <a:pt x="35" y="28"/>
                  </a:cubicBezTo>
                  <a:cubicBezTo>
                    <a:pt x="38" y="34"/>
                    <a:pt x="38" y="34"/>
                    <a:pt x="38" y="34"/>
                  </a:cubicBezTo>
                  <a:cubicBezTo>
                    <a:pt x="38" y="33"/>
                    <a:pt x="38" y="33"/>
                    <a:pt x="38" y="33"/>
                  </a:cubicBezTo>
                  <a:cubicBezTo>
                    <a:pt x="38" y="33"/>
                    <a:pt x="38" y="34"/>
                    <a:pt x="39" y="34"/>
                  </a:cubicBezTo>
                  <a:cubicBezTo>
                    <a:pt x="39" y="35"/>
                    <a:pt x="39" y="35"/>
                    <a:pt x="39" y="35"/>
                  </a:cubicBezTo>
                  <a:cubicBezTo>
                    <a:pt x="40" y="35"/>
                    <a:pt x="40" y="35"/>
                    <a:pt x="40" y="35"/>
                  </a:cubicBezTo>
                  <a:cubicBezTo>
                    <a:pt x="41" y="33"/>
                    <a:pt x="41" y="33"/>
                    <a:pt x="41" y="33"/>
                  </a:cubicBezTo>
                  <a:cubicBezTo>
                    <a:pt x="43" y="31"/>
                    <a:pt x="43" y="31"/>
                    <a:pt x="43" y="31"/>
                  </a:cubicBezTo>
                  <a:cubicBezTo>
                    <a:pt x="45" y="30"/>
                    <a:pt x="45" y="29"/>
                    <a:pt x="45" y="29"/>
                  </a:cubicBezTo>
                  <a:cubicBezTo>
                    <a:pt x="45" y="28"/>
                    <a:pt x="45" y="28"/>
                    <a:pt x="45" y="28"/>
                  </a:cubicBezTo>
                  <a:cubicBezTo>
                    <a:pt x="45" y="28"/>
                    <a:pt x="45" y="28"/>
                    <a:pt x="45" y="28"/>
                  </a:cubicBezTo>
                  <a:cubicBezTo>
                    <a:pt x="46" y="28"/>
                    <a:pt x="46" y="28"/>
                    <a:pt x="46" y="28"/>
                  </a:cubicBezTo>
                  <a:cubicBezTo>
                    <a:pt x="47" y="27"/>
                    <a:pt x="47" y="27"/>
                    <a:pt x="48" y="27"/>
                  </a:cubicBezTo>
                  <a:cubicBezTo>
                    <a:pt x="48" y="26"/>
                    <a:pt x="49" y="25"/>
                    <a:pt x="50" y="24"/>
                  </a:cubicBezTo>
                  <a:cubicBezTo>
                    <a:pt x="51" y="24"/>
                    <a:pt x="51" y="24"/>
                    <a:pt x="51" y="24"/>
                  </a:cubicBezTo>
                  <a:cubicBezTo>
                    <a:pt x="51" y="23"/>
                    <a:pt x="51" y="23"/>
                    <a:pt x="51" y="23"/>
                  </a:cubicBezTo>
                  <a:cubicBezTo>
                    <a:pt x="52" y="21"/>
                    <a:pt x="53" y="20"/>
                    <a:pt x="55" y="19"/>
                  </a:cubicBezTo>
                  <a:cubicBezTo>
                    <a:pt x="55" y="18"/>
                    <a:pt x="56" y="17"/>
                    <a:pt x="58" y="16"/>
                  </a:cubicBezTo>
                  <a:cubicBezTo>
                    <a:pt x="60" y="14"/>
                    <a:pt x="60" y="14"/>
                    <a:pt x="60" y="14"/>
                  </a:cubicBezTo>
                  <a:cubicBezTo>
                    <a:pt x="60" y="12"/>
                    <a:pt x="60" y="12"/>
                    <a:pt x="60" y="12"/>
                  </a:cubicBezTo>
                  <a:cubicBezTo>
                    <a:pt x="61" y="12"/>
                    <a:pt x="61" y="12"/>
                    <a:pt x="61" y="12"/>
                  </a:cubicBezTo>
                  <a:cubicBezTo>
                    <a:pt x="62" y="11"/>
                    <a:pt x="63" y="10"/>
                    <a:pt x="63" y="9"/>
                  </a:cubicBezTo>
                  <a:cubicBezTo>
                    <a:pt x="65" y="9"/>
                    <a:pt x="65" y="9"/>
                    <a:pt x="65" y="9"/>
                  </a:cubicBezTo>
                  <a:cubicBezTo>
                    <a:pt x="65" y="9"/>
                    <a:pt x="65" y="9"/>
                    <a:pt x="65" y="9"/>
                  </a:cubicBezTo>
                  <a:cubicBezTo>
                    <a:pt x="65" y="7"/>
                    <a:pt x="65" y="7"/>
                    <a:pt x="65" y="7"/>
                  </a:cubicBezTo>
                  <a:cubicBezTo>
                    <a:pt x="64" y="5"/>
                    <a:pt x="64" y="5"/>
                    <a:pt x="64" y="5"/>
                  </a:cubicBezTo>
                  <a:cubicBezTo>
                    <a:pt x="66" y="2"/>
                    <a:pt x="66" y="2"/>
                    <a:pt x="66" y="2"/>
                  </a:cubicBezTo>
                  <a:cubicBezTo>
                    <a:pt x="66" y="0"/>
                    <a:pt x="66" y="0"/>
                    <a:pt x="66" y="0"/>
                  </a:cubicBezTo>
                  <a:cubicBezTo>
                    <a:pt x="68" y="0"/>
                    <a:pt x="69" y="0"/>
                    <a:pt x="69" y="0"/>
                  </a:cubicBezTo>
                  <a:cubicBezTo>
                    <a:pt x="69" y="0"/>
                    <a:pt x="70" y="0"/>
                    <a:pt x="72" y="1"/>
                  </a:cubicBezTo>
                  <a:cubicBezTo>
                    <a:pt x="72" y="2"/>
                    <a:pt x="72" y="2"/>
                    <a:pt x="72" y="2"/>
                  </a:cubicBezTo>
                  <a:cubicBezTo>
                    <a:pt x="73" y="2"/>
                    <a:pt x="73" y="2"/>
                    <a:pt x="73" y="2"/>
                  </a:cubicBezTo>
                  <a:cubicBezTo>
                    <a:pt x="73" y="3"/>
                    <a:pt x="73" y="3"/>
                    <a:pt x="73" y="3"/>
                  </a:cubicBezTo>
                  <a:cubicBezTo>
                    <a:pt x="74" y="4"/>
                    <a:pt x="74" y="4"/>
                    <a:pt x="74" y="4"/>
                  </a:cubicBezTo>
                  <a:cubicBezTo>
                    <a:pt x="74" y="5"/>
                    <a:pt x="74" y="5"/>
                    <a:pt x="74" y="5"/>
                  </a:cubicBezTo>
                  <a:cubicBezTo>
                    <a:pt x="75" y="5"/>
                    <a:pt x="75" y="6"/>
                    <a:pt x="75" y="6"/>
                  </a:cubicBezTo>
                  <a:cubicBezTo>
                    <a:pt x="75" y="7"/>
                    <a:pt x="75" y="7"/>
                    <a:pt x="75" y="7"/>
                  </a:cubicBezTo>
                  <a:cubicBezTo>
                    <a:pt x="75" y="9"/>
                    <a:pt x="75" y="9"/>
                    <a:pt x="75" y="9"/>
                  </a:cubicBezTo>
                  <a:cubicBezTo>
                    <a:pt x="75" y="9"/>
                    <a:pt x="75" y="10"/>
                    <a:pt x="76" y="11"/>
                  </a:cubicBezTo>
                  <a:cubicBezTo>
                    <a:pt x="76" y="11"/>
                    <a:pt x="76" y="11"/>
                    <a:pt x="76" y="11"/>
                  </a:cubicBezTo>
                  <a:cubicBezTo>
                    <a:pt x="75" y="12"/>
                    <a:pt x="75" y="12"/>
                    <a:pt x="75" y="12"/>
                  </a:cubicBezTo>
                  <a:cubicBezTo>
                    <a:pt x="76" y="12"/>
                    <a:pt x="76" y="12"/>
                    <a:pt x="76" y="12"/>
                  </a:cubicBezTo>
                  <a:cubicBezTo>
                    <a:pt x="76" y="13"/>
                    <a:pt x="76" y="13"/>
                    <a:pt x="76" y="13"/>
                  </a:cubicBezTo>
                  <a:cubicBezTo>
                    <a:pt x="77" y="15"/>
                    <a:pt x="77" y="15"/>
                    <a:pt x="77" y="15"/>
                  </a:cubicBezTo>
                  <a:cubicBezTo>
                    <a:pt x="76" y="16"/>
                    <a:pt x="76" y="16"/>
                    <a:pt x="76" y="16"/>
                  </a:cubicBezTo>
                  <a:cubicBezTo>
                    <a:pt x="76" y="18"/>
                    <a:pt x="76" y="18"/>
                    <a:pt x="76" y="18"/>
                  </a:cubicBezTo>
                  <a:cubicBezTo>
                    <a:pt x="76" y="20"/>
                    <a:pt x="76" y="20"/>
                    <a:pt x="76" y="20"/>
                  </a:cubicBezTo>
                  <a:cubicBezTo>
                    <a:pt x="76" y="22"/>
                    <a:pt x="76" y="22"/>
                    <a:pt x="76" y="22"/>
                  </a:cubicBezTo>
                  <a:cubicBezTo>
                    <a:pt x="77" y="25"/>
                    <a:pt x="77" y="25"/>
                    <a:pt x="77" y="25"/>
                  </a:cubicBezTo>
                  <a:cubicBezTo>
                    <a:pt x="77" y="27"/>
                    <a:pt x="78" y="28"/>
                    <a:pt x="78" y="29"/>
                  </a:cubicBezTo>
                  <a:cubicBezTo>
                    <a:pt x="78" y="29"/>
                    <a:pt x="77" y="30"/>
                    <a:pt x="77" y="30"/>
                  </a:cubicBezTo>
                  <a:cubicBezTo>
                    <a:pt x="77" y="31"/>
                    <a:pt x="78" y="31"/>
                    <a:pt x="78" y="32"/>
                  </a:cubicBezTo>
                  <a:cubicBezTo>
                    <a:pt x="78" y="32"/>
                    <a:pt x="77" y="33"/>
                    <a:pt x="77" y="33"/>
                  </a:cubicBezTo>
                  <a:cubicBezTo>
                    <a:pt x="77" y="34"/>
                    <a:pt x="77" y="34"/>
                    <a:pt x="77" y="34"/>
                  </a:cubicBezTo>
                  <a:cubicBezTo>
                    <a:pt x="77" y="40"/>
                    <a:pt x="77" y="40"/>
                    <a:pt x="77" y="40"/>
                  </a:cubicBezTo>
                  <a:cubicBezTo>
                    <a:pt x="78" y="43"/>
                    <a:pt x="78" y="43"/>
                    <a:pt x="78" y="43"/>
                  </a:cubicBezTo>
                  <a:cubicBezTo>
                    <a:pt x="78" y="46"/>
                    <a:pt x="78" y="46"/>
                    <a:pt x="78" y="46"/>
                  </a:cubicBezTo>
                  <a:cubicBezTo>
                    <a:pt x="79" y="47"/>
                    <a:pt x="79" y="48"/>
                    <a:pt x="79" y="48"/>
                  </a:cubicBezTo>
                  <a:cubicBezTo>
                    <a:pt x="81" y="50"/>
                    <a:pt x="83" y="51"/>
                    <a:pt x="83" y="53"/>
                  </a:cubicBezTo>
                  <a:cubicBezTo>
                    <a:pt x="82" y="54"/>
                    <a:pt x="81" y="55"/>
                    <a:pt x="79"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noEditPoints="1"/>
            </p:cNvSpPr>
            <p:nvPr userDrawn="1"/>
          </p:nvSpPr>
          <p:spPr bwMode="auto">
            <a:xfrm>
              <a:off x="266" y="409"/>
              <a:ext cx="84" cy="104"/>
            </a:xfrm>
            <a:custGeom>
              <a:avLst/>
              <a:gdLst>
                <a:gd name="T0" fmla="*/ 40 w 41"/>
                <a:gd name="T1" fmla="*/ 12 h 50"/>
                <a:gd name="T2" fmla="*/ 39 w 41"/>
                <a:gd name="T3" fmla="*/ 15 h 50"/>
                <a:gd name="T4" fmla="*/ 38 w 41"/>
                <a:gd name="T5" fmla="*/ 18 h 50"/>
                <a:gd name="T6" fmla="*/ 39 w 41"/>
                <a:gd name="T7" fmla="*/ 21 h 50"/>
                <a:gd name="T8" fmla="*/ 38 w 41"/>
                <a:gd name="T9" fmla="*/ 24 h 50"/>
                <a:gd name="T10" fmla="*/ 38 w 41"/>
                <a:gd name="T11" fmla="*/ 27 h 50"/>
                <a:gd name="T12" fmla="*/ 38 w 41"/>
                <a:gd name="T13" fmla="*/ 32 h 50"/>
                <a:gd name="T14" fmla="*/ 37 w 41"/>
                <a:gd name="T15" fmla="*/ 35 h 50"/>
                <a:gd name="T16" fmla="*/ 37 w 41"/>
                <a:gd name="T17" fmla="*/ 38 h 50"/>
                <a:gd name="T18" fmla="*/ 37 w 41"/>
                <a:gd name="T19" fmla="*/ 40 h 50"/>
                <a:gd name="T20" fmla="*/ 39 w 41"/>
                <a:gd name="T21" fmla="*/ 44 h 50"/>
                <a:gd name="T22" fmla="*/ 39 w 41"/>
                <a:gd name="T23" fmla="*/ 47 h 50"/>
                <a:gd name="T24" fmla="*/ 35 w 41"/>
                <a:gd name="T25" fmla="*/ 49 h 50"/>
                <a:gd name="T26" fmla="*/ 31 w 41"/>
                <a:gd name="T27" fmla="*/ 44 h 50"/>
                <a:gd name="T28" fmla="*/ 30 w 41"/>
                <a:gd name="T29" fmla="*/ 34 h 50"/>
                <a:gd name="T30" fmla="*/ 28 w 41"/>
                <a:gd name="T31" fmla="*/ 30 h 50"/>
                <a:gd name="T32" fmla="*/ 25 w 41"/>
                <a:gd name="T33" fmla="*/ 35 h 50"/>
                <a:gd name="T34" fmla="*/ 20 w 41"/>
                <a:gd name="T35" fmla="*/ 41 h 50"/>
                <a:gd name="T36" fmla="*/ 12 w 41"/>
                <a:gd name="T37" fmla="*/ 48 h 50"/>
                <a:gd name="T38" fmla="*/ 5 w 41"/>
                <a:gd name="T39" fmla="*/ 48 h 50"/>
                <a:gd name="T40" fmla="*/ 1 w 41"/>
                <a:gd name="T41" fmla="*/ 40 h 50"/>
                <a:gd name="T42" fmla="*/ 1 w 41"/>
                <a:gd name="T43" fmla="*/ 36 h 50"/>
                <a:gd name="T44" fmla="*/ 2 w 41"/>
                <a:gd name="T45" fmla="*/ 30 h 50"/>
                <a:gd name="T46" fmla="*/ 2 w 41"/>
                <a:gd name="T47" fmla="*/ 26 h 50"/>
                <a:gd name="T48" fmla="*/ 2 w 41"/>
                <a:gd name="T49" fmla="*/ 24 h 50"/>
                <a:gd name="T50" fmla="*/ 5 w 41"/>
                <a:gd name="T51" fmla="*/ 19 h 50"/>
                <a:gd name="T52" fmla="*/ 5 w 41"/>
                <a:gd name="T53" fmla="*/ 17 h 50"/>
                <a:gd name="T54" fmla="*/ 7 w 41"/>
                <a:gd name="T55" fmla="*/ 11 h 50"/>
                <a:gd name="T56" fmla="*/ 7 w 41"/>
                <a:gd name="T57" fmla="*/ 9 h 50"/>
                <a:gd name="T58" fmla="*/ 14 w 41"/>
                <a:gd name="T59" fmla="*/ 2 h 50"/>
                <a:gd name="T60" fmla="*/ 25 w 41"/>
                <a:gd name="T61" fmla="*/ 1 h 50"/>
                <a:gd name="T62" fmla="*/ 31 w 41"/>
                <a:gd name="T63" fmla="*/ 3 h 50"/>
                <a:gd name="T64" fmla="*/ 35 w 41"/>
                <a:gd name="T65" fmla="*/ 5 h 50"/>
                <a:gd name="T66" fmla="*/ 41 w 41"/>
                <a:gd name="T67" fmla="*/ 7 h 50"/>
                <a:gd name="T68" fmla="*/ 31 w 41"/>
                <a:gd name="T69" fmla="*/ 11 h 50"/>
                <a:gd name="T70" fmla="*/ 24 w 41"/>
                <a:gd name="T71" fmla="*/ 8 h 50"/>
                <a:gd name="T72" fmla="*/ 22 w 41"/>
                <a:gd name="T73" fmla="*/ 8 h 50"/>
                <a:gd name="T74" fmla="*/ 17 w 41"/>
                <a:gd name="T75" fmla="*/ 9 h 50"/>
                <a:gd name="T76" fmla="*/ 14 w 41"/>
                <a:gd name="T77" fmla="*/ 12 h 50"/>
                <a:gd name="T78" fmla="*/ 14 w 41"/>
                <a:gd name="T79" fmla="*/ 17 h 50"/>
                <a:gd name="T80" fmla="*/ 11 w 41"/>
                <a:gd name="T81" fmla="*/ 23 h 50"/>
                <a:gd name="T82" fmla="*/ 10 w 41"/>
                <a:gd name="T83" fmla="*/ 26 h 50"/>
                <a:gd name="T84" fmla="*/ 9 w 41"/>
                <a:gd name="T85" fmla="*/ 29 h 50"/>
                <a:gd name="T86" fmla="*/ 9 w 41"/>
                <a:gd name="T87" fmla="*/ 32 h 50"/>
                <a:gd name="T88" fmla="*/ 8 w 41"/>
                <a:gd name="T89" fmla="*/ 35 h 50"/>
                <a:gd name="T90" fmla="*/ 7 w 41"/>
                <a:gd name="T91" fmla="*/ 41 h 50"/>
                <a:gd name="T92" fmla="*/ 8 w 41"/>
                <a:gd name="T93" fmla="*/ 41 h 50"/>
                <a:gd name="T94" fmla="*/ 10 w 41"/>
                <a:gd name="T95" fmla="*/ 39 h 50"/>
                <a:gd name="T96" fmla="*/ 17 w 41"/>
                <a:gd name="T97" fmla="*/ 33 h 50"/>
                <a:gd name="T98" fmla="*/ 20 w 41"/>
                <a:gd name="T99" fmla="*/ 29 h 50"/>
                <a:gd name="T100" fmla="*/ 22 w 41"/>
                <a:gd name="T101" fmla="*/ 27 h 50"/>
                <a:gd name="T102" fmla="*/ 29 w 41"/>
                <a:gd name="T103" fmla="*/ 18 h 50"/>
                <a:gd name="T104" fmla="*/ 31 w 41"/>
                <a:gd name="T105" fmla="*/ 15 h 50"/>
                <a:gd name="T106" fmla="*/ 32 w 41"/>
                <a:gd name="T107"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50">
                  <a:moveTo>
                    <a:pt x="40" y="8"/>
                  </a:moveTo>
                  <a:cubicBezTo>
                    <a:pt x="41" y="11"/>
                    <a:pt x="41" y="11"/>
                    <a:pt x="41" y="11"/>
                  </a:cubicBezTo>
                  <a:cubicBezTo>
                    <a:pt x="40" y="12"/>
                    <a:pt x="40" y="12"/>
                    <a:pt x="40" y="12"/>
                  </a:cubicBezTo>
                  <a:cubicBezTo>
                    <a:pt x="39" y="14"/>
                    <a:pt x="39" y="14"/>
                    <a:pt x="39" y="14"/>
                  </a:cubicBezTo>
                  <a:cubicBezTo>
                    <a:pt x="39" y="15"/>
                    <a:pt x="39" y="15"/>
                    <a:pt x="39" y="15"/>
                  </a:cubicBezTo>
                  <a:cubicBezTo>
                    <a:pt x="39" y="15"/>
                    <a:pt x="39" y="15"/>
                    <a:pt x="39" y="15"/>
                  </a:cubicBezTo>
                  <a:cubicBezTo>
                    <a:pt x="39" y="16"/>
                    <a:pt x="39" y="17"/>
                    <a:pt x="39" y="17"/>
                  </a:cubicBezTo>
                  <a:cubicBezTo>
                    <a:pt x="38" y="18"/>
                    <a:pt x="38" y="18"/>
                    <a:pt x="38" y="18"/>
                  </a:cubicBezTo>
                  <a:cubicBezTo>
                    <a:pt x="38" y="18"/>
                    <a:pt x="38" y="18"/>
                    <a:pt x="38" y="18"/>
                  </a:cubicBezTo>
                  <a:cubicBezTo>
                    <a:pt x="39" y="19"/>
                    <a:pt x="39" y="19"/>
                    <a:pt x="39" y="19"/>
                  </a:cubicBezTo>
                  <a:cubicBezTo>
                    <a:pt x="39" y="20"/>
                    <a:pt x="39" y="20"/>
                    <a:pt x="39" y="20"/>
                  </a:cubicBezTo>
                  <a:cubicBezTo>
                    <a:pt x="39" y="21"/>
                    <a:pt x="39" y="21"/>
                    <a:pt x="39" y="21"/>
                  </a:cubicBezTo>
                  <a:cubicBezTo>
                    <a:pt x="38" y="22"/>
                    <a:pt x="38" y="22"/>
                    <a:pt x="38" y="22"/>
                  </a:cubicBezTo>
                  <a:cubicBezTo>
                    <a:pt x="39" y="23"/>
                    <a:pt x="39" y="23"/>
                    <a:pt x="39" y="23"/>
                  </a:cubicBezTo>
                  <a:cubicBezTo>
                    <a:pt x="38" y="24"/>
                    <a:pt x="38" y="24"/>
                    <a:pt x="38" y="24"/>
                  </a:cubicBezTo>
                  <a:cubicBezTo>
                    <a:pt x="38" y="25"/>
                    <a:pt x="38" y="25"/>
                    <a:pt x="38" y="25"/>
                  </a:cubicBezTo>
                  <a:cubicBezTo>
                    <a:pt x="39" y="26"/>
                    <a:pt x="39" y="26"/>
                    <a:pt x="39" y="26"/>
                  </a:cubicBezTo>
                  <a:cubicBezTo>
                    <a:pt x="38" y="27"/>
                    <a:pt x="38" y="27"/>
                    <a:pt x="38" y="27"/>
                  </a:cubicBezTo>
                  <a:cubicBezTo>
                    <a:pt x="38" y="28"/>
                    <a:pt x="38" y="28"/>
                    <a:pt x="38" y="28"/>
                  </a:cubicBezTo>
                  <a:cubicBezTo>
                    <a:pt x="37" y="30"/>
                    <a:pt x="37" y="30"/>
                    <a:pt x="37" y="30"/>
                  </a:cubicBezTo>
                  <a:cubicBezTo>
                    <a:pt x="38" y="32"/>
                    <a:pt x="38" y="32"/>
                    <a:pt x="38" y="32"/>
                  </a:cubicBezTo>
                  <a:cubicBezTo>
                    <a:pt x="37" y="32"/>
                    <a:pt x="37" y="32"/>
                    <a:pt x="37" y="32"/>
                  </a:cubicBezTo>
                  <a:cubicBezTo>
                    <a:pt x="38" y="33"/>
                    <a:pt x="38" y="33"/>
                    <a:pt x="38" y="33"/>
                  </a:cubicBezTo>
                  <a:cubicBezTo>
                    <a:pt x="37" y="35"/>
                    <a:pt x="37" y="35"/>
                    <a:pt x="37" y="35"/>
                  </a:cubicBezTo>
                  <a:cubicBezTo>
                    <a:pt x="36" y="36"/>
                    <a:pt x="36" y="36"/>
                    <a:pt x="36" y="36"/>
                  </a:cubicBezTo>
                  <a:cubicBezTo>
                    <a:pt x="37" y="36"/>
                    <a:pt x="37" y="36"/>
                    <a:pt x="37" y="36"/>
                  </a:cubicBezTo>
                  <a:cubicBezTo>
                    <a:pt x="37" y="38"/>
                    <a:pt x="37" y="38"/>
                    <a:pt x="37" y="38"/>
                  </a:cubicBezTo>
                  <a:cubicBezTo>
                    <a:pt x="37" y="39"/>
                    <a:pt x="37" y="39"/>
                    <a:pt x="37" y="39"/>
                  </a:cubicBezTo>
                  <a:cubicBezTo>
                    <a:pt x="37" y="39"/>
                    <a:pt x="37" y="39"/>
                    <a:pt x="37" y="40"/>
                  </a:cubicBezTo>
                  <a:cubicBezTo>
                    <a:pt x="37" y="40"/>
                    <a:pt x="37" y="40"/>
                    <a:pt x="37" y="40"/>
                  </a:cubicBezTo>
                  <a:cubicBezTo>
                    <a:pt x="38" y="40"/>
                    <a:pt x="38" y="40"/>
                    <a:pt x="38" y="40"/>
                  </a:cubicBezTo>
                  <a:cubicBezTo>
                    <a:pt x="40" y="42"/>
                    <a:pt x="40" y="42"/>
                    <a:pt x="40" y="42"/>
                  </a:cubicBezTo>
                  <a:cubicBezTo>
                    <a:pt x="39" y="44"/>
                    <a:pt x="39" y="44"/>
                    <a:pt x="39" y="44"/>
                  </a:cubicBezTo>
                  <a:cubicBezTo>
                    <a:pt x="40" y="44"/>
                    <a:pt x="40" y="44"/>
                    <a:pt x="40" y="44"/>
                  </a:cubicBezTo>
                  <a:cubicBezTo>
                    <a:pt x="40" y="44"/>
                    <a:pt x="41" y="45"/>
                    <a:pt x="41" y="46"/>
                  </a:cubicBezTo>
                  <a:cubicBezTo>
                    <a:pt x="39" y="47"/>
                    <a:pt x="39" y="47"/>
                    <a:pt x="39" y="47"/>
                  </a:cubicBezTo>
                  <a:cubicBezTo>
                    <a:pt x="39" y="48"/>
                    <a:pt x="38" y="48"/>
                    <a:pt x="37" y="49"/>
                  </a:cubicBezTo>
                  <a:cubicBezTo>
                    <a:pt x="36" y="50"/>
                    <a:pt x="36" y="50"/>
                    <a:pt x="36" y="50"/>
                  </a:cubicBezTo>
                  <a:cubicBezTo>
                    <a:pt x="35" y="49"/>
                    <a:pt x="35" y="49"/>
                    <a:pt x="35" y="49"/>
                  </a:cubicBezTo>
                  <a:cubicBezTo>
                    <a:pt x="34" y="50"/>
                    <a:pt x="34" y="50"/>
                    <a:pt x="34" y="50"/>
                  </a:cubicBezTo>
                  <a:cubicBezTo>
                    <a:pt x="31" y="46"/>
                    <a:pt x="31" y="46"/>
                    <a:pt x="31" y="46"/>
                  </a:cubicBezTo>
                  <a:cubicBezTo>
                    <a:pt x="31" y="44"/>
                    <a:pt x="31" y="44"/>
                    <a:pt x="31" y="44"/>
                  </a:cubicBezTo>
                  <a:cubicBezTo>
                    <a:pt x="30" y="43"/>
                    <a:pt x="30" y="42"/>
                    <a:pt x="30" y="41"/>
                  </a:cubicBezTo>
                  <a:cubicBezTo>
                    <a:pt x="30" y="40"/>
                    <a:pt x="30" y="40"/>
                    <a:pt x="30" y="40"/>
                  </a:cubicBezTo>
                  <a:cubicBezTo>
                    <a:pt x="30" y="34"/>
                    <a:pt x="30" y="34"/>
                    <a:pt x="30" y="34"/>
                  </a:cubicBezTo>
                  <a:cubicBezTo>
                    <a:pt x="30" y="30"/>
                    <a:pt x="30" y="30"/>
                    <a:pt x="30" y="30"/>
                  </a:cubicBezTo>
                  <a:cubicBezTo>
                    <a:pt x="30" y="27"/>
                    <a:pt x="30" y="27"/>
                    <a:pt x="30" y="27"/>
                  </a:cubicBezTo>
                  <a:cubicBezTo>
                    <a:pt x="28" y="30"/>
                    <a:pt x="28" y="30"/>
                    <a:pt x="28" y="30"/>
                  </a:cubicBezTo>
                  <a:cubicBezTo>
                    <a:pt x="27" y="33"/>
                    <a:pt x="27" y="33"/>
                    <a:pt x="27" y="33"/>
                  </a:cubicBezTo>
                  <a:cubicBezTo>
                    <a:pt x="26" y="33"/>
                    <a:pt x="26" y="33"/>
                    <a:pt x="26" y="33"/>
                  </a:cubicBezTo>
                  <a:cubicBezTo>
                    <a:pt x="25" y="35"/>
                    <a:pt x="25" y="35"/>
                    <a:pt x="25" y="35"/>
                  </a:cubicBezTo>
                  <a:cubicBezTo>
                    <a:pt x="22" y="38"/>
                    <a:pt x="22" y="38"/>
                    <a:pt x="22" y="38"/>
                  </a:cubicBezTo>
                  <a:cubicBezTo>
                    <a:pt x="22" y="39"/>
                    <a:pt x="22" y="39"/>
                    <a:pt x="22" y="39"/>
                  </a:cubicBezTo>
                  <a:cubicBezTo>
                    <a:pt x="20" y="41"/>
                    <a:pt x="20" y="41"/>
                    <a:pt x="20" y="41"/>
                  </a:cubicBezTo>
                  <a:cubicBezTo>
                    <a:pt x="19" y="42"/>
                    <a:pt x="19" y="42"/>
                    <a:pt x="19" y="42"/>
                  </a:cubicBezTo>
                  <a:cubicBezTo>
                    <a:pt x="16" y="44"/>
                    <a:pt x="16" y="44"/>
                    <a:pt x="16" y="44"/>
                  </a:cubicBezTo>
                  <a:cubicBezTo>
                    <a:pt x="12" y="48"/>
                    <a:pt x="12" y="48"/>
                    <a:pt x="12" y="48"/>
                  </a:cubicBezTo>
                  <a:cubicBezTo>
                    <a:pt x="10" y="49"/>
                    <a:pt x="10" y="49"/>
                    <a:pt x="10" y="49"/>
                  </a:cubicBezTo>
                  <a:cubicBezTo>
                    <a:pt x="9" y="50"/>
                    <a:pt x="9" y="50"/>
                    <a:pt x="9" y="50"/>
                  </a:cubicBezTo>
                  <a:cubicBezTo>
                    <a:pt x="7" y="50"/>
                    <a:pt x="6" y="49"/>
                    <a:pt x="5" y="48"/>
                  </a:cubicBezTo>
                  <a:cubicBezTo>
                    <a:pt x="2" y="46"/>
                    <a:pt x="1" y="45"/>
                    <a:pt x="0" y="41"/>
                  </a:cubicBezTo>
                  <a:cubicBezTo>
                    <a:pt x="1" y="41"/>
                    <a:pt x="1" y="41"/>
                    <a:pt x="1" y="41"/>
                  </a:cubicBezTo>
                  <a:cubicBezTo>
                    <a:pt x="1" y="40"/>
                    <a:pt x="1" y="40"/>
                    <a:pt x="1" y="40"/>
                  </a:cubicBezTo>
                  <a:cubicBezTo>
                    <a:pt x="1" y="39"/>
                    <a:pt x="1" y="39"/>
                    <a:pt x="1" y="39"/>
                  </a:cubicBezTo>
                  <a:cubicBezTo>
                    <a:pt x="0" y="38"/>
                    <a:pt x="0" y="38"/>
                    <a:pt x="0" y="38"/>
                  </a:cubicBezTo>
                  <a:cubicBezTo>
                    <a:pt x="1" y="36"/>
                    <a:pt x="1" y="36"/>
                    <a:pt x="1" y="36"/>
                  </a:cubicBezTo>
                  <a:cubicBezTo>
                    <a:pt x="1" y="34"/>
                    <a:pt x="1" y="34"/>
                    <a:pt x="1" y="34"/>
                  </a:cubicBezTo>
                  <a:cubicBezTo>
                    <a:pt x="2" y="31"/>
                    <a:pt x="2" y="31"/>
                    <a:pt x="2" y="31"/>
                  </a:cubicBezTo>
                  <a:cubicBezTo>
                    <a:pt x="2" y="31"/>
                    <a:pt x="2" y="30"/>
                    <a:pt x="2" y="30"/>
                  </a:cubicBezTo>
                  <a:cubicBezTo>
                    <a:pt x="2" y="30"/>
                    <a:pt x="2" y="29"/>
                    <a:pt x="2" y="29"/>
                  </a:cubicBezTo>
                  <a:cubicBezTo>
                    <a:pt x="2" y="29"/>
                    <a:pt x="2" y="29"/>
                    <a:pt x="2" y="28"/>
                  </a:cubicBezTo>
                  <a:cubicBezTo>
                    <a:pt x="2" y="28"/>
                    <a:pt x="2" y="27"/>
                    <a:pt x="2" y="26"/>
                  </a:cubicBezTo>
                  <a:cubicBezTo>
                    <a:pt x="3" y="26"/>
                    <a:pt x="3" y="26"/>
                    <a:pt x="3" y="26"/>
                  </a:cubicBezTo>
                  <a:cubicBezTo>
                    <a:pt x="3" y="25"/>
                    <a:pt x="2" y="25"/>
                    <a:pt x="2" y="25"/>
                  </a:cubicBezTo>
                  <a:cubicBezTo>
                    <a:pt x="2" y="24"/>
                    <a:pt x="2" y="24"/>
                    <a:pt x="2" y="24"/>
                  </a:cubicBezTo>
                  <a:cubicBezTo>
                    <a:pt x="2" y="24"/>
                    <a:pt x="2" y="23"/>
                    <a:pt x="2" y="23"/>
                  </a:cubicBezTo>
                  <a:cubicBezTo>
                    <a:pt x="2" y="22"/>
                    <a:pt x="3" y="22"/>
                    <a:pt x="4" y="21"/>
                  </a:cubicBezTo>
                  <a:cubicBezTo>
                    <a:pt x="4" y="21"/>
                    <a:pt x="4" y="20"/>
                    <a:pt x="5" y="19"/>
                  </a:cubicBezTo>
                  <a:cubicBezTo>
                    <a:pt x="4" y="19"/>
                    <a:pt x="4" y="19"/>
                    <a:pt x="4" y="19"/>
                  </a:cubicBezTo>
                  <a:cubicBezTo>
                    <a:pt x="5" y="17"/>
                    <a:pt x="5" y="17"/>
                    <a:pt x="5" y="17"/>
                  </a:cubicBezTo>
                  <a:cubicBezTo>
                    <a:pt x="5" y="17"/>
                    <a:pt x="5" y="17"/>
                    <a:pt x="5" y="17"/>
                  </a:cubicBezTo>
                  <a:cubicBezTo>
                    <a:pt x="5" y="15"/>
                    <a:pt x="6" y="14"/>
                    <a:pt x="7" y="13"/>
                  </a:cubicBezTo>
                  <a:cubicBezTo>
                    <a:pt x="7" y="11"/>
                    <a:pt x="7" y="11"/>
                    <a:pt x="7" y="11"/>
                  </a:cubicBezTo>
                  <a:cubicBezTo>
                    <a:pt x="7" y="11"/>
                    <a:pt x="7" y="11"/>
                    <a:pt x="7" y="11"/>
                  </a:cubicBezTo>
                  <a:cubicBezTo>
                    <a:pt x="7" y="11"/>
                    <a:pt x="7" y="10"/>
                    <a:pt x="7" y="10"/>
                  </a:cubicBezTo>
                  <a:cubicBezTo>
                    <a:pt x="7" y="10"/>
                    <a:pt x="7" y="10"/>
                    <a:pt x="7" y="9"/>
                  </a:cubicBezTo>
                  <a:cubicBezTo>
                    <a:pt x="7" y="9"/>
                    <a:pt x="7" y="9"/>
                    <a:pt x="7" y="9"/>
                  </a:cubicBezTo>
                  <a:cubicBezTo>
                    <a:pt x="8" y="7"/>
                    <a:pt x="10" y="5"/>
                    <a:pt x="12" y="2"/>
                  </a:cubicBezTo>
                  <a:cubicBezTo>
                    <a:pt x="13" y="3"/>
                    <a:pt x="13" y="3"/>
                    <a:pt x="13" y="3"/>
                  </a:cubicBezTo>
                  <a:cubicBezTo>
                    <a:pt x="14" y="2"/>
                    <a:pt x="14" y="2"/>
                    <a:pt x="14" y="2"/>
                  </a:cubicBezTo>
                  <a:cubicBezTo>
                    <a:pt x="14" y="2"/>
                    <a:pt x="14" y="2"/>
                    <a:pt x="14" y="2"/>
                  </a:cubicBezTo>
                  <a:cubicBezTo>
                    <a:pt x="17" y="0"/>
                    <a:pt x="17" y="0"/>
                    <a:pt x="17" y="0"/>
                  </a:cubicBezTo>
                  <a:cubicBezTo>
                    <a:pt x="25" y="1"/>
                    <a:pt x="25" y="1"/>
                    <a:pt x="25" y="1"/>
                  </a:cubicBezTo>
                  <a:cubicBezTo>
                    <a:pt x="25" y="1"/>
                    <a:pt x="25" y="1"/>
                    <a:pt x="25" y="1"/>
                  </a:cubicBezTo>
                  <a:cubicBezTo>
                    <a:pt x="28" y="2"/>
                    <a:pt x="28" y="2"/>
                    <a:pt x="28" y="2"/>
                  </a:cubicBezTo>
                  <a:cubicBezTo>
                    <a:pt x="29" y="2"/>
                    <a:pt x="30" y="2"/>
                    <a:pt x="31" y="3"/>
                  </a:cubicBezTo>
                  <a:cubicBezTo>
                    <a:pt x="31" y="3"/>
                    <a:pt x="31" y="3"/>
                    <a:pt x="31" y="2"/>
                  </a:cubicBezTo>
                  <a:cubicBezTo>
                    <a:pt x="33" y="4"/>
                    <a:pt x="33" y="4"/>
                    <a:pt x="33" y="4"/>
                  </a:cubicBezTo>
                  <a:cubicBezTo>
                    <a:pt x="35" y="5"/>
                    <a:pt x="35" y="5"/>
                    <a:pt x="35" y="5"/>
                  </a:cubicBezTo>
                  <a:cubicBezTo>
                    <a:pt x="39" y="4"/>
                    <a:pt x="39" y="4"/>
                    <a:pt x="39" y="4"/>
                  </a:cubicBezTo>
                  <a:cubicBezTo>
                    <a:pt x="40" y="6"/>
                    <a:pt x="40" y="6"/>
                    <a:pt x="40" y="6"/>
                  </a:cubicBezTo>
                  <a:cubicBezTo>
                    <a:pt x="41" y="7"/>
                    <a:pt x="41" y="7"/>
                    <a:pt x="41" y="7"/>
                  </a:cubicBezTo>
                  <a:lnTo>
                    <a:pt x="40" y="8"/>
                  </a:lnTo>
                  <a:close/>
                  <a:moveTo>
                    <a:pt x="31" y="11"/>
                  </a:moveTo>
                  <a:cubicBezTo>
                    <a:pt x="31" y="11"/>
                    <a:pt x="31" y="11"/>
                    <a:pt x="31" y="11"/>
                  </a:cubicBezTo>
                  <a:cubicBezTo>
                    <a:pt x="27" y="9"/>
                    <a:pt x="27" y="9"/>
                    <a:pt x="27" y="9"/>
                  </a:cubicBezTo>
                  <a:cubicBezTo>
                    <a:pt x="25" y="8"/>
                    <a:pt x="25" y="8"/>
                    <a:pt x="25" y="8"/>
                  </a:cubicBezTo>
                  <a:cubicBezTo>
                    <a:pt x="24" y="8"/>
                    <a:pt x="24" y="8"/>
                    <a:pt x="24" y="8"/>
                  </a:cubicBezTo>
                  <a:cubicBezTo>
                    <a:pt x="24" y="8"/>
                    <a:pt x="24" y="8"/>
                    <a:pt x="24" y="8"/>
                  </a:cubicBezTo>
                  <a:cubicBezTo>
                    <a:pt x="23" y="8"/>
                    <a:pt x="23" y="8"/>
                    <a:pt x="23" y="8"/>
                  </a:cubicBezTo>
                  <a:cubicBezTo>
                    <a:pt x="22" y="8"/>
                    <a:pt x="22" y="8"/>
                    <a:pt x="22" y="8"/>
                  </a:cubicBezTo>
                  <a:cubicBezTo>
                    <a:pt x="19" y="8"/>
                    <a:pt x="19" y="8"/>
                    <a:pt x="19" y="8"/>
                  </a:cubicBezTo>
                  <a:cubicBezTo>
                    <a:pt x="20" y="8"/>
                    <a:pt x="20" y="8"/>
                    <a:pt x="20" y="8"/>
                  </a:cubicBezTo>
                  <a:cubicBezTo>
                    <a:pt x="17" y="9"/>
                    <a:pt x="17" y="9"/>
                    <a:pt x="17" y="9"/>
                  </a:cubicBezTo>
                  <a:cubicBezTo>
                    <a:pt x="17" y="10"/>
                    <a:pt x="17" y="10"/>
                    <a:pt x="17" y="10"/>
                  </a:cubicBezTo>
                  <a:cubicBezTo>
                    <a:pt x="16" y="10"/>
                    <a:pt x="16" y="10"/>
                    <a:pt x="16" y="10"/>
                  </a:cubicBezTo>
                  <a:cubicBezTo>
                    <a:pt x="15" y="11"/>
                    <a:pt x="14" y="12"/>
                    <a:pt x="14" y="12"/>
                  </a:cubicBezTo>
                  <a:cubicBezTo>
                    <a:pt x="13" y="15"/>
                    <a:pt x="13" y="15"/>
                    <a:pt x="13" y="15"/>
                  </a:cubicBezTo>
                  <a:cubicBezTo>
                    <a:pt x="13" y="16"/>
                    <a:pt x="13" y="16"/>
                    <a:pt x="13" y="16"/>
                  </a:cubicBezTo>
                  <a:cubicBezTo>
                    <a:pt x="14" y="17"/>
                    <a:pt x="14" y="17"/>
                    <a:pt x="14" y="17"/>
                  </a:cubicBezTo>
                  <a:cubicBezTo>
                    <a:pt x="12" y="18"/>
                    <a:pt x="12" y="18"/>
                    <a:pt x="12" y="18"/>
                  </a:cubicBezTo>
                  <a:cubicBezTo>
                    <a:pt x="12" y="19"/>
                    <a:pt x="12" y="19"/>
                    <a:pt x="12" y="19"/>
                  </a:cubicBezTo>
                  <a:cubicBezTo>
                    <a:pt x="11" y="20"/>
                    <a:pt x="11" y="21"/>
                    <a:pt x="11" y="23"/>
                  </a:cubicBezTo>
                  <a:cubicBezTo>
                    <a:pt x="10" y="24"/>
                    <a:pt x="10" y="24"/>
                    <a:pt x="10" y="24"/>
                  </a:cubicBezTo>
                  <a:cubicBezTo>
                    <a:pt x="10" y="25"/>
                    <a:pt x="10" y="25"/>
                    <a:pt x="10" y="25"/>
                  </a:cubicBezTo>
                  <a:cubicBezTo>
                    <a:pt x="10" y="26"/>
                    <a:pt x="10" y="26"/>
                    <a:pt x="10" y="26"/>
                  </a:cubicBezTo>
                  <a:cubicBezTo>
                    <a:pt x="9" y="27"/>
                    <a:pt x="9" y="27"/>
                    <a:pt x="9" y="27"/>
                  </a:cubicBezTo>
                  <a:cubicBezTo>
                    <a:pt x="9" y="27"/>
                    <a:pt x="9" y="27"/>
                    <a:pt x="9" y="27"/>
                  </a:cubicBezTo>
                  <a:cubicBezTo>
                    <a:pt x="9" y="29"/>
                    <a:pt x="9" y="29"/>
                    <a:pt x="9" y="29"/>
                  </a:cubicBezTo>
                  <a:cubicBezTo>
                    <a:pt x="9" y="29"/>
                    <a:pt x="9" y="29"/>
                    <a:pt x="9" y="29"/>
                  </a:cubicBezTo>
                  <a:cubicBezTo>
                    <a:pt x="9" y="30"/>
                    <a:pt x="9" y="31"/>
                    <a:pt x="9" y="31"/>
                  </a:cubicBezTo>
                  <a:cubicBezTo>
                    <a:pt x="9" y="32"/>
                    <a:pt x="9" y="32"/>
                    <a:pt x="9" y="32"/>
                  </a:cubicBezTo>
                  <a:cubicBezTo>
                    <a:pt x="8" y="34"/>
                    <a:pt x="8" y="34"/>
                    <a:pt x="8" y="34"/>
                  </a:cubicBezTo>
                  <a:cubicBezTo>
                    <a:pt x="8" y="34"/>
                    <a:pt x="8" y="34"/>
                    <a:pt x="8" y="34"/>
                  </a:cubicBezTo>
                  <a:cubicBezTo>
                    <a:pt x="8" y="35"/>
                    <a:pt x="8" y="35"/>
                    <a:pt x="8" y="35"/>
                  </a:cubicBezTo>
                  <a:cubicBezTo>
                    <a:pt x="8" y="37"/>
                    <a:pt x="8" y="37"/>
                    <a:pt x="8" y="37"/>
                  </a:cubicBezTo>
                  <a:cubicBezTo>
                    <a:pt x="7" y="39"/>
                    <a:pt x="7" y="39"/>
                    <a:pt x="7" y="39"/>
                  </a:cubicBezTo>
                  <a:cubicBezTo>
                    <a:pt x="7" y="41"/>
                    <a:pt x="7" y="41"/>
                    <a:pt x="7" y="41"/>
                  </a:cubicBezTo>
                  <a:cubicBezTo>
                    <a:pt x="7" y="41"/>
                    <a:pt x="7" y="41"/>
                    <a:pt x="7" y="41"/>
                  </a:cubicBezTo>
                  <a:cubicBezTo>
                    <a:pt x="8" y="41"/>
                    <a:pt x="8" y="41"/>
                    <a:pt x="8" y="41"/>
                  </a:cubicBezTo>
                  <a:cubicBezTo>
                    <a:pt x="8" y="41"/>
                    <a:pt x="8" y="41"/>
                    <a:pt x="8" y="41"/>
                  </a:cubicBezTo>
                  <a:cubicBezTo>
                    <a:pt x="8" y="41"/>
                    <a:pt x="9" y="41"/>
                    <a:pt x="9" y="40"/>
                  </a:cubicBezTo>
                  <a:cubicBezTo>
                    <a:pt x="9" y="39"/>
                    <a:pt x="9" y="39"/>
                    <a:pt x="9" y="39"/>
                  </a:cubicBezTo>
                  <a:cubicBezTo>
                    <a:pt x="10" y="39"/>
                    <a:pt x="10" y="39"/>
                    <a:pt x="10" y="39"/>
                  </a:cubicBezTo>
                  <a:cubicBezTo>
                    <a:pt x="11" y="38"/>
                    <a:pt x="11" y="38"/>
                    <a:pt x="11" y="38"/>
                  </a:cubicBezTo>
                  <a:cubicBezTo>
                    <a:pt x="17" y="34"/>
                    <a:pt x="17" y="34"/>
                    <a:pt x="17" y="34"/>
                  </a:cubicBezTo>
                  <a:cubicBezTo>
                    <a:pt x="17" y="33"/>
                    <a:pt x="17" y="33"/>
                    <a:pt x="17" y="33"/>
                  </a:cubicBezTo>
                  <a:cubicBezTo>
                    <a:pt x="18" y="32"/>
                    <a:pt x="18" y="32"/>
                    <a:pt x="18" y="32"/>
                  </a:cubicBezTo>
                  <a:cubicBezTo>
                    <a:pt x="19" y="31"/>
                    <a:pt x="19" y="31"/>
                    <a:pt x="20" y="31"/>
                  </a:cubicBezTo>
                  <a:cubicBezTo>
                    <a:pt x="20" y="29"/>
                    <a:pt x="20" y="29"/>
                    <a:pt x="20" y="29"/>
                  </a:cubicBezTo>
                  <a:cubicBezTo>
                    <a:pt x="21" y="29"/>
                    <a:pt x="21" y="29"/>
                    <a:pt x="21" y="29"/>
                  </a:cubicBezTo>
                  <a:cubicBezTo>
                    <a:pt x="21" y="27"/>
                    <a:pt x="21" y="27"/>
                    <a:pt x="21" y="27"/>
                  </a:cubicBezTo>
                  <a:cubicBezTo>
                    <a:pt x="22" y="27"/>
                    <a:pt x="22" y="27"/>
                    <a:pt x="22" y="27"/>
                  </a:cubicBezTo>
                  <a:cubicBezTo>
                    <a:pt x="23" y="27"/>
                    <a:pt x="23" y="27"/>
                    <a:pt x="23" y="26"/>
                  </a:cubicBezTo>
                  <a:cubicBezTo>
                    <a:pt x="23" y="26"/>
                    <a:pt x="24" y="25"/>
                    <a:pt x="24" y="25"/>
                  </a:cubicBezTo>
                  <a:cubicBezTo>
                    <a:pt x="29" y="18"/>
                    <a:pt x="29" y="18"/>
                    <a:pt x="29" y="18"/>
                  </a:cubicBezTo>
                  <a:cubicBezTo>
                    <a:pt x="30" y="17"/>
                    <a:pt x="30" y="17"/>
                    <a:pt x="30" y="17"/>
                  </a:cubicBezTo>
                  <a:cubicBezTo>
                    <a:pt x="30" y="16"/>
                    <a:pt x="30" y="16"/>
                    <a:pt x="30" y="16"/>
                  </a:cubicBezTo>
                  <a:cubicBezTo>
                    <a:pt x="31" y="15"/>
                    <a:pt x="31" y="15"/>
                    <a:pt x="31" y="15"/>
                  </a:cubicBezTo>
                  <a:cubicBezTo>
                    <a:pt x="31" y="14"/>
                    <a:pt x="31" y="14"/>
                    <a:pt x="31" y="14"/>
                  </a:cubicBezTo>
                  <a:cubicBezTo>
                    <a:pt x="32" y="13"/>
                    <a:pt x="32" y="13"/>
                    <a:pt x="32" y="13"/>
                  </a:cubicBezTo>
                  <a:cubicBezTo>
                    <a:pt x="32" y="12"/>
                    <a:pt x="32" y="12"/>
                    <a:pt x="32" y="12"/>
                  </a:cubicBez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5"/>
            <p:cNvSpPr>
              <a:spLocks/>
            </p:cNvSpPr>
            <p:nvPr userDrawn="1"/>
          </p:nvSpPr>
          <p:spPr bwMode="auto">
            <a:xfrm>
              <a:off x="361" y="390"/>
              <a:ext cx="80" cy="121"/>
            </a:xfrm>
            <a:custGeom>
              <a:avLst/>
              <a:gdLst>
                <a:gd name="T0" fmla="*/ 34 w 39"/>
                <a:gd name="T1" fmla="*/ 53 h 58"/>
                <a:gd name="T2" fmla="*/ 29 w 39"/>
                <a:gd name="T3" fmla="*/ 57 h 58"/>
                <a:gd name="T4" fmla="*/ 25 w 39"/>
                <a:gd name="T5" fmla="*/ 57 h 58"/>
                <a:gd name="T6" fmla="*/ 21 w 39"/>
                <a:gd name="T7" fmla="*/ 57 h 58"/>
                <a:gd name="T8" fmla="*/ 16 w 39"/>
                <a:gd name="T9" fmla="*/ 55 h 58"/>
                <a:gd name="T10" fmla="*/ 13 w 39"/>
                <a:gd name="T11" fmla="*/ 52 h 58"/>
                <a:gd name="T12" fmla="*/ 10 w 39"/>
                <a:gd name="T13" fmla="*/ 46 h 58"/>
                <a:gd name="T14" fmla="*/ 9 w 39"/>
                <a:gd name="T15" fmla="*/ 40 h 58"/>
                <a:gd name="T16" fmla="*/ 9 w 39"/>
                <a:gd name="T17" fmla="*/ 37 h 58"/>
                <a:gd name="T18" fmla="*/ 9 w 39"/>
                <a:gd name="T19" fmla="*/ 34 h 58"/>
                <a:gd name="T20" fmla="*/ 9 w 39"/>
                <a:gd name="T21" fmla="*/ 32 h 58"/>
                <a:gd name="T22" fmla="*/ 9 w 39"/>
                <a:gd name="T23" fmla="*/ 28 h 58"/>
                <a:gd name="T24" fmla="*/ 9 w 39"/>
                <a:gd name="T25" fmla="*/ 26 h 58"/>
                <a:gd name="T26" fmla="*/ 6 w 39"/>
                <a:gd name="T27" fmla="*/ 26 h 58"/>
                <a:gd name="T28" fmla="*/ 4 w 39"/>
                <a:gd name="T29" fmla="*/ 25 h 58"/>
                <a:gd name="T30" fmla="*/ 1 w 39"/>
                <a:gd name="T31" fmla="*/ 21 h 58"/>
                <a:gd name="T32" fmla="*/ 2 w 39"/>
                <a:gd name="T33" fmla="*/ 18 h 58"/>
                <a:gd name="T34" fmla="*/ 6 w 39"/>
                <a:gd name="T35" fmla="*/ 18 h 58"/>
                <a:gd name="T36" fmla="*/ 10 w 39"/>
                <a:gd name="T37" fmla="*/ 18 h 58"/>
                <a:gd name="T38" fmla="*/ 9 w 39"/>
                <a:gd name="T39" fmla="*/ 14 h 58"/>
                <a:gd name="T40" fmla="*/ 9 w 39"/>
                <a:gd name="T41" fmla="*/ 11 h 58"/>
                <a:gd name="T42" fmla="*/ 9 w 39"/>
                <a:gd name="T43" fmla="*/ 7 h 58"/>
                <a:gd name="T44" fmla="*/ 8 w 39"/>
                <a:gd name="T45" fmla="*/ 3 h 58"/>
                <a:gd name="T46" fmla="*/ 10 w 39"/>
                <a:gd name="T47" fmla="*/ 1 h 58"/>
                <a:gd name="T48" fmla="*/ 17 w 39"/>
                <a:gd name="T49" fmla="*/ 3 h 58"/>
                <a:gd name="T50" fmla="*/ 17 w 39"/>
                <a:gd name="T51" fmla="*/ 5 h 58"/>
                <a:gd name="T52" fmla="*/ 17 w 39"/>
                <a:gd name="T53" fmla="*/ 7 h 58"/>
                <a:gd name="T54" fmla="*/ 17 w 39"/>
                <a:gd name="T55" fmla="*/ 9 h 58"/>
                <a:gd name="T56" fmla="*/ 17 w 39"/>
                <a:gd name="T57" fmla="*/ 10 h 58"/>
                <a:gd name="T58" fmla="*/ 17 w 39"/>
                <a:gd name="T59" fmla="*/ 14 h 58"/>
                <a:gd name="T60" fmla="*/ 17 w 39"/>
                <a:gd name="T61" fmla="*/ 17 h 58"/>
                <a:gd name="T62" fmla="*/ 20 w 39"/>
                <a:gd name="T63" fmla="*/ 19 h 58"/>
                <a:gd name="T64" fmla="*/ 30 w 39"/>
                <a:gd name="T65" fmla="*/ 18 h 58"/>
                <a:gd name="T66" fmla="*/ 32 w 39"/>
                <a:gd name="T67" fmla="*/ 18 h 58"/>
                <a:gd name="T68" fmla="*/ 39 w 39"/>
                <a:gd name="T69" fmla="*/ 21 h 58"/>
                <a:gd name="T70" fmla="*/ 33 w 39"/>
                <a:gd name="T71" fmla="*/ 24 h 58"/>
                <a:gd name="T72" fmla="*/ 27 w 39"/>
                <a:gd name="T73" fmla="*/ 25 h 58"/>
                <a:gd name="T74" fmla="*/ 25 w 39"/>
                <a:gd name="T75" fmla="*/ 25 h 58"/>
                <a:gd name="T76" fmla="*/ 20 w 39"/>
                <a:gd name="T77" fmla="*/ 26 h 58"/>
                <a:gd name="T78" fmla="*/ 17 w 39"/>
                <a:gd name="T79" fmla="*/ 26 h 58"/>
                <a:gd name="T80" fmla="*/ 15 w 39"/>
                <a:gd name="T81" fmla="*/ 30 h 58"/>
                <a:gd name="T82" fmla="*/ 15 w 39"/>
                <a:gd name="T83" fmla="*/ 36 h 58"/>
                <a:gd name="T84" fmla="*/ 16 w 39"/>
                <a:gd name="T85" fmla="*/ 42 h 58"/>
                <a:gd name="T86" fmla="*/ 17 w 39"/>
                <a:gd name="T87" fmla="*/ 46 h 58"/>
                <a:gd name="T88" fmla="*/ 19 w 39"/>
                <a:gd name="T89" fmla="*/ 48 h 58"/>
                <a:gd name="T90" fmla="*/ 20 w 39"/>
                <a:gd name="T91" fmla="*/ 50 h 58"/>
                <a:gd name="T92" fmla="*/ 22 w 39"/>
                <a:gd name="T93" fmla="*/ 51 h 58"/>
                <a:gd name="T94" fmla="*/ 25 w 39"/>
                <a:gd name="T95" fmla="*/ 51 h 58"/>
                <a:gd name="T96" fmla="*/ 29 w 39"/>
                <a:gd name="T97" fmla="*/ 49 h 58"/>
                <a:gd name="T98" fmla="*/ 36 w 39"/>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58">
                  <a:moveTo>
                    <a:pt x="36" y="49"/>
                  </a:moveTo>
                  <a:cubicBezTo>
                    <a:pt x="36" y="51"/>
                    <a:pt x="36" y="52"/>
                    <a:pt x="34" y="53"/>
                  </a:cubicBezTo>
                  <a:cubicBezTo>
                    <a:pt x="33" y="54"/>
                    <a:pt x="32" y="55"/>
                    <a:pt x="30" y="56"/>
                  </a:cubicBezTo>
                  <a:cubicBezTo>
                    <a:pt x="29" y="57"/>
                    <a:pt x="29" y="57"/>
                    <a:pt x="29" y="57"/>
                  </a:cubicBezTo>
                  <a:cubicBezTo>
                    <a:pt x="27" y="57"/>
                    <a:pt x="27" y="57"/>
                    <a:pt x="27" y="57"/>
                  </a:cubicBezTo>
                  <a:cubicBezTo>
                    <a:pt x="25" y="57"/>
                    <a:pt x="25" y="57"/>
                    <a:pt x="25" y="57"/>
                  </a:cubicBezTo>
                  <a:cubicBezTo>
                    <a:pt x="24" y="58"/>
                    <a:pt x="23" y="58"/>
                    <a:pt x="23" y="58"/>
                  </a:cubicBezTo>
                  <a:cubicBezTo>
                    <a:pt x="22" y="58"/>
                    <a:pt x="22" y="58"/>
                    <a:pt x="21" y="57"/>
                  </a:cubicBezTo>
                  <a:cubicBezTo>
                    <a:pt x="20" y="57"/>
                    <a:pt x="20" y="57"/>
                    <a:pt x="20" y="57"/>
                  </a:cubicBezTo>
                  <a:cubicBezTo>
                    <a:pt x="16" y="55"/>
                    <a:pt x="16" y="55"/>
                    <a:pt x="16" y="55"/>
                  </a:cubicBezTo>
                  <a:cubicBezTo>
                    <a:pt x="15" y="55"/>
                    <a:pt x="15" y="55"/>
                    <a:pt x="15" y="55"/>
                  </a:cubicBezTo>
                  <a:cubicBezTo>
                    <a:pt x="13" y="52"/>
                    <a:pt x="13" y="52"/>
                    <a:pt x="13" y="52"/>
                  </a:cubicBezTo>
                  <a:cubicBezTo>
                    <a:pt x="12" y="51"/>
                    <a:pt x="12" y="51"/>
                    <a:pt x="12" y="51"/>
                  </a:cubicBezTo>
                  <a:cubicBezTo>
                    <a:pt x="10" y="46"/>
                    <a:pt x="10" y="46"/>
                    <a:pt x="10" y="46"/>
                  </a:cubicBezTo>
                  <a:cubicBezTo>
                    <a:pt x="9" y="41"/>
                    <a:pt x="9" y="41"/>
                    <a:pt x="9" y="41"/>
                  </a:cubicBezTo>
                  <a:cubicBezTo>
                    <a:pt x="9" y="40"/>
                    <a:pt x="9" y="40"/>
                    <a:pt x="9" y="40"/>
                  </a:cubicBezTo>
                  <a:cubicBezTo>
                    <a:pt x="8" y="39"/>
                    <a:pt x="8" y="39"/>
                    <a:pt x="8" y="39"/>
                  </a:cubicBezTo>
                  <a:cubicBezTo>
                    <a:pt x="9" y="37"/>
                    <a:pt x="9" y="37"/>
                    <a:pt x="9" y="37"/>
                  </a:cubicBezTo>
                  <a:cubicBezTo>
                    <a:pt x="8" y="35"/>
                    <a:pt x="8" y="35"/>
                    <a:pt x="8" y="35"/>
                  </a:cubicBezTo>
                  <a:cubicBezTo>
                    <a:pt x="9" y="34"/>
                    <a:pt x="9" y="34"/>
                    <a:pt x="9" y="34"/>
                  </a:cubicBezTo>
                  <a:cubicBezTo>
                    <a:pt x="9" y="33"/>
                    <a:pt x="9" y="33"/>
                    <a:pt x="9" y="33"/>
                  </a:cubicBezTo>
                  <a:cubicBezTo>
                    <a:pt x="9" y="32"/>
                    <a:pt x="9" y="32"/>
                    <a:pt x="9" y="32"/>
                  </a:cubicBezTo>
                  <a:cubicBezTo>
                    <a:pt x="9" y="30"/>
                    <a:pt x="9" y="30"/>
                    <a:pt x="9" y="30"/>
                  </a:cubicBezTo>
                  <a:cubicBezTo>
                    <a:pt x="9" y="28"/>
                    <a:pt x="9" y="28"/>
                    <a:pt x="9" y="28"/>
                  </a:cubicBezTo>
                  <a:cubicBezTo>
                    <a:pt x="9" y="28"/>
                    <a:pt x="9" y="28"/>
                    <a:pt x="9" y="28"/>
                  </a:cubicBezTo>
                  <a:cubicBezTo>
                    <a:pt x="9" y="26"/>
                    <a:pt x="9" y="26"/>
                    <a:pt x="9" y="26"/>
                  </a:cubicBezTo>
                  <a:cubicBezTo>
                    <a:pt x="8" y="26"/>
                    <a:pt x="8" y="26"/>
                    <a:pt x="8" y="26"/>
                  </a:cubicBezTo>
                  <a:cubicBezTo>
                    <a:pt x="6" y="26"/>
                    <a:pt x="6" y="26"/>
                    <a:pt x="6" y="26"/>
                  </a:cubicBezTo>
                  <a:cubicBezTo>
                    <a:pt x="5" y="25"/>
                    <a:pt x="5" y="25"/>
                    <a:pt x="5"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8" y="18"/>
                    <a:pt x="8" y="18"/>
                    <a:pt x="8" y="18"/>
                  </a:cubicBezTo>
                  <a:cubicBezTo>
                    <a:pt x="10" y="18"/>
                    <a:pt x="10" y="18"/>
                    <a:pt x="10" y="18"/>
                  </a:cubicBezTo>
                  <a:cubicBezTo>
                    <a:pt x="10" y="16"/>
                    <a:pt x="10" y="16"/>
                    <a:pt x="10" y="16"/>
                  </a:cubicBezTo>
                  <a:cubicBezTo>
                    <a:pt x="9" y="14"/>
                    <a:pt x="9" y="14"/>
                    <a:pt x="9" y="14"/>
                  </a:cubicBezTo>
                  <a:cubicBezTo>
                    <a:pt x="10" y="13"/>
                    <a:pt x="10" y="13"/>
                    <a:pt x="10" y="13"/>
                  </a:cubicBezTo>
                  <a:cubicBezTo>
                    <a:pt x="9" y="11"/>
                    <a:pt x="9" y="11"/>
                    <a:pt x="9" y="11"/>
                  </a:cubicBezTo>
                  <a:cubicBezTo>
                    <a:pt x="9" y="8"/>
                    <a:pt x="9" y="8"/>
                    <a:pt x="9" y="8"/>
                  </a:cubicBezTo>
                  <a:cubicBezTo>
                    <a:pt x="9" y="7"/>
                    <a:pt x="9" y="7"/>
                    <a:pt x="9" y="7"/>
                  </a:cubicBezTo>
                  <a:cubicBezTo>
                    <a:pt x="8" y="6"/>
                    <a:pt x="8" y="6"/>
                    <a:pt x="8" y="5"/>
                  </a:cubicBezTo>
                  <a:cubicBezTo>
                    <a:pt x="8" y="4"/>
                    <a:pt x="8" y="4"/>
                    <a:pt x="8" y="3"/>
                  </a:cubicBezTo>
                  <a:cubicBezTo>
                    <a:pt x="9" y="2"/>
                    <a:pt x="9" y="2"/>
                    <a:pt x="9" y="2"/>
                  </a:cubicBezTo>
                  <a:cubicBezTo>
                    <a:pt x="10" y="1"/>
                    <a:pt x="10" y="1"/>
                    <a:pt x="10" y="1"/>
                  </a:cubicBezTo>
                  <a:cubicBezTo>
                    <a:pt x="11" y="0"/>
                    <a:pt x="12" y="0"/>
                    <a:pt x="13" y="0"/>
                  </a:cubicBezTo>
                  <a:cubicBezTo>
                    <a:pt x="16" y="0"/>
                    <a:pt x="17" y="1"/>
                    <a:pt x="17" y="3"/>
                  </a:cubicBezTo>
                  <a:cubicBezTo>
                    <a:pt x="16" y="4"/>
                    <a:pt x="16" y="4"/>
                    <a:pt x="16" y="4"/>
                  </a:cubicBezTo>
                  <a:cubicBezTo>
                    <a:pt x="17" y="4"/>
                    <a:pt x="17" y="5"/>
                    <a:pt x="17" y="5"/>
                  </a:cubicBezTo>
                  <a:cubicBezTo>
                    <a:pt x="17" y="6"/>
                    <a:pt x="17" y="6"/>
                    <a:pt x="17" y="6"/>
                  </a:cubicBezTo>
                  <a:cubicBezTo>
                    <a:pt x="17" y="7"/>
                    <a:pt x="17" y="7"/>
                    <a:pt x="17" y="7"/>
                  </a:cubicBezTo>
                  <a:cubicBezTo>
                    <a:pt x="17" y="7"/>
                    <a:pt x="17" y="7"/>
                    <a:pt x="17" y="7"/>
                  </a:cubicBezTo>
                  <a:cubicBezTo>
                    <a:pt x="17" y="9"/>
                    <a:pt x="17" y="9"/>
                    <a:pt x="17" y="9"/>
                  </a:cubicBezTo>
                  <a:cubicBezTo>
                    <a:pt x="17" y="9"/>
                    <a:pt x="17" y="9"/>
                    <a:pt x="17" y="9"/>
                  </a:cubicBezTo>
                  <a:cubicBezTo>
                    <a:pt x="17" y="10"/>
                    <a:pt x="17" y="10"/>
                    <a:pt x="17" y="10"/>
                  </a:cubicBezTo>
                  <a:cubicBezTo>
                    <a:pt x="16" y="12"/>
                    <a:pt x="16" y="12"/>
                    <a:pt x="16" y="12"/>
                  </a:cubicBezTo>
                  <a:cubicBezTo>
                    <a:pt x="17" y="14"/>
                    <a:pt x="17" y="14"/>
                    <a:pt x="17" y="14"/>
                  </a:cubicBezTo>
                  <a:cubicBezTo>
                    <a:pt x="16" y="16"/>
                    <a:pt x="16" y="16"/>
                    <a:pt x="16" y="16"/>
                  </a:cubicBezTo>
                  <a:cubicBezTo>
                    <a:pt x="17" y="17"/>
                    <a:pt x="17" y="17"/>
                    <a:pt x="17" y="17"/>
                  </a:cubicBezTo>
                  <a:cubicBezTo>
                    <a:pt x="16" y="19"/>
                    <a:pt x="16" y="19"/>
                    <a:pt x="16" y="19"/>
                  </a:cubicBezTo>
                  <a:cubicBezTo>
                    <a:pt x="20" y="19"/>
                    <a:pt x="20" y="19"/>
                    <a:pt x="20" y="19"/>
                  </a:cubicBezTo>
                  <a:cubicBezTo>
                    <a:pt x="25" y="19"/>
                    <a:pt x="25" y="19"/>
                    <a:pt x="25" y="19"/>
                  </a:cubicBezTo>
                  <a:cubicBezTo>
                    <a:pt x="30" y="18"/>
                    <a:pt x="30" y="18"/>
                    <a:pt x="30" y="18"/>
                  </a:cubicBezTo>
                  <a:cubicBezTo>
                    <a:pt x="31" y="18"/>
                    <a:pt x="31" y="18"/>
                    <a:pt x="31" y="18"/>
                  </a:cubicBezTo>
                  <a:cubicBezTo>
                    <a:pt x="32" y="18"/>
                    <a:pt x="32" y="18"/>
                    <a:pt x="32" y="18"/>
                  </a:cubicBezTo>
                  <a:cubicBezTo>
                    <a:pt x="36" y="18"/>
                    <a:pt x="36" y="18"/>
                    <a:pt x="36" y="18"/>
                  </a:cubicBezTo>
                  <a:cubicBezTo>
                    <a:pt x="38" y="18"/>
                    <a:pt x="39" y="19"/>
                    <a:pt x="39" y="21"/>
                  </a:cubicBezTo>
                  <a:cubicBezTo>
                    <a:pt x="39" y="22"/>
                    <a:pt x="38" y="22"/>
                    <a:pt x="37" y="22"/>
                  </a:cubicBezTo>
                  <a:cubicBezTo>
                    <a:pt x="36" y="23"/>
                    <a:pt x="35" y="23"/>
                    <a:pt x="33" y="24"/>
                  </a:cubicBezTo>
                  <a:cubicBezTo>
                    <a:pt x="31" y="23"/>
                    <a:pt x="31" y="23"/>
                    <a:pt x="31" y="23"/>
                  </a:cubicBezTo>
                  <a:cubicBezTo>
                    <a:pt x="30" y="24"/>
                    <a:pt x="29"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20" y="26"/>
                    <a:pt x="19" y="26"/>
                    <a:pt x="18" y="26"/>
                  </a:cubicBezTo>
                  <a:cubicBezTo>
                    <a:pt x="18" y="26"/>
                    <a:pt x="17" y="26"/>
                    <a:pt x="17" y="26"/>
                  </a:cubicBezTo>
                  <a:cubicBezTo>
                    <a:pt x="17" y="26"/>
                    <a:pt x="16" y="26"/>
                    <a:pt x="16" y="26"/>
                  </a:cubicBezTo>
                  <a:cubicBezTo>
                    <a:pt x="15" y="30"/>
                    <a:pt x="15" y="30"/>
                    <a:pt x="15" y="30"/>
                  </a:cubicBezTo>
                  <a:cubicBezTo>
                    <a:pt x="16" y="33"/>
                    <a:pt x="16" y="33"/>
                    <a:pt x="16" y="33"/>
                  </a:cubicBezTo>
                  <a:cubicBezTo>
                    <a:pt x="15" y="36"/>
                    <a:pt x="15" y="36"/>
                    <a:pt x="15" y="36"/>
                  </a:cubicBezTo>
                  <a:cubicBezTo>
                    <a:pt x="15" y="40"/>
                    <a:pt x="15" y="40"/>
                    <a:pt x="15" y="40"/>
                  </a:cubicBezTo>
                  <a:cubicBezTo>
                    <a:pt x="16" y="42"/>
                    <a:pt x="16" y="42"/>
                    <a:pt x="16" y="42"/>
                  </a:cubicBezTo>
                  <a:cubicBezTo>
                    <a:pt x="16" y="43"/>
                    <a:pt x="16" y="43"/>
                    <a:pt x="16" y="43"/>
                  </a:cubicBezTo>
                  <a:cubicBezTo>
                    <a:pt x="17" y="46"/>
                    <a:pt x="17" y="46"/>
                    <a:pt x="17" y="46"/>
                  </a:cubicBezTo>
                  <a:cubicBezTo>
                    <a:pt x="17" y="47"/>
                    <a:pt x="17" y="47"/>
                    <a:pt x="17" y="47"/>
                  </a:cubicBezTo>
                  <a:cubicBezTo>
                    <a:pt x="17" y="48"/>
                    <a:pt x="18"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3" y="51"/>
                    <a:pt x="23" y="51"/>
                    <a:pt x="23" y="51"/>
                  </a:cubicBezTo>
                  <a:cubicBezTo>
                    <a:pt x="24" y="51"/>
                    <a:pt x="25" y="51"/>
                    <a:pt x="25" y="51"/>
                  </a:cubicBezTo>
                  <a:cubicBezTo>
                    <a:pt x="27" y="50"/>
                    <a:pt x="27" y="49"/>
                    <a:pt x="29" y="49"/>
                  </a:cubicBezTo>
                  <a:cubicBezTo>
                    <a:pt x="29" y="49"/>
                    <a:pt x="29" y="49"/>
                    <a:pt x="29" y="49"/>
                  </a:cubicBezTo>
                  <a:cubicBezTo>
                    <a:pt x="30" y="48"/>
                    <a:pt x="31" y="47"/>
                    <a:pt x="33"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6"/>
            <p:cNvSpPr>
              <a:spLocks/>
            </p:cNvSpPr>
            <p:nvPr userDrawn="1"/>
          </p:nvSpPr>
          <p:spPr bwMode="auto">
            <a:xfrm>
              <a:off x="435" y="390"/>
              <a:ext cx="79" cy="121"/>
            </a:xfrm>
            <a:custGeom>
              <a:avLst/>
              <a:gdLst>
                <a:gd name="T0" fmla="*/ 33 w 38"/>
                <a:gd name="T1" fmla="*/ 53 h 58"/>
                <a:gd name="T2" fmla="*/ 28 w 38"/>
                <a:gd name="T3" fmla="*/ 57 h 58"/>
                <a:gd name="T4" fmla="*/ 25 w 38"/>
                <a:gd name="T5" fmla="*/ 57 h 58"/>
                <a:gd name="T6" fmla="*/ 21 w 38"/>
                <a:gd name="T7" fmla="*/ 57 h 58"/>
                <a:gd name="T8" fmla="*/ 16 w 38"/>
                <a:gd name="T9" fmla="*/ 55 h 58"/>
                <a:gd name="T10" fmla="*/ 13 w 38"/>
                <a:gd name="T11" fmla="*/ 52 h 58"/>
                <a:gd name="T12" fmla="*/ 9 w 38"/>
                <a:gd name="T13" fmla="*/ 46 h 58"/>
                <a:gd name="T14" fmla="*/ 9 w 38"/>
                <a:gd name="T15" fmla="*/ 40 h 58"/>
                <a:gd name="T16" fmla="*/ 8 w 38"/>
                <a:gd name="T17" fmla="*/ 37 h 58"/>
                <a:gd name="T18" fmla="*/ 9 w 38"/>
                <a:gd name="T19" fmla="*/ 34 h 58"/>
                <a:gd name="T20" fmla="*/ 8 w 38"/>
                <a:gd name="T21" fmla="*/ 32 h 58"/>
                <a:gd name="T22" fmla="*/ 8 w 38"/>
                <a:gd name="T23" fmla="*/ 28 h 58"/>
                <a:gd name="T24" fmla="*/ 9 w 38"/>
                <a:gd name="T25" fmla="*/ 26 h 58"/>
                <a:gd name="T26" fmla="*/ 6 w 38"/>
                <a:gd name="T27" fmla="*/ 26 h 58"/>
                <a:gd name="T28" fmla="*/ 4 w 38"/>
                <a:gd name="T29" fmla="*/ 25 h 58"/>
                <a:gd name="T30" fmla="*/ 1 w 38"/>
                <a:gd name="T31" fmla="*/ 21 h 58"/>
                <a:gd name="T32" fmla="*/ 2 w 38"/>
                <a:gd name="T33" fmla="*/ 18 h 58"/>
                <a:gd name="T34" fmla="*/ 6 w 38"/>
                <a:gd name="T35" fmla="*/ 18 h 58"/>
                <a:gd name="T36" fmla="*/ 10 w 38"/>
                <a:gd name="T37" fmla="*/ 18 h 58"/>
                <a:gd name="T38" fmla="*/ 8 w 38"/>
                <a:gd name="T39" fmla="*/ 14 h 58"/>
                <a:gd name="T40" fmla="*/ 9 w 38"/>
                <a:gd name="T41" fmla="*/ 11 h 58"/>
                <a:gd name="T42" fmla="*/ 8 w 38"/>
                <a:gd name="T43" fmla="*/ 7 h 58"/>
                <a:gd name="T44" fmla="*/ 8 w 38"/>
                <a:gd name="T45" fmla="*/ 3 h 58"/>
                <a:gd name="T46" fmla="*/ 9 w 38"/>
                <a:gd name="T47" fmla="*/ 1 h 58"/>
                <a:gd name="T48" fmla="*/ 16 w 38"/>
                <a:gd name="T49" fmla="*/ 3 h 58"/>
                <a:gd name="T50" fmla="*/ 17 w 38"/>
                <a:gd name="T51" fmla="*/ 5 h 58"/>
                <a:gd name="T52" fmla="*/ 16 w 38"/>
                <a:gd name="T53" fmla="*/ 7 h 58"/>
                <a:gd name="T54" fmla="*/ 17 w 38"/>
                <a:gd name="T55" fmla="*/ 9 h 58"/>
                <a:gd name="T56" fmla="*/ 17 w 38"/>
                <a:gd name="T57" fmla="*/ 10 h 58"/>
                <a:gd name="T58" fmla="*/ 16 w 38"/>
                <a:gd name="T59" fmla="*/ 14 h 58"/>
                <a:gd name="T60" fmla="*/ 17 w 38"/>
                <a:gd name="T61" fmla="*/ 17 h 58"/>
                <a:gd name="T62" fmla="*/ 19 w 38"/>
                <a:gd name="T63" fmla="*/ 19 h 58"/>
                <a:gd name="T64" fmla="*/ 29 w 38"/>
                <a:gd name="T65" fmla="*/ 18 h 58"/>
                <a:gd name="T66" fmla="*/ 31 w 38"/>
                <a:gd name="T67" fmla="*/ 18 h 58"/>
                <a:gd name="T68" fmla="*/ 38 w 38"/>
                <a:gd name="T69" fmla="*/ 21 h 58"/>
                <a:gd name="T70" fmla="*/ 33 w 38"/>
                <a:gd name="T71" fmla="*/ 24 h 58"/>
                <a:gd name="T72" fmla="*/ 27 w 38"/>
                <a:gd name="T73" fmla="*/ 25 h 58"/>
                <a:gd name="T74" fmla="*/ 25 w 38"/>
                <a:gd name="T75" fmla="*/ 25 h 58"/>
                <a:gd name="T76" fmla="*/ 20 w 38"/>
                <a:gd name="T77" fmla="*/ 26 h 58"/>
                <a:gd name="T78" fmla="*/ 17 w 38"/>
                <a:gd name="T79" fmla="*/ 26 h 58"/>
                <a:gd name="T80" fmla="*/ 15 w 38"/>
                <a:gd name="T81" fmla="*/ 30 h 58"/>
                <a:gd name="T82" fmla="*/ 15 w 38"/>
                <a:gd name="T83" fmla="*/ 36 h 58"/>
                <a:gd name="T84" fmla="*/ 15 w 38"/>
                <a:gd name="T85" fmla="*/ 42 h 58"/>
                <a:gd name="T86" fmla="*/ 17 w 38"/>
                <a:gd name="T87" fmla="*/ 46 h 58"/>
                <a:gd name="T88" fmla="*/ 19 w 38"/>
                <a:gd name="T89" fmla="*/ 48 h 58"/>
                <a:gd name="T90" fmla="*/ 20 w 38"/>
                <a:gd name="T91" fmla="*/ 50 h 58"/>
                <a:gd name="T92" fmla="*/ 22 w 38"/>
                <a:gd name="T93" fmla="*/ 51 h 58"/>
                <a:gd name="T94" fmla="*/ 25 w 38"/>
                <a:gd name="T95" fmla="*/ 51 h 58"/>
                <a:gd name="T96" fmla="*/ 29 w 38"/>
                <a:gd name="T97" fmla="*/ 49 h 58"/>
                <a:gd name="T98" fmla="*/ 36 w 38"/>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 h="58">
                  <a:moveTo>
                    <a:pt x="36" y="49"/>
                  </a:moveTo>
                  <a:cubicBezTo>
                    <a:pt x="36" y="51"/>
                    <a:pt x="35" y="52"/>
                    <a:pt x="33" y="53"/>
                  </a:cubicBezTo>
                  <a:cubicBezTo>
                    <a:pt x="33" y="54"/>
                    <a:pt x="32" y="55"/>
                    <a:pt x="30" y="56"/>
                  </a:cubicBezTo>
                  <a:cubicBezTo>
                    <a:pt x="28" y="57"/>
                    <a:pt x="28" y="57"/>
                    <a:pt x="28" y="57"/>
                  </a:cubicBezTo>
                  <a:cubicBezTo>
                    <a:pt x="27" y="57"/>
                    <a:pt x="27" y="57"/>
                    <a:pt x="27" y="57"/>
                  </a:cubicBezTo>
                  <a:cubicBezTo>
                    <a:pt x="25" y="57"/>
                    <a:pt x="25" y="57"/>
                    <a:pt x="25" y="57"/>
                  </a:cubicBezTo>
                  <a:cubicBezTo>
                    <a:pt x="24" y="58"/>
                    <a:pt x="23" y="58"/>
                    <a:pt x="22" y="58"/>
                  </a:cubicBezTo>
                  <a:cubicBezTo>
                    <a:pt x="22" y="58"/>
                    <a:pt x="21" y="58"/>
                    <a:pt x="21" y="57"/>
                  </a:cubicBezTo>
                  <a:cubicBezTo>
                    <a:pt x="19" y="57"/>
                    <a:pt x="19" y="57"/>
                    <a:pt x="19" y="57"/>
                  </a:cubicBezTo>
                  <a:cubicBezTo>
                    <a:pt x="16" y="55"/>
                    <a:pt x="16" y="55"/>
                    <a:pt x="16" y="55"/>
                  </a:cubicBezTo>
                  <a:cubicBezTo>
                    <a:pt x="15" y="55"/>
                    <a:pt x="15" y="55"/>
                    <a:pt x="15" y="55"/>
                  </a:cubicBezTo>
                  <a:cubicBezTo>
                    <a:pt x="13" y="52"/>
                    <a:pt x="13" y="52"/>
                    <a:pt x="13" y="52"/>
                  </a:cubicBezTo>
                  <a:cubicBezTo>
                    <a:pt x="12" y="51"/>
                    <a:pt x="12" y="51"/>
                    <a:pt x="12" y="51"/>
                  </a:cubicBezTo>
                  <a:cubicBezTo>
                    <a:pt x="9" y="46"/>
                    <a:pt x="9" y="46"/>
                    <a:pt x="9" y="46"/>
                  </a:cubicBezTo>
                  <a:cubicBezTo>
                    <a:pt x="8" y="41"/>
                    <a:pt x="8" y="41"/>
                    <a:pt x="8" y="41"/>
                  </a:cubicBezTo>
                  <a:cubicBezTo>
                    <a:pt x="9" y="40"/>
                    <a:pt x="9" y="40"/>
                    <a:pt x="9" y="40"/>
                  </a:cubicBezTo>
                  <a:cubicBezTo>
                    <a:pt x="8" y="39"/>
                    <a:pt x="8" y="39"/>
                    <a:pt x="8" y="39"/>
                  </a:cubicBezTo>
                  <a:cubicBezTo>
                    <a:pt x="8" y="37"/>
                    <a:pt x="8" y="37"/>
                    <a:pt x="8" y="37"/>
                  </a:cubicBezTo>
                  <a:cubicBezTo>
                    <a:pt x="8" y="35"/>
                    <a:pt x="8" y="35"/>
                    <a:pt x="8" y="35"/>
                  </a:cubicBezTo>
                  <a:cubicBezTo>
                    <a:pt x="9" y="34"/>
                    <a:pt x="9" y="34"/>
                    <a:pt x="9" y="34"/>
                  </a:cubicBezTo>
                  <a:cubicBezTo>
                    <a:pt x="9" y="33"/>
                    <a:pt x="9" y="33"/>
                    <a:pt x="9" y="33"/>
                  </a:cubicBezTo>
                  <a:cubicBezTo>
                    <a:pt x="8" y="32"/>
                    <a:pt x="8" y="32"/>
                    <a:pt x="8" y="32"/>
                  </a:cubicBezTo>
                  <a:cubicBezTo>
                    <a:pt x="9" y="30"/>
                    <a:pt x="9" y="30"/>
                    <a:pt x="9" y="30"/>
                  </a:cubicBezTo>
                  <a:cubicBezTo>
                    <a:pt x="8" y="28"/>
                    <a:pt x="8" y="28"/>
                    <a:pt x="8" y="28"/>
                  </a:cubicBezTo>
                  <a:cubicBezTo>
                    <a:pt x="9" y="28"/>
                    <a:pt x="9" y="28"/>
                    <a:pt x="9" y="28"/>
                  </a:cubicBezTo>
                  <a:cubicBezTo>
                    <a:pt x="9" y="26"/>
                    <a:pt x="9" y="26"/>
                    <a:pt x="9" y="26"/>
                  </a:cubicBezTo>
                  <a:cubicBezTo>
                    <a:pt x="8" y="26"/>
                    <a:pt x="8" y="26"/>
                    <a:pt x="8" y="26"/>
                  </a:cubicBezTo>
                  <a:cubicBezTo>
                    <a:pt x="6" y="26"/>
                    <a:pt x="6" y="26"/>
                    <a:pt x="6" y="26"/>
                  </a:cubicBezTo>
                  <a:cubicBezTo>
                    <a:pt x="4" y="25"/>
                    <a:pt x="4" y="25"/>
                    <a:pt x="4"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7" y="18"/>
                    <a:pt x="7" y="18"/>
                    <a:pt x="7" y="18"/>
                  </a:cubicBezTo>
                  <a:cubicBezTo>
                    <a:pt x="10" y="18"/>
                    <a:pt x="10" y="18"/>
                    <a:pt x="10" y="18"/>
                  </a:cubicBezTo>
                  <a:cubicBezTo>
                    <a:pt x="10" y="16"/>
                    <a:pt x="10" y="16"/>
                    <a:pt x="10" y="16"/>
                  </a:cubicBezTo>
                  <a:cubicBezTo>
                    <a:pt x="8" y="14"/>
                    <a:pt x="8" y="14"/>
                    <a:pt x="8" y="14"/>
                  </a:cubicBezTo>
                  <a:cubicBezTo>
                    <a:pt x="10" y="13"/>
                    <a:pt x="10" y="13"/>
                    <a:pt x="10" y="13"/>
                  </a:cubicBezTo>
                  <a:cubicBezTo>
                    <a:pt x="9" y="11"/>
                    <a:pt x="9" y="11"/>
                    <a:pt x="9" y="11"/>
                  </a:cubicBezTo>
                  <a:cubicBezTo>
                    <a:pt x="9" y="8"/>
                    <a:pt x="9" y="8"/>
                    <a:pt x="9" y="8"/>
                  </a:cubicBezTo>
                  <a:cubicBezTo>
                    <a:pt x="8" y="7"/>
                    <a:pt x="8" y="7"/>
                    <a:pt x="8" y="7"/>
                  </a:cubicBezTo>
                  <a:cubicBezTo>
                    <a:pt x="8" y="6"/>
                    <a:pt x="8" y="6"/>
                    <a:pt x="8" y="5"/>
                  </a:cubicBezTo>
                  <a:cubicBezTo>
                    <a:pt x="8" y="4"/>
                    <a:pt x="8" y="4"/>
                    <a:pt x="8" y="3"/>
                  </a:cubicBezTo>
                  <a:cubicBezTo>
                    <a:pt x="8" y="2"/>
                    <a:pt x="8" y="2"/>
                    <a:pt x="8" y="2"/>
                  </a:cubicBezTo>
                  <a:cubicBezTo>
                    <a:pt x="9" y="1"/>
                    <a:pt x="9" y="1"/>
                    <a:pt x="9" y="1"/>
                  </a:cubicBezTo>
                  <a:cubicBezTo>
                    <a:pt x="11" y="0"/>
                    <a:pt x="12" y="0"/>
                    <a:pt x="13" y="0"/>
                  </a:cubicBezTo>
                  <a:cubicBezTo>
                    <a:pt x="15" y="0"/>
                    <a:pt x="16" y="1"/>
                    <a:pt x="16" y="3"/>
                  </a:cubicBezTo>
                  <a:cubicBezTo>
                    <a:pt x="16" y="4"/>
                    <a:pt x="16" y="4"/>
                    <a:pt x="16" y="4"/>
                  </a:cubicBezTo>
                  <a:cubicBezTo>
                    <a:pt x="17" y="4"/>
                    <a:pt x="17" y="5"/>
                    <a:pt x="17" y="5"/>
                  </a:cubicBezTo>
                  <a:cubicBezTo>
                    <a:pt x="17" y="6"/>
                    <a:pt x="17" y="6"/>
                    <a:pt x="17" y="6"/>
                  </a:cubicBezTo>
                  <a:cubicBezTo>
                    <a:pt x="16" y="7"/>
                    <a:pt x="16" y="7"/>
                    <a:pt x="16" y="7"/>
                  </a:cubicBezTo>
                  <a:cubicBezTo>
                    <a:pt x="16" y="7"/>
                    <a:pt x="16" y="7"/>
                    <a:pt x="16" y="7"/>
                  </a:cubicBezTo>
                  <a:cubicBezTo>
                    <a:pt x="17" y="9"/>
                    <a:pt x="17" y="9"/>
                    <a:pt x="17" y="9"/>
                  </a:cubicBezTo>
                  <a:cubicBezTo>
                    <a:pt x="17" y="9"/>
                    <a:pt x="17" y="9"/>
                    <a:pt x="17" y="9"/>
                  </a:cubicBezTo>
                  <a:cubicBezTo>
                    <a:pt x="17" y="10"/>
                    <a:pt x="17" y="10"/>
                    <a:pt x="17" y="10"/>
                  </a:cubicBezTo>
                  <a:cubicBezTo>
                    <a:pt x="16" y="12"/>
                    <a:pt x="16" y="12"/>
                    <a:pt x="16" y="12"/>
                  </a:cubicBezTo>
                  <a:cubicBezTo>
                    <a:pt x="16" y="14"/>
                    <a:pt x="16" y="14"/>
                    <a:pt x="16" y="14"/>
                  </a:cubicBezTo>
                  <a:cubicBezTo>
                    <a:pt x="16" y="16"/>
                    <a:pt x="16" y="16"/>
                    <a:pt x="16" y="16"/>
                  </a:cubicBezTo>
                  <a:cubicBezTo>
                    <a:pt x="17" y="17"/>
                    <a:pt x="17" y="17"/>
                    <a:pt x="17" y="17"/>
                  </a:cubicBezTo>
                  <a:cubicBezTo>
                    <a:pt x="16" y="19"/>
                    <a:pt x="16" y="19"/>
                    <a:pt x="16" y="19"/>
                  </a:cubicBezTo>
                  <a:cubicBezTo>
                    <a:pt x="19" y="19"/>
                    <a:pt x="19" y="19"/>
                    <a:pt x="19" y="19"/>
                  </a:cubicBezTo>
                  <a:cubicBezTo>
                    <a:pt x="25" y="19"/>
                    <a:pt x="25" y="19"/>
                    <a:pt x="25" y="19"/>
                  </a:cubicBezTo>
                  <a:cubicBezTo>
                    <a:pt x="29" y="18"/>
                    <a:pt x="29" y="18"/>
                    <a:pt x="29" y="18"/>
                  </a:cubicBezTo>
                  <a:cubicBezTo>
                    <a:pt x="31" y="18"/>
                    <a:pt x="31" y="18"/>
                    <a:pt x="31" y="18"/>
                  </a:cubicBezTo>
                  <a:cubicBezTo>
                    <a:pt x="31" y="18"/>
                    <a:pt x="31" y="18"/>
                    <a:pt x="31" y="18"/>
                  </a:cubicBezTo>
                  <a:cubicBezTo>
                    <a:pt x="35" y="18"/>
                    <a:pt x="35" y="18"/>
                    <a:pt x="35" y="18"/>
                  </a:cubicBezTo>
                  <a:cubicBezTo>
                    <a:pt x="37" y="18"/>
                    <a:pt x="38" y="19"/>
                    <a:pt x="38" y="21"/>
                  </a:cubicBezTo>
                  <a:cubicBezTo>
                    <a:pt x="38" y="22"/>
                    <a:pt x="38" y="22"/>
                    <a:pt x="37" y="22"/>
                  </a:cubicBezTo>
                  <a:cubicBezTo>
                    <a:pt x="36" y="23"/>
                    <a:pt x="34" y="23"/>
                    <a:pt x="33" y="24"/>
                  </a:cubicBezTo>
                  <a:cubicBezTo>
                    <a:pt x="31" y="23"/>
                    <a:pt x="31" y="23"/>
                    <a:pt x="31" y="23"/>
                  </a:cubicBezTo>
                  <a:cubicBezTo>
                    <a:pt x="30" y="24"/>
                    <a:pt x="28"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19" y="26"/>
                    <a:pt x="19" y="26"/>
                    <a:pt x="18" y="26"/>
                  </a:cubicBezTo>
                  <a:cubicBezTo>
                    <a:pt x="18" y="26"/>
                    <a:pt x="17" y="26"/>
                    <a:pt x="17" y="26"/>
                  </a:cubicBezTo>
                  <a:cubicBezTo>
                    <a:pt x="16" y="26"/>
                    <a:pt x="16" y="26"/>
                    <a:pt x="15" y="26"/>
                  </a:cubicBezTo>
                  <a:cubicBezTo>
                    <a:pt x="15" y="30"/>
                    <a:pt x="15" y="30"/>
                    <a:pt x="15" y="30"/>
                  </a:cubicBezTo>
                  <a:cubicBezTo>
                    <a:pt x="15" y="33"/>
                    <a:pt x="15" y="33"/>
                    <a:pt x="15" y="33"/>
                  </a:cubicBezTo>
                  <a:cubicBezTo>
                    <a:pt x="15" y="36"/>
                    <a:pt x="15" y="36"/>
                    <a:pt x="15" y="36"/>
                  </a:cubicBezTo>
                  <a:cubicBezTo>
                    <a:pt x="15" y="40"/>
                    <a:pt x="15" y="40"/>
                    <a:pt x="15" y="40"/>
                  </a:cubicBezTo>
                  <a:cubicBezTo>
                    <a:pt x="15" y="42"/>
                    <a:pt x="15" y="42"/>
                    <a:pt x="15" y="42"/>
                  </a:cubicBezTo>
                  <a:cubicBezTo>
                    <a:pt x="15" y="43"/>
                    <a:pt x="15" y="43"/>
                    <a:pt x="15" y="43"/>
                  </a:cubicBezTo>
                  <a:cubicBezTo>
                    <a:pt x="17" y="46"/>
                    <a:pt x="17" y="46"/>
                    <a:pt x="17" y="46"/>
                  </a:cubicBezTo>
                  <a:cubicBezTo>
                    <a:pt x="17" y="47"/>
                    <a:pt x="17" y="47"/>
                    <a:pt x="17" y="47"/>
                  </a:cubicBezTo>
                  <a:cubicBezTo>
                    <a:pt x="17" y="48"/>
                    <a:pt x="17"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2" y="51"/>
                    <a:pt x="23" y="51"/>
                    <a:pt x="23" y="51"/>
                  </a:cubicBezTo>
                  <a:cubicBezTo>
                    <a:pt x="24" y="51"/>
                    <a:pt x="24" y="51"/>
                    <a:pt x="25" y="51"/>
                  </a:cubicBezTo>
                  <a:cubicBezTo>
                    <a:pt x="26" y="50"/>
                    <a:pt x="27" y="49"/>
                    <a:pt x="28" y="49"/>
                  </a:cubicBezTo>
                  <a:cubicBezTo>
                    <a:pt x="29" y="49"/>
                    <a:pt x="29" y="49"/>
                    <a:pt x="29" y="49"/>
                  </a:cubicBezTo>
                  <a:cubicBezTo>
                    <a:pt x="30" y="48"/>
                    <a:pt x="31" y="47"/>
                    <a:pt x="32"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7"/>
            <p:cNvSpPr>
              <a:spLocks noEditPoints="1"/>
            </p:cNvSpPr>
            <p:nvPr userDrawn="1"/>
          </p:nvSpPr>
          <p:spPr bwMode="auto">
            <a:xfrm>
              <a:off x="520" y="411"/>
              <a:ext cx="70" cy="110"/>
            </a:xfrm>
            <a:custGeom>
              <a:avLst/>
              <a:gdLst>
                <a:gd name="T0" fmla="*/ 30 w 34"/>
                <a:gd name="T1" fmla="*/ 44 h 53"/>
                <a:gd name="T2" fmla="*/ 27 w 34"/>
                <a:gd name="T3" fmla="*/ 47 h 53"/>
                <a:gd name="T4" fmla="*/ 23 w 34"/>
                <a:gd name="T5" fmla="*/ 50 h 53"/>
                <a:gd name="T6" fmla="*/ 19 w 34"/>
                <a:gd name="T7" fmla="*/ 51 h 53"/>
                <a:gd name="T8" fmla="*/ 14 w 34"/>
                <a:gd name="T9" fmla="*/ 52 h 53"/>
                <a:gd name="T10" fmla="*/ 10 w 34"/>
                <a:gd name="T11" fmla="*/ 51 h 53"/>
                <a:gd name="T12" fmla="*/ 3 w 34"/>
                <a:gd name="T13" fmla="*/ 47 h 53"/>
                <a:gd name="T14" fmla="*/ 2 w 34"/>
                <a:gd name="T15" fmla="*/ 43 h 53"/>
                <a:gd name="T16" fmla="*/ 1 w 34"/>
                <a:gd name="T17" fmla="*/ 33 h 53"/>
                <a:gd name="T18" fmla="*/ 1 w 34"/>
                <a:gd name="T19" fmla="*/ 29 h 53"/>
                <a:gd name="T20" fmla="*/ 2 w 34"/>
                <a:gd name="T21" fmla="*/ 26 h 53"/>
                <a:gd name="T22" fmla="*/ 4 w 34"/>
                <a:gd name="T23" fmla="*/ 20 h 53"/>
                <a:gd name="T24" fmla="*/ 3 w 34"/>
                <a:gd name="T25" fmla="*/ 16 h 53"/>
                <a:gd name="T26" fmla="*/ 6 w 34"/>
                <a:gd name="T27" fmla="*/ 14 h 53"/>
                <a:gd name="T28" fmla="*/ 10 w 34"/>
                <a:gd name="T29" fmla="*/ 9 h 53"/>
                <a:gd name="T30" fmla="*/ 11 w 34"/>
                <a:gd name="T31" fmla="*/ 6 h 53"/>
                <a:gd name="T32" fmla="*/ 15 w 34"/>
                <a:gd name="T33" fmla="*/ 3 h 53"/>
                <a:gd name="T34" fmla="*/ 18 w 34"/>
                <a:gd name="T35" fmla="*/ 1 h 53"/>
                <a:gd name="T36" fmla="*/ 23 w 34"/>
                <a:gd name="T37" fmla="*/ 0 h 53"/>
                <a:gd name="T38" fmla="*/ 28 w 34"/>
                <a:gd name="T39" fmla="*/ 4 h 53"/>
                <a:gd name="T40" fmla="*/ 30 w 34"/>
                <a:gd name="T41" fmla="*/ 10 h 53"/>
                <a:gd name="T42" fmla="*/ 28 w 34"/>
                <a:gd name="T43" fmla="*/ 17 h 53"/>
                <a:gd name="T44" fmla="*/ 20 w 34"/>
                <a:gd name="T45" fmla="*/ 24 h 53"/>
                <a:gd name="T46" fmla="*/ 15 w 34"/>
                <a:gd name="T47" fmla="*/ 27 h 53"/>
                <a:gd name="T48" fmla="*/ 10 w 34"/>
                <a:gd name="T49" fmla="*/ 27 h 53"/>
                <a:gd name="T50" fmla="*/ 8 w 34"/>
                <a:gd name="T51" fmla="*/ 30 h 53"/>
                <a:gd name="T52" fmla="*/ 8 w 34"/>
                <a:gd name="T53" fmla="*/ 36 h 53"/>
                <a:gd name="T54" fmla="*/ 7 w 34"/>
                <a:gd name="T55" fmla="*/ 39 h 53"/>
                <a:gd name="T56" fmla="*/ 10 w 34"/>
                <a:gd name="T57" fmla="*/ 43 h 53"/>
                <a:gd name="T58" fmla="*/ 13 w 34"/>
                <a:gd name="T59" fmla="*/ 44 h 53"/>
                <a:gd name="T60" fmla="*/ 19 w 34"/>
                <a:gd name="T61" fmla="*/ 43 h 53"/>
                <a:gd name="T62" fmla="*/ 21 w 34"/>
                <a:gd name="T63" fmla="*/ 41 h 53"/>
                <a:gd name="T64" fmla="*/ 25 w 34"/>
                <a:gd name="T65" fmla="*/ 39 h 53"/>
                <a:gd name="T66" fmla="*/ 32 w 34"/>
                <a:gd name="T67" fmla="*/ 35 h 53"/>
                <a:gd name="T68" fmla="*/ 23 w 34"/>
                <a:gd name="T69" fmla="*/ 8 h 53"/>
                <a:gd name="T70" fmla="*/ 21 w 34"/>
                <a:gd name="T71" fmla="*/ 8 h 53"/>
                <a:gd name="T72" fmla="*/ 19 w 34"/>
                <a:gd name="T73" fmla="*/ 9 h 53"/>
                <a:gd name="T74" fmla="*/ 14 w 34"/>
                <a:gd name="T75" fmla="*/ 15 h 53"/>
                <a:gd name="T76" fmla="*/ 12 w 34"/>
                <a:gd name="T77" fmla="*/ 19 h 53"/>
                <a:gd name="T78" fmla="*/ 15 w 34"/>
                <a:gd name="T79" fmla="*/ 17 h 53"/>
                <a:gd name="T80" fmla="*/ 18 w 34"/>
                <a:gd name="T81" fmla="*/ 16 h 53"/>
                <a:gd name="T82" fmla="*/ 20 w 34"/>
                <a:gd name="T83" fmla="*/ 15 h 53"/>
                <a:gd name="T84" fmla="*/ 22 w 34"/>
                <a:gd name="T85" fmla="*/ 13 h 53"/>
                <a:gd name="T86" fmla="*/ 24 w 34"/>
                <a:gd name="T8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53">
                  <a:moveTo>
                    <a:pt x="34" y="39"/>
                  </a:moveTo>
                  <a:cubicBezTo>
                    <a:pt x="34" y="39"/>
                    <a:pt x="33" y="40"/>
                    <a:pt x="32" y="42"/>
                  </a:cubicBezTo>
                  <a:cubicBezTo>
                    <a:pt x="32" y="43"/>
                    <a:pt x="31" y="44"/>
                    <a:pt x="30" y="44"/>
                  </a:cubicBezTo>
                  <a:cubicBezTo>
                    <a:pt x="30" y="44"/>
                    <a:pt x="30" y="44"/>
                    <a:pt x="30" y="44"/>
                  </a:cubicBezTo>
                  <a:cubicBezTo>
                    <a:pt x="29" y="46"/>
                    <a:pt x="29" y="46"/>
                    <a:pt x="29" y="46"/>
                  </a:cubicBezTo>
                  <a:cubicBezTo>
                    <a:pt x="27" y="47"/>
                    <a:pt x="27" y="47"/>
                    <a:pt x="27" y="47"/>
                  </a:cubicBezTo>
                  <a:cubicBezTo>
                    <a:pt x="25" y="48"/>
                    <a:pt x="25" y="48"/>
                    <a:pt x="25" y="48"/>
                  </a:cubicBezTo>
                  <a:cubicBezTo>
                    <a:pt x="24" y="50"/>
                    <a:pt x="24" y="50"/>
                    <a:pt x="24" y="50"/>
                  </a:cubicBezTo>
                  <a:cubicBezTo>
                    <a:pt x="23" y="50"/>
                    <a:pt x="23" y="50"/>
                    <a:pt x="23" y="50"/>
                  </a:cubicBezTo>
                  <a:cubicBezTo>
                    <a:pt x="22" y="50"/>
                    <a:pt x="22" y="50"/>
                    <a:pt x="21" y="50"/>
                  </a:cubicBezTo>
                  <a:cubicBezTo>
                    <a:pt x="20" y="51"/>
                    <a:pt x="20" y="51"/>
                    <a:pt x="20" y="51"/>
                  </a:cubicBezTo>
                  <a:cubicBezTo>
                    <a:pt x="20" y="51"/>
                    <a:pt x="20" y="51"/>
                    <a:pt x="19" y="51"/>
                  </a:cubicBezTo>
                  <a:cubicBezTo>
                    <a:pt x="18" y="51"/>
                    <a:pt x="18" y="51"/>
                    <a:pt x="17" y="53"/>
                  </a:cubicBezTo>
                  <a:cubicBezTo>
                    <a:pt x="15" y="52"/>
                    <a:pt x="15" y="52"/>
                    <a:pt x="15" y="52"/>
                  </a:cubicBezTo>
                  <a:cubicBezTo>
                    <a:pt x="15" y="52"/>
                    <a:pt x="15" y="52"/>
                    <a:pt x="14" y="52"/>
                  </a:cubicBezTo>
                  <a:cubicBezTo>
                    <a:pt x="14" y="52"/>
                    <a:pt x="13" y="52"/>
                    <a:pt x="12" y="51"/>
                  </a:cubicBezTo>
                  <a:cubicBezTo>
                    <a:pt x="10" y="51"/>
                    <a:pt x="10" y="51"/>
                    <a:pt x="10" y="51"/>
                  </a:cubicBezTo>
                  <a:cubicBezTo>
                    <a:pt x="10" y="51"/>
                    <a:pt x="10" y="51"/>
                    <a:pt x="10" y="51"/>
                  </a:cubicBezTo>
                  <a:cubicBezTo>
                    <a:pt x="7" y="50"/>
                    <a:pt x="5" y="50"/>
                    <a:pt x="5" y="48"/>
                  </a:cubicBezTo>
                  <a:cubicBezTo>
                    <a:pt x="5" y="47"/>
                    <a:pt x="5" y="47"/>
                    <a:pt x="5" y="47"/>
                  </a:cubicBezTo>
                  <a:cubicBezTo>
                    <a:pt x="3" y="47"/>
                    <a:pt x="3" y="47"/>
                    <a:pt x="3" y="47"/>
                  </a:cubicBezTo>
                  <a:cubicBezTo>
                    <a:pt x="3" y="45"/>
                    <a:pt x="3" y="45"/>
                    <a:pt x="3" y="45"/>
                  </a:cubicBezTo>
                  <a:cubicBezTo>
                    <a:pt x="2" y="44"/>
                    <a:pt x="2" y="44"/>
                    <a:pt x="2" y="44"/>
                  </a:cubicBezTo>
                  <a:cubicBezTo>
                    <a:pt x="2" y="43"/>
                    <a:pt x="2" y="43"/>
                    <a:pt x="2" y="43"/>
                  </a:cubicBezTo>
                  <a:cubicBezTo>
                    <a:pt x="0" y="38"/>
                    <a:pt x="0" y="38"/>
                    <a:pt x="0" y="38"/>
                  </a:cubicBezTo>
                  <a:cubicBezTo>
                    <a:pt x="1" y="35"/>
                    <a:pt x="1" y="35"/>
                    <a:pt x="1" y="35"/>
                  </a:cubicBezTo>
                  <a:cubicBezTo>
                    <a:pt x="1" y="33"/>
                    <a:pt x="1" y="33"/>
                    <a:pt x="1" y="33"/>
                  </a:cubicBezTo>
                  <a:cubicBezTo>
                    <a:pt x="1" y="31"/>
                    <a:pt x="1" y="31"/>
                    <a:pt x="1" y="31"/>
                  </a:cubicBezTo>
                  <a:cubicBezTo>
                    <a:pt x="1" y="29"/>
                    <a:pt x="1" y="29"/>
                    <a:pt x="1" y="29"/>
                  </a:cubicBezTo>
                  <a:cubicBezTo>
                    <a:pt x="1" y="29"/>
                    <a:pt x="1" y="29"/>
                    <a:pt x="1" y="29"/>
                  </a:cubicBezTo>
                  <a:cubicBezTo>
                    <a:pt x="2" y="27"/>
                    <a:pt x="2" y="27"/>
                    <a:pt x="2" y="27"/>
                  </a:cubicBezTo>
                  <a:cubicBezTo>
                    <a:pt x="2" y="28"/>
                    <a:pt x="2" y="28"/>
                    <a:pt x="2" y="28"/>
                  </a:cubicBezTo>
                  <a:cubicBezTo>
                    <a:pt x="2" y="27"/>
                    <a:pt x="2" y="26"/>
                    <a:pt x="2" y="26"/>
                  </a:cubicBezTo>
                  <a:cubicBezTo>
                    <a:pt x="2" y="25"/>
                    <a:pt x="2" y="25"/>
                    <a:pt x="2" y="25"/>
                  </a:cubicBezTo>
                  <a:cubicBezTo>
                    <a:pt x="2" y="23"/>
                    <a:pt x="2" y="23"/>
                    <a:pt x="2" y="23"/>
                  </a:cubicBezTo>
                  <a:cubicBezTo>
                    <a:pt x="2" y="22"/>
                    <a:pt x="3" y="20"/>
                    <a:pt x="4" y="20"/>
                  </a:cubicBezTo>
                  <a:cubicBezTo>
                    <a:pt x="4" y="19"/>
                    <a:pt x="4" y="19"/>
                    <a:pt x="4" y="19"/>
                  </a:cubicBezTo>
                  <a:cubicBezTo>
                    <a:pt x="4" y="19"/>
                    <a:pt x="3" y="18"/>
                    <a:pt x="3" y="17"/>
                  </a:cubicBezTo>
                  <a:cubicBezTo>
                    <a:pt x="3" y="16"/>
                    <a:pt x="3" y="16"/>
                    <a:pt x="3" y="16"/>
                  </a:cubicBezTo>
                  <a:cubicBezTo>
                    <a:pt x="3" y="15"/>
                    <a:pt x="3" y="14"/>
                    <a:pt x="4" y="13"/>
                  </a:cubicBezTo>
                  <a:cubicBezTo>
                    <a:pt x="4" y="14"/>
                    <a:pt x="5" y="14"/>
                    <a:pt x="6" y="14"/>
                  </a:cubicBezTo>
                  <a:cubicBezTo>
                    <a:pt x="6" y="14"/>
                    <a:pt x="6" y="14"/>
                    <a:pt x="6" y="14"/>
                  </a:cubicBezTo>
                  <a:cubicBezTo>
                    <a:pt x="6" y="14"/>
                    <a:pt x="7" y="14"/>
                    <a:pt x="7" y="13"/>
                  </a:cubicBezTo>
                  <a:cubicBezTo>
                    <a:pt x="8" y="12"/>
                    <a:pt x="9" y="10"/>
                    <a:pt x="9" y="9"/>
                  </a:cubicBezTo>
                  <a:cubicBezTo>
                    <a:pt x="10" y="9"/>
                    <a:pt x="10" y="9"/>
                    <a:pt x="10" y="9"/>
                  </a:cubicBezTo>
                  <a:cubicBezTo>
                    <a:pt x="10" y="8"/>
                    <a:pt x="10" y="8"/>
                    <a:pt x="10" y="6"/>
                  </a:cubicBezTo>
                  <a:cubicBezTo>
                    <a:pt x="11" y="6"/>
                    <a:pt x="11" y="6"/>
                    <a:pt x="11" y="6"/>
                  </a:cubicBezTo>
                  <a:cubicBezTo>
                    <a:pt x="11" y="6"/>
                    <a:pt x="11" y="6"/>
                    <a:pt x="11" y="6"/>
                  </a:cubicBezTo>
                  <a:cubicBezTo>
                    <a:pt x="12" y="6"/>
                    <a:pt x="12" y="6"/>
                    <a:pt x="12" y="6"/>
                  </a:cubicBezTo>
                  <a:cubicBezTo>
                    <a:pt x="13" y="5"/>
                    <a:pt x="13" y="5"/>
                    <a:pt x="13" y="5"/>
                  </a:cubicBezTo>
                  <a:cubicBezTo>
                    <a:pt x="14" y="4"/>
                    <a:pt x="14" y="4"/>
                    <a:pt x="15" y="3"/>
                  </a:cubicBezTo>
                  <a:cubicBezTo>
                    <a:pt x="15" y="3"/>
                    <a:pt x="16" y="3"/>
                    <a:pt x="16" y="2"/>
                  </a:cubicBezTo>
                  <a:cubicBezTo>
                    <a:pt x="17" y="2"/>
                    <a:pt x="17" y="2"/>
                    <a:pt x="17" y="2"/>
                  </a:cubicBezTo>
                  <a:cubicBezTo>
                    <a:pt x="18" y="1"/>
                    <a:pt x="18" y="1"/>
                    <a:pt x="18" y="1"/>
                  </a:cubicBezTo>
                  <a:cubicBezTo>
                    <a:pt x="19" y="1"/>
                    <a:pt x="20" y="0"/>
                    <a:pt x="21" y="0"/>
                  </a:cubicBezTo>
                  <a:cubicBezTo>
                    <a:pt x="22" y="0"/>
                    <a:pt x="22" y="0"/>
                    <a:pt x="23" y="1"/>
                  </a:cubicBezTo>
                  <a:cubicBezTo>
                    <a:pt x="23" y="0"/>
                    <a:pt x="23" y="0"/>
                    <a:pt x="23" y="0"/>
                  </a:cubicBezTo>
                  <a:cubicBezTo>
                    <a:pt x="24" y="1"/>
                    <a:pt x="24" y="1"/>
                    <a:pt x="24" y="1"/>
                  </a:cubicBezTo>
                  <a:cubicBezTo>
                    <a:pt x="25" y="2"/>
                    <a:pt x="26" y="2"/>
                    <a:pt x="26" y="2"/>
                  </a:cubicBezTo>
                  <a:cubicBezTo>
                    <a:pt x="28" y="4"/>
                    <a:pt x="28" y="4"/>
                    <a:pt x="28" y="4"/>
                  </a:cubicBezTo>
                  <a:cubicBezTo>
                    <a:pt x="28" y="4"/>
                    <a:pt x="28" y="4"/>
                    <a:pt x="28" y="4"/>
                  </a:cubicBezTo>
                  <a:cubicBezTo>
                    <a:pt x="30" y="5"/>
                    <a:pt x="30" y="7"/>
                    <a:pt x="30" y="9"/>
                  </a:cubicBezTo>
                  <a:cubicBezTo>
                    <a:pt x="30" y="10"/>
                    <a:pt x="30" y="10"/>
                    <a:pt x="30" y="10"/>
                  </a:cubicBezTo>
                  <a:cubicBezTo>
                    <a:pt x="30" y="14"/>
                    <a:pt x="30" y="14"/>
                    <a:pt x="30" y="14"/>
                  </a:cubicBezTo>
                  <a:cubicBezTo>
                    <a:pt x="30" y="14"/>
                    <a:pt x="30" y="14"/>
                    <a:pt x="30" y="14"/>
                  </a:cubicBezTo>
                  <a:cubicBezTo>
                    <a:pt x="28" y="17"/>
                    <a:pt x="28" y="17"/>
                    <a:pt x="28" y="17"/>
                  </a:cubicBezTo>
                  <a:cubicBezTo>
                    <a:pt x="27" y="19"/>
                    <a:pt x="27" y="19"/>
                    <a:pt x="27" y="19"/>
                  </a:cubicBezTo>
                  <a:cubicBezTo>
                    <a:pt x="26" y="21"/>
                    <a:pt x="26" y="21"/>
                    <a:pt x="26" y="21"/>
                  </a:cubicBezTo>
                  <a:cubicBezTo>
                    <a:pt x="23" y="23"/>
                    <a:pt x="21" y="24"/>
                    <a:pt x="20" y="24"/>
                  </a:cubicBezTo>
                  <a:cubicBezTo>
                    <a:pt x="20" y="25"/>
                    <a:pt x="19" y="26"/>
                    <a:pt x="18" y="26"/>
                  </a:cubicBezTo>
                  <a:cubicBezTo>
                    <a:pt x="17" y="26"/>
                    <a:pt x="17" y="26"/>
                    <a:pt x="17" y="26"/>
                  </a:cubicBezTo>
                  <a:cubicBezTo>
                    <a:pt x="15" y="27"/>
                    <a:pt x="15" y="27"/>
                    <a:pt x="15" y="27"/>
                  </a:cubicBezTo>
                  <a:cubicBezTo>
                    <a:pt x="14" y="27"/>
                    <a:pt x="14" y="27"/>
                    <a:pt x="14" y="27"/>
                  </a:cubicBezTo>
                  <a:cubicBezTo>
                    <a:pt x="11" y="28"/>
                    <a:pt x="11" y="28"/>
                    <a:pt x="11" y="28"/>
                  </a:cubicBezTo>
                  <a:cubicBezTo>
                    <a:pt x="10" y="27"/>
                    <a:pt x="10" y="27"/>
                    <a:pt x="10" y="27"/>
                  </a:cubicBezTo>
                  <a:cubicBezTo>
                    <a:pt x="9" y="27"/>
                    <a:pt x="9" y="27"/>
                    <a:pt x="9" y="27"/>
                  </a:cubicBezTo>
                  <a:cubicBezTo>
                    <a:pt x="9" y="28"/>
                    <a:pt x="9" y="29"/>
                    <a:pt x="9" y="30"/>
                  </a:cubicBezTo>
                  <a:cubicBezTo>
                    <a:pt x="8" y="30"/>
                    <a:pt x="8" y="30"/>
                    <a:pt x="8" y="30"/>
                  </a:cubicBezTo>
                  <a:cubicBezTo>
                    <a:pt x="8" y="31"/>
                    <a:pt x="8" y="31"/>
                    <a:pt x="8" y="31"/>
                  </a:cubicBezTo>
                  <a:cubicBezTo>
                    <a:pt x="7" y="33"/>
                    <a:pt x="7" y="33"/>
                    <a:pt x="7" y="33"/>
                  </a:cubicBezTo>
                  <a:cubicBezTo>
                    <a:pt x="7" y="34"/>
                    <a:pt x="8" y="35"/>
                    <a:pt x="8" y="36"/>
                  </a:cubicBezTo>
                  <a:cubicBezTo>
                    <a:pt x="7" y="37"/>
                    <a:pt x="7" y="37"/>
                    <a:pt x="7" y="37"/>
                  </a:cubicBezTo>
                  <a:cubicBezTo>
                    <a:pt x="7" y="37"/>
                    <a:pt x="7" y="38"/>
                    <a:pt x="7" y="39"/>
                  </a:cubicBezTo>
                  <a:cubicBezTo>
                    <a:pt x="7" y="39"/>
                    <a:pt x="7" y="39"/>
                    <a:pt x="7" y="39"/>
                  </a:cubicBezTo>
                  <a:cubicBezTo>
                    <a:pt x="7" y="40"/>
                    <a:pt x="7" y="40"/>
                    <a:pt x="8" y="40"/>
                  </a:cubicBezTo>
                  <a:cubicBezTo>
                    <a:pt x="8" y="41"/>
                    <a:pt x="8" y="42"/>
                    <a:pt x="9" y="42"/>
                  </a:cubicBezTo>
                  <a:cubicBezTo>
                    <a:pt x="10" y="43"/>
                    <a:pt x="10" y="43"/>
                    <a:pt x="10" y="43"/>
                  </a:cubicBezTo>
                  <a:cubicBezTo>
                    <a:pt x="12" y="43"/>
                    <a:pt x="12" y="43"/>
                    <a:pt x="12" y="43"/>
                  </a:cubicBezTo>
                  <a:cubicBezTo>
                    <a:pt x="12" y="44"/>
                    <a:pt x="12" y="44"/>
                    <a:pt x="12" y="44"/>
                  </a:cubicBezTo>
                  <a:cubicBezTo>
                    <a:pt x="13" y="44"/>
                    <a:pt x="13" y="44"/>
                    <a:pt x="13" y="44"/>
                  </a:cubicBezTo>
                  <a:cubicBezTo>
                    <a:pt x="16" y="44"/>
                    <a:pt x="16" y="44"/>
                    <a:pt x="16" y="44"/>
                  </a:cubicBezTo>
                  <a:cubicBezTo>
                    <a:pt x="18" y="44"/>
                    <a:pt x="18" y="44"/>
                    <a:pt x="18" y="44"/>
                  </a:cubicBezTo>
                  <a:cubicBezTo>
                    <a:pt x="19" y="43"/>
                    <a:pt x="19" y="43"/>
                    <a:pt x="19" y="43"/>
                  </a:cubicBezTo>
                  <a:cubicBezTo>
                    <a:pt x="20" y="43"/>
                    <a:pt x="20" y="43"/>
                    <a:pt x="20" y="43"/>
                  </a:cubicBezTo>
                  <a:cubicBezTo>
                    <a:pt x="21" y="41"/>
                    <a:pt x="21" y="41"/>
                    <a:pt x="21" y="41"/>
                  </a:cubicBezTo>
                  <a:cubicBezTo>
                    <a:pt x="21" y="41"/>
                    <a:pt x="21" y="41"/>
                    <a:pt x="21" y="41"/>
                  </a:cubicBezTo>
                  <a:cubicBezTo>
                    <a:pt x="24" y="40"/>
                    <a:pt x="24" y="40"/>
                    <a:pt x="24" y="40"/>
                  </a:cubicBezTo>
                  <a:cubicBezTo>
                    <a:pt x="24" y="40"/>
                    <a:pt x="25" y="39"/>
                    <a:pt x="25" y="39"/>
                  </a:cubicBezTo>
                  <a:cubicBezTo>
                    <a:pt x="25" y="39"/>
                    <a:pt x="25" y="39"/>
                    <a:pt x="25" y="39"/>
                  </a:cubicBezTo>
                  <a:cubicBezTo>
                    <a:pt x="27" y="38"/>
                    <a:pt x="28" y="38"/>
                    <a:pt x="28" y="36"/>
                  </a:cubicBezTo>
                  <a:cubicBezTo>
                    <a:pt x="29" y="36"/>
                    <a:pt x="30" y="35"/>
                    <a:pt x="31" y="35"/>
                  </a:cubicBezTo>
                  <a:cubicBezTo>
                    <a:pt x="32" y="35"/>
                    <a:pt x="32" y="35"/>
                    <a:pt x="32" y="35"/>
                  </a:cubicBezTo>
                  <a:cubicBezTo>
                    <a:pt x="33" y="36"/>
                    <a:pt x="34" y="38"/>
                    <a:pt x="34" y="39"/>
                  </a:cubicBezTo>
                  <a:moveTo>
                    <a:pt x="23" y="8"/>
                  </a:moveTo>
                  <a:cubicBezTo>
                    <a:pt x="23" y="8"/>
                    <a:pt x="23" y="8"/>
                    <a:pt x="23" y="8"/>
                  </a:cubicBezTo>
                  <a:cubicBezTo>
                    <a:pt x="23" y="8"/>
                    <a:pt x="23" y="8"/>
                    <a:pt x="23" y="8"/>
                  </a:cubicBezTo>
                  <a:cubicBezTo>
                    <a:pt x="22" y="8"/>
                    <a:pt x="22" y="8"/>
                    <a:pt x="22" y="8"/>
                  </a:cubicBezTo>
                  <a:cubicBezTo>
                    <a:pt x="22" y="8"/>
                    <a:pt x="21" y="8"/>
                    <a:pt x="21" y="8"/>
                  </a:cubicBezTo>
                  <a:cubicBezTo>
                    <a:pt x="20" y="9"/>
                    <a:pt x="20" y="9"/>
                    <a:pt x="20" y="9"/>
                  </a:cubicBezTo>
                  <a:cubicBezTo>
                    <a:pt x="19" y="9"/>
                    <a:pt x="19" y="9"/>
                    <a:pt x="19" y="9"/>
                  </a:cubicBezTo>
                  <a:cubicBezTo>
                    <a:pt x="19" y="9"/>
                    <a:pt x="19" y="9"/>
                    <a:pt x="19" y="9"/>
                  </a:cubicBezTo>
                  <a:cubicBezTo>
                    <a:pt x="17" y="11"/>
                    <a:pt x="17" y="11"/>
                    <a:pt x="17" y="11"/>
                  </a:cubicBezTo>
                  <a:cubicBezTo>
                    <a:pt x="16" y="12"/>
                    <a:pt x="16" y="12"/>
                    <a:pt x="16" y="12"/>
                  </a:cubicBezTo>
                  <a:cubicBezTo>
                    <a:pt x="14" y="15"/>
                    <a:pt x="14" y="15"/>
                    <a:pt x="14" y="15"/>
                  </a:cubicBezTo>
                  <a:cubicBezTo>
                    <a:pt x="13" y="16"/>
                    <a:pt x="13" y="16"/>
                    <a:pt x="13" y="16"/>
                  </a:cubicBezTo>
                  <a:cubicBezTo>
                    <a:pt x="13" y="17"/>
                    <a:pt x="13" y="18"/>
                    <a:pt x="12" y="19"/>
                  </a:cubicBezTo>
                  <a:cubicBezTo>
                    <a:pt x="12" y="19"/>
                    <a:pt x="12" y="19"/>
                    <a:pt x="12" y="19"/>
                  </a:cubicBezTo>
                  <a:cubicBezTo>
                    <a:pt x="12" y="19"/>
                    <a:pt x="13" y="19"/>
                    <a:pt x="14" y="19"/>
                  </a:cubicBezTo>
                  <a:cubicBezTo>
                    <a:pt x="15" y="18"/>
                    <a:pt x="15" y="18"/>
                    <a:pt x="15" y="18"/>
                  </a:cubicBezTo>
                  <a:cubicBezTo>
                    <a:pt x="15" y="17"/>
                    <a:pt x="15" y="17"/>
                    <a:pt x="15" y="17"/>
                  </a:cubicBezTo>
                  <a:cubicBezTo>
                    <a:pt x="17" y="18"/>
                    <a:pt x="17" y="18"/>
                    <a:pt x="17" y="18"/>
                  </a:cubicBezTo>
                  <a:cubicBezTo>
                    <a:pt x="17" y="16"/>
                    <a:pt x="17" y="16"/>
                    <a:pt x="17" y="16"/>
                  </a:cubicBezTo>
                  <a:cubicBezTo>
                    <a:pt x="18" y="16"/>
                    <a:pt x="18" y="16"/>
                    <a:pt x="18" y="16"/>
                  </a:cubicBezTo>
                  <a:cubicBezTo>
                    <a:pt x="19" y="17"/>
                    <a:pt x="19" y="17"/>
                    <a:pt x="19" y="17"/>
                  </a:cubicBezTo>
                  <a:cubicBezTo>
                    <a:pt x="20" y="15"/>
                    <a:pt x="20" y="15"/>
                    <a:pt x="20" y="15"/>
                  </a:cubicBezTo>
                  <a:cubicBezTo>
                    <a:pt x="20" y="15"/>
                    <a:pt x="20" y="15"/>
                    <a:pt x="20" y="15"/>
                  </a:cubicBezTo>
                  <a:cubicBezTo>
                    <a:pt x="20" y="14"/>
                    <a:pt x="20" y="14"/>
                    <a:pt x="20" y="14"/>
                  </a:cubicBezTo>
                  <a:cubicBezTo>
                    <a:pt x="22" y="14"/>
                    <a:pt x="22" y="14"/>
                    <a:pt x="22" y="14"/>
                  </a:cubicBezTo>
                  <a:cubicBezTo>
                    <a:pt x="22" y="13"/>
                    <a:pt x="22" y="13"/>
                    <a:pt x="22" y="13"/>
                  </a:cubicBezTo>
                  <a:cubicBezTo>
                    <a:pt x="22" y="13"/>
                    <a:pt x="22" y="13"/>
                    <a:pt x="22" y="13"/>
                  </a:cubicBezTo>
                  <a:cubicBezTo>
                    <a:pt x="24" y="11"/>
                    <a:pt x="24" y="11"/>
                    <a:pt x="24" y="11"/>
                  </a:cubicBezTo>
                  <a:cubicBezTo>
                    <a:pt x="24" y="10"/>
                    <a:pt x="24" y="10"/>
                    <a:pt x="24" y="9"/>
                  </a:cubicBezTo>
                  <a:cubicBezTo>
                    <a:pt x="24" y="9"/>
                    <a:pt x="24"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8"/>
            <p:cNvSpPr>
              <a:spLocks/>
            </p:cNvSpPr>
            <p:nvPr userDrawn="1"/>
          </p:nvSpPr>
          <p:spPr bwMode="auto">
            <a:xfrm>
              <a:off x="605" y="421"/>
              <a:ext cx="78" cy="94"/>
            </a:xfrm>
            <a:custGeom>
              <a:avLst/>
              <a:gdLst>
                <a:gd name="T0" fmla="*/ 33 w 38"/>
                <a:gd name="T1" fmla="*/ 8 h 45"/>
                <a:gd name="T2" fmla="*/ 30 w 38"/>
                <a:gd name="T3" fmla="*/ 9 h 45"/>
                <a:gd name="T4" fmla="*/ 27 w 38"/>
                <a:gd name="T5" fmla="*/ 10 h 45"/>
                <a:gd name="T6" fmla="*/ 26 w 38"/>
                <a:gd name="T7" fmla="*/ 11 h 45"/>
                <a:gd name="T8" fmla="*/ 22 w 38"/>
                <a:gd name="T9" fmla="*/ 14 h 45"/>
                <a:gd name="T10" fmla="*/ 19 w 38"/>
                <a:gd name="T11" fmla="*/ 16 h 45"/>
                <a:gd name="T12" fmla="*/ 17 w 38"/>
                <a:gd name="T13" fmla="*/ 19 h 45"/>
                <a:gd name="T14" fmla="*/ 15 w 38"/>
                <a:gd name="T15" fmla="*/ 22 h 45"/>
                <a:gd name="T16" fmla="*/ 14 w 38"/>
                <a:gd name="T17" fmla="*/ 24 h 45"/>
                <a:gd name="T18" fmla="*/ 13 w 38"/>
                <a:gd name="T19" fmla="*/ 26 h 45"/>
                <a:gd name="T20" fmla="*/ 12 w 38"/>
                <a:gd name="T21" fmla="*/ 28 h 45"/>
                <a:gd name="T22" fmla="*/ 12 w 38"/>
                <a:gd name="T23" fmla="*/ 29 h 45"/>
                <a:gd name="T24" fmla="*/ 10 w 38"/>
                <a:gd name="T25" fmla="*/ 32 h 45"/>
                <a:gd name="T26" fmla="*/ 10 w 38"/>
                <a:gd name="T27" fmla="*/ 36 h 45"/>
                <a:gd name="T28" fmla="*/ 10 w 38"/>
                <a:gd name="T29" fmla="*/ 38 h 45"/>
                <a:gd name="T30" fmla="*/ 12 w 38"/>
                <a:gd name="T31" fmla="*/ 41 h 45"/>
                <a:gd name="T32" fmla="*/ 9 w 38"/>
                <a:gd name="T33" fmla="*/ 44 h 45"/>
                <a:gd name="T34" fmla="*/ 3 w 38"/>
                <a:gd name="T35" fmla="*/ 44 h 45"/>
                <a:gd name="T36" fmla="*/ 2 w 38"/>
                <a:gd name="T37" fmla="*/ 41 h 45"/>
                <a:gd name="T38" fmla="*/ 2 w 38"/>
                <a:gd name="T39" fmla="*/ 37 h 45"/>
                <a:gd name="T40" fmla="*/ 2 w 38"/>
                <a:gd name="T41" fmla="*/ 34 h 45"/>
                <a:gd name="T42" fmla="*/ 2 w 38"/>
                <a:gd name="T43" fmla="*/ 31 h 45"/>
                <a:gd name="T44" fmla="*/ 2 w 38"/>
                <a:gd name="T45" fmla="*/ 27 h 45"/>
                <a:gd name="T46" fmla="*/ 2 w 38"/>
                <a:gd name="T47" fmla="*/ 25 h 45"/>
                <a:gd name="T48" fmla="*/ 2 w 38"/>
                <a:gd name="T49" fmla="*/ 22 h 45"/>
                <a:gd name="T50" fmla="*/ 2 w 38"/>
                <a:gd name="T51" fmla="*/ 20 h 45"/>
                <a:gd name="T52" fmla="*/ 2 w 38"/>
                <a:gd name="T53" fmla="*/ 17 h 45"/>
                <a:gd name="T54" fmla="*/ 2 w 38"/>
                <a:gd name="T55" fmla="*/ 14 h 45"/>
                <a:gd name="T56" fmla="*/ 0 w 38"/>
                <a:gd name="T57" fmla="*/ 11 h 45"/>
                <a:gd name="T58" fmla="*/ 1 w 38"/>
                <a:gd name="T59" fmla="*/ 9 h 45"/>
                <a:gd name="T60" fmla="*/ 0 w 38"/>
                <a:gd name="T61" fmla="*/ 5 h 45"/>
                <a:gd name="T62" fmla="*/ 4 w 38"/>
                <a:gd name="T63" fmla="*/ 0 h 45"/>
                <a:gd name="T64" fmla="*/ 7 w 38"/>
                <a:gd name="T65" fmla="*/ 3 h 45"/>
                <a:gd name="T66" fmla="*/ 8 w 38"/>
                <a:gd name="T67" fmla="*/ 7 h 45"/>
                <a:gd name="T68" fmla="*/ 9 w 38"/>
                <a:gd name="T69" fmla="*/ 13 h 45"/>
                <a:gd name="T70" fmla="*/ 9 w 38"/>
                <a:gd name="T71" fmla="*/ 15 h 45"/>
                <a:gd name="T72" fmla="*/ 9 w 38"/>
                <a:gd name="T73" fmla="*/ 20 h 45"/>
                <a:gd name="T74" fmla="*/ 9 w 38"/>
                <a:gd name="T75" fmla="*/ 21 h 45"/>
                <a:gd name="T76" fmla="*/ 10 w 38"/>
                <a:gd name="T77" fmla="*/ 21 h 45"/>
                <a:gd name="T78" fmla="*/ 11 w 38"/>
                <a:gd name="T79" fmla="*/ 18 h 45"/>
                <a:gd name="T80" fmla="*/ 13 w 38"/>
                <a:gd name="T81" fmla="*/ 16 h 45"/>
                <a:gd name="T82" fmla="*/ 14 w 38"/>
                <a:gd name="T83" fmla="*/ 13 h 45"/>
                <a:gd name="T84" fmla="*/ 17 w 38"/>
                <a:gd name="T85" fmla="*/ 10 h 45"/>
                <a:gd name="T86" fmla="*/ 18 w 38"/>
                <a:gd name="T87" fmla="*/ 8 h 45"/>
                <a:gd name="T88" fmla="*/ 20 w 38"/>
                <a:gd name="T89" fmla="*/ 8 h 45"/>
                <a:gd name="T90" fmla="*/ 21 w 38"/>
                <a:gd name="T91" fmla="*/ 7 h 45"/>
                <a:gd name="T92" fmla="*/ 23 w 38"/>
                <a:gd name="T93" fmla="*/ 6 h 45"/>
                <a:gd name="T94" fmla="*/ 24 w 38"/>
                <a:gd name="T95" fmla="*/ 5 h 45"/>
                <a:gd name="T96" fmla="*/ 27 w 38"/>
                <a:gd name="T97" fmla="*/ 3 h 45"/>
                <a:gd name="T98" fmla="*/ 31 w 38"/>
                <a:gd name="T99" fmla="*/ 2 h 45"/>
                <a:gd name="T100" fmla="*/ 31 w 38"/>
                <a:gd name="T101" fmla="*/ 2 h 45"/>
                <a:gd name="T102" fmla="*/ 33 w 38"/>
                <a:gd name="T103" fmla="*/ 2 h 45"/>
                <a:gd name="T104" fmla="*/ 38 w 38"/>
                <a:gd name="T105"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45">
                  <a:moveTo>
                    <a:pt x="37" y="8"/>
                  </a:moveTo>
                  <a:cubicBezTo>
                    <a:pt x="33" y="8"/>
                    <a:pt x="33" y="8"/>
                    <a:pt x="33" y="8"/>
                  </a:cubicBezTo>
                  <a:cubicBezTo>
                    <a:pt x="31" y="9"/>
                    <a:pt x="31" y="9"/>
                    <a:pt x="31" y="9"/>
                  </a:cubicBezTo>
                  <a:cubicBezTo>
                    <a:pt x="30" y="9"/>
                    <a:pt x="30" y="9"/>
                    <a:pt x="30" y="9"/>
                  </a:cubicBezTo>
                  <a:cubicBezTo>
                    <a:pt x="28" y="10"/>
                    <a:pt x="28" y="10"/>
                    <a:pt x="28" y="10"/>
                  </a:cubicBezTo>
                  <a:cubicBezTo>
                    <a:pt x="27" y="10"/>
                    <a:pt x="27" y="10"/>
                    <a:pt x="27" y="10"/>
                  </a:cubicBezTo>
                  <a:cubicBezTo>
                    <a:pt x="26" y="11"/>
                    <a:pt x="26" y="11"/>
                    <a:pt x="26" y="11"/>
                  </a:cubicBezTo>
                  <a:cubicBezTo>
                    <a:pt x="26" y="11"/>
                    <a:pt x="26" y="11"/>
                    <a:pt x="26" y="11"/>
                  </a:cubicBezTo>
                  <a:cubicBezTo>
                    <a:pt x="24" y="12"/>
                    <a:pt x="24" y="12"/>
                    <a:pt x="24" y="12"/>
                  </a:cubicBezTo>
                  <a:cubicBezTo>
                    <a:pt x="22" y="14"/>
                    <a:pt x="22" y="14"/>
                    <a:pt x="22" y="14"/>
                  </a:cubicBezTo>
                  <a:cubicBezTo>
                    <a:pt x="21" y="14"/>
                    <a:pt x="21" y="14"/>
                    <a:pt x="21" y="14"/>
                  </a:cubicBezTo>
                  <a:cubicBezTo>
                    <a:pt x="20" y="15"/>
                    <a:pt x="20" y="16"/>
                    <a:pt x="19" y="16"/>
                  </a:cubicBezTo>
                  <a:cubicBezTo>
                    <a:pt x="18" y="19"/>
                    <a:pt x="18" y="19"/>
                    <a:pt x="18" y="19"/>
                  </a:cubicBezTo>
                  <a:cubicBezTo>
                    <a:pt x="17" y="19"/>
                    <a:pt x="17" y="19"/>
                    <a:pt x="17" y="19"/>
                  </a:cubicBezTo>
                  <a:cubicBezTo>
                    <a:pt x="17" y="20"/>
                    <a:pt x="17" y="20"/>
                    <a:pt x="17" y="21"/>
                  </a:cubicBezTo>
                  <a:cubicBezTo>
                    <a:pt x="15" y="22"/>
                    <a:pt x="15" y="22"/>
                    <a:pt x="15" y="22"/>
                  </a:cubicBezTo>
                  <a:cubicBezTo>
                    <a:pt x="14" y="23"/>
                    <a:pt x="14" y="23"/>
                    <a:pt x="14" y="23"/>
                  </a:cubicBezTo>
                  <a:cubicBezTo>
                    <a:pt x="14" y="24"/>
                    <a:pt x="14" y="24"/>
                    <a:pt x="14" y="24"/>
                  </a:cubicBezTo>
                  <a:cubicBezTo>
                    <a:pt x="13" y="26"/>
                    <a:pt x="13" y="26"/>
                    <a:pt x="13" y="26"/>
                  </a:cubicBezTo>
                  <a:cubicBezTo>
                    <a:pt x="13" y="26"/>
                    <a:pt x="13" y="26"/>
                    <a:pt x="13" y="26"/>
                  </a:cubicBezTo>
                  <a:cubicBezTo>
                    <a:pt x="13" y="27"/>
                    <a:pt x="13" y="27"/>
                    <a:pt x="13" y="27"/>
                  </a:cubicBezTo>
                  <a:cubicBezTo>
                    <a:pt x="12" y="28"/>
                    <a:pt x="12" y="28"/>
                    <a:pt x="12" y="28"/>
                  </a:cubicBezTo>
                  <a:cubicBezTo>
                    <a:pt x="13" y="28"/>
                    <a:pt x="13" y="28"/>
                    <a:pt x="13" y="29"/>
                  </a:cubicBezTo>
                  <a:cubicBezTo>
                    <a:pt x="12" y="29"/>
                    <a:pt x="12" y="29"/>
                    <a:pt x="12" y="29"/>
                  </a:cubicBezTo>
                  <a:cubicBezTo>
                    <a:pt x="11" y="31"/>
                    <a:pt x="11" y="31"/>
                    <a:pt x="11" y="31"/>
                  </a:cubicBezTo>
                  <a:cubicBezTo>
                    <a:pt x="10" y="32"/>
                    <a:pt x="10" y="32"/>
                    <a:pt x="10" y="32"/>
                  </a:cubicBezTo>
                  <a:cubicBezTo>
                    <a:pt x="11" y="34"/>
                    <a:pt x="11" y="34"/>
                    <a:pt x="11" y="34"/>
                  </a:cubicBezTo>
                  <a:cubicBezTo>
                    <a:pt x="10" y="36"/>
                    <a:pt x="10" y="36"/>
                    <a:pt x="10" y="36"/>
                  </a:cubicBezTo>
                  <a:cubicBezTo>
                    <a:pt x="10" y="36"/>
                    <a:pt x="10" y="37"/>
                    <a:pt x="10" y="37"/>
                  </a:cubicBezTo>
                  <a:cubicBezTo>
                    <a:pt x="10" y="37"/>
                    <a:pt x="10" y="38"/>
                    <a:pt x="10" y="38"/>
                  </a:cubicBezTo>
                  <a:cubicBezTo>
                    <a:pt x="10" y="39"/>
                    <a:pt x="10" y="39"/>
                    <a:pt x="10" y="39"/>
                  </a:cubicBezTo>
                  <a:cubicBezTo>
                    <a:pt x="12" y="41"/>
                    <a:pt x="12" y="41"/>
                    <a:pt x="12" y="41"/>
                  </a:cubicBezTo>
                  <a:cubicBezTo>
                    <a:pt x="10" y="43"/>
                    <a:pt x="10" y="43"/>
                    <a:pt x="10" y="43"/>
                  </a:cubicBezTo>
                  <a:cubicBezTo>
                    <a:pt x="9" y="44"/>
                    <a:pt x="9" y="44"/>
                    <a:pt x="9" y="44"/>
                  </a:cubicBezTo>
                  <a:cubicBezTo>
                    <a:pt x="6" y="45"/>
                    <a:pt x="6" y="45"/>
                    <a:pt x="6" y="45"/>
                  </a:cubicBezTo>
                  <a:cubicBezTo>
                    <a:pt x="3" y="44"/>
                    <a:pt x="3" y="44"/>
                    <a:pt x="3" y="44"/>
                  </a:cubicBezTo>
                  <a:cubicBezTo>
                    <a:pt x="3" y="41"/>
                    <a:pt x="3" y="41"/>
                    <a:pt x="3" y="41"/>
                  </a:cubicBezTo>
                  <a:cubicBezTo>
                    <a:pt x="2" y="41"/>
                    <a:pt x="2" y="41"/>
                    <a:pt x="2" y="41"/>
                  </a:cubicBezTo>
                  <a:cubicBezTo>
                    <a:pt x="2" y="39"/>
                    <a:pt x="2" y="39"/>
                    <a:pt x="2" y="39"/>
                  </a:cubicBezTo>
                  <a:cubicBezTo>
                    <a:pt x="2" y="38"/>
                    <a:pt x="2" y="37"/>
                    <a:pt x="2" y="37"/>
                  </a:cubicBezTo>
                  <a:cubicBezTo>
                    <a:pt x="2" y="36"/>
                    <a:pt x="2" y="36"/>
                    <a:pt x="2" y="35"/>
                  </a:cubicBezTo>
                  <a:cubicBezTo>
                    <a:pt x="2" y="34"/>
                    <a:pt x="2" y="34"/>
                    <a:pt x="2" y="34"/>
                  </a:cubicBezTo>
                  <a:cubicBezTo>
                    <a:pt x="2" y="34"/>
                    <a:pt x="1" y="33"/>
                    <a:pt x="1" y="32"/>
                  </a:cubicBezTo>
                  <a:cubicBezTo>
                    <a:pt x="1" y="32"/>
                    <a:pt x="2" y="31"/>
                    <a:pt x="2" y="31"/>
                  </a:cubicBezTo>
                  <a:cubicBezTo>
                    <a:pt x="2" y="31"/>
                    <a:pt x="2" y="30"/>
                    <a:pt x="2" y="28"/>
                  </a:cubicBezTo>
                  <a:cubicBezTo>
                    <a:pt x="2" y="27"/>
                    <a:pt x="2" y="27"/>
                    <a:pt x="2" y="27"/>
                  </a:cubicBezTo>
                  <a:cubicBezTo>
                    <a:pt x="2" y="26"/>
                    <a:pt x="2" y="26"/>
                    <a:pt x="2" y="26"/>
                  </a:cubicBezTo>
                  <a:cubicBezTo>
                    <a:pt x="2" y="25"/>
                    <a:pt x="2" y="25"/>
                    <a:pt x="2" y="25"/>
                  </a:cubicBezTo>
                  <a:cubicBezTo>
                    <a:pt x="2" y="24"/>
                    <a:pt x="2" y="24"/>
                    <a:pt x="2" y="24"/>
                  </a:cubicBezTo>
                  <a:cubicBezTo>
                    <a:pt x="2" y="22"/>
                    <a:pt x="2" y="22"/>
                    <a:pt x="2" y="22"/>
                  </a:cubicBezTo>
                  <a:cubicBezTo>
                    <a:pt x="2" y="21"/>
                    <a:pt x="2" y="21"/>
                    <a:pt x="2" y="21"/>
                  </a:cubicBezTo>
                  <a:cubicBezTo>
                    <a:pt x="2" y="20"/>
                    <a:pt x="2" y="20"/>
                    <a:pt x="2" y="20"/>
                  </a:cubicBezTo>
                  <a:cubicBezTo>
                    <a:pt x="2" y="18"/>
                    <a:pt x="2" y="18"/>
                    <a:pt x="2" y="18"/>
                  </a:cubicBezTo>
                  <a:cubicBezTo>
                    <a:pt x="2" y="18"/>
                    <a:pt x="2" y="17"/>
                    <a:pt x="2" y="17"/>
                  </a:cubicBezTo>
                  <a:cubicBezTo>
                    <a:pt x="2" y="16"/>
                    <a:pt x="2" y="15"/>
                    <a:pt x="1" y="15"/>
                  </a:cubicBezTo>
                  <a:cubicBezTo>
                    <a:pt x="2" y="14"/>
                    <a:pt x="2" y="14"/>
                    <a:pt x="2" y="14"/>
                  </a:cubicBezTo>
                  <a:cubicBezTo>
                    <a:pt x="1" y="12"/>
                    <a:pt x="1" y="12"/>
                    <a:pt x="1" y="12"/>
                  </a:cubicBezTo>
                  <a:cubicBezTo>
                    <a:pt x="0" y="11"/>
                    <a:pt x="0" y="11"/>
                    <a:pt x="0" y="11"/>
                  </a:cubicBezTo>
                  <a:cubicBezTo>
                    <a:pt x="1" y="9"/>
                    <a:pt x="1" y="9"/>
                    <a:pt x="1" y="9"/>
                  </a:cubicBezTo>
                  <a:cubicBezTo>
                    <a:pt x="1" y="9"/>
                    <a:pt x="1" y="9"/>
                    <a:pt x="1" y="9"/>
                  </a:cubicBezTo>
                  <a:cubicBezTo>
                    <a:pt x="0" y="6"/>
                    <a:pt x="0" y="6"/>
                    <a:pt x="0" y="6"/>
                  </a:cubicBezTo>
                  <a:cubicBezTo>
                    <a:pt x="0" y="5"/>
                    <a:pt x="0" y="5"/>
                    <a:pt x="0" y="5"/>
                  </a:cubicBezTo>
                  <a:cubicBezTo>
                    <a:pt x="0" y="5"/>
                    <a:pt x="0" y="4"/>
                    <a:pt x="0" y="4"/>
                  </a:cubicBezTo>
                  <a:cubicBezTo>
                    <a:pt x="0" y="3"/>
                    <a:pt x="1" y="1"/>
                    <a:pt x="4" y="0"/>
                  </a:cubicBezTo>
                  <a:cubicBezTo>
                    <a:pt x="7" y="1"/>
                    <a:pt x="7" y="1"/>
                    <a:pt x="7" y="1"/>
                  </a:cubicBezTo>
                  <a:cubicBezTo>
                    <a:pt x="7" y="3"/>
                    <a:pt x="7" y="3"/>
                    <a:pt x="7" y="3"/>
                  </a:cubicBezTo>
                  <a:cubicBezTo>
                    <a:pt x="8" y="4"/>
                    <a:pt x="8" y="4"/>
                    <a:pt x="8" y="4"/>
                  </a:cubicBezTo>
                  <a:cubicBezTo>
                    <a:pt x="8" y="7"/>
                    <a:pt x="8" y="7"/>
                    <a:pt x="8" y="7"/>
                  </a:cubicBezTo>
                  <a:cubicBezTo>
                    <a:pt x="8" y="9"/>
                    <a:pt x="9" y="11"/>
                    <a:pt x="9" y="11"/>
                  </a:cubicBezTo>
                  <a:cubicBezTo>
                    <a:pt x="9" y="13"/>
                    <a:pt x="9" y="13"/>
                    <a:pt x="9" y="13"/>
                  </a:cubicBezTo>
                  <a:cubicBezTo>
                    <a:pt x="9" y="13"/>
                    <a:pt x="9" y="13"/>
                    <a:pt x="9" y="14"/>
                  </a:cubicBezTo>
                  <a:cubicBezTo>
                    <a:pt x="9" y="15"/>
                    <a:pt x="9" y="15"/>
                    <a:pt x="9" y="15"/>
                  </a:cubicBezTo>
                  <a:cubicBezTo>
                    <a:pt x="9" y="17"/>
                    <a:pt x="9" y="17"/>
                    <a:pt x="9" y="17"/>
                  </a:cubicBezTo>
                  <a:cubicBezTo>
                    <a:pt x="9" y="20"/>
                    <a:pt x="9" y="20"/>
                    <a:pt x="9" y="20"/>
                  </a:cubicBezTo>
                  <a:cubicBezTo>
                    <a:pt x="8" y="21"/>
                    <a:pt x="8" y="21"/>
                    <a:pt x="8" y="21"/>
                  </a:cubicBezTo>
                  <a:cubicBezTo>
                    <a:pt x="9" y="21"/>
                    <a:pt x="9" y="21"/>
                    <a:pt x="9" y="21"/>
                  </a:cubicBezTo>
                  <a:cubicBezTo>
                    <a:pt x="9" y="22"/>
                    <a:pt x="9" y="22"/>
                    <a:pt x="9" y="22"/>
                  </a:cubicBezTo>
                  <a:cubicBezTo>
                    <a:pt x="9" y="22"/>
                    <a:pt x="9" y="21"/>
                    <a:pt x="10" y="21"/>
                  </a:cubicBezTo>
                  <a:cubicBezTo>
                    <a:pt x="10" y="19"/>
                    <a:pt x="10" y="19"/>
                    <a:pt x="10" y="19"/>
                  </a:cubicBezTo>
                  <a:cubicBezTo>
                    <a:pt x="10" y="19"/>
                    <a:pt x="10" y="18"/>
                    <a:pt x="11" y="18"/>
                  </a:cubicBezTo>
                  <a:cubicBezTo>
                    <a:pt x="11" y="17"/>
                    <a:pt x="11" y="17"/>
                    <a:pt x="11" y="17"/>
                  </a:cubicBezTo>
                  <a:cubicBezTo>
                    <a:pt x="13" y="16"/>
                    <a:pt x="13" y="16"/>
                    <a:pt x="13" y="16"/>
                  </a:cubicBezTo>
                  <a:cubicBezTo>
                    <a:pt x="13" y="15"/>
                    <a:pt x="13" y="15"/>
                    <a:pt x="13" y="15"/>
                  </a:cubicBezTo>
                  <a:cubicBezTo>
                    <a:pt x="14" y="13"/>
                    <a:pt x="14" y="13"/>
                    <a:pt x="14" y="13"/>
                  </a:cubicBezTo>
                  <a:cubicBezTo>
                    <a:pt x="15" y="12"/>
                    <a:pt x="15" y="12"/>
                    <a:pt x="15" y="12"/>
                  </a:cubicBezTo>
                  <a:cubicBezTo>
                    <a:pt x="16" y="11"/>
                    <a:pt x="17" y="10"/>
                    <a:pt x="17" y="10"/>
                  </a:cubicBezTo>
                  <a:cubicBezTo>
                    <a:pt x="18" y="10"/>
                    <a:pt x="18" y="10"/>
                    <a:pt x="18" y="10"/>
                  </a:cubicBezTo>
                  <a:cubicBezTo>
                    <a:pt x="18" y="8"/>
                    <a:pt x="18" y="8"/>
                    <a:pt x="18" y="8"/>
                  </a:cubicBezTo>
                  <a:cubicBezTo>
                    <a:pt x="19" y="8"/>
                    <a:pt x="19" y="8"/>
                    <a:pt x="19" y="8"/>
                  </a:cubicBezTo>
                  <a:cubicBezTo>
                    <a:pt x="20" y="8"/>
                    <a:pt x="20" y="8"/>
                    <a:pt x="20" y="8"/>
                  </a:cubicBezTo>
                  <a:cubicBezTo>
                    <a:pt x="20" y="7"/>
                    <a:pt x="20" y="7"/>
                    <a:pt x="20" y="7"/>
                  </a:cubicBezTo>
                  <a:cubicBezTo>
                    <a:pt x="21" y="7"/>
                    <a:pt x="21" y="7"/>
                    <a:pt x="21" y="7"/>
                  </a:cubicBezTo>
                  <a:cubicBezTo>
                    <a:pt x="22" y="6"/>
                    <a:pt x="22" y="6"/>
                    <a:pt x="22" y="6"/>
                  </a:cubicBezTo>
                  <a:cubicBezTo>
                    <a:pt x="23" y="6"/>
                    <a:pt x="23" y="6"/>
                    <a:pt x="23" y="6"/>
                  </a:cubicBezTo>
                  <a:cubicBezTo>
                    <a:pt x="23" y="6"/>
                    <a:pt x="23" y="6"/>
                    <a:pt x="23" y="6"/>
                  </a:cubicBezTo>
                  <a:cubicBezTo>
                    <a:pt x="24" y="5"/>
                    <a:pt x="24" y="5"/>
                    <a:pt x="24" y="5"/>
                  </a:cubicBezTo>
                  <a:cubicBezTo>
                    <a:pt x="25" y="4"/>
                    <a:pt x="25" y="4"/>
                    <a:pt x="25" y="4"/>
                  </a:cubicBezTo>
                  <a:cubicBezTo>
                    <a:pt x="27" y="3"/>
                    <a:pt x="27" y="3"/>
                    <a:pt x="27" y="3"/>
                  </a:cubicBezTo>
                  <a:cubicBezTo>
                    <a:pt x="29" y="2"/>
                    <a:pt x="29" y="2"/>
                    <a:pt x="29" y="2"/>
                  </a:cubicBezTo>
                  <a:cubicBezTo>
                    <a:pt x="30" y="2"/>
                    <a:pt x="30" y="2"/>
                    <a:pt x="31" y="2"/>
                  </a:cubicBezTo>
                  <a:cubicBezTo>
                    <a:pt x="31" y="2"/>
                    <a:pt x="31" y="2"/>
                    <a:pt x="31" y="2"/>
                  </a:cubicBezTo>
                  <a:cubicBezTo>
                    <a:pt x="31" y="2"/>
                    <a:pt x="31" y="2"/>
                    <a:pt x="31" y="2"/>
                  </a:cubicBezTo>
                  <a:cubicBezTo>
                    <a:pt x="31" y="2"/>
                    <a:pt x="31" y="2"/>
                    <a:pt x="32" y="2"/>
                  </a:cubicBezTo>
                  <a:cubicBezTo>
                    <a:pt x="32" y="2"/>
                    <a:pt x="33" y="2"/>
                    <a:pt x="33" y="2"/>
                  </a:cubicBezTo>
                  <a:cubicBezTo>
                    <a:pt x="34" y="2"/>
                    <a:pt x="34" y="2"/>
                    <a:pt x="35" y="2"/>
                  </a:cubicBezTo>
                  <a:cubicBezTo>
                    <a:pt x="37" y="2"/>
                    <a:pt x="37" y="3"/>
                    <a:pt x="38" y="4"/>
                  </a:cubicBezTo>
                  <a:lnTo>
                    <a:pt x="3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9"/>
            <p:cNvSpPr>
              <a:spLocks/>
            </p:cNvSpPr>
            <p:nvPr userDrawn="1"/>
          </p:nvSpPr>
          <p:spPr bwMode="auto">
            <a:xfrm>
              <a:off x="675" y="415"/>
              <a:ext cx="89" cy="98"/>
            </a:xfrm>
            <a:custGeom>
              <a:avLst/>
              <a:gdLst>
                <a:gd name="T0" fmla="*/ 40 w 43"/>
                <a:gd name="T1" fmla="*/ 41 h 47"/>
                <a:gd name="T2" fmla="*/ 36 w 43"/>
                <a:gd name="T3" fmla="*/ 44 h 47"/>
                <a:gd name="T4" fmla="*/ 31 w 43"/>
                <a:gd name="T5" fmla="*/ 45 h 47"/>
                <a:gd name="T6" fmla="*/ 26 w 43"/>
                <a:gd name="T7" fmla="*/ 46 h 47"/>
                <a:gd name="T8" fmla="*/ 22 w 43"/>
                <a:gd name="T9" fmla="*/ 46 h 47"/>
                <a:gd name="T10" fmla="*/ 19 w 43"/>
                <a:gd name="T11" fmla="*/ 46 h 47"/>
                <a:gd name="T12" fmla="*/ 14 w 43"/>
                <a:gd name="T13" fmla="*/ 46 h 47"/>
                <a:gd name="T14" fmla="*/ 9 w 43"/>
                <a:gd name="T15" fmla="*/ 45 h 47"/>
                <a:gd name="T16" fmla="*/ 5 w 43"/>
                <a:gd name="T17" fmla="*/ 45 h 47"/>
                <a:gd name="T18" fmla="*/ 0 w 43"/>
                <a:gd name="T19" fmla="*/ 37 h 47"/>
                <a:gd name="T20" fmla="*/ 6 w 43"/>
                <a:gd name="T21" fmla="*/ 36 h 47"/>
                <a:gd name="T22" fmla="*/ 10 w 43"/>
                <a:gd name="T23" fmla="*/ 38 h 47"/>
                <a:gd name="T24" fmla="*/ 12 w 43"/>
                <a:gd name="T25" fmla="*/ 40 h 47"/>
                <a:gd name="T26" fmla="*/ 28 w 43"/>
                <a:gd name="T27" fmla="*/ 38 h 47"/>
                <a:gd name="T28" fmla="*/ 30 w 43"/>
                <a:gd name="T29" fmla="*/ 38 h 47"/>
                <a:gd name="T30" fmla="*/ 34 w 43"/>
                <a:gd name="T31" fmla="*/ 36 h 47"/>
                <a:gd name="T32" fmla="*/ 32 w 43"/>
                <a:gd name="T33" fmla="*/ 34 h 47"/>
                <a:gd name="T34" fmla="*/ 31 w 43"/>
                <a:gd name="T35" fmla="*/ 33 h 47"/>
                <a:gd name="T36" fmla="*/ 28 w 43"/>
                <a:gd name="T37" fmla="*/ 32 h 47"/>
                <a:gd name="T38" fmla="*/ 24 w 43"/>
                <a:gd name="T39" fmla="*/ 31 h 47"/>
                <a:gd name="T40" fmla="*/ 21 w 43"/>
                <a:gd name="T41" fmla="*/ 31 h 47"/>
                <a:gd name="T42" fmla="*/ 16 w 43"/>
                <a:gd name="T43" fmla="*/ 28 h 47"/>
                <a:gd name="T44" fmla="*/ 9 w 43"/>
                <a:gd name="T45" fmla="*/ 25 h 47"/>
                <a:gd name="T46" fmla="*/ 5 w 43"/>
                <a:gd name="T47" fmla="*/ 14 h 47"/>
                <a:gd name="T48" fmla="*/ 9 w 43"/>
                <a:gd name="T49" fmla="*/ 7 h 47"/>
                <a:gd name="T50" fmla="*/ 14 w 43"/>
                <a:gd name="T51" fmla="*/ 4 h 47"/>
                <a:gd name="T52" fmla="*/ 23 w 43"/>
                <a:gd name="T53" fmla="*/ 1 h 47"/>
                <a:gd name="T54" fmla="*/ 33 w 43"/>
                <a:gd name="T55" fmla="*/ 1 h 47"/>
                <a:gd name="T56" fmla="*/ 37 w 43"/>
                <a:gd name="T57" fmla="*/ 4 h 47"/>
                <a:gd name="T58" fmla="*/ 33 w 43"/>
                <a:gd name="T59" fmla="*/ 10 h 47"/>
                <a:gd name="T60" fmla="*/ 29 w 43"/>
                <a:gd name="T61" fmla="*/ 8 h 47"/>
                <a:gd name="T62" fmla="*/ 26 w 43"/>
                <a:gd name="T63" fmla="*/ 8 h 47"/>
                <a:gd name="T64" fmla="*/ 19 w 43"/>
                <a:gd name="T65" fmla="*/ 10 h 47"/>
                <a:gd name="T66" fmla="*/ 16 w 43"/>
                <a:gd name="T67" fmla="*/ 11 h 47"/>
                <a:gd name="T68" fmla="*/ 15 w 43"/>
                <a:gd name="T69" fmla="*/ 13 h 47"/>
                <a:gd name="T70" fmla="*/ 12 w 43"/>
                <a:gd name="T71" fmla="*/ 17 h 47"/>
                <a:gd name="T72" fmla="*/ 15 w 43"/>
                <a:gd name="T73" fmla="*/ 21 h 47"/>
                <a:gd name="T74" fmla="*/ 21 w 43"/>
                <a:gd name="T75" fmla="*/ 24 h 47"/>
                <a:gd name="T76" fmla="*/ 28 w 43"/>
                <a:gd name="T77" fmla="*/ 26 h 47"/>
                <a:gd name="T78" fmla="*/ 32 w 43"/>
                <a:gd name="T79" fmla="*/ 27 h 47"/>
                <a:gd name="T80" fmla="*/ 36 w 43"/>
                <a:gd name="T81" fmla="*/ 28 h 47"/>
                <a:gd name="T82" fmla="*/ 42 w 43"/>
                <a:gd name="T83" fmla="*/ 33 h 47"/>
                <a:gd name="T84" fmla="*/ 43 w 43"/>
                <a:gd name="T8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47">
                  <a:moveTo>
                    <a:pt x="42" y="38"/>
                  </a:moveTo>
                  <a:cubicBezTo>
                    <a:pt x="40" y="41"/>
                    <a:pt x="40" y="41"/>
                    <a:pt x="40" y="41"/>
                  </a:cubicBezTo>
                  <a:cubicBezTo>
                    <a:pt x="40" y="41"/>
                    <a:pt x="40" y="41"/>
                    <a:pt x="40" y="41"/>
                  </a:cubicBezTo>
                  <a:cubicBezTo>
                    <a:pt x="39" y="43"/>
                    <a:pt x="39" y="43"/>
                    <a:pt x="39" y="43"/>
                  </a:cubicBezTo>
                  <a:cubicBezTo>
                    <a:pt x="37" y="43"/>
                    <a:pt x="37" y="43"/>
                    <a:pt x="37" y="43"/>
                  </a:cubicBezTo>
                  <a:cubicBezTo>
                    <a:pt x="36" y="44"/>
                    <a:pt x="36" y="44"/>
                    <a:pt x="36" y="44"/>
                  </a:cubicBezTo>
                  <a:cubicBezTo>
                    <a:pt x="33" y="44"/>
                    <a:pt x="33" y="44"/>
                    <a:pt x="33" y="44"/>
                  </a:cubicBezTo>
                  <a:cubicBezTo>
                    <a:pt x="32" y="45"/>
                    <a:pt x="32" y="45"/>
                    <a:pt x="32" y="45"/>
                  </a:cubicBezTo>
                  <a:cubicBezTo>
                    <a:pt x="31" y="45"/>
                    <a:pt x="31" y="45"/>
                    <a:pt x="31" y="45"/>
                  </a:cubicBezTo>
                  <a:cubicBezTo>
                    <a:pt x="30" y="45"/>
                    <a:pt x="30" y="45"/>
                    <a:pt x="30" y="45"/>
                  </a:cubicBezTo>
                  <a:cubicBezTo>
                    <a:pt x="30" y="46"/>
                    <a:pt x="30" y="46"/>
                    <a:pt x="30" y="46"/>
                  </a:cubicBezTo>
                  <a:cubicBezTo>
                    <a:pt x="26" y="46"/>
                    <a:pt x="26" y="46"/>
                    <a:pt x="26" y="46"/>
                  </a:cubicBezTo>
                  <a:cubicBezTo>
                    <a:pt x="24" y="46"/>
                    <a:pt x="24" y="46"/>
                    <a:pt x="24" y="46"/>
                  </a:cubicBezTo>
                  <a:cubicBezTo>
                    <a:pt x="23" y="47"/>
                    <a:pt x="23" y="47"/>
                    <a:pt x="23" y="47"/>
                  </a:cubicBezTo>
                  <a:cubicBezTo>
                    <a:pt x="22" y="46"/>
                    <a:pt x="22" y="46"/>
                    <a:pt x="22" y="46"/>
                  </a:cubicBezTo>
                  <a:cubicBezTo>
                    <a:pt x="23" y="46"/>
                    <a:pt x="24" y="46"/>
                    <a:pt x="24" y="46"/>
                  </a:cubicBezTo>
                  <a:cubicBezTo>
                    <a:pt x="24" y="46"/>
                    <a:pt x="22" y="46"/>
                    <a:pt x="19" y="46"/>
                  </a:cubicBezTo>
                  <a:cubicBezTo>
                    <a:pt x="19" y="46"/>
                    <a:pt x="19" y="46"/>
                    <a:pt x="19" y="46"/>
                  </a:cubicBezTo>
                  <a:cubicBezTo>
                    <a:pt x="18" y="46"/>
                    <a:pt x="18" y="46"/>
                    <a:pt x="18" y="46"/>
                  </a:cubicBezTo>
                  <a:cubicBezTo>
                    <a:pt x="17" y="47"/>
                    <a:pt x="17" y="47"/>
                    <a:pt x="17" y="47"/>
                  </a:cubicBezTo>
                  <a:cubicBezTo>
                    <a:pt x="16" y="46"/>
                    <a:pt x="15" y="46"/>
                    <a:pt x="14" y="46"/>
                  </a:cubicBezTo>
                  <a:cubicBezTo>
                    <a:pt x="13" y="46"/>
                    <a:pt x="12" y="46"/>
                    <a:pt x="11" y="46"/>
                  </a:cubicBezTo>
                  <a:cubicBezTo>
                    <a:pt x="11" y="46"/>
                    <a:pt x="11" y="46"/>
                    <a:pt x="11" y="46"/>
                  </a:cubicBezTo>
                  <a:cubicBezTo>
                    <a:pt x="10" y="45"/>
                    <a:pt x="9" y="45"/>
                    <a:pt x="9" y="45"/>
                  </a:cubicBezTo>
                  <a:cubicBezTo>
                    <a:pt x="9" y="45"/>
                    <a:pt x="8" y="46"/>
                    <a:pt x="7" y="46"/>
                  </a:cubicBezTo>
                  <a:cubicBezTo>
                    <a:pt x="6" y="45"/>
                    <a:pt x="6" y="45"/>
                    <a:pt x="6" y="45"/>
                  </a:cubicBezTo>
                  <a:cubicBezTo>
                    <a:pt x="5" y="45"/>
                    <a:pt x="5" y="45"/>
                    <a:pt x="5" y="45"/>
                  </a:cubicBezTo>
                  <a:cubicBezTo>
                    <a:pt x="5" y="45"/>
                    <a:pt x="5" y="45"/>
                    <a:pt x="4" y="44"/>
                  </a:cubicBezTo>
                  <a:cubicBezTo>
                    <a:pt x="2" y="44"/>
                    <a:pt x="0" y="42"/>
                    <a:pt x="0" y="38"/>
                  </a:cubicBezTo>
                  <a:cubicBezTo>
                    <a:pt x="0" y="37"/>
                    <a:pt x="0" y="37"/>
                    <a:pt x="0" y="37"/>
                  </a:cubicBezTo>
                  <a:cubicBezTo>
                    <a:pt x="2" y="36"/>
                    <a:pt x="2" y="36"/>
                    <a:pt x="2" y="36"/>
                  </a:cubicBezTo>
                  <a:cubicBezTo>
                    <a:pt x="5" y="35"/>
                    <a:pt x="5" y="35"/>
                    <a:pt x="5" y="35"/>
                  </a:cubicBezTo>
                  <a:cubicBezTo>
                    <a:pt x="6" y="36"/>
                    <a:pt x="6" y="36"/>
                    <a:pt x="6" y="36"/>
                  </a:cubicBezTo>
                  <a:cubicBezTo>
                    <a:pt x="8" y="36"/>
                    <a:pt x="8" y="36"/>
                    <a:pt x="8" y="36"/>
                  </a:cubicBezTo>
                  <a:cubicBezTo>
                    <a:pt x="8" y="36"/>
                    <a:pt x="8" y="36"/>
                    <a:pt x="8" y="36"/>
                  </a:cubicBezTo>
                  <a:cubicBezTo>
                    <a:pt x="9" y="36"/>
                    <a:pt x="9" y="37"/>
                    <a:pt x="10" y="38"/>
                  </a:cubicBezTo>
                  <a:cubicBezTo>
                    <a:pt x="10" y="38"/>
                    <a:pt x="10" y="38"/>
                    <a:pt x="10" y="38"/>
                  </a:cubicBezTo>
                  <a:cubicBezTo>
                    <a:pt x="10" y="39"/>
                    <a:pt x="10" y="39"/>
                    <a:pt x="10" y="39"/>
                  </a:cubicBezTo>
                  <a:cubicBezTo>
                    <a:pt x="12" y="40"/>
                    <a:pt x="12" y="40"/>
                    <a:pt x="12" y="40"/>
                  </a:cubicBezTo>
                  <a:cubicBezTo>
                    <a:pt x="12" y="40"/>
                    <a:pt x="12" y="40"/>
                    <a:pt x="12" y="40"/>
                  </a:cubicBezTo>
                  <a:cubicBezTo>
                    <a:pt x="25" y="39"/>
                    <a:pt x="25" y="39"/>
                    <a:pt x="25" y="39"/>
                  </a:cubicBezTo>
                  <a:cubicBezTo>
                    <a:pt x="28" y="38"/>
                    <a:pt x="28" y="38"/>
                    <a:pt x="28" y="38"/>
                  </a:cubicBezTo>
                  <a:cubicBezTo>
                    <a:pt x="28" y="38"/>
                    <a:pt x="28" y="38"/>
                    <a:pt x="28" y="38"/>
                  </a:cubicBezTo>
                  <a:cubicBezTo>
                    <a:pt x="29" y="38"/>
                    <a:pt x="29" y="38"/>
                    <a:pt x="29" y="38"/>
                  </a:cubicBezTo>
                  <a:cubicBezTo>
                    <a:pt x="30" y="38"/>
                    <a:pt x="30" y="38"/>
                    <a:pt x="30" y="38"/>
                  </a:cubicBezTo>
                  <a:cubicBezTo>
                    <a:pt x="30" y="37"/>
                    <a:pt x="30" y="37"/>
                    <a:pt x="30" y="37"/>
                  </a:cubicBezTo>
                  <a:cubicBezTo>
                    <a:pt x="32" y="37"/>
                    <a:pt x="33" y="37"/>
                    <a:pt x="34" y="36"/>
                  </a:cubicBezTo>
                  <a:cubicBezTo>
                    <a:pt x="34" y="36"/>
                    <a:pt x="34" y="36"/>
                    <a:pt x="34" y="36"/>
                  </a:cubicBezTo>
                  <a:cubicBezTo>
                    <a:pt x="34" y="35"/>
                    <a:pt x="34" y="35"/>
                    <a:pt x="34" y="35"/>
                  </a:cubicBezTo>
                  <a:cubicBezTo>
                    <a:pt x="33" y="35"/>
                    <a:pt x="33" y="35"/>
                    <a:pt x="33" y="35"/>
                  </a:cubicBezTo>
                  <a:cubicBezTo>
                    <a:pt x="32" y="34"/>
                    <a:pt x="32" y="34"/>
                    <a:pt x="32" y="34"/>
                  </a:cubicBezTo>
                  <a:cubicBezTo>
                    <a:pt x="31" y="34"/>
                    <a:pt x="31" y="34"/>
                    <a:pt x="31" y="34"/>
                  </a:cubicBezTo>
                  <a:cubicBezTo>
                    <a:pt x="31" y="33"/>
                    <a:pt x="31" y="33"/>
                    <a:pt x="31" y="33"/>
                  </a:cubicBezTo>
                  <a:cubicBezTo>
                    <a:pt x="31" y="33"/>
                    <a:pt x="31" y="33"/>
                    <a:pt x="31" y="33"/>
                  </a:cubicBezTo>
                  <a:cubicBezTo>
                    <a:pt x="30" y="33"/>
                    <a:pt x="30" y="33"/>
                    <a:pt x="30" y="33"/>
                  </a:cubicBezTo>
                  <a:cubicBezTo>
                    <a:pt x="29" y="32"/>
                    <a:pt x="29" y="32"/>
                    <a:pt x="29" y="32"/>
                  </a:cubicBezTo>
                  <a:cubicBezTo>
                    <a:pt x="29" y="32"/>
                    <a:pt x="28" y="32"/>
                    <a:pt x="28" y="32"/>
                  </a:cubicBezTo>
                  <a:cubicBezTo>
                    <a:pt x="27" y="32"/>
                    <a:pt x="26" y="32"/>
                    <a:pt x="25" y="32"/>
                  </a:cubicBezTo>
                  <a:cubicBezTo>
                    <a:pt x="24" y="32"/>
                    <a:pt x="24" y="32"/>
                    <a:pt x="24" y="32"/>
                  </a:cubicBezTo>
                  <a:cubicBezTo>
                    <a:pt x="24" y="31"/>
                    <a:pt x="24" y="31"/>
                    <a:pt x="24" y="31"/>
                  </a:cubicBezTo>
                  <a:cubicBezTo>
                    <a:pt x="22" y="32"/>
                    <a:pt x="22" y="32"/>
                    <a:pt x="22" y="32"/>
                  </a:cubicBezTo>
                  <a:cubicBezTo>
                    <a:pt x="22" y="31"/>
                    <a:pt x="22" y="31"/>
                    <a:pt x="22" y="31"/>
                  </a:cubicBezTo>
                  <a:cubicBezTo>
                    <a:pt x="21" y="31"/>
                    <a:pt x="21" y="31"/>
                    <a:pt x="21" y="31"/>
                  </a:cubicBezTo>
                  <a:cubicBezTo>
                    <a:pt x="20" y="30"/>
                    <a:pt x="20" y="30"/>
                    <a:pt x="20" y="30"/>
                  </a:cubicBezTo>
                  <a:cubicBezTo>
                    <a:pt x="17" y="29"/>
                    <a:pt x="17" y="29"/>
                    <a:pt x="17" y="29"/>
                  </a:cubicBezTo>
                  <a:cubicBezTo>
                    <a:pt x="16" y="28"/>
                    <a:pt x="16" y="28"/>
                    <a:pt x="16" y="28"/>
                  </a:cubicBezTo>
                  <a:cubicBezTo>
                    <a:pt x="12" y="27"/>
                    <a:pt x="12" y="27"/>
                    <a:pt x="12" y="27"/>
                  </a:cubicBezTo>
                  <a:cubicBezTo>
                    <a:pt x="11" y="27"/>
                    <a:pt x="11" y="27"/>
                    <a:pt x="11" y="27"/>
                  </a:cubicBezTo>
                  <a:cubicBezTo>
                    <a:pt x="9" y="25"/>
                    <a:pt x="9" y="25"/>
                    <a:pt x="9" y="25"/>
                  </a:cubicBezTo>
                  <a:cubicBezTo>
                    <a:pt x="7" y="21"/>
                    <a:pt x="7" y="21"/>
                    <a:pt x="7" y="21"/>
                  </a:cubicBezTo>
                  <a:cubicBezTo>
                    <a:pt x="6" y="20"/>
                    <a:pt x="6" y="20"/>
                    <a:pt x="6" y="20"/>
                  </a:cubicBezTo>
                  <a:cubicBezTo>
                    <a:pt x="5" y="14"/>
                    <a:pt x="5" y="14"/>
                    <a:pt x="5" y="14"/>
                  </a:cubicBezTo>
                  <a:cubicBezTo>
                    <a:pt x="6" y="14"/>
                    <a:pt x="6" y="14"/>
                    <a:pt x="6" y="14"/>
                  </a:cubicBezTo>
                  <a:cubicBezTo>
                    <a:pt x="6" y="12"/>
                    <a:pt x="6" y="11"/>
                    <a:pt x="7" y="10"/>
                  </a:cubicBezTo>
                  <a:cubicBezTo>
                    <a:pt x="8" y="9"/>
                    <a:pt x="9" y="8"/>
                    <a:pt x="9" y="7"/>
                  </a:cubicBezTo>
                  <a:cubicBezTo>
                    <a:pt x="10" y="7"/>
                    <a:pt x="10" y="7"/>
                    <a:pt x="10" y="7"/>
                  </a:cubicBezTo>
                  <a:cubicBezTo>
                    <a:pt x="11" y="6"/>
                    <a:pt x="11" y="6"/>
                    <a:pt x="12" y="5"/>
                  </a:cubicBezTo>
                  <a:cubicBezTo>
                    <a:pt x="14" y="4"/>
                    <a:pt x="14" y="4"/>
                    <a:pt x="14" y="4"/>
                  </a:cubicBezTo>
                  <a:cubicBezTo>
                    <a:pt x="20" y="2"/>
                    <a:pt x="20" y="2"/>
                    <a:pt x="20" y="2"/>
                  </a:cubicBezTo>
                  <a:cubicBezTo>
                    <a:pt x="21" y="2"/>
                    <a:pt x="21" y="2"/>
                    <a:pt x="21" y="2"/>
                  </a:cubicBezTo>
                  <a:cubicBezTo>
                    <a:pt x="23" y="1"/>
                    <a:pt x="23" y="1"/>
                    <a:pt x="23" y="1"/>
                  </a:cubicBezTo>
                  <a:cubicBezTo>
                    <a:pt x="26" y="0"/>
                    <a:pt x="26" y="0"/>
                    <a:pt x="26" y="0"/>
                  </a:cubicBezTo>
                  <a:cubicBezTo>
                    <a:pt x="33" y="1"/>
                    <a:pt x="33" y="1"/>
                    <a:pt x="33" y="1"/>
                  </a:cubicBezTo>
                  <a:cubicBezTo>
                    <a:pt x="33" y="1"/>
                    <a:pt x="33" y="1"/>
                    <a:pt x="33" y="1"/>
                  </a:cubicBezTo>
                  <a:cubicBezTo>
                    <a:pt x="34" y="2"/>
                    <a:pt x="34" y="2"/>
                    <a:pt x="35" y="3"/>
                  </a:cubicBezTo>
                  <a:cubicBezTo>
                    <a:pt x="35" y="3"/>
                    <a:pt x="35" y="3"/>
                    <a:pt x="35" y="3"/>
                  </a:cubicBezTo>
                  <a:cubicBezTo>
                    <a:pt x="37" y="4"/>
                    <a:pt x="37" y="4"/>
                    <a:pt x="37" y="4"/>
                  </a:cubicBezTo>
                  <a:cubicBezTo>
                    <a:pt x="36" y="7"/>
                    <a:pt x="36" y="7"/>
                    <a:pt x="36" y="7"/>
                  </a:cubicBezTo>
                  <a:cubicBezTo>
                    <a:pt x="36" y="8"/>
                    <a:pt x="36" y="8"/>
                    <a:pt x="36" y="8"/>
                  </a:cubicBezTo>
                  <a:cubicBezTo>
                    <a:pt x="36" y="9"/>
                    <a:pt x="34" y="10"/>
                    <a:pt x="33" y="10"/>
                  </a:cubicBezTo>
                  <a:cubicBezTo>
                    <a:pt x="32" y="10"/>
                    <a:pt x="31" y="10"/>
                    <a:pt x="30" y="9"/>
                  </a:cubicBezTo>
                  <a:cubicBezTo>
                    <a:pt x="30" y="8"/>
                    <a:pt x="30" y="8"/>
                    <a:pt x="30" y="8"/>
                  </a:cubicBezTo>
                  <a:cubicBezTo>
                    <a:pt x="29" y="8"/>
                    <a:pt x="29" y="8"/>
                    <a:pt x="29" y="8"/>
                  </a:cubicBezTo>
                  <a:cubicBezTo>
                    <a:pt x="28" y="9"/>
                    <a:pt x="28" y="9"/>
                    <a:pt x="28" y="9"/>
                  </a:cubicBezTo>
                  <a:cubicBezTo>
                    <a:pt x="26" y="8"/>
                    <a:pt x="26" y="8"/>
                    <a:pt x="26" y="8"/>
                  </a:cubicBezTo>
                  <a:cubicBezTo>
                    <a:pt x="26" y="8"/>
                    <a:pt x="26" y="8"/>
                    <a:pt x="26" y="8"/>
                  </a:cubicBezTo>
                  <a:cubicBezTo>
                    <a:pt x="25" y="8"/>
                    <a:pt x="24" y="9"/>
                    <a:pt x="23" y="9"/>
                  </a:cubicBezTo>
                  <a:cubicBezTo>
                    <a:pt x="22" y="9"/>
                    <a:pt x="21" y="9"/>
                    <a:pt x="20" y="10"/>
                  </a:cubicBezTo>
                  <a:cubicBezTo>
                    <a:pt x="19" y="10"/>
                    <a:pt x="19" y="10"/>
                    <a:pt x="19" y="10"/>
                  </a:cubicBezTo>
                  <a:cubicBezTo>
                    <a:pt x="18" y="11"/>
                    <a:pt x="18" y="11"/>
                    <a:pt x="18" y="11"/>
                  </a:cubicBezTo>
                  <a:cubicBezTo>
                    <a:pt x="17" y="11"/>
                    <a:pt x="17" y="11"/>
                    <a:pt x="17" y="11"/>
                  </a:cubicBezTo>
                  <a:cubicBezTo>
                    <a:pt x="16" y="11"/>
                    <a:pt x="16" y="11"/>
                    <a:pt x="16" y="11"/>
                  </a:cubicBezTo>
                  <a:cubicBezTo>
                    <a:pt x="16" y="12"/>
                    <a:pt x="16" y="12"/>
                    <a:pt x="16" y="12"/>
                  </a:cubicBezTo>
                  <a:cubicBezTo>
                    <a:pt x="15" y="13"/>
                    <a:pt x="15" y="13"/>
                    <a:pt x="15" y="13"/>
                  </a:cubicBezTo>
                  <a:cubicBezTo>
                    <a:pt x="15" y="13"/>
                    <a:pt x="15" y="13"/>
                    <a:pt x="15" y="13"/>
                  </a:cubicBezTo>
                  <a:cubicBezTo>
                    <a:pt x="14" y="14"/>
                    <a:pt x="14" y="14"/>
                    <a:pt x="14" y="14"/>
                  </a:cubicBezTo>
                  <a:cubicBezTo>
                    <a:pt x="12" y="15"/>
                    <a:pt x="12" y="15"/>
                    <a:pt x="12" y="15"/>
                  </a:cubicBezTo>
                  <a:cubicBezTo>
                    <a:pt x="12" y="16"/>
                    <a:pt x="12" y="16"/>
                    <a:pt x="12" y="17"/>
                  </a:cubicBezTo>
                  <a:cubicBezTo>
                    <a:pt x="12" y="19"/>
                    <a:pt x="12" y="19"/>
                    <a:pt x="14" y="20"/>
                  </a:cubicBezTo>
                  <a:cubicBezTo>
                    <a:pt x="14" y="20"/>
                    <a:pt x="14" y="20"/>
                    <a:pt x="14" y="20"/>
                  </a:cubicBezTo>
                  <a:cubicBezTo>
                    <a:pt x="15" y="21"/>
                    <a:pt x="15" y="21"/>
                    <a:pt x="15" y="21"/>
                  </a:cubicBezTo>
                  <a:cubicBezTo>
                    <a:pt x="16" y="22"/>
                    <a:pt x="17" y="22"/>
                    <a:pt x="17" y="22"/>
                  </a:cubicBezTo>
                  <a:cubicBezTo>
                    <a:pt x="19" y="22"/>
                    <a:pt x="19" y="22"/>
                    <a:pt x="19" y="22"/>
                  </a:cubicBezTo>
                  <a:cubicBezTo>
                    <a:pt x="21" y="24"/>
                    <a:pt x="21" y="24"/>
                    <a:pt x="21" y="24"/>
                  </a:cubicBezTo>
                  <a:cubicBezTo>
                    <a:pt x="23" y="24"/>
                    <a:pt x="23" y="24"/>
                    <a:pt x="23" y="24"/>
                  </a:cubicBezTo>
                  <a:cubicBezTo>
                    <a:pt x="24" y="24"/>
                    <a:pt x="24" y="24"/>
                    <a:pt x="24" y="24"/>
                  </a:cubicBezTo>
                  <a:cubicBezTo>
                    <a:pt x="28" y="26"/>
                    <a:pt x="28" y="26"/>
                    <a:pt x="28" y="26"/>
                  </a:cubicBezTo>
                  <a:cubicBezTo>
                    <a:pt x="29" y="27"/>
                    <a:pt x="29" y="27"/>
                    <a:pt x="29" y="27"/>
                  </a:cubicBezTo>
                  <a:cubicBezTo>
                    <a:pt x="29" y="26"/>
                    <a:pt x="29" y="26"/>
                    <a:pt x="29" y="26"/>
                  </a:cubicBezTo>
                  <a:cubicBezTo>
                    <a:pt x="30" y="26"/>
                    <a:pt x="31" y="27"/>
                    <a:pt x="32" y="27"/>
                  </a:cubicBezTo>
                  <a:cubicBezTo>
                    <a:pt x="34" y="28"/>
                    <a:pt x="34" y="28"/>
                    <a:pt x="34" y="28"/>
                  </a:cubicBezTo>
                  <a:cubicBezTo>
                    <a:pt x="34" y="28"/>
                    <a:pt x="34" y="28"/>
                    <a:pt x="34" y="28"/>
                  </a:cubicBezTo>
                  <a:cubicBezTo>
                    <a:pt x="36" y="28"/>
                    <a:pt x="36" y="28"/>
                    <a:pt x="36" y="28"/>
                  </a:cubicBezTo>
                  <a:cubicBezTo>
                    <a:pt x="39" y="30"/>
                    <a:pt x="39" y="30"/>
                    <a:pt x="39" y="30"/>
                  </a:cubicBezTo>
                  <a:cubicBezTo>
                    <a:pt x="39" y="31"/>
                    <a:pt x="40" y="32"/>
                    <a:pt x="41" y="32"/>
                  </a:cubicBezTo>
                  <a:cubicBezTo>
                    <a:pt x="42" y="33"/>
                    <a:pt x="42" y="33"/>
                    <a:pt x="42" y="33"/>
                  </a:cubicBezTo>
                  <a:cubicBezTo>
                    <a:pt x="42" y="34"/>
                    <a:pt x="42" y="34"/>
                    <a:pt x="42" y="34"/>
                  </a:cubicBezTo>
                  <a:cubicBezTo>
                    <a:pt x="42" y="35"/>
                    <a:pt x="43" y="36"/>
                    <a:pt x="43" y="36"/>
                  </a:cubicBezTo>
                  <a:cubicBezTo>
                    <a:pt x="43" y="37"/>
                    <a:pt x="43" y="37"/>
                    <a:pt x="43" y="37"/>
                  </a:cubicBezTo>
                  <a:lnTo>
                    <a:pt x="4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40"/>
            <p:cNvSpPr>
              <a:spLocks noEditPoints="1"/>
            </p:cNvSpPr>
            <p:nvPr userDrawn="1"/>
          </p:nvSpPr>
          <p:spPr bwMode="auto">
            <a:xfrm>
              <a:off x="758" y="419"/>
              <a:ext cx="31" cy="13"/>
            </a:xfrm>
            <a:custGeom>
              <a:avLst/>
              <a:gdLst>
                <a:gd name="T0" fmla="*/ 15 w 15"/>
                <a:gd name="T1" fmla="*/ 4 h 6"/>
                <a:gd name="T2" fmla="*/ 14 w 15"/>
                <a:gd name="T3" fmla="*/ 3 h 6"/>
                <a:gd name="T4" fmla="*/ 14 w 15"/>
                <a:gd name="T5" fmla="*/ 2 h 6"/>
                <a:gd name="T6" fmla="*/ 14 w 15"/>
                <a:gd name="T7" fmla="*/ 1 h 6"/>
                <a:gd name="T8" fmla="*/ 14 w 15"/>
                <a:gd name="T9" fmla="*/ 1 h 6"/>
                <a:gd name="T10" fmla="*/ 14 w 15"/>
                <a:gd name="T11" fmla="*/ 0 h 6"/>
                <a:gd name="T12" fmla="*/ 13 w 15"/>
                <a:gd name="T13" fmla="*/ 0 h 6"/>
                <a:gd name="T14" fmla="*/ 13 w 15"/>
                <a:gd name="T15" fmla="*/ 1 h 6"/>
                <a:gd name="T16" fmla="*/ 12 w 15"/>
                <a:gd name="T17" fmla="*/ 2 h 6"/>
                <a:gd name="T18" fmla="*/ 11 w 15"/>
                <a:gd name="T19" fmla="*/ 3 h 6"/>
                <a:gd name="T20" fmla="*/ 11 w 15"/>
                <a:gd name="T21" fmla="*/ 3 h 6"/>
                <a:gd name="T22" fmla="*/ 9 w 15"/>
                <a:gd name="T23" fmla="*/ 2 h 6"/>
                <a:gd name="T24" fmla="*/ 9 w 15"/>
                <a:gd name="T25" fmla="*/ 1 h 6"/>
                <a:gd name="T26" fmla="*/ 9 w 15"/>
                <a:gd name="T27" fmla="*/ 1 h 6"/>
                <a:gd name="T28" fmla="*/ 8 w 15"/>
                <a:gd name="T29" fmla="*/ 0 h 6"/>
                <a:gd name="T30" fmla="*/ 6 w 15"/>
                <a:gd name="T31" fmla="*/ 0 h 6"/>
                <a:gd name="T32" fmla="*/ 5 w 15"/>
                <a:gd name="T33" fmla="*/ 0 h 6"/>
                <a:gd name="T34" fmla="*/ 4 w 15"/>
                <a:gd name="T35" fmla="*/ 0 h 6"/>
                <a:gd name="T36" fmla="*/ 3 w 15"/>
                <a:gd name="T37" fmla="*/ 0 h 6"/>
                <a:gd name="T38" fmla="*/ 1 w 15"/>
                <a:gd name="T39" fmla="*/ 0 h 6"/>
                <a:gd name="T40" fmla="*/ 0 w 15"/>
                <a:gd name="T41" fmla="*/ 1 h 6"/>
                <a:gd name="T42" fmla="*/ 1 w 15"/>
                <a:gd name="T43" fmla="*/ 1 h 6"/>
                <a:gd name="T44" fmla="*/ 3 w 15"/>
                <a:gd name="T45" fmla="*/ 2 h 6"/>
                <a:gd name="T46" fmla="*/ 3 w 15"/>
                <a:gd name="T47" fmla="*/ 2 h 6"/>
                <a:gd name="T48" fmla="*/ 3 w 15"/>
                <a:gd name="T49" fmla="*/ 3 h 6"/>
                <a:gd name="T50" fmla="*/ 3 w 15"/>
                <a:gd name="T51" fmla="*/ 4 h 6"/>
                <a:gd name="T52" fmla="*/ 3 w 15"/>
                <a:gd name="T53" fmla="*/ 5 h 6"/>
                <a:gd name="T54" fmla="*/ 3 w 15"/>
                <a:gd name="T55" fmla="*/ 6 h 6"/>
                <a:gd name="T56" fmla="*/ 4 w 15"/>
                <a:gd name="T57" fmla="*/ 5 h 6"/>
                <a:gd name="T58" fmla="*/ 4 w 15"/>
                <a:gd name="T59" fmla="*/ 4 h 6"/>
                <a:gd name="T60" fmla="*/ 4 w 15"/>
                <a:gd name="T61" fmla="*/ 4 h 6"/>
                <a:gd name="T62" fmla="*/ 4 w 15"/>
                <a:gd name="T63" fmla="*/ 2 h 6"/>
                <a:gd name="T64" fmla="*/ 4 w 15"/>
                <a:gd name="T65" fmla="*/ 1 h 6"/>
                <a:gd name="T66" fmla="*/ 5 w 15"/>
                <a:gd name="T67" fmla="*/ 1 h 6"/>
                <a:gd name="T68" fmla="*/ 6 w 15"/>
                <a:gd name="T69" fmla="*/ 1 h 6"/>
                <a:gd name="T70" fmla="*/ 7 w 15"/>
                <a:gd name="T71" fmla="*/ 1 h 6"/>
                <a:gd name="T72" fmla="*/ 7 w 15"/>
                <a:gd name="T73" fmla="*/ 2 h 6"/>
                <a:gd name="T74" fmla="*/ 7 w 15"/>
                <a:gd name="T75" fmla="*/ 4 h 6"/>
                <a:gd name="T76" fmla="*/ 7 w 15"/>
                <a:gd name="T77" fmla="*/ 5 h 6"/>
                <a:gd name="T78" fmla="*/ 8 w 15"/>
                <a:gd name="T79" fmla="*/ 5 h 6"/>
                <a:gd name="T80" fmla="*/ 8 w 15"/>
                <a:gd name="T81" fmla="*/ 4 h 6"/>
                <a:gd name="T82" fmla="*/ 9 w 15"/>
                <a:gd name="T83" fmla="*/ 2 h 6"/>
                <a:gd name="T84" fmla="*/ 9 w 15"/>
                <a:gd name="T85" fmla="*/ 3 h 6"/>
                <a:gd name="T86" fmla="*/ 10 w 15"/>
                <a:gd name="T87" fmla="*/ 4 h 6"/>
                <a:gd name="T88" fmla="*/ 10 w 15"/>
                <a:gd name="T89" fmla="*/ 5 h 6"/>
                <a:gd name="T90" fmla="*/ 11 w 15"/>
                <a:gd name="T91" fmla="*/ 5 h 6"/>
                <a:gd name="T92" fmla="*/ 12 w 15"/>
                <a:gd name="T93" fmla="*/ 4 h 6"/>
                <a:gd name="T94" fmla="*/ 13 w 15"/>
                <a:gd name="T95" fmla="*/ 3 h 6"/>
                <a:gd name="T96" fmla="*/ 13 w 15"/>
                <a:gd name="T97" fmla="*/ 3 h 6"/>
                <a:gd name="T98" fmla="*/ 13 w 15"/>
                <a:gd name="T99" fmla="*/ 4 h 6"/>
                <a:gd name="T100" fmla="*/ 14 w 15"/>
                <a:gd name="T101" fmla="*/ 6 h 6"/>
                <a:gd name="T102" fmla="*/ 8 w 15"/>
                <a:gd name="T10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 h="6">
                  <a:moveTo>
                    <a:pt x="15" y="5"/>
                  </a:moveTo>
                  <a:cubicBezTo>
                    <a:pt x="15" y="5"/>
                    <a:pt x="15" y="5"/>
                    <a:pt x="15" y="5"/>
                  </a:cubicBezTo>
                  <a:cubicBezTo>
                    <a:pt x="15" y="5"/>
                    <a:pt x="15" y="5"/>
                    <a:pt x="15" y="5"/>
                  </a:cubicBezTo>
                  <a:cubicBezTo>
                    <a:pt x="15" y="5"/>
                    <a:pt x="15" y="5"/>
                    <a:pt x="15" y="5"/>
                  </a:cubicBezTo>
                  <a:cubicBezTo>
                    <a:pt x="15" y="4"/>
                    <a:pt x="15" y="4"/>
                    <a:pt x="15" y="4"/>
                  </a:cubicBezTo>
                  <a:cubicBezTo>
                    <a:pt x="14" y="4"/>
                    <a:pt x="14" y="4"/>
                    <a:pt x="14" y="4"/>
                  </a:cubicBezTo>
                  <a:cubicBezTo>
                    <a:pt x="14" y="4"/>
                    <a:pt x="14" y="4"/>
                    <a:pt x="14" y="4"/>
                  </a:cubicBezTo>
                  <a:cubicBezTo>
                    <a:pt x="14" y="4"/>
                    <a:pt x="14" y="4"/>
                    <a:pt x="14" y="4"/>
                  </a:cubicBezTo>
                  <a:cubicBezTo>
                    <a:pt x="14" y="3"/>
                    <a:pt x="14" y="3"/>
                    <a:pt x="14" y="3"/>
                  </a:cubicBezTo>
                  <a:cubicBezTo>
                    <a:pt x="14" y="3"/>
                    <a:pt x="14" y="3"/>
                    <a:pt x="14" y="3"/>
                  </a:cubicBezTo>
                  <a:cubicBezTo>
                    <a:pt x="14" y="3"/>
                    <a:pt x="15" y="3"/>
                    <a:pt x="15" y="3"/>
                  </a:cubicBezTo>
                  <a:cubicBezTo>
                    <a:pt x="15"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5" y="2"/>
                    <a:pt x="15" y="2"/>
                    <a:pt x="15" y="2"/>
                  </a:cubicBezTo>
                  <a:cubicBezTo>
                    <a:pt x="14" y="2"/>
                    <a:pt x="14" y="2"/>
                    <a:pt x="14" y="2"/>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3" y="0"/>
                  </a:cubicBezTo>
                  <a:cubicBezTo>
                    <a:pt x="13" y="0"/>
                    <a:pt x="13" y="0"/>
                    <a:pt x="13" y="0"/>
                  </a:cubicBezTo>
                  <a:cubicBezTo>
                    <a:pt x="13" y="0"/>
                    <a:pt x="13" y="0"/>
                    <a:pt x="13" y="0"/>
                  </a:cubicBezTo>
                  <a:cubicBezTo>
                    <a:pt x="13" y="0"/>
                    <a:pt x="13" y="0"/>
                    <a:pt x="13" y="0"/>
                  </a:cubicBezTo>
                  <a:cubicBezTo>
                    <a:pt x="13" y="0"/>
                    <a:pt x="13" y="0"/>
                    <a:pt x="13" y="0"/>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2" y="1"/>
                    <a:pt x="12" y="1"/>
                    <a:pt x="12" y="1"/>
                  </a:cubicBezTo>
                  <a:cubicBezTo>
                    <a:pt x="12" y="2"/>
                    <a:pt x="12" y="2"/>
                    <a:pt x="12" y="2"/>
                  </a:cubicBezTo>
                  <a:cubicBezTo>
                    <a:pt x="12" y="2"/>
                    <a:pt x="12" y="2"/>
                    <a:pt x="12" y="2"/>
                  </a:cubicBezTo>
                  <a:cubicBezTo>
                    <a:pt x="12" y="2"/>
                    <a:pt x="12" y="2"/>
                    <a:pt x="12" y="2"/>
                  </a:cubicBezTo>
                  <a:cubicBezTo>
                    <a:pt x="12" y="2"/>
                    <a:pt x="12" y="2"/>
                    <a:pt x="12" y="2"/>
                  </a:cubicBezTo>
                  <a:cubicBezTo>
                    <a:pt x="12" y="2"/>
                    <a:pt x="12" y="2"/>
                    <a:pt x="12" y="2"/>
                  </a:cubicBezTo>
                  <a:cubicBezTo>
                    <a:pt x="12" y="3"/>
                    <a:pt x="12" y="3"/>
                    <a:pt x="12"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0" y="3"/>
                    <a:pt x="10" y="3"/>
                    <a:pt x="10" y="3"/>
                  </a:cubicBezTo>
                  <a:cubicBezTo>
                    <a:pt x="10" y="2"/>
                    <a:pt x="10" y="2"/>
                    <a:pt x="10" y="2"/>
                  </a:cubicBezTo>
                  <a:cubicBezTo>
                    <a:pt x="10" y="2"/>
                    <a:pt x="10" y="2"/>
                    <a:pt x="10" y="2"/>
                  </a:cubicBezTo>
                  <a:cubicBezTo>
                    <a:pt x="10" y="2"/>
                    <a:pt x="10" y="2"/>
                    <a:pt x="10" y="2"/>
                  </a:cubicBezTo>
                  <a:cubicBezTo>
                    <a:pt x="9" y="2"/>
                    <a:pt x="9" y="2"/>
                    <a:pt x="9" y="2"/>
                  </a:cubicBezTo>
                  <a:cubicBezTo>
                    <a:pt x="9" y="2"/>
                    <a:pt x="9" y="2"/>
                    <a:pt x="9" y="2"/>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0"/>
                    <a:pt x="9" y="0"/>
                    <a:pt x="9" y="0"/>
                  </a:cubicBezTo>
                  <a:cubicBezTo>
                    <a:pt x="8" y="0"/>
                    <a:pt x="8" y="0"/>
                    <a:pt x="8" y="0"/>
                  </a:cubicBezTo>
                  <a:cubicBezTo>
                    <a:pt x="8" y="0"/>
                    <a:pt x="8" y="0"/>
                    <a:pt x="8" y="0"/>
                  </a:cubicBezTo>
                  <a:cubicBezTo>
                    <a:pt x="8" y="0"/>
                    <a:pt x="8" y="0"/>
                    <a:pt x="8" y="0"/>
                  </a:cubicBezTo>
                  <a:cubicBezTo>
                    <a:pt x="8" y="0"/>
                    <a:pt x="8" y="0"/>
                    <a:pt x="8" y="0"/>
                  </a:cubicBezTo>
                  <a:cubicBezTo>
                    <a:pt x="8" y="0"/>
                    <a:pt x="8" y="0"/>
                    <a:pt x="8"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0"/>
                    <a:pt x="6" y="0"/>
                    <a:pt x="6"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2"/>
                  </a:cubicBezTo>
                  <a:cubicBezTo>
                    <a:pt x="1" y="2"/>
                    <a:pt x="1" y="2"/>
                    <a:pt x="1" y="2"/>
                  </a:cubicBezTo>
                  <a:cubicBezTo>
                    <a:pt x="1" y="1"/>
                    <a:pt x="1" y="1"/>
                    <a:pt x="1" y="1"/>
                  </a:cubicBezTo>
                  <a:cubicBezTo>
                    <a:pt x="2" y="1"/>
                    <a:pt x="2" y="1"/>
                    <a:pt x="2" y="1"/>
                  </a:cubicBezTo>
                  <a:cubicBezTo>
                    <a:pt x="2" y="2"/>
                    <a:pt x="2" y="2"/>
                    <a:pt x="2" y="2"/>
                  </a:cubicBezTo>
                  <a:cubicBezTo>
                    <a:pt x="2" y="2"/>
                    <a:pt x="2" y="2"/>
                    <a:pt x="2" y="2"/>
                  </a:cubicBezTo>
                  <a:cubicBezTo>
                    <a:pt x="2" y="2"/>
                    <a:pt x="2"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5"/>
                    <a:pt x="3" y="5"/>
                  </a:cubicBezTo>
                  <a:cubicBezTo>
                    <a:pt x="3" y="5"/>
                    <a:pt x="3" y="5"/>
                    <a:pt x="3" y="5"/>
                  </a:cubicBezTo>
                  <a:cubicBezTo>
                    <a:pt x="3" y="5"/>
                    <a:pt x="3" y="5"/>
                    <a:pt x="3" y="5"/>
                  </a:cubicBezTo>
                  <a:cubicBezTo>
                    <a:pt x="3" y="5"/>
                    <a:pt x="3" y="5"/>
                    <a:pt x="3" y="5"/>
                  </a:cubicBezTo>
                  <a:cubicBezTo>
                    <a:pt x="3" y="5"/>
                    <a:pt x="3" y="6"/>
                    <a:pt x="3" y="6"/>
                  </a:cubicBezTo>
                  <a:cubicBezTo>
                    <a:pt x="3" y="6"/>
                    <a:pt x="3" y="6"/>
                    <a:pt x="3" y="6"/>
                  </a:cubicBezTo>
                  <a:cubicBezTo>
                    <a:pt x="3" y="6"/>
                    <a:pt x="3" y="6"/>
                    <a:pt x="3" y="6"/>
                  </a:cubicBezTo>
                  <a:cubicBezTo>
                    <a:pt x="4" y="6"/>
                    <a:pt x="4" y="6"/>
                    <a:pt x="4" y="6"/>
                  </a:cubicBezTo>
                  <a:cubicBezTo>
                    <a:pt x="4" y="6"/>
                    <a:pt x="4" y="6"/>
                    <a:pt x="4" y="6"/>
                  </a:cubicBezTo>
                  <a:cubicBezTo>
                    <a:pt x="4" y="6"/>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3"/>
                    <a:pt x="4" y="3"/>
                    <a:pt x="4" y="3"/>
                  </a:cubicBezTo>
                  <a:cubicBezTo>
                    <a:pt x="4" y="3"/>
                    <a:pt x="4" y="3"/>
                    <a:pt x="4" y="3"/>
                  </a:cubicBezTo>
                  <a:cubicBezTo>
                    <a:pt x="4" y="3"/>
                    <a:pt x="4" y="3"/>
                    <a:pt x="4" y="3"/>
                  </a:cubicBezTo>
                  <a:cubicBezTo>
                    <a:pt x="4" y="3"/>
                    <a:pt x="4" y="3"/>
                    <a:pt x="4" y="3"/>
                  </a:cubicBezTo>
                  <a:cubicBezTo>
                    <a:pt x="4" y="3"/>
                    <a:pt x="4" y="3"/>
                    <a:pt x="4" y="2"/>
                  </a:cubicBezTo>
                  <a:cubicBezTo>
                    <a:pt x="4" y="2"/>
                    <a:pt x="4" y="2"/>
                    <a:pt x="4" y="2"/>
                  </a:cubicBezTo>
                  <a:cubicBezTo>
                    <a:pt x="4" y="2"/>
                    <a:pt x="4" y="2"/>
                    <a:pt x="4" y="2"/>
                  </a:cubicBezTo>
                  <a:cubicBezTo>
                    <a:pt x="4" y="2"/>
                    <a:pt x="4" y="2"/>
                    <a:pt x="4" y="2"/>
                  </a:cubicBezTo>
                  <a:cubicBezTo>
                    <a:pt x="4" y="2"/>
                    <a:pt x="4" y="2"/>
                    <a:pt x="4" y="2"/>
                  </a:cubicBezTo>
                  <a:cubicBezTo>
                    <a:pt x="4" y="1"/>
                    <a:pt x="4" y="1"/>
                    <a:pt x="4" y="1"/>
                  </a:cubicBezTo>
                  <a:cubicBezTo>
                    <a:pt x="4" y="1"/>
                    <a:pt x="4" y="1"/>
                    <a:pt x="4" y="1"/>
                  </a:cubicBezTo>
                  <a:cubicBezTo>
                    <a:pt x="4" y="1"/>
                    <a:pt x="4" y="1"/>
                    <a:pt x="4" y="1"/>
                  </a:cubicBezTo>
                  <a:cubicBezTo>
                    <a:pt x="5" y="1"/>
                    <a:pt x="5" y="1"/>
                    <a:pt x="5" y="1"/>
                  </a:cubicBezTo>
                  <a:cubicBezTo>
                    <a:pt x="5" y="1"/>
                    <a:pt x="5" y="1"/>
                    <a:pt x="5" y="1"/>
                  </a:cubicBezTo>
                  <a:cubicBezTo>
                    <a:pt x="5" y="1"/>
                    <a:pt x="5" y="1"/>
                    <a:pt x="5" y="1"/>
                  </a:cubicBezTo>
                  <a:cubicBezTo>
                    <a:pt x="5" y="1"/>
                    <a:pt x="5" y="1"/>
                    <a:pt x="5" y="1"/>
                  </a:cubicBezTo>
                  <a:cubicBezTo>
                    <a:pt x="5" y="1"/>
                    <a:pt x="5" y="1"/>
                    <a:pt x="6" y="1"/>
                  </a:cubicBezTo>
                  <a:cubicBezTo>
                    <a:pt x="6" y="1"/>
                    <a:pt x="6" y="1"/>
                    <a:pt x="6" y="1"/>
                  </a:cubicBezTo>
                  <a:cubicBezTo>
                    <a:pt x="6" y="1"/>
                    <a:pt x="6" y="1"/>
                    <a:pt x="6" y="1"/>
                  </a:cubicBezTo>
                  <a:cubicBezTo>
                    <a:pt x="6" y="1"/>
                    <a:pt x="6" y="1"/>
                    <a:pt x="6" y="1"/>
                  </a:cubicBezTo>
                  <a:cubicBezTo>
                    <a:pt x="7" y="1"/>
                    <a:pt x="7" y="1"/>
                    <a:pt x="7" y="1"/>
                  </a:cubicBezTo>
                  <a:cubicBezTo>
                    <a:pt x="7" y="1"/>
                    <a:pt x="7" y="1"/>
                    <a:pt x="7" y="1"/>
                  </a:cubicBezTo>
                  <a:cubicBezTo>
                    <a:pt x="7" y="1"/>
                    <a:pt x="7" y="1"/>
                    <a:pt x="7" y="1"/>
                  </a:cubicBezTo>
                  <a:cubicBezTo>
                    <a:pt x="7" y="1"/>
                    <a:pt x="7" y="1"/>
                    <a:pt x="7" y="1"/>
                  </a:cubicBezTo>
                  <a:cubicBezTo>
                    <a:pt x="7" y="1"/>
                    <a:pt x="7" y="1"/>
                    <a:pt x="7" y="1"/>
                  </a:cubicBezTo>
                  <a:cubicBezTo>
                    <a:pt x="8" y="1"/>
                    <a:pt x="8" y="1"/>
                    <a:pt x="8" y="1"/>
                  </a:cubicBezTo>
                  <a:cubicBezTo>
                    <a:pt x="8" y="1"/>
                    <a:pt x="8" y="1"/>
                    <a:pt x="8" y="1"/>
                  </a:cubicBezTo>
                  <a:cubicBezTo>
                    <a:pt x="8" y="2"/>
                    <a:pt x="8" y="2"/>
                    <a:pt x="8" y="2"/>
                  </a:cubicBezTo>
                  <a:cubicBezTo>
                    <a:pt x="7" y="2"/>
                    <a:pt x="7" y="2"/>
                    <a:pt x="7" y="2"/>
                  </a:cubicBezTo>
                  <a:cubicBezTo>
                    <a:pt x="7" y="2"/>
                    <a:pt x="7" y="2"/>
                    <a:pt x="7" y="2"/>
                  </a:cubicBezTo>
                  <a:cubicBezTo>
                    <a:pt x="7" y="3"/>
                    <a:pt x="7" y="3"/>
                    <a:pt x="7" y="3"/>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5"/>
                    <a:pt x="7" y="5"/>
                    <a:pt x="7" y="5"/>
                  </a:cubicBezTo>
                  <a:cubicBezTo>
                    <a:pt x="7" y="5"/>
                    <a:pt x="7" y="5"/>
                    <a:pt x="7" y="5"/>
                  </a:cubicBezTo>
                  <a:cubicBezTo>
                    <a:pt x="7" y="5"/>
                    <a:pt x="7" y="6"/>
                    <a:pt x="7" y="6"/>
                  </a:cubicBezTo>
                  <a:cubicBezTo>
                    <a:pt x="7" y="6"/>
                    <a:pt x="7" y="6"/>
                    <a:pt x="7" y="6"/>
                  </a:cubicBezTo>
                  <a:cubicBezTo>
                    <a:pt x="7" y="6"/>
                    <a:pt x="7" y="6"/>
                    <a:pt x="8" y="6"/>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8" y="4"/>
                    <a:pt x="8" y="4"/>
                    <a:pt x="8" y="4"/>
                  </a:cubicBezTo>
                  <a:cubicBezTo>
                    <a:pt x="8" y="3"/>
                    <a:pt x="8" y="3"/>
                    <a:pt x="8" y="3"/>
                  </a:cubicBezTo>
                  <a:cubicBezTo>
                    <a:pt x="9" y="3"/>
                    <a:pt x="9" y="3"/>
                    <a:pt x="9" y="3"/>
                  </a:cubicBezTo>
                  <a:cubicBezTo>
                    <a:pt x="8" y="3"/>
                    <a:pt x="8" y="3"/>
                    <a:pt x="8" y="3"/>
                  </a:cubicBezTo>
                  <a:cubicBezTo>
                    <a:pt x="9" y="2"/>
                    <a:pt x="9" y="2"/>
                    <a:pt x="9" y="2"/>
                  </a:cubicBezTo>
                  <a:cubicBezTo>
                    <a:pt x="9" y="2"/>
                    <a:pt x="9" y="2"/>
                    <a:pt x="9" y="2"/>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4"/>
                    <a:pt x="9" y="4"/>
                    <a:pt x="9"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5"/>
                    <a:pt x="10" y="5"/>
                    <a:pt x="10" y="5"/>
                  </a:cubicBezTo>
                  <a:cubicBezTo>
                    <a:pt x="10" y="5"/>
                    <a:pt x="10" y="5"/>
                    <a:pt x="10" y="5"/>
                  </a:cubicBezTo>
                  <a:cubicBezTo>
                    <a:pt x="10" y="5"/>
                    <a:pt x="10" y="5"/>
                    <a:pt x="10" y="5"/>
                  </a:cubicBezTo>
                  <a:cubicBezTo>
                    <a:pt x="11" y="5"/>
                    <a:pt x="11" y="5"/>
                    <a:pt x="11" y="5"/>
                  </a:cubicBezTo>
                  <a:cubicBezTo>
                    <a:pt x="11" y="5"/>
                    <a:pt x="11" y="5"/>
                    <a:pt x="11" y="5"/>
                  </a:cubicBezTo>
                  <a:cubicBezTo>
                    <a:pt x="11" y="5"/>
                    <a:pt x="11" y="5"/>
                    <a:pt x="11" y="5"/>
                  </a:cubicBezTo>
                  <a:cubicBezTo>
                    <a:pt x="11" y="5"/>
                    <a:pt x="11" y="5"/>
                    <a:pt x="11" y="5"/>
                  </a:cubicBezTo>
                  <a:cubicBezTo>
                    <a:pt x="11" y="5"/>
                    <a:pt x="11" y="5"/>
                    <a:pt x="11" y="5"/>
                  </a:cubicBezTo>
                  <a:cubicBezTo>
                    <a:pt x="11" y="4"/>
                    <a:pt x="11" y="4"/>
                    <a:pt x="11" y="4"/>
                  </a:cubicBezTo>
                  <a:cubicBezTo>
                    <a:pt x="11" y="4"/>
                    <a:pt x="11" y="4"/>
                    <a:pt x="11" y="4"/>
                  </a:cubicBezTo>
                  <a:cubicBezTo>
                    <a:pt x="12" y="4"/>
                    <a:pt x="12" y="4"/>
                    <a:pt x="12" y="4"/>
                  </a:cubicBezTo>
                  <a:cubicBezTo>
                    <a:pt x="12" y="4"/>
                    <a:pt x="12" y="4"/>
                    <a:pt x="12" y="4"/>
                  </a:cubicBezTo>
                  <a:cubicBezTo>
                    <a:pt x="12" y="4"/>
                    <a:pt x="12" y="4"/>
                    <a:pt x="12" y="4"/>
                  </a:cubicBezTo>
                  <a:cubicBezTo>
                    <a:pt x="12" y="4"/>
                    <a:pt x="12" y="4"/>
                    <a:pt x="12" y="4"/>
                  </a:cubicBezTo>
                  <a:cubicBezTo>
                    <a:pt x="12" y="3"/>
                    <a:pt x="12" y="3"/>
                    <a:pt x="12" y="3"/>
                  </a:cubicBezTo>
                  <a:cubicBezTo>
                    <a:pt x="12" y="3"/>
                    <a:pt x="12" y="3"/>
                    <a:pt x="12" y="3"/>
                  </a:cubicBezTo>
                  <a:cubicBezTo>
                    <a:pt x="13" y="3"/>
                    <a:pt x="13" y="3"/>
                    <a:pt x="13" y="3"/>
                  </a:cubicBezTo>
                  <a:cubicBezTo>
                    <a:pt x="13" y="3"/>
                    <a:pt x="13" y="3"/>
                    <a:pt x="13" y="3"/>
                  </a:cubicBezTo>
                  <a:cubicBezTo>
                    <a:pt x="13" y="2"/>
                    <a:pt x="13" y="2"/>
                    <a:pt x="13" y="2"/>
                  </a:cubicBezTo>
                  <a:cubicBezTo>
                    <a:pt x="13" y="2"/>
                    <a:pt x="13" y="2"/>
                    <a:pt x="13" y="2"/>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4"/>
                    <a:pt x="13" y="4"/>
                    <a:pt x="13" y="4"/>
                  </a:cubicBezTo>
                  <a:cubicBezTo>
                    <a:pt x="13" y="4"/>
                    <a:pt x="13" y="4"/>
                    <a:pt x="13" y="4"/>
                  </a:cubicBezTo>
                  <a:cubicBezTo>
                    <a:pt x="13" y="4"/>
                    <a:pt x="13" y="4"/>
                    <a:pt x="13" y="4"/>
                  </a:cubicBezTo>
                  <a:cubicBezTo>
                    <a:pt x="13" y="4"/>
                    <a:pt x="13" y="4"/>
                    <a:pt x="13" y="4"/>
                  </a:cubicBezTo>
                  <a:cubicBezTo>
                    <a:pt x="13" y="4"/>
                    <a:pt x="13" y="5"/>
                    <a:pt x="13" y="5"/>
                  </a:cubicBezTo>
                  <a:cubicBezTo>
                    <a:pt x="14" y="5"/>
                    <a:pt x="14" y="5"/>
                    <a:pt x="14" y="5"/>
                  </a:cubicBezTo>
                  <a:cubicBezTo>
                    <a:pt x="14" y="5"/>
                    <a:pt x="14" y="5"/>
                    <a:pt x="14" y="5"/>
                  </a:cubicBezTo>
                  <a:cubicBezTo>
                    <a:pt x="14" y="6"/>
                    <a:pt x="14" y="6"/>
                    <a:pt x="14" y="6"/>
                  </a:cubicBezTo>
                  <a:cubicBezTo>
                    <a:pt x="14" y="6"/>
                    <a:pt x="14" y="6"/>
                    <a:pt x="14" y="6"/>
                  </a:cubicBezTo>
                  <a:cubicBezTo>
                    <a:pt x="14" y="6"/>
                    <a:pt x="14" y="6"/>
                    <a:pt x="14" y="6"/>
                  </a:cubicBezTo>
                  <a:cubicBezTo>
                    <a:pt x="15" y="6"/>
                    <a:pt x="15" y="6"/>
                    <a:pt x="15" y="5"/>
                  </a:cubicBezTo>
                  <a:cubicBezTo>
                    <a:pt x="15" y="5"/>
                    <a:pt x="15" y="5"/>
                    <a:pt x="15" y="5"/>
                  </a:cubicBezTo>
                  <a:close/>
                  <a:moveTo>
                    <a:pt x="8" y="1"/>
                  </a:moveTo>
                  <a:cubicBezTo>
                    <a:pt x="8" y="1"/>
                    <a:pt x="8" y="1"/>
                    <a:pt x="8" y="1"/>
                  </a:cubicBezTo>
                  <a:cubicBezTo>
                    <a:pt x="8" y="1"/>
                    <a:pt x="8"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57664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Title Slide_2">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A2C1A811-6B8E-4B5F-AAAF-AC78D7D0ED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71" r="5371"/>
          <a:stretch/>
        </p:blipFill>
        <p:spPr>
          <a:xfrm>
            <a:off x="-1" y="275603"/>
            <a:ext cx="9144000" cy="6829698"/>
          </a:xfrm>
          <a:prstGeom prst="rect">
            <a:avLst/>
          </a:prstGeom>
        </p:spPr>
      </p:pic>
      <p:pic>
        <p:nvPicPr>
          <p:cNvPr id="86" name="Graphic 85"/>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928"/>
          <a:stretch/>
        </p:blipFill>
        <p:spPr>
          <a:xfrm>
            <a:off x="1" y="4604726"/>
            <a:ext cx="9144000" cy="1977671"/>
          </a:xfrm>
          <a:prstGeom prst="rect">
            <a:avLst/>
          </a:prstGeom>
        </p:spPr>
      </p:pic>
      <p:pic>
        <p:nvPicPr>
          <p:cNvPr id="85" name="Graphic 84"/>
          <p:cNvPicPr>
            <a:picLocks noChangeAspect="1"/>
          </p:cNvPicPr>
          <p:nvPr userDrawn="1"/>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15717"/>
          <a:stretch/>
        </p:blipFill>
        <p:spPr>
          <a:xfrm>
            <a:off x="0" y="3928950"/>
            <a:ext cx="4025876" cy="1482393"/>
          </a:xfrm>
          <a:prstGeom prst="rect">
            <a:avLst/>
          </a:prstGeom>
        </p:spPr>
      </p:pic>
      <p:sp>
        <p:nvSpPr>
          <p:cNvPr id="40" name="Text Placeholder 4"/>
          <p:cNvSpPr>
            <a:spLocks noGrp="1"/>
          </p:cNvSpPr>
          <p:nvPr>
            <p:ph type="body" sz="quarter" idx="10"/>
          </p:nvPr>
        </p:nvSpPr>
        <p:spPr>
          <a:xfrm>
            <a:off x="277290" y="4175922"/>
            <a:ext cx="3711575" cy="555812"/>
          </a:xfrm>
        </p:spPr>
        <p:txBody>
          <a:bodyPr anchor="ctr"/>
          <a:lstStyle>
            <a:lvl1pPr marL="0" indent="0" algn="l">
              <a:buNone/>
              <a:defRPr sz="2400">
                <a:solidFill>
                  <a:schemeClr val="accent6"/>
                </a:solidFill>
              </a:defRPr>
            </a:lvl1pPr>
          </a:lstStyle>
          <a:p>
            <a:pPr lvl="0"/>
            <a:endParaRPr lang="en-US" dirty="0"/>
          </a:p>
        </p:txBody>
      </p:sp>
      <p:sp>
        <p:nvSpPr>
          <p:cNvPr id="41" name="Text Placeholder 4"/>
          <p:cNvSpPr>
            <a:spLocks noGrp="1"/>
          </p:cNvSpPr>
          <p:nvPr>
            <p:ph type="body" sz="quarter" idx="11"/>
          </p:nvPr>
        </p:nvSpPr>
        <p:spPr>
          <a:xfrm>
            <a:off x="277290" y="5197934"/>
            <a:ext cx="4294710" cy="920761"/>
          </a:xfrm>
        </p:spPr>
        <p:txBody>
          <a:bodyPr anchor="ctr"/>
          <a:lstStyle>
            <a:lvl1pPr marL="0" indent="0" algn="l">
              <a:buNone/>
              <a:defRPr sz="3600" b="1">
                <a:solidFill>
                  <a:schemeClr val="bg1"/>
                </a:solidFill>
              </a:defRPr>
            </a:lvl1pPr>
          </a:lstStyle>
          <a:p>
            <a:pPr lvl="0"/>
            <a:endParaRPr lang="en-US" dirty="0"/>
          </a:p>
        </p:txBody>
      </p:sp>
      <p:pic>
        <p:nvPicPr>
          <p:cNvPr id="42" name="Picture 41">
            <a:extLst>
              <a:ext uri="{FF2B5EF4-FFF2-40B4-BE49-F238E27FC236}">
                <a16:creationId xmlns:a16="http://schemas.microsoft.com/office/drawing/2014/main" id="{6DCD456F-E2E6-3044-90F2-2B5697319BC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23503" y="4731734"/>
            <a:ext cx="2588588" cy="1676290"/>
          </a:xfrm>
          <a:prstGeom prst="rect">
            <a:avLst/>
          </a:prstGeom>
        </p:spPr>
      </p:pic>
      <p:sp>
        <p:nvSpPr>
          <p:cNvPr id="2" name="TextBox 1">
            <a:extLst>
              <a:ext uri="{FF2B5EF4-FFF2-40B4-BE49-F238E27FC236}">
                <a16:creationId xmlns:a16="http://schemas.microsoft.com/office/drawing/2014/main" id="{F86BFA3F-4613-2E47-B1B2-39D73D32E423}"/>
              </a:ext>
            </a:extLst>
          </p:cNvPr>
          <p:cNvSpPr txBox="1"/>
          <p:nvPr userDrawn="1"/>
        </p:nvSpPr>
        <p:spPr>
          <a:xfrm rot="20340835">
            <a:off x="748870" y="1866181"/>
            <a:ext cx="8117840" cy="2400657"/>
          </a:xfrm>
          <a:prstGeom prst="rect">
            <a:avLst/>
          </a:prstGeom>
          <a:noFill/>
        </p:spPr>
        <p:txBody>
          <a:bodyPr wrap="square" rtlCol="0">
            <a:sp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962373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_2">
    <p:spTree>
      <p:nvGrpSpPr>
        <p:cNvPr id="1" name=""/>
        <p:cNvGrpSpPr/>
        <p:nvPr/>
      </p:nvGrpSpPr>
      <p:grpSpPr>
        <a:xfrm>
          <a:off x="0" y="0"/>
          <a:ext cx="0" cy="0"/>
          <a:chOff x="0" y="0"/>
          <a:chExt cx="0" cy="0"/>
        </a:xfrm>
      </p:grpSpPr>
      <p:pic>
        <p:nvPicPr>
          <p:cNvPr id="5" name="Picture 4" descr="A group of people posing for the camera&#10;&#10;Description generated with very high confidence"/>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772450"/>
          </a:xfrm>
          <a:prstGeom prst="rect">
            <a:avLst/>
          </a:prstGeom>
        </p:spPr>
      </p:pic>
      <p:pic>
        <p:nvPicPr>
          <p:cNvPr id="86" name="Graphic 85"/>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928"/>
          <a:stretch/>
        </p:blipFill>
        <p:spPr>
          <a:xfrm>
            <a:off x="1" y="4604726"/>
            <a:ext cx="9144000" cy="1977671"/>
          </a:xfrm>
          <a:prstGeom prst="rect">
            <a:avLst/>
          </a:prstGeom>
        </p:spPr>
      </p:pic>
      <p:pic>
        <p:nvPicPr>
          <p:cNvPr id="85" name="Graphic 84"/>
          <p:cNvPicPr>
            <a:picLocks noChangeAspect="1"/>
          </p:cNvPicPr>
          <p:nvPr userDrawn="1"/>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15717"/>
          <a:stretch/>
        </p:blipFill>
        <p:spPr>
          <a:xfrm>
            <a:off x="0" y="3928950"/>
            <a:ext cx="4025876" cy="1482393"/>
          </a:xfrm>
          <a:prstGeom prst="rect">
            <a:avLst/>
          </a:prstGeom>
        </p:spPr>
      </p:pic>
      <p:sp>
        <p:nvSpPr>
          <p:cNvPr id="40" name="Text Placeholder 4"/>
          <p:cNvSpPr>
            <a:spLocks noGrp="1"/>
          </p:cNvSpPr>
          <p:nvPr>
            <p:ph type="body" sz="quarter" idx="10"/>
          </p:nvPr>
        </p:nvSpPr>
        <p:spPr>
          <a:xfrm>
            <a:off x="277290" y="4175922"/>
            <a:ext cx="3711575" cy="555812"/>
          </a:xfrm>
        </p:spPr>
        <p:txBody>
          <a:bodyPr anchor="ctr"/>
          <a:lstStyle>
            <a:lvl1pPr marL="0" indent="0" algn="l">
              <a:buNone/>
              <a:defRPr sz="2400">
                <a:solidFill>
                  <a:schemeClr val="accent1"/>
                </a:solidFill>
              </a:defRPr>
            </a:lvl1pPr>
          </a:lstStyle>
          <a:p>
            <a:pPr lvl="0"/>
            <a:endParaRPr lang="en-US" dirty="0"/>
          </a:p>
        </p:txBody>
      </p:sp>
      <p:sp>
        <p:nvSpPr>
          <p:cNvPr id="41" name="Text Placeholder 4"/>
          <p:cNvSpPr>
            <a:spLocks noGrp="1"/>
          </p:cNvSpPr>
          <p:nvPr>
            <p:ph type="body" sz="quarter" idx="11"/>
          </p:nvPr>
        </p:nvSpPr>
        <p:spPr>
          <a:xfrm>
            <a:off x="277290" y="5197934"/>
            <a:ext cx="4294710" cy="920761"/>
          </a:xfrm>
        </p:spPr>
        <p:txBody>
          <a:bodyPr anchor="ctr"/>
          <a:lstStyle>
            <a:lvl1pPr marL="0" indent="0" algn="l">
              <a:buNone/>
              <a:defRPr sz="3600" b="1">
                <a:solidFill>
                  <a:schemeClr val="bg1"/>
                </a:solidFill>
              </a:defRPr>
            </a:lvl1pPr>
          </a:lstStyle>
          <a:p>
            <a:pPr lvl="0"/>
            <a:endParaRPr lang="en-US" dirty="0"/>
          </a:p>
        </p:txBody>
      </p:sp>
      <p:grpSp>
        <p:nvGrpSpPr>
          <p:cNvPr id="15" name="Group 16"/>
          <p:cNvGrpSpPr>
            <a:grpSpLocks noChangeAspect="1"/>
          </p:cNvGrpSpPr>
          <p:nvPr userDrawn="1"/>
        </p:nvGrpSpPr>
        <p:grpSpPr bwMode="auto">
          <a:xfrm>
            <a:off x="6542148" y="5059912"/>
            <a:ext cx="1497428" cy="905058"/>
            <a:chOff x="-1" y="0"/>
            <a:chExt cx="862" cy="521"/>
          </a:xfrm>
          <a:solidFill>
            <a:schemeClr val="bg1"/>
          </a:solidFill>
        </p:grpSpPr>
        <p:sp>
          <p:nvSpPr>
            <p:cNvPr id="16" name="Freeform 17"/>
            <p:cNvSpPr>
              <a:spLocks/>
            </p:cNvSpPr>
            <p:nvPr userDrawn="1"/>
          </p:nvSpPr>
          <p:spPr bwMode="auto">
            <a:xfrm>
              <a:off x="381" y="168"/>
              <a:ext cx="36" cy="33"/>
            </a:xfrm>
            <a:custGeom>
              <a:avLst/>
              <a:gdLst>
                <a:gd name="T0" fmla="*/ 27 w 36"/>
                <a:gd name="T1" fmla="*/ 33 h 33"/>
                <a:gd name="T2" fmla="*/ 27 w 36"/>
                <a:gd name="T3" fmla="*/ 11 h 33"/>
                <a:gd name="T4" fmla="*/ 19 w 36"/>
                <a:gd name="T5" fmla="*/ 23 h 33"/>
                <a:gd name="T6" fmla="*/ 9 w 36"/>
                <a:gd name="T7" fmla="*/ 11 h 33"/>
                <a:gd name="T8" fmla="*/ 9 w 36"/>
                <a:gd name="T9" fmla="*/ 33 h 33"/>
                <a:gd name="T10" fmla="*/ 0 w 36"/>
                <a:gd name="T11" fmla="*/ 33 h 33"/>
                <a:gd name="T12" fmla="*/ 0 w 36"/>
                <a:gd name="T13" fmla="*/ 0 h 33"/>
                <a:gd name="T14" fmla="*/ 9 w 36"/>
                <a:gd name="T15" fmla="*/ 0 h 33"/>
                <a:gd name="T16" fmla="*/ 19 w 36"/>
                <a:gd name="T17" fmla="*/ 13 h 33"/>
                <a:gd name="T18" fmla="*/ 27 w 36"/>
                <a:gd name="T19" fmla="*/ 0 h 33"/>
                <a:gd name="T20" fmla="*/ 36 w 36"/>
                <a:gd name="T21" fmla="*/ 0 h 33"/>
                <a:gd name="T22" fmla="*/ 36 w 36"/>
                <a:gd name="T23" fmla="*/ 33 h 33"/>
                <a:gd name="T24" fmla="*/ 27 w 3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7" y="33"/>
                  </a:moveTo>
                  <a:lnTo>
                    <a:pt x="27" y="11"/>
                  </a:lnTo>
                  <a:lnTo>
                    <a:pt x="19" y="23"/>
                  </a:lnTo>
                  <a:lnTo>
                    <a:pt x="9" y="11"/>
                  </a:lnTo>
                  <a:lnTo>
                    <a:pt x="9" y="33"/>
                  </a:lnTo>
                  <a:lnTo>
                    <a:pt x="0" y="33"/>
                  </a:lnTo>
                  <a:lnTo>
                    <a:pt x="0" y="0"/>
                  </a:lnTo>
                  <a:lnTo>
                    <a:pt x="9" y="0"/>
                  </a:lnTo>
                  <a:lnTo>
                    <a:pt x="19" y="13"/>
                  </a:lnTo>
                  <a:lnTo>
                    <a:pt x="27" y="0"/>
                  </a:lnTo>
                  <a:lnTo>
                    <a:pt x="36" y="0"/>
                  </a:lnTo>
                  <a:lnTo>
                    <a:pt x="36" y="33"/>
                  </a:lnTo>
                  <a:lnTo>
                    <a:pt x="27"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noEditPoints="1"/>
            </p:cNvSpPr>
            <p:nvPr userDrawn="1"/>
          </p:nvSpPr>
          <p:spPr bwMode="auto">
            <a:xfrm>
              <a:off x="423" y="168"/>
              <a:ext cx="25" cy="33"/>
            </a:xfrm>
            <a:custGeom>
              <a:avLst/>
              <a:gdLst>
                <a:gd name="T0" fmla="*/ 7 w 12"/>
                <a:gd name="T1" fmla="*/ 16 h 16"/>
                <a:gd name="T2" fmla="*/ 0 w 12"/>
                <a:gd name="T3" fmla="*/ 16 h 16"/>
                <a:gd name="T4" fmla="*/ 0 w 12"/>
                <a:gd name="T5" fmla="*/ 0 h 16"/>
                <a:gd name="T6" fmla="*/ 6 w 12"/>
                <a:gd name="T7" fmla="*/ 0 h 16"/>
                <a:gd name="T8" fmla="*/ 11 w 12"/>
                <a:gd name="T9" fmla="*/ 4 h 16"/>
                <a:gd name="T10" fmla="*/ 9 w 12"/>
                <a:gd name="T11" fmla="*/ 7 h 16"/>
                <a:gd name="T12" fmla="*/ 12 w 12"/>
                <a:gd name="T13" fmla="*/ 11 h 16"/>
                <a:gd name="T14" fmla="*/ 7 w 12"/>
                <a:gd name="T15" fmla="*/ 16 h 16"/>
                <a:gd name="T16" fmla="*/ 5 w 12"/>
                <a:gd name="T17" fmla="*/ 3 h 16"/>
                <a:gd name="T18" fmla="*/ 4 w 12"/>
                <a:gd name="T19" fmla="*/ 3 h 16"/>
                <a:gd name="T20" fmla="*/ 4 w 12"/>
                <a:gd name="T21" fmla="*/ 6 h 16"/>
                <a:gd name="T22" fmla="*/ 5 w 12"/>
                <a:gd name="T23" fmla="*/ 6 h 16"/>
                <a:gd name="T24" fmla="*/ 8 w 12"/>
                <a:gd name="T25" fmla="*/ 4 h 16"/>
                <a:gd name="T26" fmla="*/ 5 w 12"/>
                <a:gd name="T27" fmla="*/ 3 h 16"/>
                <a:gd name="T28" fmla="*/ 6 w 12"/>
                <a:gd name="T29" fmla="*/ 9 h 16"/>
                <a:gd name="T30" fmla="*/ 4 w 12"/>
                <a:gd name="T31" fmla="*/ 9 h 16"/>
                <a:gd name="T32" fmla="*/ 4 w 12"/>
                <a:gd name="T33" fmla="*/ 13 h 16"/>
                <a:gd name="T34" fmla="*/ 6 w 12"/>
                <a:gd name="T35" fmla="*/ 13 h 16"/>
                <a:gd name="T36" fmla="*/ 8 w 12"/>
                <a:gd name="T37" fmla="*/ 11 h 16"/>
                <a:gd name="T38" fmla="*/ 6 w 12"/>
                <a:gd name="T39"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6">
                  <a:moveTo>
                    <a:pt x="7" y="16"/>
                  </a:moveTo>
                  <a:cubicBezTo>
                    <a:pt x="0" y="16"/>
                    <a:pt x="0" y="16"/>
                    <a:pt x="0" y="16"/>
                  </a:cubicBezTo>
                  <a:cubicBezTo>
                    <a:pt x="0" y="0"/>
                    <a:pt x="0" y="0"/>
                    <a:pt x="0" y="0"/>
                  </a:cubicBezTo>
                  <a:cubicBezTo>
                    <a:pt x="6" y="0"/>
                    <a:pt x="6" y="0"/>
                    <a:pt x="6" y="0"/>
                  </a:cubicBezTo>
                  <a:cubicBezTo>
                    <a:pt x="9" y="0"/>
                    <a:pt x="11" y="2"/>
                    <a:pt x="11" y="4"/>
                  </a:cubicBezTo>
                  <a:cubicBezTo>
                    <a:pt x="11" y="5"/>
                    <a:pt x="10" y="7"/>
                    <a:pt x="9" y="7"/>
                  </a:cubicBezTo>
                  <a:cubicBezTo>
                    <a:pt x="10" y="8"/>
                    <a:pt x="12" y="9"/>
                    <a:pt x="12" y="11"/>
                  </a:cubicBezTo>
                  <a:cubicBezTo>
                    <a:pt x="12" y="14"/>
                    <a:pt x="9" y="16"/>
                    <a:pt x="7" y="16"/>
                  </a:cubicBezTo>
                  <a:moveTo>
                    <a:pt x="5" y="3"/>
                  </a:moveTo>
                  <a:cubicBezTo>
                    <a:pt x="4" y="3"/>
                    <a:pt x="4" y="3"/>
                    <a:pt x="4" y="3"/>
                  </a:cubicBezTo>
                  <a:cubicBezTo>
                    <a:pt x="4" y="6"/>
                    <a:pt x="4" y="6"/>
                    <a:pt x="4" y="6"/>
                  </a:cubicBezTo>
                  <a:cubicBezTo>
                    <a:pt x="5" y="6"/>
                    <a:pt x="5" y="6"/>
                    <a:pt x="5" y="6"/>
                  </a:cubicBezTo>
                  <a:cubicBezTo>
                    <a:pt x="7" y="6"/>
                    <a:pt x="8" y="5"/>
                    <a:pt x="8" y="4"/>
                  </a:cubicBezTo>
                  <a:cubicBezTo>
                    <a:pt x="8" y="3"/>
                    <a:pt x="7" y="3"/>
                    <a:pt x="5" y="3"/>
                  </a:cubicBezTo>
                  <a:moveTo>
                    <a:pt x="6" y="9"/>
                  </a:moveTo>
                  <a:cubicBezTo>
                    <a:pt x="4" y="9"/>
                    <a:pt x="4" y="9"/>
                    <a:pt x="4" y="9"/>
                  </a:cubicBezTo>
                  <a:cubicBezTo>
                    <a:pt x="4" y="13"/>
                    <a:pt x="4" y="13"/>
                    <a:pt x="4" y="13"/>
                  </a:cubicBezTo>
                  <a:cubicBezTo>
                    <a:pt x="6" y="13"/>
                    <a:pt x="6" y="13"/>
                    <a:pt x="6" y="13"/>
                  </a:cubicBezTo>
                  <a:cubicBezTo>
                    <a:pt x="8" y="13"/>
                    <a:pt x="8" y="12"/>
                    <a:pt x="8" y="11"/>
                  </a:cubicBezTo>
                  <a:cubicBezTo>
                    <a:pt x="8" y="10"/>
                    <a:pt x="8" y="9"/>
                    <a:pt x="6"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p:cNvSpPr>
              <a:spLocks/>
            </p:cNvSpPr>
            <p:nvPr userDrawn="1"/>
          </p:nvSpPr>
          <p:spPr bwMode="auto">
            <a:xfrm>
              <a:off x="452" y="168"/>
              <a:ext cx="22" cy="33"/>
            </a:xfrm>
            <a:custGeom>
              <a:avLst/>
              <a:gdLst>
                <a:gd name="T0" fmla="*/ 8 w 22"/>
                <a:gd name="T1" fmla="*/ 6 h 33"/>
                <a:gd name="T2" fmla="*/ 8 w 22"/>
                <a:gd name="T3" fmla="*/ 13 h 33"/>
                <a:gd name="T4" fmla="*/ 18 w 22"/>
                <a:gd name="T5" fmla="*/ 13 h 33"/>
                <a:gd name="T6" fmla="*/ 18 w 22"/>
                <a:gd name="T7" fmla="*/ 19 h 33"/>
                <a:gd name="T8" fmla="*/ 8 w 22"/>
                <a:gd name="T9" fmla="*/ 19 h 33"/>
                <a:gd name="T10" fmla="*/ 8 w 22"/>
                <a:gd name="T11" fmla="*/ 33 h 33"/>
                <a:gd name="T12" fmla="*/ 0 w 22"/>
                <a:gd name="T13" fmla="*/ 33 h 33"/>
                <a:gd name="T14" fmla="*/ 0 w 22"/>
                <a:gd name="T15" fmla="*/ 0 h 33"/>
                <a:gd name="T16" fmla="*/ 22 w 22"/>
                <a:gd name="T17" fmla="*/ 0 h 33"/>
                <a:gd name="T18" fmla="*/ 22 w 22"/>
                <a:gd name="T19" fmla="*/ 6 h 33"/>
                <a:gd name="T20" fmla="*/ 8 w 22"/>
                <a:gd name="T21"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3">
                  <a:moveTo>
                    <a:pt x="8" y="6"/>
                  </a:moveTo>
                  <a:lnTo>
                    <a:pt x="8" y="13"/>
                  </a:lnTo>
                  <a:lnTo>
                    <a:pt x="18" y="13"/>
                  </a:lnTo>
                  <a:lnTo>
                    <a:pt x="18" y="19"/>
                  </a:lnTo>
                  <a:lnTo>
                    <a:pt x="8" y="19"/>
                  </a:lnTo>
                  <a:lnTo>
                    <a:pt x="8" y="33"/>
                  </a:lnTo>
                  <a:lnTo>
                    <a:pt x="0" y="33"/>
                  </a:lnTo>
                  <a:lnTo>
                    <a:pt x="0" y="0"/>
                  </a:lnTo>
                  <a:lnTo>
                    <a:pt x="22" y="0"/>
                  </a:lnTo>
                  <a:lnTo>
                    <a:pt x="22"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0"/>
            <p:cNvSpPr>
              <a:spLocks noEditPoints="1"/>
            </p:cNvSpPr>
            <p:nvPr userDrawn="1"/>
          </p:nvSpPr>
          <p:spPr bwMode="auto">
            <a:xfrm>
              <a:off x="425" y="13"/>
              <a:ext cx="225" cy="201"/>
            </a:xfrm>
            <a:custGeom>
              <a:avLst/>
              <a:gdLst>
                <a:gd name="T0" fmla="*/ 5 w 109"/>
                <a:gd name="T1" fmla="*/ 50 h 97"/>
                <a:gd name="T2" fmla="*/ 6 w 109"/>
                <a:gd name="T3" fmla="*/ 50 h 97"/>
                <a:gd name="T4" fmla="*/ 73 w 109"/>
                <a:gd name="T5" fmla="*/ 21 h 97"/>
                <a:gd name="T6" fmla="*/ 57 w 109"/>
                <a:gd name="T7" fmla="*/ 34 h 97"/>
                <a:gd name="T8" fmla="*/ 64 w 109"/>
                <a:gd name="T9" fmla="*/ 25 h 97"/>
                <a:gd name="T10" fmla="*/ 63 w 109"/>
                <a:gd name="T11" fmla="*/ 19 h 97"/>
                <a:gd name="T12" fmla="*/ 76 w 109"/>
                <a:gd name="T13" fmla="*/ 15 h 97"/>
                <a:gd name="T14" fmla="*/ 86 w 109"/>
                <a:gd name="T15" fmla="*/ 38 h 97"/>
                <a:gd name="T16" fmla="*/ 75 w 109"/>
                <a:gd name="T17" fmla="*/ 47 h 97"/>
                <a:gd name="T18" fmla="*/ 77 w 109"/>
                <a:gd name="T19" fmla="*/ 35 h 97"/>
                <a:gd name="T20" fmla="*/ 91 w 109"/>
                <a:gd name="T21" fmla="*/ 18 h 97"/>
                <a:gd name="T22" fmla="*/ 92 w 109"/>
                <a:gd name="T23" fmla="*/ 34 h 97"/>
                <a:gd name="T24" fmla="*/ 76 w 109"/>
                <a:gd name="T25" fmla="*/ 74 h 97"/>
                <a:gd name="T26" fmla="*/ 32 w 109"/>
                <a:gd name="T27" fmla="*/ 88 h 97"/>
                <a:gd name="T28" fmla="*/ 35 w 109"/>
                <a:gd name="T29" fmla="*/ 86 h 97"/>
                <a:gd name="T30" fmla="*/ 30 w 109"/>
                <a:gd name="T31" fmla="*/ 84 h 97"/>
                <a:gd name="T32" fmla="*/ 40 w 109"/>
                <a:gd name="T33" fmla="*/ 81 h 97"/>
                <a:gd name="T34" fmla="*/ 38 w 109"/>
                <a:gd name="T35" fmla="*/ 79 h 97"/>
                <a:gd name="T36" fmla="*/ 46 w 109"/>
                <a:gd name="T37" fmla="*/ 77 h 97"/>
                <a:gd name="T38" fmla="*/ 49 w 109"/>
                <a:gd name="T39" fmla="*/ 75 h 97"/>
                <a:gd name="T40" fmla="*/ 52 w 109"/>
                <a:gd name="T41" fmla="*/ 72 h 97"/>
                <a:gd name="T42" fmla="*/ 53 w 109"/>
                <a:gd name="T43" fmla="*/ 70 h 97"/>
                <a:gd name="T44" fmla="*/ 58 w 109"/>
                <a:gd name="T45" fmla="*/ 67 h 97"/>
                <a:gd name="T46" fmla="*/ 48 w 109"/>
                <a:gd name="T47" fmla="*/ 66 h 97"/>
                <a:gd name="T48" fmla="*/ 55 w 109"/>
                <a:gd name="T49" fmla="*/ 64 h 97"/>
                <a:gd name="T50" fmla="*/ 60 w 109"/>
                <a:gd name="T51" fmla="*/ 63 h 97"/>
                <a:gd name="T52" fmla="*/ 52 w 109"/>
                <a:gd name="T53" fmla="*/ 60 h 97"/>
                <a:gd name="T54" fmla="*/ 61 w 109"/>
                <a:gd name="T55" fmla="*/ 58 h 97"/>
                <a:gd name="T56" fmla="*/ 65 w 109"/>
                <a:gd name="T57" fmla="*/ 55 h 97"/>
                <a:gd name="T58" fmla="*/ 54 w 109"/>
                <a:gd name="T59" fmla="*/ 56 h 97"/>
                <a:gd name="T60" fmla="*/ 54 w 109"/>
                <a:gd name="T61" fmla="*/ 55 h 97"/>
                <a:gd name="T62" fmla="*/ 66 w 109"/>
                <a:gd name="T63" fmla="*/ 48 h 97"/>
                <a:gd name="T64" fmla="*/ 49 w 109"/>
                <a:gd name="T65" fmla="*/ 52 h 97"/>
                <a:gd name="T66" fmla="*/ 7 w 109"/>
                <a:gd name="T67" fmla="*/ 58 h 97"/>
                <a:gd name="T68" fmla="*/ 10 w 109"/>
                <a:gd name="T69" fmla="*/ 52 h 97"/>
                <a:gd name="T70" fmla="*/ 8 w 109"/>
                <a:gd name="T71" fmla="*/ 48 h 97"/>
                <a:gd name="T72" fmla="*/ 3 w 109"/>
                <a:gd name="T73" fmla="*/ 40 h 97"/>
                <a:gd name="T74" fmla="*/ 10 w 109"/>
                <a:gd name="T75" fmla="*/ 40 h 97"/>
                <a:gd name="T76" fmla="*/ 13 w 109"/>
                <a:gd name="T77" fmla="*/ 44 h 97"/>
                <a:gd name="T78" fmla="*/ 28 w 109"/>
                <a:gd name="T79" fmla="*/ 54 h 97"/>
                <a:gd name="T80" fmla="*/ 40 w 109"/>
                <a:gd name="T81" fmla="*/ 38 h 97"/>
                <a:gd name="T82" fmla="*/ 43 w 109"/>
                <a:gd name="T83" fmla="*/ 20 h 97"/>
                <a:gd name="T84" fmla="*/ 55 w 109"/>
                <a:gd name="T85" fmla="*/ 14 h 97"/>
                <a:gd name="T86" fmla="*/ 49 w 109"/>
                <a:gd name="T87" fmla="*/ 33 h 97"/>
                <a:gd name="T88" fmla="*/ 60 w 109"/>
                <a:gd name="T89" fmla="*/ 41 h 97"/>
                <a:gd name="T90" fmla="*/ 77 w 109"/>
                <a:gd name="T91" fmla="*/ 56 h 97"/>
                <a:gd name="T92" fmla="*/ 90 w 109"/>
                <a:gd name="T93" fmla="*/ 54 h 97"/>
                <a:gd name="T94" fmla="*/ 89 w 109"/>
                <a:gd name="T9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 h="97">
                  <a:moveTo>
                    <a:pt x="6" y="50"/>
                  </a:moveTo>
                  <a:cubicBezTo>
                    <a:pt x="5" y="50"/>
                    <a:pt x="5" y="50"/>
                    <a:pt x="5" y="50"/>
                  </a:cubicBezTo>
                  <a:cubicBezTo>
                    <a:pt x="5" y="50"/>
                    <a:pt x="5" y="50"/>
                    <a:pt x="5" y="50"/>
                  </a:cubicBezTo>
                  <a:cubicBezTo>
                    <a:pt x="5" y="50"/>
                    <a:pt x="4" y="50"/>
                    <a:pt x="4" y="49"/>
                  </a:cubicBezTo>
                  <a:cubicBezTo>
                    <a:pt x="4" y="49"/>
                    <a:pt x="4" y="49"/>
                    <a:pt x="4" y="49"/>
                  </a:cubicBezTo>
                  <a:cubicBezTo>
                    <a:pt x="5" y="49"/>
                    <a:pt x="6" y="49"/>
                    <a:pt x="6" y="50"/>
                  </a:cubicBezTo>
                  <a:moveTo>
                    <a:pt x="76" y="15"/>
                  </a:moveTo>
                  <a:cubicBezTo>
                    <a:pt x="76" y="16"/>
                    <a:pt x="74" y="17"/>
                    <a:pt x="74" y="18"/>
                  </a:cubicBezTo>
                  <a:cubicBezTo>
                    <a:pt x="73" y="19"/>
                    <a:pt x="73" y="20"/>
                    <a:pt x="73" y="21"/>
                  </a:cubicBezTo>
                  <a:cubicBezTo>
                    <a:pt x="71" y="23"/>
                    <a:pt x="70" y="24"/>
                    <a:pt x="69" y="26"/>
                  </a:cubicBezTo>
                  <a:cubicBezTo>
                    <a:pt x="68" y="29"/>
                    <a:pt x="69" y="32"/>
                    <a:pt x="66" y="34"/>
                  </a:cubicBezTo>
                  <a:cubicBezTo>
                    <a:pt x="64" y="35"/>
                    <a:pt x="58" y="37"/>
                    <a:pt x="57" y="34"/>
                  </a:cubicBezTo>
                  <a:cubicBezTo>
                    <a:pt x="56" y="32"/>
                    <a:pt x="59" y="28"/>
                    <a:pt x="59" y="29"/>
                  </a:cubicBezTo>
                  <a:cubicBezTo>
                    <a:pt x="59" y="28"/>
                    <a:pt x="59" y="28"/>
                    <a:pt x="59" y="28"/>
                  </a:cubicBezTo>
                  <a:cubicBezTo>
                    <a:pt x="60" y="27"/>
                    <a:pt x="62" y="25"/>
                    <a:pt x="64" y="25"/>
                  </a:cubicBezTo>
                  <a:cubicBezTo>
                    <a:pt x="64" y="25"/>
                    <a:pt x="64" y="25"/>
                    <a:pt x="64" y="25"/>
                  </a:cubicBezTo>
                  <a:cubicBezTo>
                    <a:pt x="64" y="24"/>
                    <a:pt x="62" y="24"/>
                    <a:pt x="62" y="23"/>
                  </a:cubicBezTo>
                  <a:cubicBezTo>
                    <a:pt x="62" y="22"/>
                    <a:pt x="63" y="20"/>
                    <a:pt x="63" y="19"/>
                  </a:cubicBezTo>
                  <a:cubicBezTo>
                    <a:pt x="66" y="13"/>
                    <a:pt x="71" y="7"/>
                    <a:pt x="76" y="2"/>
                  </a:cubicBezTo>
                  <a:cubicBezTo>
                    <a:pt x="83" y="3"/>
                    <a:pt x="77" y="9"/>
                    <a:pt x="77" y="12"/>
                  </a:cubicBezTo>
                  <a:cubicBezTo>
                    <a:pt x="76" y="13"/>
                    <a:pt x="76" y="14"/>
                    <a:pt x="76" y="15"/>
                  </a:cubicBezTo>
                  <a:moveTo>
                    <a:pt x="92" y="34"/>
                  </a:moveTo>
                  <a:cubicBezTo>
                    <a:pt x="91" y="35"/>
                    <a:pt x="90" y="35"/>
                    <a:pt x="89" y="35"/>
                  </a:cubicBezTo>
                  <a:cubicBezTo>
                    <a:pt x="88" y="36"/>
                    <a:pt x="87" y="37"/>
                    <a:pt x="86" y="38"/>
                  </a:cubicBezTo>
                  <a:cubicBezTo>
                    <a:pt x="85" y="39"/>
                    <a:pt x="85" y="40"/>
                    <a:pt x="84" y="41"/>
                  </a:cubicBezTo>
                  <a:cubicBezTo>
                    <a:pt x="83" y="43"/>
                    <a:pt x="82" y="45"/>
                    <a:pt x="80" y="47"/>
                  </a:cubicBezTo>
                  <a:cubicBezTo>
                    <a:pt x="79" y="48"/>
                    <a:pt x="76" y="48"/>
                    <a:pt x="75" y="47"/>
                  </a:cubicBezTo>
                  <a:cubicBezTo>
                    <a:pt x="73" y="46"/>
                    <a:pt x="71" y="44"/>
                    <a:pt x="71" y="42"/>
                  </a:cubicBezTo>
                  <a:cubicBezTo>
                    <a:pt x="72" y="41"/>
                    <a:pt x="72" y="40"/>
                    <a:pt x="73" y="39"/>
                  </a:cubicBezTo>
                  <a:cubicBezTo>
                    <a:pt x="74" y="37"/>
                    <a:pt x="76" y="36"/>
                    <a:pt x="77" y="35"/>
                  </a:cubicBezTo>
                  <a:cubicBezTo>
                    <a:pt x="78" y="34"/>
                    <a:pt x="78" y="32"/>
                    <a:pt x="79" y="31"/>
                  </a:cubicBezTo>
                  <a:cubicBezTo>
                    <a:pt x="80" y="29"/>
                    <a:pt x="89" y="19"/>
                    <a:pt x="90" y="19"/>
                  </a:cubicBezTo>
                  <a:cubicBezTo>
                    <a:pt x="91" y="18"/>
                    <a:pt x="91" y="18"/>
                    <a:pt x="91" y="18"/>
                  </a:cubicBezTo>
                  <a:cubicBezTo>
                    <a:pt x="94" y="18"/>
                    <a:pt x="97" y="18"/>
                    <a:pt x="97" y="22"/>
                  </a:cubicBezTo>
                  <a:cubicBezTo>
                    <a:pt x="98" y="27"/>
                    <a:pt x="97" y="29"/>
                    <a:pt x="94" y="32"/>
                  </a:cubicBezTo>
                  <a:cubicBezTo>
                    <a:pt x="93" y="33"/>
                    <a:pt x="92" y="33"/>
                    <a:pt x="92" y="34"/>
                  </a:cubicBezTo>
                  <a:moveTo>
                    <a:pt x="89" y="63"/>
                  </a:moveTo>
                  <a:cubicBezTo>
                    <a:pt x="86" y="64"/>
                    <a:pt x="84" y="63"/>
                    <a:pt x="82" y="64"/>
                  </a:cubicBezTo>
                  <a:cubicBezTo>
                    <a:pt x="77" y="67"/>
                    <a:pt x="78" y="69"/>
                    <a:pt x="76" y="74"/>
                  </a:cubicBezTo>
                  <a:cubicBezTo>
                    <a:pt x="71" y="84"/>
                    <a:pt x="65" y="94"/>
                    <a:pt x="53" y="96"/>
                  </a:cubicBezTo>
                  <a:cubicBezTo>
                    <a:pt x="47" y="97"/>
                    <a:pt x="40" y="93"/>
                    <a:pt x="36" y="90"/>
                  </a:cubicBezTo>
                  <a:cubicBezTo>
                    <a:pt x="35" y="89"/>
                    <a:pt x="33" y="88"/>
                    <a:pt x="32" y="88"/>
                  </a:cubicBezTo>
                  <a:cubicBezTo>
                    <a:pt x="32" y="87"/>
                    <a:pt x="32" y="87"/>
                    <a:pt x="33" y="87"/>
                  </a:cubicBezTo>
                  <a:cubicBezTo>
                    <a:pt x="33" y="87"/>
                    <a:pt x="34" y="86"/>
                    <a:pt x="35" y="86"/>
                  </a:cubicBezTo>
                  <a:cubicBezTo>
                    <a:pt x="35" y="86"/>
                    <a:pt x="35" y="86"/>
                    <a:pt x="35" y="86"/>
                  </a:cubicBezTo>
                  <a:cubicBezTo>
                    <a:pt x="34" y="86"/>
                    <a:pt x="34" y="86"/>
                    <a:pt x="34" y="86"/>
                  </a:cubicBezTo>
                  <a:cubicBezTo>
                    <a:pt x="34" y="85"/>
                    <a:pt x="34" y="85"/>
                    <a:pt x="34" y="85"/>
                  </a:cubicBezTo>
                  <a:cubicBezTo>
                    <a:pt x="33" y="85"/>
                    <a:pt x="29" y="84"/>
                    <a:pt x="30" y="84"/>
                  </a:cubicBezTo>
                  <a:cubicBezTo>
                    <a:pt x="30" y="83"/>
                    <a:pt x="36" y="83"/>
                    <a:pt x="37" y="83"/>
                  </a:cubicBezTo>
                  <a:cubicBezTo>
                    <a:pt x="38" y="83"/>
                    <a:pt x="39" y="82"/>
                    <a:pt x="40" y="82"/>
                  </a:cubicBezTo>
                  <a:cubicBezTo>
                    <a:pt x="40" y="81"/>
                    <a:pt x="40" y="81"/>
                    <a:pt x="40" y="81"/>
                  </a:cubicBezTo>
                  <a:cubicBezTo>
                    <a:pt x="39" y="81"/>
                    <a:pt x="32" y="81"/>
                    <a:pt x="32" y="80"/>
                  </a:cubicBezTo>
                  <a:cubicBezTo>
                    <a:pt x="33" y="80"/>
                    <a:pt x="34" y="79"/>
                    <a:pt x="35" y="79"/>
                  </a:cubicBezTo>
                  <a:cubicBezTo>
                    <a:pt x="36" y="79"/>
                    <a:pt x="37" y="79"/>
                    <a:pt x="38" y="79"/>
                  </a:cubicBezTo>
                  <a:cubicBezTo>
                    <a:pt x="39" y="79"/>
                    <a:pt x="40" y="79"/>
                    <a:pt x="41" y="79"/>
                  </a:cubicBezTo>
                  <a:cubicBezTo>
                    <a:pt x="43" y="78"/>
                    <a:pt x="44" y="78"/>
                    <a:pt x="46" y="77"/>
                  </a:cubicBezTo>
                  <a:cubicBezTo>
                    <a:pt x="46" y="77"/>
                    <a:pt x="46" y="77"/>
                    <a:pt x="46" y="77"/>
                  </a:cubicBezTo>
                  <a:cubicBezTo>
                    <a:pt x="45" y="77"/>
                    <a:pt x="38" y="76"/>
                    <a:pt x="38" y="75"/>
                  </a:cubicBezTo>
                  <a:cubicBezTo>
                    <a:pt x="47" y="75"/>
                    <a:pt x="47" y="75"/>
                    <a:pt x="47" y="75"/>
                  </a:cubicBezTo>
                  <a:cubicBezTo>
                    <a:pt x="47" y="75"/>
                    <a:pt x="48" y="75"/>
                    <a:pt x="49" y="75"/>
                  </a:cubicBezTo>
                  <a:cubicBezTo>
                    <a:pt x="49" y="74"/>
                    <a:pt x="52" y="73"/>
                    <a:pt x="52" y="72"/>
                  </a:cubicBezTo>
                  <a:cubicBezTo>
                    <a:pt x="52" y="72"/>
                    <a:pt x="52" y="72"/>
                    <a:pt x="52" y="72"/>
                  </a:cubicBezTo>
                  <a:cubicBezTo>
                    <a:pt x="52" y="72"/>
                    <a:pt x="52" y="72"/>
                    <a:pt x="52" y="72"/>
                  </a:cubicBezTo>
                  <a:cubicBezTo>
                    <a:pt x="52" y="72"/>
                    <a:pt x="52" y="72"/>
                    <a:pt x="52" y="72"/>
                  </a:cubicBezTo>
                  <a:cubicBezTo>
                    <a:pt x="50" y="72"/>
                    <a:pt x="43" y="71"/>
                    <a:pt x="43" y="70"/>
                  </a:cubicBezTo>
                  <a:cubicBezTo>
                    <a:pt x="46" y="69"/>
                    <a:pt x="50" y="70"/>
                    <a:pt x="53" y="70"/>
                  </a:cubicBezTo>
                  <a:cubicBezTo>
                    <a:pt x="53" y="70"/>
                    <a:pt x="53" y="70"/>
                    <a:pt x="53" y="70"/>
                  </a:cubicBezTo>
                  <a:cubicBezTo>
                    <a:pt x="55" y="69"/>
                    <a:pt x="58" y="67"/>
                    <a:pt x="58" y="67"/>
                  </a:cubicBezTo>
                  <a:cubicBezTo>
                    <a:pt x="58" y="67"/>
                    <a:pt x="58" y="67"/>
                    <a:pt x="58" y="67"/>
                  </a:cubicBezTo>
                  <a:cubicBezTo>
                    <a:pt x="56" y="67"/>
                    <a:pt x="54" y="67"/>
                    <a:pt x="52" y="67"/>
                  </a:cubicBezTo>
                  <a:cubicBezTo>
                    <a:pt x="51" y="67"/>
                    <a:pt x="49" y="66"/>
                    <a:pt x="48" y="66"/>
                  </a:cubicBezTo>
                  <a:cubicBezTo>
                    <a:pt x="48" y="66"/>
                    <a:pt x="48" y="66"/>
                    <a:pt x="48" y="66"/>
                  </a:cubicBezTo>
                  <a:cubicBezTo>
                    <a:pt x="50" y="65"/>
                    <a:pt x="52" y="64"/>
                    <a:pt x="54" y="64"/>
                  </a:cubicBezTo>
                  <a:cubicBezTo>
                    <a:pt x="54" y="64"/>
                    <a:pt x="54" y="64"/>
                    <a:pt x="54" y="64"/>
                  </a:cubicBezTo>
                  <a:cubicBezTo>
                    <a:pt x="54" y="64"/>
                    <a:pt x="55" y="65"/>
                    <a:pt x="55" y="64"/>
                  </a:cubicBezTo>
                  <a:cubicBezTo>
                    <a:pt x="55" y="64"/>
                    <a:pt x="55" y="64"/>
                    <a:pt x="55" y="64"/>
                  </a:cubicBezTo>
                  <a:cubicBezTo>
                    <a:pt x="56" y="64"/>
                    <a:pt x="56" y="64"/>
                    <a:pt x="56" y="64"/>
                  </a:cubicBezTo>
                  <a:cubicBezTo>
                    <a:pt x="57" y="64"/>
                    <a:pt x="59" y="63"/>
                    <a:pt x="60" y="63"/>
                  </a:cubicBezTo>
                  <a:cubicBezTo>
                    <a:pt x="61" y="63"/>
                    <a:pt x="62" y="61"/>
                    <a:pt x="63" y="61"/>
                  </a:cubicBezTo>
                  <a:cubicBezTo>
                    <a:pt x="63" y="61"/>
                    <a:pt x="63" y="61"/>
                    <a:pt x="63" y="61"/>
                  </a:cubicBezTo>
                  <a:cubicBezTo>
                    <a:pt x="62" y="61"/>
                    <a:pt x="52" y="62"/>
                    <a:pt x="52" y="60"/>
                  </a:cubicBezTo>
                  <a:cubicBezTo>
                    <a:pt x="52" y="60"/>
                    <a:pt x="52" y="60"/>
                    <a:pt x="52" y="60"/>
                  </a:cubicBezTo>
                  <a:cubicBezTo>
                    <a:pt x="53" y="60"/>
                    <a:pt x="55" y="59"/>
                    <a:pt x="57" y="59"/>
                  </a:cubicBezTo>
                  <a:cubicBezTo>
                    <a:pt x="58" y="59"/>
                    <a:pt x="59" y="59"/>
                    <a:pt x="61" y="58"/>
                  </a:cubicBezTo>
                  <a:cubicBezTo>
                    <a:pt x="63" y="58"/>
                    <a:pt x="64" y="56"/>
                    <a:pt x="65" y="55"/>
                  </a:cubicBezTo>
                  <a:cubicBezTo>
                    <a:pt x="65" y="55"/>
                    <a:pt x="65" y="55"/>
                    <a:pt x="65" y="55"/>
                  </a:cubicBezTo>
                  <a:cubicBezTo>
                    <a:pt x="65" y="55"/>
                    <a:pt x="65" y="55"/>
                    <a:pt x="65" y="55"/>
                  </a:cubicBezTo>
                  <a:cubicBezTo>
                    <a:pt x="65" y="55"/>
                    <a:pt x="65" y="55"/>
                    <a:pt x="65" y="55"/>
                  </a:cubicBezTo>
                  <a:cubicBezTo>
                    <a:pt x="65" y="54"/>
                    <a:pt x="65" y="54"/>
                    <a:pt x="65" y="54"/>
                  </a:cubicBezTo>
                  <a:cubicBezTo>
                    <a:pt x="61" y="55"/>
                    <a:pt x="58" y="56"/>
                    <a:pt x="54" y="56"/>
                  </a:cubicBezTo>
                  <a:cubicBezTo>
                    <a:pt x="54" y="55"/>
                    <a:pt x="54" y="55"/>
                    <a:pt x="54" y="55"/>
                  </a:cubicBezTo>
                  <a:cubicBezTo>
                    <a:pt x="54" y="55"/>
                    <a:pt x="54" y="55"/>
                    <a:pt x="54" y="55"/>
                  </a:cubicBezTo>
                  <a:cubicBezTo>
                    <a:pt x="54" y="55"/>
                    <a:pt x="54" y="55"/>
                    <a:pt x="54" y="55"/>
                  </a:cubicBezTo>
                  <a:cubicBezTo>
                    <a:pt x="55" y="55"/>
                    <a:pt x="61" y="53"/>
                    <a:pt x="61" y="53"/>
                  </a:cubicBezTo>
                  <a:cubicBezTo>
                    <a:pt x="62" y="53"/>
                    <a:pt x="61" y="52"/>
                    <a:pt x="61" y="53"/>
                  </a:cubicBezTo>
                  <a:cubicBezTo>
                    <a:pt x="63" y="52"/>
                    <a:pt x="66" y="51"/>
                    <a:pt x="66" y="48"/>
                  </a:cubicBezTo>
                  <a:cubicBezTo>
                    <a:pt x="64" y="49"/>
                    <a:pt x="63" y="49"/>
                    <a:pt x="61" y="49"/>
                  </a:cubicBezTo>
                  <a:cubicBezTo>
                    <a:pt x="59" y="49"/>
                    <a:pt x="57" y="50"/>
                    <a:pt x="55" y="50"/>
                  </a:cubicBezTo>
                  <a:cubicBezTo>
                    <a:pt x="53" y="50"/>
                    <a:pt x="50" y="51"/>
                    <a:pt x="49" y="52"/>
                  </a:cubicBezTo>
                  <a:cubicBezTo>
                    <a:pt x="47" y="52"/>
                    <a:pt x="45" y="53"/>
                    <a:pt x="44" y="54"/>
                  </a:cubicBezTo>
                  <a:cubicBezTo>
                    <a:pt x="36" y="59"/>
                    <a:pt x="23" y="71"/>
                    <a:pt x="12" y="65"/>
                  </a:cubicBezTo>
                  <a:cubicBezTo>
                    <a:pt x="10" y="63"/>
                    <a:pt x="7" y="61"/>
                    <a:pt x="7" y="58"/>
                  </a:cubicBezTo>
                  <a:cubicBezTo>
                    <a:pt x="7" y="57"/>
                    <a:pt x="7" y="55"/>
                    <a:pt x="7" y="54"/>
                  </a:cubicBezTo>
                  <a:cubicBezTo>
                    <a:pt x="8" y="53"/>
                    <a:pt x="9" y="53"/>
                    <a:pt x="9" y="52"/>
                  </a:cubicBezTo>
                  <a:cubicBezTo>
                    <a:pt x="10" y="52"/>
                    <a:pt x="10" y="52"/>
                    <a:pt x="10" y="52"/>
                  </a:cubicBezTo>
                  <a:cubicBezTo>
                    <a:pt x="11" y="52"/>
                    <a:pt x="13" y="52"/>
                    <a:pt x="13" y="51"/>
                  </a:cubicBezTo>
                  <a:cubicBezTo>
                    <a:pt x="13" y="50"/>
                    <a:pt x="11" y="49"/>
                    <a:pt x="11" y="49"/>
                  </a:cubicBezTo>
                  <a:cubicBezTo>
                    <a:pt x="10" y="49"/>
                    <a:pt x="9" y="48"/>
                    <a:pt x="8" y="48"/>
                  </a:cubicBezTo>
                  <a:cubicBezTo>
                    <a:pt x="7" y="48"/>
                    <a:pt x="6" y="47"/>
                    <a:pt x="5" y="47"/>
                  </a:cubicBezTo>
                  <a:cubicBezTo>
                    <a:pt x="4" y="46"/>
                    <a:pt x="2" y="47"/>
                    <a:pt x="1" y="46"/>
                  </a:cubicBezTo>
                  <a:cubicBezTo>
                    <a:pt x="0" y="45"/>
                    <a:pt x="2" y="41"/>
                    <a:pt x="3" y="40"/>
                  </a:cubicBezTo>
                  <a:cubicBezTo>
                    <a:pt x="4" y="39"/>
                    <a:pt x="5" y="39"/>
                    <a:pt x="6" y="39"/>
                  </a:cubicBezTo>
                  <a:cubicBezTo>
                    <a:pt x="6" y="39"/>
                    <a:pt x="7" y="39"/>
                    <a:pt x="7" y="39"/>
                  </a:cubicBezTo>
                  <a:cubicBezTo>
                    <a:pt x="8" y="39"/>
                    <a:pt x="9" y="39"/>
                    <a:pt x="10" y="40"/>
                  </a:cubicBezTo>
                  <a:cubicBezTo>
                    <a:pt x="10" y="40"/>
                    <a:pt x="11" y="41"/>
                    <a:pt x="11" y="41"/>
                  </a:cubicBezTo>
                  <a:cubicBezTo>
                    <a:pt x="11" y="42"/>
                    <a:pt x="12" y="42"/>
                    <a:pt x="12" y="43"/>
                  </a:cubicBezTo>
                  <a:cubicBezTo>
                    <a:pt x="13" y="43"/>
                    <a:pt x="13" y="44"/>
                    <a:pt x="13" y="44"/>
                  </a:cubicBezTo>
                  <a:cubicBezTo>
                    <a:pt x="14" y="45"/>
                    <a:pt x="15" y="47"/>
                    <a:pt x="16" y="48"/>
                  </a:cubicBezTo>
                  <a:cubicBezTo>
                    <a:pt x="19" y="52"/>
                    <a:pt x="18" y="54"/>
                    <a:pt x="24" y="55"/>
                  </a:cubicBezTo>
                  <a:cubicBezTo>
                    <a:pt x="25" y="55"/>
                    <a:pt x="28" y="55"/>
                    <a:pt x="28" y="54"/>
                  </a:cubicBezTo>
                  <a:cubicBezTo>
                    <a:pt x="30" y="54"/>
                    <a:pt x="36" y="53"/>
                    <a:pt x="37" y="51"/>
                  </a:cubicBezTo>
                  <a:cubicBezTo>
                    <a:pt x="38" y="50"/>
                    <a:pt x="37" y="46"/>
                    <a:pt x="37" y="44"/>
                  </a:cubicBezTo>
                  <a:cubicBezTo>
                    <a:pt x="38" y="42"/>
                    <a:pt x="39" y="40"/>
                    <a:pt x="40" y="38"/>
                  </a:cubicBezTo>
                  <a:cubicBezTo>
                    <a:pt x="40" y="35"/>
                    <a:pt x="40" y="32"/>
                    <a:pt x="41" y="29"/>
                  </a:cubicBezTo>
                  <a:cubicBezTo>
                    <a:pt x="40" y="28"/>
                    <a:pt x="40" y="27"/>
                    <a:pt x="40" y="26"/>
                  </a:cubicBezTo>
                  <a:cubicBezTo>
                    <a:pt x="41" y="23"/>
                    <a:pt x="42" y="22"/>
                    <a:pt x="43" y="20"/>
                  </a:cubicBezTo>
                  <a:cubicBezTo>
                    <a:pt x="45" y="13"/>
                    <a:pt x="47" y="5"/>
                    <a:pt x="53" y="0"/>
                  </a:cubicBezTo>
                  <a:cubicBezTo>
                    <a:pt x="56" y="1"/>
                    <a:pt x="56" y="4"/>
                    <a:pt x="56" y="7"/>
                  </a:cubicBezTo>
                  <a:cubicBezTo>
                    <a:pt x="55" y="9"/>
                    <a:pt x="55" y="12"/>
                    <a:pt x="55" y="14"/>
                  </a:cubicBezTo>
                  <a:cubicBezTo>
                    <a:pt x="54" y="18"/>
                    <a:pt x="52" y="20"/>
                    <a:pt x="51" y="23"/>
                  </a:cubicBezTo>
                  <a:cubicBezTo>
                    <a:pt x="50" y="25"/>
                    <a:pt x="50" y="27"/>
                    <a:pt x="50" y="30"/>
                  </a:cubicBezTo>
                  <a:cubicBezTo>
                    <a:pt x="50" y="31"/>
                    <a:pt x="49" y="32"/>
                    <a:pt x="49" y="33"/>
                  </a:cubicBezTo>
                  <a:cubicBezTo>
                    <a:pt x="49" y="34"/>
                    <a:pt x="49" y="35"/>
                    <a:pt x="50" y="36"/>
                  </a:cubicBezTo>
                  <a:cubicBezTo>
                    <a:pt x="51" y="37"/>
                    <a:pt x="52" y="37"/>
                    <a:pt x="53" y="38"/>
                  </a:cubicBezTo>
                  <a:cubicBezTo>
                    <a:pt x="55" y="39"/>
                    <a:pt x="58" y="40"/>
                    <a:pt x="60" y="41"/>
                  </a:cubicBezTo>
                  <a:cubicBezTo>
                    <a:pt x="62" y="41"/>
                    <a:pt x="64" y="42"/>
                    <a:pt x="65" y="43"/>
                  </a:cubicBezTo>
                  <a:cubicBezTo>
                    <a:pt x="67" y="46"/>
                    <a:pt x="69" y="50"/>
                    <a:pt x="72" y="52"/>
                  </a:cubicBezTo>
                  <a:cubicBezTo>
                    <a:pt x="73" y="54"/>
                    <a:pt x="75" y="55"/>
                    <a:pt x="77" y="56"/>
                  </a:cubicBezTo>
                  <a:cubicBezTo>
                    <a:pt x="78" y="57"/>
                    <a:pt x="78" y="58"/>
                    <a:pt x="79" y="58"/>
                  </a:cubicBezTo>
                  <a:cubicBezTo>
                    <a:pt x="81" y="58"/>
                    <a:pt x="84" y="56"/>
                    <a:pt x="85" y="56"/>
                  </a:cubicBezTo>
                  <a:cubicBezTo>
                    <a:pt x="87" y="55"/>
                    <a:pt x="88" y="55"/>
                    <a:pt x="90" y="54"/>
                  </a:cubicBezTo>
                  <a:cubicBezTo>
                    <a:pt x="91" y="54"/>
                    <a:pt x="93" y="53"/>
                    <a:pt x="94" y="53"/>
                  </a:cubicBezTo>
                  <a:cubicBezTo>
                    <a:pt x="98" y="51"/>
                    <a:pt x="104" y="47"/>
                    <a:pt x="107" y="53"/>
                  </a:cubicBezTo>
                  <a:cubicBezTo>
                    <a:pt x="109" y="60"/>
                    <a:pt x="93" y="63"/>
                    <a:pt x="89"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1"/>
            <p:cNvSpPr>
              <a:spLocks noEditPoints="1"/>
            </p:cNvSpPr>
            <p:nvPr userDrawn="1"/>
          </p:nvSpPr>
          <p:spPr bwMode="auto">
            <a:xfrm>
              <a:off x="208" y="0"/>
              <a:ext cx="213" cy="216"/>
            </a:xfrm>
            <a:custGeom>
              <a:avLst/>
              <a:gdLst>
                <a:gd name="T0" fmla="*/ 24 w 103"/>
                <a:gd name="T1" fmla="*/ 65 h 104"/>
                <a:gd name="T2" fmla="*/ 9 w 103"/>
                <a:gd name="T3" fmla="*/ 64 h 104"/>
                <a:gd name="T4" fmla="*/ 1 w 103"/>
                <a:gd name="T5" fmla="*/ 52 h 104"/>
                <a:gd name="T6" fmla="*/ 9 w 103"/>
                <a:gd name="T7" fmla="*/ 53 h 104"/>
                <a:gd name="T8" fmla="*/ 30 w 103"/>
                <a:gd name="T9" fmla="*/ 47 h 104"/>
                <a:gd name="T10" fmla="*/ 21 w 103"/>
                <a:gd name="T11" fmla="*/ 37 h 104"/>
                <a:gd name="T12" fmla="*/ 18 w 103"/>
                <a:gd name="T13" fmla="*/ 18 h 104"/>
                <a:gd name="T14" fmla="*/ 35 w 103"/>
                <a:gd name="T15" fmla="*/ 46 h 104"/>
                <a:gd name="T16" fmla="*/ 42 w 103"/>
                <a:gd name="T17" fmla="*/ 23 h 104"/>
                <a:gd name="T18" fmla="*/ 39 w 103"/>
                <a:gd name="T19" fmla="*/ 12 h 104"/>
                <a:gd name="T20" fmla="*/ 41 w 103"/>
                <a:gd name="T21" fmla="*/ 0 h 104"/>
                <a:gd name="T22" fmla="*/ 46 w 103"/>
                <a:gd name="T23" fmla="*/ 9 h 104"/>
                <a:gd name="T24" fmla="*/ 48 w 103"/>
                <a:gd name="T25" fmla="*/ 42 h 104"/>
                <a:gd name="T26" fmla="*/ 48 w 103"/>
                <a:gd name="T27" fmla="*/ 28 h 104"/>
                <a:gd name="T28" fmla="*/ 87 w 103"/>
                <a:gd name="T29" fmla="*/ 73 h 104"/>
                <a:gd name="T30" fmla="*/ 34 w 103"/>
                <a:gd name="T31" fmla="*/ 59 h 104"/>
                <a:gd name="T32" fmla="*/ 44 w 103"/>
                <a:gd name="T33" fmla="*/ 65 h 104"/>
                <a:gd name="T34" fmla="*/ 38 w 103"/>
                <a:gd name="T35" fmla="*/ 66 h 104"/>
                <a:gd name="T36" fmla="*/ 41 w 103"/>
                <a:gd name="T37" fmla="*/ 68 h 104"/>
                <a:gd name="T38" fmla="*/ 49 w 103"/>
                <a:gd name="T39" fmla="*/ 71 h 104"/>
                <a:gd name="T40" fmla="*/ 38 w 103"/>
                <a:gd name="T41" fmla="*/ 71 h 104"/>
                <a:gd name="T42" fmla="*/ 53 w 103"/>
                <a:gd name="T43" fmla="*/ 75 h 104"/>
                <a:gd name="T44" fmla="*/ 45 w 103"/>
                <a:gd name="T45" fmla="*/ 77 h 104"/>
                <a:gd name="T46" fmla="*/ 49 w 103"/>
                <a:gd name="T47" fmla="*/ 79 h 104"/>
                <a:gd name="T48" fmla="*/ 57 w 103"/>
                <a:gd name="T49" fmla="*/ 79 h 104"/>
                <a:gd name="T50" fmla="*/ 56 w 103"/>
                <a:gd name="T51" fmla="*/ 83 h 104"/>
                <a:gd name="T52" fmla="*/ 64 w 103"/>
                <a:gd name="T53" fmla="*/ 83 h 104"/>
                <a:gd name="T54" fmla="*/ 58 w 103"/>
                <a:gd name="T55" fmla="*/ 86 h 104"/>
                <a:gd name="T56" fmla="*/ 72 w 103"/>
                <a:gd name="T57" fmla="*/ 85 h 104"/>
                <a:gd name="T58" fmla="*/ 69 w 103"/>
                <a:gd name="T59" fmla="*/ 89 h 104"/>
                <a:gd name="T60" fmla="*/ 77 w 103"/>
                <a:gd name="T61" fmla="*/ 88 h 104"/>
                <a:gd name="T62" fmla="*/ 77 w 103"/>
                <a:gd name="T63" fmla="*/ 89 h 104"/>
                <a:gd name="T64" fmla="*/ 71 w 103"/>
                <a:gd name="T65" fmla="*/ 92 h 104"/>
                <a:gd name="T66" fmla="*/ 78 w 103"/>
                <a:gd name="T67" fmla="*/ 92 h 104"/>
                <a:gd name="T68" fmla="*/ 77 w 103"/>
                <a:gd name="T69" fmla="*/ 93 h 104"/>
                <a:gd name="T70" fmla="*/ 61 w 103"/>
                <a:gd name="T71" fmla="*/ 102 h 104"/>
                <a:gd name="T72" fmla="*/ 38 w 103"/>
                <a:gd name="T73" fmla="*/ 92 h 104"/>
                <a:gd name="T74" fmla="*/ 37 w 103"/>
                <a:gd name="T75" fmla="*/ 56 h 104"/>
                <a:gd name="T76" fmla="*/ 54 w 103"/>
                <a:gd name="T77" fmla="*/ 43 h 104"/>
                <a:gd name="T78" fmla="*/ 62 w 103"/>
                <a:gd name="T79" fmla="*/ 41 h 104"/>
                <a:gd name="T80" fmla="*/ 64 w 103"/>
                <a:gd name="T81" fmla="*/ 17 h 104"/>
                <a:gd name="T82" fmla="*/ 70 w 103"/>
                <a:gd name="T83" fmla="*/ 6 h 104"/>
                <a:gd name="T84" fmla="*/ 72 w 103"/>
                <a:gd name="T85" fmla="*/ 28 h 104"/>
                <a:gd name="T86" fmla="*/ 71 w 103"/>
                <a:gd name="T87" fmla="*/ 47 h 104"/>
                <a:gd name="T88" fmla="*/ 81 w 103"/>
                <a:gd name="T89" fmla="*/ 61 h 104"/>
                <a:gd name="T90" fmla="*/ 93 w 103"/>
                <a:gd name="T91" fmla="*/ 53 h 104"/>
                <a:gd name="T92" fmla="*/ 103 w 103"/>
                <a:gd name="T93" fmla="*/ 5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104">
                  <a:moveTo>
                    <a:pt x="18" y="57"/>
                  </a:moveTo>
                  <a:cubicBezTo>
                    <a:pt x="21" y="57"/>
                    <a:pt x="24" y="58"/>
                    <a:pt x="24" y="61"/>
                  </a:cubicBezTo>
                  <a:cubicBezTo>
                    <a:pt x="24" y="62"/>
                    <a:pt x="24" y="64"/>
                    <a:pt x="24" y="65"/>
                  </a:cubicBezTo>
                  <a:cubicBezTo>
                    <a:pt x="23" y="66"/>
                    <a:pt x="22" y="66"/>
                    <a:pt x="21" y="66"/>
                  </a:cubicBezTo>
                  <a:cubicBezTo>
                    <a:pt x="19" y="66"/>
                    <a:pt x="18" y="65"/>
                    <a:pt x="17" y="65"/>
                  </a:cubicBezTo>
                  <a:cubicBezTo>
                    <a:pt x="15" y="64"/>
                    <a:pt x="11" y="65"/>
                    <a:pt x="9" y="64"/>
                  </a:cubicBezTo>
                  <a:cubicBezTo>
                    <a:pt x="7" y="63"/>
                    <a:pt x="7" y="61"/>
                    <a:pt x="5" y="60"/>
                  </a:cubicBezTo>
                  <a:cubicBezTo>
                    <a:pt x="4" y="58"/>
                    <a:pt x="3" y="58"/>
                    <a:pt x="2" y="57"/>
                  </a:cubicBezTo>
                  <a:cubicBezTo>
                    <a:pt x="0" y="56"/>
                    <a:pt x="0" y="54"/>
                    <a:pt x="1" y="52"/>
                  </a:cubicBezTo>
                  <a:cubicBezTo>
                    <a:pt x="1" y="51"/>
                    <a:pt x="2" y="51"/>
                    <a:pt x="3" y="50"/>
                  </a:cubicBezTo>
                  <a:cubicBezTo>
                    <a:pt x="4" y="50"/>
                    <a:pt x="6" y="50"/>
                    <a:pt x="7" y="51"/>
                  </a:cubicBezTo>
                  <a:cubicBezTo>
                    <a:pt x="7" y="52"/>
                    <a:pt x="8" y="52"/>
                    <a:pt x="9" y="53"/>
                  </a:cubicBezTo>
                  <a:cubicBezTo>
                    <a:pt x="11" y="54"/>
                    <a:pt x="12" y="55"/>
                    <a:pt x="14" y="56"/>
                  </a:cubicBezTo>
                  <a:cubicBezTo>
                    <a:pt x="15" y="56"/>
                    <a:pt x="17" y="56"/>
                    <a:pt x="18" y="57"/>
                  </a:cubicBezTo>
                  <a:moveTo>
                    <a:pt x="30" y="47"/>
                  </a:moveTo>
                  <a:cubicBezTo>
                    <a:pt x="29" y="46"/>
                    <a:pt x="28" y="44"/>
                    <a:pt x="28" y="43"/>
                  </a:cubicBezTo>
                  <a:cubicBezTo>
                    <a:pt x="27" y="43"/>
                    <a:pt x="26" y="42"/>
                    <a:pt x="25" y="42"/>
                  </a:cubicBezTo>
                  <a:cubicBezTo>
                    <a:pt x="24" y="41"/>
                    <a:pt x="21" y="38"/>
                    <a:pt x="21" y="37"/>
                  </a:cubicBezTo>
                  <a:cubicBezTo>
                    <a:pt x="20" y="35"/>
                    <a:pt x="20" y="33"/>
                    <a:pt x="18" y="32"/>
                  </a:cubicBezTo>
                  <a:cubicBezTo>
                    <a:pt x="17" y="31"/>
                    <a:pt x="16" y="30"/>
                    <a:pt x="15" y="29"/>
                  </a:cubicBezTo>
                  <a:cubicBezTo>
                    <a:pt x="12" y="25"/>
                    <a:pt x="14" y="19"/>
                    <a:pt x="18" y="18"/>
                  </a:cubicBezTo>
                  <a:cubicBezTo>
                    <a:pt x="24" y="20"/>
                    <a:pt x="25" y="29"/>
                    <a:pt x="28" y="34"/>
                  </a:cubicBezTo>
                  <a:cubicBezTo>
                    <a:pt x="29" y="36"/>
                    <a:pt x="31" y="37"/>
                    <a:pt x="33" y="38"/>
                  </a:cubicBezTo>
                  <a:cubicBezTo>
                    <a:pt x="34" y="40"/>
                    <a:pt x="36" y="44"/>
                    <a:pt x="35" y="46"/>
                  </a:cubicBezTo>
                  <a:cubicBezTo>
                    <a:pt x="35" y="49"/>
                    <a:pt x="31" y="50"/>
                    <a:pt x="30" y="47"/>
                  </a:cubicBezTo>
                  <a:moveTo>
                    <a:pt x="48" y="25"/>
                  </a:moveTo>
                  <a:cubicBezTo>
                    <a:pt x="46" y="26"/>
                    <a:pt x="43" y="25"/>
                    <a:pt x="42" y="23"/>
                  </a:cubicBezTo>
                  <a:cubicBezTo>
                    <a:pt x="42" y="21"/>
                    <a:pt x="42" y="20"/>
                    <a:pt x="41" y="19"/>
                  </a:cubicBezTo>
                  <a:cubicBezTo>
                    <a:pt x="40" y="17"/>
                    <a:pt x="39" y="16"/>
                    <a:pt x="38" y="14"/>
                  </a:cubicBezTo>
                  <a:cubicBezTo>
                    <a:pt x="39" y="13"/>
                    <a:pt x="39" y="13"/>
                    <a:pt x="39" y="12"/>
                  </a:cubicBezTo>
                  <a:cubicBezTo>
                    <a:pt x="39" y="12"/>
                    <a:pt x="39" y="12"/>
                    <a:pt x="39" y="12"/>
                  </a:cubicBezTo>
                  <a:cubicBezTo>
                    <a:pt x="38" y="10"/>
                    <a:pt x="37" y="7"/>
                    <a:pt x="37" y="5"/>
                  </a:cubicBezTo>
                  <a:cubicBezTo>
                    <a:pt x="39" y="4"/>
                    <a:pt x="40" y="2"/>
                    <a:pt x="41" y="0"/>
                  </a:cubicBezTo>
                  <a:cubicBezTo>
                    <a:pt x="42" y="1"/>
                    <a:pt x="44" y="1"/>
                    <a:pt x="45" y="2"/>
                  </a:cubicBezTo>
                  <a:cubicBezTo>
                    <a:pt x="45" y="3"/>
                    <a:pt x="45" y="5"/>
                    <a:pt x="45" y="6"/>
                  </a:cubicBezTo>
                  <a:cubicBezTo>
                    <a:pt x="45" y="7"/>
                    <a:pt x="46" y="8"/>
                    <a:pt x="46" y="9"/>
                  </a:cubicBezTo>
                  <a:cubicBezTo>
                    <a:pt x="46" y="10"/>
                    <a:pt x="46" y="11"/>
                    <a:pt x="46" y="12"/>
                  </a:cubicBezTo>
                  <a:cubicBezTo>
                    <a:pt x="47" y="15"/>
                    <a:pt x="51" y="22"/>
                    <a:pt x="48" y="25"/>
                  </a:cubicBezTo>
                  <a:moveTo>
                    <a:pt x="48" y="42"/>
                  </a:moveTo>
                  <a:cubicBezTo>
                    <a:pt x="44" y="42"/>
                    <a:pt x="45" y="37"/>
                    <a:pt x="45" y="35"/>
                  </a:cubicBezTo>
                  <a:cubicBezTo>
                    <a:pt x="46" y="33"/>
                    <a:pt x="46" y="31"/>
                    <a:pt x="47" y="29"/>
                  </a:cubicBezTo>
                  <a:cubicBezTo>
                    <a:pt x="47" y="28"/>
                    <a:pt x="48" y="28"/>
                    <a:pt x="48" y="28"/>
                  </a:cubicBezTo>
                  <a:cubicBezTo>
                    <a:pt x="53" y="29"/>
                    <a:pt x="55" y="42"/>
                    <a:pt x="48" y="42"/>
                  </a:cubicBezTo>
                  <a:moveTo>
                    <a:pt x="98" y="65"/>
                  </a:moveTo>
                  <a:cubicBezTo>
                    <a:pt x="96" y="69"/>
                    <a:pt x="91" y="72"/>
                    <a:pt x="87" y="73"/>
                  </a:cubicBezTo>
                  <a:cubicBezTo>
                    <a:pt x="75" y="77"/>
                    <a:pt x="65" y="65"/>
                    <a:pt x="56" y="61"/>
                  </a:cubicBezTo>
                  <a:cubicBezTo>
                    <a:pt x="52" y="60"/>
                    <a:pt x="48" y="61"/>
                    <a:pt x="43" y="61"/>
                  </a:cubicBezTo>
                  <a:cubicBezTo>
                    <a:pt x="40" y="60"/>
                    <a:pt x="37" y="60"/>
                    <a:pt x="34" y="59"/>
                  </a:cubicBezTo>
                  <a:cubicBezTo>
                    <a:pt x="34" y="60"/>
                    <a:pt x="34" y="60"/>
                    <a:pt x="34" y="60"/>
                  </a:cubicBezTo>
                  <a:cubicBezTo>
                    <a:pt x="36" y="62"/>
                    <a:pt x="40" y="64"/>
                    <a:pt x="44" y="64"/>
                  </a:cubicBezTo>
                  <a:cubicBezTo>
                    <a:pt x="44" y="65"/>
                    <a:pt x="44" y="65"/>
                    <a:pt x="44" y="65"/>
                  </a:cubicBezTo>
                  <a:cubicBezTo>
                    <a:pt x="44" y="65"/>
                    <a:pt x="44" y="65"/>
                    <a:pt x="44" y="65"/>
                  </a:cubicBezTo>
                  <a:cubicBezTo>
                    <a:pt x="44" y="65"/>
                    <a:pt x="44" y="65"/>
                    <a:pt x="44" y="65"/>
                  </a:cubicBezTo>
                  <a:cubicBezTo>
                    <a:pt x="42" y="65"/>
                    <a:pt x="40" y="66"/>
                    <a:pt x="38" y="66"/>
                  </a:cubicBezTo>
                  <a:cubicBezTo>
                    <a:pt x="37" y="66"/>
                    <a:pt x="35" y="65"/>
                    <a:pt x="34" y="65"/>
                  </a:cubicBezTo>
                  <a:cubicBezTo>
                    <a:pt x="34" y="66"/>
                    <a:pt x="34" y="66"/>
                    <a:pt x="34" y="66"/>
                  </a:cubicBezTo>
                  <a:cubicBezTo>
                    <a:pt x="36" y="67"/>
                    <a:pt x="38" y="68"/>
                    <a:pt x="41" y="68"/>
                  </a:cubicBezTo>
                  <a:cubicBezTo>
                    <a:pt x="42" y="69"/>
                    <a:pt x="44" y="69"/>
                    <a:pt x="46" y="69"/>
                  </a:cubicBezTo>
                  <a:cubicBezTo>
                    <a:pt x="47" y="70"/>
                    <a:pt x="48" y="70"/>
                    <a:pt x="49" y="70"/>
                  </a:cubicBezTo>
                  <a:cubicBezTo>
                    <a:pt x="49" y="71"/>
                    <a:pt x="49" y="71"/>
                    <a:pt x="49" y="71"/>
                  </a:cubicBezTo>
                  <a:cubicBezTo>
                    <a:pt x="48" y="71"/>
                    <a:pt x="46" y="71"/>
                    <a:pt x="44" y="71"/>
                  </a:cubicBezTo>
                  <a:cubicBezTo>
                    <a:pt x="42" y="71"/>
                    <a:pt x="40" y="71"/>
                    <a:pt x="38" y="71"/>
                  </a:cubicBezTo>
                  <a:cubicBezTo>
                    <a:pt x="38" y="71"/>
                    <a:pt x="38" y="71"/>
                    <a:pt x="38" y="71"/>
                  </a:cubicBezTo>
                  <a:cubicBezTo>
                    <a:pt x="38" y="71"/>
                    <a:pt x="38" y="71"/>
                    <a:pt x="38" y="71"/>
                  </a:cubicBezTo>
                  <a:cubicBezTo>
                    <a:pt x="38" y="72"/>
                    <a:pt x="38" y="72"/>
                    <a:pt x="38" y="72"/>
                  </a:cubicBezTo>
                  <a:cubicBezTo>
                    <a:pt x="43" y="73"/>
                    <a:pt x="47" y="75"/>
                    <a:pt x="53" y="75"/>
                  </a:cubicBezTo>
                  <a:cubicBezTo>
                    <a:pt x="53" y="75"/>
                    <a:pt x="53" y="75"/>
                    <a:pt x="53" y="75"/>
                  </a:cubicBezTo>
                  <a:cubicBezTo>
                    <a:pt x="50" y="76"/>
                    <a:pt x="47" y="77"/>
                    <a:pt x="45" y="77"/>
                  </a:cubicBezTo>
                  <a:cubicBezTo>
                    <a:pt x="45" y="77"/>
                    <a:pt x="45" y="77"/>
                    <a:pt x="45" y="77"/>
                  </a:cubicBezTo>
                  <a:cubicBezTo>
                    <a:pt x="44" y="77"/>
                    <a:pt x="44" y="77"/>
                    <a:pt x="44" y="77"/>
                  </a:cubicBezTo>
                  <a:cubicBezTo>
                    <a:pt x="44" y="77"/>
                    <a:pt x="44" y="77"/>
                    <a:pt x="44" y="77"/>
                  </a:cubicBezTo>
                  <a:cubicBezTo>
                    <a:pt x="46" y="78"/>
                    <a:pt x="47" y="78"/>
                    <a:pt x="49" y="79"/>
                  </a:cubicBezTo>
                  <a:cubicBezTo>
                    <a:pt x="51" y="79"/>
                    <a:pt x="53" y="79"/>
                    <a:pt x="56" y="79"/>
                  </a:cubicBezTo>
                  <a:cubicBezTo>
                    <a:pt x="56" y="79"/>
                    <a:pt x="57" y="79"/>
                    <a:pt x="57" y="78"/>
                  </a:cubicBezTo>
                  <a:cubicBezTo>
                    <a:pt x="57" y="79"/>
                    <a:pt x="57" y="79"/>
                    <a:pt x="57" y="79"/>
                  </a:cubicBezTo>
                  <a:cubicBezTo>
                    <a:pt x="55" y="80"/>
                    <a:pt x="53" y="81"/>
                    <a:pt x="50" y="81"/>
                  </a:cubicBezTo>
                  <a:cubicBezTo>
                    <a:pt x="50" y="82"/>
                    <a:pt x="50" y="82"/>
                    <a:pt x="50" y="82"/>
                  </a:cubicBezTo>
                  <a:cubicBezTo>
                    <a:pt x="52" y="82"/>
                    <a:pt x="54" y="83"/>
                    <a:pt x="56" y="83"/>
                  </a:cubicBezTo>
                  <a:cubicBezTo>
                    <a:pt x="59" y="83"/>
                    <a:pt x="61" y="82"/>
                    <a:pt x="64" y="82"/>
                  </a:cubicBezTo>
                  <a:cubicBezTo>
                    <a:pt x="64" y="83"/>
                    <a:pt x="64" y="83"/>
                    <a:pt x="64" y="83"/>
                  </a:cubicBezTo>
                  <a:cubicBezTo>
                    <a:pt x="64" y="83"/>
                    <a:pt x="64" y="83"/>
                    <a:pt x="64" y="83"/>
                  </a:cubicBezTo>
                  <a:cubicBezTo>
                    <a:pt x="64" y="83"/>
                    <a:pt x="64" y="83"/>
                    <a:pt x="64" y="83"/>
                  </a:cubicBezTo>
                  <a:cubicBezTo>
                    <a:pt x="62" y="84"/>
                    <a:pt x="60" y="85"/>
                    <a:pt x="58" y="85"/>
                  </a:cubicBezTo>
                  <a:cubicBezTo>
                    <a:pt x="58" y="86"/>
                    <a:pt x="58" y="86"/>
                    <a:pt x="58" y="86"/>
                  </a:cubicBezTo>
                  <a:cubicBezTo>
                    <a:pt x="59" y="86"/>
                    <a:pt x="59" y="86"/>
                    <a:pt x="59" y="86"/>
                  </a:cubicBezTo>
                  <a:cubicBezTo>
                    <a:pt x="61" y="86"/>
                    <a:pt x="64" y="86"/>
                    <a:pt x="67" y="86"/>
                  </a:cubicBezTo>
                  <a:cubicBezTo>
                    <a:pt x="68" y="86"/>
                    <a:pt x="70" y="86"/>
                    <a:pt x="72" y="85"/>
                  </a:cubicBezTo>
                  <a:cubicBezTo>
                    <a:pt x="70" y="87"/>
                    <a:pt x="67" y="88"/>
                    <a:pt x="65" y="89"/>
                  </a:cubicBezTo>
                  <a:cubicBezTo>
                    <a:pt x="65" y="89"/>
                    <a:pt x="65" y="89"/>
                    <a:pt x="65" y="89"/>
                  </a:cubicBezTo>
                  <a:cubicBezTo>
                    <a:pt x="66" y="89"/>
                    <a:pt x="67" y="89"/>
                    <a:pt x="69" y="89"/>
                  </a:cubicBezTo>
                  <a:cubicBezTo>
                    <a:pt x="69" y="89"/>
                    <a:pt x="69" y="89"/>
                    <a:pt x="69" y="89"/>
                  </a:cubicBezTo>
                  <a:cubicBezTo>
                    <a:pt x="70" y="89"/>
                    <a:pt x="72" y="89"/>
                    <a:pt x="73" y="89"/>
                  </a:cubicBezTo>
                  <a:cubicBezTo>
                    <a:pt x="74" y="88"/>
                    <a:pt x="76" y="88"/>
                    <a:pt x="77" y="88"/>
                  </a:cubicBezTo>
                  <a:cubicBezTo>
                    <a:pt x="77" y="88"/>
                    <a:pt x="77" y="88"/>
                    <a:pt x="77" y="88"/>
                  </a:cubicBezTo>
                  <a:cubicBezTo>
                    <a:pt x="77" y="88"/>
                    <a:pt x="77" y="88"/>
                    <a:pt x="77" y="88"/>
                  </a:cubicBezTo>
                  <a:cubicBezTo>
                    <a:pt x="77" y="89"/>
                    <a:pt x="77" y="89"/>
                    <a:pt x="77" y="89"/>
                  </a:cubicBezTo>
                  <a:cubicBezTo>
                    <a:pt x="75" y="90"/>
                    <a:pt x="72" y="92"/>
                    <a:pt x="70" y="92"/>
                  </a:cubicBezTo>
                  <a:cubicBezTo>
                    <a:pt x="70" y="92"/>
                    <a:pt x="70" y="92"/>
                    <a:pt x="70" y="92"/>
                  </a:cubicBezTo>
                  <a:cubicBezTo>
                    <a:pt x="71" y="92"/>
                    <a:pt x="71" y="92"/>
                    <a:pt x="71" y="92"/>
                  </a:cubicBezTo>
                  <a:cubicBezTo>
                    <a:pt x="71" y="93"/>
                    <a:pt x="71" y="93"/>
                    <a:pt x="71" y="93"/>
                  </a:cubicBezTo>
                  <a:cubicBezTo>
                    <a:pt x="72" y="93"/>
                    <a:pt x="73" y="92"/>
                    <a:pt x="75" y="92"/>
                  </a:cubicBezTo>
                  <a:cubicBezTo>
                    <a:pt x="76" y="92"/>
                    <a:pt x="77" y="92"/>
                    <a:pt x="78" y="92"/>
                  </a:cubicBezTo>
                  <a:cubicBezTo>
                    <a:pt x="78" y="92"/>
                    <a:pt x="78" y="92"/>
                    <a:pt x="78" y="92"/>
                  </a:cubicBezTo>
                  <a:cubicBezTo>
                    <a:pt x="77" y="92"/>
                    <a:pt x="77" y="92"/>
                    <a:pt x="77" y="92"/>
                  </a:cubicBezTo>
                  <a:cubicBezTo>
                    <a:pt x="77" y="93"/>
                    <a:pt x="77" y="93"/>
                    <a:pt x="77" y="93"/>
                  </a:cubicBezTo>
                  <a:cubicBezTo>
                    <a:pt x="76" y="94"/>
                    <a:pt x="75" y="95"/>
                    <a:pt x="74" y="96"/>
                  </a:cubicBezTo>
                  <a:cubicBezTo>
                    <a:pt x="71" y="98"/>
                    <a:pt x="68" y="99"/>
                    <a:pt x="65" y="101"/>
                  </a:cubicBezTo>
                  <a:cubicBezTo>
                    <a:pt x="64" y="101"/>
                    <a:pt x="63" y="101"/>
                    <a:pt x="61" y="102"/>
                  </a:cubicBezTo>
                  <a:cubicBezTo>
                    <a:pt x="59" y="103"/>
                    <a:pt x="52" y="104"/>
                    <a:pt x="49" y="103"/>
                  </a:cubicBezTo>
                  <a:cubicBezTo>
                    <a:pt x="48" y="103"/>
                    <a:pt x="47" y="102"/>
                    <a:pt x="46" y="101"/>
                  </a:cubicBezTo>
                  <a:cubicBezTo>
                    <a:pt x="43" y="98"/>
                    <a:pt x="40" y="96"/>
                    <a:pt x="38" y="92"/>
                  </a:cubicBezTo>
                  <a:cubicBezTo>
                    <a:pt x="32" y="83"/>
                    <a:pt x="27" y="70"/>
                    <a:pt x="28" y="65"/>
                  </a:cubicBezTo>
                  <a:cubicBezTo>
                    <a:pt x="29" y="61"/>
                    <a:pt x="31" y="60"/>
                    <a:pt x="34" y="58"/>
                  </a:cubicBezTo>
                  <a:cubicBezTo>
                    <a:pt x="35" y="57"/>
                    <a:pt x="36" y="57"/>
                    <a:pt x="37" y="56"/>
                  </a:cubicBezTo>
                  <a:cubicBezTo>
                    <a:pt x="39" y="55"/>
                    <a:pt x="40" y="54"/>
                    <a:pt x="41" y="53"/>
                  </a:cubicBezTo>
                  <a:cubicBezTo>
                    <a:pt x="43" y="52"/>
                    <a:pt x="43" y="50"/>
                    <a:pt x="45" y="49"/>
                  </a:cubicBezTo>
                  <a:cubicBezTo>
                    <a:pt x="46" y="47"/>
                    <a:pt x="52" y="44"/>
                    <a:pt x="54" y="43"/>
                  </a:cubicBezTo>
                  <a:cubicBezTo>
                    <a:pt x="55" y="43"/>
                    <a:pt x="57" y="43"/>
                    <a:pt x="58" y="43"/>
                  </a:cubicBezTo>
                  <a:cubicBezTo>
                    <a:pt x="58" y="42"/>
                    <a:pt x="58" y="42"/>
                    <a:pt x="58" y="42"/>
                  </a:cubicBezTo>
                  <a:cubicBezTo>
                    <a:pt x="59" y="42"/>
                    <a:pt x="62" y="42"/>
                    <a:pt x="62" y="41"/>
                  </a:cubicBezTo>
                  <a:cubicBezTo>
                    <a:pt x="63" y="40"/>
                    <a:pt x="62" y="31"/>
                    <a:pt x="62" y="29"/>
                  </a:cubicBezTo>
                  <a:cubicBezTo>
                    <a:pt x="62" y="27"/>
                    <a:pt x="62" y="23"/>
                    <a:pt x="63" y="20"/>
                  </a:cubicBezTo>
                  <a:cubicBezTo>
                    <a:pt x="63" y="19"/>
                    <a:pt x="64" y="18"/>
                    <a:pt x="64" y="17"/>
                  </a:cubicBezTo>
                  <a:cubicBezTo>
                    <a:pt x="64" y="14"/>
                    <a:pt x="63" y="11"/>
                    <a:pt x="63" y="8"/>
                  </a:cubicBezTo>
                  <a:cubicBezTo>
                    <a:pt x="64" y="6"/>
                    <a:pt x="65" y="5"/>
                    <a:pt x="67" y="4"/>
                  </a:cubicBezTo>
                  <a:cubicBezTo>
                    <a:pt x="68" y="4"/>
                    <a:pt x="69" y="5"/>
                    <a:pt x="70" y="6"/>
                  </a:cubicBezTo>
                  <a:cubicBezTo>
                    <a:pt x="73" y="11"/>
                    <a:pt x="72" y="12"/>
                    <a:pt x="72" y="17"/>
                  </a:cubicBezTo>
                  <a:cubicBezTo>
                    <a:pt x="72" y="19"/>
                    <a:pt x="73" y="21"/>
                    <a:pt x="73" y="23"/>
                  </a:cubicBezTo>
                  <a:cubicBezTo>
                    <a:pt x="73" y="25"/>
                    <a:pt x="72" y="26"/>
                    <a:pt x="72" y="28"/>
                  </a:cubicBezTo>
                  <a:cubicBezTo>
                    <a:pt x="72" y="30"/>
                    <a:pt x="73" y="32"/>
                    <a:pt x="73" y="34"/>
                  </a:cubicBezTo>
                  <a:cubicBezTo>
                    <a:pt x="73" y="37"/>
                    <a:pt x="71" y="39"/>
                    <a:pt x="71" y="41"/>
                  </a:cubicBezTo>
                  <a:cubicBezTo>
                    <a:pt x="71" y="43"/>
                    <a:pt x="71" y="45"/>
                    <a:pt x="71" y="47"/>
                  </a:cubicBezTo>
                  <a:cubicBezTo>
                    <a:pt x="71" y="50"/>
                    <a:pt x="71" y="52"/>
                    <a:pt x="71" y="55"/>
                  </a:cubicBezTo>
                  <a:cubicBezTo>
                    <a:pt x="71" y="56"/>
                    <a:pt x="71" y="56"/>
                    <a:pt x="72" y="57"/>
                  </a:cubicBezTo>
                  <a:cubicBezTo>
                    <a:pt x="74" y="59"/>
                    <a:pt x="78" y="60"/>
                    <a:pt x="81" y="61"/>
                  </a:cubicBezTo>
                  <a:cubicBezTo>
                    <a:pt x="83" y="62"/>
                    <a:pt x="87" y="63"/>
                    <a:pt x="89" y="61"/>
                  </a:cubicBezTo>
                  <a:cubicBezTo>
                    <a:pt x="89" y="60"/>
                    <a:pt x="90" y="59"/>
                    <a:pt x="90" y="58"/>
                  </a:cubicBezTo>
                  <a:cubicBezTo>
                    <a:pt x="91" y="56"/>
                    <a:pt x="93" y="55"/>
                    <a:pt x="93" y="53"/>
                  </a:cubicBezTo>
                  <a:cubicBezTo>
                    <a:pt x="94" y="50"/>
                    <a:pt x="93" y="48"/>
                    <a:pt x="95" y="47"/>
                  </a:cubicBezTo>
                  <a:cubicBezTo>
                    <a:pt x="97" y="43"/>
                    <a:pt x="101" y="43"/>
                    <a:pt x="102" y="47"/>
                  </a:cubicBezTo>
                  <a:cubicBezTo>
                    <a:pt x="102" y="49"/>
                    <a:pt x="103" y="51"/>
                    <a:pt x="103" y="53"/>
                  </a:cubicBezTo>
                  <a:cubicBezTo>
                    <a:pt x="98" y="55"/>
                    <a:pt x="100" y="61"/>
                    <a:pt x="98"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22"/>
            <p:cNvSpPr>
              <a:spLocks/>
            </p:cNvSpPr>
            <p:nvPr userDrawn="1"/>
          </p:nvSpPr>
          <p:spPr bwMode="auto">
            <a:xfrm>
              <a:off x="-1" y="266"/>
              <a:ext cx="91" cy="110"/>
            </a:xfrm>
            <a:custGeom>
              <a:avLst/>
              <a:gdLst>
                <a:gd name="T0" fmla="*/ 28 w 44"/>
                <a:gd name="T1" fmla="*/ 10 h 53"/>
                <a:gd name="T2" fmla="*/ 11 w 44"/>
                <a:gd name="T3" fmla="*/ 26 h 53"/>
                <a:gd name="T4" fmla="*/ 28 w 44"/>
                <a:gd name="T5" fmla="*/ 42 h 53"/>
                <a:gd name="T6" fmla="*/ 44 w 44"/>
                <a:gd name="T7" fmla="*/ 36 h 53"/>
                <a:gd name="T8" fmla="*/ 44 w 44"/>
                <a:gd name="T9" fmla="*/ 48 h 53"/>
                <a:gd name="T10" fmla="*/ 27 w 44"/>
                <a:gd name="T11" fmla="*/ 53 h 53"/>
                <a:gd name="T12" fmla="*/ 0 w 44"/>
                <a:gd name="T13" fmla="*/ 26 h 53"/>
                <a:gd name="T14" fmla="*/ 27 w 44"/>
                <a:gd name="T15" fmla="*/ 0 h 53"/>
                <a:gd name="T16" fmla="*/ 44 w 44"/>
                <a:gd name="T17" fmla="*/ 4 h 53"/>
                <a:gd name="T18" fmla="*/ 44 w 44"/>
                <a:gd name="T19" fmla="*/ 16 h 53"/>
                <a:gd name="T20" fmla="*/ 28 w 44"/>
                <a:gd name="T21"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28" y="10"/>
                  </a:moveTo>
                  <a:cubicBezTo>
                    <a:pt x="18" y="10"/>
                    <a:pt x="11" y="18"/>
                    <a:pt x="11" y="26"/>
                  </a:cubicBezTo>
                  <a:cubicBezTo>
                    <a:pt x="11" y="36"/>
                    <a:pt x="19" y="42"/>
                    <a:pt x="28" y="42"/>
                  </a:cubicBezTo>
                  <a:cubicBezTo>
                    <a:pt x="34" y="42"/>
                    <a:pt x="39" y="40"/>
                    <a:pt x="44" y="36"/>
                  </a:cubicBezTo>
                  <a:cubicBezTo>
                    <a:pt x="44" y="48"/>
                    <a:pt x="44" y="48"/>
                    <a:pt x="44" y="48"/>
                  </a:cubicBezTo>
                  <a:cubicBezTo>
                    <a:pt x="39" y="51"/>
                    <a:pt x="32" y="53"/>
                    <a:pt x="27" y="53"/>
                  </a:cubicBezTo>
                  <a:cubicBezTo>
                    <a:pt x="12" y="53"/>
                    <a:pt x="0" y="41"/>
                    <a:pt x="0" y="26"/>
                  </a:cubicBezTo>
                  <a:cubicBezTo>
                    <a:pt x="0" y="12"/>
                    <a:pt x="12" y="0"/>
                    <a:pt x="27" y="0"/>
                  </a:cubicBezTo>
                  <a:cubicBezTo>
                    <a:pt x="33" y="0"/>
                    <a:pt x="39" y="2"/>
                    <a:pt x="44" y="4"/>
                  </a:cubicBezTo>
                  <a:cubicBezTo>
                    <a:pt x="44" y="16"/>
                    <a:pt x="44" y="16"/>
                    <a:pt x="44" y="16"/>
                  </a:cubicBezTo>
                  <a:cubicBezTo>
                    <a:pt x="38" y="12"/>
                    <a:pt x="33" y="10"/>
                    <a:pt x="28"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3"/>
            <p:cNvSpPr>
              <a:spLocks/>
            </p:cNvSpPr>
            <p:nvPr userDrawn="1"/>
          </p:nvSpPr>
          <p:spPr bwMode="auto">
            <a:xfrm>
              <a:off x="107" y="268"/>
              <a:ext cx="72" cy="104"/>
            </a:xfrm>
            <a:custGeom>
              <a:avLst/>
              <a:gdLst>
                <a:gd name="T0" fmla="*/ 25 w 35"/>
                <a:gd name="T1" fmla="*/ 50 h 50"/>
                <a:gd name="T2" fmla="*/ 25 w 35"/>
                <a:gd name="T3" fmla="*/ 32 h 50"/>
                <a:gd name="T4" fmla="*/ 18 w 35"/>
                <a:gd name="T5" fmla="*/ 24 h 50"/>
                <a:gd name="T6" fmla="*/ 11 w 35"/>
                <a:gd name="T7" fmla="*/ 27 h 50"/>
                <a:gd name="T8" fmla="*/ 11 w 35"/>
                <a:gd name="T9" fmla="*/ 50 h 50"/>
                <a:gd name="T10" fmla="*/ 0 w 35"/>
                <a:gd name="T11" fmla="*/ 50 h 50"/>
                <a:gd name="T12" fmla="*/ 0 w 35"/>
                <a:gd name="T13" fmla="*/ 0 h 50"/>
                <a:gd name="T14" fmla="*/ 11 w 35"/>
                <a:gd name="T15" fmla="*/ 0 h 50"/>
                <a:gd name="T16" fmla="*/ 11 w 35"/>
                <a:gd name="T17" fmla="*/ 19 h 50"/>
                <a:gd name="T18" fmla="*/ 21 w 35"/>
                <a:gd name="T19" fmla="*/ 15 h 50"/>
                <a:gd name="T20" fmla="*/ 35 w 35"/>
                <a:gd name="T21" fmla="*/ 31 h 50"/>
                <a:gd name="T22" fmla="*/ 35 w 35"/>
                <a:gd name="T23" fmla="*/ 50 h 50"/>
                <a:gd name="T24" fmla="*/ 25 w 35"/>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0">
                  <a:moveTo>
                    <a:pt x="25" y="50"/>
                  </a:moveTo>
                  <a:cubicBezTo>
                    <a:pt x="25" y="32"/>
                    <a:pt x="25" y="32"/>
                    <a:pt x="25" y="32"/>
                  </a:cubicBezTo>
                  <a:cubicBezTo>
                    <a:pt x="25" y="26"/>
                    <a:pt x="21" y="24"/>
                    <a:pt x="18" y="24"/>
                  </a:cubicBezTo>
                  <a:cubicBezTo>
                    <a:pt x="15" y="24"/>
                    <a:pt x="13" y="25"/>
                    <a:pt x="11" y="27"/>
                  </a:cubicBezTo>
                  <a:cubicBezTo>
                    <a:pt x="11" y="50"/>
                    <a:pt x="11" y="50"/>
                    <a:pt x="11" y="50"/>
                  </a:cubicBezTo>
                  <a:cubicBezTo>
                    <a:pt x="0" y="50"/>
                    <a:pt x="0" y="50"/>
                    <a:pt x="0" y="50"/>
                  </a:cubicBezTo>
                  <a:cubicBezTo>
                    <a:pt x="0" y="0"/>
                    <a:pt x="0" y="0"/>
                    <a:pt x="0" y="0"/>
                  </a:cubicBezTo>
                  <a:cubicBezTo>
                    <a:pt x="11" y="0"/>
                    <a:pt x="11" y="0"/>
                    <a:pt x="11" y="0"/>
                  </a:cubicBezTo>
                  <a:cubicBezTo>
                    <a:pt x="11" y="19"/>
                    <a:pt x="11" y="19"/>
                    <a:pt x="11" y="19"/>
                  </a:cubicBezTo>
                  <a:cubicBezTo>
                    <a:pt x="13" y="17"/>
                    <a:pt x="17" y="15"/>
                    <a:pt x="21" y="15"/>
                  </a:cubicBezTo>
                  <a:cubicBezTo>
                    <a:pt x="27" y="15"/>
                    <a:pt x="35" y="19"/>
                    <a:pt x="35" y="31"/>
                  </a:cubicBezTo>
                  <a:cubicBezTo>
                    <a:pt x="35" y="50"/>
                    <a:pt x="35" y="50"/>
                    <a:pt x="35" y="50"/>
                  </a:cubicBezTo>
                  <a:lnTo>
                    <a:pt x="2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4"/>
            <p:cNvSpPr>
              <a:spLocks noEditPoints="1"/>
            </p:cNvSpPr>
            <p:nvPr userDrawn="1"/>
          </p:nvSpPr>
          <p:spPr bwMode="auto">
            <a:xfrm>
              <a:off x="197" y="266"/>
              <a:ext cx="27" cy="106"/>
            </a:xfrm>
            <a:custGeom>
              <a:avLst/>
              <a:gdLst>
                <a:gd name="T0" fmla="*/ 15 w 27"/>
                <a:gd name="T1" fmla="*/ 29 h 106"/>
                <a:gd name="T2" fmla="*/ 0 w 27"/>
                <a:gd name="T3" fmla="*/ 14 h 106"/>
                <a:gd name="T4" fmla="*/ 15 w 27"/>
                <a:gd name="T5" fmla="*/ 0 h 106"/>
                <a:gd name="T6" fmla="*/ 27 w 27"/>
                <a:gd name="T7" fmla="*/ 14 h 106"/>
                <a:gd name="T8" fmla="*/ 15 w 27"/>
                <a:gd name="T9" fmla="*/ 29 h 106"/>
                <a:gd name="T10" fmla="*/ 3 w 27"/>
                <a:gd name="T11" fmla="*/ 35 h 106"/>
                <a:gd name="T12" fmla="*/ 25 w 27"/>
                <a:gd name="T13" fmla="*/ 35 h 106"/>
                <a:gd name="T14" fmla="*/ 25 w 27"/>
                <a:gd name="T15" fmla="*/ 106 h 106"/>
                <a:gd name="T16" fmla="*/ 3 w 27"/>
                <a:gd name="T17" fmla="*/ 106 h 106"/>
                <a:gd name="T18" fmla="*/ 3 w 27"/>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06">
                  <a:moveTo>
                    <a:pt x="15" y="29"/>
                  </a:moveTo>
                  <a:lnTo>
                    <a:pt x="0" y="14"/>
                  </a:lnTo>
                  <a:lnTo>
                    <a:pt x="15" y="0"/>
                  </a:lnTo>
                  <a:lnTo>
                    <a:pt x="27" y="14"/>
                  </a:lnTo>
                  <a:lnTo>
                    <a:pt x="15" y="29"/>
                  </a:lnTo>
                  <a:close/>
                  <a:moveTo>
                    <a:pt x="3" y="35"/>
                  </a:moveTo>
                  <a:lnTo>
                    <a:pt x="25" y="35"/>
                  </a:lnTo>
                  <a:lnTo>
                    <a:pt x="25" y="106"/>
                  </a:lnTo>
                  <a:lnTo>
                    <a:pt x="3" y="106"/>
                  </a:lnTo>
                  <a:lnTo>
                    <a:pt x="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5"/>
            <p:cNvSpPr>
              <a:spLocks/>
            </p:cNvSpPr>
            <p:nvPr userDrawn="1"/>
          </p:nvSpPr>
          <p:spPr bwMode="auto">
            <a:xfrm>
              <a:off x="243" y="268"/>
              <a:ext cx="39" cy="106"/>
            </a:xfrm>
            <a:custGeom>
              <a:avLst/>
              <a:gdLst>
                <a:gd name="T0" fmla="*/ 12 w 19"/>
                <a:gd name="T1" fmla="*/ 51 h 51"/>
                <a:gd name="T2" fmla="*/ 0 w 19"/>
                <a:gd name="T3" fmla="*/ 39 h 51"/>
                <a:gd name="T4" fmla="*/ 0 w 19"/>
                <a:gd name="T5" fmla="*/ 0 h 51"/>
                <a:gd name="T6" fmla="*/ 10 w 19"/>
                <a:gd name="T7" fmla="*/ 0 h 51"/>
                <a:gd name="T8" fmla="*/ 10 w 19"/>
                <a:gd name="T9" fmla="*/ 38 h 51"/>
                <a:gd name="T10" fmla="*/ 15 w 19"/>
                <a:gd name="T11" fmla="*/ 42 h 51"/>
                <a:gd name="T12" fmla="*/ 19 w 19"/>
                <a:gd name="T13" fmla="*/ 41 h 51"/>
                <a:gd name="T14" fmla="*/ 19 w 19"/>
                <a:gd name="T15" fmla="*/ 49 h 51"/>
                <a:gd name="T16" fmla="*/ 12 w 19"/>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1">
                  <a:moveTo>
                    <a:pt x="12" y="51"/>
                  </a:moveTo>
                  <a:cubicBezTo>
                    <a:pt x="4" y="51"/>
                    <a:pt x="0" y="46"/>
                    <a:pt x="0" y="39"/>
                  </a:cubicBezTo>
                  <a:cubicBezTo>
                    <a:pt x="0" y="0"/>
                    <a:pt x="0" y="0"/>
                    <a:pt x="0" y="0"/>
                  </a:cubicBezTo>
                  <a:cubicBezTo>
                    <a:pt x="10" y="0"/>
                    <a:pt x="10" y="0"/>
                    <a:pt x="10" y="0"/>
                  </a:cubicBezTo>
                  <a:cubicBezTo>
                    <a:pt x="10" y="38"/>
                    <a:pt x="10" y="38"/>
                    <a:pt x="10" y="38"/>
                  </a:cubicBezTo>
                  <a:cubicBezTo>
                    <a:pt x="10" y="40"/>
                    <a:pt x="11" y="42"/>
                    <a:pt x="15" y="42"/>
                  </a:cubicBezTo>
                  <a:cubicBezTo>
                    <a:pt x="16" y="42"/>
                    <a:pt x="18" y="42"/>
                    <a:pt x="19" y="41"/>
                  </a:cubicBezTo>
                  <a:cubicBezTo>
                    <a:pt x="19" y="49"/>
                    <a:pt x="19" y="49"/>
                    <a:pt x="19" y="49"/>
                  </a:cubicBezTo>
                  <a:cubicBezTo>
                    <a:pt x="17" y="51"/>
                    <a:pt x="15" y="51"/>
                    <a:pt x="12"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6"/>
            <p:cNvSpPr>
              <a:spLocks noEditPoints="1"/>
            </p:cNvSpPr>
            <p:nvPr userDrawn="1"/>
          </p:nvSpPr>
          <p:spPr bwMode="auto">
            <a:xfrm>
              <a:off x="288" y="268"/>
              <a:ext cx="77" cy="106"/>
            </a:xfrm>
            <a:custGeom>
              <a:avLst/>
              <a:gdLst>
                <a:gd name="T0" fmla="*/ 27 w 37"/>
                <a:gd name="T1" fmla="*/ 50 h 51"/>
                <a:gd name="T2" fmla="*/ 27 w 37"/>
                <a:gd name="T3" fmla="*/ 47 h 51"/>
                <a:gd name="T4" fmla="*/ 17 w 37"/>
                <a:gd name="T5" fmla="*/ 51 h 51"/>
                <a:gd name="T6" fmla="*/ 0 w 37"/>
                <a:gd name="T7" fmla="*/ 33 h 51"/>
                <a:gd name="T8" fmla="*/ 17 w 37"/>
                <a:gd name="T9" fmla="*/ 15 h 51"/>
                <a:gd name="T10" fmla="*/ 27 w 37"/>
                <a:gd name="T11" fmla="*/ 19 h 51"/>
                <a:gd name="T12" fmla="*/ 27 w 37"/>
                <a:gd name="T13" fmla="*/ 0 h 51"/>
                <a:gd name="T14" fmla="*/ 37 w 37"/>
                <a:gd name="T15" fmla="*/ 0 h 51"/>
                <a:gd name="T16" fmla="*/ 37 w 37"/>
                <a:gd name="T17" fmla="*/ 50 h 51"/>
                <a:gd name="T18" fmla="*/ 27 w 37"/>
                <a:gd name="T19" fmla="*/ 50 h 51"/>
                <a:gd name="T20" fmla="*/ 27 w 37"/>
                <a:gd name="T21" fmla="*/ 28 h 51"/>
                <a:gd name="T22" fmla="*/ 19 w 37"/>
                <a:gd name="T23" fmla="*/ 24 h 51"/>
                <a:gd name="T24" fmla="*/ 11 w 37"/>
                <a:gd name="T25" fmla="*/ 33 h 51"/>
                <a:gd name="T26" fmla="*/ 20 w 37"/>
                <a:gd name="T27" fmla="*/ 42 h 51"/>
                <a:gd name="T28" fmla="*/ 27 w 37"/>
                <a:gd name="T29" fmla="*/ 38 h 51"/>
                <a:gd name="T30" fmla="*/ 27 w 37"/>
                <a:gd name="T3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51">
                  <a:moveTo>
                    <a:pt x="27" y="50"/>
                  </a:moveTo>
                  <a:cubicBezTo>
                    <a:pt x="27" y="47"/>
                    <a:pt x="27" y="47"/>
                    <a:pt x="27" y="47"/>
                  </a:cubicBezTo>
                  <a:cubicBezTo>
                    <a:pt x="25" y="49"/>
                    <a:pt x="21" y="51"/>
                    <a:pt x="17" y="51"/>
                  </a:cubicBezTo>
                  <a:cubicBezTo>
                    <a:pt x="6" y="51"/>
                    <a:pt x="0" y="42"/>
                    <a:pt x="0" y="33"/>
                  </a:cubicBezTo>
                  <a:cubicBezTo>
                    <a:pt x="0" y="23"/>
                    <a:pt x="8" y="15"/>
                    <a:pt x="17" y="15"/>
                  </a:cubicBezTo>
                  <a:cubicBezTo>
                    <a:pt x="21" y="15"/>
                    <a:pt x="24" y="17"/>
                    <a:pt x="27" y="19"/>
                  </a:cubicBezTo>
                  <a:cubicBezTo>
                    <a:pt x="27" y="0"/>
                    <a:pt x="27" y="0"/>
                    <a:pt x="27" y="0"/>
                  </a:cubicBezTo>
                  <a:cubicBezTo>
                    <a:pt x="37" y="0"/>
                    <a:pt x="37" y="0"/>
                    <a:pt x="37" y="0"/>
                  </a:cubicBezTo>
                  <a:cubicBezTo>
                    <a:pt x="37" y="50"/>
                    <a:pt x="37" y="50"/>
                    <a:pt x="37" y="50"/>
                  </a:cubicBezTo>
                  <a:lnTo>
                    <a:pt x="27" y="50"/>
                  </a:lnTo>
                  <a:close/>
                  <a:moveTo>
                    <a:pt x="27" y="28"/>
                  </a:moveTo>
                  <a:cubicBezTo>
                    <a:pt x="24" y="25"/>
                    <a:pt x="22" y="24"/>
                    <a:pt x="19" y="24"/>
                  </a:cubicBezTo>
                  <a:cubicBezTo>
                    <a:pt x="14" y="24"/>
                    <a:pt x="11" y="29"/>
                    <a:pt x="11" y="33"/>
                  </a:cubicBezTo>
                  <a:cubicBezTo>
                    <a:pt x="11" y="39"/>
                    <a:pt x="16" y="42"/>
                    <a:pt x="20" y="42"/>
                  </a:cubicBezTo>
                  <a:cubicBezTo>
                    <a:pt x="23" y="42"/>
                    <a:pt x="25" y="40"/>
                    <a:pt x="27" y="38"/>
                  </a:cubicBezTo>
                  <a:lnTo>
                    <a:pt x="2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7"/>
            <p:cNvSpPr>
              <a:spLocks/>
            </p:cNvSpPr>
            <p:nvPr userDrawn="1"/>
          </p:nvSpPr>
          <p:spPr bwMode="auto">
            <a:xfrm>
              <a:off x="412" y="266"/>
              <a:ext cx="73" cy="110"/>
            </a:xfrm>
            <a:custGeom>
              <a:avLst/>
              <a:gdLst>
                <a:gd name="T0" fmla="*/ 18 w 35"/>
                <a:gd name="T1" fmla="*/ 53 h 53"/>
                <a:gd name="T2" fmla="*/ 0 w 35"/>
                <a:gd name="T3" fmla="*/ 41 h 53"/>
                <a:gd name="T4" fmla="*/ 10 w 35"/>
                <a:gd name="T5" fmla="*/ 36 h 53"/>
                <a:gd name="T6" fmla="*/ 18 w 35"/>
                <a:gd name="T7" fmla="*/ 43 h 53"/>
                <a:gd name="T8" fmla="*/ 24 w 35"/>
                <a:gd name="T9" fmla="*/ 37 h 53"/>
                <a:gd name="T10" fmla="*/ 3 w 35"/>
                <a:gd name="T11" fmla="*/ 15 h 53"/>
                <a:gd name="T12" fmla="*/ 18 w 35"/>
                <a:gd name="T13" fmla="*/ 0 h 53"/>
                <a:gd name="T14" fmla="*/ 33 w 35"/>
                <a:gd name="T15" fmla="*/ 9 h 53"/>
                <a:gd name="T16" fmla="*/ 24 w 35"/>
                <a:gd name="T17" fmla="*/ 14 h 53"/>
                <a:gd name="T18" fmla="*/ 18 w 35"/>
                <a:gd name="T19" fmla="*/ 10 h 53"/>
                <a:gd name="T20" fmla="*/ 13 w 35"/>
                <a:gd name="T21" fmla="*/ 14 h 53"/>
                <a:gd name="T22" fmla="*/ 35 w 35"/>
                <a:gd name="T23" fmla="*/ 36 h 53"/>
                <a:gd name="T24" fmla="*/ 18 w 35"/>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3">
                  <a:moveTo>
                    <a:pt x="18" y="53"/>
                  </a:moveTo>
                  <a:cubicBezTo>
                    <a:pt x="8" y="53"/>
                    <a:pt x="3" y="46"/>
                    <a:pt x="0" y="41"/>
                  </a:cubicBezTo>
                  <a:cubicBezTo>
                    <a:pt x="10" y="36"/>
                    <a:pt x="10" y="36"/>
                    <a:pt x="10" y="36"/>
                  </a:cubicBezTo>
                  <a:cubicBezTo>
                    <a:pt x="11" y="39"/>
                    <a:pt x="13" y="43"/>
                    <a:pt x="18" y="43"/>
                  </a:cubicBezTo>
                  <a:cubicBezTo>
                    <a:pt x="21" y="43"/>
                    <a:pt x="24" y="40"/>
                    <a:pt x="24" y="37"/>
                  </a:cubicBezTo>
                  <a:cubicBezTo>
                    <a:pt x="24" y="29"/>
                    <a:pt x="3" y="30"/>
                    <a:pt x="3" y="15"/>
                  </a:cubicBezTo>
                  <a:cubicBezTo>
                    <a:pt x="3" y="7"/>
                    <a:pt x="9" y="0"/>
                    <a:pt x="18" y="0"/>
                  </a:cubicBezTo>
                  <a:cubicBezTo>
                    <a:pt x="24" y="0"/>
                    <a:pt x="30" y="3"/>
                    <a:pt x="33" y="9"/>
                  </a:cubicBezTo>
                  <a:cubicBezTo>
                    <a:pt x="24" y="14"/>
                    <a:pt x="24" y="14"/>
                    <a:pt x="24" y="14"/>
                  </a:cubicBezTo>
                  <a:cubicBezTo>
                    <a:pt x="23" y="12"/>
                    <a:pt x="21" y="10"/>
                    <a:pt x="18" y="10"/>
                  </a:cubicBezTo>
                  <a:cubicBezTo>
                    <a:pt x="15" y="10"/>
                    <a:pt x="13" y="12"/>
                    <a:pt x="13" y="14"/>
                  </a:cubicBezTo>
                  <a:cubicBezTo>
                    <a:pt x="13" y="21"/>
                    <a:pt x="35" y="20"/>
                    <a:pt x="35" y="36"/>
                  </a:cubicBezTo>
                  <a:cubicBezTo>
                    <a:pt x="35" y="44"/>
                    <a:pt x="29" y="53"/>
                    <a:pt x="18"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8"/>
            <p:cNvSpPr>
              <a:spLocks noEditPoints="1"/>
            </p:cNvSpPr>
            <p:nvPr userDrawn="1"/>
          </p:nvSpPr>
          <p:spPr bwMode="auto">
            <a:xfrm>
              <a:off x="497" y="299"/>
              <a:ext cx="64" cy="75"/>
            </a:xfrm>
            <a:custGeom>
              <a:avLst/>
              <a:gdLst>
                <a:gd name="T0" fmla="*/ 22 w 31"/>
                <a:gd name="T1" fmla="*/ 35 h 36"/>
                <a:gd name="T2" fmla="*/ 22 w 31"/>
                <a:gd name="T3" fmla="*/ 32 h 36"/>
                <a:gd name="T4" fmla="*/ 11 w 31"/>
                <a:gd name="T5" fmla="*/ 36 h 36"/>
                <a:gd name="T6" fmla="*/ 0 w 31"/>
                <a:gd name="T7" fmla="*/ 26 h 36"/>
                <a:gd name="T8" fmla="*/ 5 w 31"/>
                <a:gd name="T9" fmla="*/ 17 h 36"/>
                <a:gd name="T10" fmla="*/ 21 w 31"/>
                <a:gd name="T11" fmla="*/ 13 h 36"/>
                <a:gd name="T12" fmla="*/ 14 w 31"/>
                <a:gd name="T13" fmla="*/ 8 h 36"/>
                <a:gd name="T14" fmla="*/ 2 w 31"/>
                <a:gd name="T15" fmla="*/ 12 h 36"/>
                <a:gd name="T16" fmla="*/ 4 w 31"/>
                <a:gd name="T17" fmla="*/ 3 h 36"/>
                <a:gd name="T18" fmla="*/ 17 w 31"/>
                <a:gd name="T19" fmla="*/ 0 h 36"/>
                <a:gd name="T20" fmla="*/ 31 w 31"/>
                <a:gd name="T21" fmla="*/ 14 h 36"/>
                <a:gd name="T22" fmla="*/ 31 w 31"/>
                <a:gd name="T23" fmla="*/ 35 h 36"/>
                <a:gd name="T24" fmla="*/ 22 w 31"/>
                <a:gd name="T25" fmla="*/ 35 h 36"/>
                <a:gd name="T26" fmla="*/ 21 w 31"/>
                <a:gd name="T27" fmla="*/ 19 h 36"/>
                <a:gd name="T28" fmla="*/ 12 w 31"/>
                <a:gd name="T29" fmla="*/ 21 h 36"/>
                <a:gd name="T30" fmla="*/ 9 w 31"/>
                <a:gd name="T31" fmla="*/ 25 h 36"/>
                <a:gd name="T32" fmla="*/ 14 w 31"/>
                <a:gd name="T33" fmla="*/ 29 h 36"/>
                <a:gd name="T34" fmla="*/ 21 w 31"/>
                <a:gd name="T35" fmla="*/ 26 h 36"/>
                <a:gd name="T36" fmla="*/ 21 w 31"/>
                <a:gd name="T3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6">
                  <a:moveTo>
                    <a:pt x="22" y="35"/>
                  </a:moveTo>
                  <a:cubicBezTo>
                    <a:pt x="22" y="32"/>
                    <a:pt x="22" y="32"/>
                    <a:pt x="22" y="32"/>
                  </a:cubicBezTo>
                  <a:cubicBezTo>
                    <a:pt x="19" y="34"/>
                    <a:pt x="14" y="36"/>
                    <a:pt x="11" y="36"/>
                  </a:cubicBezTo>
                  <a:cubicBezTo>
                    <a:pt x="5" y="36"/>
                    <a:pt x="0" y="33"/>
                    <a:pt x="0" y="26"/>
                  </a:cubicBezTo>
                  <a:cubicBezTo>
                    <a:pt x="0" y="23"/>
                    <a:pt x="1" y="19"/>
                    <a:pt x="5" y="17"/>
                  </a:cubicBezTo>
                  <a:cubicBezTo>
                    <a:pt x="9" y="15"/>
                    <a:pt x="15" y="14"/>
                    <a:pt x="21" y="13"/>
                  </a:cubicBezTo>
                  <a:cubicBezTo>
                    <a:pt x="21" y="8"/>
                    <a:pt x="17" y="8"/>
                    <a:pt x="14" y="8"/>
                  </a:cubicBezTo>
                  <a:cubicBezTo>
                    <a:pt x="10" y="8"/>
                    <a:pt x="5" y="10"/>
                    <a:pt x="2" y="12"/>
                  </a:cubicBezTo>
                  <a:cubicBezTo>
                    <a:pt x="4" y="3"/>
                    <a:pt x="4" y="3"/>
                    <a:pt x="4" y="3"/>
                  </a:cubicBezTo>
                  <a:cubicBezTo>
                    <a:pt x="8" y="1"/>
                    <a:pt x="13" y="0"/>
                    <a:pt x="17" y="0"/>
                  </a:cubicBezTo>
                  <a:cubicBezTo>
                    <a:pt x="26" y="0"/>
                    <a:pt x="31" y="4"/>
                    <a:pt x="31" y="14"/>
                  </a:cubicBezTo>
                  <a:cubicBezTo>
                    <a:pt x="31" y="35"/>
                    <a:pt x="31" y="35"/>
                    <a:pt x="31" y="35"/>
                  </a:cubicBezTo>
                  <a:lnTo>
                    <a:pt x="22" y="35"/>
                  </a:lnTo>
                  <a:close/>
                  <a:moveTo>
                    <a:pt x="21" y="19"/>
                  </a:moveTo>
                  <a:cubicBezTo>
                    <a:pt x="16" y="20"/>
                    <a:pt x="14" y="20"/>
                    <a:pt x="12" y="21"/>
                  </a:cubicBezTo>
                  <a:cubicBezTo>
                    <a:pt x="10" y="22"/>
                    <a:pt x="9" y="24"/>
                    <a:pt x="9" y="25"/>
                  </a:cubicBezTo>
                  <a:cubicBezTo>
                    <a:pt x="9" y="27"/>
                    <a:pt x="10" y="29"/>
                    <a:pt x="14" y="29"/>
                  </a:cubicBezTo>
                  <a:cubicBezTo>
                    <a:pt x="15" y="29"/>
                    <a:pt x="19" y="28"/>
                    <a:pt x="21" y="26"/>
                  </a:cubicBezTo>
                  <a:lnTo>
                    <a:pt x="2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9"/>
            <p:cNvSpPr>
              <a:spLocks/>
            </p:cNvSpPr>
            <p:nvPr userDrawn="1"/>
          </p:nvSpPr>
          <p:spPr bwMode="auto">
            <a:xfrm>
              <a:off x="574" y="266"/>
              <a:ext cx="60" cy="106"/>
            </a:xfrm>
            <a:custGeom>
              <a:avLst/>
              <a:gdLst>
                <a:gd name="T0" fmla="*/ 22 w 29"/>
                <a:gd name="T1" fmla="*/ 9 h 51"/>
                <a:gd name="T2" fmla="*/ 16 w 29"/>
                <a:gd name="T3" fmla="*/ 14 h 51"/>
                <a:gd name="T4" fmla="*/ 16 w 29"/>
                <a:gd name="T5" fmla="*/ 17 h 51"/>
                <a:gd name="T6" fmla="*/ 27 w 29"/>
                <a:gd name="T7" fmla="*/ 17 h 51"/>
                <a:gd name="T8" fmla="*/ 27 w 29"/>
                <a:gd name="T9" fmla="*/ 25 h 51"/>
                <a:gd name="T10" fmla="*/ 16 w 29"/>
                <a:gd name="T11" fmla="*/ 25 h 51"/>
                <a:gd name="T12" fmla="*/ 16 w 29"/>
                <a:gd name="T13" fmla="*/ 51 h 51"/>
                <a:gd name="T14" fmla="*/ 6 w 29"/>
                <a:gd name="T15" fmla="*/ 51 h 51"/>
                <a:gd name="T16" fmla="*/ 6 w 29"/>
                <a:gd name="T17" fmla="*/ 25 h 51"/>
                <a:gd name="T18" fmla="*/ 0 w 29"/>
                <a:gd name="T19" fmla="*/ 25 h 51"/>
                <a:gd name="T20" fmla="*/ 0 w 29"/>
                <a:gd name="T21" fmla="*/ 17 h 51"/>
                <a:gd name="T22" fmla="*/ 6 w 29"/>
                <a:gd name="T23" fmla="*/ 17 h 51"/>
                <a:gd name="T24" fmla="*/ 6 w 29"/>
                <a:gd name="T25" fmla="*/ 13 h 51"/>
                <a:gd name="T26" fmla="*/ 19 w 29"/>
                <a:gd name="T27" fmla="*/ 0 h 51"/>
                <a:gd name="T28" fmla="*/ 29 w 29"/>
                <a:gd name="T29" fmla="*/ 2 h 51"/>
                <a:gd name="T30" fmla="*/ 29 w 29"/>
                <a:gd name="T31" fmla="*/ 11 h 51"/>
                <a:gd name="T32" fmla="*/ 22 w 29"/>
                <a:gd name="T33"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1">
                  <a:moveTo>
                    <a:pt x="22" y="9"/>
                  </a:moveTo>
                  <a:cubicBezTo>
                    <a:pt x="18" y="9"/>
                    <a:pt x="16" y="11"/>
                    <a:pt x="16" y="14"/>
                  </a:cubicBezTo>
                  <a:cubicBezTo>
                    <a:pt x="16" y="17"/>
                    <a:pt x="16" y="17"/>
                    <a:pt x="16" y="17"/>
                  </a:cubicBezTo>
                  <a:cubicBezTo>
                    <a:pt x="27" y="17"/>
                    <a:pt x="27" y="17"/>
                    <a:pt x="27" y="17"/>
                  </a:cubicBezTo>
                  <a:cubicBezTo>
                    <a:pt x="27" y="25"/>
                    <a:pt x="27" y="25"/>
                    <a:pt x="27" y="25"/>
                  </a:cubicBezTo>
                  <a:cubicBezTo>
                    <a:pt x="16" y="25"/>
                    <a:pt x="16" y="25"/>
                    <a:pt x="16" y="25"/>
                  </a:cubicBezTo>
                  <a:cubicBezTo>
                    <a:pt x="16" y="51"/>
                    <a:pt x="16" y="51"/>
                    <a:pt x="16" y="51"/>
                  </a:cubicBezTo>
                  <a:cubicBezTo>
                    <a:pt x="6" y="51"/>
                    <a:pt x="6" y="51"/>
                    <a:pt x="6" y="51"/>
                  </a:cubicBezTo>
                  <a:cubicBezTo>
                    <a:pt x="6" y="25"/>
                    <a:pt x="6" y="25"/>
                    <a:pt x="6" y="25"/>
                  </a:cubicBezTo>
                  <a:cubicBezTo>
                    <a:pt x="0" y="25"/>
                    <a:pt x="0" y="25"/>
                    <a:pt x="0" y="25"/>
                  </a:cubicBezTo>
                  <a:cubicBezTo>
                    <a:pt x="0" y="17"/>
                    <a:pt x="0" y="17"/>
                    <a:pt x="0" y="17"/>
                  </a:cubicBezTo>
                  <a:cubicBezTo>
                    <a:pt x="6" y="17"/>
                    <a:pt x="6" y="17"/>
                    <a:pt x="6" y="17"/>
                  </a:cubicBezTo>
                  <a:cubicBezTo>
                    <a:pt x="6" y="13"/>
                    <a:pt x="6" y="13"/>
                    <a:pt x="6" y="13"/>
                  </a:cubicBezTo>
                  <a:cubicBezTo>
                    <a:pt x="6" y="5"/>
                    <a:pt x="11" y="0"/>
                    <a:pt x="19" y="0"/>
                  </a:cubicBezTo>
                  <a:cubicBezTo>
                    <a:pt x="24" y="0"/>
                    <a:pt x="27" y="1"/>
                    <a:pt x="29" y="2"/>
                  </a:cubicBezTo>
                  <a:cubicBezTo>
                    <a:pt x="29" y="11"/>
                    <a:pt x="29" y="11"/>
                    <a:pt x="29" y="11"/>
                  </a:cubicBezTo>
                  <a:cubicBezTo>
                    <a:pt x="27" y="10"/>
                    <a:pt x="25" y="9"/>
                    <a:pt x="2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0"/>
            <p:cNvSpPr>
              <a:spLocks noEditPoints="1"/>
            </p:cNvSpPr>
            <p:nvPr userDrawn="1"/>
          </p:nvSpPr>
          <p:spPr bwMode="auto">
            <a:xfrm>
              <a:off x="631" y="299"/>
              <a:ext cx="75" cy="77"/>
            </a:xfrm>
            <a:custGeom>
              <a:avLst/>
              <a:gdLst>
                <a:gd name="T0" fmla="*/ 11 w 36"/>
                <a:gd name="T1" fmla="*/ 21 h 37"/>
                <a:gd name="T2" fmla="*/ 21 w 36"/>
                <a:gd name="T3" fmla="*/ 29 h 37"/>
                <a:gd name="T4" fmla="*/ 35 w 36"/>
                <a:gd name="T5" fmla="*/ 24 h 37"/>
                <a:gd name="T6" fmla="*/ 35 w 36"/>
                <a:gd name="T7" fmla="*/ 32 h 37"/>
                <a:gd name="T8" fmla="*/ 19 w 36"/>
                <a:gd name="T9" fmla="*/ 37 h 37"/>
                <a:gd name="T10" fmla="*/ 0 w 36"/>
                <a:gd name="T11" fmla="*/ 18 h 37"/>
                <a:gd name="T12" fmla="*/ 19 w 36"/>
                <a:gd name="T13" fmla="*/ 0 h 37"/>
                <a:gd name="T14" fmla="*/ 36 w 36"/>
                <a:gd name="T15" fmla="*/ 21 h 37"/>
                <a:gd name="T16" fmla="*/ 11 w 36"/>
                <a:gd name="T17" fmla="*/ 21 h 37"/>
                <a:gd name="T18" fmla="*/ 19 w 36"/>
                <a:gd name="T19" fmla="*/ 8 h 37"/>
                <a:gd name="T20" fmla="*/ 11 w 36"/>
                <a:gd name="T21" fmla="*/ 14 h 37"/>
                <a:gd name="T22" fmla="*/ 25 w 36"/>
                <a:gd name="T23" fmla="*/ 14 h 37"/>
                <a:gd name="T24" fmla="*/ 19 w 36"/>
                <a:gd name="T2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7">
                  <a:moveTo>
                    <a:pt x="11" y="21"/>
                  </a:moveTo>
                  <a:cubicBezTo>
                    <a:pt x="11" y="25"/>
                    <a:pt x="15" y="29"/>
                    <a:pt x="21" y="29"/>
                  </a:cubicBezTo>
                  <a:cubicBezTo>
                    <a:pt x="25" y="29"/>
                    <a:pt x="32" y="26"/>
                    <a:pt x="35" y="24"/>
                  </a:cubicBezTo>
                  <a:cubicBezTo>
                    <a:pt x="35" y="32"/>
                    <a:pt x="35" y="32"/>
                    <a:pt x="35" y="32"/>
                  </a:cubicBezTo>
                  <a:cubicBezTo>
                    <a:pt x="31" y="35"/>
                    <a:pt x="25" y="37"/>
                    <a:pt x="19" y="37"/>
                  </a:cubicBezTo>
                  <a:cubicBezTo>
                    <a:pt x="8" y="37"/>
                    <a:pt x="0" y="29"/>
                    <a:pt x="0" y="18"/>
                  </a:cubicBezTo>
                  <a:cubicBezTo>
                    <a:pt x="0" y="9"/>
                    <a:pt x="7" y="0"/>
                    <a:pt x="19" y="0"/>
                  </a:cubicBezTo>
                  <a:cubicBezTo>
                    <a:pt x="26" y="0"/>
                    <a:pt x="36" y="4"/>
                    <a:pt x="36" y="21"/>
                  </a:cubicBezTo>
                  <a:lnTo>
                    <a:pt x="11" y="21"/>
                  </a:lnTo>
                  <a:close/>
                  <a:moveTo>
                    <a:pt x="19" y="8"/>
                  </a:moveTo>
                  <a:cubicBezTo>
                    <a:pt x="15" y="8"/>
                    <a:pt x="12" y="11"/>
                    <a:pt x="11" y="14"/>
                  </a:cubicBezTo>
                  <a:cubicBezTo>
                    <a:pt x="25" y="14"/>
                    <a:pt x="25" y="14"/>
                    <a:pt x="25" y="14"/>
                  </a:cubicBezTo>
                  <a:cubicBezTo>
                    <a:pt x="25" y="10"/>
                    <a:pt x="22" y="8"/>
                    <a:pt x="1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1"/>
            <p:cNvSpPr>
              <a:spLocks/>
            </p:cNvSpPr>
            <p:nvPr userDrawn="1"/>
          </p:nvSpPr>
          <p:spPr bwMode="auto">
            <a:xfrm>
              <a:off x="716" y="282"/>
              <a:ext cx="60" cy="92"/>
            </a:xfrm>
            <a:custGeom>
              <a:avLst/>
              <a:gdLst>
                <a:gd name="T0" fmla="*/ 20 w 29"/>
                <a:gd name="T1" fmla="*/ 44 h 44"/>
                <a:gd name="T2" fmla="*/ 6 w 29"/>
                <a:gd name="T3" fmla="*/ 32 h 44"/>
                <a:gd name="T4" fmla="*/ 6 w 29"/>
                <a:gd name="T5" fmla="*/ 17 h 44"/>
                <a:gd name="T6" fmla="*/ 0 w 29"/>
                <a:gd name="T7" fmla="*/ 17 h 44"/>
                <a:gd name="T8" fmla="*/ 0 w 29"/>
                <a:gd name="T9" fmla="*/ 9 h 44"/>
                <a:gd name="T10" fmla="*/ 6 w 29"/>
                <a:gd name="T11" fmla="*/ 9 h 44"/>
                <a:gd name="T12" fmla="*/ 6 w 29"/>
                <a:gd name="T13" fmla="*/ 0 h 44"/>
                <a:gd name="T14" fmla="*/ 17 w 29"/>
                <a:gd name="T15" fmla="*/ 0 h 44"/>
                <a:gd name="T16" fmla="*/ 17 w 29"/>
                <a:gd name="T17" fmla="*/ 9 h 44"/>
                <a:gd name="T18" fmla="*/ 28 w 29"/>
                <a:gd name="T19" fmla="*/ 9 h 44"/>
                <a:gd name="T20" fmla="*/ 28 w 29"/>
                <a:gd name="T21" fmla="*/ 17 h 44"/>
                <a:gd name="T22" fmla="*/ 17 w 29"/>
                <a:gd name="T23" fmla="*/ 17 h 44"/>
                <a:gd name="T24" fmla="*/ 17 w 29"/>
                <a:gd name="T25" fmla="*/ 30 h 44"/>
                <a:gd name="T26" fmla="*/ 22 w 29"/>
                <a:gd name="T27" fmla="*/ 36 h 44"/>
                <a:gd name="T28" fmla="*/ 29 w 29"/>
                <a:gd name="T29" fmla="*/ 33 h 44"/>
                <a:gd name="T30" fmla="*/ 29 w 29"/>
                <a:gd name="T31" fmla="*/ 42 h 44"/>
                <a:gd name="T32" fmla="*/ 20 w 29"/>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4">
                  <a:moveTo>
                    <a:pt x="20" y="44"/>
                  </a:moveTo>
                  <a:cubicBezTo>
                    <a:pt x="12" y="44"/>
                    <a:pt x="6" y="40"/>
                    <a:pt x="6" y="32"/>
                  </a:cubicBezTo>
                  <a:cubicBezTo>
                    <a:pt x="6" y="17"/>
                    <a:pt x="6" y="17"/>
                    <a:pt x="6" y="17"/>
                  </a:cubicBezTo>
                  <a:cubicBezTo>
                    <a:pt x="0" y="17"/>
                    <a:pt x="0" y="17"/>
                    <a:pt x="0" y="17"/>
                  </a:cubicBezTo>
                  <a:cubicBezTo>
                    <a:pt x="0" y="9"/>
                    <a:pt x="0" y="9"/>
                    <a:pt x="0" y="9"/>
                  </a:cubicBezTo>
                  <a:cubicBezTo>
                    <a:pt x="6" y="9"/>
                    <a:pt x="6" y="9"/>
                    <a:pt x="6" y="9"/>
                  </a:cubicBezTo>
                  <a:cubicBezTo>
                    <a:pt x="6" y="0"/>
                    <a:pt x="6" y="0"/>
                    <a:pt x="6" y="0"/>
                  </a:cubicBezTo>
                  <a:cubicBezTo>
                    <a:pt x="17" y="0"/>
                    <a:pt x="17" y="0"/>
                    <a:pt x="17" y="0"/>
                  </a:cubicBezTo>
                  <a:cubicBezTo>
                    <a:pt x="17" y="9"/>
                    <a:pt x="17" y="9"/>
                    <a:pt x="17" y="9"/>
                  </a:cubicBezTo>
                  <a:cubicBezTo>
                    <a:pt x="28" y="9"/>
                    <a:pt x="28" y="9"/>
                    <a:pt x="28" y="9"/>
                  </a:cubicBezTo>
                  <a:cubicBezTo>
                    <a:pt x="28" y="17"/>
                    <a:pt x="28" y="17"/>
                    <a:pt x="28" y="17"/>
                  </a:cubicBezTo>
                  <a:cubicBezTo>
                    <a:pt x="17" y="17"/>
                    <a:pt x="17" y="17"/>
                    <a:pt x="17" y="17"/>
                  </a:cubicBezTo>
                  <a:cubicBezTo>
                    <a:pt x="17" y="30"/>
                    <a:pt x="17" y="30"/>
                    <a:pt x="17" y="30"/>
                  </a:cubicBezTo>
                  <a:cubicBezTo>
                    <a:pt x="17" y="34"/>
                    <a:pt x="19" y="36"/>
                    <a:pt x="22" y="36"/>
                  </a:cubicBezTo>
                  <a:cubicBezTo>
                    <a:pt x="25" y="36"/>
                    <a:pt x="28" y="34"/>
                    <a:pt x="29" y="33"/>
                  </a:cubicBezTo>
                  <a:cubicBezTo>
                    <a:pt x="29" y="42"/>
                    <a:pt x="29" y="42"/>
                    <a:pt x="29" y="42"/>
                  </a:cubicBezTo>
                  <a:cubicBezTo>
                    <a:pt x="26" y="43"/>
                    <a:pt x="23" y="44"/>
                    <a:pt x="20"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2"/>
            <p:cNvSpPr>
              <a:spLocks/>
            </p:cNvSpPr>
            <p:nvPr userDrawn="1"/>
          </p:nvSpPr>
          <p:spPr bwMode="auto">
            <a:xfrm>
              <a:off x="776" y="301"/>
              <a:ext cx="85" cy="108"/>
            </a:xfrm>
            <a:custGeom>
              <a:avLst/>
              <a:gdLst>
                <a:gd name="T0" fmla="*/ 20 w 41"/>
                <a:gd name="T1" fmla="*/ 42 h 52"/>
                <a:gd name="T2" fmla="*/ 7 w 41"/>
                <a:gd name="T3" fmla="*/ 52 h 52"/>
                <a:gd name="T4" fmla="*/ 0 w 41"/>
                <a:gd name="T5" fmla="*/ 51 h 52"/>
                <a:gd name="T6" fmla="*/ 0 w 41"/>
                <a:gd name="T7" fmla="*/ 43 h 52"/>
                <a:gd name="T8" fmla="*/ 5 w 41"/>
                <a:gd name="T9" fmla="*/ 44 h 52"/>
                <a:gd name="T10" fmla="*/ 10 w 41"/>
                <a:gd name="T11" fmla="*/ 40 h 52"/>
                <a:gd name="T12" fmla="*/ 15 w 41"/>
                <a:gd name="T13" fmla="*/ 31 h 52"/>
                <a:gd name="T14" fmla="*/ 0 w 41"/>
                <a:gd name="T15" fmla="*/ 0 h 52"/>
                <a:gd name="T16" fmla="*/ 12 w 41"/>
                <a:gd name="T17" fmla="*/ 0 h 52"/>
                <a:gd name="T18" fmla="*/ 21 w 41"/>
                <a:gd name="T19" fmla="*/ 20 h 52"/>
                <a:gd name="T20" fmla="*/ 29 w 41"/>
                <a:gd name="T21" fmla="*/ 0 h 52"/>
                <a:gd name="T22" fmla="*/ 41 w 41"/>
                <a:gd name="T23" fmla="*/ 0 h 52"/>
                <a:gd name="T24" fmla="*/ 20 w 41"/>
                <a:gd name="T25"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2">
                  <a:moveTo>
                    <a:pt x="20" y="42"/>
                  </a:moveTo>
                  <a:cubicBezTo>
                    <a:pt x="17" y="49"/>
                    <a:pt x="13" y="52"/>
                    <a:pt x="7" y="52"/>
                  </a:cubicBezTo>
                  <a:cubicBezTo>
                    <a:pt x="4" y="52"/>
                    <a:pt x="1" y="52"/>
                    <a:pt x="0" y="51"/>
                  </a:cubicBezTo>
                  <a:cubicBezTo>
                    <a:pt x="0" y="43"/>
                    <a:pt x="0" y="43"/>
                    <a:pt x="0" y="43"/>
                  </a:cubicBezTo>
                  <a:cubicBezTo>
                    <a:pt x="2" y="43"/>
                    <a:pt x="3" y="44"/>
                    <a:pt x="5" y="44"/>
                  </a:cubicBezTo>
                  <a:cubicBezTo>
                    <a:pt x="8" y="44"/>
                    <a:pt x="9" y="42"/>
                    <a:pt x="10" y="40"/>
                  </a:cubicBezTo>
                  <a:cubicBezTo>
                    <a:pt x="15" y="31"/>
                    <a:pt x="15" y="31"/>
                    <a:pt x="15" y="31"/>
                  </a:cubicBezTo>
                  <a:cubicBezTo>
                    <a:pt x="0" y="0"/>
                    <a:pt x="0" y="0"/>
                    <a:pt x="0" y="0"/>
                  </a:cubicBezTo>
                  <a:cubicBezTo>
                    <a:pt x="12" y="0"/>
                    <a:pt x="12" y="0"/>
                    <a:pt x="12" y="0"/>
                  </a:cubicBezTo>
                  <a:cubicBezTo>
                    <a:pt x="21" y="20"/>
                    <a:pt x="21" y="20"/>
                    <a:pt x="21" y="20"/>
                  </a:cubicBezTo>
                  <a:cubicBezTo>
                    <a:pt x="29" y="0"/>
                    <a:pt x="29" y="0"/>
                    <a:pt x="29" y="0"/>
                  </a:cubicBezTo>
                  <a:cubicBezTo>
                    <a:pt x="41" y="0"/>
                    <a:pt x="41" y="0"/>
                    <a:pt x="41" y="0"/>
                  </a:cubicBezTo>
                  <a:lnTo>
                    <a:pt x="2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3"/>
            <p:cNvSpPr>
              <a:spLocks/>
            </p:cNvSpPr>
            <p:nvPr userDrawn="1"/>
          </p:nvSpPr>
          <p:spPr bwMode="auto">
            <a:xfrm>
              <a:off x="80" y="399"/>
              <a:ext cx="171" cy="116"/>
            </a:xfrm>
            <a:custGeom>
              <a:avLst/>
              <a:gdLst>
                <a:gd name="T0" fmla="*/ 72 w 83"/>
                <a:gd name="T1" fmla="*/ 50 h 56"/>
                <a:gd name="T2" fmla="*/ 71 w 83"/>
                <a:gd name="T3" fmla="*/ 45 h 56"/>
                <a:gd name="T4" fmla="*/ 70 w 83"/>
                <a:gd name="T5" fmla="*/ 37 h 56"/>
                <a:gd name="T6" fmla="*/ 69 w 83"/>
                <a:gd name="T7" fmla="*/ 32 h 56"/>
                <a:gd name="T8" fmla="*/ 69 w 83"/>
                <a:gd name="T9" fmla="*/ 26 h 56"/>
                <a:gd name="T10" fmla="*/ 68 w 83"/>
                <a:gd name="T11" fmla="*/ 19 h 56"/>
                <a:gd name="T12" fmla="*/ 66 w 83"/>
                <a:gd name="T13" fmla="*/ 17 h 56"/>
                <a:gd name="T14" fmla="*/ 59 w 83"/>
                <a:gd name="T15" fmla="*/ 26 h 56"/>
                <a:gd name="T16" fmla="*/ 52 w 83"/>
                <a:gd name="T17" fmla="*/ 34 h 56"/>
                <a:gd name="T18" fmla="*/ 47 w 83"/>
                <a:gd name="T19" fmla="*/ 37 h 56"/>
                <a:gd name="T20" fmla="*/ 43 w 83"/>
                <a:gd name="T21" fmla="*/ 42 h 56"/>
                <a:gd name="T22" fmla="*/ 38 w 83"/>
                <a:gd name="T23" fmla="*/ 46 h 56"/>
                <a:gd name="T24" fmla="*/ 35 w 83"/>
                <a:gd name="T25" fmla="*/ 42 h 56"/>
                <a:gd name="T26" fmla="*/ 34 w 83"/>
                <a:gd name="T27" fmla="*/ 39 h 56"/>
                <a:gd name="T28" fmla="*/ 33 w 83"/>
                <a:gd name="T29" fmla="*/ 36 h 56"/>
                <a:gd name="T30" fmla="*/ 28 w 83"/>
                <a:gd name="T31" fmla="*/ 30 h 56"/>
                <a:gd name="T32" fmla="*/ 24 w 83"/>
                <a:gd name="T33" fmla="*/ 23 h 56"/>
                <a:gd name="T34" fmla="*/ 18 w 83"/>
                <a:gd name="T35" fmla="*/ 16 h 56"/>
                <a:gd name="T36" fmla="*/ 16 w 83"/>
                <a:gd name="T37" fmla="*/ 27 h 56"/>
                <a:gd name="T38" fmla="*/ 12 w 83"/>
                <a:gd name="T39" fmla="*/ 37 h 56"/>
                <a:gd name="T40" fmla="*/ 9 w 83"/>
                <a:gd name="T41" fmla="*/ 44 h 56"/>
                <a:gd name="T42" fmla="*/ 8 w 83"/>
                <a:gd name="T43" fmla="*/ 52 h 56"/>
                <a:gd name="T44" fmla="*/ 0 w 83"/>
                <a:gd name="T45" fmla="*/ 52 h 56"/>
                <a:gd name="T46" fmla="*/ 3 w 83"/>
                <a:gd name="T47" fmla="*/ 44 h 56"/>
                <a:gd name="T48" fmla="*/ 5 w 83"/>
                <a:gd name="T49" fmla="*/ 38 h 56"/>
                <a:gd name="T50" fmla="*/ 6 w 83"/>
                <a:gd name="T51" fmla="*/ 32 h 56"/>
                <a:gd name="T52" fmla="*/ 8 w 83"/>
                <a:gd name="T53" fmla="*/ 27 h 56"/>
                <a:gd name="T54" fmla="*/ 10 w 83"/>
                <a:gd name="T55" fmla="*/ 18 h 56"/>
                <a:gd name="T56" fmla="*/ 10 w 83"/>
                <a:gd name="T57" fmla="*/ 12 h 56"/>
                <a:gd name="T58" fmla="*/ 9 w 83"/>
                <a:gd name="T59" fmla="*/ 7 h 56"/>
                <a:gd name="T60" fmla="*/ 11 w 83"/>
                <a:gd name="T61" fmla="*/ 4 h 56"/>
                <a:gd name="T62" fmla="*/ 13 w 83"/>
                <a:gd name="T63" fmla="*/ 2 h 56"/>
                <a:gd name="T64" fmla="*/ 18 w 83"/>
                <a:gd name="T65" fmla="*/ 3 h 56"/>
                <a:gd name="T66" fmla="*/ 20 w 83"/>
                <a:gd name="T67" fmla="*/ 7 h 56"/>
                <a:gd name="T68" fmla="*/ 21 w 83"/>
                <a:gd name="T69" fmla="*/ 10 h 56"/>
                <a:gd name="T70" fmla="*/ 24 w 83"/>
                <a:gd name="T71" fmla="*/ 11 h 56"/>
                <a:gd name="T72" fmla="*/ 26 w 83"/>
                <a:gd name="T73" fmla="*/ 16 h 56"/>
                <a:gd name="T74" fmla="*/ 33 w 83"/>
                <a:gd name="T75" fmla="*/ 24 h 56"/>
                <a:gd name="T76" fmla="*/ 38 w 83"/>
                <a:gd name="T77" fmla="*/ 33 h 56"/>
                <a:gd name="T78" fmla="*/ 40 w 83"/>
                <a:gd name="T79" fmla="*/ 35 h 56"/>
                <a:gd name="T80" fmla="*/ 45 w 83"/>
                <a:gd name="T81" fmla="*/ 29 h 56"/>
                <a:gd name="T82" fmla="*/ 46 w 83"/>
                <a:gd name="T83" fmla="*/ 28 h 56"/>
                <a:gd name="T84" fmla="*/ 51 w 83"/>
                <a:gd name="T85" fmla="*/ 24 h 56"/>
                <a:gd name="T86" fmla="*/ 58 w 83"/>
                <a:gd name="T87" fmla="*/ 16 h 56"/>
                <a:gd name="T88" fmla="*/ 61 w 83"/>
                <a:gd name="T89" fmla="*/ 12 h 56"/>
                <a:gd name="T90" fmla="*/ 65 w 83"/>
                <a:gd name="T91" fmla="*/ 9 h 56"/>
                <a:gd name="T92" fmla="*/ 66 w 83"/>
                <a:gd name="T93" fmla="*/ 2 h 56"/>
                <a:gd name="T94" fmla="*/ 72 w 83"/>
                <a:gd name="T95" fmla="*/ 1 h 56"/>
                <a:gd name="T96" fmla="*/ 73 w 83"/>
                <a:gd name="T97" fmla="*/ 3 h 56"/>
                <a:gd name="T98" fmla="*/ 75 w 83"/>
                <a:gd name="T99" fmla="*/ 6 h 56"/>
                <a:gd name="T100" fmla="*/ 76 w 83"/>
                <a:gd name="T101" fmla="*/ 11 h 56"/>
                <a:gd name="T102" fmla="*/ 76 w 83"/>
                <a:gd name="T103" fmla="*/ 12 h 56"/>
                <a:gd name="T104" fmla="*/ 76 w 83"/>
                <a:gd name="T105" fmla="*/ 16 h 56"/>
                <a:gd name="T106" fmla="*/ 76 w 83"/>
                <a:gd name="T107" fmla="*/ 22 h 56"/>
                <a:gd name="T108" fmla="*/ 77 w 83"/>
                <a:gd name="T109" fmla="*/ 30 h 56"/>
                <a:gd name="T110" fmla="*/ 77 w 83"/>
                <a:gd name="T111" fmla="*/ 34 h 56"/>
                <a:gd name="T112" fmla="*/ 78 w 83"/>
                <a:gd name="T113" fmla="*/ 46 h 56"/>
                <a:gd name="T114" fmla="*/ 79 w 83"/>
                <a:gd name="T11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6">
                  <a:moveTo>
                    <a:pt x="79" y="56"/>
                  </a:moveTo>
                  <a:cubicBezTo>
                    <a:pt x="76" y="53"/>
                    <a:pt x="76" y="53"/>
                    <a:pt x="76" y="53"/>
                  </a:cubicBezTo>
                  <a:cubicBezTo>
                    <a:pt x="72" y="50"/>
                    <a:pt x="72" y="50"/>
                    <a:pt x="72" y="50"/>
                  </a:cubicBezTo>
                  <a:cubicBezTo>
                    <a:pt x="71" y="48"/>
                    <a:pt x="71" y="48"/>
                    <a:pt x="71" y="48"/>
                  </a:cubicBezTo>
                  <a:cubicBezTo>
                    <a:pt x="71" y="46"/>
                    <a:pt x="71" y="46"/>
                    <a:pt x="71" y="46"/>
                  </a:cubicBezTo>
                  <a:cubicBezTo>
                    <a:pt x="71" y="45"/>
                    <a:pt x="71" y="45"/>
                    <a:pt x="71" y="45"/>
                  </a:cubicBezTo>
                  <a:cubicBezTo>
                    <a:pt x="70" y="43"/>
                    <a:pt x="69" y="41"/>
                    <a:pt x="69" y="39"/>
                  </a:cubicBezTo>
                  <a:cubicBezTo>
                    <a:pt x="69" y="38"/>
                    <a:pt x="69" y="38"/>
                    <a:pt x="70" y="37"/>
                  </a:cubicBezTo>
                  <a:cubicBezTo>
                    <a:pt x="70" y="37"/>
                    <a:pt x="70" y="37"/>
                    <a:pt x="70" y="37"/>
                  </a:cubicBezTo>
                  <a:cubicBezTo>
                    <a:pt x="70" y="35"/>
                    <a:pt x="70" y="35"/>
                    <a:pt x="70" y="35"/>
                  </a:cubicBezTo>
                  <a:cubicBezTo>
                    <a:pt x="69" y="33"/>
                    <a:pt x="69" y="33"/>
                    <a:pt x="69" y="33"/>
                  </a:cubicBezTo>
                  <a:cubicBezTo>
                    <a:pt x="69" y="32"/>
                    <a:pt x="69" y="32"/>
                    <a:pt x="69" y="32"/>
                  </a:cubicBezTo>
                  <a:cubicBezTo>
                    <a:pt x="69" y="30"/>
                    <a:pt x="69" y="30"/>
                    <a:pt x="69" y="30"/>
                  </a:cubicBezTo>
                  <a:cubicBezTo>
                    <a:pt x="69" y="29"/>
                    <a:pt x="69" y="29"/>
                    <a:pt x="69" y="29"/>
                  </a:cubicBezTo>
                  <a:cubicBezTo>
                    <a:pt x="69" y="28"/>
                    <a:pt x="69" y="27"/>
                    <a:pt x="69" y="26"/>
                  </a:cubicBezTo>
                  <a:cubicBezTo>
                    <a:pt x="69" y="26"/>
                    <a:pt x="69" y="26"/>
                    <a:pt x="69" y="26"/>
                  </a:cubicBezTo>
                  <a:cubicBezTo>
                    <a:pt x="69" y="25"/>
                    <a:pt x="69" y="23"/>
                    <a:pt x="68" y="22"/>
                  </a:cubicBezTo>
                  <a:cubicBezTo>
                    <a:pt x="68" y="19"/>
                    <a:pt x="68" y="19"/>
                    <a:pt x="68" y="19"/>
                  </a:cubicBezTo>
                  <a:cubicBezTo>
                    <a:pt x="68" y="18"/>
                    <a:pt x="68" y="18"/>
                    <a:pt x="68" y="18"/>
                  </a:cubicBezTo>
                  <a:cubicBezTo>
                    <a:pt x="67" y="16"/>
                    <a:pt x="67" y="16"/>
                    <a:pt x="67" y="16"/>
                  </a:cubicBezTo>
                  <a:cubicBezTo>
                    <a:pt x="66" y="17"/>
                    <a:pt x="66" y="17"/>
                    <a:pt x="66" y="17"/>
                  </a:cubicBezTo>
                  <a:cubicBezTo>
                    <a:pt x="63" y="21"/>
                    <a:pt x="63" y="21"/>
                    <a:pt x="63" y="21"/>
                  </a:cubicBezTo>
                  <a:cubicBezTo>
                    <a:pt x="60" y="24"/>
                    <a:pt x="60" y="24"/>
                    <a:pt x="60" y="24"/>
                  </a:cubicBezTo>
                  <a:cubicBezTo>
                    <a:pt x="59" y="26"/>
                    <a:pt x="59" y="26"/>
                    <a:pt x="59" y="26"/>
                  </a:cubicBezTo>
                  <a:cubicBezTo>
                    <a:pt x="56" y="29"/>
                    <a:pt x="56" y="29"/>
                    <a:pt x="56" y="29"/>
                  </a:cubicBezTo>
                  <a:cubicBezTo>
                    <a:pt x="53" y="32"/>
                    <a:pt x="53" y="32"/>
                    <a:pt x="53" y="32"/>
                  </a:cubicBezTo>
                  <a:cubicBezTo>
                    <a:pt x="52" y="34"/>
                    <a:pt x="52" y="34"/>
                    <a:pt x="52" y="34"/>
                  </a:cubicBezTo>
                  <a:cubicBezTo>
                    <a:pt x="50" y="34"/>
                    <a:pt x="50" y="34"/>
                    <a:pt x="50" y="34"/>
                  </a:cubicBezTo>
                  <a:cubicBezTo>
                    <a:pt x="50" y="36"/>
                    <a:pt x="50" y="36"/>
                    <a:pt x="50" y="36"/>
                  </a:cubicBezTo>
                  <a:cubicBezTo>
                    <a:pt x="47" y="37"/>
                    <a:pt x="47" y="37"/>
                    <a:pt x="47" y="37"/>
                  </a:cubicBezTo>
                  <a:cubicBezTo>
                    <a:pt x="46" y="39"/>
                    <a:pt x="46" y="39"/>
                    <a:pt x="46" y="39"/>
                  </a:cubicBezTo>
                  <a:cubicBezTo>
                    <a:pt x="45" y="39"/>
                    <a:pt x="45" y="39"/>
                    <a:pt x="45" y="39"/>
                  </a:cubicBezTo>
                  <a:cubicBezTo>
                    <a:pt x="43" y="42"/>
                    <a:pt x="43" y="42"/>
                    <a:pt x="43" y="42"/>
                  </a:cubicBezTo>
                  <a:cubicBezTo>
                    <a:pt x="41" y="43"/>
                    <a:pt x="41" y="43"/>
                    <a:pt x="41" y="43"/>
                  </a:cubicBezTo>
                  <a:cubicBezTo>
                    <a:pt x="41" y="44"/>
                    <a:pt x="41" y="44"/>
                    <a:pt x="41" y="45"/>
                  </a:cubicBezTo>
                  <a:cubicBezTo>
                    <a:pt x="40" y="46"/>
                    <a:pt x="39" y="46"/>
                    <a:pt x="38" y="46"/>
                  </a:cubicBezTo>
                  <a:cubicBezTo>
                    <a:pt x="37" y="46"/>
                    <a:pt x="37" y="46"/>
                    <a:pt x="37" y="46"/>
                  </a:cubicBezTo>
                  <a:cubicBezTo>
                    <a:pt x="36" y="44"/>
                    <a:pt x="36" y="44"/>
                    <a:pt x="36" y="44"/>
                  </a:cubicBezTo>
                  <a:cubicBezTo>
                    <a:pt x="35" y="42"/>
                    <a:pt x="35" y="42"/>
                    <a:pt x="35" y="42"/>
                  </a:cubicBezTo>
                  <a:cubicBezTo>
                    <a:pt x="35" y="41"/>
                    <a:pt x="35" y="41"/>
                    <a:pt x="35" y="41"/>
                  </a:cubicBezTo>
                  <a:cubicBezTo>
                    <a:pt x="34" y="39"/>
                    <a:pt x="34" y="39"/>
                    <a:pt x="34" y="39"/>
                  </a:cubicBezTo>
                  <a:cubicBezTo>
                    <a:pt x="34" y="39"/>
                    <a:pt x="34" y="39"/>
                    <a:pt x="34" y="39"/>
                  </a:cubicBezTo>
                  <a:cubicBezTo>
                    <a:pt x="34" y="39"/>
                    <a:pt x="34" y="39"/>
                    <a:pt x="34" y="39"/>
                  </a:cubicBezTo>
                  <a:cubicBezTo>
                    <a:pt x="34" y="37"/>
                    <a:pt x="34" y="37"/>
                    <a:pt x="34" y="37"/>
                  </a:cubicBezTo>
                  <a:cubicBezTo>
                    <a:pt x="33" y="36"/>
                    <a:pt x="33" y="36"/>
                    <a:pt x="33" y="36"/>
                  </a:cubicBezTo>
                  <a:cubicBezTo>
                    <a:pt x="32" y="35"/>
                    <a:pt x="31" y="34"/>
                    <a:pt x="30" y="33"/>
                  </a:cubicBezTo>
                  <a:cubicBezTo>
                    <a:pt x="29" y="31"/>
                    <a:pt x="29" y="31"/>
                    <a:pt x="29" y="31"/>
                  </a:cubicBezTo>
                  <a:cubicBezTo>
                    <a:pt x="28" y="30"/>
                    <a:pt x="28" y="30"/>
                    <a:pt x="28" y="30"/>
                  </a:cubicBezTo>
                  <a:cubicBezTo>
                    <a:pt x="26" y="26"/>
                    <a:pt x="26" y="26"/>
                    <a:pt x="26" y="26"/>
                  </a:cubicBezTo>
                  <a:cubicBezTo>
                    <a:pt x="24" y="24"/>
                    <a:pt x="24" y="24"/>
                    <a:pt x="24" y="24"/>
                  </a:cubicBezTo>
                  <a:cubicBezTo>
                    <a:pt x="24" y="23"/>
                    <a:pt x="24" y="23"/>
                    <a:pt x="24" y="23"/>
                  </a:cubicBezTo>
                  <a:cubicBezTo>
                    <a:pt x="22" y="21"/>
                    <a:pt x="22" y="21"/>
                    <a:pt x="22" y="21"/>
                  </a:cubicBezTo>
                  <a:cubicBezTo>
                    <a:pt x="19" y="18"/>
                    <a:pt x="19" y="18"/>
                    <a:pt x="19" y="18"/>
                  </a:cubicBezTo>
                  <a:cubicBezTo>
                    <a:pt x="19" y="17"/>
                    <a:pt x="19" y="16"/>
                    <a:pt x="18" y="16"/>
                  </a:cubicBezTo>
                  <a:cubicBezTo>
                    <a:pt x="18" y="19"/>
                    <a:pt x="18" y="20"/>
                    <a:pt x="17" y="22"/>
                  </a:cubicBezTo>
                  <a:cubicBezTo>
                    <a:pt x="15" y="25"/>
                    <a:pt x="15" y="25"/>
                    <a:pt x="15" y="25"/>
                  </a:cubicBezTo>
                  <a:cubicBezTo>
                    <a:pt x="16" y="27"/>
                    <a:pt x="16" y="27"/>
                    <a:pt x="16" y="27"/>
                  </a:cubicBezTo>
                  <a:cubicBezTo>
                    <a:pt x="15" y="29"/>
                    <a:pt x="15" y="29"/>
                    <a:pt x="15" y="29"/>
                  </a:cubicBezTo>
                  <a:cubicBezTo>
                    <a:pt x="13" y="35"/>
                    <a:pt x="13" y="35"/>
                    <a:pt x="13" y="35"/>
                  </a:cubicBezTo>
                  <a:cubicBezTo>
                    <a:pt x="12" y="37"/>
                    <a:pt x="12" y="37"/>
                    <a:pt x="12" y="37"/>
                  </a:cubicBezTo>
                  <a:cubicBezTo>
                    <a:pt x="12" y="39"/>
                    <a:pt x="12" y="39"/>
                    <a:pt x="12" y="39"/>
                  </a:cubicBezTo>
                  <a:cubicBezTo>
                    <a:pt x="10" y="42"/>
                    <a:pt x="10" y="42"/>
                    <a:pt x="10" y="42"/>
                  </a:cubicBezTo>
                  <a:cubicBezTo>
                    <a:pt x="9" y="44"/>
                    <a:pt x="9" y="44"/>
                    <a:pt x="9" y="44"/>
                  </a:cubicBezTo>
                  <a:cubicBezTo>
                    <a:pt x="9" y="46"/>
                    <a:pt x="9" y="46"/>
                    <a:pt x="9" y="46"/>
                  </a:cubicBezTo>
                  <a:cubicBezTo>
                    <a:pt x="9" y="47"/>
                    <a:pt x="8" y="49"/>
                    <a:pt x="7" y="50"/>
                  </a:cubicBezTo>
                  <a:cubicBezTo>
                    <a:pt x="8" y="52"/>
                    <a:pt x="8" y="52"/>
                    <a:pt x="8" y="52"/>
                  </a:cubicBezTo>
                  <a:cubicBezTo>
                    <a:pt x="6" y="54"/>
                    <a:pt x="4" y="55"/>
                    <a:pt x="3" y="55"/>
                  </a:cubicBezTo>
                  <a:cubicBezTo>
                    <a:pt x="2" y="55"/>
                    <a:pt x="2" y="55"/>
                    <a:pt x="1" y="54"/>
                  </a:cubicBezTo>
                  <a:cubicBezTo>
                    <a:pt x="0" y="53"/>
                    <a:pt x="0" y="53"/>
                    <a:pt x="0" y="52"/>
                  </a:cubicBezTo>
                  <a:cubicBezTo>
                    <a:pt x="0" y="51"/>
                    <a:pt x="0" y="51"/>
                    <a:pt x="0" y="51"/>
                  </a:cubicBezTo>
                  <a:cubicBezTo>
                    <a:pt x="1" y="46"/>
                    <a:pt x="2" y="44"/>
                    <a:pt x="3" y="44"/>
                  </a:cubicBezTo>
                  <a:cubicBezTo>
                    <a:pt x="3" y="44"/>
                    <a:pt x="3" y="44"/>
                    <a:pt x="3" y="44"/>
                  </a:cubicBezTo>
                  <a:cubicBezTo>
                    <a:pt x="3" y="42"/>
                    <a:pt x="3" y="42"/>
                    <a:pt x="3" y="42"/>
                  </a:cubicBezTo>
                  <a:cubicBezTo>
                    <a:pt x="3" y="40"/>
                    <a:pt x="3" y="39"/>
                    <a:pt x="5" y="38"/>
                  </a:cubicBezTo>
                  <a:cubicBezTo>
                    <a:pt x="5" y="38"/>
                    <a:pt x="5" y="38"/>
                    <a:pt x="5" y="38"/>
                  </a:cubicBezTo>
                  <a:cubicBezTo>
                    <a:pt x="5" y="36"/>
                    <a:pt x="5" y="36"/>
                    <a:pt x="5" y="36"/>
                  </a:cubicBezTo>
                  <a:cubicBezTo>
                    <a:pt x="5" y="35"/>
                    <a:pt x="5" y="35"/>
                    <a:pt x="5" y="35"/>
                  </a:cubicBezTo>
                  <a:cubicBezTo>
                    <a:pt x="5" y="34"/>
                    <a:pt x="6" y="33"/>
                    <a:pt x="6" y="32"/>
                  </a:cubicBezTo>
                  <a:cubicBezTo>
                    <a:pt x="6" y="32"/>
                    <a:pt x="6" y="32"/>
                    <a:pt x="6" y="32"/>
                  </a:cubicBezTo>
                  <a:cubicBezTo>
                    <a:pt x="7" y="29"/>
                    <a:pt x="7" y="29"/>
                    <a:pt x="7" y="29"/>
                  </a:cubicBezTo>
                  <a:cubicBezTo>
                    <a:pt x="8" y="27"/>
                    <a:pt x="8" y="27"/>
                    <a:pt x="8" y="27"/>
                  </a:cubicBezTo>
                  <a:cubicBezTo>
                    <a:pt x="9" y="22"/>
                    <a:pt x="9" y="22"/>
                    <a:pt x="9" y="22"/>
                  </a:cubicBezTo>
                  <a:cubicBezTo>
                    <a:pt x="9" y="19"/>
                    <a:pt x="9" y="19"/>
                    <a:pt x="9" y="19"/>
                  </a:cubicBezTo>
                  <a:cubicBezTo>
                    <a:pt x="10" y="18"/>
                    <a:pt x="10" y="18"/>
                    <a:pt x="10" y="18"/>
                  </a:cubicBezTo>
                  <a:cubicBezTo>
                    <a:pt x="10" y="18"/>
                    <a:pt x="10" y="18"/>
                    <a:pt x="10" y="18"/>
                  </a:cubicBezTo>
                  <a:cubicBezTo>
                    <a:pt x="10" y="14"/>
                    <a:pt x="10" y="14"/>
                    <a:pt x="10" y="14"/>
                  </a:cubicBezTo>
                  <a:cubicBezTo>
                    <a:pt x="10" y="12"/>
                    <a:pt x="10" y="12"/>
                    <a:pt x="10" y="12"/>
                  </a:cubicBezTo>
                  <a:cubicBezTo>
                    <a:pt x="11" y="11"/>
                    <a:pt x="11" y="11"/>
                    <a:pt x="11" y="11"/>
                  </a:cubicBezTo>
                  <a:cubicBezTo>
                    <a:pt x="11" y="10"/>
                    <a:pt x="11" y="10"/>
                    <a:pt x="11" y="10"/>
                  </a:cubicBezTo>
                  <a:cubicBezTo>
                    <a:pt x="9" y="7"/>
                    <a:pt x="9" y="7"/>
                    <a:pt x="9" y="7"/>
                  </a:cubicBezTo>
                  <a:cubicBezTo>
                    <a:pt x="10" y="5"/>
                    <a:pt x="10" y="5"/>
                    <a:pt x="10" y="5"/>
                  </a:cubicBezTo>
                  <a:cubicBezTo>
                    <a:pt x="10" y="5"/>
                    <a:pt x="10" y="5"/>
                    <a:pt x="10" y="5"/>
                  </a:cubicBezTo>
                  <a:cubicBezTo>
                    <a:pt x="11" y="4"/>
                    <a:pt x="11" y="4"/>
                    <a:pt x="11" y="4"/>
                  </a:cubicBezTo>
                  <a:cubicBezTo>
                    <a:pt x="11" y="3"/>
                    <a:pt x="11" y="3"/>
                    <a:pt x="11" y="3"/>
                  </a:cubicBezTo>
                  <a:cubicBezTo>
                    <a:pt x="12" y="2"/>
                    <a:pt x="12" y="2"/>
                    <a:pt x="12" y="2"/>
                  </a:cubicBezTo>
                  <a:cubicBezTo>
                    <a:pt x="13" y="2"/>
                    <a:pt x="13" y="2"/>
                    <a:pt x="13" y="2"/>
                  </a:cubicBezTo>
                  <a:cubicBezTo>
                    <a:pt x="14" y="1"/>
                    <a:pt x="14" y="1"/>
                    <a:pt x="14" y="1"/>
                  </a:cubicBezTo>
                  <a:cubicBezTo>
                    <a:pt x="16" y="1"/>
                    <a:pt x="16" y="1"/>
                    <a:pt x="16" y="1"/>
                  </a:cubicBezTo>
                  <a:cubicBezTo>
                    <a:pt x="18" y="3"/>
                    <a:pt x="18" y="3"/>
                    <a:pt x="18" y="3"/>
                  </a:cubicBezTo>
                  <a:cubicBezTo>
                    <a:pt x="18" y="4"/>
                    <a:pt x="18" y="4"/>
                    <a:pt x="18" y="4"/>
                  </a:cubicBezTo>
                  <a:cubicBezTo>
                    <a:pt x="19" y="4"/>
                    <a:pt x="19" y="4"/>
                    <a:pt x="19" y="4"/>
                  </a:cubicBezTo>
                  <a:cubicBezTo>
                    <a:pt x="20" y="7"/>
                    <a:pt x="20" y="7"/>
                    <a:pt x="20" y="7"/>
                  </a:cubicBezTo>
                  <a:cubicBezTo>
                    <a:pt x="20" y="7"/>
                    <a:pt x="20" y="7"/>
                    <a:pt x="20" y="7"/>
                  </a:cubicBezTo>
                  <a:cubicBezTo>
                    <a:pt x="21" y="9"/>
                    <a:pt x="21" y="9"/>
                    <a:pt x="21" y="9"/>
                  </a:cubicBezTo>
                  <a:cubicBezTo>
                    <a:pt x="21" y="10"/>
                    <a:pt x="21" y="10"/>
                    <a:pt x="21" y="10"/>
                  </a:cubicBezTo>
                  <a:cubicBezTo>
                    <a:pt x="22" y="10"/>
                    <a:pt x="22" y="10"/>
                    <a:pt x="22" y="10"/>
                  </a:cubicBezTo>
                  <a:cubicBezTo>
                    <a:pt x="22" y="10"/>
                    <a:pt x="22" y="10"/>
                    <a:pt x="23" y="10"/>
                  </a:cubicBezTo>
                  <a:cubicBezTo>
                    <a:pt x="23" y="10"/>
                    <a:pt x="24" y="11"/>
                    <a:pt x="24" y="11"/>
                  </a:cubicBezTo>
                  <a:cubicBezTo>
                    <a:pt x="25" y="13"/>
                    <a:pt x="25" y="13"/>
                    <a:pt x="25" y="13"/>
                  </a:cubicBezTo>
                  <a:cubicBezTo>
                    <a:pt x="26" y="14"/>
                    <a:pt x="26" y="14"/>
                    <a:pt x="26" y="14"/>
                  </a:cubicBezTo>
                  <a:cubicBezTo>
                    <a:pt x="26" y="16"/>
                    <a:pt x="26" y="16"/>
                    <a:pt x="26" y="16"/>
                  </a:cubicBezTo>
                  <a:cubicBezTo>
                    <a:pt x="31" y="20"/>
                    <a:pt x="31" y="20"/>
                    <a:pt x="31" y="20"/>
                  </a:cubicBezTo>
                  <a:cubicBezTo>
                    <a:pt x="32" y="23"/>
                    <a:pt x="32" y="23"/>
                    <a:pt x="32" y="23"/>
                  </a:cubicBezTo>
                  <a:cubicBezTo>
                    <a:pt x="33" y="24"/>
                    <a:pt x="33" y="24"/>
                    <a:pt x="33" y="24"/>
                  </a:cubicBezTo>
                  <a:cubicBezTo>
                    <a:pt x="35" y="28"/>
                    <a:pt x="35" y="28"/>
                    <a:pt x="35" y="28"/>
                  </a:cubicBezTo>
                  <a:cubicBezTo>
                    <a:pt x="38" y="34"/>
                    <a:pt x="38" y="34"/>
                    <a:pt x="38" y="34"/>
                  </a:cubicBezTo>
                  <a:cubicBezTo>
                    <a:pt x="38" y="33"/>
                    <a:pt x="38" y="33"/>
                    <a:pt x="38" y="33"/>
                  </a:cubicBezTo>
                  <a:cubicBezTo>
                    <a:pt x="38" y="33"/>
                    <a:pt x="38" y="34"/>
                    <a:pt x="39" y="34"/>
                  </a:cubicBezTo>
                  <a:cubicBezTo>
                    <a:pt x="39" y="35"/>
                    <a:pt x="39" y="35"/>
                    <a:pt x="39" y="35"/>
                  </a:cubicBezTo>
                  <a:cubicBezTo>
                    <a:pt x="40" y="35"/>
                    <a:pt x="40" y="35"/>
                    <a:pt x="40" y="35"/>
                  </a:cubicBezTo>
                  <a:cubicBezTo>
                    <a:pt x="41" y="33"/>
                    <a:pt x="41" y="33"/>
                    <a:pt x="41" y="33"/>
                  </a:cubicBezTo>
                  <a:cubicBezTo>
                    <a:pt x="43" y="31"/>
                    <a:pt x="43" y="31"/>
                    <a:pt x="43" y="31"/>
                  </a:cubicBezTo>
                  <a:cubicBezTo>
                    <a:pt x="45" y="30"/>
                    <a:pt x="45" y="29"/>
                    <a:pt x="45" y="29"/>
                  </a:cubicBezTo>
                  <a:cubicBezTo>
                    <a:pt x="45" y="28"/>
                    <a:pt x="45" y="28"/>
                    <a:pt x="45" y="28"/>
                  </a:cubicBezTo>
                  <a:cubicBezTo>
                    <a:pt x="45" y="28"/>
                    <a:pt x="45" y="28"/>
                    <a:pt x="45" y="28"/>
                  </a:cubicBezTo>
                  <a:cubicBezTo>
                    <a:pt x="46" y="28"/>
                    <a:pt x="46" y="28"/>
                    <a:pt x="46" y="28"/>
                  </a:cubicBezTo>
                  <a:cubicBezTo>
                    <a:pt x="47" y="27"/>
                    <a:pt x="47" y="27"/>
                    <a:pt x="48" y="27"/>
                  </a:cubicBezTo>
                  <a:cubicBezTo>
                    <a:pt x="48" y="26"/>
                    <a:pt x="49" y="25"/>
                    <a:pt x="50" y="24"/>
                  </a:cubicBezTo>
                  <a:cubicBezTo>
                    <a:pt x="51" y="24"/>
                    <a:pt x="51" y="24"/>
                    <a:pt x="51" y="24"/>
                  </a:cubicBezTo>
                  <a:cubicBezTo>
                    <a:pt x="51" y="23"/>
                    <a:pt x="51" y="23"/>
                    <a:pt x="51" y="23"/>
                  </a:cubicBezTo>
                  <a:cubicBezTo>
                    <a:pt x="52" y="21"/>
                    <a:pt x="53" y="20"/>
                    <a:pt x="55" y="19"/>
                  </a:cubicBezTo>
                  <a:cubicBezTo>
                    <a:pt x="55" y="18"/>
                    <a:pt x="56" y="17"/>
                    <a:pt x="58" y="16"/>
                  </a:cubicBezTo>
                  <a:cubicBezTo>
                    <a:pt x="60" y="14"/>
                    <a:pt x="60" y="14"/>
                    <a:pt x="60" y="14"/>
                  </a:cubicBezTo>
                  <a:cubicBezTo>
                    <a:pt x="60" y="12"/>
                    <a:pt x="60" y="12"/>
                    <a:pt x="60" y="12"/>
                  </a:cubicBezTo>
                  <a:cubicBezTo>
                    <a:pt x="61" y="12"/>
                    <a:pt x="61" y="12"/>
                    <a:pt x="61" y="12"/>
                  </a:cubicBezTo>
                  <a:cubicBezTo>
                    <a:pt x="62" y="11"/>
                    <a:pt x="63" y="10"/>
                    <a:pt x="63" y="9"/>
                  </a:cubicBezTo>
                  <a:cubicBezTo>
                    <a:pt x="65" y="9"/>
                    <a:pt x="65" y="9"/>
                    <a:pt x="65" y="9"/>
                  </a:cubicBezTo>
                  <a:cubicBezTo>
                    <a:pt x="65" y="9"/>
                    <a:pt x="65" y="9"/>
                    <a:pt x="65" y="9"/>
                  </a:cubicBezTo>
                  <a:cubicBezTo>
                    <a:pt x="65" y="7"/>
                    <a:pt x="65" y="7"/>
                    <a:pt x="65" y="7"/>
                  </a:cubicBezTo>
                  <a:cubicBezTo>
                    <a:pt x="64" y="5"/>
                    <a:pt x="64" y="5"/>
                    <a:pt x="64" y="5"/>
                  </a:cubicBezTo>
                  <a:cubicBezTo>
                    <a:pt x="66" y="2"/>
                    <a:pt x="66" y="2"/>
                    <a:pt x="66" y="2"/>
                  </a:cubicBezTo>
                  <a:cubicBezTo>
                    <a:pt x="66" y="0"/>
                    <a:pt x="66" y="0"/>
                    <a:pt x="66" y="0"/>
                  </a:cubicBezTo>
                  <a:cubicBezTo>
                    <a:pt x="68" y="0"/>
                    <a:pt x="69" y="0"/>
                    <a:pt x="69" y="0"/>
                  </a:cubicBezTo>
                  <a:cubicBezTo>
                    <a:pt x="69" y="0"/>
                    <a:pt x="70" y="0"/>
                    <a:pt x="72" y="1"/>
                  </a:cubicBezTo>
                  <a:cubicBezTo>
                    <a:pt x="72" y="2"/>
                    <a:pt x="72" y="2"/>
                    <a:pt x="72" y="2"/>
                  </a:cubicBezTo>
                  <a:cubicBezTo>
                    <a:pt x="73" y="2"/>
                    <a:pt x="73" y="2"/>
                    <a:pt x="73" y="2"/>
                  </a:cubicBezTo>
                  <a:cubicBezTo>
                    <a:pt x="73" y="3"/>
                    <a:pt x="73" y="3"/>
                    <a:pt x="73" y="3"/>
                  </a:cubicBezTo>
                  <a:cubicBezTo>
                    <a:pt x="74" y="4"/>
                    <a:pt x="74" y="4"/>
                    <a:pt x="74" y="4"/>
                  </a:cubicBezTo>
                  <a:cubicBezTo>
                    <a:pt x="74" y="5"/>
                    <a:pt x="74" y="5"/>
                    <a:pt x="74" y="5"/>
                  </a:cubicBezTo>
                  <a:cubicBezTo>
                    <a:pt x="75" y="5"/>
                    <a:pt x="75" y="6"/>
                    <a:pt x="75" y="6"/>
                  </a:cubicBezTo>
                  <a:cubicBezTo>
                    <a:pt x="75" y="7"/>
                    <a:pt x="75" y="7"/>
                    <a:pt x="75" y="7"/>
                  </a:cubicBezTo>
                  <a:cubicBezTo>
                    <a:pt x="75" y="9"/>
                    <a:pt x="75" y="9"/>
                    <a:pt x="75" y="9"/>
                  </a:cubicBezTo>
                  <a:cubicBezTo>
                    <a:pt x="75" y="9"/>
                    <a:pt x="75" y="10"/>
                    <a:pt x="76" y="11"/>
                  </a:cubicBezTo>
                  <a:cubicBezTo>
                    <a:pt x="76" y="11"/>
                    <a:pt x="76" y="11"/>
                    <a:pt x="76" y="11"/>
                  </a:cubicBezTo>
                  <a:cubicBezTo>
                    <a:pt x="75" y="12"/>
                    <a:pt x="75" y="12"/>
                    <a:pt x="75" y="12"/>
                  </a:cubicBezTo>
                  <a:cubicBezTo>
                    <a:pt x="76" y="12"/>
                    <a:pt x="76" y="12"/>
                    <a:pt x="76" y="12"/>
                  </a:cubicBezTo>
                  <a:cubicBezTo>
                    <a:pt x="76" y="13"/>
                    <a:pt x="76" y="13"/>
                    <a:pt x="76" y="13"/>
                  </a:cubicBezTo>
                  <a:cubicBezTo>
                    <a:pt x="77" y="15"/>
                    <a:pt x="77" y="15"/>
                    <a:pt x="77" y="15"/>
                  </a:cubicBezTo>
                  <a:cubicBezTo>
                    <a:pt x="76" y="16"/>
                    <a:pt x="76" y="16"/>
                    <a:pt x="76" y="16"/>
                  </a:cubicBezTo>
                  <a:cubicBezTo>
                    <a:pt x="76" y="18"/>
                    <a:pt x="76" y="18"/>
                    <a:pt x="76" y="18"/>
                  </a:cubicBezTo>
                  <a:cubicBezTo>
                    <a:pt x="76" y="20"/>
                    <a:pt x="76" y="20"/>
                    <a:pt x="76" y="20"/>
                  </a:cubicBezTo>
                  <a:cubicBezTo>
                    <a:pt x="76" y="22"/>
                    <a:pt x="76" y="22"/>
                    <a:pt x="76" y="22"/>
                  </a:cubicBezTo>
                  <a:cubicBezTo>
                    <a:pt x="77" y="25"/>
                    <a:pt x="77" y="25"/>
                    <a:pt x="77" y="25"/>
                  </a:cubicBezTo>
                  <a:cubicBezTo>
                    <a:pt x="77" y="27"/>
                    <a:pt x="78" y="28"/>
                    <a:pt x="78" y="29"/>
                  </a:cubicBezTo>
                  <a:cubicBezTo>
                    <a:pt x="78" y="29"/>
                    <a:pt x="77" y="30"/>
                    <a:pt x="77" y="30"/>
                  </a:cubicBezTo>
                  <a:cubicBezTo>
                    <a:pt x="77" y="31"/>
                    <a:pt x="78" y="31"/>
                    <a:pt x="78" y="32"/>
                  </a:cubicBezTo>
                  <a:cubicBezTo>
                    <a:pt x="78" y="32"/>
                    <a:pt x="77" y="33"/>
                    <a:pt x="77" y="33"/>
                  </a:cubicBezTo>
                  <a:cubicBezTo>
                    <a:pt x="77" y="34"/>
                    <a:pt x="77" y="34"/>
                    <a:pt x="77" y="34"/>
                  </a:cubicBezTo>
                  <a:cubicBezTo>
                    <a:pt x="77" y="40"/>
                    <a:pt x="77" y="40"/>
                    <a:pt x="77" y="40"/>
                  </a:cubicBezTo>
                  <a:cubicBezTo>
                    <a:pt x="78" y="43"/>
                    <a:pt x="78" y="43"/>
                    <a:pt x="78" y="43"/>
                  </a:cubicBezTo>
                  <a:cubicBezTo>
                    <a:pt x="78" y="46"/>
                    <a:pt x="78" y="46"/>
                    <a:pt x="78" y="46"/>
                  </a:cubicBezTo>
                  <a:cubicBezTo>
                    <a:pt x="79" y="47"/>
                    <a:pt x="79" y="48"/>
                    <a:pt x="79" y="48"/>
                  </a:cubicBezTo>
                  <a:cubicBezTo>
                    <a:pt x="81" y="50"/>
                    <a:pt x="83" y="51"/>
                    <a:pt x="83" y="53"/>
                  </a:cubicBezTo>
                  <a:cubicBezTo>
                    <a:pt x="82" y="54"/>
                    <a:pt x="81" y="55"/>
                    <a:pt x="79"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noEditPoints="1"/>
            </p:cNvSpPr>
            <p:nvPr userDrawn="1"/>
          </p:nvSpPr>
          <p:spPr bwMode="auto">
            <a:xfrm>
              <a:off x="266" y="409"/>
              <a:ext cx="84" cy="104"/>
            </a:xfrm>
            <a:custGeom>
              <a:avLst/>
              <a:gdLst>
                <a:gd name="T0" fmla="*/ 40 w 41"/>
                <a:gd name="T1" fmla="*/ 12 h 50"/>
                <a:gd name="T2" fmla="*/ 39 w 41"/>
                <a:gd name="T3" fmla="*/ 15 h 50"/>
                <a:gd name="T4" fmla="*/ 38 w 41"/>
                <a:gd name="T5" fmla="*/ 18 h 50"/>
                <a:gd name="T6" fmla="*/ 39 w 41"/>
                <a:gd name="T7" fmla="*/ 21 h 50"/>
                <a:gd name="T8" fmla="*/ 38 w 41"/>
                <a:gd name="T9" fmla="*/ 24 h 50"/>
                <a:gd name="T10" fmla="*/ 38 w 41"/>
                <a:gd name="T11" fmla="*/ 27 h 50"/>
                <a:gd name="T12" fmla="*/ 38 w 41"/>
                <a:gd name="T13" fmla="*/ 32 h 50"/>
                <a:gd name="T14" fmla="*/ 37 w 41"/>
                <a:gd name="T15" fmla="*/ 35 h 50"/>
                <a:gd name="T16" fmla="*/ 37 w 41"/>
                <a:gd name="T17" fmla="*/ 38 h 50"/>
                <a:gd name="T18" fmla="*/ 37 w 41"/>
                <a:gd name="T19" fmla="*/ 40 h 50"/>
                <a:gd name="T20" fmla="*/ 39 w 41"/>
                <a:gd name="T21" fmla="*/ 44 h 50"/>
                <a:gd name="T22" fmla="*/ 39 w 41"/>
                <a:gd name="T23" fmla="*/ 47 h 50"/>
                <a:gd name="T24" fmla="*/ 35 w 41"/>
                <a:gd name="T25" fmla="*/ 49 h 50"/>
                <a:gd name="T26" fmla="*/ 31 w 41"/>
                <a:gd name="T27" fmla="*/ 44 h 50"/>
                <a:gd name="T28" fmla="*/ 30 w 41"/>
                <a:gd name="T29" fmla="*/ 34 h 50"/>
                <a:gd name="T30" fmla="*/ 28 w 41"/>
                <a:gd name="T31" fmla="*/ 30 h 50"/>
                <a:gd name="T32" fmla="*/ 25 w 41"/>
                <a:gd name="T33" fmla="*/ 35 h 50"/>
                <a:gd name="T34" fmla="*/ 20 w 41"/>
                <a:gd name="T35" fmla="*/ 41 h 50"/>
                <a:gd name="T36" fmla="*/ 12 w 41"/>
                <a:gd name="T37" fmla="*/ 48 h 50"/>
                <a:gd name="T38" fmla="*/ 5 w 41"/>
                <a:gd name="T39" fmla="*/ 48 h 50"/>
                <a:gd name="T40" fmla="*/ 1 w 41"/>
                <a:gd name="T41" fmla="*/ 40 h 50"/>
                <a:gd name="T42" fmla="*/ 1 w 41"/>
                <a:gd name="T43" fmla="*/ 36 h 50"/>
                <a:gd name="T44" fmla="*/ 2 w 41"/>
                <a:gd name="T45" fmla="*/ 30 h 50"/>
                <a:gd name="T46" fmla="*/ 2 w 41"/>
                <a:gd name="T47" fmla="*/ 26 h 50"/>
                <a:gd name="T48" fmla="*/ 2 w 41"/>
                <a:gd name="T49" fmla="*/ 24 h 50"/>
                <a:gd name="T50" fmla="*/ 5 w 41"/>
                <a:gd name="T51" fmla="*/ 19 h 50"/>
                <a:gd name="T52" fmla="*/ 5 w 41"/>
                <a:gd name="T53" fmla="*/ 17 h 50"/>
                <a:gd name="T54" fmla="*/ 7 w 41"/>
                <a:gd name="T55" fmla="*/ 11 h 50"/>
                <a:gd name="T56" fmla="*/ 7 w 41"/>
                <a:gd name="T57" fmla="*/ 9 h 50"/>
                <a:gd name="T58" fmla="*/ 14 w 41"/>
                <a:gd name="T59" fmla="*/ 2 h 50"/>
                <a:gd name="T60" fmla="*/ 25 w 41"/>
                <a:gd name="T61" fmla="*/ 1 h 50"/>
                <a:gd name="T62" fmla="*/ 31 w 41"/>
                <a:gd name="T63" fmla="*/ 3 h 50"/>
                <a:gd name="T64" fmla="*/ 35 w 41"/>
                <a:gd name="T65" fmla="*/ 5 h 50"/>
                <a:gd name="T66" fmla="*/ 41 w 41"/>
                <a:gd name="T67" fmla="*/ 7 h 50"/>
                <a:gd name="T68" fmla="*/ 31 w 41"/>
                <a:gd name="T69" fmla="*/ 11 h 50"/>
                <a:gd name="T70" fmla="*/ 24 w 41"/>
                <a:gd name="T71" fmla="*/ 8 h 50"/>
                <a:gd name="T72" fmla="*/ 22 w 41"/>
                <a:gd name="T73" fmla="*/ 8 h 50"/>
                <a:gd name="T74" fmla="*/ 17 w 41"/>
                <a:gd name="T75" fmla="*/ 9 h 50"/>
                <a:gd name="T76" fmla="*/ 14 w 41"/>
                <a:gd name="T77" fmla="*/ 12 h 50"/>
                <a:gd name="T78" fmla="*/ 14 w 41"/>
                <a:gd name="T79" fmla="*/ 17 h 50"/>
                <a:gd name="T80" fmla="*/ 11 w 41"/>
                <a:gd name="T81" fmla="*/ 23 h 50"/>
                <a:gd name="T82" fmla="*/ 10 w 41"/>
                <a:gd name="T83" fmla="*/ 26 h 50"/>
                <a:gd name="T84" fmla="*/ 9 w 41"/>
                <a:gd name="T85" fmla="*/ 29 h 50"/>
                <a:gd name="T86" fmla="*/ 9 w 41"/>
                <a:gd name="T87" fmla="*/ 32 h 50"/>
                <a:gd name="T88" fmla="*/ 8 w 41"/>
                <a:gd name="T89" fmla="*/ 35 h 50"/>
                <a:gd name="T90" fmla="*/ 7 w 41"/>
                <a:gd name="T91" fmla="*/ 41 h 50"/>
                <a:gd name="T92" fmla="*/ 8 w 41"/>
                <a:gd name="T93" fmla="*/ 41 h 50"/>
                <a:gd name="T94" fmla="*/ 10 w 41"/>
                <a:gd name="T95" fmla="*/ 39 h 50"/>
                <a:gd name="T96" fmla="*/ 17 w 41"/>
                <a:gd name="T97" fmla="*/ 33 h 50"/>
                <a:gd name="T98" fmla="*/ 20 w 41"/>
                <a:gd name="T99" fmla="*/ 29 h 50"/>
                <a:gd name="T100" fmla="*/ 22 w 41"/>
                <a:gd name="T101" fmla="*/ 27 h 50"/>
                <a:gd name="T102" fmla="*/ 29 w 41"/>
                <a:gd name="T103" fmla="*/ 18 h 50"/>
                <a:gd name="T104" fmla="*/ 31 w 41"/>
                <a:gd name="T105" fmla="*/ 15 h 50"/>
                <a:gd name="T106" fmla="*/ 32 w 41"/>
                <a:gd name="T107"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50">
                  <a:moveTo>
                    <a:pt x="40" y="8"/>
                  </a:moveTo>
                  <a:cubicBezTo>
                    <a:pt x="41" y="11"/>
                    <a:pt x="41" y="11"/>
                    <a:pt x="41" y="11"/>
                  </a:cubicBezTo>
                  <a:cubicBezTo>
                    <a:pt x="40" y="12"/>
                    <a:pt x="40" y="12"/>
                    <a:pt x="40" y="12"/>
                  </a:cubicBezTo>
                  <a:cubicBezTo>
                    <a:pt x="39" y="14"/>
                    <a:pt x="39" y="14"/>
                    <a:pt x="39" y="14"/>
                  </a:cubicBezTo>
                  <a:cubicBezTo>
                    <a:pt x="39" y="15"/>
                    <a:pt x="39" y="15"/>
                    <a:pt x="39" y="15"/>
                  </a:cubicBezTo>
                  <a:cubicBezTo>
                    <a:pt x="39" y="15"/>
                    <a:pt x="39" y="15"/>
                    <a:pt x="39" y="15"/>
                  </a:cubicBezTo>
                  <a:cubicBezTo>
                    <a:pt x="39" y="16"/>
                    <a:pt x="39" y="17"/>
                    <a:pt x="39" y="17"/>
                  </a:cubicBezTo>
                  <a:cubicBezTo>
                    <a:pt x="38" y="18"/>
                    <a:pt x="38" y="18"/>
                    <a:pt x="38" y="18"/>
                  </a:cubicBezTo>
                  <a:cubicBezTo>
                    <a:pt x="38" y="18"/>
                    <a:pt x="38" y="18"/>
                    <a:pt x="38" y="18"/>
                  </a:cubicBezTo>
                  <a:cubicBezTo>
                    <a:pt x="39" y="19"/>
                    <a:pt x="39" y="19"/>
                    <a:pt x="39" y="19"/>
                  </a:cubicBezTo>
                  <a:cubicBezTo>
                    <a:pt x="39" y="20"/>
                    <a:pt x="39" y="20"/>
                    <a:pt x="39" y="20"/>
                  </a:cubicBezTo>
                  <a:cubicBezTo>
                    <a:pt x="39" y="21"/>
                    <a:pt x="39" y="21"/>
                    <a:pt x="39" y="21"/>
                  </a:cubicBezTo>
                  <a:cubicBezTo>
                    <a:pt x="38" y="22"/>
                    <a:pt x="38" y="22"/>
                    <a:pt x="38" y="22"/>
                  </a:cubicBezTo>
                  <a:cubicBezTo>
                    <a:pt x="39" y="23"/>
                    <a:pt x="39" y="23"/>
                    <a:pt x="39" y="23"/>
                  </a:cubicBezTo>
                  <a:cubicBezTo>
                    <a:pt x="38" y="24"/>
                    <a:pt x="38" y="24"/>
                    <a:pt x="38" y="24"/>
                  </a:cubicBezTo>
                  <a:cubicBezTo>
                    <a:pt x="38" y="25"/>
                    <a:pt x="38" y="25"/>
                    <a:pt x="38" y="25"/>
                  </a:cubicBezTo>
                  <a:cubicBezTo>
                    <a:pt x="39" y="26"/>
                    <a:pt x="39" y="26"/>
                    <a:pt x="39" y="26"/>
                  </a:cubicBezTo>
                  <a:cubicBezTo>
                    <a:pt x="38" y="27"/>
                    <a:pt x="38" y="27"/>
                    <a:pt x="38" y="27"/>
                  </a:cubicBezTo>
                  <a:cubicBezTo>
                    <a:pt x="38" y="28"/>
                    <a:pt x="38" y="28"/>
                    <a:pt x="38" y="28"/>
                  </a:cubicBezTo>
                  <a:cubicBezTo>
                    <a:pt x="37" y="30"/>
                    <a:pt x="37" y="30"/>
                    <a:pt x="37" y="30"/>
                  </a:cubicBezTo>
                  <a:cubicBezTo>
                    <a:pt x="38" y="32"/>
                    <a:pt x="38" y="32"/>
                    <a:pt x="38" y="32"/>
                  </a:cubicBezTo>
                  <a:cubicBezTo>
                    <a:pt x="37" y="32"/>
                    <a:pt x="37" y="32"/>
                    <a:pt x="37" y="32"/>
                  </a:cubicBezTo>
                  <a:cubicBezTo>
                    <a:pt x="38" y="33"/>
                    <a:pt x="38" y="33"/>
                    <a:pt x="38" y="33"/>
                  </a:cubicBezTo>
                  <a:cubicBezTo>
                    <a:pt x="37" y="35"/>
                    <a:pt x="37" y="35"/>
                    <a:pt x="37" y="35"/>
                  </a:cubicBezTo>
                  <a:cubicBezTo>
                    <a:pt x="36" y="36"/>
                    <a:pt x="36" y="36"/>
                    <a:pt x="36" y="36"/>
                  </a:cubicBezTo>
                  <a:cubicBezTo>
                    <a:pt x="37" y="36"/>
                    <a:pt x="37" y="36"/>
                    <a:pt x="37" y="36"/>
                  </a:cubicBezTo>
                  <a:cubicBezTo>
                    <a:pt x="37" y="38"/>
                    <a:pt x="37" y="38"/>
                    <a:pt x="37" y="38"/>
                  </a:cubicBezTo>
                  <a:cubicBezTo>
                    <a:pt x="37" y="39"/>
                    <a:pt x="37" y="39"/>
                    <a:pt x="37" y="39"/>
                  </a:cubicBezTo>
                  <a:cubicBezTo>
                    <a:pt x="37" y="39"/>
                    <a:pt x="37" y="39"/>
                    <a:pt x="37" y="40"/>
                  </a:cubicBezTo>
                  <a:cubicBezTo>
                    <a:pt x="37" y="40"/>
                    <a:pt x="37" y="40"/>
                    <a:pt x="37" y="40"/>
                  </a:cubicBezTo>
                  <a:cubicBezTo>
                    <a:pt x="38" y="40"/>
                    <a:pt x="38" y="40"/>
                    <a:pt x="38" y="40"/>
                  </a:cubicBezTo>
                  <a:cubicBezTo>
                    <a:pt x="40" y="42"/>
                    <a:pt x="40" y="42"/>
                    <a:pt x="40" y="42"/>
                  </a:cubicBezTo>
                  <a:cubicBezTo>
                    <a:pt x="39" y="44"/>
                    <a:pt x="39" y="44"/>
                    <a:pt x="39" y="44"/>
                  </a:cubicBezTo>
                  <a:cubicBezTo>
                    <a:pt x="40" y="44"/>
                    <a:pt x="40" y="44"/>
                    <a:pt x="40" y="44"/>
                  </a:cubicBezTo>
                  <a:cubicBezTo>
                    <a:pt x="40" y="44"/>
                    <a:pt x="41" y="45"/>
                    <a:pt x="41" y="46"/>
                  </a:cubicBezTo>
                  <a:cubicBezTo>
                    <a:pt x="39" y="47"/>
                    <a:pt x="39" y="47"/>
                    <a:pt x="39" y="47"/>
                  </a:cubicBezTo>
                  <a:cubicBezTo>
                    <a:pt x="39" y="48"/>
                    <a:pt x="38" y="48"/>
                    <a:pt x="37" y="49"/>
                  </a:cubicBezTo>
                  <a:cubicBezTo>
                    <a:pt x="36" y="50"/>
                    <a:pt x="36" y="50"/>
                    <a:pt x="36" y="50"/>
                  </a:cubicBezTo>
                  <a:cubicBezTo>
                    <a:pt x="35" y="49"/>
                    <a:pt x="35" y="49"/>
                    <a:pt x="35" y="49"/>
                  </a:cubicBezTo>
                  <a:cubicBezTo>
                    <a:pt x="34" y="50"/>
                    <a:pt x="34" y="50"/>
                    <a:pt x="34" y="50"/>
                  </a:cubicBezTo>
                  <a:cubicBezTo>
                    <a:pt x="31" y="46"/>
                    <a:pt x="31" y="46"/>
                    <a:pt x="31" y="46"/>
                  </a:cubicBezTo>
                  <a:cubicBezTo>
                    <a:pt x="31" y="44"/>
                    <a:pt x="31" y="44"/>
                    <a:pt x="31" y="44"/>
                  </a:cubicBezTo>
                  <a:cubicBezTo>
                    <a:pt x="30" y="43"/>
                    <a:pt x="30" y="42"/>
                    <a:pt x="30" y="41"/>
                  </a:cubicBezTo>
                  <a:cubicBezTo>
                    <a:pt x="30" y="40"/>
                    <a:pt x="30" y="40"/>
                    <a:pt x="30" y="40"/>
                  </a:cubicBezTo>
                  <a:cubicBezTo>
                    <a:pt x="30" y="34"/>
                    <a:pt x="30" y="34"/>
                    <a:pt x="30" y="34"/>
                  </a:cubicBezTo>
                  <a:cubicBezTo>
                    <a:pt x="30" y="30"/>
                    <a:pt x="30" y="30"/>
                    <a:pt x="30" y="30"/>
                  </a:cubicBezTo>
                  <a:cubicBezTo>
                    <a:pt x="30" y="27"/>
                    <a:pt x="30" y="27"/>
                    <a:pt x="30" y="27"/>
                  </a:cubicBezTo>
                  <a:cubicBezTo>
                    <a:pt x="28" y="30"/>
                    <a:pt x="28" y="30"/>
                    <a:pt x="28" y="30"/>
                  </a:cubicBezTo>
                  <a:cubicBezTo>
                    <a:pt x="27" y="33"/>
                    <a:pt x="27" y="33"/>
                    <a:pt x="27" y="33"/>
                  </a:cubicBezTo>
                  <a:cubicBezTo>
                    <a:pt x="26" y="33"/>
                    <a:pt x="26" y="33"/>
                    <a:pt x="26" y="33"/>
                  </a:cubicBezTo>
                  <a:cubicBezTo>
                    <a:pt x="25" y="35"/>
                    <a:pt x="25" y="35"/>
                    <a:pt x="25" y="35"/>
                  </a:cubicBezTo>
                  <a:cubicBezTo>
                    <a:pt x="22" y="38"/>
                    <a:pt x="22" y="38"/>
                    <a:pt x="22" y="38"/>
                  </a:cubicBezTo>
                  <a:cubicBezTo>
                    <a:pt x="22" y="39"/>
                    <a:pt x="22" y="39"/>
                    <a:pt x="22" y="39"/>
                  </a:cubicBezTo>
                  <a:cubicBezTo>
                    <a:pt x="20" y="41"/>
                    <a:pt x="20" y="41"/>
                    <a:pt x="20" y="41"/>
                  </a:cubicBezTo>
                  <a:cubicBezTo>
                    <a:pt x="19" y="42"/>
                    <a:pt x="19" y="42"/>
                    <a:pt x="19" y="42"/>
                  </a:cubicBezTo>
                  <a:cubicBezTo>
                    <a:pt x="16" y="44"/>
                    <a:pt x="16" y="44"/>
                    <a:pt x="16" y="44"/>
                  </a:cubicBezTo>
                  <a:cubicBezTo>
                    <a:pt x="12" y="48"/>
                    <a:pt x="12" y="48"/>
                    <a:pt x="12" y="48"/>
                  </a:cubicBezTo>
                  <a:cubicBezTo>
                    <a:pt x="10" y="49"/>
                    <a:pt x="10" y="49"/>
                    <a:pt x="10" y="49"/>
                  </a:cubicBezTo>
                  <a:cubicBezTo>
                    <a:pt x="9" y="50"/>
                    <a:pt x="9" y="50"/>
                    <a:pt x="9" y="50"/>
                  </a:cubicBezTo>
                  <a:cubicBezTo>
                    <a:pt x="7" y="50"/>
                    <a:pt x="6" y="49"/>
                    <a:pt x="5" y="48"/>
                  </a:cubicBezTo>
                  <a:cubicBezTo>
                    <a:pt x="2" y="46"/>
                    <a:pt x="1" y="45"/>
                    <a:pt x="0" y="41"/>
                  </a:cubicBezTo>
                  <a:cubicBezTo>
                    <a:pt x="1" y="41"/>
                    <a:pt x="1" y="41"/>
                    <a:pt x="1" y="41"/>
                  </a:cubicBezTo>
                  <a:cubicBezTo>
                    <a:pt x="1" y="40"/>
                    <a:pt x="1" y="40"/>
                    <a:pt x="1" y="40"/>
                  </a:cubicBezTo>
                  <a:cubicBezTo>
                    <a:pt x="1" y="39"/>
                    <a:pt x="1" y="39"/>
                    <a:pt x="1" y="39"/>
                  </a:cubicBezTo>
                  <a:cubicBezTo>
                    <a:pt x="0" y="38"/>
                    <a:pt x="0" y="38"/>
                    <a:pt x="0" y="38"/>
                  </a:cubicBezTo>
                  <a:cubicBezTo>
                    <a:pt x="1" y="36"/>
                    <a:pt x="1" y="36"/>
                    <a:pt x="1" y="36"/>
                  </a:cubicBezTo>
                  <a:cubicBezTo>
                    <a:pt x="1" y="34"/>
                    <a:pt x="1" y="34"/>
                    <a:pt x="1" y="34"/>
                  </a:cubicBezTo>
                  <a:cubicBezTo>
                    <a:pt x="2" y="31"/>
                    <a:pt x="2" y="31"/>
                    <a:pt x="2" y="31"/>
                  </a:cubicBezTo>
                  <a:cubicBezTo>
                    <a:pt x="2" y="31"/>
                    <a:pt x="2" y="30"/>
                    <a:pt x="2" y="30"/>
                  </a:cubicBezTo>
                  <a:cubicBezTo>
                    <a:pt x="2" y="30"/>
                    <a:pt x="2" y="29"/>
                    <a:pt x="2" y="29"/>
                  </a:cubicBezTo>
                  <a:cubicBezTo>
                    <a:pt x="2" y="29"/>
                    <a:pt x="2" y="29"/>
                    <a:pt x="2" y="28"/>
                  </a:cubicBezTo>
                  <a:cubicBezTo>
                    <a:pt x="2" y="28"/>
                    <a:pt x="2" y="27"/>
                    <a:pt x="2" y="26"/>
                  </a:cubicBezTo>
                  <a:cubicBezTo>
                    <a:pt x="3" y="26"/>
                    <a:pt x="3" y="26"/>
                    <a:pt x="3" y="26"/>
                  </a:cubicBezTo>
                  <a:cubicBezTo>
                    <a:pt x="3" y="25"/>
                    <a:pt x="2" y="25"/>
                    <a:pt x="2" y="25"/>
                  </a:cubicBezTo>
                  <a:cubicBezTo>
                    <a:pt x="2" y="24"/>
                    <a:pt x="2" y="24"/>
                    <a:pt x="2" y="24"/>
                  </a:cubicBezTo>
                  <a:cubicBezTo>
                    <a:pt x="2" y="24"/>
                    <a:pt x="2" y="23"/>
                    <a:pt x="2" y="23"/>
                  </a:cubicBezTo>
                  <a:cubicBezTo>
                    <a:pt x="2" y="22"/>
                    <a:pt x="3" y="22"/>
                    <a:pt x="4" y="21"/>
                  </a:cubicBezTo>
                  <a:cubicBezTo>
                    <a:pt x="4" y="21"/>
                    <a:pt x="4" y="20"/>
                    <a:pt x="5" y="19"/>
                  </a:cubicBezTo>
                  <a:cubicBezTo>
                    <a:pt x="4" y="19"/>
                    <a:pt x="4" y="19"/>
                    <a:pt x="4" y="19"/>
                  </a:cubicBezTo>
                  <a:cubicBezTo>
                    <a:pt x="5" y="17"/>
                    <a:pt x="5" y="17"/>
                    <a:pt x="5" y="17"/>
                  </a:cubicBezTo>
                  <a:cubicBezTo>
                    <a:pt x="5" y="17"/>
                    <a:pt x="5" y="17"/>
                    <a:pt x="5" y="17"/>
                  </a:cubicBezTo>
                  <a:cubicBezTo>
                    <a:pt x="5" y="15"/>
                    <a:pt x="6" y="14"/>
                    <a:pt x="7" y="13"/>
                  </a:cubicBezTo>
                  <a:cubicBezTo>
                    <a:pt x="7" y="11"/>
                    <a:pt x="7" y="11"/>
                    <a:pt x="7" y="11"/>
                  </a:cubicBezTo>
                  <a:cubicBezTo>
                    <a:pt x="7" y="11"/>
                    <a:pt x="7" y="11"/>
                    <a:pt x="7" y="11"/>
                  </a:cubicBezTo>
                  <a:cubicBezTo>
                    <a:pt x="7" y="11"/>
                    <a:pt x="7" y="10"/>
                    <a:pt x="7" y="10"/>
                  </a:cubicBezTo>
                  <a:cubicBezTo>
                    <a:pt x="7" y="10"/>
                    <a:pt x="7" y="10"/>
                    <a:pt x="7" y="9"/>
                  </a:cubicBezTo>
                  <a:cubicBezTo>
                    <a:pt x="7" y="9"/>
                    <a:pt x="7" y="9"/>
                    <a:pt x="7" y="9"/>
                  </a:cubicBezTo>
                  <a:cubicBezTo>
                    <a:pt x="8" y="7"/>
                    <a:pt x="10" y="5"/>
                    <a:pt x="12" y="2"/>
                  </a:cubicBezTo>
                  <a:cubicBezTo>
                    <a:pt x="13" y="3"/>
                    <a:pt x="13" y="3"/>
                    <a:pt x="13" y="3"/>
                  </a:cubicBezTo>
                  <a:cubicBezTo>
                    <a:pt x="14" y="2"/>
                    <a:pt x="14" y="2"/>
                    <a:pt x="14" y="2"/>
                  </a:cubicBezTo>
                  <a:cubicBezTo>
                    <a:pt x="14" y="2"/>
                    <a:pt x="14" y="2"/>
                    <a:pt x="14" y="2"/>
                  </a:cubicBezTo>
                  <a:cubicBezTo>
                    <a:pt x="17" y="0"/>
                    <a:pt x="17" y="0"/>
                    <a:pt x="17" y="0"/>
                  </a:cubicBezTo>
                  <a:cubicBezTo>
                    <a:pt x="25" y="1"/>
                    <a:pt x="25" y="1"/>
                    <a:pt x="25" y="1"/>
                  </a:cubicBezTo>
                  <a:cubicBezTo>
                    <a:pt x="25" y="1"/>
                    <a:pt x="25" y="1"/>
                    <a:pt x="25" y="1"/>
                  </a:cubicBezTo>
                  <a:cubicBezTo>
                    <a:pt x="28" y="2"/>
                    <a:pt x="28" y="2"/>
                    <a:pt x="28" y="2"/>
                  </a:cubicBezTo>
                  <a:cubicBezTo>
                    <a:pt x="29" y="2"/>
                    <a:pt x="30" y="2"/>
                    <a:pt x="31" y="3"/>
                  </a:cubicBezTo>
                  <a:cubicBezTo>
                    <a:pt x="31" y="3"/>
                    <a:pt x="31" y="3"/>
                    <a:pt x="31" y="2"/>
                  </a:cubicBezTo>
                  <a:cubicBezTo>
                    <a:pt x="33" y="4"/>
                    <a:pt x="33" y="4"/>
                    <a:pt x="33" y="4"/>
                  </a:cubicBezTo>
                  <a:cubicBezTo>
                    <a:pt x="35" y="5"/>
                    <a:pt x="35" y="5"/>
                    <a:pt x="35" y="5"/>
                  </a:cubicBezTo>
                  <a:cubicBezTo>
                    <a:pt x="39" y="4"/>
                    <a:pt x="39" y="4"/>
                    <a:pt x="39" y="4"/>
                  </a:cubicBezTo>
                  <a:cubicBezTo>
                    <a:pt x="40" y="6"/>
                    <a:pt x="40" y="6"/>
                    <a:pt x="40" y="6"/>
                  </a:cubicBezTo>
                  <a:cubicBezTo>
                    <a:pt x="41" y="7"/>
                    <a:pt x="41" y="7"/>
                    <a:pt x="41" y="7"/>
                  </a:cubicBezTo>
                  <a:lnTo>
                    <a:pt x="40" y="8"/>
                  </a:lnTo>
                  <a:close/>
                  <a:moveTo>
                    <a:pt x="31" y="11"/>
                  </a:moveTo>
                  <a:cubicBezTo>
                    <a:pt x="31" y="11"/>
                    <a:pt x="31" y="11"/>
                    <a:pt x="31" y="11"/>
                  </a:cubicBezTo>
                  <a:cubicBezTo>
                    <a:pt x="27" y="9"/>
                    <a:pt x="27" y="9"/>
                    <a:pt x="27" y="9"/>
                  </a:cubicBezTo>
                  <a:cubicBezTo>
                    <a:pt x="25" y="8"/>
                    <a:pt x="25" y="8"/>
                    <a:pt x="25" y="8"/>
                  </a:cubicBezTo>
                  <a:cubicBezTo>
                    <a:pt x="24" y="8"/>
                    <a:pt x="24" y="8"/>
                    <a:pt x="24" y="8"/>
                  </a:cubicBezTo>
                  <a:cubicBezTo>
                    <a:pt x="24" y="8"/>
                    <a:pt x="24" y="8"/>
                    <a:pt x="24" y="8"/>
                  </a:cubicBezTo>
                  <a:cubicBezTo>
                    <a:pt x="23" y="8"/>
                    <a:pt x="23" y="8"/>
                    <a:pt x="23" y="8"/>
                  </a:cubicBezTo>
                  <a:cubicBezTo>
                    <a:pt x="22" y="8"/>
                    <a:pt x="22" y="8"/>
                    <a:pt x="22" y="8"/>
                  </a:cubicBezTo>
                  <a:cubicBezTo>
                    <a:pt x="19" y="8"/>
                    <a:pt x="19" y="8"/>
                    <a:pt x="19" y="8"/>
                  </a:cubicBezTo>
                  <a:cubicBezTo>
                    <a:pt x="20" y="8"/>
                    <a:pt x="20" y="8"/>
                    <a:pt x="20" y="8"/>
                  </a:cubicBezTo>
                  <a:cubicBezTo>
                    <a:pt x="17" y="9"/>
                    <a:pt x="17" y="9"/>
                    <a:pt x="17" y="9"/>
                  </a:cubicBezTo>
                  <a:cubicBezTo>
                    <a:pt x="17" y="10"/>
                    <a:pt x="17" y="10"/>
                    <a:pt x="17" y="10"/>
                  </a:cubicBezTo>
                  <a:cubicBezTo>
                    <a:pt x="16" y="10"/>
                    <a:pt x="16" y="10"/>
                    <a:pt x="16" y="10"/>
                  </a:cubicBezTo>
                  <a:cubicBezTo>
                    <a:pt x="15" y="11"/>
                    <a:pt x="14" y="12"/>
                    <a:pt x="14" y="12"/>
                  </a:cubicBezTo>
                  <a:cubicBezTo>
                    <a:pt x="13" y="15"/>
                    <a:pt x="13" y="15"/>
                    <a:pt x="13" y="15"/>
                  </a:cubicBezTo>
                  <a:cubicBezTo>
                    <a:pt x="13" y="16"/>
                    <a:pt x="13" y="16"/>
                    <a:pt x="13" y="16"/>
                  </a:cubicBezTo>
                  <a:cubicBezTo>
                    <a:pt x="14" y="17"/>
                    <a:pt x="14" y="17"/>
                    <a:pt x="14" y="17"/>
                  </a:cubicBezTo>
                  <a:cubicBezTo>
                    <a:pt x="12" y="18"/>
                    <a:pt x="12" y="18"/>
                    <a:pt x="12" y="18"/>
                  </a:cubicBezTo>
                  <a:cubicBezTo>
                    <a:pt x="12" y="19"/>
                    <a:pt x="12" y="19"/>
                    <a:pt x="12" y="19"/>
                  </a:cubicBezTo>
                  <a:cubicBezTo>
                    <a:pt x="11" y="20"/>
                    <a:pt x="11" y="21"/>
                    <a:pt x="11" y="23"/>
                  </a:cubicBezTo>
                  <a:cubicBezTo>
                    <a:pt x="10" y="24"/>
                    <a:pt x="10" y="24"/>
                    <a:pt x="10" y="24"/>
                  </a:cubicBezTo>
                  <a:cubicBezTo>
                    <a:pt x="10" y="25"/>
                    <a:pt x="10" y="25"/>
                    <a:pt x="10" y="25"/>
                  </a:cubicBezTo>
                  <a:cubicBezTo>
                    <a:pt x="10" y="26"/>
                    <a:pt x="10" y="26"/>
                    <a:pt x="10" y="26"/>
                  </a:cubicBezTo>
                  <a:cubicBezTo>
                    <a:pt x="9" y="27"/>
                    <a:pt x="9" y="27"/>
                    <a:pt x="9" y="27"/>
                  </a:cubicBezTo>
                  <a:cubicBezTo>
                    <a:pt x="9" y="27"/>
                    <a:pt x="9" y="27"/>
                    <a:pt x="9" y="27"/>
                  </a:cubicBezTo>
                  <a:cubicBezTo>
                    <a:pt x="9" y="29"/>
                    <a:pt x="9" y="29"/>
                    <a:pt x="9" y="29"/>
                  </a:cubicBezTo>
                  <a:cubicBezTo>
                    <a:pt x="9" y="29"/>
                    <a:pt x="9" y="29"/>
                    <a:pt x="9" y="29"/>
                  </a:cubicBezTo>
                  <a:cubicBezTo>
                    <a:pt x="9" y="30"/>
                    <a:pt x="9" y="31"/>
                    <a:pt x="9" y="31"/>
                  </a:cubicBezTo>
                  <a:cubicBezTo>
                    <a:pt x="9" y="32"/>
                    <a:pt x="9" y="32"/>
                    <a:pt x="9" y="32"/>
                  </a:cubicBezTo>
                  <a:cubicBezTo>
                    <a:pt x="8" y="34"/>
                    <a:pt x="8" y="34"/>
                    <a:pt x="8" y="34"/>
                  </a:cubicBezTo>
                  <a:cubicBezTo>
                    <a:pt x="8" y="34"/>
                    <a:pt x="8" y="34"/>
                    <a:pt x="8" y="34"/>
                  </a:cubicBezTo>
                  <a:cubicBezTo>
                    <a:pt x="8" y="35"/>
                    <a:pt x="8" y="35"/>
                    <a:pt x="8" y="35"/>
                  </a:cubicBezTo>
                  <a:cubicBezTo>
                    <a:pt x="8" y="37"/>
                    <a:pt x="8" y="37"/>
                    <a:pt x="8" y="37"/>
                  </a:cubicBezTo>
                  <a:cubicBezTo>
                    <a:pt x="7" y="39"/>
                    <a:pt x="7" y="39"/>
                    <a:pt x="7" y="39"/>
                  </a:cubicBezTo>
                  <a:cubicBezTo>
                    <a:pt x="7" y="41"/>
                    <a:pt x="7" y="41"/>
                    <a:pt x="7" y="41"/>
                  </a:cubicBezTo>
                  <a:cubicBezTo>
                    <a:pt x="7" y="41"/>
                    <a:pt x="7" y="41"/>
                    <a:pt x="7" y="41"/>
                  </a:cubicBezTo>
                  <a:cubicBezTo>
                    <a:pt x="8" y="41"/>
                    <a:pt x="8" y="41"/>
                    <a:pt x="8" y="41"/>
                  </a:cubicBezTo>
                  <a:cubicBezTo>
                    <a:pt x="8" y="41"/>
                    <a:pt x="8" y="41"/>
                    <a:pt x="8" y="41"/>
                  </a:cubicBezTo>
                  <a:cubicBezTo>
                    <a:pt x="8" y="41"/>
                    <a:pt x="9" y="41"/>
                    <a:pt x="9" y="40"/>
                  </a:cubicBezTo>
                  <a:cubicBezTo>
                    <a:pt x="9" y="39"/>
                    <a:pt x="9" y="39"/>
                    <a:pt x="9" y="39"/>
                  </a:cubicBezTo>
                  <a:cubicBezTo>
                    <a:pt x="10" y="39"/>
                    <a:pt x="10" y="39"/>
                    <a:pt x="10" y="39"/>
                  </a:cubicBezTo>
                  <a:cubicBezTo>
                    <a:pt x="11" y="38"/>
                    <a:pt x="11" y="38"/>
                    <a:pt x="11" y="38"/>
                  </a:cubicBezTo>
                  <a:cubicBezTo>
                    <a:pt x="17" y="34"/>
                    <a:pt x="17" y="34"/>
                    <a:pt x="17" y="34"/>
                  </a:cubicBezTo>
                  <a:cubicBezTo>
                    <a:pt x="17" y="33"/>
                    <a:pt x="17" y="33"/>
                    <a:pt x="17" y="33"/>
                  </a:cubicBezTo>
                  <a:cubicBezTo>
                    <a:pt x="18" y="32"/>
                    <a:pt x="18" y="32"/>
                    <a:pt x="18" y="32"/>
                  </a:cubicBezTo>
                  <a:cubicBezTo>
                    <a:pt x="19" y="31"/>
                    <a:pt x="19" y="31"/>
                    <a:pt x="20" y="31"/>
                  </a:cubicBezTo>
                  <a:cubicBezTo>
                    <a:pt x="20" y="29"/>
                    <a:pt x="20" y="29"/>
                    <a:pt x="20" y="29"/>
                  </a:cubicBezTo>
                  <a:cubicBezTo>
                    <a:pt x="21" y="29"/>
                    <a:pt x="21" y="29"/>
                    <a:pt x="21" y="29"/>
                  </a:cubicBezTo>
                  <a:cubicBezTo>
                    <a:pt x="21" y="27"/>
                    <a:pt x="21" y="27"/>
                    <a:pt x="21" y="27"/>
                  </a:cubicBezTo>
                  <a:cubicBezTo>
                    <a:pt x="22" y="27"/>
                    <a:pt x="22" y="27"/>
                    <a:pt x="22" y="27"/>
                  </a:cubicBezTo>
                  <a:cubicBezTo>
                    <a:pt x="23" y="27"/>
                    <a:pt x="23" y="27"/>
                    <a:pt x="23" y="26"/>
                  </a:cubicBezTo>
                  <a:cubicBezTo>
                    <a:pt x="23" y="26"/>
                    <a:pt x="24" y="25"/>
                    <a:pt x="24" y="25"/>
                  </a:cubicBezTo>
                  <a:cubicBezTo>
                    <a:pt x="29" y="18"/>
                    <a:pt x="29" y="18"/>
                    <a:pt x="29" y="18"/>
                  </a:cubicBezTo>
                  <a:cubicBezTo>
                    <a:pt x="30" y="17"/>
                    <a:pt x="30" y="17"/>
                    <a:pt x="30" y="17"/>
                  </a:cubicBezTo>
                  <a:cubicBezTo>
                    <a:pt x="30" y="16"/>
                    <a:pt x="30" y="16"/>
                    <a:pt x="30" y="16"/>
                  </a:cubicBezTo>
                  <a:cubicBezTo>
                    <a:pt x="31" y="15"/>
                    <a:pt x="31" y="15"/>
                    <a:pt x="31" y="15"/>
                  </a:cubicBezTo>
                  <a:cubicBezTo>
                    <a:pt x="31" y="14"/>
                    <a:pt x="31" y="14"/>
                    <a:pt x="31" y="14"/>
                  </a:cubicBezTo>
                  <a:cubicBezTo>
                    <a:pt x="32" y="13"/>
                    <a:pt x="32" y="13"/>
                    <a:pt x="32" y="13"/>
                  </a:cubicBezTo>
                  <a:cubicBezTo>
                    <a:pt x="32" y="12"/>
                    <a:pt x="32" y="12"/>
                    <a:pt x="32" y="12"/>
                  </a:cubicBez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5"/>
            <p:cNvSpPr>
              <a:spLocks/>
            </p:cNvSpPr>
            <p:nvPr userDrawn="1"/>
          </p:nvSpPr>
          <p:spPr bwMode="auto">
            <a:xfrm>
              <a:off x="361" y="390"/>
              <a:ext cx="80" cy="121"/>
            </a:xfrm>
            <a:custGeom>
              <a:avLst/>
              <a:gdLst>
                <a:gd name="T0" fmla="*/ 34 w 39"/>
                <a:gd name="T1" fmla="*/ 53 h 58"/>
                <a:gd name="T2" fmla="*/ 29 w 39"/>
                <a:gd name="T3" fmla="*/ 57 h 58"/>
                <a:gd name="T4" fmla="*/ 25 w 39"/>
                <a:gd name="T5" fmla="*/ 57 h 58"/>
                <a:gd name="T6" fmla="*/ 21 w 39"/>
                <a:gd name="T7" fmla="*/ 57 h 58"/>
                <a:gd name="T8" fmla="*/ 16 w 39"/>
                <a:gd name="T9" fmla="*/ 55 h 58"/>
                <a:gd name="T10" fmla="*/ 13 w 39"/>
                <a:gd name="T11" fmla="*/ 52 h 58"/>
                <a:gd name="T12" fmla="*/ 10 w 39"/>
                <a:gd name="T13" fmla="*/ 46 h 58"/>
                <a:gd name="T14" fmla="*/ 9 w 39"/>
                <a:gd name="T15" fmla="*/ 40 h 58"/>
                <a:gd name="T16" fmla="*/ 9 w 39"/>
                <a:gd name="T17" fmla="*/ 37 h 58"/>
                <a:gd name="T18" fmla="*/ 9 w 39"/>
                <a:gd name="T19" fmla="*/ 34 h 58"/>
                <a:gd name="T20" fmla="*/ 9 w 39"/>
                <a:gd name="T21" fmla="*/ 32 h 58"/>
                <a:gd name="T22" fmla="*/ 9 w 39"/>
                <a:gd name="T23" fmla="*/ 28 h 58"/>
                <a:gd name="T24" fmla="*/ 9 w 39"/>
                <a:gd name="T25" fmla="*/ 26 h 58"/>
                <a:gd name="T26" fmla="*/ 6 w 39"/>
                <a:gd name="T27" fmla="*/ 26 h 58"/>
                <a:gd name="T28" fmla="*/ 4 w 39"/>
                <a:gd name="T29" fmla="*/ 25 h 58"/>
                <a:gd name="T30" fmla="*/ 1 w 39"/>
                <a:gd name="T31" fmla="*/ 21 h 58"/>
                <a:gd name="T32" fmla="*/ 2 w 39"/>
                <a:gd name="T33" fmla="*/ 18 h 58"/>
                <a:gd name="T34" fmla="*/ 6 w 39"/>
                <a:gd name="T35" fmla="*/ 18 h 58"/>
                <a:gd name="T36" fmla="*/ 10 w 39"/>
                <a:gd name="T37" fmla="*/ 18 h 58"/>
                <a:gd name="T38" fmla="*/ 9 w 39"/>
                <a:gd name="T39" fmla="*/ 14 h 58"/>
                <a:gd name="T40" fmla="*/ 9 w 39"/>
                <a:gd name="T41" fmla="*/ 11 h 58"/>
                <a:gd name="T42" fmla="*/ 9 w 39"/>
                <a:gd name="T43" fmla="*/ 7 h 58"/>
                <a:gd name="T44" fmla="*/ 8 w 39"/>
                <a:gd name="T45" fmla="*/ 3 h 58"/>
                <a:gd name="T46" fmla="*/ 10 w 39"/>
                <a:gd name="T47" fmla="*/ 1 h 58"/>
                <a:gd name="T48" fmla="*/ 17 w 39"/>
                <a:gd name="T49" fmla="*/ 3 h 58"/>
                <a:gd name="T50" fmla="*/ 17 w 39"/>
                <a:gd name="T51" fmla="*/ 5 h 58"/>
                <a:gd name="T52" fmla="*/ 17 w 39"/>
                <a:gd name="T53" fmla="*/ 7 h 58"/>
                <a:gd name="T54" fmla="*/ 17 w 39"/>
                <a:gd name="T55" fmla="*/ 9 h 58"/>
                <a:gd name="T56" fmla="*/ 17 w 39"/>
                <a:gd name="T57" fmla="*/ 10 h 58"/>
                <a:gd name="T58" fmla="*/ 17 w 39"/>
                <a:gd name="T59" fmla="*/ 14 h 58"/>
                <a:gd name="T60" fmla="*/ 17 w 39"/>
                <a:gd name="T61" fmla="*/ 17 h 58"/>
                <a:gd name="T62" fmla="*/ 20 w 39"/>
                <a:gd name="T63" fmla="*/ 19 h 58"/>
                <a:gd name="T64" fmla="*/ 30 w 39"/>
                <a:gd name="T65" fmla="*/ 18 h 58"/>
                <a:gd name="T66" fmla="*/ 32 w 39"/>
                <a:gd name="T67" fmla="*/ 18 h 58"/>
                <a:gd name="T68" fmla="*/ 39 w 39"/>
                <a:gd name="T69" fmla="*/ 21 h 58"/>
                <a:gd name="T70" fmla="*/ 33 w 39"/>
                <a:gd name="T71" fmla="*/ 24 h 58"/>
                <a:gd name="T72" fmla="*/ 27 w 39"/>
                <a:gd name="T73" fmla="*/ 25 h 58"/>
                <a:gd name="T74" fmla="*/ 25 w 39"/>
                <a:gd name="T75" fmla="*/ 25 h 58"/>
                <a:gd name="T76" fmla="*/ 20 w 39"/>
                <a:gd name="T77" fmla="*/ 26 h 58"/>
                <a:gd name="T78" fmla="*/ 17 w 39"/>
                <a:gd name="T79" fmla="*/ 26 h 58"/>
                <a:gd name="T80" fmla="*/ 15 w 39"/>
                <a:gd name="T81" fmla="*/ 30 h 58"/>
                <a:gd name="T82" fmla="*/ 15 w 39"/>
                <a:gd name="T83" fmla="*/ 36 h 58"/>
                <a:gd name="T84" fmla="*/ 16 w 39"/>
                <a:gd name="T85" fmla="*/ 42 h 58"/>
                <a:gd name="T86" fmla="*/ 17 w 39"/>
                <a:gd name="T87" fmla="*/ 46 h 58"/>
                <a:gd name="T88" fmla="*/ 19 w 39"/>
                <a:gd name="T89" fmla="*/ 48 h 58"/>
                <a:gd name="T90" fmla="*/ 20 w 39"/>
                <a:gd name="T91" fmla="*/ 50 h 58"/>
                <a:gd name="T92" fmla="*/ 22 w 39"/>
                <a:gd name="T93" fmla="*/ 51 h 58"/>
                <a:gd name="T94" fmla="*/ 25 w 39"/>
                <a:gd name="T95" fmla="*/ 51 h 58"/>
                <a:gd name="T96" fmla="*/ 29 w 39"/>
                <a:gd name="T97" fmla="*/ 49 h 58"/>
                <a:gd name="T98" fmla="*/ 36 w 39"/>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58">
                  <a:moveTo>
                    <a:pt x="36" y="49"/>
                  </a:moveTo>
                  <a:cubicBezTo>
                    <a:pt x="36" y="51"/>
                    <a:pt x="36" y="52"/>
                    <a:pt x="34" y="53"/>
                  </a:cubicBezTo>
                  <a:cubicBezTo>
                    <a:pt x="33" y="54"/>
                    <a:pt x="32" y="55"/>
                    <a:pt x="30" y="56"/>
                  </a:cubicBezTo>
                  <a:cubicBezTo>
                    <a:pt x="29" y="57"/>
                    <a:pt x="29" y="57"/>
                    <a:pt x="29" y="57"/>
                  </a:cubicBezTo>
                  <a:cubicBezTo>
                    <a:pt x="27" y="57"/>
                    <a:pt x="27" y="57"/>
                    <a:pt x="27" y="57"/>
                  </a:cubicBezTo>
                  <a:cubicBezTo>
                    <a:pt x="25" y="57"/>
                    <a:pt x="25" y="57"/>
                    <a:pt x="25" y="57"/>
                  </a:cubicBezTo>
                  <a:cubicBezTo>
                    <a:pt x="24" y="58"/>
                    <a:pt x="23" y="58"/>
                    <a:pt x="23" y="58"/>
                  </a:cubicBezTo>
                  <a:cubicBezTo>
                    <a:pt x="22" y="58"/>
                    <a:pt x="22" y="58"/>
                    <a:pt x="21" y="57"/>
                  </a:cubicBezTo>
                  <a:cubicBezTo>
                    <a:pt x="20" y="57"/>
                    <a:pt x="20" y="57"/>
                    <a:pt x="20" y="57"/>
                  </a:cubicBezTo>
                  <a:cubicBezTo>
                    <a:pt x="16" y="55"/>
                    <a:pt x="16" y="55"/>
                    <a:pt x="16" y="55"/>
                  </a:cubicBezTo>
                  <a:cubicBezTo>
                    <a:pt x="15" y="55"/>
                    <a:pt x="15" y="55"/>
                    <a:pt x="15" y="55"/>
                  </a:cubicBezTo>
                  <a:cubicBezTo>
                    <a:pt x="13" y="52"/>
                    <a:pt x="13" y="52"/>
                    <a:pt x="13" y="52"/>
                  </a:cubicBezTo>
                  <a:cubicBezTo>
                    <a:pt x="12" y="51"/>
                    <a:pt x="12" y="51"/>
                    <a:pt x="12" y="51"/>
                  </a:cubicBezTo>
                  <a:cubicBezTo>
                    <a:pt x="10" y="46"/>
                    <a:pt x="10" y="46"/>
                    <a:pt x="10" y="46"/>
                  </a:cubicBezTo>
                  <a:cubicBezTo>
                    <a:pt x="9" y="41"/>
                    <a:pt x="9" y="41"/>
                    <a:pt x="9" y="41"/>
                  </a:cubicBezTo>
                  <a:cubicBezTo>
                    <a:pt x="9" y="40"/>
                    <a:pt x="9" y="40"/>
                    <a:pt x="9" y="40"/>
                  </a:cubicBezTo>
                  <a:cubicBezTo>
                    <a:pt x="8" y="39"/>
                    <a:pt x="8" y="39"/>
                    <a:pt x="8" y="39"/>
                  </a:cubicBezTo>
                  <a:cubicBezTo>
                    <a:pt x="9" y="37"/>
                    <a:pt x="9" y="37"/>
                    <a:pt x="9" y="37"/>
                  </a:cubicBezTo>
                  <a:cubicBezTo>
                    <a:pt x="8" y="35"/>
                    <a:pt x="8" y="35"/>
                    <a:pt x="8" y="35"/>
                  </a:cubicBezTo>
                  <a:cubicBezTo>
                    <a:pt x="9" y="34"/>
                    <a:pt x="9" y="34"/>
                    <a:pt x="9" y="34"/>
                  </a:cubicBezTo>
                  <a:cubicBezTo>
                    <a:pt x="9" y="33"/>
                    <a:pt x="9" y="33"/>
                    <a:pt x="9" y="33"/>
                  </a:cubicBezTo>
                  <a:cubicBezTo>
                    <a:pt x="9" y="32"/>
                    <a:pt x="9" y="32"/>
                    <a:pt x="9" y="32"/>
                  </a:cubicBezTo>
                  <a:cubicBezTo>
                    <a:pt x="9" y="30"/>
                    <a:pt x="9" y="30"/>
                    <a:pt x="9" y="30"/>
                  </a:cubicBezTo>
                  <a:cubicBezTo>
                    <a:pt x="9" y="28"/>
                    <a:pt x="9" y="28"/>
                    <a:pt x="9" y="28"/>
                  </a:cubicBezTo>
                  <a:cubicBezTo>
                    <a:pt x="9" y="28"/>
                    <a:pt x="9" y="28"/>
                    <a:pt x="9" y="28"/>
                  </a:cubicBezTo>
                  <a:cubicBezTo>
                    <a:pt x="9" y="26"/>
                    <a:pt x="9" y="26"/>
                    <a:pt x="9" y="26"/>
                  </a:cubicBezTo>
                  <a:cubicBezTo>
                    <a:pt x="8" y="26"/>
                    <a:pt x="8" y="26"/>
                    <a:pt x="8" y="26"/>
                  </a:cubicBezTo>
                  <a:cubicBezTo>
                    <a:pt x="6" y="26"/>
                    <a:pt x="6" y="26"/>
                    <a:pt x="6" y="26"/>
                  </a:cubicBezTo>
                  <a:cubicBezTo>
                    <a:pt x="5" y="25"/>
                    <a:pt x="5" y="25"/>
                    <a:pt x="5"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8" y="18"/>
                    <a:pt x="8" y="18"/>
                    <a:pt x="8" y="18"/>
                  </a:cubicBezTo>
                  <a:cubicBezTo>
                    <a:pt x="10" y="18"/>
                    <a:pt x="10" y="18"/>
                    <a:pt x="10" y="18"/>
                  </a:cubicBezTo>
                  <a:cubicBezTo>
                    <a:pt x="10" y="16"/>
                    <a:pt x="10" y="16"/>
                    <a:pt x="10" y="16"/>
                  </a:cubicBezTo>
                  <a:cubicBezTo>
                    <a:pt x="9" y="14"/>
                    <a:pt x="9" y="14"/>
                    <a:pt x="9" y="14"/>
                  </a:cubicBezTo>
                  <a:cubicBezTo>
                    <a:pt x="10" y="13"/>
                    <a:pt x="10" y="13"/>
                    <a:pt x="10" y="13"/>
                  </a:cubicBezTo>
                  <a:cubicBezTo>
                    <a:pt x="9" y="11"/>
                    <a:pt x="9" y="11"/>
                    <a:pt x="9" y="11"/>
                  </a:cubicBezTo>
                  <a:cubicBezTo>
                    <a:pt x="9" y="8"/>
                    <a:pt x="9" y="8"/>
                    <a:pt x="9" y="8"/>
                  </a:cubicBezTo>
                  <a:cubicBezTo>
                    <a:pt x="9" y="7"/>
                    <a:pt x="9" y="7"/>
                    <a:pt x="9" y="7"/>
                  </a:cubicBezTo>
                  <a:cubicBezTo>
                    <a:pt x="8" y="6"/>
                    <a:pt x="8" y="6"/>
                    <a:pt x="8" y="5"/>
                  </a:cubicBezTo>
                  <a:cubicBezTo>
                    <a:pt x="8" y="4"/>
                    <a:pt x="8" y="4"/>
                    <a:pt x="8" y="3"/>
                  </a:cubicBezTo>
                  <a:cubicBezTo>
                    <a:pt x="9" y="2"/>
                    <a:pt x="9" y="2"/>
                    <a:pt x="9" y="2"/>
                  </a:cubicBezTo>
                  <a:cubicBezTo>
                    <a:pt x="10" y="1"/>
                    <a:pt x="10" y="1"/>
                    <a:pt x="10" y="1"/>
                  </a:cubicBezTo>
                  <a:cubicBezTo>
                    <a:pt x="11" y="0"/>
                    <a:pt x="12" y="0"/>
                    <a:pt x="13" y="0"/>
                  </a:cubicBezTo>
                  <a:cubicBezTo>
                    <a:pt x="16" y="0"/>
                    <a:pt x="17" y="1"/>
                    <a:pt x="17" y="3"/>
                  </a:cubicBezTo>
                  <a:cubicBezTo>
                    <a:pt x="16" y="4"/>
                    <a:pt x="16" y="4"/>
                    <a:pt x="16" y="4"/>
                  </a:cubicBezTo>
                  <a:cubicBezTo>
                    <a:pt x="17" y="4"/>
                    <a:pt x="17" y="5"/>
                    <a:pt x="17" y="5"/>
                  </a:cubicBezTo>
                  <a:cubicBezTo>
                    <a:pt x="17" y="6"/>
                    <a:pt x="17" y="6"/>
                    <a:pt x="17" y="6"/>
                  </a:cubicBezTo>
                  <a:cubicBezTo>
                    <a:pt x="17" y="7"/>
                    <a:pt x="17" y="7"/>
                    <a:pt x="17" y="7"/>
                  </a:cubicBezTo>
                  <a:cubicBezTo>
                    <a:pt x="17" y="7"/>
                    <a:pt x="17" y="7"/>
                    <a:pt x="17" y="7"/>
                  </a:cubicBezTo>
                  <a:cubicBezTo>
                    <a:pt x="17" y="9"/>
                    <a:pt x="17" y="9"/>
                    <a:pt x="17" y="9"/>
                  </a:cubicBezTo>
                  <a:cubicBezTo>
                    <a:pt x="17" y="9"/>
                    <a:pt x="17" y="9"/>
                    <a:pt x="17" y="9"/>
                  </a:cubicBezTo>
                  <a:cubicBezTo>
                    <a:pt x="17" y="10"/>
                    <a:pt x="17" y="10"/>
                    <a:pt x="17" y="10"/>
                  </a:cubicBezTo>
                  <a:cubicBezTo>
                    <a:pt x="16" y="12"/>
                    <a:pt x="16" y="12"/>
                    <a:pt x="16" y="12"/>
                  </a:cubicBezTo>
                  <a:cubicBezTo>
                    <a:pt x="17" y="14"/>
                    <a:pt x="17" y="14"/>
                    <a:pt x="17" y="14"/>
                  </a:cubicBezTo>
                  <a:cubicBezTo>
                    <a:pt x="16" y="16"/>
                    <a:pt x="16" y="16"/>
                    <a:pt x="16" y="16"/>
                  </a:cubicBezTo>
                  <a:cubicBezTo>
                    <a:pt x="17" y="17"/>
                    <a:pt x="17" y="17"/>
                    <a:pt x="17" y="17"/>
                  </a:cubicBezTo>
                  <a:cubicBezTo>
                    <a:pt x="16" y="19"/>
                    <a:pt x="16" y="19"/>
                    <a:pt x="16" y="19"/>
                  </a:cubicBezTo>
                  <a:cubicBezTo>
                    <a:pt x="20" y="19"/>
                    <a:pt x="20" y="19"/>
                    <a:pt x="20" y="19"/>
                  </a:cubicBezTo>
                  <a:cubicBezTo>
                    <a:pt x="25" y="19"/>
                    <a:pt x="25" y="19"/>
                    <a:pt x="25" y="19"/>
                  </a:cubicBezTo>
                  <a:cubicBezTo>
                    <a:pt x="30" y="18"/>
                    <a:pt x="30" y="18"/>
                    <a:pt x="30" y="18"/>
                  </a:cubicBezTo>
                  <a:cubicBezTo>
                    <a:pt x="31" y="18"/>
                    <a:pt x="31" y="18"/>
                    <a:pt x="31" y="18"/>
                  </a:cubicBezTo>
                  <a:cubicBezTo>
                    <a:pt x="32" y="18"/>
                    <a:pt x="32" y="18"/>
                    <a:pt x="32" y="18"/>
                  </a:cubicBezTo>
                  <a:cubicBezTo>
                    <a:pt x="36" y="18"/>
                    <a:pt x="36" y="18"/>
                    <a:pt x="36" y="18"/>
                  </a:cubicBezTo>
                  <a:cubicBezTo>
                    <a:pt x="38" y="18"/>
                    <a:pt x="39" y="19"/>
                    <a:pt x="39" y="21"/>
                  </a:cubicBezTo>
                  <a:cubicBezTo>
                    <a:pt x="39" y="22"/>
                    <a:pt x="38" y="22"/>
                    <a:pt x="37" y="22"/>
                  </a:cubicBezTo>
                  <a:cubicBezTo>
                    <a:pt x="36" y="23"/>
                    <a:pt x="35" y="23"/>
                    <a:pt x="33" y="24"/>
                  </a:cubicBezTo>
                  <a:cubicBezTo>
                    <a:pt x="31" y="23"/>
                    <a:pt x="31" y="23"/>
                    <a:pt x="31" y="23"/>
                  </a:cubicBezTo>
                  <a:cubicBezTo>
                    <a:pt x="30" y="24"/>
                    <a:pt x="29"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20" y="26"/>
                    <a:pt x="19" y="26"/>
                    <a:pt x="18" y="26"/>
                  </a:cubicBezTo>
                  <a:cubicBezTo>
                    <a:pt x="18" y="26"/>
                    <a:pt x="17" y="26"/>
                    <a:pt x="17" y="26"/>
                  </a:cubicBezTo>
                  <a:cubicBezTo>
                    <a:pt x="17" y="26"/>
                    <a:pt x="16" y="26"/>
                    <a:pt x="16" y="26"/>
                  </a:cubicBezTo>
                  <a:cubicBezTo>
                    <a:pt x="15" y="30"/>
                    <a:pt x="15" y="30"/>
                    <a:pt x="15" y="30"/>
                  </a:cubicBezTo>
                  <a:cubicBezTo>
                    <a:pt x="16" y="33"/>
                    <a:pt x="16" y="33"/>
                    <a:pt x="16" y="33"/>
                  </a:cubicBezTo>
                  <a:cubicBezTo>
                    <a:pt x="15" y="36"/>
                    <a:pt x="15" y="36"/>
                    <a:pt x="15" y="36"/>
                  </a:cubicBezTo>
                  <a:cubicBezTo>
                    <a:pt x="15" y="40"/>
                    <a:pt x="15" y="40"/>
                    <a:pt x="15" y="40"/>
                  </a:cubicBezTo>
                  <a:cubicBezTo>
                    <a:pt x="16" y="42"/>
                    <a:pt x="16" y="42"/>
                    <a:pt x="16" y="42"/>
                  </a:cubicBezTo>
                  <a:cubicBezTo>
                    <a:pt x="16" y="43"/>
                    <a:pt x="16" y="43"/>
                    <a:pt x="16" y="43"/>
                  </a:cubicBezTo>
                  <a:cubicBezTo>
                    <a:pt x="17" y="46"/>
                    <a:pt x="17" y="46"/>
                    <a:pt x="17" y="46"/>
                  </a:cubicBezTo>
                  <a:cubicBezTo>
                    <a:pt x="17" y="47"/>
                    <a:pt x="17" y="47"/>
                    <a:pt x="17" y="47"/>
                  </a:cubicBezTo>
                  <a:cubicBezTo>
                    <a:pt x="17" y="48"/>
                    <a:pt x="18"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3" y="51"/>
                    <a:pt x="23" y="51"/>
                    <a:pt x="23" y="51"/>
                  </a:cubicBezTo>
                  <a:cubicBezTo>
                    <a:pt x="24" y="51"/>
                    <a:pt x="25" y="51"/>
                    <a:pt x="25" y="51"/>
                  </a:cubicBezTo>
                  <a:cubicBezTo>
                    <a:pt x="27" y="50"/>
                    <a:pt x="27" y="49"/>
                    <a:pt x="29" y="49"/>
                  </a:cubicBezTo>
                  <a:cubicBezTo>
                    <a:pt x="29" y="49"/>
                    <a:pt x="29" y="49"/>
                    <a:pt x="29" y="49"/>
                  </a:cubicBezTo>
                  <a:cubicBezTo>
                    <a:pt x="30" y="48"/>
                    <a:pt x="31" y="47"/>
                    <a:pt x="33"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6"/>
            <p:cNvSpPr>
              <a:spLocks/>
            </p:cNvSpPr>
            <p:nvPr userDrawn="1"/>
          </p:nvSpPr>
          <p:spPr bwMode="auto">
            <a:xfrm>
              <a:off x="435" y="390"/>
              <a:ext cx="79" cy="121"/>
            </a:xfrm>
            <a:custGeom>
              <a:avLst/>
              <a:gdLst>
                <a:gd name="T0" fmla="*/ 33 w 38"/>
                <a:gd name="T1" fmla="*/ 53 h 58"/>
                <a:gd name="T2" fmla="*/ 28 w 38"/>
                <a:gd name="T3" fmla="*/ 57 h 58"/>
                <a:gd name="T4" fmla="*/ 25 w 38"/>
                <a:gd name="T5" fmla="*/ 57 h 58"/>
                <a:gd name="T6" fmla="*/ 21 w 38"/>
                <a:gd name="T7" fmla="*/ 57 h 58"/>
                <a:gd name="T8" fmla="*/ 16 w 38"/>
                <a:gd name="T9" fmla="*/ 55 h 58"/>
                <a:gd name="T10" fmla="*/ 13 w 38"/>
                <a:gd name="T11" fmla="*/ 52 h 58"/>
                <a:gd name="T12" fmla="*/ 9 w 38"/>
                <a:gd name="T13" fmla="*/ 46 h 58"/>
                <a:gd name="T14" fmla="*/ 9 w 38"/>
                <a:gd name="T15" fmla="*/ 40 h 58"/>
                <a:gd name="T16" fmla="*/ 8 w 38"/>
                <a:gd name="T17" fmla="*/ 37 h 58"/>
                <a:gd name="T18" fmla="*/ 9 w 38"/>
                <a:gd name="T19" fmla="*/ 34 h 58"/>
                <a:gd name="T20" fmla="*/ 8 w 38"/>
                <a:gd name="T21" fmla="*/ 32 h 58"/>
                <a:gd name="T22" fmla="*/ 8 w 38"/>
                <a:gd name="T23" fmla="*/ 28 h 58"/>
                <a:gd name="T24" fmla="*/ 9 w 38"/>
                <a:gd name="T25" fmla="*/ 26 h 58"/>
                <a:gd name="T26" fmla="*/ 6 w 38"/>
                <a:gd name="T27" fmla="*/ 26 h 58"/>
                <a:gd name="T28" fmla="*/ 4 w 38"/>
                <a:gd name="T29" fmla="*/ 25 h 58"/>
                <a:gd name="T30" fmla="*/ 1 w 38"/>
                <a:gd name="T31" fmla="*/ 21 h 58"/>
                <a:gd name="T32" fmla="*/ 2 w 38"/>
                <a:gd name="T33" fmla="*/ 18 h 58"/>
                <a:gd name="T34" fmla="*/ 6 w 38"/>
                <a:gd name="T35" fmla="*/ 18 h 58"/>
                <a:gd name="T36" fmla="*/ 10 w 38"/>
                <a:gd name="T37" fmla="*/ 18 h 58"/>
                <a:gd name="T38" fmla="*/ 8 w 38"/>
                <a:gd name="T39" fmla="*/ 14 h 58"/>
                <a:gd name="T40" fmla="*/ 9 w 38"/>
                <a:gd name="T41" fmla="*/ 11 h 58"/>
                <a:gd name="T42" fmla="*/ 8 w 38"/>
                <a:gd name="T43" fmla="*/ 7 h 58"/>
                <a:gd name="T44" fmla="*/ 8 w 38"/>
                <a:gd name="T45" fmla="*/ 3 h 58"/>
                <a:gd name="T46" fmla="*/ 9 w 38"/>
                <a:gd name="T47" fmla="*/ 1 h 58"/>
                <a:gd name="T48" fmla="*/ 16 w 38"/>
                <a:gd name="T49" fmla="*/ 3 h 58"/>
                <a:gd name="T50" fmla="*/ 17 w 38"/>
                <a:gd name="T51" fmla="*/ 5 h 58"/>
                <a:gd name="T52" fmla="*/ 16 w 38"/>
                <a:gd name="T53" fmla="*/ 7 h 58"/>
                <a:gd name="T54" fmla="*/ 17 w 38"/>
                <a:gd name="T55" fmla="*/ 9 h 58"/>
                <a:gd name="T56" fmla="*/ 17 w 38"/>
                <a:gd name="T57" fmla="*/ 10 h 58"/>
                <a:gd name="T58" fmla="*/ 16 w 38"/>
                <a:gd name="T59" fmla="*/ 14 h 58"/>
                <a:gd name="T60" fmla="*/ 17 w 38"/>
                <a:gd name="T61" fmla="*/ 17 h 58"/>
                <a:gd name="T62" fmla="*/ 19 w 38"/>
                <a:gd name="T63" fmla="*/ 19 h 58"/>
                <a:gd name="T64" fmla="*/ 29 w 38"/>
                <a:gd name="T65" fmla="*/ 18 h 58"/>
                <a:gd name="T66" fmla="*/ 31 w 38"/>
                <a:gd name="T67" fmla="*/ 18 h 58"/>
                <a:gd name="T68" fmla="*/ 38 w 38"/>
                <a:gd name="T69" fmla="*/ 21 h 58"/>
                <a:gd name="T70" fmla="*/ 33 w 38"/>
                <a:gd name="T71" fmla="*/ 24 h 58"/>
                <a:gd name="T72" fmla="*/ 27 w 38"/>
                <a:gd name="T73" fmla="*/ 25 h 58"/>
                <a:gd name="T74" fmla="*/ 25 w 38"/>
                <a:gd name="T75" fmla="*/ 25 h 58"/>
                <a:gd name="T76" fmla="*/ 20 w 38"/>
                <a:gd name="T77" fmla="*/ 26 h 58"/>
                <a:gd name="T78" fmla="*/ 17 w 38"/>
                <a:gd name="T79" fmla="*/ 26 h 58"/>
                <a:gd name="T80" fmla="*/ 15 w 38"/>
                <a:gd name="T81" fmla="*/ 30 h 58"/>
                <a:gd name="T82" fmla="*/ 15 w 38"/>
                <a:gd name="T83" fmla="*/ 36 h 58"/>
                <a:gd name="T84" fmla="*/ 15 w 38"/>
                <a:gd name="T85" fmla="*/ 42 h 58"/>
                <a:gd name="T86" fmla="*/ 17 w 38"/>
                <a:gd name="T87" fmla="*/ 46 h 58"/>
                <a:gd name="T88" fmla="*/ 19 w 38"/>
                <a:gd name="T89" fmla="*/ 48 h 58"/>
                <a:gd name="T90" fmla="*/ 20 w 38"/>
                <a:gd name="T91" fmla="*/ 50 h 58"/>
                <a:gd name="T92" fmla="*/ 22 w 38"/>
                <a:gd name="T93" fmla="*/ 51 h 58"/>
                <a:gd name="T94" fmla="*/ 25 w 38"/>
                <a:gd name="T95" fmla="*/ 51 h 58"/>
                <a:gd name="T96" fmla="*/ 29 w 38"/>
                <a:gd name="T97" fmla="*/ 49 h 58"/>
                <a:gd name="T98" fmla="*/ 36 w 38"/>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 h="58">
                  <a:moveTo>
                    <a:pt x="36" y="49"/>
                  </a:moveTo>
                  <a:cubicBezTo>
                    <a:pt x="36" y="51"/>
                    <a:pt x="35" y="52"/>
                    <a:pt x="33" y="53"/>
                  </a:cubicBezTo>
                  <a:cubicBezTo>
                    <a:pt x="33" y="54"/>
                    <a:pt x="32" y="55"/>
                    <a:pt x="30" y="56"/>
                  </a:cubicBezTo>
                  <a:cubicBezTo>
                    <a:pt x="28" y="57"/>
                    <a:pt x="28" y="57"/>
                    <a:pt x="28" y="57"/>
                  </a:cubicBezTo>
                  <a:cubicBezTo>
                    <a:pt x="27" y="57"/>
                    <a:pt x="27" y="57"/>
                    <a:pt x="27" y="57"/>
                  </a:cubicBezTo>
                  <a:cubicBezTo>
                    <a:pt x="25" y="57"/>
                    <a:pt x="25" y="57"/>
                    <a:pt x="25" y="57"/>
                  </a:cubicBezTo>
                  <a:cubicBezTo>
                    <a:pt x="24" y="58"/>
                    <a:pt x="23" y="58"/>
                    <a:pt x="22" y="58"/>
                  </a:cubicBezTo>
                  <a:cubicBezTo>
                    <a:pt x="22" y="58"/>
                    <a:pt x="21" y="58"/>
                    <a:pt x="21" y="57"/>
                  </a:cubicBezTo>
                  <a:cubicBezTo>
                    <a:pt x="19" y="57"/>
                    <a:pt x="19" y="57"/>
                    <a:pt x="19" y="57"/>
                  </a:cubicBezTo>
                  <a:cubicBezTo>
                    <a:pt x="16" y="55"/>
                    <a:pt x="16" y="55"/>
                    <a:pt x="16" y="55"/>
                  </a:cubicBezTo>
                  <a:cubicBezTo>
                    <a:pt x="15" y="55"/>
                    <a:pt x="15" y="55"/>
                    <a:pt x="15" y="55"/>
                  </a:cubicBezTo>
                  <a:cubicBezTo>
                    <a:pt x="13" y="52"/>
                    <a:pt x="13" y="52"/>
                    <a:pt x="13" y="52"/>
                  </a:cubicBezTo>
                  <a:cubicBezTo>
                    <a:pt x="12" y="51"/>
                    <a:pt x="12" y="51"/>
                    <a:pt x="12" y="51"/>
                  </a:cubicBezTo>
                  <a:cubicBezTo>
                    <a:pt x="9" y="46"/>
                    <a:pt x="9" y="46"/>
                    <a:pt x="9" y="46"/>
                  </a:cubicBezTo>
                  <a:cubicBezTo>
                    <a:pt x="8" y="41"/>
                    <a:pt x="8" y="41"/>
                    <a:pt x="8" y="41"/>
                  </a:cubicBezTo>
                  <a:cubicBezTo>
                    <a:pt x="9" y="40"/>
                    <a:pt x="9" y="40"/>
                    <a:pt x="9" y="40"/>
                  </a:cubicBezTo>
                  <a:cubicBezTo>
                    <a:pt x="8" y="39"/>
                    <a:pt x="8" y="39"/>
                    <a:pt x="8" y="39"/>
                  </a:cubicBezTo>
                  <a:cubicBezTo>
                    <a:pt x="8" y="37"/>
                    <a:pt x="8" y="37"/>
                    <a:pt x="8" y="37"/>
                  </a:cubicBezTo>
                  <a:cubicBezTo>
                    <a:pt x="8" y="35"/>
                    <a:pt x="8" y="35"/>
                    <a:pt x="8" y="35"/>
                  </a:cubicBezTo>
                  <a:cubicBezTo>
                    <a:pt x="9" y="34"/>
                    <a:pt x="9" y="34"/>
                    <a:pt x="9" y="34"/>
                  </a:cubicBezTo>
                  <a:cubicBezTo>
                    <a:pt x="9" y="33"/>
                    <a:pt x="9" y="33"/>
                    <a:pt x="9" y="33"/>
                  </a:cubicBezTo>
                  <a:cubicBezTo>
                    <a:pt x="8" y="32"/>
                    <a:pt x="8" y="32"/>
                    <a:pt x="8" y="32"/>
                  </a:cubicBezTo>
                  <a:cubicBezTo>
                    <a:pt x="9" y="30"/>
                    <a:pt x="9" y="30"/>
                    <a:pt x="9" y="30"/>
                  </a:cubicBezTo>
                  <a:cubicBezTo>
                    <a:pt x="8" y="28"/>
                    <a:pt x="8" y="28"/>
                    <a:pt x="8" y="28"/>
                  </a:cubicBezTo>
                  <a:cubicBezTo>
                    <a:pt x="9" y="28"/>
                    <a:pt x="9" y="28"/>
                    <a:pt x="9" y="28"/>
                  </a:cubicBezTo>
                  <a:cubicBezTo>
                    <a:pt x="9" y="26"/>
                    <a:pt x="9" y="26"/>
                    <a:pt x="9" y="26"/>
                  </a:cubicBezTo>
                  <a:cubicBezTo>
                    <a:pt x="8" y="26"/>
                    <a:pt x="8" y="26"/>
                    <a:pt x="8" y="26"/>
                  </a:cubicBezTo>
                  <a:cubicBezTo>
                    <a:pt x="6" y="26"/>
                    <a:pt x="6" y="26"/>
                    <a:pt x="6" y="26"/>
                  </a:cubicBezTo>
                  <a:cubicBezTo>
                    <a:pt x="4" y="25"/>
                    <a:pt x="4" y="25"/>
                    <a:pt x="4"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7" y="18"/>
                    <a:pt x="7" y="18"/>
                    <a:pt x="7" y="18"/>
                  </a:cubicBezTo>
                  <a:cubicBezTo>
                    <a:pt x="10" y="18"/>
                    <a:pt x="10" y="18"/>
                    <a:pt x="10" y="18"/>
                  </a:cubicBezTo>
                  <a:cubicBezTo>
                    <a:pt x="10" y="16"/>
                    <a:pt x="10" y="16"/>
                    <a:pt x="10" y="16"/>
                  </a:cubicBezTo>
                  <a:cubicBezTo>
                    <a:pt x="8" y="14"/>
                    <a:pt x="8" y="14"/>
                    <a:pt x="8" y="14"/>
                  </a:cubicBezTo>
                  <a:cubicBezTo>
                    <a:pt x="10" y="13"/>
                    <a:pt x="10" y="13"/>
                    <a:pt x="10" y="13"/>
                  </a:cubicBezTo>
                  <a:cubicBezTo>
                    <a:pt x="9" y="11"/>
                    <a:pt x="9" y="11"/>
                    <a:pt x="9" y="11"/>
                  </a:cubicBezTo>
                  <a:cubicBezTo>
                    <a:pt x="9" y="8"/>
                    <a:pt x="9" y="8"/>
                    <a:pt x="9" y="8"/>
                  </a:cubicBezTo>
                  <a:cubicBezTo>
                    <a:pt x="8" y="7"/>
                    <a:pt x="8" y="7"/>
                    <a:pt x="8" y="7"/>
                  </a:cubicBezTo>
                  <a:cubicBezTo>
                    <a:pt x="8" y="6"/>
                    <a:pt x="8" y="6"/>
                    <a:pt x="8" y="5"/>
                  </a:cubicBezTo>
                  <a:cubicBezTo>
                    <a:pt x="8" y="4"/>
                    <a:pt x="8" y="4"/>
                    <a:pt x="8" y="3"/>
                  </a:cubicBezTo>
                  <a:cubicBezTo>
                    <a:pt x="8" y="2"/>
                    <a:pt x="8" y="2"/>
                    <a:pt x="8" y="2"/>
                  </a:cubicBezTo>
                  <a:cubicBezTo>
                    <a:pt x="9" y="1"/>
                    <a:pt x="9" y="1"/>
                    <a:pt x="9" y="1"/>
                  </a:cubicBezTo>
                  <a:cubicBezTo>
                    <a:pt x="11" y="0"/>
                    <a:pt x="12" y="0"/>
                    <a:pt x="13" y="0"/>
                  </a:cubicBezTo>
                  <a:cubicBezTo>
                    <a:pt x="15" y="0"/>
                    <a:pt x="16" y="1"/>
                    <a:pt x="16" y="3"/>
                  </a:cubicBezTo>
                  <a:cubicBezTo>
                    <a:pt x="16" y="4"/>
                    <a:pt x="16" y="4"/>
                    <a:pt x="16" y="4"/>
                  </a:cubicBezTo>
                  <a:cubicBezTo>
                    <a:pt x="17" y="4"/>
                    <a:pt x="17" y="5"/>
                    <a:pt x="17" y="5"/>
                  </a:cubicBezTo>
                  <a:cubicBezTo>
                    <a:pt x="17" y="6"/>
                    <a:pt x="17" y="6"/>
                    <a:pt x="17" y="6"/>
                  </a:cubicBezTo>
                  <a:cubicBezTo>
                    <a:pt x="16" y="7"/>
                    <a:pt x="16" y="7"/>
                    <a:pt x="16" y="7"/>
                  </a:cubicBezTo>
                  <a:cubicBezTo>
                    <a:pt x="16" y="7"/>
                    <a:pt x="16" y="7"/>
                    <a:pt x="16" y="7"/>
                  </a:cubicBezTo>
                  <a:cubicBezTo>
                    <a:pt x="17" y="9"/>
                    <a:pt x="17" y="9"/>
                    <a:pt x="17" y="9"/>
                  </a:cubicBezTo>
                  <a:cubicBezTo>
                    <a:pt x="17" y="9"/>
                    <a:pt x="17" y="9"/>
                    <a:pt x="17" y="9"/>
                  </a:cubicBezTo>
                  <a:cubicBezTo>
                    <a:pt x="17" y="10"/>
                    <a:pt x="17" y="10"/>
                    <a:pt x="17" y="10"/>
                  </a:cubicBezTo>
                  <a:cubicBezTo>
                    <a:pt x="16" y="12"/>
                    <a:pt x="16" y="12"/>
                    <a:pt x="16" y="12"/>
                  </a:cubicBezTo>
                  <a:cubicBezTo>
                    <a:pt x="16" y="14"/>
                    <a:pt x="16" y="14"/>
                    <a:pt x="16" y="14"/>
                  </a:cubicBezTo>
                  <a:cubicBezTo>
                    <a:pt x="16" y="16"/>
                    <a:pt x="16" y="16"/>
                    <a:pt x="16" y="16"/>
                  </a:cubicBezTo>
                  <a:cubicBezTo>
                    <a:pt x="17" y="17"/>
                    <a:pt x="17" y="17"/>
                    <a:pt x="17" y="17"/>
                  </a:cubicBezTo>
                  <a:cubicBezTo>
                    <a:pt x="16" y="19"/>
                    <a:pt x="16" y="19"/>
                    <a:pt x="16" y="19"/>
                  </a:cubicBezTo>
                  <a:cubicBezTo>
                    <a:pt x="19" y="19"/>
                    <a:pt x="19" y="19"/>
                    <a:pt x="19" y="19"/>
                  </a:cubicBezTo>
                  <a:cubicBezTo>
                    <a:pt x="25" y="19"/>
                    <a:pt x="25" y="19"/>
                    <a:pt x="25" y="19"/>
                  </a:cubicBezTo>
                  <a:cubicBezTo>
                    <a:pt x="29" y="18"/>
                    <a:pt x="29" y="18"/>
                    <a:pt x="29" y="18"/>
                  </a:cubicBezTo>
                  <a:cubicBezTo>
                    <a:pt x="31" y="18"/>
                    <a:pt x="31" y="18"/>
                    <a:pt x="31" y="18"/>
                  </a:cubicBezTo>
                  <a:cubicBezTo>
                    <a:pt x="31" y="18"/>
                    <a:pt x="31" y="18"/>
                    <a:pt x="31" y="18"/>
                  </a:cubicBezTo>
                  <a:cubicBezTo>
                    <a:pt x="35" y="18"/>
                    <a:pt x="35" y="18"/>
                    <a:pt x="35" y="18"/>
                  </a:cubicBezTo>
                  <a:cubicBezTo>
                    <a:pt x="37" y="18"/>
                    <a:pt x="38" y="19"/>
                    <a:pt x="38" y="21"/>
                  </a:cubicBezTo>
                  <a:cubicBezTo>
                    <a:pt x="38" y="22"/>
                    <a:pt x="38" y="22"/>
                    <a:pt x="37" y="22"/>
                  </a:cubicBezTo>
                  <a:cubicBezTo>
                    <a:pt x="36" y="23"/>
                    <a:pt x="34" y="23"/>
                    <a:pt x="33" y="24"/>
                  </a:cubicBezTo>
                  <a:cubicBezTo>
                    <a:pt x="31" y="23"/>
                    <a:pt x="31" y="23"/>
                    <a:pt x="31" y="23"/>
                  </a:cubicBezTo>
                  <a:cubicBezTo>
                    <a:pt x="30" y="24"/>
                    <a:pt x="28"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19" y="26"/>
                    <a:pt x="19" y="26"/>
                    <a:pt x="18" y="26"/>
                  </a:cubicBezTo>
                  <a:cubicBezTo>
                    <a:pt x="18" y="26"/>
                    <a:pt x="17" y="26"/>
                    <a:pt x="17" y="26"/>
                  </a:cubicBezTo>
                  <a:cubicBezTo>
                    <a:pt x="16" y="26"/>
                    <a:pt x="16" y="26"/>
                    <a:pt x="15" y="26"/>
                  </a:cubicBezTo>
                  <a:cubicBezTo>
                    <a:pt x="15" y="30"/>
                    <a:pt x="15" y="30"/>
                    <a:pt x="15" y="30"/>
                  </a:cubicBezTo>
                  <a:cubicBezTo>
                    <a:pt x="15" y="33"/>
                    <a:pt x="15" y="33"/>
                    <a:pt x="15" y="33"/>
                  </a:cubicBezTo>
                  <a:cubicBezTo>
                    <a:pt x="15" y="36"/>
                    <a:pt x="15" y="36"/>
                    <a:pt x="15" y="36"/>
                  </a:cubicBezTo>
                  <a:cubicBezTo>
                    <a:pt x="15" y="40"/>
                    <a:pt x="15" y="40"/>
                    <a:pt x="15" y="40"/>
                  </a:cubicBezTo>
                  <a:cubicBezTo>
                    <a:pt x="15" y="42"/>
                    <a:pt x="15" y="42"/>
                    <a:pt x="15" y="42"/>
                  </a:cubicBezTo>
                  <a:cubicBezTo>
                    <a:pt x="15" y="43"/>
                    <a:pt x="15" y="43"/>
                    <a:pt x="15" y="43"/>
                  </a:cubicBezTo>
                  <a:cubicBezTo>
                    <a:pt x="17" y="46"/>
                    <a:pt x="17" y="46"/>
                    <a:pt x="17" y="46"/>
                  </a:cubicBezTo>
                  <a:cubicBezTo>
                    <a:pt x="17" y="47"/>
                    <a:pt x="17" y="47"/>
                    <a:pt x="17" y="47"/>
                  </a:cubicBezTo>
                  <a:cubicBezTo>
                    <a:pt x="17" y="48"/>
                    <a:pt x="17"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2" y="51"/>
                    <a:pt x="23" y="51"/>
                    <a:pt x="23" y="51"/>
                  </a:cubicBezTo>
                  <a:cubicBezTo>
                    <a:pt x="24" y="51"/>
                    <a:pt x="24" y="51"/>
                    <a:pt x="25" y="51"/>
                  </a:cubicBezTo>
                  <a:cubicBezTo>
                    <a:pt x="26" y="50"/>
                    <a:pt x="27" y="49"/>
                    <a:pt x="28" y="49"/>
                  </a:cubicBezTo>
                  <a:cubicBezTo>
                    <a:pt x="29" y="49"/>
                    <a:pt x="29" y="49"/>
                    <a:pt x="29" y="49"/>
                  </a:cubicBezTo>
                  <a:cubicBezTo>
                    <a:pt x="30" y="48"/>
                    <a:pt x="31" y="47"/>
                    <a:pt x="32"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7"/>
            <p:cNvSpPr>
              <a:spLocks noEditPoints="1"/>
            </p:cNvSpPr>
            <p:nvPr userDrawn="1"/>
          </p:nvSpPr>
          <p:spPr bwMode="auto">
            <a:xfrm>
              <a:off x="520" y="411"/>
              <a:ext cx="70" cy="110"/>
            </a:xfrm>
            <a:custGeom>
              <a:avLst/>
              <a:gdLst>
                <a:gd name="T0" fmla="*/ 30 w 34"/>
                <a:gd name="T1" fmla="*/ 44 h 53"/>
                <a:gd name="T2" fmla="*/ 27 w 34"/>
                <a:gd name="T3" fmla="*/ 47 h 53"/>
                <a:gd name="T4" fmla="*/ 23 w 34"/>
                <a:gd name="T5" fmla="*/ 50 h 53"/>
                <a:gd name="T6" fmla="*/ 19 w 34"/>
                <a:gd name="T7" fmla="*/ 51 h 53"/>
                <a:gd name="T8" fmla="*/ 14 w 34"/>
                <a:gd name="T9" fmla="*/ 52 h 53"/>
                <a:gd name="T10" fmla="*/ 10 w 34"/>
                <a:gd name="T11" fmla="*/ 51 h 53"/>
                <a:gd name="T12" fmla="*/ 3 w 34"/>
                <a:gd name="T13" fmla="*/ 47 h 53"/>
                <a:gd name="T14" fmla="*/ 2 w 34"/>
                <a:gd name="T15" fmla="*/ 43 h 53"/>
                <a:gd name="T16" fmla="*/ 1 w 34"/>
                <a:gd name="T17" fmla="*/ 33 h 53"/>
                <a:gd name="T18" fmla="*/ 1 w 34"/>
                <a:gd name="T19" fmla="*/ 29 h 53"/>
                <a:gd name="T20" fmla="*/ 2 w 34"/>
                <a:gd name="T21" fmla="*/ 26 h 53"/>
                <a:gd name="T22" fmla="*/ 4 w 34"/>
                <a:gd name="T23" fmla="*/ 20 h 53"/>
                <a:gd name="T24" fmla="*/ 3 w 34"/>
                <a:gd name="T25" fmla="*/ 16 h 53"/>
                <a:gd name="T26" fmla="*/ 6 w 34"/>
                <a:gd name="T27" fmla="*/ 14 h 53"/>
                <a:gd name="T28" fmla="*/ 10 w 34"/>
                <a:gd name="T29" fmla="*/ 9 h 53"/>
                <a:gd name="T30" fmla="*/ 11 w 34"/>
                <a:gd name="T31" fmla="*/ 6 h 53"/>
                <a:gd name="T32" fmla="*/ 15 w 34"/>
                <a:gd name="T33" fmla="*/ 3 h 53"/>
                <a:gd name="T34" fmla="*/ 18 w 34"/>
                <a:gd name="T35" fmla="*/ 1 h 53"/>
                <a:gd name="T36" fmla="*/ 23 w 34"/>
                <a:gd name="T37" fmla="*/ 0 h 53"/>
                <a:gd name="T38" fmla="*/ 28 w 34"/>
                <a:gd name="T39" fmla="*/ 4 h 53"/>
                <a:gd name="T40" fmla="*/ 30 w 34"/>
                <a:gd name="T41" fmla="*/ 10 h 53"/>
                <a:gd name="T42" fmla="*/ 28 w 34"/>
                <a:gd name="T43" fmla="*/ 17 h 53"/>
                <a:gd name="T44" fmla="*/ 20 w 34"/>
                <a:gd name="T45" fmla="*/ 24 h 53"/>
                <a:gd name="T46" fmla="*/ 15 w 34"/>
                <a:gd name="T47" fmla="*/ 27 h 53"/>
                <a:gd name="T48" fmla="*/ 10 w 34"/>
                <a:gd name="T49" fmla="*/ 27 h 53"/>
                <a:gd name="T50" fmla="*/ 8 w 34"/>
                <a:gd name="T51" fmla="*/ 30 h 53"/>
                <a:gd name="T52" fmla="*/ 8 w 34"/>
                <a:gd name="T53" fmla="*/ 36 h 53"/>
                <a:gd name="T54" fmla="*/ 7 w 34"/>
                <a:gd name="T55" fmla="*/ 39 h 53"/>
                <a:gd name="T56" fmla="*/ 10 w 34"/>
                <a:gd name="T57" fmla="*/ 43 h 53"/>
                <a:gd name="T58" fmla="*/ 13 w 34"/>
                <a:gd name="T59" fmla="*/ 44 h 53"/>
                <a:gd name="T60" fmla="*/ 19 w 34"/>
                <a:gd name="T61" fmla="*/ 43 h 53"/>
                <a:gd name="T62" fmla="*/ 21 w 34"/>
                <a:gd name="T63" fmla="*/ 41 h 53"/>
                <a:gd name="T64" fmla="*/ 25 w 34"/>
                <a:gd name="T65" fmla="*/ 39 h 53"/>
                <a:gd name="T66" fmla="*/ 32 w 34"/>
                <a:gd name="T67" fmla="*/ 35 h 53"/>
                <a:gd name="T68" fmla="*/ 23 w 34"/>
                <a:gd name="T69" fmla="*/ 8 h 53"/>
                <a:gd name="T70" fmla="*/ 21 w 34"/>
                <a:gd name="T71" fmla="*/ 8 h 53"/>
                <a:gd name="T72" fmla="*/ 19 w 34"/>
                <a:gd name="T73" fmla="*/ 9 h 53"/>
                <a:gd name="T74" fmla="*/ 14 w 34"/>
                <a:gd name="T75" fmla="*/ 15 h 53"/>
                <a:gd name="T76" fmla="*/ 12 w 34"/>
                <a:gd name="T77" fmla="*/ 19 h 53"/>
                <a:gd name="T78" fmla="*/ 15 w 34"/>
                <a:gd name="T79" fmla="*/ 17 h 53"/>
                <a:gd name="T80" fmla="*/ 18 w 34"/>
                <a:gd name="T81" fmla="*/ 16 h 53"/>
                <a:gd name="T82" fmla="*/ 20 w 34"/>
                <a:gd name="T83" fmla="*/ 15 h 53"/>
                <a:gd name="T84" fmla="*/ 22 w 34"/>
                <a:gd name="T85" fmla="*/ 13 h 53"/>
                <a:gd name="T86" fmla="*/ 24 w 34"/>
                <a:gd name="T8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53">
                  <a:moveTo>
                    <a:pt x="34" y="39"/>
                  </a:moveTo>
                  <a:cubicBezTo>
                    <a:pt x="34" y="39"/>
                    <a:pt x="33" y="40"/>
                    <a:pt x="32" y="42"/>
                  </a:cubicBezTo>
                  <a:cubicBezTo>
                    <a:pt x="32" y="43"/>
                    <a:pt x="31" y="44"/>
                    <a:pt x="30" y="44"/>
                  </a:cubicBezTo>
                  <a:cubicBezTo>
                    <a:pt x="30" y="44"/>
                    <a:pt x="30" y="44"/>
                    <a:pt x="30" y="44"/>
                  </a:cubicBezTo>
                  <a:cubicBezTo>
                    <a:pt x="29" y="46"/>
                    <a:pt x="29" y="46"/>
                    <a:pt x="29" y="46"/>
                  </a:cubicBezTo>
                  <a:cubicBezTo>
                    <a:pt x="27" y="47"/>
                    <a:pt x="27" y="47"/>
                    <a:pt x="27" y="47"/>
                  </a:cubicBezTo>
                  <a:cubicBezTo>
                    <a:pt x="25" y="48"/>
                    <a:pt x="25" y="48"/>
                    <a:pt x="25" y="48"/>
                  </a:cubicBezTo>
                  <a:cubicBezTo>
                    <a:pt x="24" y="50"/>
                    <a:pt x="24" y="50"/>
                    <a:pt x="24" y="50"/>
                  </a:cubicBezTo>
                  <a:cubicBezTo>
                    <a:pt x="23" y="50"/>
                    <a:pt x="23" y="50"/>
                    <a:pt x="23" y="50"/>
                  </a:cubicBezTo>
                  <a:cubicBezTo>
                    <a:pt x="22" y="50"/>
                    <a:pt x="22" y="50"/>
                    <a:pt x="21" y="50"/>
                  </a:cubicBezTo>
                  <a:cubicBezTo>
                    <a:pt x="20" y="51"/>
                    <a:pt x="20" y="51"/>
                    <a:pt x="20" y="51"/>
                  </a:cubicBezTo>
                  <a:cubicBezTo>
                    <a:pt x="20" y="51"/>
                    <a:pt x="20" y="51"/>
                    <a:pt x="19" y="51"/>
                  </a:cubicBezTo>
                  <a:cubicBezTo>
                    <a:pt x="18" y="51"/>
                    <a:pt x="18" y="51"/>
                    <a:pt x="17" y="53"/>
                  </a:cubicBezTo>
                  <a:cubicBezTo>
                    <a:pt x="15" y="52"/>
                    <a:pt x="15" y="52"/>
                    <a:pt x="15" y="52"/>
                  </a:cubicBezTo>
                  <a:cubicBezTo>
                    <a:pt x="15" y="52"/>
                    <a:pt x="15" y="52"/>
                    <a:pt x="14" y="52"/>
                  </a:cubicBezTo>
                  <a:cubicBezTo>
                    <a:pt x="14" y="52"/>
                    <a:pt x="13" y="52"/>
                    <a:pt x="12" y="51"/>
                  </a:cubicBezTo>
                  <a:cubicBezTo>
                    <a:pt x="10" y="51"/>
                    <a:pt x="10" y="51"/>
                    <a:pt x="10" y="51"/>
                  </a:cubicBezTo>
                  <a:cubicBezTo>
                    <a:pt x="10" y="51"/>
                    <a:pt x="10" y="51"/>
                    <a:pt x="10" y="51"/>
                  </a:cubicBezTo>
                  <a:cubicBezTo>
                    <a:pt x="7" y="50"/>
                    <a:pt x="5" y="50"/>
                    <a:pt x="5" y="48"/>
                  </a:cubicBezTo>
                  <a:cubicBezTo>
                    <a:pt x="5" y="47"/>
                    <a:pt x="5" y="47"/>
                    <a:pt x="5" y="47"/>
                  </a:cubicBezTo>
                  <a:cubicBezTo>
                    <a:pt x="3" y="47"/>
                    <a:pt x="3" y="47"/>
                    <a:pt x="3" y="47"/>
                  </a:cubicBezTo>
                  <a:cubicBezTo>
                    <a:pt x="3" y="45"/>
                    <a:pt x="3" y="45"/>
                    <a:pt x="3" y="45"/>
                  </a:cubicBezTo>
                  <a:cubicBezTo>
                    <a:pt x="2" y="44"/>
                    <a:pt x="2" y="44"/>
                    <a:pt x="2" y="44"/>
                  </a:cubicBezTo>
                  <a:cubicBezTo>
                    <a:pt x="2" y="43"/>
                    <a:pt x="2" y="43"/>
                    <a:pt x="2" y="43"/>
                  </a:cubicBezTo>
                  <a:cubicBezTo>
                    <a:pt x="0" y="38"/>
                    <a:pt x="0" y="38"/>
                    <a:pt x="0" y="38"/>
                  </a:cubicBezTo>
                  <a:cubicBezTo>
                    <a:pt x="1" y="35"/>
                    <a:pt x="1" y="35"/>
                    <a:pt x="1" y="35"/>
                  </a:cubicBezTo>
                  <a:cubicBezTo>
                    <a:pt x="1" y="33"/>
                    <a:pt x="1" y="33"/>
                    <a:pt x="1" y="33"/>
                  </a:cubicBezTo>
                  <a:cubicBezTo>
                    <a:pt x="1" y="31"/>
                    <a:pt x="1" y="31"/>
                    <a:pt x="1" y="31"/>
                  </a:cubicBezTo>
                  <a:cubicBezTo>
                    <a:pt x="1" y="29"/>
                    <a:pt x="1" y="29"/>
                    <a:pt x="1" y="29"/>
                  </a:cubicBezTo>
                  <a:cubicBezTo>
                    <a:pt x="1" y="29"/>
                    <a:pt x="1" y="29"/>
                    <a:pt x="1" y="29"/>
                  </a:cubicBezTo>
                  <a:cubicBezTo>
                    <a:pt x="2" y="27"/>
                    <a:pt x="2" y="27"/>
                    <a:pt x="2" y="27"/>
                  </a:cubicBezTo>
                  <a:cubicBezTo>
                    <a:pt x="2" y="28"/>
                    <a:pt x="2" y="28"/>
                    <a:pt x="2" y="28"/>
                  </a:cubicBezTo>
                  <a:cubicBezTo>
                    <a:pt x="2" y="27"/>
                    <a:pt x="2" y="26"/>
                    <a:pt x="2" y="26"/>
                  </a:cubicBezTo>
                  <a:cubicBezTo>
                    <a:pt x="2" y="25"/>
                    <a:pt x="2" y="25"/>
                    <a:pt x="2" y="25"/>
                  </a:cubicBezTo>
                  <a:cubicBezTo>
                    <a:pt x="2" y="23"/>
                    <a:pt x="2" y="23"/>
                    <a:pt x="2" y="23"/>
                  </a:cubicBezTo>
                  <a:cubicBezTo>
                    <a:pt x="2" y="22"/>
                    <a:pt x="3" y="20"/>
                    <a:pt x="4" y="20"/>
                  </a:cubicBezTo>
                  <a:cubicBezTo>
                    <a:pt x="4" y="19"/>
                    <a:pt x="4" y="19"/>
                    <a:pt x="4" y="19"/>
                  </a:cubicBezTo>
                  <a:cubicBezTo>
                    <a:pt x="4" y="19"/>
                    <a:pt x="3" y="18"/>
                    <a:pt x="3" y="17"/>
                  </a:cubicBezTo>
                  <a:cubicBezTo>
                    <a:pt x="3" y="16"/>
                    <a:pt x="3" y="16"/>
                    <a:pt x="3" y="16"/>
                  </a:cubicBezTo>
                  <a:cubicBezTo>
                    <a:pt x="3" y="15"/>
                    <a:pt x="3" y="14"/>
                    <a:pt x="4" y="13"/>
                  </a:cubicBezTo>
                  <a:cubicBezTo>
                    <a:pt x="4" y="14"/>
                    <a:pt x="5" y="14"/>
                    <a:pt x="6" y="14"/>
                  </a:cubicBezTo>
                  <a:cubicBezTo>
                    <a:pt x="6" y="14"/>
                    <a:pt x="6" y="14"/>
                    <a:pt x="6" y="14"/>
                  </a:cubicBezTo>
                  <a:cubicBezTo>
                    <a:pt x="6" y="14"/>
                    <a:pt x="7" y="14"/>
                    <a:pt x="7" y="13"/>
                  </a:cubicBezTo>
                  <a:cubicBezTo>
                    <a:pt x="8" y="12"/>
                    <a:pt x="9" y="10"/>
                    <a:pt x="9" y="9"/>
                  </a:cubicBezTo>
                  <a:cubicBezTo>
                    <a:pt x="10" y="9"/>
                    <a:pt x="10" y="9"/>
                    <a:pt x="10" y="9"/>
                  </a:cubicBezTo>
                  <a:cubicBezTo>
                    <a:pt x="10" y="8"/>
                    <a:pt x="10" y="8"/>
                    <a:pt x="10" y="6"/>
                  </a:cubicBezTo>
                  <a:cubicBezTo>
                    <a:pt x="11" y="6"/>
                    <a:pt x="11" y="6"/>
                    <a:pt x="11" y="6"/>
                  </a:cubicBezTo>
                  <a:cubicBezTo>
                    <a:pt x="11" y="6"/>
                    <a:pt x="11" y="6"/>
                    <a:pt x="11" y="6"/>
                  </a:cubicBezTo>
                  <a:cubicBezTo>
                    <a:pt x="12" y="6"/>
                    <a:pt x="12" y="6"/>
                    <a:pt x="12" y="6"/>
                  </a:cubicBezTo>
                  <a:cubicBezTo>
                    <a:pt x="13" y="5"/>
                    <a:pt x="13" y="5"/>
                    <a:pt x="13" y="5"/>
                  </a:cubicBezTo>
                  <a:cubicBezTo>
                    <a:pt x="14" y="4"/>
                    <a:pt x="14" y="4"/>
                    <a:pt x="15" y="3"/>
                  </a:cubicBezTo>
                  <a:cubicBezTo>
                    <a:pt x="15" y="3"/>
                    <a:pt x="16" y="3"/>
                    <a:pt x="16" y="2"/>
                  </a:cubicBezTo>
                  <a:cubicBezTo>
                    <a:pt x="17" y="2"/>
                    <a:pt x="17" y="2"/>
                    <a:pt x="17" y="2"/>
                  </a:cubicBezTo>
                  <a:cubicBezTo>
                    <a:pt x="18" y="1"/>
                    <a:pt x="18" y="1"/>
                    <a:pt x="18" y="1"/>
                  </a:cubicBezTo>
                  <a:cubicBezTo>
                    <a:pt x="19" y="1"/>
                    <a:pt x="20" y="0"/>
                    <a:pt x="21" y="0"/>
                  </a:cubicBezTo>
                  <a:cubicBezTo>
                    <a:pt x="22" y="0"/>
                    <a:pt x="22" y="0"/>
                    <a:pt x="23" y="1"/>
                  </a:cubicBezTo>
                  <a:cubicBezTo>
                    <a:pt x="23" y="0"/>
                    <a:pt x="23" y="0"/>
                    <a:pt x="23" y="0"/>
                  </a:cubicBezTo>
                  <a:cubicBezTo>
                    <a:pt x="24" y="1"/>
                    <a:pt x="24" y="1"/>
                    <a:pt x="24" y="1"/>
                  </a:cubicBezTo>
                  <a:cubicBezTo>
                    <a:pt x="25" y="2"/>
                    <a:pt x="26" y="2"/>
                    <a:pt x="26" y="2"/>
                  </a:cubicBezTo>
                  <a:cubicBezTo>
                    <a:pt x="28" y="4"/>
                    <a:pt x="28" y="4"/>
                    <a:pt x="28" y="4"/>
                  </a:cubicBezTo>
                  <a:cubicBezTo>
                    <a:pt x="28" y="4"/>
                    <a:pt x="28" y="4"/>
                    <a:pt x="28" y="4"/>
                  </a:cubicBezTo>
                  <a:cubicBezTo>
                    <a:pt x="30" y="5"/>
                    <a:pt x="30" y="7"/>
                    <a:pt x="30" y="9"/>
                  </a:cubicBezTo>
                  <a:cubicBezTo>
                    <a:pt x="30" y="10"/>
                    <a:pt x="30" y="10"/>
                    <a:pt x="30" y="10"/>
                  </a:cubicBezTo>
                  <a:cubicBezTo>
                    <a:pt x="30" y="14"/>
                    <a:pt x="30" y="14"/>
                    <a:pt x="30" y="14"/>
                  </a:cubicBezTo>
                  <a:cubicBezTo>
                    <a:pt x="30" y="14"/>
                    <a:pt x="30" y="14"/>
                    <a:pt x="30" y="14"/>
                  </a:cubicBezTo>
                  <a:cubicBezTo>
                    <a:pt x="28" y="17"/>
                    <a:pt x="28" y="17"/>
                    <a:pt x="28" y="17"/>
                  </a:cubicBezTo>
                  <a:cubicBezTo>
                    <a:pt x="27" y="19"/>
                    <a:pt x="27" y="19"/>
                    <a:pt x="27" y="19"/>
                  </a:cubicBezTo>
                  <a:cubicBezTo>
                    <a:pt x="26" y="21"/>
                    <a:pt x="26" y="21"/>
                    <a:pt x="26" y="21"/>
                  </a:cubicBezTo>
                  <a:cubicBezTo>
                    <a:pt x="23" y="23"/>
                    <a:pt x="21" y="24"/>
                    <a:pt x="20" y="24"/>
                  </a:cubicBezTo>
                  <a:cubicBezTo>
                    <a:pt x="20" y="25"/>
                    <a:pt x="19" y="26"/>
                    <a:pt x="18" y="26"/>
                  </a:cubicBezTo>
                  <a:cubicBezTo>
                    <a:pt x="17" y="26"/>
                    <a:pt x="17" y="26"/>
                    <a:pt x="17" y="26"/>
                  </a:cubicBezTo>
                  <a:cubicBezTo>
                    <a:pt x="15" y="27"/>
                    <a:pt x="15" y="27"/>
                    <a:pt x="15" y="27"/>
                  </a:cubicBezTo>
                  <a:cubicBezTo>
                    <a:pt x="14" y="27"/>
                    <a:pt x="14" y="27"/>
                    <a:pt x="14" y="27"/>
                  </a:cubicBezTo>
                  <a:cubicBezTo>
                    <a:pt x="11" y="28"/>
                    <a:pt x="11" y="28"/>
                    <a:pt x="11" y="28"/>
                  </a:cubicBezTo>
                  <a:cubicBezTo>
                    <a:pt x="10" y="27"/>
                    <a:pt x="10" y="27"/>
                    <a:pt x="10" y="27"/>
                  </a:cubicBezTo>
                  <a:cubicBezTo>
                    <a:pt x="9" y="27"/>
                    <a:pt x="9" y="27"/>
                    <a:pt x="9" y="27"/>
                  </a:cubicBezTo>
                  <a:cubicBezTo>
                    <a:pt x="9" y="28"/>
                    <a:pt x="9" y="29"/>
                    <a:pt x="9" y="30"/>
                  </a:cubicBezTo>
                  <a:cubicBezTo>
                    <a:pt x="8" y="30"/>
                    <a:pt x="8" y="30"/>
                    <a:pt x="8" y="30"/>
                  </a:cubicBezTo>
                  <a:cubicBezTo>
                    <a:pt x="8" y="31"/>
                    <a:pt x="8" y="31"/>
                    <a:pt x="8" y="31"/>
                  </a:cubicBezTo>
                  <a:cubicBezTo>
                    <a:pt x="7" y="33"/>
                    <a:pt x="7" y="33"/>
                    <a:pt x="7" y="33"/>
                  </a:cubicBezTo>
                  <a:cubicBezTo>
                    <a:pt x="7" y="34"/>
                    <a:pt x="8" y="35"/>
                    <a:pt x="8" y="36"/>
                  </a:cubicBezTo>
                  <a:cubicBezTo>
                    <a:pt x="7" y="37"/>
                    <a:pt x="7" y="37"/>
                    <a:pt x="7" y="37"/>
                  </a:cubicBezTo>
                  <a:cubicBezTo>
                    <a:pt x="7" y="37"/>
                    <a:pt x="7" y="38"/>
                    <a:pt x="7" y="39"/>
                  </a:cubicBezTo>
                  <a:cubicBezTo>
                    <a:pt x="7" y="39"/>
                    <a:pt x="7" y="39"/>
                    <a:pt x="7" y="39"/>
                  </a:cubicBezTo>
                  <a:cubicBezTo>
                    <a:pt x="7" y="40"/>
                    <a:pt x="7" y="40"/>
                    <a:pt x="8" y="40"/>
                  </a:cubicBezTo>
                  <a:cubicBezTo>
                    <a:pt x="8" y="41"/>
                    <a:pt x="8" y="42"/>
                    <a:pt x="9" y="42"/>
                  </a:cubicBezTo>
                  <a:cubicBezTo>
                    <a:pt x="10" y="43"/>
                    <a:pt x="10" y="43"/>
                    <a:pt x="10" y="43"/>
                  </a:cubicBezTo>
                  <a:cubicBezTo>
                    <a:pt x="12" y="43"/>
                    <a:pt x="12" y="43"/>
                    <a:pt x="12" y="43"/>
                  </a:cubicBezTo>
                  <a:cubicBezTo>
                    <a:pt x="12" y="44"/>
                    <a:pt x="12" y="44"/>
                    <a:pt x="12" y="44"/>
                  </a:cubicBezTo>
                  <a:cubicBezTo>
                    <a:pt x="13" y="44"/>
                    <a:pt x="13" y="44"/>
                    <a:pt x="13" y="44"/>
                  </a:cubicBezTo>
                  <a:cubicBezTo>
                    <a:pt x="16" y="44"/>
                    <a:pt x="16" y="44"/>
                    <a:pt x="16" y="44"/>
                  </a:cubicBezTo>
                  <a:cubicBezTo>
                    <a:pt x="18" y="44"/>
                    <a:pt x="18" y="44"/>
                    <a:pt x="18" y="44"/>
                  </a:cubicBezTo>
                  <a:cubicBezTo>
                    <a:pt x="19" y="43"/>
                    <a:pt x="19" y="43"/>
                    <a:pt x="19" y="43"/>
                  </a:cubicBezTo>
                  <a:cubicBezTo>
                    <a:pt x="20" y="43"/>
                    <a:pt x="20" y="43"/>
                    <a:pt x="20" y="43"/>
                  </a:cubicBezTo>
                  <a:cubicBezTo>
                    <a:pt x="21" y="41"/>
                    <a:pt x="21" y="41"/>
                    <a:pt x="21" y="41"/>
                  </a:cubicBezTo>
                  <a:cubicBezTo>
                    <a:pt x="21" y="41"/>
                    <a:pt x="21" y="41"/>
                    <a:pt x="21" y="41"/>
                  </a:cubicBezTo>
                  <a:cubicBezTo>
                    <a:pt x="24" y="40"/>
                    <a:pt x="24" y="40"/>
                    <a:pt x="24" y="40"/>
                  </a:cubicBezTo>
                  <a:cubicBezTo>
                    <a:pt x="24" y="40"/>
                    <a:pt x="25" y="39"/>
                    <a:pt x="25" y="39"/>
                  </a:cubicBezTo>
                  <a:cubicBezTo>
                    <a:pt x="25" y="39"/>
                    <a:pt x="25" y="39"/>
                    <a:pt x="25" y="39"/>
                  </a:cubicBezTo>
                  <a:cubicBezTo>
                    <a:pt x="27" y="38"/>
                    <a:pt x="28" y="38"/>
                    <a:pt x="28" y="36"/>
                  </a:cubicBezTo>
                  <a:cubicBezTo>
                    <a:pt x="29" y="36"/>
                    <a:pt x="30" y="35"/>
                    <a:pt x="31" y="35"/>
                  </a:cubicBezTo>
                  <a:cubicBezTo>
                    <a:pt x="32" y="35"/>
                    <a:pt x="32" y="35"/>
                    <a:pt x="32" y="35"/>
                  </a:cubicBezTo>
                  <a:cubicBezTo>
                    <a:pt x="33" y="36"/>
                    <a:pt x="34" y="38"/>
                    <a:pt x="34" y="39"/>
                  </a:cubicBezTo>
                  <a:moveTo>
                    <a:pt x="23" y="8"/>
                  </a:moveTo>
                  <a:cubicBezTo>
                    <a:pt x="23" y="8"/>
                    <a:pt x="23" y="8"/>
                    <a:pt x="23" y="8"/>
                  </a:cubicBezTo>
                  <a:cubicBezTo>
                    <a:pt x="23" y="8"/>
                    <a:pt x="23" y="8"/>
                    <a:pt x="23" y="8"/>
                  </a:cubicBezTo>
                  <a:cubicBezTo>
                    <a:pt x="22" y="8"/>
                    <a:pt x="22" y="8"/>
                    <a:pt x="22" y="8"/>
                  </a:cubicBezTo>
                  <a:cubicBezTo>
                    <a:pt x="22" y="8"/>
                    <a:pt x="21" y="8"/>
                    <a:pt x="21" y="8"/>
                  </a:cubicBezTo>
                  <a:cubicBezTo>
                    <a:pt x="20" y="9"/>
                    <a:pt x="20" y="9"/>
                    <a:pt x="20" y="9"/>
                  </a:cubicBezTo>
                  <a:cubicBezTo>
                    <a:pt x="19" y="9"/>
                    <a:pt x="19" y="9"/>
                    <a:pt x="19" y="9"/>
                  </a:cubicBezTo>
                  <a:cubicBezTo>
                    <a:pt x="19" y="9"/>
                    <a:pt x="19" y="9"/>
                    <a:pt x="19" y="9"/>
                  </a:cubicBezTo>
                  <a:cubicBezTo>
                    <a:pt x="17" y="11"/>
                    <a:pt x="17" y="11"/>
                    <a:pt x="17" y="11"/>
                  </a:cubicBezTo>
                  <a:cubicBezTo>
                    <a:pt x="16" y="12"/>
                    <a:pt x="16" y="12"/>
                    <a:pt x="16" y="12"/>
                  </a:cubicBezTo>
                  <a:cubicBezTo>
                    <a:pt x="14" y="15"/>
                    <a:pt x="14" y="15"/>
                    <a:pt x="14" y="15"/>
                  </a:cubicBezTo>
                  <a:cubicBezTo>
                    <a:pt x="13" y="16"/>
                    <a:pt x="13" y="16"/>
                    <a:pt x="13" y="16"/>
                  </a:cubicBezTo>
                  <a:cubicBezTo>
                    <a:pt x="13" y="17"/>
                    <a:pt x="13" y="18"/>
                    <a:pt x="12" y="19"/>
                  </a:cubicBezTo>
                  <a:cubicBezTo>
                    <a:pt x="12" y="19"/>
                    <a:pt x="12" y="19"/>
                    <a:pt x="12" y="19"/>
                  </a:cubicBezTo>
                  <a:cubicBezTo>
                    <a:pt x="12" y="19"/>
                    <a:pt x="13" y="19"/>
                    <a:pt x="14" y="19"/>
                  </a:cubicBezTo>
                  <a:cubicBezTo>
                    <a:pt x="15" y="18"/>
                    <a:pt x="15" y="18"/>
                    <a:pt x="15" y="18"/>
                  </a:cubicBezTo>
                  <a:cubicBezTo>
                    <a:pt x="15" y="17"/>
                    <a:pt x="15" y="17"/>
                    <a:pt x="15" y="17"/>
                  </a:cubicBezTo>
                  <a:cubicBezTo>
                    <a:pt x="17" y="18"/>
                    <a:pt x="17" y="18"/>
                    <a:pt x="17" y="18"/>
                  </a:cubicBezTo>
                  <a:cubicBezTo>
                    <a:pt x="17" y="16"/>
                    <a:pt x="17" y="16"/>
                    <a:pt x="17" y="16"/>
                  </a:cubicBezTo>
                  <a:cubicBezTo>
                    <a:pt x="18" y="16"/>
                    <a:pt x="18" y="16"/>
                    <a:pt x="18" y="16"/>
                  </a:cubicBezTo>
                  <a:cubicBezTo>
                    <a:pt x="19" y="17"/>
                    <a:pt x="19" y="17"/>
                    <a:pt x="19" y="17"/>
                  </a:cubicBezTo>
                  <a:cubicBezTo>
                    <a:pt x="20" y="15"/>
                    <a:pt x="20" y="15"/>
                    <a:pt x="20" y="15"/>
                  </a:cubicBezTo>
                  <a:cubicBezTo>
                    <a:pt x="20" y="15"/>
                    <a:pt x="20" y="15"/>
                    <a:pt x="20" y="15"/>
                  </a:cubicBezTo>
                  <a:cubicBezTo>
                    <a:pt x="20" y="14"/>
                    <a:pt x="20" y="14"/>
                    <a:pt x="20" y="14"/>
                  </a:cubicBezTo>
                  <a:cubicBezTo>
                    <a:pt x="22" y="14"/>
                    <a:pt x="22" y="14"/>
                    <a:pt x="22" y="14"/>
                  </a:cubicBezTo>
                  <a:cubicBezTo>
                    <a:pt x="22" y="13"/>
                    <a:pt x="22" y="13"/>
                    <a:pt x="22" y="13"/>
                  </a:cubicBezTo>
                  <a:cubicBezTo>
                    <a:pt x="22" y="13"/>
                    <a:pt x="22" y="13"/>
                    <a:pt x="22" y="13"/>
                  </a:cubicBezTo>
                  <a:cubicBezTo>
                    <a:pt x="24" y="11"/>
                    <a:pt x="24" y="11"/>
                    <a:pt x="24" y="11"/>
                  </a:cubicBezTo>
                  <a:cubicBezTo>
                    <a:pt x="24" y="10"/>
                    <a:pt x="24" y="10"/>
                    <a:pt x="24" y="9"/>
                  </a:cubicBezTo>
                  <a:cubicBezTo>
                    <a:pt x="24" y="9"/>
                    <a:pt x="24"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8"/>
            <p:cNvSpPr>
              <a:spLocks/>
            </p:cNvSpPr>
            <p:nvPr userDrawn="1"/>
          </p:nvSpPr>
          <p:spPr bwMode="auto">
            <a:xfrm>
              <a:off x="605" y="421"/>
              <a:ext cx="78" cy="94"/>
            </a:xfrm>
            <a:custGeom>
              <a:avLst/>
              <a:gdLst>
                <a:gd name="T0" fmla="*/ 33 w 38"/>
                <a:gd name="T1" fmla="*/ 8 h 45"/>
                <a:gd name="T2" fmla="*/ 30 w 38"/>
                <a:gd name="T3" fmla="*/ 9 h 45"/>
                <a:gd name="T4" fmla="*/ 27 w 38"/>
                <a:gd name="T5" fmla="*/ 10 h 45"/>
                <a:gd name="T6" fmla="*/ 26 w 38"/>
                <a:gd name="T7" fmla="*/ 11 h 45"/>
                <a:gd name="T8" fmla="*/ 22 w 38"/>
                <a:gd name="T9" fmla="*/ 14 h 45"/>
                <a:gd name="T10" fmla="*/ 19 w 38"/>
                <a:gd name="T11" fmla="*/ 16 h 45"/>
                <a:gd name="T12" fmla="*/ 17 w 38"/>
                <a:gd name="T13" fmla="*/ 19 h 45"/>
                <a:gd name="T14" fmla="*/ 15 w 38"/>
                <a:gd name="T15" fmla="*/ 22 h 45"/>
                <a:gd name="T16" fmla="*/ 14 w 38"/>
                <a:gd name="T17" fmla="*/ 24 h 45"/>
                <a:gd name="T18" fmla="*/ 13 w 38"/>
                <a:gd name="T19" fmla="*/ 26 h 45"/>
                <a:gd name="T20" fmla="*/ 12 w 38"/>
                <a:gd name="T21" fmla="*/ 28 h 45"/>
                <a:gd name="T22" fmla="*/ 12 w 38"/>
                <a:gd name="T23" fmla="*/ 29 h 45"/>
                <a:gd name="T24" fmla="*/ 10 w 38"/>
                <a:gd name="T25" fmla="*/ 32 h 45"/>
                <a:gd name="T26" fmla="*/ 10 w 38"/>
                <a:gd name="T27" fmla="*/ 36 h 45"/>
                <a:gd name="T28" fmla="*/ 10 w 38"/>
                <a:gd name="T29" fmla="*/ 38 h 45"/>
                <a:gd name="T30" fmla="*/ 12 w 38"/>
                <a:gd name="T31" fmla="*/ 41 h 45"/>
                <a:gd name="T32" fmla="*/ 9 w 38"/>
                <a:gd name="T33" fmla="*/ 44 h 45"/>
                <a:gd name="T34" fmla="*/ 3 w 38"/>
                <a:gd name="T35" fmla="*/ 44 h 45"/>
                <a:gd name="T36" fmla="*/ 2 w 38"/>
                <a:gd name="T37" fmla="*/ 41 h 45"/>
                <a:gd name="T38" fmla="*/ 2 w 38"/>
                <a:gd name="T39" fmla="*/ 37 h 45"/>
                <a:gd name="T40" fmla="*/ 2 w 38"/>
                <a:gd name="T41" fmla="*/ 34 h 45"/>
                <a:gd name="T42" fmla="*/ 2 w 38"/>
                <a:gd name="T43" fmla="*/ 31 h 45"/>
                <a:gd name="T44" fmla="*/ 2 w 38"/>
                <a:gd name="T45" fmla="*/ 27 h 45"/>
                <a:gd name="T46" fmla="*/ 2 w 38"/>
                <a:gd name="T47" fmla="*/ 25 h 45"/>
                <a:gd name="T48" fmla="*/ 2 w 38"/>
                <a:gd name="T49" fmla="*/ 22 h 45"/>
                <a:gd name="T50" fmla="*/ 2 w 38"/>
                <a:gd name="T51" fmla="*/ 20 h 45"/>
                <a:gd name="T52" fmla="*/ 2 w 38"/>
                <a:gd name="T53" fmla="*/ 17 h 45"/>
                <a:gd name="T54" fmla="*/ 2 w 38"/>
                <a:gd name="T55" fmla="*/ 14 h 45"/>
                <a:gd name="T56" fmla="*/ 0 w 38"/>
                <a:gd name="T57" fmla="*/ 11 h 45"/>
                <a:gd name="T58" fmla="*/ 1 w 38"/>
                <a:gd name="T59" fmla="*/ 9 h 45"/>
                <a:gd name="T60" fmla="*/ 0 w 38"/>
                <a:gd name="T61" fmla="*/ 5 h 45"/>
                <a:gd name="T62" fmla="*/ 4 w 38"/>
                <a:gd name="T63" fmla="*/ 0 h 45"/>
                <a:gd name="T64" fmla="*/ 7 w 38"/>
                <a:gd name="T65" fmla="*/ 3 h 45"/>
                <a:gd name="T66" fmla="*/ 8 w 38"/>
                <a:gd name="T67" fmla="*/ 7 h 45"/>
                <a:gd name="T68" fmla="*/ 9 w 38"/>
                <a:gd name="T69" fmla="*/ 13 h 45"/>
                <a:gd name="T70" fmla="*/ 9 w 38"/>
                <a:gd name="T71" fmla="*/ 15 h 45"/>
                <a:gd name="T72" fmla="*/ 9 w 38"/>
                <a:gd name="T73" fmla="*/ 20 h 45"/>
                <a:gd name="T74" fmla="*/ 9 w 38"/>
                <a:gd name="T75" fmla="*/ 21 h 45"/>
                <a:gd name="T76" fmla="*/ 10 w 38"/>
                <a:gd name="T77" fmla="*/ 21 h 45"/>
                <a:gd name="T78" fmla="*/ 11 w 38"/>
                <a:gd name="T79" fmla="*/ 18 h 45"/>
                <a:gd name="T80" fmla="*/ 13 w 38"/>
                <a:gd name="T81" fmla="*/ 16 h 45"/>
                <a:gd name="T82" fmla="*/ 14 w 38"/>
                <a:gd name="T83" fmla="*/ 13 h 45"/>
                <a:gd name="T84" fmla="*/ 17 w 38"/>
                <a:gd name="T85" fmla="*/ 10 h 45"/>
                <a:gd name="T86" fmla="*/ 18 w 38"/>
                <a:gd name="T87" fmla="*/ 8 h 45"/>
                <a:gd name="T88" fmla="*/ 20 w 38"/>
                <a:gd name="T89" fmla="*/ 8 h 45"/>
                <a:gd name="T90" fmla="*/ 21 w 38"/>
                <a:gd name="T91" fmla="*/ 7 h 45"/>
                <a:gd name="T92" fmla="*/ 23 w 38"/>
                <a:gd name="T93" fmla="*/ 6 h 45"/>
                <a:gd name="T94" fmla="*/ 24 w 38"/>
                <a:gd name="T95" fmla="*/ 5 h 45"/>
                <a:gd name="T96" fmla="*/ 27 w 38"/>
                <a:gd name="T97" fmla="*/ 3 h 45"/>
                <a:gd name="T98" fmla="*/ 31 w 38"/>
                <a:gd name="T99" fmla="*/ 2 h 45"/>
                <a:gd name="T100" fmla="*/ 31 w 38"/>
                <a:gd name="T101" fmla="*/ 2 h 45"/>
                <a:gd name="T102" fmla="*/ 33 w 38"/>
                <a:gd name="T103" fmla="*/ 2 h 45"/>
                <a:gd name="T104" fmla="*/ 38 w 38"/>
                <a:gd name="T105"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45">
                  <a:moveTo>
                    <a:pt x="37" y="8"/>
                  </a:moveTo>
                  <a:cubicBezTo>
                    <a:pt x="33" y="8"/>
                    <a:pt x="33" y="8"/>
                    <a:pt x="33" y="8"/>
                  </a:cubicBezTo>
                  <a:cubicBezTo>
                    <a:pt x="31" y="9"/>
                    <a:pt x="31" y="9"/>
                    <a:pt x="31" y="9"/>
                  </a:cubicBezTo>
                  <a:cubicBezTo>
                    <a:pt x="30" y="9"/>
                    <a:pt x="30" y="9"/>
                    <a:pt x="30" y="9"/>
                  </a:cubicBezTo>
                  <a:cubicBezTo>
                    <a:pt x="28" y="10"/>
                    <a:pt x="28" y="10"/>
                    <a:pt x="28" y="10"/>
                  </a:cubicBezTo>
                  <a:cubicBezTo>
                    <a:pt x="27" y="10"/>
                    <a:pt x="27" y="10"/>
                    <a:pt x="27" y="10"/>
                  </a:cubicBezTo>
                  <a:cubicBezTo>
                    <a:pt x="26" y="11"/>
                    <a:pt x="26" y="11"/>
                    <a:pt x="26" y="11"/>
                  </a:cubicBezTo>
                  <a:cubicBezTo>
                    <a:pt x="26" y="11"/>
                    <a:pt x="26" y="11"/>
                    <a:pt x="26" y="11"/>
                  </a:cubicBezTo>
                  <a:cubicBezTo>
                    <a:pt x="24" y="12"/>
                    <a:pt x="24" y="12"/>
                    <a:pt x="24" y="12"/>
                  </a:cubicBezTo>
                  <a:cubicBezTo>
                    <a:pt x="22" y="14"/>
                    <a:pt x="22" y="14"/>
                    <a:pt x="22" y="14"/>
                  </a:cubicBezTo>
                  <a:cubicBezTo>
                    <a:pt x="21" y="14"/>
                    <a:pt x="21" y="14"/>
                    <a:pt x="21" y="14"/>
                  </a:cubicBezTo>
                  <a:cubicBezTo>
                    <a:pt x="20" y="15"/>
                    <a:pt x="20" y="16"/>
                    <a:pt x="19" y="16"/>
                  </a:cubicBezTo>
                  <a:cubicBezTo>
                    <a:pt x="18" y="19"/>
                    <a:pt x="18" y="19"/>
                    <a:pt x="18" y="19"/>
                  </a:cubicBezTo>
                  <a:cubicBezTo>
                    <a:pt x="17" y="19"/>
                    <a:pt x="17" y="19"/>
                    <a:pt x="17" y="19"/>
                  </a:cubicBezTo>
                  <a:cubicBezTo>
                    <a:pt x="17" y="20"/>
                    <a:pt x="17" y="20"/>
                    <a:pt x="17" y="21"/>
                  </a:cubicBezTo>
                  <a:cubicBezTo>
                    <a:pt x="15" y="22"/>
                    <a:pt x="15" y="22"/>
                    <a:pt x="15" y="22"/>
                  </a:cubicBezTo>
                  <a:cubicBezTo>
                    <a:pt x="14" y="23"/>
                    <a:pt x="14" y="23"/>
                    <a:pt x="14" y="23"/>
                  </a:cubicBezTo>
                  <a:cubicBezTo>
                    <a:pt x="14" y="24"/>
                    <a:pt x="14" y="24"/>
                    <a:pt x="14" y="24"/>
                  </a:cubicBezTo>
                  <a:cubicBezTo>
                    <a:pt x="13" y="26"/>
                    <a:pt x="13" y="26"/>
                    <a:pt x="13" y="26"/>
                  </a:cubicBezTo>
                  <a:cubicBezTo>
                    <a:pt x="13" y="26"/>
                    <a:pt x="13" y="26"/>
                    <a:pt x="13" y="26"/>
                  </a:cubicBezTo>
                  <a:cubicBezTo>
                    <a:pt x="13" y="27"/>
                    <a:pt x="13" y="27"/>
                    <a:pt x="13" y="27"/>
                  </a:cubicBezTo>
                  <a:cubicBezTo>
                    <a:pt x="12" y="28"/>
                    <a:pt x="12" y="28"/>
                    <a:pt x="12" y="28"/>
                  </a:cubicBezTo>
                  <a:cubicBezTo>
                    <a:pt x="13" y="28"/>
                    <a:pt x="13" y="28"/>
                    <a:pt x="13" y="29"/>
                  </a:cubicBezTo>
                  <a:cubicBezTo>
                    <a:pt x="12" y="29"/>
                    <a:pt x="12" y="29"/>
                    <a:pt x="12" y="29"/>
                  </a:cubicBezTo>
                  <a:cubicBezTo>
                    <a:pt x="11" y="31"/>
                    <a:pt x="11" y="31"/>
                    <a:pt x="11" y="31"/>
                  </a:cubicBezTo>
                  <a:cubicBezTo>
                    <a:pt x="10" y="32"/>
                    <a:pt x="10" y="32"/>
                    <a:pt x="10" y="32"/>
                  </a:cubicBezTo>
                  <a:cubicBezTo>
                    <a:pt x="11" y="34"/>
                    <a:pt x="11" y="34"/>
                    <a:pt x="11" y="34"/>
                  </a:cubicBezTo>
                  <a:cubicBezTo>
                    <a:pt x="10" y="36"/>
                    <a:pt x="10" y="36"/>
                    <a:pt x="10" y="36"/>
                  </a:cubicBezTo>
                  <a:cubicBezTo>
                    <a:pt x="10" y="36"/>
                    <a:pt x="10" y="37"/>
                    <a:pt x="10" y="37"/>
                  </a:cubicBezTo>
                  <a:cubicBezTo>
                    <a:pt x="10" y="37"/>
                    <a:pt x="10" y="38"/>
                    <a:pt x="10" y="38"/>
                  </a:cubicBezTo>
                  <a:cubicBezTo>
                    <a:pt x="10" y="39"/>
                    <a:pt x="10" y="39"/>
                    <a:pt x="10" y="39"/>
                  </a:cubicBezTo>
                  <a:cubicBezTo>
                    <a:pt x="12" y="41"/>
                    <a:pt x="12" y="41"/>
                    <a:pt x="12" y="41"/>
                  </a:cubicBezTo>
                  <a:cubicBezTo>
                    <a:pt x="10" y="43"/>
                    <a:pt x="10" y="43"/>
                    <a:pt x="10" y="43"/>
                  </a:cubicBezTo>
                  <a:cubicBezTo>
                    <a:pt x="9" y="44"/>
                    <a:pt x="9" y="44"/>
                    <a:pt x="9" y="44"/>
                  </a:cubicBezTo>
                  <a:cubicBezTo>
                    <a:pt x="6" y="45"/>
                    <a:pt x="6" y="45"/>
                    <a:pt x="6" y="45"/>
                  </a:cubicBezTo>
                  <a:cubicBezTo>
                    <a:pt x="3" y="44"/>
                    <a:pt x="3" y="44"/>
                    <a:pt x="3" y="44"/>
                  </a:cubicBezTo>
                  <a:cubicBezTo>
                    <a:pt x="3" y="41"/>
                    <a:pt x="3" y="41"/>
                    <a:pt x="3" y="41"/>
                  </a:cubicBezTo>
                  <a:cubicBezTo>
                    <a:pt x="2" y="41"/>
                    <a:pt x="2" y="41"/>
                    <a:pt x="2" y="41"/>
                  </a:cubicBezTo>
                  <a:cubicBezTo>
                    <a:pt x="2" y="39"/>
                    <a:pt x="2" y="39"/>
                    <a:pt x="2" y="39"/>
                  </a:cubicBezTo>
                  <a:cubicBezTo>
                    <a:pt x="2" y="38"/>
                    <a:pt x="2" y="37"/>
                    <a:pt x="2" y="37"/>
                  </a:cubicBezTo>
                  <a:cubicBezTo>
                    <a:pt x="2" y="36"/>
                    <a:pt x="2" y="36"/>
                    <a:pt x="2" y="35"/>
                  </a:cubicBezTo>
                  <a:cubicBezTo>
                    <a:pt x="2" y="34"/>
                    <a:pt x="2" y="34"/>
                    <a:pt x="2" y="34"/>
                  </a:cubicBezTo>
                  <a:cubicBezTo>
                    <a:pt x="2" y="34"/>
                    <a:pt x="1" y="33"/>
                    <a:pt x="1" y="32"/>
                  </a:cubicBezTo>
                  <a:cubicBezTo>
                    <a:pt x="1" y="32"/>
                    <a:pt x="2" y="31"/>
                    <a:pt x="2" y="31"/>
                  </a:cubicBezTo>
                  <a:cubicBezTo>
                    <a:pt x="2" y="31"/>
                    <a:pt x="2" y="30"/>
                    <a:pt x="2" y="28"/>
                  </a:cubicBezTo>
                  <a:cubicBezTo>
                    <a:pt x="2" y="27"/>
                    <a:pt x="2" y="27"/>
                    <a:pt x="2" y="27"/>
                  </a:cubicBezTo>
                  <a:cubicBezTo>
                    <a:pt x="2" y="26"/>
                    <a:pt x="2" y="26"/>
                    <a:pt x="2" y="26"/>
                  </a:cubicBezTo>
                  <a:cubicBezTo>
                    <a:pt x="2" y="25"/>
                    <a:pt x="2" y="25"/>
                    <a:pt x="2" y="25"/>
                  </a:cubicBezTo>
                  <a:cubicBezTo>
                    <a:pt x="2" y="24"/>
                    <a:pt x="2" y="24"/>
                    <a:pt x="2" y="24"/>
                  </a:cubicBezTo>
                  <a:cubicBezTo>
                    <a:pt x="2" y="22"/>
                    <a:pt x="2" y="22"/>
                    <a:pt x="2" y="22"/>
                  </a:cubicBezTo>
                  <a:cubicBezTo>
                    <a:pt x="2" y="21"/>
                    <a:pt x="2" y="21"/>
                    <a:pt x="2" y="21"/>
                  </a:cubicBezTo>
                  <a:cubicBezTo>
                    <a:pt x="2" y="20"/>
                    <a:pt x="2" y="20"/>
                    <a:pt x="2" y="20"/>
                  </a:cubicBezTo>
                  <a:cubicBezTo>
                    <a:pt x="2" y="18"/>
                    <a:pt x="2" y="18"/>
                    <a:pt x="2" y="18"/>
                  </a:cubicBezTo>
                  <a:cubicBezTo>
                    <a:pt x="2" y="18"/>
                    <a:pt x="2" y="17"/>
                    <a:pt x="2" y="17"/>
                  </a:cubicBezTo>
                  <a:cubicBezTo>
                    <a:pt x="2" y="16"/>
                    <a:pt x="2" y="15"/>
                    <a:pt x="1" y="15"/>
                  </a:cubicBezTo>
                  <a:cubicBezTo>
                    <a:pt x="2" y="14"/>
                    <a:pt x="2" y="14"/>
                    <a:pt x="2" y="14"/>
                  </a:cubicBezTo>
                  <a:cubicBezTo>
                    <a:pt x="1" y="12"/>
                    <a:pt x="1" y="12"/>
                    <a:pt x="1" y="12"/>
                  </a:cubicBezTo>
                  <a:cubicBezTo>
                    <a:pt x="0" y="11"/>
                    <a:pt x="0" y="11"/>
                    <a:pt x="0" y="11"/>
                  </a:cubicBezTo>
                  <a:cubicBezTo>
                    <a:pt x="1" y="9"/>
                    <a:pt x="1" y="9"/>
                    <a:pt x="1" y="9"/>
                  </a:cubicBezTo>
                  <a:cubicBezTo>
                    <a:pt x="1" y="9"/>
                    <a:pt x="1" y="9"/>
                    <a:pt x="1" y="9"/>
                  </a:cubicBezTo>
                  <a:cubicBezTo>
                    <a:pt x="0" y="6"/>
                    <a:pt x="0" y="6"/>
                    <a:pt x="0" y="6"/>
                  </a:cubicBezTo>
                  <a:cubicBezTo>
                    <a:pt x="0" y="5"/>
                    <a:pt x="0" y="5"/>
                    <a:pt x="0" y="5"/>
                  </a:cubicBezTo>
                  <a:cubicBezTo>
                    <a:pt x="0" y="5"/>
                    <a:pt x="0" y="4"/>
                    <a:pt x="0" y="4"/>
                  </a:cubicBezTo>
                  <a:cubicBezTo>
                    <a:pt x="0" y="3"/>
                    <a:pt x="1" y="1"/>
                    <a:pt x="4" y="0"/>
                  </a:cubicBezTo>
                  <a:cubicBezTo>
                    <a:pt x="7" y="1"/>
                    <a:pt x="7" y="1"/>
                    <a:pt x="7" y="1"/>
                  </a:cubicBezTo>
                  <a:cubicBezTo>
                    <a:pt x="7" y="3"/>
                    <a:pt x="7" y="3"/>
                    <a:pt x="7" y="3"/>
                  </a:cubicBezTo>
                  <a:cubicBezTo>
                    <a:pt x="8" y="4"/>
                    <a:pt x="8" y="4"/>
                    <a:pt x="8" y="4"/>
                  </a:cubicBezTo>
                  <a:cubicBezTo>
                    <a:pt x="8" y="7"/>
                    <a:pt x="8" y="7"/>
                    <a:pt x="8" y="7"/>
                  </a:cubicBezTo>
                  <a:cubicBezTo>
                    <a:pt x="8" y="9"/>
                    <a:pt x="9" y="11"/>
                    <a:pt x="9" y="11"/>
                  </a:cubicBezTo>
                  <a:cubicBezTo>
                    <a:pt x="9" y="13"/>
                    <a:pt x="9" y="13"/>
                    <a:pt x="9" y="13"/>
                  </a:cubicBezTo>
                  <a:cubicBezTo>
                    <a:pt x="9" y="13"/>
                    <a:pt x="9" y="13"/>
                    <a:pt x="9" y="14"/>
                  </a:cubicBezTo>
                  <a:cubicBezTo>
                    <a:pt x="9" y="15"/>
                    <a:pt x="9" y="15"/>
                    <a:pt x="9" y="15"/>
                  </a:cubicBezTo>
                  <a:cubicBezTo>
                    <a:pt x="9" y="17"/>
                    <a:pt x="9" y="17"/>
                    <a:pt x="9" y="17"/>
                  </a:cubicBezTo>
                  <a:cubicBezTo>
                    <a:pt x="9" y="20"/>
                    <a:pt x="9" y="20"/>
                    <a:pt x="9" y="20"/>
                  </a:cubicBezTo>
                  <a:cubicBezTo>
                    <a:pt x="8" y="21"/>
                    <a:pt x="8" y="21"/>
                    <a:pt x="8" y="21"/>
                  </a:cubicBezTo>
                  <a:cubicBezTo>
                    <a:pt x="9" y="21"/>
                    <a:pt x="9" y="21"/>
                    <a:pt x="9" y="21"/>
                  </a:cubicBezTo>
                  <a:cubicBezTo>
                    <a:pt x="9" y="22"/>
                    <a:pt x="9" y="22"/>
                    <a:pt x="9" y="22"/>
                  </a:cubicBezTo>
                  <a:cubicBezTo>
                    <a:pt x="9" y="22"/>
                    <a:pt x="9" y="21"/>
                    <a:pt x="10" y="21"/>
                  </a:cubicBezTo>
                  <a:cubicBezTo>
                    <a:pt x="10" y="19"/>
                    <a:pt x="10" y="19"/>
                    <a:pt x="10" y="19"/>
                  </a:cubicBezTo>
                  <a:cubicBezTo>
                    <a:pt x="10" y="19"/>
                    <a:pt x="10" y="18"/>
                    <a:pt x="11" y="18"/>
                  </a:cubicBezTo>
                  <a:cubicBezTo>
                    <a:pt x="11" y="17"/>
                    <a:pt x="11" y="17"/>
                    <a:pt x="11" y="17"/>
                  </a:cubicBezTo>
                  <a:cubicBezTo>
                    <a:pt x="13" y="16"/>
                    <a:pt x="13" y="16"/>
                    <a:pt x="13" y="16"/>
                  </a:cubicBezTo>
                  <a:cubicBezTo>
                    <a:pt x="13" y="15"/>
                    <a:pt x="13" y="15"/>
                    <a:pt x="13" y="15"/>
                  </a:cubicBezTo>
                  <a:cubicBezTo>
                    <a:pt x="14" y="13"/>
                    <a:pt x="14" y="13"/>
                    <a:pt x="14" y="13"/>
                  </a:cubicBezTo>
                  <a:cubicBezTo>
                    <a:pt x="15" y="12"/>
                    <a:pt x="15" y="12"/>
                    <a:pt x="15" y="12"/>
                  </a:cubicBezTo>
                  <a:cubicBezTo>
                    <a:pt x="16" y="11"/>
                    <a:pt x="17" y="10"/>
                    <a:pt x="17" y="10"/>
                  </a:cubicBezTo>
                  <a:cubicBezTo>
                    <a:pt x="18" y="10"/>
                    <a:pt x="18" y="10"/>
                    <a:pt x="18" y="10"/>
                  </a:cubicBezTo>
                  <a:cubicBezTo>
                    <a:pt x="18" y="8"/>
                    <a:pt x="18" y="8"/>
                    <a:pt x="18" y="8"/>
                  </a:cubicBezTo>
                  <a:cubicBezTo>
                    <a:pt x="19" y="8"/>
                    <a:pt x="19" y="8"/>
                    <a:pt x="19" y="8"/>
                  </a:cubicBezTo>
                  <a:cubicBezTo>
                    <a:pt x="20" y="8"/>
                    <a:pt x="20" y="8"/>
                    <a:pt x="20" y="8"/>
                  </a:cubicBezTo>
                  <a:cubicBezTo>
                    <a:pt x="20" y="7"/>
                    <a:pt x="20" y="7"/>
                    <a:pt x="20" y="7"/>
                  </a:cubicBezTo>
                  <a:cubicBezTo>
                    <a:pt x="21" y="7"/>
                    <a:pt x="21" y="7"/>
                    <a:pt x="21" y="7"/>
                  </a:cubicBezTo>
                  <a:cubicBezTo>
                    <a:pt x="22" y="6"/>
                    <a:pt x="22" y="6"/>
                    <a:pt x="22" y="6"/>
                  </a:cubicBezTo>
                  <a:cubicBezTo>
                    <a:pt x="23" y="6"/>
                    <a:pt x="23" y="6"/>
                    <a:pt x="23" y="6"/>
                  </a:cubicBezTo>
                  <a:cubicBezTo>
                    <a:pt x="23" y="6"/>
                    <a:pt x="23" y="6"/>
                    <a:pt x="23" y="6"/>
                  </a:cubicBezTo>
                  <a:cubicBezTo>
                    <a:pt x="24" y="5"/>
                    <a:pt x="24" y="5"/>
                    <a:pt x="24" y="5"/>
                  </a:cubicBezTo>
                  <a:cubicBezTo>
                    <a:pt x="25" y="4"/>
                    <a:pt x="25" y="4"/>
                    <a:pt x="25" y="4"/>
                  </a:cubicBezTo>
                  <a:cubicBezTo>
                    <a:pt x="27" y="3"/>
                    <a:pt x="27" y="3"/>
                    <a:pt x="27" y="3"/>
                  </a:cubicBezTo>
                  <a:cubicBezTo>
                    <a:pt x="29" y="2"/>
                    <a:pt x="29" y="2"/>
                    <a:pt x="29" y="2"/>
                  </a:cubicBezTo>
                  <a:cubicBezTo>
                    <a:pt x="30" y="2"/>
                    <a:pt x="30" y="2"/>
                    <a:pt x="31" y="2"/>
                  </a:cubicBezTo>
                  <a:cubicBezTo>
                    <a:pt x="31" y="2"/>
                    <a:pt x="31" y="2"/>
                    <a:pt x="31" y="2"/>
                  </a:cubicBezTo>
                  <a:cubicBezTo>
                    <a:pt x="31" y="2"/>
                    <a:pt x="31" y="2"/>
                    <a:pt x="31" y="2"/>
                  </a:cubicBezTo>
                  <a:cubicBezTo>
                    <a:pt x="31" y="2"/>
                    <a:pt x="31" y="2"/>
                    <a:pt x="32" y="2"/>
                  </a:cubicBezTo>
                  <a:cubicBezTo>
                    <a:pt x="32" y="2"/>
                    <a:pt x="33" y="2"/>
                    <a:pt x="33" y="2"/>
                  </a:cubicBezTo>
                  <a:cubicBezTo>
                    <a:pt x="34" y="2"/>
                    <a:pt x="34" y="2"/>
                    <a:pt x="35" y="2"/>
                  </a:cubicBezTo>
                  <a:cubicBezTo>
                    <a:pt x="37" y="2"/>
                    <a:pt x="37" y="3"/>
                    <a:pt x="38" y="4"/>
                  </a:cubicBezTo>
                  <a:lnTo>
                    <a:pt x="3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9"/>
            <p:cNvSpPr>
              <a:spLocks/>
            </p:cNvSpPr>
            <p:nvPr userDrawn="1"/>
          </p:nvSpPr>
          <p:spPr bwMode="auto">
            <a:xfrm>
              <a:off x="675" y="415"/>
              <a:ext cx="89" cy="98"/>
            </a:xfrm>
            <a:custGeom>
              <a:avLst/>
              <a:gdLst>
                <a:gd name="T0" fmla="*/ 40 w 43"/>
                <a:gd name="T1" fmla="*/ 41 h 47"/>
                <a:gd name="T2" fmla="*/ 36 w 43"/>
                <a:gd name="T3" fmla="*/ 44 h 47"/>
                <a:gd name="T4" fmla="*/ 31 w 43"/>
                <a:gd name="T5" fmla="*/ 45 h 47"/>
                <a:gd name="T6" fmla="*/ 26 w 43"/>
                <a:gd name="T7" fmla="*/ 46 h 47"/>
                <a:gd name="T8" fmla="*/ 22 w 43"/>
                <a:gd name="T9" fmla="*/ 46 h 47"/>
                <a:gd name="T10" fmla="*/ 19 w 43"/>
                <a:gd name="T11" fmla="*/ 46 h 47"/>
                <a:gd name="T12" fmla="*/ 14 w 43"/>
                <a:gd name="T13" fmla="*/ 46 h 47"/>
                <a:gd name="T14" fmla="*/ 9 w 43"/>
                <a:gd name="T15" fmla="*/ 45 h 47"/>
                <a:gd name="T16" fmla="*/ 5 w 43"/>
                <a:gd name="T17" fmla="*/ 45 h 47"/>
                <a:gd name="T18" fmla="*/ 0 w 43"/>
                <a:gd name="T19" fmla="*/ 37 h 47"/>
                <a:gd name="T20" fmla="*/ 6 w 43"/>
                <a:gd name="T21" fmla="*/ 36 h 47"/>
                <a:gd name="T22" fmla="*/ 10 w 43"/>
                <a:gd name="T23" fmla="*/ 38 h 47"/>
                <a:gd name="T24" fmla="*/ 12 w 43"/>
                <a:gd name="T25" fmla="*/ 40 h 47"/>
                <a:gd name="T26" fmla="*/ 28 w 43"/>
                <a:gd name="T27" fmla="*/ 38 h 47"/>
                <a:gd name="T28" fmla="*/ 30 w 43"/>
                <a:gd name="T29" fmla="*/ 38 h 47"/>
                <a:gd name="T30" fmla="*/ 34 w 43"/>
                <a:gd name="T31" fmla="*/ 36 h 47"/>
                <a:gd name="T32" fmla="*/ 32 w 43"/>
                <a:gd name="T33" fmla="*/ 34 h 47"/>
                <a:gd name="T34" fmla="*/ 31 w 43"/>
                <a:gd name="T35" fmla="*/ 33 h 47"/>
                <a:gd name="T36" fmla="*/ 28 w 43"/>
                <a:gd name="T37" fmla="*/ 32 h 47"/>
                <a:gd name="T38" fmla="*/ 24 w 43"/>
                <a:gd name="T39" fmla="*/ 31 h 47"/>
                <a:gd name="T40" fmla="*/ 21 w 43"/>
                <a:gd name="T41" fmla="*/ 31 h 47"/>
                <a:gd name="T42" fmla="*/ 16 w 43"/>
                <a:gd name="T43" fmla="*/ 28 h 47"/>
                <a:gd name="T44" fmla="*/ 9 w 43"/>
                <a:gd name="T45" fmla="*/ 25 h 47"/>
                <a:gd name="T46" fmla="*/ 5 w 43"/>
                <a:gd name="T47" fmla="*/ 14 h 47"/>
                <a:gd name="T48" fmla="*/ 9 w 43"/>
                <a:gd name="T49" fmla="*/ 7 h 47"/>
                <a:gd name="T50" fmla="*/ 14 w 43"/>
                <a:gd name="T51" fmla="*/ 4 h 47"/>
                <a:gd name="T52" fmla="*/ 23 w 43"/>
                <a:gd name="T53" fmla="*/ 1 h 47"/>
                <a:gd name="T54" fmla="*/ 33 w 43"/>
                <a:gd name="T55" fmla="*/ 1 h 47"/>
                <a:gd name="T56" fmla="*/ 37 w 43"/>
                <a:gd name="T57" fmla="*/ 4 h 47"/>
                <a:gd name="T58" fmla="*/ 33 w 43"/>
                <a:gd name="T59" fmla="*/ 10 h 47"/>
                <a:gd name="T60" fmla="*/ 29 w 43"/>
                <a:gd name="T61" fmla="*/ 8 h 47"/>
                <a:gd name="T62" fmla="*/ 26 w 43"/>
                <a:gd name="T63" fmla="*/ 8 h 47"/>
                <a:gd name="T64" fmla="*/ 19 w 43"/>
                <a:gd name="T65" fmla="*/ 10 h 47"/>
                <a:gd name="T66" fmla="*/ 16 w 43"/>
                <a:gd name="T67" fmla="*/ 11 h 47"/>
                <a:gd name="T68" fmla="*/ 15 w 43"/>
                <a:gd name="T69" fmla="*/ 13 h 47"/>
                <a:gd name="T70" fmla="*/ 12 w 43"/>
                <a:gd name="T71" fmla="*/ 17 h 47"/>
                <a:gd name="T72" fmla="*/ 15 w 43"/>
                <a:gd name="T73" fmla="*/ 21 h 47"/>
                <a:gd name="T74" fmla="*/ 21 w 43"/>
                <a:gd name="T75" fmla="*/ 24 h 47"/>
                <a:gd name="T76" fmla="*/ 28 w 43"/>
                <a:gd name="T77" fmla="*/ 26 h 47"/>
                <a:gd name="T78" fmla="*/ 32 w 43"/>
                <a:gd name="T79" fmla="*/ 27 h 47"/>
                <a:gd name="T80" fmla="*/ 36 w 43"/>
                <a:gd name="T81" fmla="*/ 28 h 47"/>
                <a:gd name="T82" fmla="*/ 42 w 43"/>
                <a:gd name="T83" fmla="*/ 33 h 47"/>
                <a:gd name="T84" fmla="*/ 43 w 43"/>
                <a:gd name="T8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47">
                  <a:moveTo>
                    <a:pt x="42" y="38"/>
                  </a:moveTo>
                  <a:cubicBezTo>
                    <a:pt x="40" y="41"/>
                    <a:pt x="40" y="41"/>
                    <a:pt x="40" y="41"/>
                  </a:cubicBezTo>
                  <a:cubicBezTo>
                    <a:pt x="40" y="41"/>
                    <a:pt x="40" y="41"/>
                    <a:pt x="40" y="41"/>
                  </a:cubicBezTo>
                  <a:cubicBezTo>
                    <a:pt x="39" y="43"/>
                    <a:pt x="39" y="43"/>
                    <a:pt x="39" y="43"/>
                  </a:cubicBezTo>
                  <a:cubicBezTo>
                    <a:pt x="37" y="43"/>
                    <a:pt x="37" y="43"/>
                    <a:pt x="37" y="43"/>
                  </a:cubicBezTo>
                  <a:cubicBezTo>
                    <a:pt x="36" y="44"/>
                    <a:pt x="36" y="44"/>
                    <a:pt x="36" y="44"/>
                  </a:cubicBezTo>
                  <a:cubicBezTo>
                    <a:pt x="33" y="44"/>
                    <a:pt x="33" y="44"/>
                    <a:pt x="33" y="44"/>
                  </a:cubicBezTo>
                  <a:cubicBezTo>
                    <a:pt x="32" y="45"/>
                    <a:pt x="32" y="45"/>
                    <a:pt x="32" y="45"/>
                  </a:cubicBezTo>
                  <a:cubicBezTo>
                    <a:pt x="31" y="45"/>
                    <a:pt x="31" y="45"/>
                    <a:pt x="31" y="45"/>
                  </a:cubicBezTo>
                  <a:cubicBezTo>
                    <a:pt x="30" y="45"/>
                    <a:pt x="30" y="45"/>
                    <a:pt x="30" y="45"/>
                  </a:cubicBezTo>
                  <a:cubicBezTo>
                    <a:pt x="30" y="46"/>
                    <a:pt x="30" y="46"/>
                    <a:pt x="30" y="46"/>
                  </a:cubicBezTo>
                  <a:cubicBezTo>
                    <a:pt x="26" y="46"/>
                    <a:pt x="26" y="46"/>
                    <a:pt x="26" y="46"/>
                  </a:cubicBezTo>
                  <a:cubicBezTo>
                    <a:pt x="24" y="46"/>
                    <a:pt x="24" y="46"/>
                    <a:pt x="24" y="46"/>
                  </a:cubicBezTo>
                  <a:cubicBezTo>
                    <a:pt x="23" y="47"/>
                    <a:pt x="23" y="47"/>
                    <a:pt x="23" y="47"/>
                  </a:cubicBezTo>
                  <a:cubicBezTo>
                    <a:pt x="22" y="46"/>
                    <a:pt x="22" y="46"/>
                    <a:pt x="22" y="46"/>
                  </a:cubicBezTo>
                  <a:cubicBezTo>
                    <a:pt x="23" y="46"/>
                    <a:pt x="24" y="46"/>
                    <a:pt x="24" y="46"/>
                  </a:cubicBezTo>
                  <a:cubicBezTo>
                    <a:pt x="24" y="46"/>
                    <a:pt x="22" y="46"/>
                    <a:pt x="19" y="46"/>
                  </a:cubicBezTo>
                  <a:cubicBezTo>
                    <a:pt x="19" y="46"/>
                    <a:pt x="19" y="46"/>
                    <a:pt x="19" y="46"/>
                  </a:cubicBezTo>
                  <a:cubicBezTo>
                    <a:pt x="18" y="46"/>
                    <a:pt x="18" y="46"/>
                    <a:pt x="18" y="46"/>
                  </a:cubicBezTo>
                  <a:cubicBezTo>
                    <a:pt x="17" y="47"/>
                    <a:pt x="17" y="47"/>
                    <a:pt x="17" y="47"/>
                  </a:cubicBezTo>
                  <a:cubicBezTo>
                    <a:pt x="16" y="46"/>
                    <a:pt x="15" y="46"/>
                    <a:pt x="14" y="46"/>
                  </a:cubicBezTo>
                  <a:cubicBezTo>
                    <a:pt x="13" y="46"/>
                    <a:pt x="12" y="46"/>
                    <a:pt x="11" y="46"/>
                  </a:cubicBezTo>
                  <a:cubicBezTo>
                    <a:pt x="11" y="46"/>
                    <a:pt x="11" y="46"/>
                    <a:pt x="11" y="46"/>
                  </a:cubicBezTo>
                  <a:cubicBezTo>
                    <a:pt x="10" y="45"/>
                    <a:pt x="9" y="45"/>
                    <a:pt x="9" y="45"/>
                  </a:cubicBezTo>
                  <a:cubicBezTo>
                    <a:pt x="9" y="45"/>
                    <a:pt x="8" y="46"/>
                    <a:pt x="7" y="46"/>
                  </a:cubicBezTo>
                  <a:cubicBezTo>
                    <a:pt x="6" y="45"/>
                    <a:pt x="6" y="45"/>
                    <a:pt x="6" y="45"/>
                  </a:cubicBezTo>
                  <a:cubicBezTo>
                    <a:pt x="5" y="45"/>
                    <a:pt x="5" y="45"/>
                    <a:pt x="5" y="45"/>
                  </a:cubicBezTo>
                  <a:cubicBezTo>
                    <a:pt x="5" y="45"/>
                    <a:pt x="5" y="45"/>
                    <a:pt x="4" y="44"/>
                  </a:cubicBezTo>
                  <a:cubicBezTo>
                    <a:pt x="2" y="44"/>
                    <a:pt x="0" y="42"/>
                    <a:pt x="0" y="38"/>
                  </a:cubicBezTo>
                  <a:cubicBezTo>
                    <a:pt x="0" y="37"/>
                    <a:pt x="0" y="37"/>
                    <a:pt x="0" y="37"/>
                  </a:cubicBezTo>
                  <a:cubicBezTo>
                    <a:pt x="2" y="36"/>
                    <a:pt x="2" y="36"/>
                    <a:pt x="2" y="36"/>
                  </a:cubicBezTo>
                  <a:cubicBezTo>
                    <a:pt x="5" y="35"/>
                    <a:pt x="5" y="35"/>
                    <a:pt x="5" y="35"/>
                  </a:cubicBezTo>
                  <a:cubicBezTo>
                    <a:pt x="6" y="36"/>
                    <a:pt x="6" y="36"/>
                    <a:pt x="6" y="36"/>
                  </a:cubicBezTo>
                  <a:cubicBezTo>
                    <a:pt x="8" y="36"/>
                    <a:pt x="8" y="36"/>
                    <a:pt x="8" y="36"/>
                  </a:cubicBezTo>
                  <a:cubicBezTo>
                    <a:pt x="8" y="36"/>
                    <a:pt x="8" y="36"/>
                    <a:pt x="8" y="36"/>
                  </a:cubicBezTo>
                  <a:cubicBezTo>
                    <a:pt x="9" y="36"/>
                    <a:pt x="9" y="37"/>
                    <a:pt x="10" y="38"/>
                  </a:cubicBezTo>
                  <a:cubicBezTo>
                    <a:pt x="10" y="38"/>
                    <a:pt x="10" y="38"/>
                    <a:pt x="10" y="38"/>
                  </a:cubicBezTo>
                  <a:cubicBezTo>
                    <a:pt x="10" y="39"/>
                    <a:pt x="10" y="39"/>
                    <a:pt x="10" y="39"/>
                  </a:cubicBezTo>
                  <a:cubicBezTo>
                    <a:pt x="12" y="40"/>
                    <a:pt x="12" y="40"/>
                    <a:pt x="12" y="40"/>
                  </a:cubicBezTo>
                  <a:cubicBezTo>
                    <a:pt x="12" y="40"/>
                    <a:pt x="12" y="40"/>
                    <a:pt x="12" y="40"/>
                  </a:cubicBezTo>
                  <a:cubicBezTo>
                    <a:pt x="25" y="39"/>
                    <a:pt x="25" y="39"/>
                    <a:pt x="25" y="39"/>
                  </a:cubicBezTo>
                  <a:cubicBezTo>
                    <a:pt x="28" y="38"/>
                    <a:pt x="28" y="38"/>
                    <a:pt x="28" y="38"/>
                  </a:cubicBezTo>
                  <a:cubicBezTo>
                    <a:pt x="28" y="38"/>
                    <a:pt x="28" y="38"/>
                    <a:pt x="28" y="38"/>
                  </a:cubicBezTo>
                  <a:cubicBezTo>
                    <a:pt x="29" y="38"/>
                    <a:pt x="29" y="38"/>
                    <a:pt x="29" y="38"/>
                  </a:cubicBezTo>
                  <a:cubicBezTo>
                    <a:pt x="30" y="38"/>
                    <a:pt x="30" y="38"/>
                    <a:pt x="30" y="38"/>
                  </a:cubicBezTo>
                  <a:cubicBezTo>
                    <a:pt x="30" y="37"/>
                    <a:pt x="30" y="37"/>
                    <a:pt x="30" y="37"/>
                  </a:cubicBezTo>
                  <a:cubicBezTo>
                    <a:pt x="32" y="37"/>
                    <a:pt x="33" y="37"/>
                    <a:pt x="34" y="36"/>
                  </a:cubicBezTo>
                  <a:cubicBezTo>
                    <a:pt x="34" y="36"/>
                    <a:pt x="34" y="36"/>
                    <a:pt x="34" y="36"/>
                  </a:cubicBezTo>
                  <a:cubicBezTo>
                    <a:pt x="34" y="35"/>
                    <a:pt x="34" y="35"/>
                    <a:pt x="34" y="35"/>
                  </a:cubicBezTo>
                  <a:cubicBezTo>
                    <a:pt x="33" y="35"/>
                    <a:pt x="33" y="35"/>
                    <a:pt x="33" y="35"/>
                  </a:cubicBezTo>
                  <a:cubicBezTo>
                    <a:pt x="32" y="34"/>
                    <a:pt x="32" y="34"/>
                    <a:pt x="32" y="34"/>
                  </a:cubicBezTo>
                  <a:cubicBezTo>
                    <a:pt x="31" y="34"/>
                    <a:pt x="31" y="34"/>
                    <a:pt x="31" y="34"/>
                  </a:cubicBezTo>
                  <a:cubicBezTo>
                    <a:pt x="31" y="33"/>
                    <a:pt x="31" y="33"/>
                    <a:pt x="31" y="33"/>
                  </a:cubicBezTo>
                  <a:cubicBezTo>
                    <a:pt x="31" y="33"/>
                    <a:pt x="31" y="33"/>
                    <a:pt x="31" y="33"/>
                  </a:cubicBezTo>
                  <a:cubicBezTo>
                    <a:pt x="30" y="33"/>
                    <a:pt x="30" y="33"/>
                    <a:pt x="30" y="33"/>
                  </a:cubicBezTo>
                  <a:cubicBezTo>
                    <a:pt x="29" y="32"/>
                    <a:pt x="29" y="32"/>
                    <a:pt x="29" y="32"/>
                  </a:cubicBezTo>
                  <a:cubicBezTo>
                    <a:pt x="29" y="32"/>
                    <a:pt x="28" y="32"/>
                    <a:pt x="28" y="32"/>
                  </a:cubicBezTo>
                  <a:cubicBezTo>
                    <a:pt x="27" y="32"/>
                    <a:pt x="26" y="32"/>
                    <a:pt x="25" y="32"/>
                  </a:cubicBezTo>
                  <a:cubicBezTo>
                    <a:pt x="24" y="32"/>
                    <a:pt x="24" y="32"/>
                    <a:pt x="24" y="32"/>
                  </a:cubicBezTo>
                  <a:cubicBezTo>
                    <a:pt x="24" y="31"/>
                    <a:pt x="24" y="31"/>
                    <a:pt x="24" y="31"/>
                  </a:cubicBezTo>
                  <a:cubicBezTo>
                    <a:pt x="22" y="32"/>
                    <a:pt x="22" y="32"/>
                    <a:pt x="22" y="32"/>
                  </a:cubicBezTo>
                  <a:cubicBezTo>
                    <a:pt x="22" y="31"/>
                    <a:pt x="22" y="31"/>
                    <a:pt x="22" y="31"/>
                  </a:cubicBezTo>
                  <a:cubicBezTo>
                    <a:pt x="21" y="31"/>
                    <a:pt x="21" y="31"/>
                    <a:pt x="21" y="31"/>
                  </a:cubicBezTo>
                  <a:cubicBezTo>
                    <a:pt x="20" y="30"/>
                    <a:pt x="20" y="30"/>
                    <a:pt x="20" y="30"/>
                  </a:cubicBezTo>
                  <a:cubicBezTo>
                    <a:pt x="17" y="29"/>
                    <a:pt x="17" y="29"/>
                    <a:pt x="17" y="29"/>
                  </a:cubicBezTo>
                  <a:cubicBezTo>
                    <a:pt x="16" y="28"/>
                    <a:pt x="16" y="28"/>
                    <a:pt x="16" y="28"/>
                  </a:cubicBezTo>
                  <a:cubicBezTo>
                    <a:pt x="12" y="27"/>
                    <a:pt x="12" y="27"/>
                    <a:pt x="12" y="27"/>
                  </a:cubicBezTo>
                  <a:cubicBezTo>
                    <a:pt x="11" y="27"/>
                    <a:pt x="11" y="27"/>
                    <a:pt x="11" y="27"/>
                  </a:cubicBezTo>
                  <a:cubicBezTo>
                    <a:pt x="9" y="25"/>
                    <a:pt x="9" y="25"/>
                    <a:pt x="9" y="25"/>
                  </a:cubicBezTo>
                  <a:cubicBezTo>
                    <a:pt x="7" y="21"/>
                    <a:pt x="7" y="21"/>
                    <a:pt x="7" y="21"/>
                  </a:cubicBezTo>
                  <a:cubicBezTo>
                    <a:pt x="6" y="20"/>
                    <a:pt x="6" y="20"/>
                    <a:pt x="6" y="20"/>
                  </a:cubicBezTo>
                  <a:cubicBezTo>
                    <a:pt x="5" y="14"/>
                    <a:pt x="5" y="14"/>
                    <a:pt x="5" y="14"/>
                  </a:cubicBezTo>
                  <a:cubicBezTo>
                    <a:pt x="6" y="14"/>
                    <a:pt x="6" y="14"/>
                    <a:pt x="6" y="14"/>
                  </a:cubicBezTo>
                  <a:cubicBezTo>
                    <a:pt x="6" y="12"/>
                    <a:pt x="6" y="11"/>
                    <a:pt x="7" y="10"/>
                  </a:cubicBezTo>
                  <a:cubicBezTo>
                    <a:pt x="8" y="9"/>
                    <a:pt x="9" y="8"/>
                    <a:pt x="9" y="7"/>
                  </a:cubicBezTo>
                  <a:cubicBezTo>
                    <a:pt x="10" y="7"/>
                    <a:pt x="10" y="7"/>
                    <a:pt x="10" y="7"/>
                  </a:cubicBezTo>
                  <a:cubicBezTo>
                    <a:pt x="11" y="6"/>
                    <a:pt x="11" y="6"/>
                    <a:pt x="12" y="5"/>
                  </a:cubicBezTo>
                  <a:cubicBezTo>
                    <a:pt x="14" y="4"/>
                    <a:pt x="14" y="4"/>
                    <a:pt x="14" y="4"/>
                  </a:cubicBezTo>
                  <a:cubicBezTo>
                    <a:pt x="20" y="2"/>
                    <a:pt x="20" y="2"/>
                    <a:pt x="20" y="2"/>
                  </a:cubicBezTo>
                  <a:cubicBezTo>
                    <a:pt x="21" y="2"/>
                    <a:pt x="21" y="2"/>
                    <a:pt x="21" y="2"/>
                  </a:cubicBezTo>
                  <a:cubicBezTo>
                    <a:pt x="23" y="1"/>
                    <a:pt x="23" y="1"/>
                    <a:pt x="23" y="1"/>
                  </a:cubicBezTo>
                  <a:cubicBezTo>
                    <a:pt x="26" y="0"/>
                    <a:pt x="26" y="0"/>
                    <a:pt x="26" y="0"/>
                  </a:cubicBezTo>
                  <a:cubicBezTo>
                    <a:pt x="33" y="1"/>
                    <a:pt x="33" y="1"/>
                    <a:pt x="33" y="1"/>
                  </a:cubicBezTo>
                  <a:cubicBezTo>
                    <a:pt x="33" y="1"/>
                    <a:pt x="33" y="1"/>
                    <a:pt x="33" y="1"/>
                  </a:cubicBezTo>
                  <a:cubicBezTo>
                    <a:pt x="34" y="2"/>
                    <a:pt x="34" y="2"/>
                    <a:pt x="35" y="3"/>
                  </a:cubicBezTo>
                  <a:cubicBezTo>
                    <a:pt x="35" y="3"/>
                    <a:pt x="35" y="3"/>
                    <a:pt x="35" y="3"/>
                  </a:cubicBezTo>
                  <a:cubicBezTo>
                    <a:pt x="37" y="4"/>
                    <a:pt x="37" y="4"/>
                    <a:pt x="37" y="4"/>
                  </a:cubicBezTo>
                  <a:cubicBezTo>
                    <a:pt x="36" y="7"/>
                    <a:pt x="36" y="7"/>
                    <a:pt x="36" y="7"/>
                  </a:cubicBezTo>
                  <a:cubicBezTo>
                    <a:pt x="36" y="8"/>
                    <a:pt x="36" y="8"/>
                    <a:pt x="36" y="8"/>
                  </a:cubicBezTo>
                  <a:cubicBezTo>
                    <a:pt x="36" y="9"/>
                    <a:pt x="34" y="10"/>
                    <a:pt x="33" y="10"/>
                  </a:cubicBezTo>
                  <a:cubicBezTo>
                    <a:pt x="32" y="10"/>
                    <a:pt x="31" y="10"/>
                    <a:pt x="30" y="9"/>
                  </a:cubicBezTo>
                  <a:cubicBezTo>
                    <a:pt x="30" y="8"/>
                    <a:pt x="30" y="8"/>
                    <a:pt x="30" y="8"/>
                  </a:cubicBezTo>
                  <a:cubicBezTo>
                    <a:pt x="29" y="8"/>
                    <a:pt x="29" y="8"/>
                    <a:pt x="29" y="8"/>
                  </a:cubicBezTo>
                  <a:cubicBezTo>
                    <a:pt x="28" y="9"/>
                    <a:pt x="28" y="9"/>
                    <a:pt x="28" y="9"/>
                  </a:cubicBezTo>
                  <a:cubicBezTo>
                    <a:pt x="26" y="8"/>
                    <a:pt x="26" y="8"/>
                    <a:pt x="26" y="8"/>
                  </a:cubicBezTo>
                  <a:cubicBezTo>
                    <a:pt x="26" y="8"/>
                    <a:pt x="26" y="8"/>
                    <a:pt x="26" y="8"/>
                  </a:cubicBezTo>
                  <a:cubicBezTo>
                    <a:pt x="25" y="8"/>
                    <a:pt x="24" y="9"/>
                    <a:pt x="23" y="9"/>
                  </a:cubicBezTo>
                  <a:cubicBezTo>
                    <a:pt x="22" y="9"/>
                    <a:pt x="21" y="9"/>
                    <a:pt x="20" y="10"/>
                  </a:cubicBezTo>
                  <a:cubicBezTo>
                    <a:pt x="19" y="10"/>
                    <a:pt x="19" y="10"/>
                    <a:pt x="19" y="10"/>
                  </a:cubicBezTo>
                  <a:cubicBezTo>
                    <a:pt x="18" y="11"/>
                    <a:pt x="18" y="11"/>
                    <a:pt x="18" y="11"/>
                  </a:cubicBezTo>
                  <a:cubicBezTo>
                    <a:pt x="17" y="11"/>
                    <a:pt x="17" y="11"/>
                    <a:pt x="17" y="11"/>
                  </a:cubicBezTo>
                  <a:cubicBezTo>
                    <a:pt x="16" y="11"/>
                    <a:pt x="16" y="11"/>
                    <a:pt x="16" y="11"/>
                  </a:cubicBezTo>
                  <a:cubicBezTo>
                    <a:pt x="16" y="12"/>
                    <a:pt x="16" y="12"/>
                    <a:pt x="16" y="12"/>
                  </a:cubicBezTo>
                  <a:cubicBezTo>
                    <a:pt x="15" y="13"/>
                    <a:pt x="15" y="13"/>
                    <a:pt x="15" y="13"/>
                  </a:cubicBezTo>
                  <a:cubicBezTo>
                    <a:pt x="15" y="13"/>
                    <a:pt x="15" y="13"/>
                    <a:pt x="15" y="13"/>
                  </a:cubicBezTo>
                  <a:cubicBezTo>
                    <a:pt x="14" y="14"/>
                    <a:pt x="14" y="14"/>
                    <a:pt x="14" y="14"/>
                  </a:cubicBezTo>
                  <a:cubicBezTo>
                    <a:pt x="12" y="15"/>
                    <a:pt x="12" y="15"/>
                    <a:pt x="12" y="15"/>
                  </a:cubicBezTo>
                  <a:cubicBezTo>
                    <a:pt x="12" y="16"/>
                    <a:pt x="12" y="16"/>
                    <a:pt x="12" y="17"/>
                  </a:cubicBezTo>
                  <a:cubicBezTo>
                    <a:pt x="12" y="19"/>
                    <a:pt x="12" y="19"/>
                    <a:pt x="14" y="20"/>
                  </a:cubicBezTo>
                  <a:cubicBezTo>
                    <a:pt x="14" y="20"/>
                    <a:pt x="14" y="20"/>
                    <a:pt x="14" y="20"/>
                  </a:cubicBezTo>
                  <a:cubicBezTo>
                    <a:pt x="15" y="21"/>
                    <a:pt x="15" y="21"/>
                    <a:pt x="15" y="21"/>
                  </a:cubicBezTo>
                  <a:cubicBezTo>
                    <a:pt x="16" y="22"/>
                    <a:pt x="17" y="22"/>
                    <a:pt x="17" y="22"/>
                  </a:cubicBezTo>
                  <a:cubicBezTo>
                    <a:pt x="19" y="22"/>
                    <a:pt x="19" y="22"/>
                    <a:pt x="19" y="22"/>
                  </a:cubicBezTo>
                  <a:cubicBezTo>
                    <a:pt x="21" y="24"/>
                    <a:pt x="21" y="24"/>
                    <a:pt x="21" y="24"/>
                  </a:cubicBezTo>
                  <a:cubicBezTo>
                    <a:pt x="23" y="24"/>
                    <a:pt x="23" y="24"/>
                    <a:pt x="23" y="24"/>
                  </a:cubicBezTo>
                  <a:cubicBezTo>
                    <a:pt x="24" y="24"/>
                    <a:pt x="24" y="24"/>
                    <a:pt x="24" y="24"/>
                  </a:cubicBezTo>
                  <a:cubicBezTo>
                    <a:pt x="28" y="26"/>
                    <a:pt x="28" y="26"/>
                    <a:pt x="28" y="26"/>
                  </a:cubicBezTo>
                  <a:cubicBezTo>
                    <a:pt x="29" y="27"/>
                    <a:pt x="29" y="27"/>
                    <a:pt x="29" y="27"/>
                  </a:cubicBezTo>
                  <a:cubicBezTo>
                    <a:pt x="29" y="26"/>
                    <a:pt x="29" y="26"/>
                    <a:pt x="29" y="26"/>
                  </a:cubicBezTo>
                  <a:cubicBezTo>
                    <a:pt x="30" y="26"/>
                    <a:pt x="31" y="27"/>
                    <a:pt x="32" y="27"/>
                  </a:cubicBezTo>
                  <a:cubicBezTo>
                    <a:pt x="34" y="28"/>
                    <a:pt x="34" y="28"/>
                    <a:pt x="34" y="28"/>
                  </a:cubicBezTo>
                  <a:cubicBezTo>
                    <a:pt x="34" y="28"/>
                    <a:pt x="34" y="28"/>
                    <a:pt x="34" y="28"/>
                  </a:cubicBezTo>
                  <a:cubicBezTo>
                    <a:pt x="36" y="28"/>
                    <a:pt x="36" y="28"/>
                    <a:pt x="36" y="28"/>
                  </a:cubicBezTo>
                  <a:cubicBezTo>
                    <a:pt x="39" y="30"/>
                    <a:pt x="39" y="30"/>
                    <a:pt x="39" y="30"/>
                  </a:cubicBezTo>
                  <a:cubicBezTo>
                    <a:pt x="39" y="31"/>
                    <a:pt x="40" y="32"/>
                    <a:pt x="41" y="32"/>
                  </a:cubicBezTo>
                  <a:cubicBezTo>
                    <a:pt x="42" y="33"/>
                    <a:pt x="42" y="33"/>
                    <a:pt x="42" y="33"/>
                  </a:cubicBezTo>
                  <a:cubicBezTo>
                    <a:pt x="42" y="34"/>
                    <a:pt x="42" y="34"/>
                    <a:pt x="42" y="34"/>
                  </a:cubicBezTo>
                  <a:cubicBezTo>
                    <a:pt x="42" y="35"/>
                    <a:pt x="43" y="36"/>
                    <a:pt x="43" y="36"/>
                  </a:cubicBezTo>
                  <a:cubicBezTo>
                    <a:pt x="43" y="37"/>
                    <a:pt x="43" y="37"/>
                    <a:pt x="43" y="37"/>
                  </a:cubicBezTo>
                  <a:lnTo>
                    <a:pt x="4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40"/>
            <p:cNvSpPr>
              <a:spLocks noEditPoints="1"/>
            </p:cNvSpPr>
            <p:nvPr userDrawn="1"/>
          </p:nvSpPr>
          <p:spPr bwMode="auto">
            <a:xfrm>
              <a:off x="758" y="419"/>
              <a:ext cx="31" cy="13"/>
            </a:xfrm>
            <a:custGeom>
              <a:avLst/>
              <a:gdLst>
                <a:gd name="T0" fmla="*/ 15 w 15"/>
                <a:gd name="T1" fmla="*/ 4 h 6"/>
                <a:gd name="T2" fmla="*/ 14 w 15"/>
                <a:gd name="T3" fmla="*/ 3 h 6"/>
                <a:gd name="T4" fmla="*/ 14 w 15"/>
                <a:gd name="T5" fmla="*/ 2 h 6"/>
                <a:gd name="T6" fmla="*/ 14 w 15"/>
                <a:gd name="T7" fmla="*/ 1 h 6"/>
                <a:gd name="T8" fmla="*/ 14 w 15"/>
                <a:gd name="T9" fmla="*/ 1 h 6"/>
                <a:gd name="T10" fmla="*/ 14 w 15"/>
                <a:gd name="T11" fmla="*/ 0 h 6"/>
                <a:gd name="T12" fmla="*/ 13 w 15"/>
                <a:gd name="T13" fmla="*/ 0 h 6"/>
                <a:gd name="T14" fmla="*/ 13 w 15"/>
                <a:gd name="T15" fmla="*/ 1 h 6"/>
                <a:gd name="T16" fmla="*/ 12 w 15"/>
                <a:gd name="T17" fmla="*/ 2 h 6"/>
                <a:gd name="T18" fmla="*/ 11 w 15"/>
                <a:gd name="T19" fmla="*/ 3 h 6"/>
                <a:gd name="T20" fmla="*/ 11 w 15"/>
                <a:gd name="T21" fmla="*/ 3 h 6"/>
                <a:gd name="T22" fmla="*/ 9 w 15"/>
                <a:gd name="T23" fmla="*/ 2 h 6"/>
                <a:gd name="T24" fmla="*/ 9 w 15"/>
                <a:gd name="T25" fmla="*/ 1 h 6"/>
                <a:gd name="T26" fmla="*/ 9 w 15"/>
                <a:gd name="T27" fmla="*/ 1 h 6"/>
                <a:gd name="T28" fmla="*/ 8 w 15"/>
                <a:gd name="T29" fmla="*/ 0 h 6"/>
                <a:gd name="T30" fmla="*/ 6 w 15"/>
                <a:gd name="T31" fmla="*/ 0 h 6"/>
                <a:gd name="T32" fmla="*/ 5 w 15"/>
                <a:gd name="T33" fmla="*/ 0 h 6"/>
                <a:gd name="T34" fmla="*/ 4 w 15"/>
                <a:gd name="T35" fmla="*/ 0 h 6"/>
                <a:gd name="T36" fmla="*/ 3 w 15"/>
                <a:gd name="T37" fmla="*/ 0 h 6"/>
                <a:gd name="T38" fmla="*/ 1 w 15"/>
                <a:gd name="T39" fmla="*/ 0 h 6"/>
                <a:gd name="T40" fmla="*/ 0 w 15"/>
                <a:gd name="T41" fmla="*/ 1 h 6"/>
                <a:gd name="T42" fmla="*/ 1 w 15"/>
                <a:gd name="T43" fmla="*/ 1 h 6"/>
                <a:gd name="T44" fmla="*/ 3 w 15"/>
                <a:gd name="T45" fmla="*/ 2 h 6"/>
                <a:gd name="T46" fmla="*/ 3 w 15"/>
                <a:gd name="T47" fmla="*/ 2 h 6"/>
                <a:gd name="T48" fmla="*/ 3 w 15"/>
                <a:gd name="T49" fmla="*/ 3 h 6"/>
                <a:gd name="T50" fmla="*/ 3 w 15"/>
                <a:gd name="T51" fmla="*/ 4 h 6"/>
                <a:gd name="T52" fmla="*/ 3 w 15"/>
                <a:gd name="T53" fmla="*/ 5 h 6"/>
                <a:gd name="T54" fmla="*/ 3 w 15"/>
                <a:gd name="T55" fmla="*/ 6 h 6"/>
                <a:gd name="T56" fmla="*/ 4 w 15"/>
                <a:gd name="T57" fmla="*/ 5 h 6"/>
                <a:gd name="T58" fmla="*/ 4 w 15"/>
                <a:gd name="T59" fmla="*/ 4 h 6"/>
                <a:gd name="T60" fmla="*/ 4 w 15"/>
                <a:gd name="T61" fmla="*/ 4 h 6"/>
                <a:gd name="T62" fmla="*/ 4 w 15"/>
                <a:gd name="T63" fmla="*/ 2 h 6"/>
                <a:gd name="T64" fmla="*/ 4 w 15"/>
                <a:gd name="T65" fmla="*/ 1 h 6"/>
                <a:gd name="T66" fmla="*/ 5 w 15"/>
                <a:gd name="T67" fmla="*/ 1 h 6"/>
                <a:gd name="T68" fmla="*/ 6 w 15"/>
                <a:gd name="T69" fmla="*/ 1 h 6"/>
                <a:gd name="T70" fmla="*/ 7 w 15"/>
                <a:gd name="T71" fmla="*/ 1 h 6"/>
                <a:gd name="T72" fmla="*/ 7 w 15"/>
                <a:gd name="T73" fmla="*/ 2 h 6"/>
                <a:gd name="T74" fmla="*/ 7 w 15"/>
                <a:gd name="T75" fmla="*/ 4 h 6"/>
                <a:gd name="T76" fmla="*/ 7 w 15"/>
                <a:gd name="T77" fmla="*/ 5 h 6"/>
                <a:gd name="T78" fmla="*/ 8 w 15"/>
                <a:gd name="T79" fmla="*/ 5 h 6"/>
                <a:gd name="T80" fmla="*/ 8 w 15"/>
                <a:gd name="T81" fmla="*/ 4 h 6"/>
                <a:gd name="T82" fmla="*/ 9 w 15"/>
                <a:gd name="T83" fmla="*/ 2 h 6"/>
                <a:gd name="T84" fmla="*/ 9 w 15"/>
                <a:gd name="T85" fmla="*/ 3 h 6"/>
                <a:gd name="T86" fmla="*/ 10 w 15"/>
                <a:gd name="T87" fmla="*/ 4 h 6"/>
                <a:gd name="T88" fmla="*/ 10 w 15"/>
                <a:gd name="T89" fmla="*/ 5 h 6"/>
                <a:gd name="T90" fmla="*/ 11 w 15"/>
                <a:gd name="T91" fmla="*/ 5 h 6"/>
                <a:gd name="T92" fmla="*/ 12 w 15"/>
                <a:gd name="T93" fmla="*/ 4 h 6"/>
                <a:gd name="T94" fmla="*/ 13 w 15"/>
                <a:gd name="T95" fmla="*/ 3 h 6"/>
                <a:gd name="T96" fmla="*/ 13 w 15"/>
                <a:gd name="T97" fmla="*/ 3 h 6"/>
                <a:gd name="T98" fmla="*/ 13 w 15"/>
                <a:gd name="T99" fmla="*/ 4 h 6"/>
                <a:gd name="T100" fmla="*/ 14 w 15"/>
                <a:gd name="T101" fmla="*/ 6 h 6"/>
                <a:gd name="T102" fmla="*/ 8 w 15"/>
                <a:gd name="T10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 h="6">
                  <a:moveTo>
                    <a:pt x="15" y="5"/>
                  </a:moveTo>
                  <a:cubicBezTo>
                    <a:pt x="15" y="5"/>
                    <a:pt x="15" y="5"/>
                    <a:pt x="15" y="5"/>
                  </a:cubicBezTo>
                  <a:cubicBezTo>
                    <a:pt x="15" y="5"/>
                    <a:pt x="15" y="5"/>
                    <a:pt x="15" y="5"/>
                  </a:cubicBezTo>
                  <a:cubicBezTo>
                    <a:pt x="15" y="5"/>
                    <a:pt x="15" y="5"/>
                    <a:pt x="15" y="5"/>
                  </a:cubicBezTo>
                  <a:cubicBezTo>
                    <a:pt x="15" y="4"/>
                    <a:pt x="15" y="4"/>
                    <a:pt x="15" y="4"/>
                  </a:cubicBezTo>
                  <a:cubicBezTo>
                    <a:pt x="14" y="4"/>
                    <a:pt x="14" y="4"/>
                    <a:pt x="14" y="4"/>
                  </a:cubicBezTo>
                  <a:cubicBezTo>
                    <a:pt x="14" y="4"/>
                    <a:pt x="14" y="4"/>
                    <a:pt x="14" y="4"/>
                  </a:cubicBezTo>
                  <a:cubicBezTo>
                    <a:pt x="14" y="4"/>
                    <a:pt x="14" y="4"/>
                    <a:pt x="14" y="4"/>
                  </a:cubicBezTo>
                  <a:cubicBezTo>
                    <a:pt x="14" y="3"/>
                    <a:pt x="14" y="3"/>
                    <a:pt x="14" y="3"/>
                  </a:cubicBezTo>
                  <a:cubicBezTo>
                    <a:pt x="14" y="3"/>
                    <a:pt x="14" y="3"/>
                    <a:pt x="14" y="3"/>
                  </a:cubicBezTo>
                  <a:cubicBezTo>
                    <a:pt x="14" y="3"/>
                    <a:pt x="15" y="3"/>
                    <a:pt x="15" y="3"/>
                  </a:cubicBezTo>
                  <a:cubicBezTo>
                    <a:pt x="15"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5" y="2"/>
                    <a:pt x="15" y="2"/>
                    <a:pt x="15" y="2"/>
                  </a:cubicBezTo>
                  <a:cubicBezTo>
                    <a:pt x="14" y="2"/>
                    <a:pt x="14" y="2"/>
                    <a:pt x="14" y="2"/>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3" y="0"/>
                  </a:cubicBezTo>
                  <a:cubicBezTo>
                    <a:pt x="13" y="0"/>
                    <a:pt x="13" y="0"/>
                    <a:pt x="13" y="0"/>
                  </a:cubicBezTo>
                  <a:cubicBezTo>
                    <a:pt x="13" y="0"/>
                    <a:pt x="13" y="0"/>
                    <a:pt x="13" y="0"/>
                  </a:cubicBezTo>
                  <a:cubicBezTo>
                    <a:pt x="13" y="0"/>
                    <a:pt x="13" y="0"/>
                    <a:pt x="13" y="0"/>
                  </a:cubicBezTo>
                  <a:cubicBezTo>
                    <a:pt x="13" y="0"/>
                    <a:pt x="13" y="0"/>
                    <a:pt x="13" y="0"/>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2" y="1"/>
                    <a:pt x="12" y="1"/>
                    <a:pt x="12" y="1"/>
                  </a:cubicBezTo>
                  <a:cubicBezTo>
                    <a:pt x="12" y="2"/>
                    <a:pt x="12" y="2"/>
                    <a:pt x="12" y="2"/>
                  </a:cubicBezTo>
                  <a:cubicBezTo>
                    <a:pt x="12" y="2"/>
                    <a:pt x="12" y="2"/>
                    <a:pt x="12" y="2"/>
                  </a:cubicBezTo>
                  <a:cubicBezTo>
                    <a:pt x="12" y="2"/>
                    <a:pt x="12" y="2"/>
                    <a:pt x="12" y="2"/>
                  </a:cubicBezTo>
                  <a:cubicBezTo>
                    <a:pt x="12" y="2"/>
                    <a:pt x="12" y="2"/>
                    <a:pt x="12" y="2"/>
                  </a:cubicBezTo>
                  <a:cubicBezTo>
                    <a:pt x="12" y="2"/>
                    <a:pt x="12" y="2"/>
                    <a:pt x="12" y="2"/>
                  </a:cubicBezTo>
                  <a:cubicBezTo>
                    <a:pt x="12" y="3"/>
                    <a:pt x="12" y="3"/>
                    <a:pt x="12"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0" y="3"/>
                    <a:pt x="10" y="3"/>
                    <a:pt x="10" y="3"/>
                  </a:cubicBezTo>
                  <a:cubicBezTo>
                    <a:pt x="10" y="2"/>
                    <a:pt x="10" y="2"/>
                    <a:pt x="10" y="2"/>
                  </a:cubicBezTo>
                  <a:cubicBezTo>
                    <a:pt x="10" y="2"/>
                    <a:pt x="10" y="2"/>
                    <a:pt x="10" y="2"/>
                  </a:cubicBezTo>
                  <a:cubicBezTo>
                    <a:pt x="10" y="2"/>
                    <a:pt x="10" y="2"/>
                    <a:pt x="10" y="2"/>
                  </a:cubicBezTo>
                  <a:cubicBezTo>
                    <a:pt x="9" y="2"/>
                    <a:pt x="9" y="2"/>
                    <a:pt x="9" y="2"/>
                  </a:cubicBezTo>
                  <a:cubicBezTo>
                    <a:pt x="9" y="2"/>
                    <a:pt x="9" y="2"/>
                    <a:pt x="9" y="2"/>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0"/>
                    <a:pt x="9" y="0"/>
                    <a:pt x="9" y="0"/>
                  </a:cubicBezTo>
                  <a:cubicBezTo>
                    <a:pt x="8" y="0"/>
                    <a:pt x="8" y="0"/>
                    <a:pt x="8" y="0"/>
                  </a:cubicBezTo>
                  <a:cubicBezTo>
                    <a:pt x="8" y="0"/>
                    <a:pt x="8" y="0"/>
                    <a:pt x="8" y="0"/>
                  </a:cubicBezTo>
                  <a:cubicBezTo>
                    <a:pt x="8" y="0"/>
                    <a:pt x="8" y="0"/>
                    <a:pt x="8" y="0"/>
                  </a:cubicBezTo>
                  <a:cubicBezTo>
                    <a:pt x="8" y="0"/>
                    <a:pt x="8" y="0"/>
                    <a:pt x="8" y="0"/>
                  </a:cubicBezTo>
                  <a:cubicBezTo>
                    <a:pt x="8" y="0"/>
                    <a:pt x="8" y="0"/>
                    <a:pt x="8"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0"/>
                    <a:pt x="6" y="0"/>
                    <a:pt x="6"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2"/>
                  </a:cubicBezTo>
                  <a:cubicBezTo>
                    <a:pt x="1" y="2"/>
                    <a:pt x="1" y="2"/>
                    <a:pt x="1" y="2"/>
                  </a:cubicBezTo>
                  <a:cubicBezTo>
                    <a:pt x="1" y="1"/>
                    <a:pt x="1" y="1"/>
                    <a:pt x="1" y="1"/>
                  </a:cubicBezTo>
                  <a:cubicBezTo>
                    <a:pt x="2" y="1"/>
                    <a:pt x="2" y="1"/>
                    <a:pt x="2" y="1"/>
                  </a:cubicBezTo>
                  <a:cubicBezTo>
                    <a:pt x="2" y="2"/>
                    <a:pt x="2" y="2"/>
                    <a:pt x="2" y="2"/>
                  </a:cubicBezTo>
                  <a:cubicBezTo>
                    <a:pt x="2" y="2"/>
                    <a:pt x="2" y="2"/>
                    <a:pt x="2" y="2"/>
                  </a:cubicBezTo>
                  <a:cubicBezTo>
                    <a:pt x="2" y="2"/>
                    <a:pt x="2"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5"/>
                    <a:pt x="3" y="5"/>
                  </a:cubicBezTo>
                  <a:cubicBezTo>
                    <a:pt x="3" y="5"/>
                    <a:pt x="3" y="5"/>
                    <a:pt x="3" y="5"/>
                  </a:cubicBezTo>
                  <a:cubicBezTo>
                    <a:pt x="3" y="5"/>
                    <a:pt x="3" y="5"/>
                    <a:pt x="3" y="5"/>
                  </a:cubicBezTo>
                  <a:cubicBezTo>
                    <a:pt x="3" y="5"/>
                    <a:pt x="3" y="5"/>
                    <a:pt x="3" y="5"/>
                  </a:cubicBezTo>
                  <a:cubicBezTo>
                    <a:pt x="3" y="5"/>
                    <a:pt x="3" y="6"/>
                    <a:pt x="3" y="6"/>
                  </a:cubicBezTo>
                  <a:cubicBezTo>
                    <a:pt x="3" y="6"/>
                    <a:pt x="3" y="6"/>
                    <a:pt x="3" y="6"/>
                  </a:cubicBezTo>
                  <a:cubicBezTo>
                    <a:pt x="3" y="6"/>
                    <a:pt x="3" y="6"/>
                    <a:pt x="3" y="6"/>
                  </a:cubicBezTo>
                  <a:cubicBezTo>
                    <a:pt x="4" y="6"/>
                    <a:pt x="4" y="6"/>
                    <a:pt x="4" y="6"/>
                  </a:cubicBezTo>
                  <a:cubicBezTo>
                    <a:pt x="4" y="6"/>
                    <a:pt x="4" y="6"/>
                    <a:pt x="4" y="6"/>
                  </a:cubicBezTo>
                  <a:cubicBezTo>
                    <a:pt x="4" y="6"/>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3"/>
                    <a:pt x="4" y="3"/>
                    <a:pt x="4" y="3"/>
                  </a:cubicBezTo>
                  <a:cubicBezTo>
                    <a:pt x="4" y="3"/>
                    <a:pt x="4" y="3"/>
                    <a:pt x="4" y="3"/>
                  </a:cubicBezTo>
                  <a:cubicBezTo>
                    <a:pt x="4" y="3"/>
                    <a:pt x="4" y="3"/>
                    <a:pt x="4" y="3"/>
                  </a:cubicBezTo>
                  <a:cubicBezTo>
                    <a:pt x="4" y="3"/>
                    <a:pt x="4" y="3"/>
                    <a:pt x="4" y="3"/>
                  </a:cubicBezTo>
                  <a:cubicBezTo>
                    <a:pt x="4" y="3"/>
                    <a:pt x="4" y="3"/>
                    <a:pt x="4" y="2"/>
                  </a:cubicBezTo>
                  <a:cubicBezTo>
                    <a:pt x="4" y="2"/>
                    <a:pt x="4" y="2"/>
                    <a:pt x="4" y="2"/>
                  </a:cubicBezTo>
                  <a:cubicBezTo>
                    <a:pt x="4" y="2"/>
                    <a:pt x="4" y="2"/>
                    <a:pt x="4" y="2"/>
                  </a:cubicBezTo>
                  <a:cubicBezTo>
                    <a:pt x="4" y="2"/>
                    <a:pt x="4" y="2"/>
                    <a:pt x="4" y="2"/>
                  </a:cubicBezTo>
                  <a:cubicBezTo>
                    <a:pt x="4" y="2"/>
                    <a:pt x="4" y="2"/>
                    <a:pt x="4" y="2"/>
                  </a:cubicBezTo>
                  <a:cubicBezTo>
                    <a:pt x="4" y="1"/>
                    <a:pt x="4" y="1"/>
                    <a:pt x="4" y="1"/>
                  </a:cubicBezTo>
                  <a:cubicBezTo>
                    <a:pt x="4" y="1"/>
                    <a:pt x="4" y="1"/>
                    <a:pt x="4" y="1"/>
                  </a:cubicBezTo>
                  <a:cubicBezTo>
                    <a:pt x="4" y="1"/>
                    <a:pt x="4" y="1"/>
                    <a:pt x="4" y="1"/>
                  </a:cubicBezTo>
                  <a:cubicBezTo>
                    <a:pt x="5" y="1"/>
                    <a:pt x="5" y="1"/>
                    <a:pt x="5" y="1"/>
                  </a:cubicBezTo>
                  <a:cubicBezTo>
                    <a:pt x="5" y="1"/>
                    <a:pt x="5" y="1"/>
                    <a:pt x="5" y="1"/>
                  </a:cubicBezTo>
                  <a:cubicBezTo>
                    <a:pt x="5" y="1"/>
                    <a:pt x="5" y="1"/>
                    <a:pt x="5" y="1"/>
                  </a:cubicBezTo>
                  <a:cubicBezTo>
                    <a:pt x="5" y="1"/>
                    <a:pt x="5" y="1"/>
                    <a:pt x="5" y="1"/>
                  </a:cubicBezTo>
                  <a:cubicBezTo>
                    <a:pt x="5" y="1"/>
                    <a:pt x="5" y="1"/>
                    <a:pt x="6" y="1"/>
                  </a:cubicBezTo>
                  <a:cubicBezTo>
                    <a:pt x="6" y="1"/>
                    <a:pt x="6" y="1"/>
                    <a:pt x="6" y="1"/>
                  </a:cubicBezTo>
                  <a:cubicBezTo>
                    <a:pt x="6" y="1"/>
                    <a:pt x="6" y="1"/>
                    <a:pt x="6" y="1"/>
                  </a:cubicBezTo>
                  <a:cubicBezTo>
                    <a:pt x="6" y="1"/>
                    <a:pt x="6" y="1"/>
                    <a:pt x="6" y="1"/>
                  </a:cubicBezTo>
                  <a:cubicBezTo>
                    <a:pt x="7" y="1"/>
                    <a:pt x="7" y="1"/>
                    <a:pt x="7" y="1"/>
                  </a:cubicBezTo>
                  <a:cubicBezTo>
                    <a:pt x="7" y="1"/>
                    <a:pt x="7" y="1"/>
                    <a:pt x="7" y="1"/>
                  </a:cubicBezTo>
                  <a:cubicBezTo>
                    <a:pt x="7" y="1"/>
                    <a:pt x="7" y="1"/>
                    <a:pt x="7" y="1"/>
                  </a:cubicBezTo>
                  <a:cubicBezTo>
                    <a:pt x="7" y="1"/>
                    <a:pt x="7" y="1"/>
                    <a:pt x="7" y="1"/>
                  </a:cubicBezTo>
                  <a:cubicBezTo>
                    <a:pt x="7" y="1"/>
                    <a:pt x="7" y="1"/>
                    <a:pt x="7" y="1"/>
                  </a:cubicBezTo>
                  <a:cubicBezTo>
                    <a:pt x="8" y="1"/>
                    <a:pt x="8" y="1"/>
                    <a:pt x="8" y="1"/>
                  </a:cubicBezTo>
                  <a:cubicBezTo>
                    <a:pt x="8" y="1"/>
                    <a:pt x="8" y="1"/>
                    <a:pt x="8" y="1"/>
                  </a:cubicBezTo>
                  <a:cubicBezTo>
                    <a:pt x="8" y="2"/>
                    <a:pt x="8" y="2"/>
                    <a:pt x="8" y="2"/>
                  </a:cubicBezTo>
                  <a:cubicBezTo>
                    <a:pt x="7" y="2"/>
                    <a:pt x="7" y="2"/>
                    <a:pt x="7" y="2"/>
                  </a:cubicBezTo>
                  <a:cubicBezTo>
                    <a:pt x="7" y="2"/>
                    <a:pt x="7" y="2"/>
                    <a:pt x="7" y="2"/>
                  </a:cubicBezTo>
                  <a:cubicBezTo>
                    <a:pt x="7" y="3"/>
                    <a:pt x="7" y="3"/>
                    <a:pt x="7" y="3"/>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5"/>
                    <a:pt x="7" y="5"/>
                    <a:pt x="7" y="5"/>
                  </a:cubicBezTo>
                  <a:cubicBezTo>
                    <a:pt x="7" y="5"/>
                    <a:pt x="7" y="5"/>
                    <a:pt x="7" y="5"/>
                  </a:cubicBezTo>
                  <a:cubicBezTo>
                    <a:pt x="7" y="5"/>
                    <a:pt x="7" y="6"/>
                    <a:pt x="7" y="6"/>
                  </a:cubicBezTo>
                  <a:cubicBezTo>
                    <a:pt x="7" y="6"/>
                    <a:pt x="7" y="6"/>
                    <a:pt x="7" y="6"/>
                  </a:cubicBezTo>
                  <a:cubicBezTo>
                    <a:pt x="7" y="6"/>
                    <a:pt x="7" y="6"/>
                    <a:pt x="8" y="6"/>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8" y="4"/>
                    <a:pt x="8" y="4"/>
                    <a:pt x="8" y="4"/>
                  </a:cubicBezTo>
                  <a:cubicBezTo>
                    <a:pt x="8" y="3"/>
                    <a:pt x="8" y="3"/>
                    <a:pt x="8" y="3"/>
                  </a:cubicBezTo>
                  <a:cubicBezTo>
                    <a:pt x="9" y="3"/>
                    <a:pt x="9" y="3"/>
                    <a:pt x="9" y="3"/>
                  </a:cubicBezTo>
                  <a:cubicBezTo>
                    <a:pt x="8" y="3"/>
                    <a:pt x="8" y="3"/>
                    <a:pt x="8" y="3"/>
                  </a:cubicBezTo>
                  <a:cubicBezTo>
                    <a:pt x="9" y="2"/>
                    <a:pt x="9" y="2"/>
                    <a:pt x="9" y="2"/>
                  </a:cubicBezTo>
                  <a:cubicBezTo>
                    <a:pt x="9" y="2"/>
                    <a:pt x="9" y="2"/>
                    <a:pt x="9" y="2"/>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4"/>
                    <a:pt x="9" y="4"/>
                    <a:pt x="9"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5"/>
                    <a:pt x="10" y="5"/>
                    <a:pt x="10" y="5"/>
                  </a:cubicBezTo>
                  <a:cubicBezTo>
                    <a:pt x="10" y="5"/>
                    <a:pt x="10" y="5"/>
                    <a:pt x="10" y="5"/>
                  </a:cubicBezTo>
                  <a:cubicBezTo>
                    <a:pt x="10" y="5"/>
                    <a:pt x="10" y="5"/>
                    <a:pt x="10" y="5"/>
                  </a:cubicBezTo>
                  <a:cubicBezTo>
                    <a:pt x="11" y="5"/>
                    <a:pt x="11" y="5"/>
                    <a:pt x="11" y="5"/>
                  </a:cubicBezTo>
                  <a:cubicBezTo>
                    <a:pt x="11" y="5"/>
                    <a:pt x="11" y="5"/>
                    <a:pt x="11" y="5"/>
                  </a:cubicBezTo>
                  <a:cubicBezTo>
                    <a:pt x="11" y="5"/>
                    <a:pt x="11" y="5"/>
                    <a:pt x="11" y="5"/>
                  </a:cubicBezTo>
                  <a:cubicBezTo>
                    <a:pt x="11" y="5"/>
                    <a:pt x="11" y="5"/>
                    <a:pt x="11" y="5"/>
                  </a:cubicBezTo>
                  <a:cubicBezTo>
                    <a:pt x="11" y="5"/>
                    <a:pt x="11" y="5"/>
                    <a:pt x="11" y="5"/>
                  </a:cubicBezTo>
                  <a:cubicBezTo>
                    <a:pt x="11" y="4"/>
                    <a:pt x="11" y="4"/>
                    <a:pt x="11" y="4"/>
                  </a:cubicBezTo>
                  <a:cubicBezTo>
                    <a:pt x="11" y="4"/>
                    <a:pt x="11" y="4"/>
                    <a:pt x="11" y="4"/>
                  </a:cubicBezTo>
                  <a:cubicBezTo>
                    <a:pt x="12" y="4"/>
                    <a:pt x="12" y="4"/>
                    <a:pt x="12" y="4"/>
                  </a:cubicBezTo>
                  <a:cubicBezTo>
                    <a:pt x="12" y="4"/>
                    <a:pt x="12" y="4"/>
                    <a:pt x="12" y="4"/>
                  </a:cubicBezTo>
                  <a:cubicBezTo>
                    <a:pt x="12" y="4"/>
                    <a:pt x="12" y="4"/>
                    <a:pt x="12" y="4"/>
                  </a:cubicBezTo>
                  <a:cubicBezTo>
                    <a:pt x="12" y="4"/>
                    <a:pt x="12" y="4"/>
                    <a:pt x="12" y="4"/>
                  </a:cubicBezTo>
                  <a:cubicBezTo>
                    <a:pt x="12" y="3"/>
                    <a:pt x="12" y="3"/>
                    <a:pt x="12" y="3"/>
                  </a:cubicBezTo>
                  <a:cubicBezTo>
                    <a:pt x="12" y="3"/>
                    <a:pt x="12" y="3"/>
                    <a:pt x="12" y="3"/>
                  </a:cubicBezTo>
                  <a:cubicBezTo>
                    <a:pt x="13" y="3"/>
                    <a:pt x="13" y="3"/>
                    <a:pt x="13" y="3"/>
                  </a:cubicBezTo>
                  <a:cubicBezTo>
                    <a:pt x="13" y="3"/>
                    <a:pt x="13" y="3"/>
                    <a:pt x="13" y="3"/>
                  </a:cubicBezTo>
                  <a:cubicBezTo>
                    <a:pt x="13" y="2"/>
                    <a:pt x="13" y="2"/>
                    <a:pt x="13" y="2"/>
                  </a:cubicBezTo>
                  <a:cubicBezTo>
                    <a:pt x="13" y="2"/>
                    <a:pt x="13" y="2"/>
                    <a:pt x="13" y="2"/>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4"/>
                    <a:pt x="13" y="4"/>
                    <a:pt x="13" y="4"/>
                  </a:cubicBezTo>
                  <a:cubicBezTo>
                    <a:pt x="13" y="4"/>
                    <a:pt x="13" y="4"/>
                    <a:pt x="13" y="4"/>
                  </a:cubicBezTo>
                  <a:cubicBezTo>
                    <a:pt x="13" y="4"/>
                    <a:pt x="13" y="4"/>
                    <a:pt x="13" y="4"/>
                  </a:cubicBezTo>
                  <a:cubicBezTo>
                    <a:pt x="13" y="4"/>
                    <a:pt x="13" y="4"/>
                    <a:pt x="13" y="4"/>
                  </a:cubicBezTo>
                  <a:cubicBezTo>
                    <a:pt x="13" y="4"/>
                    <a:pt x="13" y="5"/>
                    <a:pt x="13" y="5"/>
                  </a:cubicBezTo>
                  <a:cubicBezTo>
                    <a:pt x="14" y="5"/>
                    <a:pt x="14" y="5"/>
                    <a:pt x="14" y="5"/>
                  </a:cubicBezTo>
                  <a:cubicBezTo>
                    <a:pt x="14" y="5"/>
                    <a:pt x="14" y="5"/>
                    <a:pt x="14" y="5"/>
                  </a:cubicBezTo>
                  <a:cubicBezTo>
                    <a:pt x="14" y="6"/>
                    <a:pt x="14" y="6"/>
                    <a:pt x="14" y="6"/>
                  </a:cubicBezTo>
                  <a:cubicBezTo>
                    <a:pt x="14" y="6"/>
                    <a:pt x="14" y="6"/>
                    <a:pt x="14" y="6"/>
                  </a:cubicBezTo>
                  <a:cubicBezTo>
                    <a:pt x="14" y="6"/>
                    <a:pt x="14" y="6"/>
                    <a:pt x="14" y="6"/>
                  </a:cubicBezTo>
                  <a:cubicBezTo>
                    <a:pt x="15" y="6"/>
                    <a:pt x="15" y="6"/>
                    <a:pt x="15" y="5"/>
                  </a:cubicBezTo>
                  <a:cubicBezTo>
                    <a:pt x="15" y="5"/>
                    <a:pt x="15" y="5"/>
                    <a:pt x="15" y="5"/>
                  </a:cubicBezTo>
                  <a:close/>
                  <a:moveTo>
                    <a:pt x="8" y="1"/>
                  </a:moveTo>
                  <a:cubicBezTo>
                    <a:pt x="8" y="1"/>
                    <a:pt x="8" y="1"/>
                    <a:pt x="8" y="1"/>
                  </a:cubicBezTo>
                  <a:cubicBezTo>
                    <a:pt x="8" y="1"/>
                    <a:pt x="8"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126976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_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0" y="0"/>
            <a:ext cx="9144000" cy="6769912"/>
          </a:xfrm>
          <a:prstGeom prst="rect">
            <a:avLst/>
          </a:prstGeom>
        </p:spPr>
      </p:pic>
      <p:grpSp>
        <p:nvGrpSpPr>
          <p:cNvPr id="15" name="Group 16"/>
          <p:cNvGrpSpPr>
            <a:grpSpLocks noChangeAspect="1"/>
          </p:cNvGrpSpPr>
          <p:nvPr userDrawn="1"/>
        </p:nvGrpSpPr>
        <p:grpSpPr bwMode="auto">
          <a:xfrm>
            <a:off x="422028" y="468922"/>
            <a:ext cx="1493036" cy="902403"/>
            <a:chOff x="-1" y="0"/>
            <a:chExt cx="862" cy="521"/>
          </a:xfrm>
          <a:solidFill>
            <a:schemeClr val="accent1"/>
          </a:solidFill>
        </p:grpSpPr>
        <p:sp>
          <p:nvSpPr>
            <p:cNvPr id="16" name="Freeform 17"/>
            <p:cNvSpPr>
              <a:spLocks/>
            </p:cNvSpPr>
            <p:nvPr userDrawn="1"/>
          </p:nvSpPr>
          <p:spPr bwMode="auto">
            <a:xfrm>
              <a:off x="381" y="168"/>
              <a:ext cx="36" cy="33"/>
            </a:xfrm>
            <a:custGeom>
              <a:avLst/>
              <a:gdLst>
                <a:gd name="T0" fmla="*/ 27 w 36"/>
                <a:gd name="T1" fmla="*/ 33 h 33"/>
                <a:gd name="T2" fmla="*/ 27 w 36"/>
                <a:gd name="T3" fmla="*/ 11 h 33"/>
                <a:gd name="T4" fmla="*/ 19 w 36"/>
                <a:gd name="T5" fmla="*/ 23 h 33"/>
                <a:gd name="T6" fmla="*/ 9 w 36"/>
                <a:gd name="T7" fmla="*/ 11 h 33"/>
                <a:gd name="T8" fmla="*/ 9 w 36"/>
                <a:gd name="T9" fmla="*/ 33 h 33"/>
                <a:gd name="T10" fmla="*/ 0 w 36"/>
                <a:gd name="T11" fmla="*/ 33 h 33"/>
                <a:gd name="T12" fmla="*/ 0 w 36"/>
                <a:gd name="T13" fmla="*/ 0 h 33"/>
                <a:gd name="T14" fmla="*/ 9 w 36"/>
                <a:gd name="T15" fmla="*/ 0 h 33"/>
                <a:gd name="T16" fmla="*/ 19 w 36"/>
                <a:gd name="T17" fmla="*/ 13 h 33"/>
                <a:gd name="T18" fmla="*/ 27 w 36"/>
                <a:gd name="T19" fmla="*/ 0 h 33"/>
                <a:gd name="T20" fmla="*/ 36 w 36"/>
                <a:gd name="T21" fmla="*/ 0 h 33"/>
                <a:gd name="T22" fmla="*/ 36 w 36"/>
                <a:gd name="T23" fmla="*/ 33 h 33"/>
                <a:gd name="T24" fmla="*/ 27 w 3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7" y="33"/>
                  </a:moveTo>
                  <a:lnTo>
                    <a:pt x="27" y="11"/>
                  </a:lnTo>
                  <a:lnTo>
                    <a:pt x="19" y="23"/>
                  </a:lnTo>
                  <a:lnTo>
                    <a:pt x="9" y="11"/>
                  </a:lnTo>
                  <a:lnTo>
                    <a:pt x="9" y="33"/>
                  </a:lnTo>
                  <a:lnTo>
                    <a:pt x="0" y="33"/>
                  </a:lnTo>
                  <a:lnTo>
                    <a:pt x="0" y="0"/>
                  </a:lnTo>
                  <a:lnTo>
                    <a:pt x="9" y="0"/>
                  </a:lnTo>
                  <a:lnTo>
                    <a:pt x="19" y="13"/>
                  </a:lnTo>
                  <a:lnTo>
                    <a:pt x="27" y="0"/>
                  </a:lnTo>
                  <a:lnTo>
                    <a:pt x="36" y="0"/>
                  </a:lnTo>
                  <a:lnTo>
                    <a:pt x="36" y="33"/>
                  </a:lnTo>
                  <a:lnTo>
                    <a:pt x="27"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noEditPoints="1"/>
            </p:cNvSpPr>
            <p:nvPr userDrawn="1"/>
          </p:nvSpPr>
          <p:spPr bwMode="auto">
            <a:xfrm>
              <a:off x="423" y="168"/>
              <a:ext cx="25" cy="33"/>
            </a:xfrm>
            <a:custGeom>
              <a:avLst/>
              <a:gdLst>
                <a:gd name="T0" fmla="*/ 7 w 12"/>
                <a:gd name="T1" fmla="*/ 16 h 16"/>
                <a:gd name="T2" fmla="*/ 0 w 12"/>
                <a:gd name="T3" fmla="*/ 16 h 16"/>
                <a:gd name="T4" fmla="*/ 0 w 12"/>
                <a:gd name="T5" fmla="*/ 0 h 16"/>
                <a:gd name="T6" fmla="*/ 6 w 12"/>
                <a:gd name="T7" fmla="*/ 0 h 16"/>
                <a:gd name="T8" fmla="*/ 11 w 12"/>
                <a:gd name="T9" fmla="*/ 4 h 16"/>
                <a:gd name="T10" fmla="*/ 9 w 12"/>
                <a:gd name="T11" fmla="*/ 7 h 16"/>
                <a:gd name="T12" fmla="*/ 12 w 12"/>
                <a:gd name="T13" fmla="*/ 11 h 16"/>
                <a:gd name="T14" fmla="*/ 7 w 12"/>
                <a:gd name="T15" fmla="*/ 16 h 16"/>
                <a:gd name="T16" fmla="*/ 5 w 12"/>
                <a:gd name="T17" fmla="*/ 3 h 16"/>
                <a:gd name="T18" fmla="*/ 4 w 12"/>
                <a:gd name="T19" fmla="*/ 3 h 16"/>
                <a:gd name="T20" fmla="*/ 4 w 12"/>
                <a:gd name="T21" fmla="*/ 6 h 16"/>
                <a:gd name="T22" fmla="*/ 5 w 12"/>
                <a:gd name="T23" fmla="*/ 6 h 16"/>
                <a:gd name="T24" fmla="*/ 8 w 12"/>
                <a:gd name="T25" fmla="*/ 4 h 16"/>
                <a:gd name="T26" fmla="*/ 5 w 12"/>
                <a:gd name="T27" fmla="*/ 3 h 16"/>
                <a:gd name="T28" fmla="*/ 6 w 12"/>
                <a:gd name="T29" fmla="*/ 9 h 16"/>
                <a:gd name="T30" fmla="*/ 4 w 12"/>
                <a:gd name="T31" fmla="*/ 9 h 16"/>
                <a:gd name="T32" fmla="*/ 4 w 12"/>
                <a:gd name="T33" fmla="*/ 13 h 16"/>
                <a:gd name="T34" fmla="*/ 6 w 12"/>
                <a:gd name="T35" fmla="*/ 13 h 16"/>
                <a:gd name="T36" fmla="*/ 8 w 12"/>
                <a:gd name="T37" fmla="*/ 11 h 16"/>
                <a:gd name="T38" fmla="*/ 6 w 12"/>
                <a:gd name="T39"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6">
                  <a:moveTo>
                    <a:pt x="7" y="16"/>
                  </a:moveTo>
                  <a:cubicBezTo>
                    <a:pt x="0" y="16"/>
                    <a:pt x="0" y="16"/>
                    <a:pt x="0" y="16"/>
                  </a:cubicBezTo>
                  <a:cubicBezTo>
                    <a:pt x="0" y="0"/>
                    <a:pt x="0" y="0"/>
                    <a:pt x="0" y="0"/>
                  </a:cubicBezTo>
                  <a:cubicBezTo>
                    <a:pt x="6" y="0"/>
                    <a:pt x="6" y="0"/>
                    <a:pt x="6" y="0"/>
                  </a:cubicBezTo>
                  <a:cubicBezTo>
                    <a:pt x="9" y="0"/>
                    <a:pt x="11" y="2"/>
                    <a:pt x="11" y="4"/>
                  </a:cubicBezTo>
                  <a:cubicBezTo>
                    <a:pt x="11" y="5"/>
                    <a:pt x="10" y="7"/>
                    <a:pt x="9" y="7"/>
                  </a:cubicBezTo>
                  <a:cubicBezTo>
                    <a:pt x="10" y="8"/>
                    <a:pt x="12" y="9"/>
                    <a:pt x="12" y="11"/>
                  </a:cubicBezTo>
                  <a:cubicBezTo>
                    <a:pt x="12" y="14"/>
                    <a:pt x="9" y="16"/>
                    <a:pt x="7" y="16"/>
                  </a:cubicBezTo>
                  <a:moveTo>
                    <a:pt x="5" y="3"/>
                  </a:moveTo>
                  <a:cubicBezTo>
                    <a:pt x="4" y="3"/>
                    <a:pt x="4" y="3"/>
                    <a:pt x="4" y="3"/>
                  </a:cubicBezTo>
                  <a:cubicBezTo>
                    <a:pt x="4" y="6"/>
                    <a:pt x="4" y="6"/>
                    <a:pt x="4" y="6"/>
                  </a:cubicBezTo>
                  <a:cubicBezTo>
                    <a:pt x="5" y="6"/>
                    <a:pt x="5" y="6"/>
                    <a:pt x="5" y="6"/>
                  </a:cubicBezTo>
                  <a:cubicBezTo>
                    <a:pt x="7" y="6"/>
                    <a:pt x="8" y="5"/>
                    <a:pt x="8" y="4"/>
                  </a:cubicBezTo>
                  <a:cubicBezTo>
                    <a:pt x="8" y="3"/>
                    <a:pt x="7" y="3"/>
                    <a:pt x="5" y="3"/>
                  </a:cubicBezTo>
                  <a:moveTo>
                    <a:pt x="6" y="9"/>
                  </a:moveTo>
                  <a:cubicBezTo>
                    <a:pt x="4" y="9"/>
                    <a:pt x="4" y="9"/>
                    <a:pt x="4" y="9"/>
                  </a:cubicBezTo>
                  <a:cubicBezTo>
                    <a:pt x="4" y="13"/>
                    <a:pt x="4" y="13"/>
                    <a:pt x="4" y="13"/>
                  </a:cubicBezTo>
                  <a:cubicBezTo>
                    <a:pt x="6" y="13"/>
                    <a:pt x="6" y="13"/>
                    <a:pt x="6" y="13"/>
                  </a:cubicBezTo>
                  <a:cubicBezTo>
                    <a:pt x="8" y="13"/>
                    <a:pt x="8" y="12"/>
                    <a:pt x="8" y="11"/>
                  </a:cubicBezTo>
                  <a:cubicBezTo>
                    <a:pt x="8" y="10"/>
                    <a:pt x="8" y="9"/>
                    <a:pt x="6"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p:cNvSpPr>
              <a:spLocks/>
            </p:cNvSpPr>
            <p:nvPr userDrawn="1"/>
          </p:nvSpPr>
          <p:spPr bwMode="auto">
            <a:xfrm>
              <a:off x="452" y="168"/>
              <a:ext cx="22" cy="33"/>
            </a:xfrm>
            <a:custGeom>
              <a:avLst/>
              <a:gdLst>
                <a:gd name="T0" fmla="*/ 8 w 22"/>
                <a:gd name="T1" fmla="*/ 6 h 33"/>
                <a:gd name="T2" fmla="*/ 8 w 22"/>
                <a:gd name="T3" fmla="*/ 13 h 33"/>
                <a:gd name="T4" fmla="*/ 18 w 22"/>
                <a:gd name="T5" fmla="*/ 13 h 33"/>
                <a:gd name="T6" fmla="*/ 18 w 22"/>
                <a:gd name="T7" fmla="*/ 19 h 33"/>
                <a:gd name="T8" fmla="*/ 8 w 22"/>
                <a:gd name="T9" fmla="*/ 19 h 33"/>
                <a:gd name="T10" fmla="*/ 8 w 22"/>
                <a:gd name="T11" fmla="*/ 33 h 33"/>
                <a:gd name="T12" fmla="*/ 0 w 22"/>
                <a:gd name="T13" fmla="*/ 33 h 33"/>
                <a:gd name="T14" fmla="*/ 0 w 22"/>
                <a:gd name="T15" fmla="*/ 0 h 33"/>
                <a:gd name="T16" fmla="*/ 22 w 22"/>
                <a:gd name="T17" fmla="*/ 0 h 33"/>
                <a:gd name="T18" fmla="*/ 22 w 22"/>
                <a:gd name="T19" fmla="*/ 6 h 33"/>
                <a:gd name="T20" fmla="*/ 8 w 22"/>
                <a:gd name="T21"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3">
                  <a:moveTo>
                    <a:pt x="8" y="6"/>
                  </a:moveTo>
                  <a:lnTo>
                    <a:pt x="8" y="13"/>
                  </a:lnTo>
                  <a:lnTo>
                    <a:pt x="18" y="13"/>
                  </a:lnTo>
                  <a:lnTo>
                    <a:pt x="18" y="19"/>
                  </a:lnTo>
                  <a:lnTo>
                    <a:pt x="8" y="19"/>
                  </a:lnTo>
                  <a:lnTo>
                    <a:pt x="8" y="33"/>
                  </a:lnTo>
                  <a:lnTo>
                    <a:pt x="0" y="33"/>
                  </a:lnTo>
                  <a:lnTo>
                    <a:pt x="0" y="0"/>
                  </a:lnTo>
                  <a:lnTo>
                    <a:pt x="22" y="0"/>
                  </a:lnTo>
                  <a:lnTo>
                    <a:pt x="22"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0"/>
            <p:cNvSpPr>
              <a:spLocks noEditPoints="1"/>
            </p:cNvSpPr>
            <p:nvPr userDrawn="1"/>
          </p:nvSpPr>
          <p:spPr bwMode="auto">
            <a:xfrm>
              <a:off x="425" y="13"/>
              <a:ext cx="225" cy="201"/>
            </a:xfrm>
            <a:custGeom>
              <a:avLst/>
              <a:gdLst>
                <a:gd name="T0" fmla="*/ 5 w 109"/>
                <a:gd name="T1" fmla="*/ 50 h 97"/>
                <a:gd name="T2" fmla="*/ 6 w 109"/>
                <a:gd name="T3" fmla="*/ 50 h 97"/>
                <a:gd name="T4" fmla="*/ 73 w 109"/>
                <a:gd name="T5" fmla="*/ 21 h 97"/>
                <a:gd name="T6" fmla="*/ 57 w 109"/>
                <a:gd name="T7" fmla="*/ 34 h 97"/>
                <a:gd name="T8" fmla="*/ 64 w 109"/>
                <a:gd name="T9" fmla="*/ 25 h 97"/>
                <a:gd name="T10" fmla="*/ 63 w 109"/>
                <a:gd name="T11" fmla="*/ 19 h 97"/>
                <a:gd name="T12" fmla="*/ 76 w 109"/>
                <a:gd name="T13" fmla="*/ 15 h 97"/>
                <a:gd name="T14" fmla="*/ 86 w 109"/>
                <a:gd name="T15" fmla="*/ 38 h 97"/>
                <a:gd name="T16" fmla="*/ 75 w 109"/>
                <a:gd name="T17" fmla="*/ 47 h 97"/>
                <a:gd name="T18" fmla="*/ 77 w 109"/>
                <a:gd name="T19" fmla="*/ 35 h 97"/>
                <a:gd name="T20" fmla="*/ 91 w 109"/>
                <a:gd name="T21" fmla="*/ 18 h 97"/>
                <a:gd name="T22" fmla="*/ 92 w 109"/>
                <a:gd name="T23" fmla="*/ 34 h 97"/>
                <a:gd name="T24" fmla="*/ 76 w 109"/>
                <a:gd name="T25" fmla="*/ 74 h 97"/>
                <a:gd name="T26" fmla="*/ 32 w 109"/>
                <a:gd name="T27" fmla="*/ 88 h 97"/>
                <a:gd name="T28" fmla="*/ 35 w 109"/>
                <a:gd name="T29" fmla="*/ 86 h 97"/>
                <a:gd name="T30" fmla="*/ 30 w 109"/>
                <a:gd name="T31" fmla="*/ 84 h 97"/>
                <a:gd name="T32" fmla="*/ 40 w 109"/>
                <a:gd name="T33" fmla="*/ 81 h 97"/>
                <a:gd name="T34" fmla="*/ 38 w 109"/>
                <a:gd name="T35" fmla="*/ 79 h 97"/>
                <a:gd name="T36" fmla="*/ 46 w 109"/>
                <a:gd name="T37" fmla="*/ 77 h 97"/>
                <a:gd name="T38" fmla="*/ 49 w 109"/>
                <a:gd name="T39" fmla="*/ 75 h 97"/>
                <a:gd name="T40" fmla="*/ 52 w 109"/>
                <a:gd name="T41" fmla="*/ 72 h 97"/>
                <a:gd name="T42" fmla="*/ 53 w 109"/>
                <a:gd name="T43" fmla="*/ 70 h 97"/>
                <a:gd name="T44" fmla="*/ 58 w 109"/>
                <a:gd name="T45" fmla="*/ 67 h 97"/>
                <a:gd name="T46" fmla="*/ 48 w 109"/>
                <a:gd name="T47" fmla="*/ 66 h 97"/>
                <a:gd name="T48" fmla="*/ 55 w 109"/>
                <a:gd name="T49" fmla="*/ 64 h 97"/>
                <a:gd name="T50" fmla="*/ 60 w 109"/>
                <a:gd name="T51" fmla="*/ 63 h 97"/>
                <a:gd name="T52" fmla="*/ 52 w 109"/>
                <a:gd name="T53" fmla="*/ 60 h 97"/>
                <a:gd name="T54" fmla="*/ 61 w 109"/>
                <a:gd name="T55" fmla="*/ 58 h 97"/>
                <a:gd name="T56" fmla="*/ 65 w 109"/>
                <a:gd name="T57" fmla="*/ 55 h 97"/>
                <a:gd name="T58" fmla="*/ 54 w 109"/>
                <a:gd name="T59" fmla="*/ 56 h 97"/>
                <a:gd name="T60" fmla="*/ 54 w 109"/>
                <a:gd name="T61" fmla="*/ 55 h 97"/>
                <a:gd name="T62" fmla="*/ 66 w 109"/>
                <a:gd name="T63" fmla="*/ 48 h 97"/>
                <a:gd name="T64" fmla="*/ 49 w 109"/>
                <a:gd name="T65" fmla="*/ 52 h 97"/>
                <a:gd name="T66" fmla="*/ 7 w 109"/>
                <a:gd name="T67" fmla="*/ 58 h 97"/>
                <a:gd name="T68" fmla="*/ 10 w 109"/>
                <a:gd name="T69" fmla="*/ 52 h 97"/>
                <a:gd name="T70" fmla="*/ 8 w 109"/>
                <a:gd name="T71" fmla="*/ 48 h 97"/>
                <a:gd name="T72" fmla="*/ 3 w 109"/>
                <a:gd name="T73" fmla="*/ 40 h 97"/>
                <a:gd name="T74" fmla="*/ 10 w 109"/>
                <a:gd name="T75" fmla="*/ 40 h 97"/>
                <a:gd name="T76" fmla="*/ 13 w 109"/>
                <a:gd name="T77" fmla="*/ 44 h 97"/>
                <a:gd name="T78" fmla="*/ 28 w 109"/>
                <a:gd name="T79" fmla="*/ 54 h 97"/>
                <a:gd name="T80" fmla="*/ 40 w 109"/>
                <a:gd name="T81" fmla="*/ 38 h 97"/>
                <a:gd name="T82" fmla="*/ 43 w 109"/>
                <a:gd name="T83" fmla="*/ 20 h 97"/>
                <a:gd name="T84" fmla="*/ 55 w 109"/>
                <a:gd name="T85" fmla="*/ 14 h 97"/>
                <a:gd name="T86" fmla="*/ 49 w 109"/>
                <a:gd name="T87" fmla="*/ 33 h 97"/>
                <a:gd name="T88" fmla="*/ 60 w 109"/>
                <a:gd name="T89" fmla="*/ 41 h 97"/>
                <a:gd name="T90" fmla="*/ 77 w 109"/>
                <a:gd name="T91" fmla="*/ 56 h 97"/>
                <a:gd name="T92" fmla="*/ 90 w 109"/>
                <a:gd name="T93" fmla="*/ 54 h 97"/>
                <a:gd name="T94" fmla="*/ 89 w 109"/>
                <a:gd name="T9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 h="97">
                  <a:moveTo>
                    <a:pt x="6" y="50"/>
                  </a:moveTo>
                  <a:cubicBezTo>
                    <a:pt x="5" y="50"/>
                    <a:pt x="5" y="50"/>
                    <a:pt x="5" y="50"/>
                  </a:cubicBezTo>
                  <a:cubicBezTo>
                    <a:pt x="5" y="50"/>
                    <a:pt x="5" y="50"/>
                    <a:pt x="5" y="50"/>
                  </a:cubicBezTo>
                  <a:cubicBezTo>
                    <a:pt x="5" y="50"/>
                    <a:pt x="4" y="50"/>
                    <a:pt x="4" y="49"/>
                  </a:cubicBezTo>
                  <a:cubicBezTo>
                    <a:pt x="4" y="49"/>
                    <a:pt x="4" y="49"/>
                    <a:pt x="4" y="49"/>
                  </a:cubicBezTo>
                  <a:cubicBezTo>
                    <a:pt x="5" y="49"/>
                    <a:pt x="6" y="49"/>
                    <a:pt x="6" y="50"/>
                  </a:cubicBezTo>
                  <a:moveTo>
                    <a:pt x="76" y="15"/>
                  </a:moveTo>
                  <a:cubicBezTo>
                    <a:pt x="76" y="16"/>
                    <a:pt x="74" y="17"/>
                    <a:pt x="74" y="18"/>
                  </a:cubicBezTo>
                  <a:cubicBezTo>
                    <a:pt x="73" y="19"/>
                    <a:pt x="73" y="20"/>
                    <a:pt x="73" y="21"/>
                  </a:cubicBezTo>
                  <a:cubicBezTo>
                    <a:pt x="71" y="23"/>
                    <a:pt x="70" y="24"/>
                    <a:pt x="69" y="26"/>
                  </a:cubicBezTo>
                  <a:cubicBezTo>
                    <a:pt x="68" y="29"/>
                    <a:pt x="69" y="32"/>
                    <a:pt x="66" y="34"/>
                  </a:cubicBezTo>
                  <a:cubicBezTo>
                    <a:pt x="64" y="35"/>
                    <a:pt x="58" y="37"/>
                    <a:pt x="57" y="34"/>
                  </a:cubicBezTo>
                  <a:cubicBezTo>
                    <a:pt x="56" y="32"/>
                    <a:pt x="59" y="28"/>
                    <a:pt x="59" y="29"/>
                  </a:cubicBezTo>
                  <a:cubicBezTo>
                    <a:pt x="59" y="28"/>
                    <a:pt x="59" y="28"/>
                    <a:pt x="59" y="28"/>
                  </a:cubicBezTo>
                  <a:cubicBezTo>
                    <a:pt x="60" y="27"/>
                    <a:pt x="62" y="25"/>
                    <a:pt x="64" y="25"/>
                  </a:cubicBezTo>
                  <a:cubicBezTo>
                    <a:pt x="64" y="25"/>
                    <a:pt x="64" y="25"/>
                    <a:pt x="64" y="25"/>
                  </a:cubicBezTo>
                  <a:cubicBezTo>
                    <a:pt x="64" y="24"/>
                    <a:pt x="62" y="24"/>
                    <a:pt x="62" y="23"/>
                  </a:cubicBezTo>
                  <a:cubicBezTo>
                    <a:pt x="62" y="22"/>
                    <a:pt x="63" y="20"/>
                    <a:pt x="63" y="19"/>
                  </a:cubicBezTo>
                  <a:cubicBezTo>
                    <a:pt x="66" y="13"/>
                    <a:pt x="71" y="7"/>
                    <a:pt x="76" y="2"/>
                  </a:cubicBezTo>
                  <a:cubicBezTo>
                    <a:pt x="83" y="3"/>
                    <a:pt x="77" y="9"/>
                    <a:pt x="77" y="12"/>
                  </a:cubicBezTo>
                  <a:cubicBezTo>
                    <a:pt x="76" y="13"/>
                    <a:pt x="76" y="14"/>
                    <a:pt x="76" y="15"/>
                  </a:cubicBezTo>
                  <a:moveTo>
                    <a:pt x="92" y="34"/>
                  </a:moveTo>
                  <a:cubicBezTo>
                    <a:pt x="91" y="35"/>
                    <a:pt x="90" y="35"/>
                    <a:pt x="89" y="35"/>
                  </a:cubicBezTo>
                  <a:cubicBezTo>
                    <a:pt x="88" y="36"/>
                    <a:pt x="87" y="37"/>
                    <a:pt x="86" y="38"/>
                  </a:cubicBezTo>
                  <a:cubicBezTo>
                    <a:pt x="85" y="39"/>
                    <a:pt x="85" y="40"/>
                    <a:pt x="84" y="41"/>
                  </a:cubicBezTo>
                  <a:cubicBezTo>
                    <a:pt x="83" y="43"/>
                    <a:pt x="82" y="45"/>
                    <a:pt x="80" y="47"/>
                  </a:cubicBezTo>
                  <a:cubicBezTo>
                    <a:pt x="79" y="48"/>
                    <a:pt x="76" y="48"/>
                    <a:pt x="75" y="47"/>
                  </a:cubicBezTo>
                  <a:cubicBezTo>
                    <a:pt x="73" y="46"/>
                    <a:pt x="71" y="44"/>
                    <a:pt x="71" y="42"/>
                  </a:cubicBezTo>
                  <a:cubicBezTo>
                    <a:pt x="72" y="41"/>
                    <a:pt x="72" y="40"/>
                    <a:pt x="73" y="39"/>
                  </a:cubicBezTo>
                  <a:cubicBezTo>
                    <a:pt x="74" y="37"/>
                    <a:pt x="76" y="36"/>
                    <a:pt x="77" y="35"/>
                  </a:cubicBezTo>
                  <a:cubicBezTo>
                    <a:pt x="78" y="34"/>
                    <a:pt x="78" y="32"/>
                    <a:pt x="79" y="31"/>
                  </a:cubicBezTo>
                  <a:cubicBezTo>
                    <a:pt x="80" y="29"/>
                    <a:pt x="89" y="19"/>
                    <a:pt x="90" y="19"/>
                  </a:cubicBezTo>
                  <a:cubicBezTo>
                    <a:pt x="91" y="18"/>
                    <a:pt x="91" y="18"/>
                    <a:pt x="91" y="18"/>
                  </a:cubicBezTo>
                  <a:cubicBezTo>
                    <a:pt x="94" y="18"/>
                    <a:pt x="97" y="18"/>
                    <a:pt x="97" y="22"/>
                  </a:cubicBezTo>
                  <a:cubicBezTo>
                    <a:pt x="98" y="27"/>
                    <a:pt x="97" y="29"/>
                    <a:pt x="94" y="32"/>
                  </a:cubicBezTo>
                  <a:cubicBezTo>
                    <a:pt x="93" y="33"/>
                    <a:pt x="92" y="33"/>
                    <a:pt x="92" y="34"/>
                  </a:cubicBezTo>
                  <a:moveTo>
                    <a:pt x="89" y="63"/>
                  </a:moveTo>
                  <a:cubicBezTo>
                    <a:pt x="86" y="64"/>
                    <a:pt x="84" y="63"/>
                    <a:pt x="82" y="64"/>
                  </a:cubicBezTo>
                  <a:cubicBezTo>
                    <a:pt x="77" y="67"/>
                    <a:pt x="78" y="69"/>
                    <a:pt x="76" y="74"/>
                  </a:cubicBezTo>
                  <a:cubicBezTo>
                    <a:pt x="71" y="84"/>
                    <a:pt x="65" y="94"/>
                    <a:pt x="53" y="96"/>
                  </a:cubicBezTo>
                  <a:cubicBezTo>
                    <a:pt x="47" y="97"/>
                    <a:pt x="40" y="93"/>
                    <a:pt x="36" y="90"/>
                  </a:cubicBezTo>
                  <a:cubicBezTo>
                    <a:pt x="35" y="89"/>
                    <a:pt x="33" y="88"/>
                    <a:pt x="32" y="88"/>
                  </a:cubicBezTo>
                  <a:cubicBezTo>
                    <a:pt x="32" y="87"/>
                    <a:pt x="32" y="87"/>
                    <a:pt x="33" y="87"/>
                  </a:cubicBezTo>
                  <a:cubicBezTo>
                    <a:pt x="33" y="87"/>
                    <a:pt x="34" y="86"/>
                    <a:pt x="35" y="86"/>
                  </a:cubicBezTo>
                  <a:cubicBezTo>
                    <a:pt x="35" y="86"/>
                    <a:pt x="35" y="86"/>
                    <a:pt x="35" y="86"/>
                  </a:cubicBezTo>
                  <a:cubicBezTo>
                    <a:pt x="34" y="86"/>
                    <a:pt x="34" y="86"/>
                    <a:pt x="34" y="86"/>
                  </a:cubicBezTo>
                  <a:cubicBezTo>
                    <a:pt x="34" y="85"/>
                    <a:pt x="34" y="85"/>
                    <a:pt x="34" y="85"/>
                  </a:cubicBezTo>
                  <a:cubicBezTo>
                    <a:pt x="33" y="85"/>
                    <a:pt x="29" y="84"/>
                    <a:pt x="30" y="84"/>
                  </a:cubicBezTo>
                  <a:cubicBezTo>
                    <a:pt x="30" y="83"/>
                    <a:pt x="36" y="83"/>
                    <a:pt x="37" y="83"/>
                  </a:cubicBezTo>
                  <a:cubicBezTo>
                    <a:pt x="38" y="83"/>
                    <a:pt x="39" y="82"/>
                    <a:pt x="40" y="82"/>
                  </a:cubicBezTo>
                  <a:cubicBezTo>
                    <a:pt x="40" y="81"/>
                    <a:pt x="40" y="81"/>
                    <a:pt x="40" y="81"/>
                  </a:cubicBezTo>
                  <a:cubicBezTo>
                    <a:pt x="39" y="81"/>
                    <a:pt x="32" y="81"/>
                    <a:pt x="32" y="80"/>
                  </a:cubicBezTo>
                  <a:cubicBezTo>
                    <a:pt x="33" y="80"/>
                    <a:pt x="34" y="79"/>
                    <a:pt x="35" y="79"/>
                  </a:cubicBezTo>
                  <a:cubicBezTo>
                    <a:pt x="36" y="79"/>
                    <a:pt x="37" y="79"/>
                    <a:pt x="38" y="79"/>
                  </a:cubicBezTo>
                  <a:cubicBezTo>
                    <a:pt x="39" y="79"/>
                    <a:pt x="40" y="79"/>
                    <a:pt x="41" y="79"/>
                  </a:cubicBezTo>
                  <a:cubicBezTo>
                    <a:pt x="43" y="78"/>
                    <a:pt x="44" y="78"/>
                    <a:pt x="46" y="77"/>
                  </a:cubicBezTo>
                  <a:cubicBezTo>
                    <a:pt x="46" y="77"/>
                    <a:pt x="46" y="77"/>
                    <a:pt x="46" y="77"/>
                  </a:cubicBezTo>
                  <a:cubicBezTo>
                    <a:pt x="45" y="77"/>
                    <a:pt x="38" y="76"/>
                    <a:pt x="38" y="75"/>
                  </a:cubicBezTo>
                  <a:cubicBezTo>
                    <a:pt x="47" y="75"/>
                    <a:pt x="47" y="75"/>
                    <a:pt x="47" y="75"/>
                  </a:cubicBezTo>
                  <a:cubicBezTo>
                    <a:pt x="47" y="75"/>
                    <a:pt x="48" y="75"/>
                    <a:pt x="49" y="75"/>
                  </a:cubicBezTo>
                  <a:cubicBezTo>
                    <a:pt x="49" y="74"/>
                    <a:pt x="52" y="73"/>
                    <a:pt x="52" y="72"/>
                  </a:cubicBezTo>
                  <a:cubicBezTo>
                    <a:pt x="52" y="72"/>
                    <a:pt x="52" y="72"/>
                    <a:pt x="52" y="72"/>
                  </a:cubicBezTo>
                  <a:cubicBezTo>
                    <a:pt x="52" y="72"/>
                    <a:pt x="52" y="72"/>
                    <a:pt x="52" y="72"/>
                  </a:cubicBezTo>
                  <a:cubicBezTo>
                    <a:pt x="52" y="72"/>
                    <a:pt x="52" y="72"/>
                    <a:pt x="52" y="72"/>
                  </a:cubicBezTo>
                  <a:cubicBezTo>
                    <a:pt x="50" y="72"/>
                    <a:pt x="43" y="71"/>
                    <a:pt x="43" y="70"/>
                  </a:cubicBezTo>
                  <a:cubicBezTo>
                    <a:pt x="46" y="69"/>
                    <a:pt x="50" y="70"/>
                    <a:pt x="53" y="70"/>
                  </a:cubicBezTo>
                  <a:cubicBezTo>
                    <a:pt x="53" y="70"/>
                    <a:pt x="53" y="70"/>
                    <a:pt x="53" y="70"/>
                  </a:cubicBezTo>
                  <a:cubicBezTo>
                    <a:pt x="55" y="69"/>
                    <a:pt x="58" y="67"/>
                    <a:pt x="58" y="67"/>
                  </a:cubicBezTo>
                  <a:cubicBezTo>
                    <a:pt x="58" y="67"/>
                    <a:pt x="58" y="67"/>
                    <a:pt x="58" y="67"/>
                  </a:cubicBezTo>
                  <a:cubicBezTo>
                    <a:pt x="56" y="67"/>
                    <a:pt x="54" y="67"/>
                    <a:pt x="52" y="67"/>
                  </a:cubicBezTo>
                  <a:cubicBezTo>
                    <a:pt x="51" y="67"/>
                    <a:pt x="49" y="66"/>
                    <a:pt x="48" y="66"/>
                  </a:cubicBezTo>
                  <a:cubicBezTo>
                    <a:pt x="48" y="66"/>
                    <a:pt x="48" y="66"/>
                    <a:pt x="48" y="66"/>
                  </a:cubicBezTo>
                  <a:cubicBezTo>
                    <a:pt x="50" y="65"/>
                    <a:pt x="52" y="64"/>
                    <a:pt x="54" y="64"/>
                  </a:cubicBezTo>
                  <a:cubicBezTo>
                    <a:pt x="54" y="64"/>
                    <a:pt x="54" y="64"/>
                    <a:pt x="54" y="64"/>
                  </a:cubicBezTo>
                  <a:cubicBezTo>
                    <a:pt x="54" y="64"/>
                    <a:pt x="55" y="65"/>
                    <a:pt x="55" y="64"/>
                  </a:cubicBezTo>
                  <a:cubicBezTo>
                    <a:pt x="55" y="64"/>
                    <a:pt x="55" y="64"/>
                    <a:pt x="55" y="64"/>
                  </a:cubicBezTo>
                  <a:cubicBezTo>
                    <a:pt x="56" y="64"/>
                    <a:pt x="56" y="64"/>
                    <a:pt x="56" y="64"/>
                  </a:cubicBezTo>
                  <a:cubicBezTo>
                    <a:pt x="57" y="64"/>
                    <a:pt x="59" y="63"/>
                    <a:pt x="60" y="63"/>
                  </a:cubicBezTo>
                  <a:cubicBezTo>
                    <a:pt x="61" y="63"/>
                    <a:pt x="62" y="61"/>
                    <a:pt x="63" y="61"/>
                  </a:cubicBezTo>
                  <a:cubicBezTo>
                    <a:pt x="63" y="61"/>
                    <a:pt x="63" y="61"/>
                    <a:pt x="63" y="61"/>
                  </a:cubicBezTo>
                  <a:cubicBezTo>
                    <a:pt x="62" y="61"/>
                    <a:pt x="52" y="62"/>
                    <a:pt x="52" y="60"/>
                  </a:cubicBezTo>
                  <a:cubicBezTo>
                    <a:pt x="52" y="60"/>
                    <a:pt x="52" y="60"/>
                    <a:pt x="52" y="60"/>
                  </a:cubicBezTo>
                  <a:cubicBezTo>
                    <a:pt x="53" y="60"/>
                    <a:pt x="55" y="59"/>
                    <a:pt x="57" y="59"/>
                  </a:cubicBezTo>
                  <a:cubicBezTo>
                    <a:pt x="58" y="59"/>
                    <a:pt x="59" y="59"/>
                    <a:pt x="61" y="58"/>
                  </a:cubicBezTo>
                  <a:cubicBezTo>
                    <a:pt x="63" y="58"/>
                    <a:pt x="64" y="56"/>
                    <a:pt x="65" y="55"/>
                  </a:cubicBezTo>
                  <a:cubicBezTo>
                    <a:pt x="65" y="55"/>
                    <a:pt x="65" y="55"/>
                    <a:pt x="65" y="55"/>
                  </a:cubicBezTo>
                  <a:cubicBezTo>
                    <a:pt x="65" y="55"/>
                    <a:pt x="65" y="55"/>
                    <a:pt x="65" y="55"/>
                  </a:cubicBezTo>
                  <a:cubicBezTo>
                    <a:pt x="65" y="55"/>
                    <a:pt x="65" y="55"/>
                    <a:pt x="65" y="55"/>
                  </a:cubicBezTo>
                  <a:cubicBezTo>
                    <a:pt x="65" y="54"/>
                    <a:pt x="65" y="54"/>
                    <a:pt x="65" y="54"/>
                  </a:cubicBezTo>
                  <a:cubicBezTo>
                    <a:pt x="61" y="55"/>
                    <a:pt x="58" y="56"/>
                    <a:pt x="54" y="56"/>
                  </a:cubicBezTo>
                  <a:cubicBezTo>
                    <a:pt x="54" y="55"/>
                    <a:pt x="54" y="55"/>
                    <a:pt x="54" y="55"/>
                  </a:cubicBezTo>
                  <a:cubicBezTo>
                    <a:pt x="54" y="55"/>
                    <a:pt x="54" y="55"/>
                    <a:pt x="54" y="55"/>
                  </a:cubicBezTo>
                  <a:cubicBezTo>
                    <a:pt x="54" y="55"/>
                    <a:pt x="54" y="55"/>
                    <a:pt x="54" y="55"/>
                  </a:cubicBezTo>
                  <a:cubicBezTo>
                    <a:pt x="55" y="55"/>
                    <a:pt x="61" y="53"/>
                    <a:pt x="61" y="53"/>
                  </a:cubicBezTo>
                  <a:cubicBezTo>
                    <a:pt x="62" y="53"/>
                    <a:pt x="61" y="52"/>
                    <a:pt x="61" y="53"/>
                  </a:cubicBezTo>
                  <a:cubicBezTo>
                    <a:pt x="63" y="52"/>
                    <a:pt x="66" y="51"/>
                    <a:pt x="66" y="48"/>
                  </a:cubicBezTo>
                  <a:cubicBezTo>
                    <a:pt x="64" y="49"/>
                    <a:pt x="63" y="49"/>
                    <a:pt x="61" y="49"/>
                  </a:cubicBezTo>
                  <a:cubicBezTo>
                    <a:pt x="59" y="49"/>
                    <a:pt x="57" y="50"/>
                    <a:pt x="55" y="50"/>
                  </a:cubicBezTo>
                  <a:cubicBezTo>
                    <a:pt x="53" y="50"/>
                    <a:pt x="50" y="51"/>
                    <a:pt x="49" y="52"/>
                  </a:cubicBezTo>
                  <a:cubicBezTo>
                    <a:pt x="47" y="52"/>
                    <a:pt x="45" y="53"/>
                    <a:pt x="44" y="54"/>
                  </a:cubicBezTo>
                  <a:cubicBezTo>
                    <a:pt x="36" y="59"/>
                    <a:pt x="23" y="71"/>
                    <a:pt x="12" y="65"/>
                  </a:cubicBezTo>
                  <a:cubicBezTo>
                    <a:pt x="10" y="63"/>
                    <a:pt x="7" y="61"/>
                    <a:pt x="7" y="58"/>
                  </a:cubicBezTo>
                  <a:cubicBezTo>
                    <a:pt x="7" y="57"/>
                    <a:pt x="7" y="55"/>
                    <a:pt x="7" y="54"/>
                  </a:cubicBezTo>
                  <a:cubicBezTo>
                    <a:pt x="8" y="53"/>
                    <a:pt x="9" y="53"/>
                    <a:pt x="9" y="52"/>
                  </a:cubicBezTo>
                  <a:cubicBezTo>
                    <a:pt x="10" y="52"/>
                    <a:pt x="10" y="52"/>
                    <a:pt x="10" y="52"/>
                  </a:cubicBezTo>
                  <a:cubicBezTo>
                    <a:pt x="11" y="52"/>
                    <a:pt x="13" y="52"/>
                    <a:pt x="13" y="51"/>
                  </a:cubicBezTo>
                  <a:cubicBezTo>
                    <a:pt x="13" y="50"/>
                    <a:pt x="11" y="49"/>
                    <a:pt x="11" y="49"/>
                  </a:cubicBezTo>
                  <a:cubicBezTo>
                    <a:pt x="10" y="49"/>
                    <a:pt x="9" y="48"/>
                    <a:pt x="8" y="48"/>
                  </a:cubicBezTo>
                  <a:cubicBezTo>
                    <a:pt x="7" y="48"/>
                    <a:pt x="6" y="47"/>
                    <a:pt x="5" y="47"/>
                  </a:cubicBezTo>
                  <a:cubicBezTo>
                    <a:pt x="4" y="46"/>
                    <a:pt x="2" y="47"/>
                    <a:pt x="1" y="46"/>
                  </a:cubicBezTo>
                  <a:cubicBezTo>
                    <a:pt x="0" y="45"/>
                    <a:pt x="2" y="41"/>
                    <a:pt x="3" y="40"/>
                  </a:cubicBezTo>
                  <a:cubicBezTo>
                    <a:pt x="4" y="39"/>
                    <a:pt x="5" y="39"/>
                    <a:pt x="6" y="39"/>
                  </a:cubicBezTo>
                  <a:cubicBezTo>
                    <a:pt x="6" y="39"/>
                    <a:pt x="7" y="39"/>
                    <a:pt x="7" y="39"/>
                  </a:cubicBezTo>
                  <a:cubicBezTo>
                    <a:pt x="8" y="39"/>
                    <a:pt x="9" y="39"/>
                    <a:pt x="10" y="40"/>
                  </a:cubicBezTo>
                  <a:cubicBezTo>
                    <a:pt x="10" y="40"/>
                    <a:pt x="11" y="41"/>
                    <a:pt x="11" y="41"/>
                  </a:cubicBezTo>
                  <a:cubicBezTo>
                    <a:pt x="11" y="42"/>
                    <a:pt x="12" y="42"/>
                    <a:pt x="12" y="43"/>
                  </a:cubicBezTo>
                  <a:cubicBezTo>
                    <a:pt x="13" y="43"/>
                    <a:pt x="13" y="44"/>
                    <a:pt x="13" y="44"/>
                  </a:cubicBezTo>
                  <a:cubicBezTo>
                    <a:pt x="14" y="45"/>
                    <a:pt x="15" y="47"/>
                    <a:pt x="16" y="48"/>
                  </a:cubicBezTo>
                  <a:cubicBezTo>
                    <a:pt x="19" y="52"/>
                    <a:pt x="18" y="54"/>
                    <a:pt x="24" y="55"/>
                  </a:cubicBezTo>
                  <a:cubicBezTo>
                    <a:pt x="25" y="55"/>
                    <a:pt x="28" y="55"/>
                    <a:pt x="28" y="54"/>
                  </a:cubicBezTo>
                  <a:cubicBezTo>
                    <a:pt x="30" y="54"/>
                    <a:pt x="36" y="53"/>
                    <a:pt x="37" y="51"/>
                  </a:cubicBezTo>
                  <a:cubicBezTo>
                    <a:pt x="38" y="50"/>
                    <a:pt x="37" y="46"/>
                    <a:pt x="37" y="44"/>
                  </a:cubicBezTo>
                  <a:cubicBezTo>
                    <a:pt x="38" y="42"/>
                    <a:pt x="39" y="40"/>
                    <a:pt x="40" y="38"/>
                  </a:cubicBezTo>
                  <a:cubicBezTo>
                    <a:pt x="40" y="35"/>
                    <a:pt x="40" y="32"/>
                    <a:pt x="41" y="29"/>
                  </a:cubicBezTo>
                  <a:cubicBezTo>
                    <a:pt x="40" y="28"/>
                    <a:pt x="40" y="27"/>
                    <a:pt x="40" y="26"/>
                  </a:cubicBezTo>
                  <a:cubicBezTo>
                    <a:pt x="41" y="23"/>
                    <a:pt x="42" y="22"/>
                    <a:pt x="43" y="20"/>
                  </a:cubicBezTo>
                  <a:cubicBezTo>
                    <a:pt x="45" y="13"/>
                    <a:pt x="47" y="5"/>
                    <a:pt x="53" y="0"/>
                  </a:cubicBezTo>
                  <a:cubicBezTo>
                    <a:pt x="56" y="1"/>
                    <a:pt x="56" y="4"/>
                    <a:pt x="56" y="7"/>
                  </a:cubicBezTo>
                  <a:cubicBezTo>
                    <a:pt x="55" y="9"/>
                    <a:pt x="55" y="12"/>
                    <a:pt x="55" y="14"/>
                  </a:cubicBezTo>
                  <a:cubicBezTo>
                    <a:pt x="54" y="18"/>
                    <a:pt x="52" y="20"/>
                    <a:pt x="51" y="23"/>
                  </a:cubicBezTo>
                  <a:cubicBezTo>
                    <a:pt x="50" y="25"/>
                    <a:pt x="50" y="27"/>
                    <a:pt x="50" y="30"/>
                  </a:cubicBezTo>
                  <a:cubicBezTo>
                    <a:pt x="50" y="31"/>
                    <a:pt x="49" y="32"/>
                    <a:pt x="49" y="33"/>
                  </a:cubicBezTo>
                  <a:cubicBezTo>
                    <a:pt x="49" y="34"/>
                    <a:pt x="49" y="35"/>
                    <a:pt x="50" y="36"/>
                  </a:cubicBezTo>
                  <a:cubicBezTo>
                    <a:pt x="51" y="37"/>
                    <a:pt x="52" y="37"/>
                    <a:pt x="53" y="38"/>
                  </a:cubicBezTo>
                  <a:cubicBezTo>
                    <a:pt x="55" y="39"/>
                    <a:pt x="58" y="40"/>
                    <a:pt x="60" y="41"/>
                  </a:cubicBezTo>
                  <a:cubicBezTo>
                    <a:pt x="62" y="41"/>
                    <a:pt x="64" y="42"/>
                    <a:pt x="65" y="43"/>
                  </a:cubicBezTo>
                  <a:cubicBezTo>
                    <a:pt x="67" y="46"/>
                    <a:pt x="69" y="50"/>
                    <a:pt x="72" y="52"/>
                  </a:cubicBezTo>
                  <a:cubicBezTo>
                    <a:pt x="73" y="54"/>
                    <a:pt x="75" y="55"/>
                    <a:pt x="77" y="56"/>
                  </a:cubicBezTo>
                  <a:cubicBezTo>
                    <a:pt x="78" y="57"/>
                    <a:pt x="78" y="58"/>
                    <a:pt x="79" y="58"/>
                  </a:cubicBezTo>
                  <a:cubicBezTo>
                    <a:pt x="81" y="58"/>
                    <a:pt x="84" y="56"/>
                    <a:pt x="85" y="56"/>
                  </a:cubicBezTo>
                  <a:cubicBezTo>
                    <a:pt x="87" y="55"/>
                    <a:pt x="88" y="55"/>
                    <a:pt x="90" y="54"/>
                  </a:cubicBezTo>
                  <a:cubicBezTo>
                    <a:pt x="91" y="54"/>
                    <a:pt x="93" y="53"/>
                    <a:pt x="94" y="53"/>
                  </a:cubicBezTo>
                  <a:cubicBezTo>
                    <a:pt x="98" y="51"/>
                    <a:pt x="104" y="47"/>
                    <a:pt x="107" y="53"/>
                  </a:cubicBezTo>
                  <a:cubicBezTo>
                    <a:pt x="109" y="60"/>
                    <a:pt x="93" y="63"/>
                    <a:pt x="89"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1"/>
            <p:cNvSpPr>
              <a:spLocks noEditPoints="1"/>
            </p:cNvSpPr>
            <p:nvPr userDrawn="1"/>
          </p:nvSpPr>
          <p:spPr bwMode="auto">
            <a:xfrm>
              <a:off x="208" y="0"/>
              <a:ext cx="213" cy="216"/>
            </a:xfrm>
            <a:custGeom>
              <a:avLst/>
              <a:gdLst>
                <a:gd name="T0" fmla="*/ 24 w 103"/>
                <a:gd name="T1" fmla="*/ 65 h 104"/>
                <a:gd name="T2" fmla="*/ 9 w 103"/>
                <a:gd name="T3" fmla="*/ 64 h 104"/>
                <a:gd name="T4" fmla="*/ 1 w 103"/>
                <a:gd name="T5" fmla="*/ 52 h 104"/>
                <a:gd name="T6" fmla="*/ 9 w 103"/>
                <a:gd name="T7" fmla="*/ 53 h 104"/>
                <a:gd name="T8" fmla="*/ 30 w 103"/>
                <a:gd name="T9" fmla="*/ 47 h 104"/>
                <a:gd name="T10" fmla="*/ 21 w 103"/>
                <a:gd name="T11" fmla="*/ 37 h 104"/>
                <a:gd name="T12" fmla="*/ 18 w 103"/>
                <a:gd name="T13" fmla="*/ 18 h 104"/>
                <a:gd name="T14" fmla="*/ 35 w 103"/>
                <a:gd name="T15" fmla="*/ 46 h 104"/>
                <a:gd name="T16" fmla="*/ 42 w 103"/>
                <a:gd name="T17" fmla="*/ 23 h 104"/>
                <a:gd name="T18" fmla="*/ 39 w 103"/>
                <a:gd name="T19" fmla="*/ 12 h 104"/>
                <a:gd name="T20" fmla="*/ 41 w 103"/>
                <a:gd name="T21" fmla="*/ 0 h 104"/>
                <a:gd name="T22" fmla="*/ 46 w 103"/>
                <a:gd name="T23" fmla="*/ 9 h 104"/>
                <a:gd name="T24" fmla="*/ 48 w 103"/>
                <a:gd name="T25" fmla="*/ 42 h 104"/>
                <a:gd name="T26" fmla="*/ 48 w 103"/>
                <a:gd name="T27" fmla="*/ 28 h 104"/>
                <a:gd name="T28" fmla="*/ 87 w 103"/>
                <a:gd name="T29" fmla="*/ 73 h 104"/>
                <a:gd name="T30" fmla="*/ 34 w 103"/>
                <a:gd name="T31" fmla="*/ 59 h 104"/>
                <a:gd name="T32" fmla="*/ 44 w 103"/>
                <a:gd name="T33" fmla="*/ 65 h 104"/>
                <a:gd name="T34" fmla="*/ 38 w 103"/>
                <a:gd name="T35" fmla="*/ 66 h 104"/>
                <a:gd name="T36" fmla="*/ 41 w 103"/>
                <a:gd name="T37" fmla="*/ 68 h 104"/>
                <a:gd name="T38" fmla="*/ 49 w 103"/>
                <a:gd name="T39" fmla="*/ 71 h 104"/>
                <a:gd name="T40" fmla="*/ 38 w 103"/>
                <a:gd name="T41" fmla="*/ 71 h 104"/>
                <a:gd name="T42" fmla="*/ 53 w 103"/>
                <a:gd name="T43" fmla="*/ 75 h 104"/>
                <a:gd name="T44" fmla="*/ 45 w 103"/>
                <a:gd name="T45" fmla="*/ 77 h 104"/>
                <a:gd name="T46" fmla="*/ 49 w 103"/>
                <a:gd name="T47" fmla="*/ 79 h 104"/>
                <a:gd name="T48" fmla="*/ 57 w 103"/>
                <a:gd name="T49" fmla="*/ 79 h 104"/>
                <a:gd name="T50" fmla="*/ 56 w 103"/>
                <a:gd name="T51" fmla="*/ 83 h 104"/>
                <a:gd name="T52" fmla="*/ 64 w 103"/>
                <a:gd name="T53" fmla="*/ 83 h 104"/>
                <a:gd name="T54" fmla="*/ 58 w 103"/>
                <a:gd name="T55" fmla="*/ 86 h 104"/>
                <a:gd name="T56" fmla="*/ 72 w 103"/>
                <a:gd name="T57" fmla="*/ 85 h 104"/>
                <a:gd name="T58" fmla="*/ 69 w 103"/>
                <a:gd name="T59" fmla="*/ 89 h 104"/>
                <a:gd name="T60" fmla="*/ 77 w 103"/>
                <a:gd name="T61" fmla="*/ 88 h 104"/>
                <a:gd name="T62" fmla="*/ 77 w 103"/>
                <a:gd name="T63" fmla="*/ 89 h 104"/>
                <a:gd name="T64" fmla="*/ 71 w 103"/>
                <a:gd name="T65" fmla="*/ 92 h 104"/>
                <a:gd name="T66" fmla="*/ 78 w 103"/>
                <a:gd name="T67" fmla="*/ 92 h 104"/>
                <a:gd name="T68" fmla="*/ 77 w 103"/>
                <a:gd name="T69" fmla="*/ 93 h 104"/>
                <a:gd name="T70" fmla="*/ 61 w 103"/>
                <a:gd name="T71" fmla="*/ 102 h 104"/>
                <a:gd name="T72" fmla="*/ 38 w 103"/>
                <a:gd name="T73" fmla="*/ 92 h 104"/>
                <a:gd name="T74" fmla="*/ 37 w 103"/>
                <a:gd name="T75" fmla="*/ 56 h 104"/>
                <a:gd name="T76" fmla="*/ 54 w 103"/>
                <a:gd name="T77" fmla="*/ 43 h 104"/>
                <a:gd name="T78" fmla="*/ 62 w 103"/>
                <a:gd name="T79" fmla="*/ 41 h 104"/>
                <a:gd name="T80" fmla="*/ 64 w 103"/>
                <a:gd name="T81" fmla="*/ 17 h 104"/>
                <a:gd name="T82" fmla="*/ 70 w 103"/>
                <a:gd name="T83" fmla="*/ 6 h 104"/>
                <a:gd name="T84" fmla="*/ 72 w 103"/>
                <a:gd name="T85" fmla="*/ 28 h 104"/>
                <a:gd name="T86" fmla="*/ 71 w 103"/>
                <a:gd name="T87" fmla="*/ 47 h 104"/>
                <a:gd name="T88" fmla="*/ 81 w 103"/>
                <a:gd name="T89" fmla="*/ 61 h 104"/>
                <a:gd name="T90" fmla="*/ 93 w 103"/>
                <a:gd name="T91" fmla="*/ 53 h 104"/>
                <a:gd name="T92" fmla="*/ 103 w 103"/>
                <a:gd name="T93" fmla="*/ 5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104">
                  <a:moveTo>
                    <a:pt x="18" y="57"/>
                  </a:moveTo>
                  <a:cubicBezTo>
                    <a:pt x="21" y="57"/>
                    <a:pt x="24" y="58"/>
                    <a:pt x="24" y="61"/>
                  </a:cubicBezTo>
                  <a:cubicBezTo>
                    <a:pt x="24" y="62"/>
                    <a:pt x="24" y="64"/>
                    <a:pt x="24" y="65"/>
                  </a:cubicBezTo>
                  <a:cubicBezTo>
                    <a:pt x="23" y="66"/>
                    <a:pt x="22" y="66"/>
                    <a:pt x="21" y="66"/>
                  </a:cubicBezTo>
                  <a:cubicBezTo>
                    <a:pt x="19" y="66"/>
                    <a:pt x="18" y="65"/>
                    <a:pt x="17" y="65"/>
                  </a:cubicBezTo>
                  <a:cubicBezTo>
                    <a:pt x="15" y="64"/>
                    <a:pt x="11" y="65"/>
                    <a:pt x="9" y="64"/>
                  </a:cubicBezTo>
                  <a:cubicBezTo>
                    <a:pt x="7" y="63"/>
                    <a:pt x="7" y="61"/>
                    <a:pt x="5" y="60"/>
                  </a:cubicBezTo>
                  <a:cubicBezTo>
                    <a:pt x="4" y="58"/>
                    <a:pt x="3" y="58"/>
                    <a:pt x="2" y="57"/>
                  </a:cubicBezTo>
                  <a:cubicBezTo>
                    <a:pt x="0" y="56"/>
                    <a:pt x="0" y="54"/>
                    <a:pt x="1" y="52"/>
                  </a:cubicBezTo>
                  <a:cubicBezTo>
                    <a:pt x="1" y="51"/>
                    <a:pt x="2" y="51"/>
                    <a:pt x="3" y="50"/>
                  </a:cubicBezTo>
                  <a:cubicBezTo>
                    <a:pt x="4" y="50"/>
                    <a:pt x="6" y="50"/>
                    <a:pt x="7" y="51"/>
                  </a:cubicBezTo>
                  <a:cubicBezTo>
                    <a:pt x="7" y="52"/>
                    <a:pt x="8" y="52"/>
                    <a:pt x="9" y="53"/>
                  </a:cubicBezTo>
                  <a:cubicBezTo>
                    <a:pt x="11" y="54"/>
                    <a:pt x="12" y="55"/>
                    <a:pt x="14" y="56"/>
                  </a:cubicBezTo>
                  <a:cubicBezTo>
                    <a:pt x="15" y="56"/>
                    <a:pt x="17" y="56"/>
                    <a:pt x="18" y="57"/>
                  </a:cubicBezTo>
                  <a:moveTo>
                    <a:pt x="30" y="47"/>
                  </a:moveTo>
                  <a:cubicBezTo>
                    <a:pt x="29" y="46"/>
                    <a:pt x="28" y="44"/>
                    <a:pt x="28" y="43"/>
                  </a:cubicBezTo>
                  <a:cubicBezTo>
                    <a:pt x="27" y="43"/>
                    <a:pt x="26" y="42"/>
                    <a:pt x="25" y="42"/>
                  </a:cubicBezTo>
                  <a:cubicBezTo>
                    <a:pt x="24" y="41"/>
                    <a:pt x="21" y="38"/>
                    <a:pt x="21" y="37"/>
                  </a:cubicBezTo>
                  <a:cubicBezTo>
                    <a:pt x="20" y="35"/>
                    <a:pt x="20" y="33"/>
                    <a:pt x="18" y="32"/>
                  </a:cubicBezTo>
                  <a:cubicBezTo>
                    <a:pt x="17" y="31"/>
                    <a:pt x="16" y="30"/>
                    <a:pt x="15" y="29"/>
                  </a:cubicBezTo>
                  <a:cubicBezTo>
                    <a:pt x="12" y="25"/>
                    <a:pt x="14" y="19"/>
                    <a:pt x="18" y="18"/>
                  </a:cubicBezTo>
                  <a:cubicBezTo>
                    <a:pt x="24" y="20"/>
                    <a:pt x="25" y="29"/>
                    <a:pt x="28" y="34"/>
                  </a:cubicBezTo>
                  <a:cubicBezTo>
                    <a:pt x="29" y="36"/>
                    <a:pt x="31" y="37"/>
                    <a:pt x="33" y="38"/>
                  </a:cubicBezTo>
                  <a:cubicBezTo>
                    <a:pt x="34" y="40"/>
                    <a:pt x="36" y="44"/>
                    <a:pt x="35" y="46"/>
                  </a:cubicBezTo>
                  <a:cubicBezTo>
                    <a:pt x="35" y="49"/>
                    <a:pt x="31" y="50"/>
                    <a:pt x="30" y="47"/>
                  </a:cubicBezTo>
                  <a:moveTo>
                    <a:pt x="48" y="25"/>
                  </a:moveTo>
                  <a:cubicBezTo>
                    <a:pt x="46" y="26"/>
                    <a:pt x="43" y="25"/>
                    <a:pt x="42" y="23"/>
                  </a:cubicBezTo>
                  <a:cubicBezTo>
                    <a:pt x="42" y="21"/>
                    <a:pt x="42" y="20"/>
                    <a:pt x="41" y="19"/>
                  </a:cubicBezTo>
                  <a:cubicBezTo>
                    <a:pt x="40" y="17"/>
                    <a:pt x="39" y="16"/>
                    <a:pt x="38" y="14"/>
                  </a:cubicBezTo>
                  <a:cubicBezTo>
                    <a:pt x="39" y="13"/>
                    <a:pt x="39" y="13"/>
                    <a:pt x="39" y="12"/>
                  </a:cubicBezTo>
                  <a:cubicBezTo>
                    <a:pt x="39" y="12"/>
                    <a:pt x="39" y="12"/>
                    <a:pt x="39" y="12"/>
                  </a:cubicBezTo>
                  <a:cubicBezTo>
                    <a:pt x="38" y="10"/>
                    <a:pt x="37" y="7"/>
                    <a:pt x="37" y="5"/>
                  </a:cubicBezTo>
                  <a:cubicBezTo>
                    <a:pt x="39" y="4"/>
                    <a:pt x="40" y="2"/>
                    <a:pt x="41" y="0"/>
                  </a:cubicBezTo>
                  <a:cubicBezTo>
                    <a:pt x="42" y="1"/>
                    <a:pt x="44" y="1"/>
                    <a:pt x="45" y="2"/>
                  </a:cubicBezTo>
                  <a:cubicBezTo>
                    <a:pt x="45" y="3"/>
                    <a:pt x="45" y="5"/>
                    <a:pt x="45" y="6"/>
                  </a:cubicBezTo>
                  <a:cubicBezTo>
                    <a:pt x="45" y="7"/>
                    <a:pt x="46" y="8"/>
                    <a:pt x="46" y="9"/>
                  </a:cubicBezTo>
                  <a:cubicBezTo>
                    <a:pt x="46" y="10"/>
                    <a:pt x="46" y="11"/>
                    <a:pt x="46" y="12"/>
                  </a:cubicBezTo>
                  <a:cubicBezTo>
                    <a:pt x="47" y="15"/>
                    <a:pt x="51" y="22"/>
                    <a:pt x="48" y="25"/>
                  </a:cubicBezTo>
                  <a:moveTo>
                    <a:pt x="48" y="42"/>
                  </a:moveTo>
                  <a:cubicBezTo>
                    <a:pt x="44" y="42"/>
                    <a:pt x="45" y="37"/>
                    <a:pt x="45" y="35"/>
                  </a:cubicBezTo>
                  <a:cubicBezTo>
                    <a:pt x="46" y="33"/>
                    <a:pt x="46" y="31"/>
                    <a:pt x="47" y="29"/>
                  </a:cubicBezTo>
                  <a:cubicBezTo>
                    <a:pt x="47" y="28"/>
                    <a:pt x="48" y="28"/>
                    <a:pt x="48" y="28"/>
                  </a:cubicBezTo>
                  <a:cubicBezTo>
                    <a:pt x="53" y="29"/>
                    <a:pt x="55" y="42"/>
                    <a:pt x="48" y="42"/>
                  </a:cubicBezTo>
                  <a:moveTo>
                    <a:pt x="98" y="65"/>
                  </a:moveTo>
                  <a:cubicBezTo>
                    <a:pt x="96" y="69"/>
                    <a:pt x="91" y="72"/>
                    <a:pt x="87" y="73"/>
                  </a:cubicBezTo>
                  <a:cubicBezTo>
                    <a:pt x="75" y="77"/>
                    <a:pt x="65" y="65"/>
                    <a:pt x="56" y="61"/>
                  </a:cubicBezTo>
                  <a:cubicBezTo>
                    <a:pt x="52" y="60"/>
                    <a:pt x="48" y="61"/>
                    <a:pt x="43" y="61"/>
                  </a:cubicBezTo>
                  <a:cubicBezTo>
                    <a:pt x="40" y="60"/>
                    <a:pt x="37" y="60"/>
                    <a:pt x="34" y="59"/>
                  </a:cubicBezTo>
                  <a:cubicBezTo>
                    <a:pt x="34" y="60"/>
                    <a:pt x="34" y="60"/>
                    <a:pt x="34" y="60"/>
                  </a:cubicBezTo>
                  <a:cubicBezTo>
                    <a:pt x="36" y="62"/>
                    <a:pt x="40" y="64"/>
                    <a:pt x="44" y="64"/>
                  </a:cubicBezTo>
                  <a:cubicBezTo>
                    <a:pt x="44" y="65"/>
                    <a:pt x="44" y="65"/>
                    <a:pt x="44" y="65"/>
                  </a:cubicBezTo>
                  <a:cubicBezTo>
                    <a:pt x="44" y="65"/>
                    <a:pt x="44" y="65"/>
                    <a:pt x="44" y="65"/>
                  </a:cubicBezTo>
                  <a:cubicBezTo>
                    <a:pt x="44" y="65"/>
                    <a:pt x="44" y="65"/>
                    <a:pt x="44" y="65"/>
                  </a:cubicBezTo>
                  <a:cubicBezTo>
                    <a:pt x="42" y="65"/>
                    <a:pt x="40" y="66"/>
                    <a:pt x="38" y="66"/>
                  </a:cubicBezTo>
                  <a:cubicBezTo>
                    <a:pt x="37" y="66"/>
                    <a:pt x="35" y="65"/>
                    <a:pt x="34" y="65"/>
                  </a:cubicBezTo>
                  <a:cubicBezTo>
                    <a:pt x="34" y="66"/>
                    <a:pt x="34" y="66"/>
                    <a:pt x="34" y="66"/>
                  </a:cubicBezTo>
                  <a:cubicBezTo>
                    <a:pt x="36" y="67"/>
                    <a:pt x="38" y="68"/>
                    <a:pt x="41" y="68"/>
                  </a:cubicBezTo>
                  <a:cubicBezTo>
                    <a:pt x="42" y="69"/>
                    <a:pt x="44" y="69"/>
                    <a:pt x="46" y="69"/>
                  </a:cubicBezTo>
                  <a:cubicBezTo>
                    <a:pt x="47" y="70"/>
                    <a:pt x="48" y="70"/>
                    <a:pt x="49" y="70"/>
                  </a:cubicBezTo>
                  <a:cubicBezTo>
                    <a:pt x="49" y="71"/>
                    <a:pt x="49" y="71"/>
                    <a:pt x="49" y="71"/>
                  </a:cubicBezTo>
                  <a:cubicBezTo>
                    <a:pt x="48" y="71"/>
                    <a:pt x="46" y="71"/>
                    <a:pt x="44" y="71"/>
                  </a:cubicBezTo>
                  <a:cubicBezTo>
                    <a:pt x="42" y="71"/>
                    <a:pt x="40" y="71"/>
                    <a:pt x="38" y="71"/>
                  </a:cubicBezTo>
                  <a:cubicBezTo>
                    <a:pt x="38" y="71"/>
                    <a:pt x="38" y="71"/>
                    <a:pt x="38" y="71"/>
                  </a:cubicBezTo>
                  <a:cubicBezTo>
                    <a:pt x="38" y="71"/>
                    <a:pt x="38" y="71"/>
                    <a:pt x="38" y="71"/>
                  </a:cubicBezTo>
                  <a:cubicBezTo>
                    <a:pt x="38" y="72"/>
                    <a:pt x="38" y="72"/>
                    <a:pt x="38" y="72"/>
                  </a:cubicBezTo>
                  <a:cubicBezTo>
                    <a:pt x="43" y="73"/>
                    <a:pt x="47" y="75"/>
                    <a:pt x="53" y="75"/>
                  </a:cubicBezTo>
                  <a:cubicBezTo>
                    <a:pt x="53" y="75"/>
                    <a:pt x="53" y="75"/>
                    <a:pt x="53" y="75"/>
                  </a:cubicBezTo>
                  <a:cubicBezTo>
                    <a:pt x="50" y="76"/>
                    <a:pt x="47" y="77"/>
                    <a:pt x="45" y="77"/>
                  </a:cubicBezTo>
                  <a:cubicBezTo>
                    <a:pt x="45" y="77"/>
                    <a:pt x="45" y="77"/>
                    <a:pt x="45" y="77"/>
                  </a:cubicBezTo>
                  <a:cubicBezTo>
                    <a:pt x="44" y="77"/>
                    <a:pt x="44" y="77"/>
                    <a:pt x="44" y="77"/>
                  </a:cubicBezTo>
                  <a:cubicBezTo>
                    <a:pt x="44" y="77"/>
                    <a:pt x="44" y="77"/>
                    <a:pt x="44" y="77"/>
                  </a:cubicBezTo>
                  <a:cubicBezTo>
                    <a:pt x="46" y="78"/>
                    <a:pt x="47" y="78"/>
                    <a:pt x="49" y="79"/>
                  </a:cubicBezTo>
                  <a:cubicBezTo>
                    <a:pt x="51" y="79"/>
                    <a:pt x="53" y="79"/>
                    <a:pt x="56" y="79"/>
                  </a:cubicBezTo>
                  <a:cubicBezTo>
                    <a:pt x="56" y="79"/>
                    <a:pt x="57" y="79"/>
                    <a:pt x="57" y="78"/>
                  </a:cubicBezTo>
                  <a:cubicBezTo>
                    <a:pt x="57" y="79"/>
                    <a:pt x="57" y="79"/>
                    <a:pt x="57" y="79"/>
                  </a:cubicBezTo>
                  <a:cubicBezTo>
                    <a:pt x="55" y="80"/>
                    <a:pt x="53" y="81"/>
                    <a:pt x="50" y="81"/>
                  </a:cubicBezTo>
                  <a:cubicBezTo>
                    <a:pt x="50" y="82"/>
                    <a:pt x="50" y="82"/>
                    <a:pt x="50" y="82"/>
                  </a:cubicBezTo>
                  <a:cubicBezTo>
                    <a:pt x="52" y="82"/>
                    <a:pt x="54" y="83"/>
                    <a:pt x="56" y="83"/>
                  </a:cubicBezTo>
                  <a:cubicBezTo>
                    <a:pt x="59" y="83"/>
                    <a:pt x="61" y="82"/>
                    <a:pt x="64" y="82"/>
                  </a:cubicBezTo>
                  <a:cubicBezTo>
                    <a:pt x="64" y="83"/>
                    <a:pt x="64" y="83"/>
                    <a:pt x="64" y="83"/>
                  </a:cubicBezTo>
                  <a:cubicBezTo>
                    <a:pt x="64" y="83"/>
                    <a:pt x="64" y="83"/>
                    <a:pt x="64" y="83"/>
                  </a:cubicBezTo>
                  <a:cubicBezTo>
                    <a:pt x="64" y="83"/>
                    <a:pt x="64" y="83"/>
                    <a:pt x="64" y="83"/>
                  </a:cubicBezTo>
                  <a:cubicBezTo>
                    <a:pt x="62" y="84"/>
                    <a:pt x="60" y="85"/>
                    <a:pt x="58" y="85"/>
                  </a:cubicBezTo>
                  <a:cubicBezTo>
                    <a:pt x="58" y="86"/>
                    <a:pt x="58" y="86"/>
                    <a:pt x="58" y="86"/>
                  </a:cubicBezTo>
                  <a:cubicBezTo>
                    <a:pt x="59" y="86"/>
                    <a:pt x="59" y="86"/>
                    <a:pt x="59" y="86"/>
                  </a:cubicBezTo>
                  <a:cubicBezTo>
                    <a:pt x="61" y="86"/>
                    <a:pt x="64" y="86"/>
                    <a:pt x="67" y="86"/>
                  </a:cubicBezTo>
                  <a:cubicBezTo>
                    <a:pt x="68" y="86"/>
                    <a:pt x="70" y="86"/>
                    <a:pt x="72" y="85"/>
                  </a:cubicBezTo>
                  <a:cubicBezTo>
                    <a:pt x="70" y="87"/>
                    <a:pt x="67" y="88"/>
                    <a:pt x="65" y="89"/>
                  </a:cubicBezTo>
                  <a:cubicBezTo>
                    <a:pt x="65" y="89"/>
                    <a:pt x="65" y="89"/>
                    <a:pt x="65" y="89"/>
                  </a:cubicBezTo>
                  <a:cubicBezTo>
                    <a:pt x="66" y="89"/>
                    <a:pt x="67" y="89"/>
                    <a:pt x="69" y="89"/>
                  </a:cubicBezTo>
                  <a:cubicBezTo>
                    <a:pt x="69" y="89"/>
                    <a:pt x="69" y="89"/>
                    <a:pt x="69" y="89"/>
                  </a:cubicBezTo>
                  <a:cubicBezTo>
                    <a:pt x="70" y="89"/>
                    <a:pt x="72" y="89"/>
                    <a:pt x="73" y="89"/>
                  </a:cubicBezTo>
                  <a:cubicBezTo>
                    <a:pt x="74" y="88"/>
                    <a:pt x="76" y="88"/>
                    <a:pt x="77" y="88"/>
                  </a:cubicBezTo>
                  <a:cubicBezTo>
                    <a:pt x="77" y="88"/>
                    <a:pt x="77" y="88"/>
                    <a:pt x="77" y="88"/>
                  </a:cubicBezTo>
                  <a:cubicBezTo>
                    <a:pt x="77" y="88"/>
                    <a:pt x="77" y="88"/>
                    <a:pt x="77" y="88"/>
                  </a:cubicBezTo>
                  <a:cubicBezTo>
                    <a:pt x="77" y="89"/>
                    <a:pt x="77" y="89"/>
                    <a:pt x="77" y="89"/>
                  </a:cubicBezTo>
                  <a:cubicBezTo>
                    <a:pt x="75" y="90"/>
                    <a:pt x="72" y="92"/>
                    <a:pt x="70" y="92"/>
                  </a:cubicBezTo>
                  <a:cubicBezTo>
                    <a:pt x="70" y="92"/>
                    <a:pt x="70" y="92"/>
                    <a:pt x="70" y="92"/>
                  </a:cubicBezTo>
                  <a:cubicBezTo>
                    <a:pt x="71" y="92"/>
                    <a:pt x="71" y="92"/>
                    <a:pt x="71" y="92"/>
                  </a:cubicBezTo>
                  <a:cubicBezTo>
                    <a:pt x="71" y="93"/>
                    <a:pt x="71" y="93"/>
                    <a:pt x="71" y="93"/>
                  </a:cubicBezTo>
                  <a:cubicBezTo>
                    <a:pt x="72" y="93"/>
                    <a:pt x="73" y="92"/>
                    <a:pt x="75" y="92"/>
                  </a:cubicBezTo>
                  <a:cubicBezTo>
                    <a:pt x="76" y="92"/>
                    <a:pt x="77" y="92"/>
                    <a:pt x="78" y="92"/>
                  </a:cubicBezTo>
                  <a:cubicBezTo>
                    <a:pt x="78" y="92"/>
                    <a:pt x="78" y="92"/>
                    <a:pt x="78" y="92"/>
                  </a:cubicBezTo>
                  <a:cubicBezTo>
                    <a:pt x="77" y="92"/>
                    <a:pt x="77" y="92"/>
                    <a:pt x="77" y="92"/>
                  </a:cubicBezTo>
                  <a:cubicBezTo>
                    <a:pt x="77" y="93"/>
                    <a:pt x="77" y="93"/>
                    <a:pt x="77" y="93"/>
                  </a:cubicBezTo>
                  <a:cubicBezTo>
                    <a:pt x="76" y="94"/>
                    <a:pt x="75" y="95"/>
                    <a:pt x="74" y="96"/>
                  </a:cubicBezTo>
                  <a:cubicBezTo>
                    <a:pt x="71" y="98"/>
                    <a:pt x="68" y="99"/>
                    <a:pt x="65" y="101"/>
                  </a:cubicBezTo>
                  <a:cubicBezTo>
                    <a:pt x="64" y="101"/>
                    <a:pt x="63" y="101"/>
                    <a:pt x="61" y="102"/>
                  </a:cubicBezTo>
                  <a:cubicBezTo>
                    <a:pt x="59" y="103"/>
                    <a:pt x="52" y="104"/>
                    <a:pt x="49" y="103"/>
                  </a:cubicBezTo>
                  <a:cubicBezTo>
                    <a:pt x="48" y="103"/>
                    <a:pt x="47" y="102"/>
                    <a:pt x="46" y="101"/>
                  </a:cubicBezTo>
                  <a:cubicBezTo>
                    <a:pt x="43" y="98"/>
                    <a:pt x="40" y="96"/>
                    <a:pt x="38" y="92"/>
                  </a:cubicBezTo>
                  <a:cubicBezTo>
                    <a:pt x="32" y="83"/>
                    <a:pt x="27" y="70"/>
                    <a:pt x="28" y="65"/>
                  </a:cubicBezTo>
                  <a:cubicBezTo>
                    <a:pt x="29" y="61"/>
                    <a:pt x="31" y="60"/>
                    <a:pt x="34" y="58"/>
                  </a:cubicBezTo>
                  <a:cubicBezTo>
                    <a:pt x="35" y="57"/>
                    <a:pt x="36" y="57"/>
                    <a:pt x="37" y="56"/>
                  </a:cubicBezTo>
                  <a:cubicBezTo>
                    <a:pt x="39" y="55"/>
                    <a:pt x="40" y="54"/>
                    <a:pt x="41" y="53"/>
                  </a:cubicBezTo>
                  <a:cubicBezTo>
                    <a:pt x="43" y="52"/>
                    <a:pt x="43" y="50"/>
                    <a:pt x="45" y="49"/>
                  </a:cubicBezTo>
                  <a:cubicBezTo>
                    <a:pt x="46" y="47"/>
                    <a:pt x="52" y="44"/>
                    <a:pt x="54" y="43"/>
                  </a:cubicBezTo>
                  <a:cubicBezTo>
                    <a:pt x="55" y="43"/>
                    <a:pt x="57" y="43"/>
                    <a:pt x="58" y="43"/>
                  </a:cubicBezTo>
                  <a:cubicBezTo>
                    <a:pt x="58" y="42"/>
                    <a:pt x="58" y="42"/>
                    <a:pt x="58" y="42"/>
                  </a:cubicBezTo>
                  <a:cubicBezTo>
                    <a:pt x="59" y="42"/>
                    <a:pt x="62" y="42"/>
                    <a:pt x="62" y="41"/>
                  </a:cubicBezTo>
                  <a:cubicBezTo>
                    <a:pt x="63" y="40"/>
                    <a:pt x="62" y="31"/>
                    <a:pt x="62" y="29"/>
                  </a:cubicBezTo>
                  <a:cubicBezTo>
                    <a:pt x="62" y="27"/>
                    <a:pt x="62" y="23"/>
                    <a:pt x="63" y="20"/>
                  </a:cubicBezTo>
                  <a:cubicBezTo>
                    <a:pt x="63" y="19"/>
                    <a:pt x="64" y="18"/>
                    <a:pt x="64" y="17"/>
                  </a:cubicBezTo>
                  <a:cubicBezTo>
                    <a:pt x="64" y="14"/>
                    <a:pt x="63" y="11"/>
                    <a:pt x="63" y="8"/>
                  </a:cubicBezTo>
                  <a:cubicBezTo>
                    <a:pt x="64" y="6"/>
                    <a:pt x="65" y="5"/>
                    <a:pt x="67" y="4"/>
                  </a:cubicBezTo>
                  <a:cubicBezTo>
                    <a:pt x="68" y="4"/>
                    <a:pt x="69" y="5"/>
                    <a:pt x="70" y="6"/>
                  </a:cubicBezTo>
                  <a:cubicBezTo>
                    <a:pt x="73" y="11"/>
                    <a:pt x="72" y="12"/>
                    <a:pt x="72" y="17"/>
                  </a:cubicBezTo>
                  <a:cubicBezTo>
                    <a:pt x="72" y="19"/>
                    <a:pt x="73" y="21"/>
                    <a:pt x="73" y="23"/>
                  </a:cubicBezTo>
                  <a:cubicBezTo>
                    <a:pt x="73" y="25"/>
                    <a:pt x="72" y="26"/>
                    <a:pt x="72" y="28"/>
                  </a:cubicBezTo>
                  <a:cubicBezTo>
                    <a:pt x="72" y="30"/>
                    <a:pt x="73" y="32"/>
                    <a:pt x="73" y="34"/>
                  </a:cubicBezTo>
                  <a:cubicBezTo>
                    <a:pt x="73" y="37"/>
                    <a:pt x="71" y="39"/>
                    <a:pt x="71" y="41"/>
                  </a:cubicBezTo>
                  <a:cubicBezTo>
                    <a:pt x="71" y="43"/>
                    <a:pt x="71" y="45"/>
                    <a:pt x="71" y="47"/>
                  </a:cubicBezTo>
                  <a:cubicBezTo>
                    <a:pt x="71" y="50"/>
                    <a:pt x="71" y="52"/>
                    <a:pt x="71" y="55"/>
                  </a:cubicBezTo>
                  <a:cubicBezTo>
                    <a:pt x="71" y="56"/>
                    <a:pt x="71" y="56"/>
                    <a:pt x="72" y="57"/>
                  </a:cubicBezTo>
                  <a:cubicBezTo>
                    <a:pt x="74" y="59"/>
                    <a:pt x="78" y="60"/>
                    <a:pt x="81" y="61"/>
                  </a:cubicBezTo>
                  <a:cubicBezTo>
                    <a:pt x="83" y="62"/>
                    <a:pt x="87" y="63"/>
                    <a:pt x="89" y="61"/>
                  </a:cubicBezTo>
                  <a:cubicBezTo>
                    <a:pt x="89" y="60"/>
                    <a:pt x="90" y="59"/>
                    <a:pt x="90" y="58"/>
                  </a:cubicBezTo>
                  <a:cubicBezTo>
                    <a:pt x="91" y="56"/>
                    <a:pt x="93" y="55"/>
                    <a:pt x="93" y="53"/>
                  </a:cubicBezTo>
                  <a:cubicBezTo>
                    <a:pt x="94" y="50"/>
                    <a:pt x="93" y="48"/>
                    <a:pt x="95" y="47"/>
                  </a:cubicBezTo>
                  <a:cubicBezTo>
                    <a:pt x="97" y="43"/>
                    <a:pt x="101" y="43"/>
                    <a:pt x="102" y="47"/>
                  </a:cubicBezTo>
                  <a:cubicBezTo>
                    <a:pt x="102" y="49"/>
                    <a:pt x="103" y="51"/>
                    <a:pt x="103" y="53"/>
                  </a:cubicBezTo>
                  <a:cubicBezTo>
                    <a:pt x="98" y="55"/>
                    <a:pt x="100" y="61"/>
                    <a:pt x="98"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22"/>
            <p:cNvSpPr>
              <a:spLocks/>
            </p:cNvSpPr>
            <p:nvPr userDrawn="1"/>
          </p:nvSpPr>
          <p:spPr bwMode="auto">
            <a:xfrm>
              <a:off x="-1" y="266"/>
              <a:ext cx="91" cy="110"/>
            </a:xfrm>
            <a:custGeom>
              <a:avLst/>
              <a:gdLst>
                <a:gd name="T0" fmla="*/ 28 w 44"/>
                <a:gd name="T1" fmla="*/ 10 h 53"/>
                <a:gd name="T2" fmla="*/ 11 w 44"/>
                <a:gd name="T3" fmla="*/ 26 h 53"/>
                <a:gd name="T4" fmla="*/ 28 w 44"/>
                <a:gd name="T5" fmla="*/ 42 h 53"/>
                <a:gd name="T6" fmla="*/ 44 w 44"/>
                <a:gd name="T7" fmla="*/ 36 h 53"/>
                <a:gd name="T8" fmla="*/ 44 w 44"/>
                <a:gd name="T9" fmla="*/ 48 h 53"/>
                <a:gd name="T10" fmla="*/ 27 w 44"/>
                <a:gd name="T11" fmla="*/ 53 h 53"/>
                <a:gd name="T12" fmla="*/ 0 w 44"/>
                <a:gd name="T13" fmla="*/ 26 h 53"/>
                <a:gd name="T14" fmla="*/ 27 w 44"/>
                <a:gd name="T15" fmla="*/ 0 h 53"/>
                <a:gd name="T16" fmla="*/ 44 w 44"/>
                <a:gd name="T17" fmla="*/ 4 h 53"/>
                <a:gd name="T18" fmla="*/ 44 w 44"/>
                <a:gd name="T19" fmla="*/ 16 h 53"/>
                <a:gd name="T20" fmla="*/ 28 w 44"/>
                <a:gd name="T21"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28" y="10"/>
                  </a:moveTo>
                  <a:cubicBezTo>
                    <a:pt x="18" y="10"/>
                    <a:pt x="11" y="18"/>
                    <a:pt x="11" y="26"/>
                  </a:cubicBezTo>
                  <a:cubicBezTo>
                    <a:pt x="11" y="36"/>
                    <a:pt x="19" y="42"/>
                    <a:pt x="28" y="42"/>
                  </a:cubicBezTo>
                  <a:cubicBezTo>
                    <a:pt x="34" y="42"/>
                    <a:pt x="39" y="40"/>
                    <a:pt x="44" y="36"/>
                  </a:cubicBezTo>
                  <a:cubicBezTo>
                    <a:pt x="44" y="48"/>
                    <a:pt x="44" y="48"/>
                    <a:pt x="44" y="48"/>
                  </a:cubicBezTo>
                  <a:cubicBezTo>
                    <a:pt x="39" y="51"/>
                    <a:pt x="32" y="53"/>
                    <a:pt x="27" y="53"/>
                  </a:cubicBezTo>
                  <a:cubicBezTo>
                    <a:pt x="12" y="53"/>
                    <a:pt x="0" y="41"/>
                    <a:pt x="0" y="26"/>
                  </a:cubicBezTo>
                  <a:cubicBezTo>
                    <a:pt x="0" y="12"/>
                    <a:pt x="12" y="0"/>
                    <a:pt x="27" y="0"/>
                  </a:cubicBezTo>
                  <a:cubicBezTo>
                    <a:pt x="33" y="0"/>
                    <a:pt x="39" y="2"/>
                    <a:pt x="44" y="4"/>
                  </a:cubicBezTo>
                  <a:cubicBezTo>
                    <a:pt x="44" y="16"/>
                    <a:pt x="44" y="16"/>
                    <a:pt x="44" y="16"/>
                  </a:cubicBezTo>
                  <a:cubicBezTo>
                    <a:pt x="38" y="12"/>
                    <a:pt x="33" y="10"/>
                    <a:pt x="28"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3"/>
            <p:cNvSpPr>
              <a:spLocks/>
            </p:cNvSpPr>
            <p:nvPr userDrawn="1"/>
          </p:nvSpPr>
          <p:spPr bwMode="auto">
            <a:xfrm>
              <a:off x="107" y="268"/>
              <a:ext cx="72" cy="104"/>
            </a:xfrm>
            <a:custGeom>
              <a:avLst/>
              <a:gdLst>
                <a:gd name="T0" fmla="*/ 25 w 35"/>
                <a:gd name="T1" fmla="*/ 50 h 50"/>
                <a:gd name="T2" fmla="*/ 25 w 35"/>
                <a:gd name="T3" fmla="*/ 32 h 50"/>
                <a:gd name="T4" fmla="*/ 18 w 35"/>
                <a:gd name="T5" fmla="*/ 24 h 50"/>
                <a:gd name="T6" fmla="*/ 11 w 35"/>
                <a:gd name="T7" fmla="*/ 27 h 50"/>
                <a:gd name="T8" fmla="*/ 11 w 35"/>
                <a:gd name="T9" fmla="*/ 50 h 50"/>
                <a:gd name="T10" fmla="*/ 0 w 35"/>
                <a:gd name="T11" fmla="*/ 50 h 50"/>
                <a:gd name="T12" fmla="*/ 0 w 35"/>
                <a:gd name="T13" fmla="*/ 0 h 50"/>
                <a:gd name="T14" fmla="*/ 11 w 35"/>
                <a:gd name="T15" fmla="*/ 0 h 50"/>
                <a:gd name="T16" fmla="*/ 11 w 35"/>
                <a:gd name="T17" fmla="*/ 19 h 50"/>
                <a:gd name="T18" fmla="*/ 21 w 35"/>
                <a:gd name="T19" fmla="*/ 15 h 50"/>
                <a:gd name="T20" fmla="*/ 35 w 35"/>
                <a:gd name="T21" fmla="*/ 31 h 50"/>
                <a:gd name="T22" fmla="*/ 35 w 35"/>
                <a:gd name="T23" fmla="*/ 50 h 50"/>
                <a:gd name="T24" fmla="*/ 25 w 35"/>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0">
                  <a:moveTo>
                    <a:pt x="25" y="50"/>
                  </a:moveTo>
                  <a:cubicBezTo>
                    <a:pt x="25" y="32"/>
                    <a:pt x="25" y="32"/>
                    <a:pt x="25" y="32"/>
                  </a:cubicBezTo>
                  <a:cubicBezTo>
                    <a:pt x="25" y="26"/>
                    <a:pt x="21" y="24"/>
                    <a:pt x="18" y="24"/>
                  </a:cubicBezTo>
                  <a:cubicBezTo>
                    <a:pt x="15" y="24"/>
                    <a:pt x="13" y="25"/>
                    <a:pt x="11" y="27"/>
                  </a:cubicBezTo>
                  <a:cubicBezTo>
                    <a:pt x="11" y="50"/>
                    <a:pt x="11" y="50"/>
                    <a:pt x="11" y="50"/>
                  </a:cubicBezTo>
                  <a:cubicBezTo>
                    <a:pt x="0" y="50"/>
                    <a:pt x="0" y="50"/>
                    <a:pt x="0" y="50"/>
                  </a:cubicBezTo>
                  <a:cubicBezTo>
                    <a:pt x="0" y="0"/>
                    <a:pt x="0" y="0"/>
                    <a:pt x="0" y="0"/>
                  </a:cubicBezTo>
                  <a:cubicBezTo>
                    <a:pt x="11" y="0"/>
                    <a:pt x="11" y="0"/>
                    <a:pt x="11" y="0"/>
                  </a:cubicBezTo>
                  <a:cubicBezTo>
                    <a:pt x="11" y="19"/>
                    <a:pt x="11" y="19"/>
                    <a:pt x="11" y="19"/>
                  </a:cubicBezTo>
                  <a:cubicBezTo>
                    <a:pt x="13" y="17"/>
                    <a:pt x="17" y="15"/>
                    <a:pt x="21" y="15"/>
                  </a:cubicBezTo>
                  <a:cubicBezTo>
                    <a:pt x="27" y="15"/>
                    <a:pt x="35" y="19"/>
                    <a:pt x="35" y="31"/>
                  </a:cubicBezTo>
                  <a:cubicBezTo>
                    <a:pt x="35" y="50"/>
                    <a:pt x="35" y="50"/>
                    <a:pt x="35" y="50"/>
                  </a:cubicBezTo>
                  <a:lnTo>
                    <a:pt x="2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4"/>
            <p:cNvSpPr>
              <a:spLocks noEditPoints="1"/>
            </p:cNvSpPr>
            <p:nvPr userDrawn="1"/>
          </p:nvSpPr>
          <p:spPr bwMode="auto">
            <a:xfrm>
              <a:off x="197" y="266"/>
              <a:ext cx="27" cy="106"/>
            </a:xfrm>
            <a:custGeom>
              <a:avLst/>
              <a:gdLst>
                <a:gd name="T0" fmla="*/ 15 w 27"/>
                <a:gd name="T1" fmla="*/ 29 h 106"/>
                <a:gd name="T2" fmla="*/ 0 w 27"/>
                <a:gd name="T3" fmla="*/ 14 h 106"/>
                <a:gd name="T4" fmla="*/ 15 w 27"/>
                <a:gd name="T5" fmla="*/ 0 h 106"/>
                <a:gd name="T6" fmla="*/ 27 w 27"/>
                <a:gd name="T7" fmla="*/ 14 h 106"/>
                <a:gd name="T8" fmla="*/ 15 w 27"/>
                <a:gd name="T9" fmla="*/ 29 h 106"/>
                <a:gd name="T10" fmla="*/ 3 w 27"/>
                <a:gd name="T11" fmla="*/ 35 h 106"/>
                <a:gd name="T12" fmla="*/ 25 w 27"/>
                <a:gd name="T13" fmla="*/ 35 h 106"/>
                <a:gd name="T14" fmla="*/ 25 w 27"/>
                <a:gd name="T15" fmla="*/ 106 h 106"/>
                <a:gd name="T16" fmla="*/ 3 w 27"/>
                <a:gd name="T17" fmla="*/ 106 h 106"/>
                <a:gd name="T18" fmla="*/ 3 w 27"/>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06">
                  <a:moveTo>
                    <a:pt x="15" y="29"/>
                  </a:moveTo>
                  <a:lnTo>
                    <a:pt x="0" y="14"/>
                  </a:lnTo>
                  <a:lnTo>
                    <a:pt x="15" y="0"/>
                  </a:lnTo>
                  <a:lnTo>
                    <a:pt x="27" y="14"/>
                  </a:lnTo>
                  <a:lnTo>
                    <a:pt x="15" y="29"/>
                  </a:lnTo>
                  <a:close/>
                  <a:moveTo>
                    <a:pt x="3" y="35"/>
                  </a:moveTo>
                  <a:lnTo>
                    <a:pt x="25" y="35"/>
                  </a:lnTo>
                  <a:lnTo>
                    <a:pt x="25" y="106"/>
                  </a:lnTo>
                  <a:lnTo>
                    <a:pt x="3" y="106"/>
                  </a:lnTo>
                  <a:lnTo>
                    <a:pt x="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5"/>
            <p:cNvSpPr>
              <a:spLocks/>
            </p:cNvSpPr>
            <p:nvPr userDrawn="1"/>
          </p:nvSpPr>
          <p:spPr bwMode="auto">
            <a:xfrm>
              <a:off x="243" y="268"/>
              <a:ext cx="39" cy="106"/>
            </a:xfrm>
            <a:custGeom>
              <a:avLst/>
              <a:gdLst>
                <a:gd name="T0" fmla="*/ 12 w 19"/>
                <a:gd name="T1" fmla="*/ 51 h 51"/>
                <a:gd name="T2" fmla="*/ 0 w 19"/>
                <a:gd name="T3" fmla="*/ 39 h 51"/>
                <a:gd name="T4" fmla="*/ 0 w 19"/>
                <a:gd name="T5" fmla="*/ 0 h 51"/>
                <a:gd name="T6" fmla="*/ 10 w 19"/>
                <a:gd name="T7" fmla="*/ 0 h 51"/>
                <a:gd name="T8" fmla="*/ 10 w 19"/>
                <a:gd name="T9" fmla="*/ 38 h 51"/>
                <a:gd name="T10" fmla="*/ 15 w 19"/>
                <a:gd name="T11" fmla="*/ 42 h 51"/>
                <a:gd name="T12" fmla="*/ 19 w 19"/>
                <a:gd name="T13" fmla="*/ 41 h 51"/>
                <a:gd name="T14" fmla="*/ 19 w 19"/>
                <a:gd name="T15" fmla="*/ 49 h 51"/>
                <a:gd name="T16" fmla="*/ 12 w 19"/>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1">
                  <a:moveTo>
                    <a:pt x="12" y="51"/>
                  </a:moveTo>
                  <a:cubicBezTo>
                    <a:pt x="4" y="51"/>
                    <a:pt x="0" y="46"/>
                    <a:pt x="0" y="39"/>
                  </a:cubicBezTo>
                  <a:cubicBezTo>
                    <a:pt x="0" y="0"/>
                    <a:pt x="0" y="0"/>
                    <a:pt x="0" y="0"/>
                  </a:cubicBezTo>
                  <a:cubicBezTo>
                    <a:pt x="10" y="0"/>
                    <a:pt x="10" y="0"/>
                    <a:pt x="10" y="0"/>
                  </a:cubicBezTo>
                  <a:cubicBezTo>
                    <a:pt x="10" y="38"/>
                    <a:pt x="10" y="38"/>
                    <a:pt x="10" y="38"/>
                  </a:cubicBezTo>
                  <a:cubicBezTo>
                    <a:pt x="10" y="40"/>
                    <a:pt x="11" y="42"/>
                    <a:pt x="15" y="42"/>
                  </a:cubicBezTo>
                  <a:cubicBezTo>
                    <a:pt x="16" y="42"/>
                    <a:pt x="18" y="42"/>
                    <a:pt x="19" y="41"/>
                  </a:cubicBezTo>
                  <a:cubicBezTo>
                    <a:pt x="19" y="49"/>
                    <a:pt x="19" y="49"/>
                    <a:pt x="19" y="49"/>
                  </a:cubicBezTo>
                  <a:cubicBezTo>
                    <a:pt x="17" y="51"/>
                    <a:pt x="15" y="51"/>
                    <a:pt x="12"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6"/>
            <p:cNvSpPr>
              <a:spLocks noEditPoints="1"/>
            </p:cNvSpPr>
            <p:nvPr userDrawn="1"/>
          </p:nvSpPr>
          <p:spPr bwMode="auto">
            <a:xfrm>
              <a:off x="288" y="268"/>
              <a:ext cx="77" cy="106"/>
            </a:xfrm>
            <a:custGeom>
              <a:avLst/>
              <a:gdLst>
                <a:gd name="T0" fmla="*/ 27 w 37"/>
                <a:gd name="T1" fmla="*/ 50 h 51"/>
                <a:gd name="T2" fmla="*/ 27 w 37"/>
                <a:gd name="T3" fmla="*/ 47 h 51"/>
                <a:gd name="T4" fmla="*/ 17 w 37"/>
                <a:gd name="T5" fmla="*/ 51 h 51"/>
                <a:gd name="T6" fmla="*/ 0 w 37"/>
                <a:gd name="T7" fmla="*/ 33 h 51"/>
                <a:gd name="T8" fmla="*/ 17 w 37"/>
                <a:gd name="T9" fmla="*/ 15 h 51"/>
                <a:gd name="T10" fmla="*/ 27 w 37"/>
                <a:gd name="T11" fmla="*/ 19 h 51"/>
                <a:gd name="T12" fmla="*/ 27 w 37"/>
                <a:gd name="T13" fmla="*/ 0 h 51"/>
                <a:gd name="T14" fmla="*/ 37 w 37"/>
                <a:gd name="T15" fmla="*/ 0 h 51"/>
                <a:gd name="T16" fmla="*/ 37 w 37"/>
                <a:gd name="T17" fmla="*/ 50 h 51"/>
                <a:gd name="T18" fmla="*/ 27 w 37"/>
                <a:gd name="T19" fmla="*/ 50 h 51"/>
                <a:gd name="T20" fmla="*/ 27 w 37"/>
                <a:gd name="T21" fmla="*/ 28 h 51"/>
                <a:gd name="T22" fmla="*/ 19 w 37"/>
                <a:gd name="T23" fmla="*/ 24 h 51"/>
                <a:gd name="T24" fmla="*/ 11 w 37"/>
                <a:gd name="T25" fmla="*/ 33 h 51"/>
                <a:gd name="T26" fmla="*/ 20 w 37"/>
                <a:gd name="T27" fmla="*/ 42 h 51"/>
                <a:gd name="T28" fmla="*/ 27 w 37"/>
                <a:gd name="T29" fmla="*/ 38 h 51"/>
                <a:gd name="T30" fmla="*/ 27 w 37"/>
                <a:gd name="T3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51">
                  <a:moveTo>
                    <a:pt x="27" y="50"/>
                  </a:moveTo>
                  <a:cubicBezTo>
                    <a:pt x="27" y="47"/>
                    <a:pt x="27" y="47"/>
                    <a:pt x="27" y="47"/>
                  </a:cubicBezTo>
                  <a:cubicBezTo>
                    <a:pt x="25" y="49"/>
                    <a:pt x="21" y="51"/>
                    <a:pt x="17" y="51"/>
                  </a:cubicBezTo>
                  <a:cubicBezTo>
                    <a:pt x="6" y="51"/>
                    <a:pt x="0" y="42"/>
                    <a:pt x="0" y="33"/>
                  </a:cubicBezTo>
                  <a:cubicBezTo>
                    <a:pt x="0" y="23"/>
                    <a:pt x="8" y="15"/>
                    <a:pt x="17" y="15"/>
                  </a:cubicBezTo>
                  <a:cubicBezTo>
                    <a:pt x="21" y="15"/>
                    <a:pt x="24" y="17"/>
                    <a:pt x="27" y="19"/>
                  </a:cubicBezTo>
                  <a:cubicBezTo>
                    <a:pt x="27" y="0"/>
                    <a:pt x="27" y="0"/>
                    <a:pt x="27" y="0"/>
                  </a:cubicBezTo>
                  <a:cubicBezTo>
                    <a:pt x="37" y="0"/>
                    <a:pt x="37" y="0"/>
                    <a:pt x="37" y="0"/>
                  </a:cubicBezTo>
                  <a:cubicBezTo>
                    <a:pt x="37" y="50"/>
                    <a:pt x="37" y="50"/>
                    <a:pt x="37" y="50"/>
                  </a:cubicBezTo>
                  <a:lnTo>
                    <a:pt x="27" y="50"/>
                  </a:lnTo>
                  <a:close/>
                  <a:moveTo>
                    <a:pt x="27" y="28"/>
                  </a:moveTo>
                  <a:cubicBezTo>
                    <a:pt x="24" y="25"/>
                    <a:pt x="22" y="24"/>
                    <a:pt x="19" y="24"/>
                  </a:cubicBezTo>
                  <a:cubicBezTo>
                    <a:pt x="14" y="24"/>
                    <a:pt x="11" y="29"/>
                    <a:pt x="11" y="33"/>
                  </a:cubicBezTo>
                  <a:cubicBezTo>
                    <a:pt x="11" y="39"/>
                    <a:pt x="16" y="42"/>
                    <a:pt x="20" y="42"/>
                  </a:cubicBezTo>
                  <a:cubicBezTo>
                    <a:pt x="23" y="42"/>
                    <a:pt x="25" y="40"/>
                    <a:pt x="27" y="38"/>
                  </a:cubicBezTo>
                  <a:lnTo>
                    <a:pt x="2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7"/>
            <p:cNvSpPr>
              <a:spLocks/>
            </p:cNvSpPr>
            <p:nvPr userDrawn="1"/>
          </p:nvSpPr>
          <p:spPr bwMode="auto">
            <a:xfrm>
              <a:off x="412" y="266"/>
              <a:ext cx="73" cy="110"/>
            </a:xfrm>
            <a:custGeom>
              <a:avLst/>
              <a:gdLst>
                <a:gd name="T0" fmla="*/ 18 w 35"/>
                <a:gd name="T1" fmla="*/ 53 h 53"/>
                <a:gd name="T2" fmla="*/ 0 w 35"/>
                <a:gd name="T3" fmla="*/ 41 h 53"/>
                <a:gd name="T4" fmla="*/ 10 w 35"/>
                <a:gd name="T5" fmla="*/ 36 h 53"/>
                <a:gd name="T6" fmla="*/ 18 w 35"/>
                <a:gd name="T7" fmla="*/ 43 h 53"/>
                <a:gd name="T8" fmla="*/ 24 w 35"/>
                <a:gd name="T9" fmla="*/ 37 h 53"/>
                <a:gd name="T10" fmla="*/ 3 w 35"/>
                <a:gd name="T11" fmla="*/ 15 h 53"/>
                <a:gd name="T12" fmla="*/ 18 w 35"/>
                <a:gd name="T13" fmla="*/ 0 h 53"/>
                <a:gd name="T14" fmla="*/ 33 w 35"/>
                <a:gd name="T15" fmla="*/ 9 h 53"/>
                <a:gd name="T16" fmla="*/ 24 w 35"/>
                <a:gd name="T17" fmla="*/ 14 h 53"/>
                <a:gd name="T18" fmla="*/ 18 w 35"/>
                <a:gd name="T19" fmla="*/ 10 h 53"/>
                <a:gd name="T20" fmla="*/ 13 w 35"/>
                <a:gd name="T21" fmla="*/ 14 h 53"/>
                <a:gd name="T22" fmla="*/ 35 w 35"/>
                <a:gd name="T23" fmla="*/ 36 h 53"/>
                <a:gd name="T24" fmla="*/ 18 w 35"/>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3">
                  <a:moveTo>
                    <a:pt x="18" y="53"/>
                  </a:moveTo>
                  <a:cubicBezTo>
                    <a:pt x="8" y="53"/>
                    <a:pt x="3" y="46"/>
                    <a:pt x="0" y="41"/>
                  </a:cubicBezTo>
                  <a:cubicBezTo>
                    <a:pt x="10" y="36"/>
                    <a:pt x="10" y="36"/>
                    <a:pt x="10" y="36"/>
                  </a:cubicBezTo>
                  <a:cubicBezTo>
                    <a:pt x="11" y="39"/>
                    <a:pt x="13" y="43"/>
                    <a:pt x="18" y="43"/>
                  </a:cubicBezTo>
                  <a:cubicBezTo>
                    <a:pt x="21" y="43"/>
                    <a:pt x="24" y="40"/>
                    <a:pt x="24" y="37"/>
                  </a:cubicBezTo>
                  <a:cubicBezTo>
                    <a:pt x="24" y="29"/>
                    <a:pt x="3" y="30"/>
                    <a:pt x="3" y="15"/>
                  </a:cubicBezTo>
                  <a:cubicBezTo>
                    <a:pt x="3" y="7"/>
                    <a:pt x="9" y="0"/>
                    <a:pt x="18" y="0"/>
                  </a:cubicBezTo>
                  <a:cubicBezTo>
                    <a:pt x="24" y="0"/>
                    <a:pt x="30" y="3"/>
                    <a:pt x="33" y="9"/>
                  </a:cubicBezTo>
                  <a:cubicBezTo>
                    <a:pt x="24" y="14"/>
                    <a:pt x="24" y="14"/>
                    <a:pt x="24" y="14"/>
                  </a:cubicBezTo>
                  <a:cubicBezTo>
                    <a:pt x="23" y="12"/>
                    <a:pt x="21" y="10"/>
                    <a:pt x="18" y="10"/>
                  </a:cubicBezTo>
                  <a:cubicBezTo>
                    <a:pt x="15" y="10"/>
                    <a:pt x="13" y="12"/>
                    <a:pt x="13" y="14"/>
                  </a:cubicBezTo>
                  <a:cubicBezTo>
                    <a:pt x="13" y="21"/>
                    <a:pt x="35" y="20"/>
                    <a:pt x="35" y="36"/>
                  </a:cubicBezTo>
                  <a:cubicBezTo>
                    <a:pt x="35" y="44"/>
                    <a:pt x="29" y="53"/>
                    <a:pt x="18"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8"/>
            <p:cNvSpPr>
              <a:spLocks noEditPoints="1"/>
            </p:cNvSpPr>
            <p:nvPr userDrawn="1"/>
          </p:nvSpPr>
          <p:spPr bwMode="auto">
            <a:xfrm>
              <a:off x="497" y="299"/>
              <a:ext cx="64" cy="75"/>
            </a:xfrm>
            <a:custGeom>
              <a:avLst/>
              <a:gdLst>
                <a:gd name="T0" fmla="*/ 22 w 31"/>
                <a:gd name="T1" fmla="*/ 35 h 36"/>
                <a:gd name="T2" fmla="*/ 22 w 31"/>
                <a:gd name="T3" fmla="*/ 32 h 36"/>
                <a:gd name="T4" fmla="*/ 11 w 31"/>
                <a:gd name="T5" fmla="*/ 36 h 36"/>
                <a:gd name="T6" fmla="*/ 0 w 31"/>
                <a:gd name="T7" fmla="*/ 26 h 36"/>
                <a:gd name="T8" fmla="*/ 5 w 31"/>
                <a:gd name="T9" fmla="*/ 17 h 36"/>
                <a:gd name="T10" fmla="*/ 21 w 31"/>
                <a:gd name="T11" fmla="*/ 13 h 36"/>
                <a:gd name="T12" fmla="*/ 14 w 31"/>
                <a:gd name="T13" fmla="*/ 8 h 36"/>
                <a:gd name="T14" fmla="*/ 2 w 31"/>
                <a:gd name="T15" fmla="*/ 12 h 36"/>
                <a:gd name="T16" fmla="*/ 4 w 31"/>
                <a:gd name="T17" fmla="*/ 3 h 36"/>
                <a:gd name="T18" fmla="*/ 17 w 31"/>
                <a:gd name="T19" fmla="*/ 0 h 36"/>
                <a:gd name="T20" fmla="*/ 31 w 31"/>
                <a:gd name="T21" fmla="*/ 14 h 36"/>
                <a:gd name="T22" fmla="*/ 31 w 31"/>
                <a:gd name="T23" fmla="*/ 35 h 36"/>
                <a:gd name="T24" fmla="*/ 22 w 31"/>
                <a:gd name="T25" fmla="*/ 35 h 36"/>
                <a:gd name="T26" fmla="*/ 21 w 31"/>
                <a:gd name="T27" fmla="*/ 19 h 36"/>
                <a:gd name="T28" fmla="*/ 12 w 31"/>
                <a:gd name="T29" fmla="*/ 21 h 36"/>
                <a:gd name="T30" fmla="*/ 9 w 31"/>
                <a:gd name="T31" fmla="*/ 25 h 36"/>
                <a:gd name="T32" fmla="*/ 14 w 31"/>
                <a:gd name="T33" fmla="*/ 29 h 36"/>
                <a:gd name="T34" fmla="*/ 21 w 31"/>
                <a:gd name="T35" fmla="*/ 26 h 36"/>
                <a:gd name="T36" fmla="*/ 21 w 31"/>
                <a:gd name="T3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6">
                  <a:moveTo>
                    <a:pt x="22" y="35"/>
                  </a:moveTo>
                  <a:cubicBezTo>
                    <a:pt x="22" y="32"/>
                    <a:pt x="22" y="32"/>
                    <a:pt x="22" y="32"/>
                  </a:cubicBezTo>
                  <a:cubicBezTo>
                    <a:pt x="19" y="34"/>
                    <a:pt x="14" y="36"/>
                    <a:pt x="11" y="36"/>
                  </a:cubicBezTo>
                  <a:cubicBezTo>
                    <a:pt x="5" y="36"/>
                    <a:pt x="0" y="33"/>
                    <a:pt x="0" y="26"/>
                  </a:cubicBezTo>
                  <a:cubicBezTo>
                    <a:pt x="0" y="23"/>
                    <a:pt x="1" y="19"/>
                    <a:pt x="5" y="17"/>
                  </a:cubicBezTo>
                  <a:cubicBezTo>
                    <a:pt x="9" y="15"/>
                    <a:pt x="15" y="14"/>
                    <a:pt x="21" y="13"/>
                  </a:cubicBezTo>
                  <a:cubicBezTo>
                    <a:pt x="21" y="8"/>
                    <a:pt x="17" y="8"/>
                    <a:pt x="14" y="8"/>
                  </a:cubicBezTo>
                  <a:cubicBezTo>
                    <a:pt x="10" y="8"/>
                    <a:pt x="5" y="10"/>
                    <a:pt x="2" y="12"/>
                  </a:cubicBezTo>
                  <a:cubicBezTo>
                    <a:pt x="4" y="3"/>
                    <a:pt x="4" y="3"/>
                    <a:pt x="4" y="3"/>
                  </a:cubicBezTo>
                  <a:cubicBezTo>
                    <a:pt x="8" y="1"/>
                    <a:pt x="13" y="0"/>
                    <a:pt x="17" y="0"/>
                  </a:cubicBezTo>
                  <a:cubicBezTo>
                    <a:pt x="26" y="0"/>
                    <a:pt x="31" y="4"/>
                    <a:pt x="31" y="14"/>
                  </a:cubicBezTo>
                  <a:cubicBezTo>
                    <a:pt x="31" y="35"/>
                    <a:pt x="31" y="35"/>
                    <a:pt x="31" y="35"/>
                  </a:cubicBezTo>
                  <a:lnTo>
                    <a:pt x="22" y="35"/>
                  </a:lnTo>
                  <a:close/>
                  <a:moveTo>
                    <a:pt x="21" y="19"/>
                  </a:moveTo>
                  <a:cubicBezTo>
                    <a:pt x="16" y="20"/>
                    <a:pt x="14" y="20"/>
                    <a:pt x="12" y="21"/>
                  </a:cubicBezTo>
                  <a:cubicBezTo>
                    <a:pt x="10" y="22"/>
                    <a:pt x="9" y="24"/>
                    <a:pt x="9" y="25"/>
                  </a:cubicBezTo>
                  <a:cubicBezTo>
                    <a:pt x="9" y="27"/>
                    <a:pt x="10" y="29"/>
                    <a:pt x="14" y="29"/>
                  </a:cubicBezTo>
                  <a:cubicBezTo>
                    <a:pt x="15" y="29"/>
                    <a:pt x="19" y="28"/>
                    <a:pt x="21" y="26"/>
                  </a:cubicBezTo>
                  <a:lnTo>
                    <a:pt x="2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9"/>
            <p:cNvSpPr>
              <a:spLocks/>
            </p:cNvSpPr>
            <p:nvPr userDrawn="1"/>
          </p:nvSpPr>
          <p:spPr bwMode="auto">
            <a:xfrm>
              <a:off x="574" y="266"/>
              <a:ext cx="60" cy="106"/>
            </a:xfrm>
            <a:custGeom>
              <a:avLst/>
              <a:gdLst>
                <a:gd name="T0" fmla="*/ 22 w 29"/>
                <a:gd name="T1" fmla="*/ 9 h 51"/>
                <a:gd name="T2" fmla="*/ 16 w 29"/>
                <a:gd name="T3" fmla="*/ 14 h 51"/>
                <a:gd name="T4" fmla="*/ 16 w 29"/>
                <a:gd name="T5" fmla="*/ 17 h 51"/>
                <a:gd name="T6" fmla="*/ 27 w 29"/>
                <a:gd name="T7" fmla="*/ 17 h 51"/>
                <a:gd name="T8" fmla="*/ 27 w 29"/>
                <a:gd name="T9" fmla="*/ 25 h 51"/>
                <a:gd name="T10" fmla="*/ 16 w 29"/>
                <a:gd name="T11" fmla="*/ 25 h 51"/>
                <a:gd name="T12" fmla="*/ 16 w 29"/>
                <a:gd name="T13" fmla="*/ 51 h 51"/>
                <a:gd name="T14" fmla="*/ 6 w 29"/>
                <a:gd name="T15" fmla="*/ 51 h 51"/>
                <a:gd name="T16" fmla="*/ 6 w 29"/>
                <a:gd name="T17" fmla="*/ 25 h 51"/>
                <a:gd name="T18" fmla="*/ 0 w 29"/>
                <a:gd name="T19" fmla="*/ 25 h 51"/>
                <a:gd name="T20" fmla="*/ 0 w 29"/>
                <a:gd name="T21" fmla="*/ 17 h 51"/>
                <a:gd name="T22" fmla="*/ 6 w 29"/>
                <a:gd name="T23" fmla="*/ 17 h 51"/>
                <a:gd name="T24" fmla="*/ 6 w 29"/>
                <a:gd name="T25" fmla="*/ 13 h 51"/>
                <a:gd name="T26" fmla="*/ 19 w 29"/>
                <a:gd name="T27" fmla="*/ 0 h 51"/>
                <a:gd name="T28" fmla="*/ 29 w 29"/>
                <a:gd name="T29" fmla="*/ 2 h 51"/>
                <a:gd name="T30" fmla="*/ 29 w 29"/>
                <a:gd name="T31" fmla="*/ 11 h 51"/>
                <a:gd name="T32" fmla="*/ 22 w 29"/>
                <a:gd name="T33"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1">
                  <a:moveTo>
                    <a:pt x="22" y="9"/>
                  </a:moveTo>
                  <a:cubicBezTo>
                    <a:pt x="18" y="9"/>
                    <a:pt x="16" y="11"/>
                    <a:pt x="16" y="14"/>
                  </a:cubicBezTo>
                  <a:cubicBezTo>
                    <a:pt x="16" y="17"/>
                    <a:pt x="16" y="17"/>
                    <a:pt x="16" y="17"/>
                  </a:cubicBezTo>
                  <a:cubicBezTo>
                    <a:pt x="27" y="17"/>
                    <a:pt x="27" y="17"/>
                    <a:pt x="27" y="17"/>
                  </a:cubicBezTo>
                  <a:cubicBezTo>
                    <a:pt x="27" y="25"/>
                    <a:pt x="27" y="25"/>
                    <a:pt x="27" y="25"/>
                  </a:cubicBezTo>
                  <a:cubicBezTo>
                    <a:pt x="16" y="25"/>
                    <a:pt x="16" y="25"/>
                    <a:pt x="16" y="25"/>
                  </a:cubicBezTo>
                  <a:cubicBezTo>
                    <a:pt x="16" y="51"/>
                    <a:pt x="16" y="51"/>
                    <a:pt x="16" y="51"/>
                  </a:cubicBezTo>
                  <a:cubicBezTo>
                    <a:pt x="6" y="51"/>
                    <a:pt x="6" y="51"/>
                    <a:pt x="6" y="51"/>
                  </a:cubicBezTo>
                  <a:cubicBezTo>
                    <a:pt x="6" y="25"/>
                    <a:pt x="6" y="25"/>
                    <a:pt x="6" y="25"/>
                  </a:cubicBezTo>
                  <a:cubicBezTo>
                    <a:pt x="0" y="25"/>
                    <a:pt x="0" y="25"/>
                    <a:pt x="0" y="25"/>
                  </a:cubicBezTo>
                  <a:cubicBezTo>
                    <a:pt x="0" y="17"/>
                    <a:pt x="0" y="17"/>
                    <a:pt x="0" y="17"/>
                  </a:cubicBezTo>
                  <a:cubicBezTo>
                    <a:pt x="6" y="17"/>
                    <a:pt x="6" y="17"/>
                    <a:pt x="6" y="17"/>
                  </a:cubicBezTo>
                  <a:cubicBezTo>
                    <a:pt x="6" y="13"/>
                    <a:pt x="6" y="13"/>
                    <a:pt x="6" y="13"/>
                  </a:cubicBezTo>
                  <a:cubicBezTo>
                    <a:pt x="6" y="5"/>
                    <a:pt x="11" y="0"/>
                    <a:pt x="19" y="0"/>
                  </a:cubicBezTo>
                  <a:cubicBezTo>
                    <a:pt x="24" y="0"/>
                    <a:pt x="27" y="1"/>
                    <a:pt x="29" y="2"/>
                  </a:cubicBezTo>
                  <a:cubicBezTo>
                    <a:pt x="29" y="11"/>
                    <a:pt x="29" y="11"/>
                    <a:pt x="29" y="11"/>
                  </a:cubicBezTo>
                  <a:cubicBezTo>
                    <a:pt x="27" y="10"/>
                    <a:pt x="25" y="9"/>
                    <a:pt x="2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0"/>
            <p:cNvSpPr>
              <a:spLocks noEditPoints="1"/>
            </p:cNvSpPr>
            <p:nvPr userDrawn="1"/>
          </p:nvSpPr>
          <p:spPr bwMode="auto">
            <a:xfrm>
              <a:off x="631" y="299"/>
              <a:ext cx="75" cy="77"/>
            </a:xfrm>
            <a:custGeom>
              <a:avLst/>
              <a:gdLst>
                <a:gd name="T0" fmla="*/ 11 w 36"/>
                <a:gd name="T1" fmla="*/ 21 h 37"/>
                <a:gd name="T2" fmla="*/ 21 w 36"/>
                <a:gd name="T3" fmla="*/ 29 h 37"/>
                <a:gd name="T4" fmla="*/ 35 w 36"/>
                <a:gd name="T5" fmla="*/ 24 h 37"/>
                <a:gd name="T6" fmla="*/ 35 w 36"/>
                <a:gd name="T7" fmla="*/ 32 h 37"/>
                <a:gd name="T8" fmla="*/ 19 w 36"/>
                <a:gd name="T9" fmla="*/ 37 h 37"/>
                <a:gd name="T10" fmla="*/ 0 w 36"/>
                <a:gd name="T11" fmla="*/ 18 h 37"/>
                <a:gd name="T12" fmla="*/ 19 w 36"/>
                <a:gd name="T13" fmla="*/ 0 h 37"/>
                <a:gd name="T14" fmla="*/ 36 w 36"/>
                <a:gd name="T15" fmla="*/ 21 h 37"/>
                <a:gd name="T16" fmla="*/ 11 w 36"/>
                <a:gd name="T17" fmla="*/ 21 h 37"/>
                <a:gd name="T18" fmla="*/ 19 w 36"/>
                <a:gd name="T19" fmla="*/ 8 h 37"/>
                <a:gd name="T20" fmla="*/ 11 w 36"/>
                <a:gd name="T21" fmla="*/ 14 h 37"/>
                <a:gd name="T22" fmla="*/ 25 w 36"/>
                <a:gd name="T23" fmla="*/ 14 h 37"/>
                <a:gd name="T24" fmla="*/ 19 w 36"/>
                <a:gd name="T2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7">
                  <a:moveTo>
                    <a:pt x="11" y="21"/>
                  </a:moveTo>
                  <a:cubicBezTo>
                    <a:pt x="11" y="25"/>
                    <a:pt x="15" y="29"/>
                    <a:pt x="21" y="29"/>
                  </a:cubicBezTo>
                  <a:cubicBezTo>
                    <a:pt x="25" y="29"/>
                    <a:pt x="32" y="26"/>
                    <a:pt x="35" y="24"/>
                  </a:cubicBezTo>
                  <a:cubicBezTo>
                    <a:pt x="35" y="32"/>
                    <a:pt x="35" y="32"/>
                    <a:pt x="35" y="32"/>
                  </a:cubicBezTo>
                  <a:cubicBezTo>
                    <a:pt x="31" y="35"/>
                    <a:pt x="25" y="37"/>
                    <a:pt x="19" y="37"/>
                  </a:cubicBezTo>
                  <a:cubicBezTo>
                    <a:pt x="8" y="37"/>
                    <a:pt x="0" y="29"/>
                    <a:pt x="0" y="18"/>
                  </a:cubicBezTo>
                  <a:cubicBezTo>
                    <a:pt x="0" y="9"/>
                    <a:pt x="7" y="0"/>
                    <a:pt x="19" y="0"/>
                  </a:cubicBezTo>
                  <a:cubicBezTo>
                    <a:pt x="26" y="0"/>
                    <a:pt x="36" y="4"/>
                    <a:pt x="36" y="21"/>
                  </a:cubicBezTo>
                  <a:lnTo>
                    <a:pt x="11" y="21"/>
                  </a:lnTo>
                  <a:close/>
                  <a:moveTo>
                    <a:pt x="19" y="8"/>
                  </a:moveTo>
                  <a:cubicBezTo>
                    <a:pt x="15" y="8"/>
                    <a:pt x="12" y="11"/>
                    <a:pt x="11" y="14"/>
                  </a:cubicBezTo>
                  <a:cubicBezTo>
                    <a:pt x="25" y="14"/>
                    <a:pt x="25" y="14"/>
                    <a:pt x="25" y="14"/>
                  </a:cubicBezTo>
                  <a:cubicBezTo>
                    <a:pt x="25" y="10"/>
                    <a:pt x="22" y="8"/>
                    <a:pt x="1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1"/>
            <p:cNvSpPr>
              <a:spLocks/>
            </p:cNvSpPr>
            <p:nvPr userDrawn="1"/>
          </p:nvSpPr>
          <p:spPr bwMode="auto">
            <a:xfrm>
              <a:off x="716" y="282"/>
              <a:ext cx="60" cy="92"/>
            </a:xfrm>
            <a:custGeom>
              <a:avLst/>
              <a:gdLst>
                <a:gd name="T0" fmla="*/ 20 w 29"/>
                <a:gd name="T1" fmla="*/ 44 h 44"/>
                <a:gd name="T2" fmla="*/ 6 w 29"/>
                <a:gd name="T3" fmla="*/ 32 h 44"/>
                <a:gd name="T4" fmla="*/ 6 w 29"/>
                <a:gd name="T5" fmla="*/ 17 h 44"/>
                <a:gd name="T6" fmla="*/ 0 w 29"/>
                <a:gd name="T7" fmla="*/ 17 h 44"/>
                <a:gd name="T8" fmla="*/ 0 w 29"/>
                <a:gd name="T9" fmla="*/ 9 h 44"/>
                <a:gd name="T10" fmla="*/ 6 w 29"/>
                <a:gd name="T11" fmla="*/ 9 h 44"/>
                <a:gd name="T12" fmla="*/ 6 w 29"/>
                <a:gd name="T13" fmla="*/ 0 h 44"/>
                <a:gd name="T14" fmla="*/ 17 w 29"/>
                <a:gd name="T15" fmla="*/ 0 h 44"/>
                <a:gd name="T16" fmla="*/ 17 w 29"/>
                <a:gd name="T17" fmla="*/ 9 h 44"/>
                <a:gd name="T18" fmla="*/ 28 w 29"/>
                <a:gd name="T19" fmla="*/ 9 h 44"/>
                <a:gd name="T20" fmla="*/ 28 w 29"/>
                <a:gd name="T21" fmla="*/ 17 h 44"/>
                <a:gd name="T22" fmla="*/ 17 w 29"/>
                <a:gd name="T23" fmla="*/ 17 h 44"/>
                <a:gd name="T24" fmla="*/ 17 w 29"/>
                <a:gd name="T25" fmla="*/ 30 h 44"/>
                <a:gd name="T26" fmla="*/ 22 w 29"/>
                <a:gd name="T27" fmla="*/ 36 h 44"/>
                <a:gd name="T28" fmla="*/ 29 w 29"/>
                <a:gd name="T29" fmla="*/ 33 h 44"/>
                <a:gd name="T30" fmla="*/ 29 w 29"/>
                <a:gd name="T31" fmla="*/ 42 h 44"/>
                <a:gd name="T32" fmla="*/ 20 w 29"/>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4">
                  <a:moveTo>
                    <a:pt x="20" y="44"/>
                  </a:moveTo>
                  <a:cubicBezTo>
                    <a:pt x="12" y="44"/>
                    <a:pt x="6" y="40"/>
                    <a:pt x="6" y="32"/>
                  </a:cubicBezTo>
                  <a:cubicBezTo>
                    <a:pt x="6" y="17"/>
                    <a:pt x="6" y="17"/>
                    <a:pt x="6" y="17"/>
                  </a:cubicBezTo>
                  <a:cubicBezTo>
                    <a:pt x="0" y="17"/>
                    <a:pt x="0" y="17"/>
                    <a:pt x="0" y="17"/>
                  </a:cubicBezTo>
                  <a:cubicBezTo>
                    <a:pt x="0" y="9"/>
                    <a:pt x="0" y="9"/>
                    <a:pt x="0" y="9"/>
                  </a:cubicBezTo>
                  <a:cubicBezTo>
                    <a:pt x="6" y="9"/>
                    <a:pt x="6" y="9"/>
                    <a:pt x="6" y="9"/>
                  </a:cubicBezTo>
                  <a:cubicBezTo>
                    <a:pt x="6" y="0"/>
                    <a:pt x="6" y="0"/>
                    <a:pt x="6" y="0"/>
                  </a:cubicBezTo>
                  <a:cubicBezTo>
                    <a:pt x="17" y="0"/>
                    <a:pt x="17" y="0"/>
                    <a:pt x="17" y="0"/>
                  </a:cubicBezTo>
                  <a:cubicBezTo>
                    <a:pt x="17" y="9"/>
                    <a:pt x="17" y="9"/>
                    <a:pt x="17" y="9"/>
                  </a:cubicBezTo>
                  <a:cubicBezTo>
                    <a:pt x="28" y="9"/>
                    <a:pt x="28" y="9"/>
                    <a:pt x="28" y="9"/>
                  </a:cubicBezTo>
                  <a:cubicBezTo>
                    <a:pt x="28" y="17"/>
                    <a:pt x="28" y="17"/>
                    <a:pt x="28" y="17"/>
                  </a:cubicBezTo>
                  <a:cubicBezTo>
                    <a:pt x="17" y="17"/>
                    <a:pt x="17" y="17"/>
                    <a:pt x="17" y="17"/>
                  </a:cubicBezTo>
                  <a:cubicBezTo>
                    <a:pt x="17" y="30"/>
                    <a:pt x="17" y="30"/>
                    <a:pt x="17" y="30"/>
                  </a:cubicBezTo>
                  <a:cubicBezTo>
                    <a:pt x="17" y="34"/>
                    <a:pt x="19" y="36"/>
                    <a:pt x="22" y="36"/>
                  </a:cubicBezTo>
                  <a:cubicBezTo>
                    <a:pt x="25" y="36"/>
                    <a:pt x="28" y="34"/>
                    <a:pt x="29" y="33"/>
                  </a:cubicBezTo>
                  <a:cubicBezTo>
                    <a:pt x="29" y="42"/>
                    <a:pt x="29" y="42"/>
                    <a:pt x="29" y="42"/>
                  </a:cubicBezTo>
                  <a:cubicBezTo>
                    <a:pt x="26" y="43"/>
                    <a:pt x="23" y="44"/>
                    <a:pt x="20"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2"/>
            <p:cNvSpPr>
              <a:spLocks/>
            </p:cNvSpPr>
            <p:nvPr userDrawn="1"/>
          </p:nvSpPr>
          <p:spPr bwMode="auto">
            <a:xfrm>
              <a:off x="776" y="301"/>
              <a:ext cx="85" cy="108"/>
            </a:xfrm>
            <a:custGeom>
              <a:avLst/>
              <a:gdLst>
                <a:gd name="T0" fmla="*/ 20 w 41"/>
                <a:gd name="T1" fmla="*/ 42 h 52"/>
                <a:gd name="T2" fmla="*/ 7 w 41"/>
                <a:gd name="T3" fmla="*/ 52 h 52"/>
                <a:gd name="T4" fmla="*/ 0 w 41"/>
                <a:gd name="T5" fmla="*/ 51 h 52"/>
                <a:gd name="T6" fmla="*/ 0 w 41"/>
                <a:gd name="T7" fmla="*/ 43 h 52"/>
                <a:gd name="T8" fmla="*/ 5 w 41"/>
                <a:gd name="T9" fmla="*/ 44 h 52"/>
                <a:gd name="T10" fmla="*/ 10 w 41"/>
                <a:gd name="T11" fmla="*/ 40 h 52"/>
                <a:gd name="T12" fmla="*/ 15 w 41"/>
                <a:gd name="T13" fmla="*/ 31 h 52"/>
                <a:gd name="T14" fmla="*/ 0 w 41"/>
                <a:gd name="T15" fmla="*/ 0 h 52"/>
                <a:gd name="T16" fmla="*/ 12 w 41"/>
                <a:gd name="T17" fmla="*/ 0 h 52"/>
                <a:gd name="T18" fmla="*/ 21 w 41"/>
                <a:gd name="T19" fmla="*/ 20 h 52"/>
                <a:gd name="T20" fmla="*/ 29 w 41"/>
                <a:gd name="T21" fmla="*/ 0 h 52"/>
                <a:gd name="T22" fmla="*/ 41 w 41"/>
                <a:gd name="T23" fmla="*/ 0 h 52"/>
                <a:gd name="T24" fmla="*/ 20 w 41"/>
                <a:gd name="T25"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2">
                  <a:moveTo>
                    <a:pt x="20" y="42"/>
                  </a:moveTo>
                  <a:cubicBezTo>
                    <a:pt x="17" y="49"/>
                    <a:pt x="13" y="52"/>
                    <a:pt x="7" y="52"/>
                  </a:cubicBezTo>
                  <a:cubicBezTo>
                    <a:pt x="4" y="52"/>
                    <a:pt x="1" y="52"/>
                    <a:pt x="0" y="51"/>
                  </a:cubicBezTo>
                  <a:cubicBezTo>
                    <a:pt x="0" y="43"/>
                    <a:pt x="0" y="43"/>
                    <a:pt x="0" y="43"/>
                  </a:cubicBezTo>
                  <a:cubicBezTo>
                    <a:pt x="2" y="43"/>
                    <a:pt x="3" y="44"/>
                    <a:pt x="5" y="44"/>
                  </a:cubicBezTo>
                  <a:cubicBezTo>
                    <a:pt x="8" y="44"/>
                    <a:pt x="9" y="42"/>
                    <a:pt x="10" y="40"/>
                  </a:cubicBezTo>
                  <a:cubicBezTo>
                    <a:pt x="15" y="31"/>
                    <a:pt x="15" y="31"/>
                    <a:pt x="15" y="31"/>
                  </a:cubicBezTo>
                  <a:cubicBezTo>
                    <a:pt x="0" y="0"/>
                    <a:pt x="0" y="0"/>
                    <a:pt x="0" y="0"/>
                  </a:cubicBezTo>
                  <a:cubicBezTo>
                    <a:pt x="12" y="0"/>
                    <a:pt x="12" y="0"/>
                    <a:pt x="12" y="0"/>
                  </a:cubicBezTo>
                  <a:cubicBezTo>
                    <a:pt x="21" y="20"/>
                    <a:pt x="21" y="20"/>
                    <a:pt x="21" y="20"/>
                  </a:cubicBezTo>
                  <a:cubicBezTo>
                    <a:pt x="29" y="0"/>
                    <a:pt x="29" y="0"/>
                    <a:pt x="29" y="0"/>
                  </a:cubicBezTo>
                  <a:cubicBezTo>
                    <a:pt x="41" y="0"/>
                    <a:pt x="41" y="0"/>
                    <a:pt x="41" y="0"/>
                  </a:cubicBezTo>
                  <a:lnTo>
                    <a:pt x="2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3"/>
            <p:cNvSpPr>
              <a:spLocks/>
            </p:cNvSpPr>
            <p:nvPr userDrawn="1"/>
          </p:nvSpPr>
          <p:spPr bwMode="auto">
            <a:xfrm>
              <a:off x="80" y="399"/>
              <a:ext cx="171" cy="116"/>
            </a:xfrm>
            <a:custGeom>
              <a:avLst/>
              <a:gdLst>
                <a:gd name="T0" fmla="*/ 72 w 83"/>
                <a:gd name="T1" fmla="*/ 50 h 56"/>
                <a:gd name="T2" fmla="*/ 71 w 83"/>
                <a:gd name="T3" fmla="*/ 45 h 56"/>
                <a:gd name="T4" fmla="*/ 70 w 83"/>
                <a:gd name="T5" fmla="*/ 37 h 56"/>
                <a:gd name="T6" fmla="*/ 69 w 83"/>
                <a:gd name="T7" fmla="*/ 32 h 56"/>
                <a:gd name="T8" fmla="*/ 69 w 83"/>
                <a:gd name="T9" fmla="*/ 26 h 56"/>
                <a:gd name="T10" fmla="*/ 68 w 83"/>
                <a:gd name="T11" fmla="*/ 19 h 56"/>
                <a:gd name="T12" fmla="*/ 66 w 83"/>
                <a:gd name="T13" fmla="*/ 17 h 56"/>
                <a:gd name="T14" fmla="*/ 59 w 83"/>
                <a:gd name="T15" fmla="*/ 26 h 56"/>
                <a:gd name="T16" fmla="*/ 52 w 83"/>
                <a:gd name="T17" fmla="*/ 34 h 56"/>
                <a:gd name="T18" fmla="*/ 47 w 83"/>
                <a:gd name="T19" fmla="*/ 37 h 56"/>
                <a:gd name="T20" fmla="*/ 43 w 83"/>
                <a:gd name="T21" fmla="*/ 42 h 56"/>
                <a:gd name="T22" fmla="*/ 38 w 83"/>
                <a:gd name="T23" fmla="*/ 46 h 56"/>
                <a:gd name="T24" fmla="*/ 35 w 83"/>
                <a:gd name="T25" fmla="*/ 42 h 56"/>
                <a:gd name="T26" fmla="*/ 34 w 83"/>
                <a:gd name="T27" fmla="*/ 39 h 56"/>
                <a:gd name="T28" fmla="*/ 33 w 83"/>
                <a:gd name="T29" fmla="*/ 36 h 56"/>
                <a:gd name="T30" fmla="*/ 28 w 83"/>
                <a:gd name="T31" fmla="*/ 30 h 56"/>
                <a:gd name="T32" fmla="*/ 24 w 83"/>
                <a:gd name="T33" fmla="*/ 23 h 56"/>
                <a:gd name="T34" fmla="*/ 18 w 83"/>
                <a:gd name="T35" fmla="*/ 16 h 56"/>
                <a:gd name="T36" fmla="*/ 16 w 83"/>
                <a:gd name="T37" fmla="*/ 27 h 56"/>
                <a:gd name="T38" fmla="*/ 12 w 83"/>
                <a:gd name="T39" fmla="*/ 37 h 56"/>
                <a:gd name="T40" fmla="*/ 9 w 83"/>
                <a:gd name="T41" fmla="*/ 44 h 56"/>
                <a:gd name="T42" fmla="*/ 8 w 83"/>
                <a:gd name="T43" fmla="*/ 52 h 56"/>
                <a:gd name="T44" fmla="*/ 0 w 83"/>
                <a:gd name="T45" fmla="*/ 52 h 56"/>
                <a:gd name="T46" fmla="*/ 3 w 83"/>
                <a:gd name="T47" fmla="*/ 44 h 56"/>
                <a:gd name="T48" fmla="*/ 5 w 83"/>
                <a:gd name="T49" fmla="*/ 38 h 56"/>
                <a:gd name="T50" fmla="*/ 6 w 83"/>
                <a:gd name="T51" fmla="*/ 32 h 56"/>
                <a:gd name="T52" fmla="*/ 8 w 83"/>
                <a:gd name="T53" fmla="*/ 27 h 56"/>
                <a:gd name="T54" fmla="*/ 10 w 83"/>
                <a:gd name="T55" fmla="*/ 18 h 56"/>
                <a:gd name="T56" fmla="*/ 10 w 83"/>
                <a:gd name="T57" fmla="*/ 12 h 56"/>
                <a:gd name="T58" fmla="*/ 9 w 83"/>
                <a:gd name="T59" fmla="*/ 7 h 56"/>
                <a:gd name="T60" fmla="*/ 11 w 83"/>
                <a:gd name="T61" fmla="*/ 4 h 56"/>
                <a:gd name="T62" fmla="*/ 13 w 83"/>
                <a:gd name="T63" fmla="*/ 2 h 56"/>
                <a:gd name="T64" fmla="*/ 18 w 83"/>
                <a:gd name="T65" fmla="*/ 3 h 56"/>
                <a:gd name="T66" fmla="*/ 20 w 83"/>
                <a:gd name="T67" fmla="*/ 7 h 56"/>
                <a:gd name="T68" fmla="*/ 21 w 83"/>
                <a:gd name="T69" fmla="*/ 10 h 56"/>
                <a:gd name="T70" fmla="*/ 24 w 83"/>
                <a:gd name="T71" fmla="*/ 11 h 56"/>
                <a:gd name="T72" fmla="*/ 26 w 83"/>
                <a:gd name="T73" fmla="*/ 16 h 56"/>
                <a:gd name="T74" fmla="*/ 33 w 83"/>
                <a:gd name="T75" fmla="*/ 24 h 56"/>
                <a:gd name="T76" fmla="*/ 38 w 83"/>
                <a:gd name="T77" fmla="*/ 33 h 56"/>
                <a:gd name="T78" fmla="*/ 40 w 83"/>
                <a:gd name="T79" fmla="*/ 35 h 56"/>
                <a:gd name="T80" fmla="*/ 45 w 83"/>
                <a:gd name="T81" fmla="*/ 29 h 56"/>
                <a:gd name="T82" fmla="*/ 46 w 83"/>
                <a:gd name="T83" fmla="*/ 28 h 56"/>
                <a:gd name="T84" fmla="*/ 51 w 83"/>
                <a:gd name="T85" fmla="*/ 24 h 56"/>
                <a:gd name="T86" fmla="*/ 58 w 83"/>
                <a:gd name="T87" fmla="*/ 16 h 56"/>
                <a:gd name="T88" fmla="*/ 61 w 83"/>
                <a:gd name="T89" fmla="*/ 12 h 56"/>
                <a:gd name="T90" fmla="*/ 65 w 83"/>
                <a:gd name="T91" fmla="*/ 9 h 56"/>
                <a:gd name="T92" fmla="*/ 66 w 83"/>
                <a:gd name="T93" fmla="*/ 2 h 56"/>
                <a:gd name="T94" fmla="*/ 72 w 83"/>
                <a:gd name="T95" fmla="*/ 1 h 56"/>
                <a:gd name="T96" fmla="*/ 73 w 83"/>
                <a:gd name="T97" fmla="*/ 3 h 56"/>
                <a:gd name="T98" fmla="*/ 75 w 83"/>
                <a:gd name="T99" fmla="*/ 6 h 56"/>
                <a:gd name="T100" fmla="*/ 76 w 83"/>
                <a:gd name="T101" fmla="*/ 11 h 56"/>
                <a:gd name="T102" fmla="*/ 76 w 83"/>
                <a:gd name="T103" fmla="*/ 12 h 56"/>
                <a:gd name="T104" fmla="*/ 76 w 83"/>
                <a:gd name="T105" fmla="*/ 16 h 56"/>
                <a:gd name="T106" fmla="*/ 76 w 83"/>
                <a:gd name="T107" fmla="*/ 22 h 56"/>
                <a:gd name="T108" fmla="*/ 77 w 83"/>
                <a:gd name="T109" fmla="*/ 30 h 56"/>
                <a:gd name="T110" fmla="*/ 77 w 83"/>
                <a:gd name="T111" fmla="*/ 34 h 56"/>
                <a:gd name="T112" fmla="*/ 78 w 83"/>
                <a:gd name="T113" fmla="*/ 46 h 56"/>
                <a:gd name="T114" fmla="*/ 79 w 83"/>
                <a:gd name="T11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6">
                  <a:moveTo>
                    <a:pt x="79" y="56"/>
                  </a:moveTo>
                  <a:cubicBezTo>
                    <a:pt x="76" y="53"/>
                    <a:pt x="76" y="53"/>
                    <a:pt x="76" y="53"/>
                  </a:cubicBezTo>
                  <a:cubicBezTo>
                    <a:pt x="72" y="50"/>
                    <a:pt x="72" y="50"/>
                    <a:pt x="72" y="50"/>
                  </a:cubicBezTo>
                  <a:cubicBezTo>
                    <a:pt x="71" y="48"/>
                    <a:pt x="71" y="48"/>
                    <a:pt x="71" y="48"/>
                  </a:cubicBezTo>
                  <a:cubicBezTo>
                    <a:pt x="71" y="46"/>
                    <a:pt x="71" y="46"/>
                    <a:pt x="71" y="46"/>
                  </a:cubicBezTo>
                  <a:cubicBezTo>
                    <a:pt x="71" y="45"/>
                    <a:pt x="71" y="45"/>
                    <a:pt x="71" y="45"/>
                  </a:cubicBezTo>
                  <a:cubicBezTo>
                    <a:pt x="70" y="43"/>
                    <a:pt x="69" y="41"/>
                    <a:pt x="69" y="39"/>
                  </a:cubicBezTo>
                  <a:cubicBezTo>
                    <a:pt x="69" y="38"/>
                    <a:pt x="69" y="38"/>
                    <a:pt x="70" y="37"/>
                  </a:cubicBezTo>
                  <a:cubicBezTo>
                    <a:pt x="70" y="37"/>
                    <a:pt x="70" y="37"/>
                    <a:pt x="70" y="37"/>
                  </a:cubicBezTo>
                  <a:cubicBezTo>
                    <a:pt x="70" y="35"/>
                    <a:pt x="70" y="35"/>
                    <a:pt x="70" y="35"/>
                  </a:cubicBezTo>
                  <a:cubicBezTo>
                    <a:pt x="69" y="33"/>
                    <a:pt x="69" y="33"/>
                    <a:pt x="69" y="33"/>
                  </a:cubicBezTo>
                  <a:cubicBezTo>
                    <a:pt x="69" y="32"/>
                    <a:pt x="69" y="32"/>
                    <a:pt x="69" y="32"/>
                  </a:cubicBezTo>
                  <a:cubicBezTo>
                    <a:pt x="69" y="30"/>
                    <a:pt x="69" y="30"/>
                    <a:pt x="69" y="30"/>
                  </a:cubicBezTo>
                  <a:cubicBezTo>
                    <a:pt x="69" y="29"/>
                    <a:pt x="69" y="29"/>
                    <a:pt x="69" y="29"/>
                  </a:cubicBezTo>
                  <a:cubicBezTo>
                    <a:pt x="69" y="28"/>
                    <a:pt x="69" y="27"/>
                    <a:pt x="69" y="26"/>
                  </a:cubicBezTo>
                  <a:cubicBezTo>
                    <a:pt x="69" y="26"/>
                    <a:pt x="69" y="26"/>
                    <a:pt x="69" y="26"/>
                  </a:cubicBezTo>
                  <a:cubicBezTo>
                    <a:pt x="69" y="25"/>
                    <a:pt x="69" y="23"/>
                    <a:pt x="68" y="22"/>
                  </a:cubicBezTo>
                  <a:cubicBezTo>
                    <a:pt x="68" y="19"/>
                    <a:pt x="68" y="19"/>
                    <a:pt x="68" y="19"/>
                  </a:cubicBezTo>
                  <a:cubicBezTo>
                    <a:pt x="68" y="18"/>
                    <a:pt x="68" y="18"/>
                    <a:pt x="68" y="18"/>
                  </a:cubicBezTo>
                  <a:cubicBezTo>
                    <a:pt x="67" y="16"/>
                    <a:pt x="67" y="16"/>
                    <a:pt x="67" y="16"/>
                  </a:cubicBezTo>
                  <a:cubicBezTo>
                    <a:pt x="66" y="17"/>
                    <a:pt x="66" y="17"/>
                    <a:pt x="66" y="17"/>
                  </a:cubicBezTo>
                  <a:cubicBezTo>
                    <a:pt x="63" y="21"/>
                    <a:pt x="63" y="21"/>
                    <a:pt x="63" y="21"/>
                  </a:cubicBezTo>
                  <a:cubicBezTo>
                    <a:pt x="60" y="24"/>
                    <a:pt x="60" y="24"/>
                    <a:pt x="60" y="24"/>
                  </a:cubicBezTo>
                  <a:cubicBezTo>
                    <a:pt x="59" y="26"/>
                    <a:pt x="59" y="26"/>
                    <a:pt x="59" y="26"/>
                  </a:cubicBezTo>
                  <a:cubicBezTo>
                    <a:pt x="56" y="29"/>
                    <a:pt x="56" y="29"/>
                    <a:pt x="56" y="29"/>
                  </a:cubicBezTo>
                  <a:cubicBezTo>
                    <a:pt x="53" y="32"/>
                    <a:pt x="53" y="32"/>
                    <a:pt x="53" y="32"/>
                  </a:cubicBezTo>
                  <a:cubicBezTo>
                    <a:pt x="52" y="34"/>
                    <a:pt x="52" y="34"/>
                    <a:pt x="52" y="34"/>
                  </a:cubicBezTo>
                  <a:cubicBezTo>
                    <a:pt x="50" y="34"/>
                    <a:pt x="50" y="34"/>
                    <a:pt x="50" y="34"/>
                  </a:cubicBezTo>
                  <a:cubicBezTo>
                    <a:pt x="50" y="36"/>
                    <a:pt x="50" y="36"/>
                    <a:pt x="50" y="36"/>
                  </a:cubicBezTo>
                  <a:cubicBezTo>
                    <a:pt x="47" y="37"/>
                    <a:pt x="47" y="37"/>
                    <a:pt x="47" y="37"/>
                  </a:cubicBezTo>
                  <a:cubicBezTo>
                    <a:pt x="46" y="39"/>
                    <a:pt x="46" y="39"/>
                    <a:pt x="46" y="39"/>
                  </a:cubicBezTo>
                  <a:cubicBezTo>
                    <a:pt x="45" y="39"/>
                    <a:pt x="45" y="39"/>
                    <a:pt x="45" y="39"/>
                  </a:cubicBezTo>
                  <a:cubicBezTo>
                    <a:pt x="43" y="42"/>
                    <a:pt x="43" y="42"/>
                    <a:pt x="43" y="42"/>
                  </a:cubicBezTo>
                  <a:cubicBezTo>
                    <a:pt x="41" y="43"/>
                    <a:pt x="41" y="43"/>
                    <a:pt x="41" y="43"/>
                  </a:cubicBezTo>
                  <a:cubicBezTo>
                    <a:pt x="41" y="44"/>
                    <a:pt x="41" y="44"/>
                    <a:pt x="41" y="45"/>
                  </a:cubicBezTo>
                  <a:cubicBezTo>
                    <a:pt x="40" y="46"/>
                    <a:pt x="39" y="46"/>
                    <a:pt x="38" y="46"/>
                  </a:cubicBezTo>
                  <a:cubicBezTo>
                    <a:pt x="37" y="46"/>
                    <a:pt x="37" y="46"/>
                    <a:pt x="37" y="46"/>
                  </a:cubicBezTo>
                  <a:cubicBezTo>
                    <a:pt x="36" y="44"/>
                    <a:pt x="36" y="44"/>
                    <a:pt x="36" y="44"/>
                  </a:cubicBezTo>
                  <a:cubicBezTo>
                    <a:pt x="35" y="42"/>
                    <a:pt x="35" y="42"/>
                    <a:pt x="35" y="42"/>
                  </a:cubicBezTo>
                  <a:cubicBezTo>
                    <a:pt x="35" y="41"/>
                    <a:pt x="35" y="41"/>
                    <a:pt x="35" y="41"/>
                  </a:cubicBezTo>
                  <a:cubicBezTo>
                    <a:pt x="34" y="39"/>
                    <a:pt x="34" y="39"/>
                    <a:pt x="34" y="39"/>
                  </a:cubicBezTo>
                  <a:cubicBezTo>
                    <a:pt x="34" y="39"/>
                    <a:pt x="34" y="39"/>
                    <a:pt x="34" y="39"/>
                  </a:cubicBezTo>
                  <a:cubicBezTo>
                    <a:pt x="34" y="39"/>
                    <a:pt x="34" y="39"/>
                    <a:pt x="34" y="39"/>
                  </a:cubicBezTo>
                  <a:cubicBezTo>
                    <a:pt x="34" y="37"/>
                    <a:pt x="34" y="37"/>
                    <a:pt x="34" y="37"/>
                  </a:cubicBezTo>
                  <a:cubicBezTo>
                    <a:pt x="33" y="36"/>
                    <a:pt x="33" y="36"/>
                    <a:pt x="33" y="36"/>
                  </a:cubicBezTo>
                  <a:cubicBezTo>
                    <a:pt x="32" y="35"/>
                    <a:pt x="31" y="34"/>
                    <a:pt x="30" y="33"/>
                  </a:cubicBezTo>
                  <a:cubicBezTo>
                    <a:pt x="29" y="31"/>
                    <a:pt x="29" y="31"/>
                    <a:pt x="29" y="31"/>
                  </a:cubicBezTo>
                  <a:cubicBezTo>
                    <a:pt x="28" y="30"/>
                    <a:pt x="28" y="30"/>
                    <a:pt x="28" y="30"/>
                  </a:cubicBezTo>
                  <a:cubicBezTo>
                    <a:pt x="26" y="26"/>
                    <a:pt x="26" y="26"/>
                    <a:pt x="26" y="26"/>
                  </a:cubicBezTo>
                  <a:cubicBezTo>
                    <a:pt x="24" y="24"/>
                    <a:pt x="24" y="24"/>
                    <a:pt x="24" y="24"/>
                  </a:cubicBezTo>
                  <a:cubicBezTo>
                    <a:pt x="24" y="23"/>
                    <a:pt x="24" y="23"/>
                    <a:pt x="24" y="23"/>
                  </a:cubicBezTo>
                  <a:cubicBezTo>
                    <a:pt x="22" y="21"/>
                    <a:pt x="22" y="21"/>
                    <a:pt x="22" y="21"/>
                  </a:cubicBezTo>
                  <a:cubicBezTo>
                    <a:pt x="19" y="18"/>
                    <a:pt x="19" y="18"/>
                    <a:pt x="19" y="18"/>
                  </a:cubicBezTo>
                  <a:cubicBezTo>
                    <a:pt x="19" y="17"/>
                    <a:pt x="19" y="16"/>
                    <a:pt x="18" y="16"/>
                  </a:cubicBezTo>
                  <a:cubicBezTo>
                    <a:pt x="18" y="19"/>
                    <a:pt x="18" y="20"/>
                    <a:pt x="17" y="22"/>
                  </a:cubicBezTo>
                  <a:cubicBezTo>
                    <a:pt x="15" y="25"/>
                    <a:pt x="15" y="25"/>
                    <a:pt x="15" y="25"/>
                  </a:cubicBezTo>
                  <a:cubicBezTo>
                    <a:pt x="16" y="27"/>
                    <a:pt x="16" y="27"/>
                    <a:pt x="16" y="27"/>
                  </a:cubicBezTo>
                  <a:cubicBezTo>
                    <a:pt x="15" y="29"/>
                    <a:pt x="15" y="29"/>
                    <a:pt x="15" y="29"/>
                  </a:cubicBezTo>
                  <a:cubicBezTo>
                    <a:pt x="13" y="35"/>
                    <a:pt x="13" y="35"/>
                    <a:pt x="13" y="35"/>
                  </a:cubicBezTo>
                  <a:cubicBezTo>
                    <a:pt x="12" y="37"/>
                    <a:pt x="12" y="37"/>
                    <a:pt x="12" y="37"/>
                  </a:cubicBezTo>
                  <a:cubicBezTo>
                    <a:pt x="12" y="39"/>
                    <a:pt x="12" y="39"/>
                    <a:pt x="12" y="39"/>
                  </a:cubicBezTo>
                  <a:cubicBezTo>
                    <a:pt x="10" y="42"/>
                    <a:pt x="10" y="42"/>
                    <a:pt x="10" y="42"/>
                  </a:cubicBezTo>
                  <a:cubicBezTo>
                    <a:pt x="9" y="44"/>
                    <a:pt x="9" y="44"/>
                    <a:pt x="9" y="44"/>
                  </a:cubicBezTo>
                  <a:cubicBezTo>
                    <a:pt x="9" y="46"/>
                    <a:pt x="9" y="46"/>
                    <a:pt x="9" y="46"/>
                  </a:cubicBezTo>
                  <a:cubicBezTo>
                    <a:pt x="9" y="47"/>
                    <a:pt x="8" y="49"/>
                    <a:pt x="7" y="50"/>
                  </a:cubicBezTo>
                  <a:cubicBezTo>
                    <a:pt x="8" y="52"/>
                    <a:pt x="8" y="52"/>
                    <a:pt x="8" y="52"/>
                  </a:cubicBezTo>
                  <a:cubicBezTo>
                    <a:pt x="6" y="54"/>
                    <a:pt x="4" y="55"/>
                    <a:pt x="3" y="55"/>
                  </a:cubicBezTo>
                  <a:cubicBezTo>
                    <a:pt x="2" y="55"/>
                    <a:pt x="2" y="55"/>
                    <a:pt x="1" y="54"/>
                  </a:cubicBezTo>
                  <a:cubicBezTo>
                    <a:pt x="0" y="53"/>
                    <a:pt x="0" y="53"/>
                    <a:pt x="0" y="52"/>
                  </a:cubicBezTo>
                  <a:cubicBezTo>
                    <a:pt x="0" y="51"/>
                    <a:pt x="0" y="51"/>
                    <a:pt x="0" y="51"/>
                  </a:cubicBezTo>
                  <a:cubicBezTo>
                    <a:pt x="1" y="46"/>
                    <a:pt x="2" y="44"/>
                    <a:pt x="3" y="44"/>
                  </a:cubicBezTo>
                  <a:cubicBezTo>
                    <a:pt x="3" y="44"/>
                    <a:pt x="3" y="44"/>
                    <a:pt x="3" y="44"/>
                  </a:cubicBezTo>
                  <a:cubicBezTo>
                    <a:pt x="3" y="42"/>
                    <a:pt x="3" y="42"/>
                    <a:pt x="3" y="42"/>
                  </a:cubicBezTo>
                  <a:cubicBezTo>
                    <a:pt x="3" y="40"/>
                    <a:pt x="3" y="39"/>
                    <a:pt x="5" y="38"/>
                  </a:cubicBezTo>
                  <a:cubicBezTo>
                    <a:pt x="5" y="38"/>
                    <a:pt x="5" y="38"/>
                    <a:pt x="5" y="38"/>
                  </a:cubicBezTo>
                  <a:cubicBezTo>
                    <a:pt x="5" y="36"/>
                    <a:pt x="5" y="36"/>
                    <a:pt x="5" y="36"/>
                  </a:cubicBezTo>
                  <a:cubicBezTo>
                    <a:pt x="5" y="35"/>
                    <a:pt x="5" y="35"/>
                    <a:pt x="5" y="35"/>
                  </a:cubicBezTo>
                  <a:cubicBezTo>
                    <a:pt x="5" y="34"/>
                    <a:pt x="6" y="33"/>
                    <a:pt x="6" y="32"/>
                  </a:cubicBezTo>
                  <a:cubicBezTo>
                    <a:pt x="6" y="32"/>
                    <a:pt x="6" y="32"/>
                    <a:pt x="6" y="32"/>
                  </a:cubicBezTo>
                  <a:cubicBezTo>
                    <a:pt x="7" y="29"/>
                    <a:pt x="7" y="29"/>
                    <a:pt x="7" y="29"/>
                  </a:cubicBezTo>
                  <a:cubicBezTo>
                    <a:pt x="8" y="27"/>
                    <a:pt x="8" y="27"/>
                    <a:pt x="8" y="27"/>
                  </a:cubicBezTo>
                  <a:cubicBezTo>
                    <a:pt x="9" y="22"/>
                    <a:pt x="9" y="22"/>
                    <a:pt x="9" y="22"/>
                  </a:cubicBezTo>
                  <a:cubicBezTo>
                    <a:pt x="9" y="19"/>
                    <a:pt x="9" y="19"/>
                    <a:pt x="9" y="19"/>
                  </a:cubicBezTo>
                  <a:cubicBezTo>
                    <a:pt x="10" y="18"/>
                    <a:pt x="10" y="18"/>
                    <a:pt x="10" y="18"/>
                  </a:cubicBezTo>
                  <a:cubicBezTo>
                    <a:pt x="10" y="18"/>
                    <a:pt x="10" y="18"/>
                    <a:pt x="10" y="18"/>
                  </a:cubicBezTo>
                  <a:cubicBezTo>
                    <a:pt x="10" y="14"/>
                    <a:pt x="10" y="14"/>
                    <a:pt x="10" y="14"/>
                  </a:cubicBezTo>
                  <a:cubicBezTo>
                    <a:pt x="10" y="12"/>
                    <a:pt x="10" y="12"/>
                    <a:pt x="10" y="12"/>
                  </a:cubicBezTo>
                  <a:cubicBezTo>
                    <a:pt x="11" y="11"/>
                    <a:pt x="11" y="11"/>
                    <a:pt x="11" y="11"/>
                  </a:cubicBezTo>
                  <a:cubicBezTo>
                    <a:pt x="11" y="10"/>
                    <a:pt x="11" y="10"/>
                    <a:pt x="11" y="10"/>
                  </a:cubicBezTo>
                  <a:cubicBezTo>
                    <a:pt x="9" y="7"/>
                    <a:pt x="9" y="7"/>
                    <a:pt x="9" y="7"/>
                  </a:cubicBezTo>
                  <a:cubicBezTo>
                    <a:pt x="10" y="5"/>
                    <a:pt x="10" y="5"/>
                    <a:pt x="10" y="5"/>
                  </a:cubicBezTo>
                  <a:cubicBezTo>
                    <a:pt x="10" y="5"/>
                    <a:pt x="10" y="5"/>
                    <a:pt x="10" y="5"/>
                  </a:cubicBezTo>
                  <a:cubicBezTo>
                    <a:pt x="11" y="4"/>
                    <a:pt x="11" y="4"/>
                    <a:pt x="11" y="4"/>
                  </a:cubicBezTo>
                  <a:cubicBezTo>
                    <a:pt x="11" y="3"/>
                    <a:pt x="11" y="3"/>
                    <a:pt x="11" y="3"/>
                  </a:cubicBezTo>
                  <a:cubicBezTo>
                    <a:pt x="12" y="2"/>
                    <a:pt x="12" y="2"/>
                    <a:pt x="12" y="2"/>
                  </a:cubicBezTo>
                  <a:cubicBezTo>
                    <a:pt x="13" y="2"/>
                    <a:pt x="13" y="2"/>
                    <a:pt x="13" y="2"/>
                  </a:cubicBezTo>
                  <a:cubicBezTo>
                    <a:pt x="14" y="1"/>
                    <a:pt x="14" y="1"/>
                    <a:pt x="14" y="1"/>
                  </a:cubicBezTo>
                  <a:cubicBezTo>
                    <a:pt x="16" y="1"/>
                    <a:pt x="16" y="1"/>
                    <a:pt x="16" y="1"/>
                  </a:cubicBezTo>
                  <a:cubicBezTo>
                    <a:pt x="18" y="3"/>
                    <a:pt x="18" y="3"/>
                    <a:pt x="18" y="3"/>
                  </a:cubicBezTo>
                  <a:cubicBezTo>
                    <a:pt x="18" y="4"/>
                    <a:pt x="18" y="4"/>
                    <a:pt x="18" y="4"/>
                  </a:cubicBezTo>
                  <a:cubicBezTo>
                    <a:pt x="19" y="4"/>
                    <a:pt x="19" y="4"/>
                    <a:pt x="19" y="4"/>
                  </a:cubicBezTo>
                  <a:cubicBezTo>
                    <a:pt x="20" y="7"/>
                    <a:pt x="20" y="7"/>
                    <a:pt x="20" y="7"/>
                  </a:cubicBezTo>
                  <a:cubicBezTo>
                    <a:pt x="20" y="7"/>
                    <a:pt x="20" y="7"/>
                    <a:pt x="20" y="7"/>
                  </a:cubicBezTo>
                  <a:cubicBezTo>
                    <a:pt x="21" y="9"/>
                    <a:pt x="21" y="9"/>
                    <a:pt x="21" y="9"/>
                  </a:cubicBezTo>
                  <a:cubicBezTo>
                    <a:pt x="21" y="10"/>
                    <a:pt x="21" y="10"/>
                    <a:pt x="21" y="10"/>
                  </a:cubicBezTo>
                  <a:cubicBezTo>
                    <a:pt x="22" y="10"/>
                    <a:pt x="22" y="10"/>
                    <a:pt x="22" y="10"/>
                  </a:cubicBezTo>
                  <a:cubicBezTo>
                    <a:pt x="22" y="10"/>
                    <a:pt x="22" y="10"/>
                    <a:pt x="23" y="10"/>
                  </a:cubicBezTo>
                  <a:cubicBezTo>
                    <a:pt x="23" y="10"/>
                    <a:pt x="24" y="11"/>
                    <a:pt x="24" y="11"/>
                  </a:cubicBezTo>
                  <a:cubicBezTo>
                    <a:pt x="25" y="13"/>
                    <a:pt x="25" y="13"/>
                    <a:pt x="25" y="13"/>
                  </a:cubicBezTo>
                  <a:cubicBezTo>
                    <a:pt x="26" y="14"/>
                    <a:pt x="26" y="14"/>
                    <a:pt x="26" y="14"/>
                  </a:cubicBezTo>
                  <a:cubicBezTo>
                    <a:pt x="26" y="16"/>
                    <a:pt x="26" y="16"/>
                    <a:pt x="26" y="16"/>
                  </a:cubicBezTo>
                  <a:cubicBezTo>
                    <a:pt x="31" y="20"/>
                    <a:pt x="31" y="20"/>
                    <a:pt x="31" y="20"/>
                  </a:cubicBezTo>
                  <a:cubicBezTo>
                    <a:pt x="32" y="23"/>
                    <a:pt x="32" y="23"/>
                    <a:pt x="32" y="23"/>
                  </a:cubicBezTo>
                  <a:cubicBezTo>
                    <a:pt x="33" y="24"/>
                    <a:pt x="33" y="24"/>
                    <a:pt x="33" y="24"/>
                  </a:cubicBezTo>
                  <a:cubicBezTo>
                    <a:pt x="35" y="28"/>
                    <a:pt x="35" y="28"/>
                    <a:pt x="35" y="28"/>
                  </a:cubicBezTo>
                  <a:cubicBezTo>
                    <a:pt x="38" y="34"/>
                    <a:pt x="38" y="34"/>
                    <a:pt x="38" y="34"/>
                  </a:cubicBezTo>
                  <a:cubicBezTo>
                    <a:pt x="38" y="33"/>
                    <a:pt x="38" y="33"/>
                    <a:pt x="38" y="33"/>
                  </a:cubicBezTo>
                  <a:cubicBezTo>
                    <a:pt x="38" y="33"/>
                    <a:pt x="38" y="34"/>
                    <a:pt x="39" y="34"/>
                  </a:cubicBezTo>
                  <a:cubicBezTo>
                    <a:pt x="39" y="35"/>
                    <a:pt x="39" y="35"/>
                    <a:pt x="39" y="35"/>
                  </a:cubicBezTo>
                  <a:cubicBezTo>
                    <a:pt x="40" y="35"/>
                    <a:pt x="40" y="35"/>
                    <a:pt x="40" y="35"/>
                  </a:cubicBezTo>
                  <a:cubicBezTo>
                    <a:pt x="41" y="33"/>
                    <a:pt x="41" y="33"/>
                    <a:pt x="41" y="33"/>
                  </a:cubicBezTo>
                  <a:cubicBezTo>
                    <a:pt x="43" y="31"/>
                    <a:pt x="43" y="31"/>
                    <a:pt x="43" y="31"/>
                  </a:cubicBezTo>
                  <a:cubicBezTo>
                    <a:pt x="45" y="30"/>
                    <a:pt x="45" y="29"/>
                    <a:pt x="45" y="29"/>
                  </a:cubicBezTo>
                  <a:cubicBezTo>
                    <a:pt x="45" y="28"/>
                    <a:pt x="45" y="28"/>
                    <a:pt x="45" y="28"/>
                  </a:cubicBezTo>
                  <a:cubicBezTo>
                    <a:pt x="45" y="28"/>
                    <a:pt x="45" y="28"/>
                    <a:pt x="45" y="28"/>
                  </a:cubicBezTo>
                  <a:cubicBezTo>
                    <a:pt x="46" y="28"/>
                    <a:pt x="46" y="28"/>
                    <a:pt x="46" y="28"/>
                  </a:cubicBezTo>
                  <a:cubicBezTo>
                    <a:pt x="47" y="27"/>
                    <a:pt x="47" y="27"/>
                    <a:pt x="48" y="27"/>
                  </a:cubicBezTo>
                  <a:cubicBezTo>
                    <a:pt x="48" y="26"/>
                    <a:pt x="49" y="25"/>
                    <a:pt x="50" y="24"/>
                  </a:cubicBezTo>
                  <a:cubicBezTo>
                    <a:pt x="51" y="24"/>
                    <a:pt x="51" y="24"/>
                    <a:pt x="51" y="24"/>
                  </a:cubicBezTo>
                  <a:cubicBezTo>
                    <a:pt x="51" y="23"/>
                    <a:pt x="51" y="23"/>
                    <a:pt x="51" y="23"/>
                  </a:cubicBezTo>
                  <a:cubicBezTo>
                    <a:pt x="52" y="21"/>
                    <a:pt x="53" y="20"/>
                    <a:pt x="55" y="19"/>
                  </a:cubicBezTo>
                  <a:cubicBezTo>
                    <a:pt x="55" y="18"/>
                    <a:pt x="56" y="17"/>
                    <a:pt x="58" y="16"/>
                  </a:cubicBezTo>
                  <a:cubicBezTo>
                    <a:pt x="60" y="14"/>
                    <a:pt x="60" y="14"/>
                    <a:pt x="60" y="14"/>
                  </a:cubicBezTo>
                  <a:cubicBezTo>
                    <a:pt x="60" y="12"/>
                    <a:pt x="60" y="12"/>
                    <a:pt x="60" y="12"/>
                  </a:cubicBezTo>
                  <a:cubicBezTo>
                    <a:pt x="61" y="12"/>
                    <a:pt x="61" y="12"/>
                    <a:pt x="61" y="12"/>
                  </a:cubicBezTo>
                  <a:cubicBezTo>
                    <a:pt x="62" y="11"/>
                    <a:pt x="63" y="10"/>
                    <a:pt x="63" y="9"/>
                  </a:cubicBezTo>
                  <a:cubicBezTo>
                    <a:pt x="65" y="9"/>
                    <a:pt x="65" y="9"/>
                    <a:pt x="65" y="9"/>
                  </a:cubicBezTo>
                  <a:cubicBezTo>
                    <a:pt x="65" y="9"/>
                    <a:pt x="65" y="9"/>
                    <a:pt x="65" y="9"/>
                  </a:cubicBezTo>
                  <a:cubicBezTo>
                    <a:pt x="65" y="7"/>
                    <a:pt x="65" y="7"/>
                    <a:pt x="65" y="7"/>
                  </a:cubicBezTo>
                  <a:cubicBezTo>
                    <a:pt x="64" y="5"/>
                    <a:pt x="64" y="5"/>
                    <a:pt x="64" y="5"/>
                  </a:cubicBezTo>
                  <a:cubicBezTo>
                    <a:pt x="66" y="2"/>
                    <a:pt x="66" y="2"/>
                    <a:pt x="66" y="2"/>
                  </a:cubicBezTo>
                  <a:cubicBezTo>
                    <a:pt x="66" y="0"/>
                    <a:pt x="66" y="0"/>
                    <a:pt x="66" y="0"/>
                  </a:cubicBezTo>
                  <a:cubicBezTo>
                    <a:pt x="68" y="0"/>
                    <a:pt x="69" y="0"/>
                    <a:pt x="69" y="0"/>
                  </a:cubicBezTo>
                  <a:cubicBezTo>
                    <a:pt x="69" y="0"/>
                    <a:pt x="70" y="0"/>
                    <a:pt x="72" y="1"/>
                  </a:cubicBezTo>
                  <a:cubicBezTo>
                    <a:pt x="72" y="2"/>
                    <a:pt x="72" y="2"/>
                    <a:pt x="72" y="2"/>
                  </a:cubicBezTo>
                  <a:cubicBezTo>
                    <a:pt x="73" y="2"/>
                    <a:pt x="73" y="2"/>
                    <a:pt x="73" y="2"/>
                  </a:cubicBezTo>
                  <a:cubicBezTo>
                    <a:pt x="73" y="3"/>
                    <a:pt x="73" y="3"/>
                    <a:pt x="73" y="3"/>
                  </a:cubicBezTo>
                  <a:cubicBezTo>
                    <a:pt x="74" y="4"/>
                    <a:pt x="74" y="4"/>
                    <a:pt x="74" y="4"/>
                  </a:cubicBezTo>
                  <a:cubicBezTo>
                    <a:pt x="74" y="5"/>
                    <a:pt x="74" y="5"/>
                    <a:pt x="74" y="5"/>
                  </a:cubicBezTo>
                  <a:cubicBezTo>
                    <a:pt x="75" y="5"/>
                    <a:pt x="75" y="6"/>
                    <a:pt x="75" y="6"/>
                  </a:cubicBezTo>
                  <a:cubicBezTo>
                    <a:pt x="75" y="7"/>
                    <a:pt x="75" y="7"/>
                    <a:pt x="75" y="7"/>
                  </a:cubicBezTo>
                  <a:cubicBezTo>
                    <a:pt x="75" y="9"/>
                    <a:pt x="75" y="9"/>
                    <a:pt x="75" y="9"/>
                  </a:cubicBezTo>
                  <a:cubicBezTo>
                    <a:pt x="75" y="9"/>
                    <a:pt x="75" y="10"/>
                    <a:pt x="76" y="11"/>
                  </a:cubicBezTo>
                  <a:cubicBezTo>
                    <a:pt x="76" y="11"/>
                    <a:pt x="76" y="11"/>
                    <a:pt x="76" y="11"/>
                  </a:cubicBezTo>
                  <a:cubicBezTo>
                    <a:pt x="75" y="12"/>
                    <a:pt x="75" y="12"/>
                    <a:pt x="75" y="12"/>
                  </a:cubicBezTo>
                  <a:cubicBezTo>
                    <a:pt x="76" y="12"/>
                    <a:pt x="76" y="12"/>
                    <a:pt x="76" y="12"/>
                  </a:cubicBezTo>
                  <a:cubicBezTo>
                    <a:pt x="76" y="13"/>
                    <a:pt x="76" y="13"/>
                    <a:pt x="76" y="13"/>
                  </a:cubicBezTo>
                  <a:cubicBezTo>
                    <a:pt x="77" y="15"/>
                    <a:pt x="77" y="15"/>
                    <a:pt x="77" y="15"/>
                  </a:cubicBezTo>
                  <a:cubicBezTo>
                    <a:pt x="76" y="16"/>
                    <a:pt x="76" y="16"/>
                    <a:pt x="76" y="16"/>
                  </a:cubicBezTo>
                  <a:cubicBezTo>
                    <a:pt x="76" y="18"/>
                    <a:pt x="76" y="18"/>
                    <a:pt x="76" y="18"/>
                  </a:cubicBezTo>
                  <a:cubicBezTo>
                    <a:pt x="76" y="20"/>
                    <a:pt x="76" y="20"/>
                    <a:pt x="76" y="20"/>
                  </a:cubicBezTo>
                  <a:cubicBezTo>
                    <a:pt x="76" y="22"/>
                    <a:pt x="76" y="22"/>
                    <a:pt x="76" y="22"/>
                  </a:cubicBezTo>
                  <a:cubicBezTo>
                    <a:pt x="77" y="25"/>
                    <a:pt x="77" y="25"/>
                    <a:pt x="77" y="25"/>
                  </a:cubicBezTo>
                  <a:cubicBezTo>
                    <a:pt x="77" y="27"/>
                    <a:pt x="78" y="28"/>
                    <a:pt x="78" y="29"/>
                  </a:cubicBezTo>
                  <a:cubicBezTo>
                    <a:pt x="78" y="29"/>
                    <a:pt x="77" y="30"/>
                    <a:pt x="77" y="30"/>
                  </a:cubicBezTo>
                  <a:cubicBezTo>
                    <a:pt x="77" y="31"/>
                    <a:pt x="78" y="31"/>
                    <a:pt x="78" y="32"/>
                  </a:cubicBezTo>
                  <a:cubicBezTo>
                    <a:pt x="78" y="32"/>
                    <a:pt x="77" y="33"/>
                    <a:pt x="77" y="33"/>
                  </a:cubicBezTo>
                  <a:cubicBezTo>
                    <a:pt x="77" y="34"/>
                    <a:pt x="77" y="34"/>
                    <a:pt x="77" y="34"/>
                  </a:cubicBezTo>
                  <a:cubicBezTo>
                    <a:pt x="77" y="40"/>
                    <a:pt x="77" y="40"/>
                    <a:pt x="77" y="40"/>
                  </a:cubicBezTo>
                  <a:cubicBezTo>
                    <a:pt x="78" y="43"/>
                    <a:pt x="78" y="43"/>
                    <a:pt x="78" y="43"/>
                  </a:cubicBezTo>
                  <a:cubicBezTo>
                    <a:pt x="78" y="46"/>
                    <a:pt x="78" y="46"/>
                    <a:pt x="78" y="46"/>
                  </a:cubicBezTo>
                  <a:cubicBezTo>
                    <a:pt x="79" y="47"/>
                    <a:pt x="79" y="48"/>
                    <a:pt x="79" y="48"/>
                  </a:cubicBezTo>
                  <a:cubicBezTo>
                    <a:pt x="81" y="50"/>
                    <a:pt x="83" y="51"/>
                    <a:pt x="83" y="53"/>
                  </a:cubicBezTo>
                  <a:cubicBezTo>
                    <a:pt x="82" y="54"/>
                    <a:pt x="81" y="55"/>
                    <a:pt x="79"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noEditPoints="1"/>
            </p:cNvSpPr>
            <p:nvPr userDrawn="1"/>
          </p:nvSpPr>
          <p:spPr bwMode="auto">
            <a:xfrm>
              <a:off x="266" y="409"/>
              <a:ext cx="84" cy="104"/>
            </a:xfrm>
            <a:custGeom>
              <a:avLst/>
              <a:gdLst>
                <a:gd name="T0" fmla="*/ 40 w 41"/>
                <a:gd name="T1" fmla="*/ 12 h 50"/>
                <a:gd name="T2" fmla="*/ 39 w 41"/>
                <a:gd name="T3" fmla="*/ 15 h 50"/>
                <a:gd name="T4" fmla="*/ 38 w 41"/>
                <a:gd name="T5" fmla="*/ 18 h 50"/>
                <a:gd name="T6" fmla="*/ 39 w 41"/>
                <a:gd name="T7" fmla="*/ 21 h 50"/>
                <a:gd name="T8" fmla="*/ 38 w 41"/>
                <a:gd name="T9" fmla="*/ 24 h 50"/>
                <a:gd name="T10" fmla="*/ 38 w 41"/>
                <a:gd name="T11" fmla="*/ 27 h 50"/>
                <a:gd name="T12" fmla="*/ 38 w 41"/>
                <a:gd name="T13" fmla="*/ 32 h 50"/>
                <a:gd name="T14" fmla="*/ 37 w 41"/>
                <a:gd name="T15" fmla="*/ 35 h 50"/>
                <a:gd name="T16" fmla="*/ 37 w 41"/>
                <a:gd name="T17" fmla="*/ 38 h 50"/>
                <a:gd name="T18" fmla="*/ 37 w 41"/>
                <a:gd name="T19" fmla="*/ 40 h 50"/>
                <a:gd name="T20" fmla="*/ 39 w 41"/>
                <a:gd name="T21" fmla="*/ 44 h 50"/>
                <a:gd name="T22" fmla="*/ 39 w 41"/>
                <a:gd name="T23" fmla="*/ 47 h 50"/>
                <a:gd name="T24" fmla="*/ 35 w 41"/>
                <a:gd name="T25" fmla="*/ 49 h 50"/>
                <a:gd name="T26" fmla="*/ 31 w 41"/>
                <a:gd name="T27" fmla="*/ 44 h 50"/>
                <a:gd name="T28" fmla="*/ 30 w 41"/>
                <a:gd name="T29" fmla="*/ 34 h 50"/>
                <a:gd name="T30" fmla="*/ 28 w 41"/>
                <a:gd name="T31" fmla="*/ 30 h 50"/>
                <a:gd name="T32" fmla="*/ 25 w 41"/>
                <a:gd name="T33" fmla="*/ 35 h 50"/>
                <a:gd name="T34" fmla="*/ 20 w 41"/>
                <a:gd name="T35" fmla="*/ 41 h 50"/>
                <a:gd name="T36" fmla="*/ 12 w 41"/>
                <a:gd name="T37" fmla="*/ 48 h 50"/>
                <a:gd name="T38" fmla="*/ 5 w 41"/>
                <a:gd name="T39" fmla="*/ 48 h 50"/>
                <a:gd name="T40" fmla="*/ 1 w 41"/>
                <a:gd name="T41" fmla="*/ 40 h 50"/>
                <a:gd name="T42" fmla="*/ 1 w 41"/>
                <a:gd name="T43" fmla="*/ 36 h 50"/>
                <a:gd name="T44" fmla="*/ 2 w 41"/>
                <a:gd name="T45" fmla="*/ 30 h 50"/>
                <a:gd name="T46" fmla="*/ 2 w 41"/>
                <a:gd name="T47" fmla="*/ 26 h 50"/>
                <a:gd name="T48" fmla="*/ 2 w 41"/>
                <a:gd name="T49" fmla="*/ 24 h 50"/>
                <a:gd name="T50" fmla="*/ 5 w 41"/>
                <a:gd name="T51" fmla="*/ 19 h 50"/>
                <a:gd name="T52" fmla="*/ 5 w 41"/>
                <a:gd name="T53" fmla="*/ 17 h 50"/>
                <a:gd name="T54" fmla="*/ 7 w 41"/>
                <a:gd name="T55" fmla="*/ 11 h 50"/>
                <a:gd name="T56" fmla="*/ 7 w 41"/>
                <a:gd name="T57" fmla="*/ 9 h 50"/>
                <a:gd name="T58" fmla="*/ 14 w 41"/>
                <a:gd name="T59" fmla="*/ 2 h 50"/>
                <a:gd name="T60" fmla="*/ 25 w 41"/>
                <a:gd name="T61" fmla="*/ 1 h 50"/>
                <a:gd name="T62" fmla="*/ 31 w 41"/>
                <a:gd name="T63" fmla="*/ 3 h 50"/>
                <a:gd name="T64" fmla="*/ 35 w 41"/>
                <a:gd name="T65" fmla="*/ 5 h 50"/>
                <a:gd name="T66" fmla="*/ 41 w 41"/>
                <a:gd name="T67" fmla="*/ 7 h 50"/>
                <a:gd name="T68" fmla="*/ 31 w 41"/>
                <a:gd name="T69" fmla="*/ 11 h 50"/>
                <a:gd name="T70" fmla="*/ 24 w 41"/>
                <a:gd name="T71" fmla="*/ 8 h 50"/>
                <a:gd name="T72" fmla="*/ 22 w 41"/>
                <a:gd name="T73" fmla="*/ 8 h 50"/>
                <a:gd name="T74" fmla="*/ 17 w 41"/>
                <a:gd name="T75" fmla="*/ 9 h 50"/>
                <a:gd name="T76" fmla="*/ 14 w 41"/>
                <a:gd name="T77" fmla="*/ 12 h 50"/>
                <a:gd name="T78" fmla="*/ 14 w 41"/>
                <a:gd name="T79" fmla="*/ 17 h 50"/>
                <a:gd name="T80" fmla="*/ 11 w 41"/>
                <a:gd name="T81" fmla="*/ 23 h 50"/>
                <a:gd name="T82" fmla="*/ 10 w 41"/>
                <a:gd name="T83" fmla="*/ 26 h 50"/>
                <a:gd name="T84" fmla="*/ 9 w 41"/>
                <a:gd name="T85" fmla="*/ 29 h 50"/>
                <a:gd name="T86" fmla="*/ 9 w 41"/>
                <a:gd name="T87" fmla="*/ 32 h 50"/>
                <a:gd name="T88" fmla="*/ 8 w 41"/>
                <a:gd name="T89" fmla="*/ 35 h 50"/>
                <a:gd name="T90" fmla="*/ 7 w 41"/>
                <a:gd name="T91" fmla="*/ 41 h 50"/>
                <a:gd name="T92" fmla="*/ 8 w 41"/>
                <a:gd name="T93" fmla="*/ 41 h 50"/>
                <a:gd name="T94" fmla="*/ 10 w 41"/>
                <a:gd name="T95" fmla="*/ 39 h 50"/>
                <a:gd name="T96" fmla="*/ 17 w 41"/>
                <a:gd name="T97" fmla="*/ 33 h 50"/>
                <a:gd name="T98" fmla="*/ 20 w 41"/>
                <a:gd name="T99" fmla="*/ 29 h 50"/>
                <a:gd name="T100" fmla="*/ 22 w 41"/>
                <a:gd name="T101" fmla="*/ 27 h 50"/>
                <a:gd name="T102" fmla="*/ 29 w 41"/>
                <a:gd name="T103" fmla="*/ 18 h 50"/>
                <a:gd name="T104" fmla="*/ 31 w 41"/>
                <a:gd name="T105" fmla="*/ 15 h 50"/>
                <a:gd name="T106" fmla="*/ 32 w 41"/>
                <a:gd name="T107"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50">
                  <a:moveTo>
                    <a:pt x="40" y="8"/>
                  </a:moveTo>
                  <a:cubicBezTo>
                    <a:pt x="41" y="11"/>
                    <a:pt x="41" y="11"/>
                    <a:pt x="41" y="11"/>
                  </a:cubicBezTo>
                  <a:cubicBezTo>
                    <a:pt x="40" y="12"/>
                    <a:pt x="40" y="12"/>
                    <a:pt x="40" y="12"/>
                  </a:cubicBezTo>
                  <a:cubicBezTo>
                    <a:pt x="39" y="14"/>
                    <a:pt x="39" y="14"/>
                    <a:pt x="39" y="14"/>
                  </a:cubicBezTo>
                  <a:cubicBezTo>
                    <a:pt x="39" y="15"/>
                    <a:pt x="39" y="15"/>
                    <a:pt x="39" y="15"/>
                  </a:cubicBezTo>
                  <a:cubicBezTo>
                    <a:pt x="39" y="15"/>
                    <a:pt x="39" y="15"/>
                    <a:pt x="39" y="15"/>
                  </a:cubicBezTo>
                  <a:cubicBezTo>
                    <a:pt x="39" y="16"/>
                    <a:pt x="39" y="17"/>
                    <a:pt x="39" y="17"/>
                  </a:cubicBezTo>
                  <a:cubicBezTo>
                    <a:pt x="38" y="18"/>
                    <a:pt x="38" y="18"/>
                    <a:pt x="38" y="18"/>
                  </a:cubicBezTo>
                  <a:cubicBezTo>
                    <a:pt x="38" y="18"/>
                    <a:pt x="38" y="18"/>
                    <a:pt x="38" y="18"/>
                  </a:cubicBezTo>
                  <a:cubicBezTo>
                    <a:pt x="39" y="19"/>
                    <a:pt x="39" y="19"/>
                    <a:pt x="39" y="19"/>
                  </a:cubicBezTo>
                  <a:cubicBezTo>
                    <a:pt x="39" y="20"/>
                    <a:pt x="39" y="20"/>
                    <a:pt x="39" y="20"/>
                  </a:cubicBezTo>
                  <a:cubicBezTo>
                    <a:pt x="39" y="21"/>
                    <a:pt x="39" y="21"/>
                    <a:pt x="39" y="21"/>
                  </a:cubicBezTo>
                  <a:cubicBezTo>
                    <a:pt x="38" y="22"/>
                    <a:pt x="38" y="22"/>
                    <a:pt x="38" y="22"/>
                  </a:cubicBezTo>
                  <a:cubicBezTo>
                    <a:pt x="39" y="23"/>
                    <a:pt x="39" y="23"/>
                    <a:pt x="39" y="23"/>
                  </a:cubicBezTo>
                  <a:cubicBezTo>
                    <a:pt x="38" y="24"/>
                    <a:pt x="38" y="24"/>
                    <a:pt x="38" y="24"/>
                  </a:cubicBezTo>
                  <a:cubicBezTo>
                    <a:pt x="38" y="25"/>
                    <a:pt x="38" y="25"/>
                    <a:pt x="38" y="25"/>
                  </a:cubicBezTo>
                  <a:cubicBezTo>
                    <a:pt x="39" y="26"/>
                    <a:pt x="39" y="26"/>
                    <a:pt x="39" y="26"/>
                  </a:cubicBezTo>
                  <a:cubicBezTo>
                    <a:pt x="38" y="27"/>
                    <a:pt x="38" y="27"/>
                    <a:pt x="38" y="27"/>
                  </a:cubicBezTo>
                  <a:cubicBezTo>
                    <a:pt x="38" y="28"/>
                    <a:pt x="38" y="28"/>
                    <a:pt x="38" y="28"/>
                  </a:cubicBezTo>
                  <a:cubicBezTo>
                    <a:pt x="37" y="30"/>
                    <a:pt x="37" y="30"/>
                    <a:pt x="37" y="30"/>
                  </a:cubicBezTo>
                  <a:cubicBezTo>
                    <a:pt x="38" y="32"/>
                    <a:pt x="38" y="32"/>
                    <a:pt x="38" y="32"/>
                  </a:cubicBezTo>
                  <a:cubicBezTo>
                    <a:pt x="37" y="32"/>
                    <a:pt x="37" y="32"/>
                    <a:pt x="37" y="32"/>
                  </a:cubicBezTo>
                  <a:cubicBezTo>
                    <a:pt x="38" y="33"/>
                    <a:pt x="38" y="33"/>
                    <a:pt x="38" y="33"/>
                  </a:cubicBezTo>
                  <a:cubicBezTo>
                    <a:pt x="37" y="35"/>
                    <a:pt x="37" y="35"/>
                    <a:pt x="37" y="35"/>
                  </a:cubicBezTo>
                  <a:cubicBezTo>
                    <a:pt x="36" y="36"/>
                    <a:pt x="36" y="36"/>
                    <a:pt x="36" y="36"/>
                  </a:cubicBezTo>
                  <a:cubicBezTo>
                    <a:pt x="37" y="36"/>
                    <a:pt x="37" y="36"/>
                    <a:pt x="37" y="36"/>
                  </a:cubicBezTo>
                  <a:cubicBezTo>
                    <a:pt x="37" y="38"/>
                    <a:pt x="37" y="38"/>
                    <a:pt x="37" y="38"/>
                  </a:cubicBezTo>
                  <a:cubicBezTo>
                    <a:pt x="37" y="39"/>
                    <a:pt x="37" y="39"/>
                    <a:pt x="37" y="39"/>
                  </a:cubicBezTo>
                  <a:cubicBezTo>
                    <a:pt x="37" y="39"/>
                    <a:pt x="37" y="39"/>
                    <a:pt x="37" y="40"/>
                  </a:cubicBezTo>
                  <a:cubicBezTo>
                    <a:pt x="37" y="40"/>
                    <a:pt x="37" y="40"/>
                    <a:pt x="37" y="40"/>
                  </a:cubicBezTo>
                  <a:cubicBezTo>
                    <a:pt x="38" y="40"/>
                    <a:pt x="38" y="40"/>
                    <a:pt x="38" y="40"/>
                  </a:cubicBezTo>
                  <a:cubicBezTo>
                    <a:pt x="40" y="42"/>
                    <a:pt x="40" y="42"/>
                    <a:pt x="40" y="42"/>
                  </a:cubicBezTo>
                  <a:cubicBezTo>
                    <a:pt x="39" y="44"/>
                    <a:pt x="39" y="44"/>
                    <a:pt x="39" y="44"/>
                  </a:cubicBezTo>
                  <a:cubicBezTo>
                    <a:pt x="40" y="44"/>
                    <a:pt x="40" y="44"/>
                    <a:pt x="40" y="44"/>
                  </a:cubicBezTo>
                  <a:cubicBezTo>
                    <a:pt x="40" y="44"/>
                    <a:pt x="41" y="45"/>
                    <a:pt x="41" y="46"/>
                  </a:cubicBezTo>
                  <a:cubicBezTo>
                    <a:pt x="39" y="47"/>
                    <a:pt x="39" y="47"/>
                    <a:pt x="39" y="47"/>
                  </a:cubicBezTo>
                  <a:cubicBezTo>
                    <a:pt x="39" y="48"/>
                    <a:pt x="38" y="48"/>
                    <a:pt x="37" y="49"/>
                  </a:cubicBezTo>
                  <a:cubicBezTo>
                    <a:pt x="36" y="50"/>
                    <a:pt x="36" y="50"/>
                    <a:pt x="36" y="50"/>
                  </a:cubicBezTo>
                  <a:cubicBezTo>
                    <a:pt x="35" y="49"/>
                    <a:pt x="35" y="49"/>
                    <a:pt x="35" y="49"/>
                  </a:cubicBezTo>
                  <a:cubicBezTo>
                    <a:pt x="34" y="50"/>
                    <a:pt x="34" y="50"/>
                    <a:pt x="34" y="50"/>
                  </a:cubicBezTo>
                  <a:cubicBezTo>
                    <a:pt x="31" y="46"/>
                    <a:pt x="31" y="46"/>
                    <a:pt x="31" y="46"/>
                  </a:cubicBezTo>
                  <a:cubicBezTo>
                    <a:pt x="31" y="44"/>
                    <a:pt x="31" y="44"/>
                    <a:pt x="31" y="44"/>
                  </a:cubicBezTo>
                  <a:cubicBezTo>
                    <a:pt x="30" y="43"/>
                    <a:pt x="30" y="42"/>
                    <a:pt x="30" y="41"/>
                  </a:cubicBezTo>
                  <a:cubicBezTo>
                    <a:pt x="30" y="40"/>
                    <a:pt x="30" y="40"/>
                    <a:pt x="30" y="40"/>
                  </a:cubicBezTo>
                  <a:cubicBezTo>
                    <a:pt x="30" y="34"/>
                    <a:pt x="30" y="34"/>
                    <a:pt x="30" y="34"/>
                  </a:cubicBezTo>
                  <a:cubicBezTo>
                    <a:pt x="30" y="30"/>
                    <a:pt x="30" y="30"/>
                    <a:pt x="30" y="30"/>
                  </a:cubicBezTo>
                  <a:cubicBezTo>
                    <a:pt x="30" y="27"/>
                    <a:pt x="30" y="27"/>
                    <a:pt x="30" y="27"/>
                  </a:cubicBezTo>
                  <a:cubicBezTo>
                    <a:pt x="28" y="30"/>
                    <a:pt x="28" y="30"/>
                    <a:pt x="28" y="30"/>
                  </a:cubicBezTo>
                  <a:cubicBezTo>
                    <a:pt x="27" y="33"/>
                    <a:pt x="27" y="33"/>
                    <a:pt x="27" y="33"/>
                  </a:cubicBezTo>
                  <a:cubicBezTo>
                    <a:pt x="26" y="33"/>
                    <a:pt x="26" y="33"/>
                    <a:pt x="26" y="33"/>
                  </a:cubicBezTo>
                  <a:cubicBezTo>
                    <a:pt x="25" y="35"/>
                    <a:pt x="25" y="35"/>
                    <a:pt x="25" y="35"/>
                  </a:cubicBezTo>
                  <a:cubicBezTo>
                    <a:pt x="22" y="38"/>
                    <a:pt x="22" y="38"/>
                    <a:pt x="22" y="38"/>
                  </a:cubicBezTo>
                  <a:cubicBezTo>
                    <a:pt x="22" y="39"/>
                    <a:pt x="22" y="39"/>
                    <a:pt x="22" y="39"/>
                  </a:cubicBezTo>
                  <a:cubicBezTo>
                    <a:pt x="20" y="41"/>
                    <a:pt x="20" y="41"/>
                    <a:pt x="20" y="41"/>
                  </a:cubicBezTo>
                  <a:cubicBezTo>
                    <a:pt x="19" y="42"/>
                    <a:pt x="19" y="42"/>
                    <a:pt x="19" y="42"/>
                  </a:cubicBezTo>
                  <a:cubicBezTo>
                    <a:pt x="16" y="44"/>
                    <a:pt x="16" y="44"/>
                    <a:pt x="16" y="44"/>
                  </a:cubicBezTo>
                  <a:cubicBezTo>
                    <a:pt x="12" y="48"/>
                    <a:pt x="12" y="48"/>
                    <a:pt x="12" y="48"/>
                  </a:cubicBezTo>
                  <a:cubicBezTo>
                    <a:pt x="10" y="49"/>
                    <a:pt x="10" y="49"/>
                    <a:pt x="10" y="49"/>
                  </a:cubicBezTo>
                  <a:cubicBezTo>
                    <a:pt x="9" y="50"/>
                    <a:pt x="9" y="50"/>
                    <a:pt x="9" y="50"/>
                  </a:cubicBezTo>
                  <a:cubicBezTo>
                    <a:pt x="7" y="50"/>
                    <a:pt x="6" y="49"/>
                    <a:pt x="5" y="48"/>
                  </a:cubicBezTo>
                  <a:cubicBezTo>
                    <a:pt x="2" y="46"/>
                    <a:pt x="1" y="45"/>
                    <a:pt x="0" y="41"/>
                  </a:cubicBezTo>
                  <a:cubicBezTo>
                    <a:pt x="1" y="41"/>
                    <a:pt x="1" y="41"/>
                    <a:pt x="1" y="41"/>
                  </a:cubicBezTo>
                  <a:cubicBezTo>
                    <a:pt x="1" y="40"/>
                    <a:pt x="1" y="40"/>
                    <a:pt x="1" y="40"/>
                  </a:cubicBezTo>
                  <a:cubicBezTo>
                    <a:pt x="1" y="39"/>
                    <a:pt x="1" y="39"/>
                    <a:pt x="1" y="39"/>
                  </a:cubicBezTo>
                  <a:cubicBezTo>
                    <a:pt x="0" y="38"/>
                    <a:pt x="0" y="38"/>
                    <a:pt x="0" y="38"/>
                  </a:cubicBezTo>
                  <a:cubicBezTo>
                    <a:pt x="1" y="36"/>
                    <a:pt x="1" y="36"/>
                    <a:pt x="1" y="36"/>
                  </a:cubicBezTo>
                  <a:cubicBezTo>
                    <a:pt x="1" y="34"/>
                    <a:pt x="1" y="34"/>
                    <a:pt x="1" y="34"/>
                  </a:cubicBezTo>
                  <a:cubicBezTo>
                    <a:pt x="2" y="31"/>
                    <a:pt x="2" y="31"/>
                    <a:pt x="2" y="31"/>
                  </a:cubicBezTo>
                  <a:cubicBezTo>
                    <a:pt x="2" y="31"/>
                    <a:pt x="2" y="30"/>
                    <a:pt x="2" y="30"/>
                  </a:cubicBezTo>
                  <a:cubicBezTo>
                    <a:pt x="2" y="30"/>
                    <a:pt x="2" y="29"/>
                    <a:pt x="2" y="29"/>
                  </a:cubicBezTo>
                  <a:cubicBezTo>
                    <a:pt x="2" y="29"/>
                    <a:pt x="2" y="29"/>
                    <a:pt x="2" y="28"/>
                  </a:cubicBezTo>
                  <a:cubicBezTo>
                    <a:pt x="2" y="28"/>
                    <a:pt x="2" y="27"/>
                    <a:pt x="2" y="26"/>
                  </a:cubicBezTo>
                  <a:cubicBezTo>
                    <a:pt x="3" y="26"/>
                    <a:pt x="3" y="26"/>
                    <a:pt x="3" y="26"/>
                  </a:cubicBezTo>
                  <a:cubicBezTo>
                    <a:pt x="3" y="25"/>
                    <a:pt x="2" y="25"/>
                    <a:pt x="2" y="25"/>
                  </a:cubicBezTo>
                  <a:cubicBezTo>
                    <a:pt x="2" y="24"/>
                    <a:pt x="2" y="24"/>
                    <a:pt x="2" y="24"/>
                  </a:cubicBezTo>
                  <a:cubicBezTo>
                    <a:pt x="2" y="24"/>
                    <a:pt x="2" y="23"/>
                    <a:pt x="2" y="23"/>
                  </a:cubicBezTo>
                  <a:cubicBezTo>
                    <a:pt x="2" y="22"/>
                    <a:pt x="3" y="22"/>
                    <a:pt x="4" y="21"/>
                  </a:cubicBezTo>
                  <a:cubicBezTo>
                    <a:pt x="4" y="21"/>
                    <a:pt x="4" y="20"/>
                    <a:pt x="5" y="19"/>
                  </a:cubicBezTo>
                  <a:cubicBezTo>
                    <a:pt x="4" y="19"/>
                    <a:pt x="4" y="19"/>
                    <a:pt x="4" y="19"/>
                  </a:cubicBezTo>
                  <a:cubicBezTo>
                    <a:pt x="5" y="17"/>
                    <a:pt x="5" y="17"/>
                    <a:pt x="5" y="17"/>
                  </a:cubicBezTo>
                  <a:cubicBezTo>
                    <a:pt x="5" y="17"/>
                    <a:pt x="5" y="17"/>
                    <a:pt x="5" y="17"/>
                  </a:cubicBezTo>
                  <a:cubicBezTo>
                    <a:pt x="5" y="15"/>
                    <a:pt x="6" y="14"/>
                    <a:pt x="7" y="13"/>
                  </a:cubicBezTo>
                  <a:cubicBezTo>
                    <a:pt x="7" y="11"/>
                    <a:pt x="7" y="11"/>
                    <a:pt x="7" y="11"/>
                  </a:cubicBezTo>
                  <a:cubicBezTo>
                    <a:pt x="7" y="11"/>
                    <a:pt x="7" y="11"/>
                    <a:pt x="7" y="11"/>
                  </a:cubicBezTo>
                  <a:cubicBezTo>
                    <a:pt x="7" y="11"/>
                    <a:pt x="7" y="10"/>
                    <a:pt x="7" y="10"/>
                  </a:cubicBezTo>
                  <a:cubicBezTo>
                    <a:pt x="7" y="10"/>
                    <a:pt x="7" y="10"/>
                    <a:pt x="7" y="9"/>
                  </a:cubicBezTo>
                  <a:cubicBezTo>
                    <a:pt x="7" y="9"/>
                    <a:pt x="7" y="9"/>
                    <a:pt x="7" y="9"/>
                  </a:cubicBezTo>
                  <a:cubicBezTo>
                    <a:pt x="8" y="7"/>
                    <a:pt x="10" y="5"/>
                    <a:pt x="12" y="2"/>
                  </a:cubicBezTo>
                  <a:cubicBezTo>
                    <a:pt x="13" y="3"/>
                    <a:pt x="13" y="3"/>
                    <a:pt x="13" y="3"/>
                  </a:cubicBezTo>
                  <a:cubicBezTo>
                    <a:pt x="14" y="2"/>
                    <a:pt x="14" y="2"/>
                    <a:pt x="14" y="2"/>
                  </a:cubicBezTo>
                  <a:cubicBezTo>
                    <a:pt x="14" y="2"/>
                    <a:pt x="14" y="2"/>
                    <a:pt x="14" y="2"/>
                  </a:cubicBezTo>
                  <a:cubicBezTo>
                    <a:pt x="17" y="0"/>
                    <a:pt x="17" y="0"/>
                    <a:pt x="17" y="0"/>
                  </a:cubicBezTo>
                  <a:cubicBezTo>
                    <a:pt x="25" y="1"/>
                    <a:pt x="25" y="1"/>
                    <a:pt x="25" y="1"/>
                  </a:cubicBezTo>
                  <a:cubicBezTo>
                    <a:pt x="25" y="1"/>
                    <a:pt x="25" y="1"/>
                    <a:pt x="25" y="1"/>
                  </a:cubicBezTo>
                  <a:cubicBezTo>
                    <a:pt x="28" y="2"/>
                    <a:pt x="28" y="2"/>
                    <a:pt x="28" y="2"/>
                  </a:cubicBezTo>
                  <a:cubicBezTo>
                    <a:pt x="29" y="2"/>
                    <a:pt x="30" y="2"/>
                    <a:pt x="31" y="3"/>
                  </a:cubicBezTo>
                  <a:cubicBezTo>
                    <a:pt x="31" y="3"/>
                    <a:pt x="31" y="3"/>
                    <a:pt x="31" y="2"/>
                  </a:cubicBezTo>
                  <a:cubicBezTo>
                    <a:pt x="33" y="4"/>
                    <a:pt x="33" y="4"/>
                    <a:pt x="33" y="4"/>
                  </a:cubicBezTo>
                  <a:cubicBezTo>
                    <a:pt x="35" y="5"/>
                    <a:pt x="35" y="5"/>
                    <a:pt x="35" y="5"/>
                  </a:cubicBezTo>
                  <a:cubicBezTo>
                    <a:pt x="39" y="4"/>
                    <a:pt x="39" y="4"/>
                    <a:pt x="39" y="4"/>
                  </a:cubicBezTo>
                  <a:cubicBezTo>
                    <a:pt x="40" y="6"/>
                    <a:pt x="40" y="6"/>
                    <a:pt x="40" y="6"/>
                  </a:cubicBezTo>
                  <a:cubicBezTo>
                    <a:pt x="41" y="7"/>
                    <a:pt x="41" y="7"/>
                    <a:pt x="41" y="7"/>
                  </a:cubicBezTo>
                  <a:lnTo>
                    <a:pt x="40" y="8"/>
                  </a:lnTo>
                  <a:close/>
                  <a:moveTo>
                    <a:pt x="31" y="11"/>
                  </a:moveTo>
                  <a:cubicBezTo>
                    <a:pt x="31" y="11"/>
                    <a:pt x="31" y="11"/>
                    <a:pt x="31" y="11"/>
                  </a:cubicBezTo>
                  <a:cubicBezTo>
                    <a:pt x="27" y="9"/>
                    <a:pt x="27" y="9"/>
                    <a:pt x="27" y="9"/>
                  </a:cubicBezTo>
                  <a:cubicBezTo>
                    <a:pt x="25" y="8"/>
                    <a:pt x="25" y="8"/>
                    <a:pt x="25" y="8"/>
                  </a:cubicBezTo>
                  <a:cubicBezTo>
                    <a:pt x="24" y="8"/>
                    <a:pt x="24" y="8"/>
                    <a:pt x="24" y="8"/>
                  </a:cubicBezTo>
                  <a:cubicBezTo>
                    <a:pt x="24" y="8"/>
                    <a:pt x="24" y="8"/>
                    <a:pt x="24" y="8"/>
                  </a:cubicBezTo>
                  <a:cubicBezTo>
                    <a:pt x="23" y="8"/>
                    <a:pt x="23" y="8"/>
                    <a:pt x="23" y="8"/>
                  </a:cubicBezTo>
                  <a:cubicBezTo>
                    <a:pt x="22" y="8"/>
                    <a:pt x="22" y="8"/>
                    <a:pt x="22" y="8"/>
                  </a:cubicBezTo>
                  <a:cubicBezTo>
                    <a:pt x="19" y="8"/>
                    <a:pt x="19" y="8"/>
                    <a:pt x="19" y="8"/>
                  </a:cubicBezTo>
                  <a:cubicBezTo>
                    <a:pt x="20" y="8"/>
                    <a:pt x="20" y="8"/>
                    <a:pt x="20" y="8"/>
                  </a:cubicBezTo>
                  <a:cubicBezTo>
                    <a:pt x="17" y="9"/>
                    <a:pt x="17" y="9"/>
                    <a:pt x="17" y="9"/>
                  </a:cubicBezTo>
                  <a:cubicBezTo>
                    <a:pt x="17" y="10"/>
                    <a:pt x="17" y="10"/>
                    <a:pt x="17" y="10"/>
                  </a:cubicBezTo>
                  <a:cubicBezTo>
                    <a:pt x="16" y="10"/>
                    <a:pt x="16" y="10"/>
                    <a:pt x="16" y="10"/>
                  </a:cubicBezTo>
                  <a:cubicBezTo>
                    <a:pt x="15" y="11"/>
                    <a:pt x="14" y="12"/>
                    <a:pt x="14" y="12"/>
                  </a:cubicBezTo>
                  <a:cubicBezTo>
                    <a:pt x="13" y="15"/>
                    <a:pt x="13" y="15"/>
                    <a:pt x="13" y="15"/>
                  </a:cubicBezTo>
                  <a:cubicBezTo>
                    <a:pt x="13" y="16"/>
                    <a:pt x="13" y="16"/>
                    <a:pt x="13" y="16"/>
                  </a:cubicBezTo>
                  <a:cubicBezTo>
                    <a:pt x="14" y="17"/>
                    <a:pt x="14" y="17"/>
                    <a:pt x="14" y="17"/>
                  </a:cubicBezTo>
                  <a:cubicBezTo>
                    <a:pt x="12" y="18"/>
                    <a:pt x="12" y="18"/>
                    <a:pt x="12" y="18"/>
                  </a:cubicBezTo>
                  <a:cubicBezTo>
                    <a:pt x="12" y="19"/>
                    <a:pt x="12" y="19"/>
                    <a:pt x="12" y="19"/>
                  </a:cubicBezTo>
                  <a:cubicBezTo>
                    <a:pt x="11" y="20"/>
                    <a:pt x="11" y="21"/>
                    <a:pt x="11" y="23"/>
                  </a:cubicBezTo>
                  <a:cubicBezTo>
                    <a:pt x="10" y="24"/>
                    <a:pt x="10" y="24"/>
                    <a:pt x="10" y="24"/>
                  </a:cubicBezTo>
                  <a:cubicBezTo>
                    <a:pt x="10" y="25"/>
                    <a:pt x="10" y="25"/>
                    <a:pt x="10" y="25"/>
                  </a:cubicBezTo>
                  <a:cubicBezTo>
                    <a:pt x="10" y="26"/>
                    <a:pt x="10" y="26"/>
                    <a:pt x="10" y="26"/>
                  </a:cubicBezTo>
                  <a:cubicBezTo>
                    <a:pt x="9" y="27"/>
                    <a:pt x="9" y="27"/>
                    <a:pt x="9" y="27"/>
                  </a:cubicBezTo>
                  <a:cubicBezTo>
                    <a:pt x="9" y="27"/>
                    <a:pt x="9" y="27"/>
                    <a:pt x="9" y="27"/>
                  </a:cubicBezTo>
                  <a:cubicBezTo>
                    <a:pt x="9" y="29"/>
                    <a:pt x="9" y="29"/>
                    <a:pt x="9" y="29"/>
                  </a:cubicBezTo>
                  <a:cubicBezTo>
                    <a:pt x="9" y="29"/>
                    <a:pt x="9" y="29"/>
                    <a:pt x="9" y="29"/>
                  </a:cubicBezTo>
                  <a:cubicBezTo>
                    <a:pt x="9" y="30"/>
                    <a:pt x="9" y="31"/>
                    <a:pt x="9" y="31"/>
                  </a:cubicBezTo>
                  <a:cubicBezTo>
                    <a:pt x="9" y="32"/>
                    <a:pt x="9" y="32"/>
                    <a:pt x="9" y="32"/>
                  </a:cubicBezTo>
                  <a:cubicBezTo>
                    <a:pt x="8" y="34"/>
                    <a:pt x="8" y="34"/>
                    <a:pt x="8" y="34"/>
                  </a:cubicBezTo>
                  <a:cubicBezTo>
                    <a:pt x="8" y="34"/>
                    <a:pt x="8" y="34"/>
                    <a:pt x="8" y="34"/>
                  </a:cubicBezTo>
                  <a:cubicBezTo>
                    <a:pt x="8" y="35"/>
                    <a:pt x="8" y="35"/>
                    <a:pt x="8" y="35"/>
                  </a:cubicBezTo>
                  <a:cubicBezTo>
                    <a:pt x="8" y="37"/>
                    <a:pt x="8" y="37"/>
                    <a:pt x="8" y="37"/>
                  </a:cubicBezTo>
                  <a:cubicBezTo>
                    <a:pt x="7" y="39"/>
                    <a:pt x="7" y="39"/>
                    <a:pt x="7" y="39"/>
                  </a:cubicBezTo>
                  <a:cubicBezTo>
                    <a:pt x="7" y="41"/>
                    <a:pt x="7" y="41"/>
                    <a:pt x="7" y="41"/>
                  </a:cubicBezTo>
                  <a:cubicBezTo>
                    <a:pt x="7" y="41"/>
                    <a:pt x="7" y="41"/>
                    <a:pt x="7" y="41"/>
                  </a:cubicBezTo>
                  <a:cubicBezTo>
                    <a:pt x="8" y="41"/>
                    <a:pt x="8" y="41"/>
                    <a:pt x="8" y="41"/>
                  </a:cubicBezTo>
                  <a:cubicBezTo>
                    <a:pt x="8" y="41"/>
                    <a:pt x="8" y="41"/>
                    <a:pt x="8" y="41"/>
                  </a:cubicBezTo>
                  <a:cubicBezTo>
                    <a:pt x="8" y="41"/>
                    <a:pt x="9" y="41"/>
                    <a:pt x="9" y="40"/>
                  </a:cubicBezTo>
                  <a:cubicBezTo>
                    <a:pt x="9" y="39"/>
                    <a:pt x="9" y="39"/>
                    <a:pt x="9" y="39"/>
                  </a:cubicBezTo>
                  <a:cubicBezTo>
                    <a:pt x="10" y="39"/>
                    <a:pt x="10" y="39"/>
                    <a:pt x="10" y="39"/>
                  </a:cubicBezTo>
                  <a:cubicBezTo>
                    <a:pt x="11" y="38"/>
                    <a:pt x="11" y="38"/>
                    <a:pt x="11" y="38"/>
                  </a:cubicBezTo>
                  <a:cubicBezTo>
                    <a:pt x="17" y="34"/>
                    <a:pt x="17" y="34"/>
                    <a:pt x="17" y="34"/>
                  </a:cubicBezTo>
                  <a:cubicBezTo>
                    <a:pt x="17" y="33"/>
                    <a:pt x="17" y="33"/>
                    <a:pt x="17" y="33"/>
                  </a:cubicBezTo>
                  <a:cubicBezTo>
                    <a:pt x="18" y="32"/>
                    <a:pt x="18" y="32"/>
                    <a:pt x="18" y="32"/>
                  </a:cubicBezTo>
                  <a:cubicBezTo>
                    <a:pt x="19" y="31"/>
                    <a:pt x="19" y="31"/>
                    <a:pt x="20" y="31"/>
                  </a:cubicBezTo>
                  <a:cubicBezTo>
                    <a:pt x="20" y="29"/>
                    <a:pt x="20" y="29"/>
                    <a:pt x="20" y="29"/>
                  </a:cubicBezTo>
                  <a:cubicBezTo>
                    <a:pt x="21" y="29"/>
                    <a:pt x="21" y="29"/>
                    <a:pt x="21" y="29"/>
                  </a:cubicBezTo>
                  <a:cubicBezTo>
                    <a:pt x="21" y="27"/>
                    <a:pt x="21" y="27"/>
                    <a:pt x="21" y="27"/>
                  </a:cubicBezTo>
                  <a:cubicBezTo>
                    <a:pt x="22" y="27"/>
                    <a:pt x="22" y="27"/>
                    <a:pt x="22" y="27"/>
                  </a:cubicBezTo>
                  <a:cubicBezTo>
                    <a:pt x="23" y="27"/>
                    <a:pt x="23" y="27"/>
                    <a:pt x="23" y="26"/>
                  </a:cubicBezTo>
                  <a:cubicBezTo>
                    <a:pt x="23" y="26"/>
                    <a:pt x="24" y="25"/>
                    <a:pt x="24" y="25"/>
                  </a:cubicBezTo>
                  <a:cubicBezTo>
                    <a:pt x="29" y="18"/>
                    <a:pt x="29" y="18"/>
                    <a:pt x="29" y="18"/>
                  </a:cubicBezTo>
                  <a:cubicBezTo>
                    <a:pt x="30" y="17"/>
                    <a:pt x="30" y="17"/>
                    <a:pt x="30" y="17"/>
                  </a:cubicBezTo>
                  <a:cubicBezTo>
                    <a:pt x="30" y="16"/>
                    <a:pt x="30" y="16"/>
                    <a:pt x="30" y="16"/>
                  </a:cubicBezTo>
                  <a:cubicBezTo>
                    <a:pt x="31" y="15"/>
                    <a:pt x="31" y="15"/>
                    <a:pt x="31" y="15"/>
                  </a:cubicBezTo>
                  <a:cubicBezTo>
                    <a:pt x="31" y="14"/>
                    <a:pt x="31" y="14"/>
                    <a:pt x="31" y="14"/>
                  </a:cubicBezTo>
                  <a:cubicBezTo>
                    <a:pt x="32" y="13"/>
                    <a:pt x="32" y="13"/>
                    <a:pt x="32" y="13"/>
                  </a:cubicBezTo>
                  <a:cubicBezTo>
                    <a:pt x="32" y="12"/>
                    <a:pt x="32" y="12"/>
                    <a:pt x="32" y="12"/>
                  </a:cubicBez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5"/>
            <p:cNvSpPr>
              <a:spLocks/>
            </p:cNvSpPr>
            <p:nvPr userDrawn="1"/>
          </p:nvSpPr>
          <p:spPr bwMode="auto">
            <a:xfrm>
              <a:off x="361" y="390"/>
              <a:ext cx="80" cy="121"/>
            </a:xfrm>
            <a:custGeom>
              <a:avLst/>
              <a:gdLst>
                <a:gd name="T0" fmla="*/ 34 w 39"/>
                <a:gd name="T1" fmla="*/ 53 h 58"/>
                <a:gd name="T2" fmla="*/ 29 w 39"/>
                <a:gd name="T3" fmla="*/ 57 h 58"/>
                <a:gd name="T4" fmla="*/ 25 w 39"/>
                <a:gd name="T5" fmla="*/ 57 h 58"/>
                <a:gd name="T6" fmla="*/ 21 w 39"/>
                <a:gd name="T7" fmla="*/ 57 h 58"/>
                <a:gd name="T8" fmla="*/ 16 w 39"/>
                <a:gd name="T9" fmla="*/ 55 h 58"/>
                <a:gd name="T10" fmla="*/ 13 w 39"/>
                <a:gd name="T11" fmla="*/ 52 h 58"/>
                <a:gd name="T12" fmla="*/ 10 w 39"/>
                <a:gd name="T13" fmla="*/ 46 h 58"/>
                <a:gd name="T14" fmla="*/ 9 w 39"/>
                <a:gd name="T15" fmla="*/ 40 h 58"/>
                <a:gd name="T16" fmla="*/ 9 w 39"/>
                <a:gd name="T17" fmla="*/ 37 h 58"/>
                <a:gd name="T18" fmla="*/ 9 w 39"/>
                <a:gd name="T19" fmla="*/ 34 h 58"/>
                <a:gd name="T20" fmla="*/ 9 w 39"/>
                <a:gd name="T21" fmla="*/ 32 h 58"/>
                <a:gd name="T22" fmla="*/ 9 w 39"/>
                <a:gd name="T23" fmla="*/ 28 h 58"/>
                <a:gd name="T24" fmla="*/ 9 w 39"/>
                <a:gd name="T25" fmla="*/ 26 h 58"/>
                <a:gd name="T26" fmla="*/ 6 w 39"/>
                <a:gd name="T27" fmla="*/ 26 h 58"/>
                <a:gd name="T28" fmla="*/ 4 w 39"/>
                <a:gd name="T29" fmla="*/ 25 h 58"/>
                <a:gd name="T30" fmla="*/ 1 w 39"/>
                <a:gd name="T31" fmla="*/ 21 h 58"/>
                <a:gd name="T32" fmla="*/ 2 w 39"/>
                <a:gd name="T33" fmla="*/ 18 h 58"/>
                <a:gd name="T34" fmla="*/ 6 w 39"/>
                <a:gd name="T35" fmla="*/ 18 h 58"/>
                <a:gd name="T36" fmla="*/ 10 w 39"/>
                <a:gd name="T37" fmla="*/ 18 h 58"/>
                <a:gd name="T38" fmla="*/ 9 w 39"/>
                <a:gd name="T39" fmla="*/ 14 h 58"/>
                <a:gd name="T40" fmla="*/ 9 w 39"/>
                <a:gd name="T41" fmla="*/ 11 h 58"/>
                <a:gd name="T42" fmla="*/ 9 w 39"/>
                <a:gd name="T43" fmla="*/ 7 h 58"/>
                <a:gd name="T44" fmla="*/ 8 w 39"/>
                <a:gd name="T45" fmla="*/ 3 h 58"/>
                <a:gd name="T46" fmla="*/ 10 w 39"/>
                <a:gd name="T47" fmla="*/ 1 h 58"/>
                <a:gd name="T48" fmla="*/ 17 w 39"/>
                <a:gd name="T49" fmla="*/ 3 h 58"/>
                <a:gd name="T50" fmla="*/ 17 w 39"/>
                <a:gd name="T51" fmla="*/ 5 h 58"/>
                <a:gd name="T52" fmla="*/ 17 w 39"/>
                <a:gd name="T53" fmla="*/ 7 h 58"/>
                <a:gd name="T54" fmla="*/ 17 w 39"/>
                <a:gd name="T55" fmla="*/ 9 h 58"/>
                <a:gd name="T56" fmla="*/ 17 w 39"/>
                <a:gd name="T57" fmla="*/ 10 h 58"/>
                <a:gd name="T58" fmla="*/ 17 w 39"/>
                <a:gd name="T59" fmla="*/ 14 h 58"/>
                <a:gd name="T60" fmla="*/ 17 w 39"/>
                <a:gd name="T61" fmla="*/ 17 h 58"/>
                <a:gd name="T62" fmla="*/ 20 w 39"/>
                <a:gd name="T63" fmla="*/ 19 h 58"/>
                <a:gd name="T64" fmla="*/ 30 w 39"/>
                <a:gd name="T65" fmla="*/ 18 h 58"/>
                <a:gd name="T66" fmla="*/ 32 w 39"/>
                <a:gd name="T67" fmla="*/ 18 h 58"/>
                <a:gd name="T68" fmla="*/ 39 w 39"/>
                <a:gd name="T69" fmla="*/ 21 h 58"/>
                <a:gd name="T70" fmla="*/ 33 w 39"/>
                <a:gd name="T71" fmla="*/ 24 h 58"/>
                <a:gd name="T72" fmla="*/ 27 w 39"/>
                <a:gd name="T73" fmla="*/ 25 h 58"/>
                <a:gd name="T74" fmla="*/ 25 w 39"/>
                <a:gd name="T75" fmla="*/ 25 h 58"/>
                <a:gd name="T76" fmla="*/ 20 w 39"/>
                <a:gd name="T77" fmla="*/ 26 h 58"/>
                <a:gd name="T78" fmla="*/ 17 w 39"/>
                <a:gd name="T79" fmla="*/ 26 h 58"/>
                <a:gd name="T80" fmla="*/ 15 w 39"/>
                <a:gd name="T81" fmla="*/ 30 h 58"/>
                <a:gd name="T82" fmla="*/ 15 w 39"/>
                <a:gd name="T83" fmla="*/ 36 h 58"/>
                <a:gd name="T84" fmla="*/ 16 w 39"/>
                <a:gd name="T85" fmla="*/ 42 h 58"/>
                <a:gd name="T86" fmla="*/ 17 w 39"/>
                <a:gd name="T87" fmla="*/ 46 h 58"/>
                <a:gd name="T88" fmla="*/ 19 w 39"/>
                <a:gd name="T89" fmla="*/ 48 h 58"/>
                <a:gd name="T90" fmla="*/ 20 w 39"/>
                <a:gd name="T91" fmla="*/ 50 h 58"/>
                <a:gd name="T92" fmla="*/ 22 w 39"/>
                <a:gd name="T93" fmla="*/ 51 h 58"/>
                <a:gd name="T94" fmla="*/ 25 w 39"/>
                <a:gd name="T95" fmla="*/ 51 h 58"/>
                <a:gd name="T96" fmla="*/ 29 w 39"/>
                <a:gd name="T97" fmla="*/ 49 h 58"/>
                <a:gd name="T98" fmla="*/ 36 w 39"/>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58">
                  <a:moveTo>
                    <a:pt x="36" y="49"/>
                  </a:moveTo>
                  <a:cubicBezTo>
                    <a:pt x="36" y="51"/>
                    <a:pt x="36" y="52"/>
                    <a:pt x="34" y="53"/>
                  </a:cubicBezTo>
                  <a:cubicBezTo>
                    <a:pt x="33" y="54"/>
                    <a:pt x="32" y="55"/>
                    <a:pt x="30" y="56"/>
                  </a:cubicBezTo>
                  <a:cubicBezTo>
                    <a:pt x="29" y="57"/>
                    <a:pt x="29" y="57"/>
                    <a:pt x="29" y="57"/>
                  </a:cubicBezTo>
                  <a:cubicBezTo>
                    <a:pt x="27" y="57"/>
                    <a:pt x="27" y="57"/>
                    <a:pt x="27" y="57"/>
                  </a:cubicBezTo>
                  <a:cubicBezTo>
                    <a:pt x="25" y="57"/>
                    <a:pt x="25" y="57"/>
                    <a:pt x="25" y="57"/>
                  </a:cubicBezTo>
                  <a:cubicBezTo>
                    <a:pt x="24" y="58"/>
                    <a:pt x="23" y="58"/>
                    <a:pt x="23" y="58"/>
                  </a:cubicBezTo>
                  <a:cubicBezTo>
                    <a:pt x="22" y="58"/>
                    <a:pt x="22" y="58"/>
                    <a:pt x="21" y="57"/>
                  </a:cubicBezTo>
                  <a:cubicBezTo>
                    <a:pt x="20" y="57"/>
                    <a:pt x="20" y="57"/>
                    <a:pt x="20" y="57"/>
                  </a:cubicBezTo>
                  <a:cubicBezTo>
                    <a:pt x="16" y="55"/>
                    <a:pt x="16" y="55"/>
                    <a:pt x="16" y="55"/>
                  </a:cubicBezTo>
                  <a:cubicBezTo>
                    <a:pt x="15" y="55"/>
                    <a:pt x="15" y="55"/>
                    <a:pt x="15" y="55"/>
                  </a:cubicBezTo>
                  <a:cubicBezTo>
                    <a:pt x="13" y="52"/>
                    <a:pt x="13" y="52"/>
                    <a:pt x="13" y="52"/>
                  </a:cubicBezTo>
                  <a:cubicBezTo>
                    <a:pt x="12" y="51"/>
                    <a:pt x="12" y="51"/>
                    <a:pt x="12" y="51"/>
                  </a:cubicBezTo>
                  <a:cubicBezTo>
                    <a:pt x="10" y="46"/>
                    <a:pt x="10" y="46"/>
                    <a:pt x="10" y="46"/>
                  </a:cubicBezTo>
                  <a:cubicBezTo>
                    <a:pt x="9" y="41"/>
                    <a:pt x="9" y="41"/>
                    <a:pt x="9" y="41"/>
                  </a:cubicBezTo>
                  <a:cubicBezTo>
                    <a:pt x="9" y="40"/>
                    <a:pt x="9" y="40"/>
                    <a:pt x="9" y="40"/>
                  </a:cubicBezTo>
                  <a:cubicBezTo>
                    <a:pt x="8" y="39"/>
                    <a:pt x="8" y="39"/>
                    <a:pt x="8" y="39"/>
                  </a:cubicBezTo>
                  <a:cubicBezTo>
                    <a:pt x="9" y="37"/>
                    <a:pt x="9" y="37"/>
                    <a:pt x="9" y="37"/>
                  </a:cubicBezTo>
                  <a:cubicBezTo>
                    <a:pt x="8" y="35"/>
                    <a:pt x="8" y="35"/>
                    <a:pt x="8" y="35"/>
                  </a:cubicBezTo>
                  <a:cubicBezTo>
                    <a:pt x="9" y="34"/>
                    <a:pt x="9" y="34"/>
                    <a:pt x="9" y="34"/>
                  </a:cubicBezTo>
                  <a:cubicBezTo>
                    <a:pt x="9" y="33"/>
                    <a:pt x="9" y="33"/>
                    <a:pt x="9" y="33"/>
                  </a:cubicBezTo>
                  <a:cubicBezTo>
                    <a:pt x="9" y="32"/>
                    <a:pt x="9" y="32"/>
                    <a:pt x="9" y="32"/>
                  </a:cubicBezTo>
                  <a:cubicBezTo>
                    <a:pt x="9" y="30"/>
                    <a:pt x="9" y="30"/>
                    <a:pt x="9" y="30"/>
                  </a:cubicBezTo>
                  <a:cubicBezTo>
                    <a:pt x="9" y="28"/>
                    <a:pt x="9" y="28"/>
                    <a:pt x="9" y="28"/>
                  </a:cubicBezTo>
                  <a:cubicBezTo>
                    <a:pt x="9" y="28"/>
                    <a:pt x="9" y="28"/>
                    <a:pt x="9" y="28"/>
                  </a:cubicBezTo>
                  <a:cubicBezTo>
                    <a:pt x="9" y="26"/>
                    <a:pt x="9" y="26"/>
                    <a:pt x="9" y="26"/>
                  </a:cubicBezTo>
                  <a:cubicBezTo>
                    <a:pt x="8" y="26"/>
                    <a:pt x="8" y="26"/>
                    <a:pt x="8" y="26"/>
                  </a:cubicBezTo>
                  <a:cubicBezTo>
                    <a:pt x="6" y="26"/>
                    <a:pt x="6" y="26"/>
                    <a:pt x="6" y="26"/>
                  </a:cubicBezTo>
                  <a:cubicBezTo>
                    <a:pt x="5" y="25"/>
                    <a:pt x="5" y="25"/>
                    <a:pt x="5"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8" y="18"/>
                    <a:pt x="8" y="18"/>
                    <a:pt x="8" y="18"/>
                  </a:cubicBezTo>
                  <a:cubicBezTo>
                    <a:pt x="10" y="18"/>
                    <a:pt x="10" y="18"/>
                    <a:pt x="10" y="18"/>
                  </a:cubicBezTo>
                  <a:cubicBezTo>
                    <a:pt x="10" y="16"/>
                    <a:pt x="10" y="16"/>
                    <a:pt x="10" y="16"/>
                  </a:cubicBezTo>
                  <a:cubicBezTo>
                    <a:pt x="9" y="14"/>
                    <a:pt x="9" y="14"/>
                    <a:pt x="9" y="14"/>
                  </a:cubicBezTo>
                  <a:cubicBezTo>
                    <a:pt x="10" y="13"/>
                    <a:pt x="10" y="13"/>
                    <a:pt x="10" y="13"/>
                  </a:cubicBezTo>
                  <a:cubicBezTo>
                    <a:pt x="9" y="11"/>
                    <a:pt x="9" y="11"/>
                    <a:pt x="9" y="11"/>
                  </a:cubicBezTo>
                  <a:cubicBezTo>
                    <a:pt x="9" y="8"/>
                    <a:pt x="9" y="8"/>
                    <a:pt x="9" y="8"/>
                  </a:cubicBezTo>
                  <a:cubicBezTo>
                    <a:pt x="9" y="7"/>
                    <a:pt x="9" y="7"/>
                    <a:pt x="9" y="7"/>
                  </a:cubicBezTo>
                  <a:cubicBezTo>
                    <a:pt x="8" y="6"/>
                    <a:pt x="8" y="6"/>
                    <a:pt x="8" y="5"/>
                  </a:cubicBezTo>
                  <a:cubicBezTo>
                    <a:pt x="8" y="4"/>
                    <a:pt x="8" y="4"/>
                    <a:pt x="8" y="3"/>
                  </a:cubicBezTo>
                  <a:cubicBezTo>
                    <a:pt x="9" y="2"/>
                    <a:pt x="9" y="2"/>
                    <a:pt x="9" y="2"/>
                  </a:cubicBezTo>
                  <a:cubicBezTo>
                    <a:pt x="10" y="1"/>
                    <a:pt x="10" y="1"/>
                    <a:pt x="10" y="1"/>
                  </a:cubicBezTo>
                  <a:cubicBezTo>
                    <a:pt x="11" y="0"/>
                    <a:pt x="12" y="0"/>
                    <a:pt x="13" y="0"/>
                  </a:cubicBezTo>
                  <a:cubicBezTo>
                    <a:pt x="16" y="0"/>
                    <a:pt x="17" y="1"/>
                    <a:pt x="17" y="3"/>
                  </a:cubicBezTo>
                  <a:cubicBezTo>
                    <a:pt x="16" y="4"/>
                    <a:pt x="16" y="4"/>
                    <a:pt x="16" y="4"/>
                  </a:cubicBezTo>
                  <a:cubicBezTo>
                    <a:pt x="17" y="4"/>
                    <a:pt x="17" y="5"/>
                    <a:pt x="17" y="5"/>
                  </a:cubicBezTo>
                  <a:cubicBezTo>
                    <a:pt x="17" y="6"/>
                    <a:pt x="17" y="6"/>
                    <a:pt x="17" y="6"/>
                  </a:cubicBezTo>
                  <a:cubicBezTo>
                    <a:pt x="17" y="7"/>
                    <a:pt x="17" y="7"/>
                    <a:pt x="17" y="7"/>
                  </a:cubicBezTo>
                  <a:cubicBezTo>
                    <a:pt x="17" y="7"/>
                    <a:pt x="17" y="7"/>
                    <a:pt x="17" y="7"/>
                  </a:cubicBezTo>
                  <a:cubicBezTo>
                    <a:pt x="17" y="9"/>
                    <a:pt x="17" y="9"/>
                    <a:pt x="17" y="9"/>
                  </a:cubicBezTo>
                  <a:cubicBezTo>
                    <a:pt x="17" y="9"/>
                    <a:pt x="17" y="9"/>
                    <a:pt x="17" y="9"/>
                  </a:cubicBezTo>
                  <a:cubicBezTo>
                    <a:pt x="17" y="10"/>
                    <a:pt x="17" y="10"/>
                    <a:pt x="17" y="10"/>
                  </a:cubicBezTo>
                  <a:cubicBezTo>
                    <a:pt x="16" y="12"/>
                    <a:pt x="16" y="12"/>
                    <a:pt x="16" y="12"/>
                  </a:cubicBezTo>
                  <a:cubicBezTo>
                    <a:pt x="17" y="14"/>
                    <a:pt x="17" y="14"/>
                    <a:pt x="17" y="14"/>
                  </a:cubicBezTo>
                  <a:cubicBezTo>
                    <a:pt x="16" y="16"/>
                    <a:pt x="16" y="16"/>
                    <a:pt x="16" y="16"/>
                  </a:cubicBezTo>
                  <a:cubicBezTo>
                    <a:pt x="17" y="17"/>
                    <a:pt x="17" y="17"/>
                    <a:pt x="17" y="17"/>
                  </a:cubicBezTo>
                  <a:cubicBezTo>
                    <a:pt x="16" y="19"/>
                    <a:pt x="16" y="19"/>
                    <a:pt x="16" y="19"/>
                  </a:cubicBezTo>
                  <a:cubicBezTo>
                    <a:pt x="20" y="19"/>
                    <a:pt x="20" y="19"/>
                    <a:pt x="20" y="19"/>
                  </a:cubicBezTo>
                  <a:cubicBezTo>
                    <a:pt x="25" y="19"/>
                    <a:pt x="25" y="19"/>
                    <a:pt x="25" y="19"/>
                  </a:cubicBezTo>
                  <a:cubicBezTo>
                    <a:pt x="30" y="18"/>
                    <a:pt x="30" y="18"/>
                    <a:pt x="30" y="18"/>
                  </a:cubicBezTo>
                  <a:cubicBezTo>
                    <a:pt x="31" y="18"/>
                    <a:pt x="31" y="18"/>
                    <a:pt x="31" y="18"/>
                  </a:cubicBezTo>
                  <a:cubicBezTo>
                    <a:pt x="32" y="18"/>
                    <a:pt x="32" y="18"/>
                    <a:pt x="32" y="18"/>
                  </a:cubicBezTo>
                  <a:cubicBezTo>
                    <a:pt x="36" y="18"/>
                    <a:pt x="36" y="18"/>
                    <a:pt x="36" y="18"/>
                  </a:cubicBezTo>
                  <a:cubicBezTo>
                    <a:pt x="38" y="18"/>
                    <a:pt x="39" y="19"/>
                    <a:pt x="39" y="21"/>
                  </a:cubicBezTo>
                  <a:cubicBezTo>
                    <a:pt x="39" y="22"/>
                    <a:pt x="38" y="22"/>
                    <a:pt x="37" y="22"/>
                  </a:cubicBezTo>
                  <a:cubicBezTo>
                    <a:pt x="36" y="23"/>
                    <a:pt x="35" y="23"/>
                    <a:pt x="33" y="24"/>
                  </a:cubicBezTo>
                  <a:cubicBezTo>
                    <a:pt x="31" y="23"/>
                    <a:pt x="31" y="23"/>
                    <a:pt x="31" y="23"/>
                  </a:cubicBezTo>
                  <a:cubicBezTo>
                    <a:pt x="30" y="24"/>
                    <a:pt x="29"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20" y="26"/>
                    <a:pt x="19" y="26"/>
                    <a:pt x="18" y="26"/>
                  </a:cubicBezTo>
                  <a:cubicBezTo>
                    <a:pt x="18" y="26"/>
                    <a:pt x="17" y="26"/>
                    <a:pt x="17" y="26"/>
                  </a:cubicBezTo>
                  <a:cubicBezTo>
                    <a:pt x="17" y="26"/>
                    <a:pt x="16" y="26"/>
                    <a:pt x="16" y="26"/>
                  </a:cubicBezTo>
                  <a:cubicBezTo>
                    <a:pt x="15" y="30"/>
                    <a:pt x="15" y="30"/>
                    <a:pt x="15" y="30"/>
                  </a:cubicBezTo>
                  <a:cubicBezTo>
                    <a:pt x="16" y="33"/>
                    <a:pt x="16" y="33"/>
                    <a:pt x="16" y="33"/>
                  </a:cubicBezTo>
                  <a:cubicBezTo>
                    <a:pt x="15" y="36"/>
                    <a:pt x="15" y="36"/>
                    <a:pt x="15" y="36"/>
                  </a:cubicBezTo>
                  <a:cubicBezTo>
                    <a:pt x="15" y="40"/>
                    <a:pt x="15" y="40"/>
                    <a:pt x="15" y="40"/>
                  </a:cubicBezTo>
                  <a:cubicBezTo>
                    <a:pt x="16" y="42"/>
                    <a:pt x="16" y="42"/>
                    <a:pt x="16" y="42"/>
                  </a:cubicBezTo>
                  <a:cubicBezTo>
                    <a:pt x="16" y="43"/>
                    <a:pt x="16" y="43"/>
                    <a:pt x="16" y="43"/>
                  </a:cubicBezTo>
                  <a:cubicBezTo>
                    <a:pt x="17" y="46"/>
                    <a:pt x="17" y="46"/>
                    <a:pt x="17" y="46"/>
                  </a:cubicBezTo>
                  <a:cubicBezTo>
                    <a:pt x="17" y="47"/>
                    <a:pt x="17" y="47"/>
                    <a:pt x="17" y="47"/>
                  </a:cubicBezTo>
                  <a:cubicBezTo>
                    <a:pt x="17" y="48"/>
                    <a:pt x="18"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3" y="51"/>
                    <a:pt x="23" y="51"/>
                    <a:pt x="23" y="51"/>
                  </a:cubicBezTo>
                  <a:cubicBezTo>
                    <a:pt x="24" y="51"/>
                    <a:pt x="25" y="51"/>
                    <a:pt x="25" y="51"/>
                  </a:cubicBezTo>
                  <a:cubicBezTo>
                    <a:pt x="27" y="50"/>
                    <a:pt x="27" y="49"/>
                    <a:pt x="29" y="49"/>
                  </a:cubicBezTo>
                  <a:cubicBezTo>
                    <a:pt x="29" y="49"/>
                    <a:pt x="29" y="49"/>
                    <a:pt x="29" y="49"/>
                  </a:cubicBezTo>
                  <a:cubicBezTo>
                    <a:pt x="30" y="48"/>
                    <a:pt x="31" y="47"/>
                    <a:pt x="33"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6"/>
            <p:cNvSpPr>
              <a:spLocks/>
            </p:cNvSpPr>
            <p:nvPr userDrawn="1"/>
          </p:nvSpPr>
          <p:spPr bwMode="auto">
            <a:xfrm>
              <a:off x="435" y="390"/>
              <a:ext cx="79" cy="121"/>
            </a:xfrm>
            <a:custGeom>
              <a:avLst/>
              <a:gdLst>
                <a:gd name="T0" fmla="*/ 33 w 38"/>
                <a:gd name="T1" fmla="*/ 53 h 58"/>
                <a:gd name="T2" fmla="*/ 28 w 38"/>
                <a:gd name="T3" fmla="*/ 57 h 58"/>
                <a:gd name="T4" fmla="*/ 25 w 38"/>
                <a:gd name="T5" fmla="*/ 57 h 58"/>
                <a:gd name="T6" fmla="*/ 21 w 38"/>
                <a:gd name="T7" fmla="*/ 57 h 58"/>
                <a:gd name="T8" fmla="*/ 16 w 38"/>
                <a:gd name="T9" fmla="*/ 55 h 58"/>
                <a:gd name="T10" fmla="*/ 13 w 38"/>
                <a:gd name="T11" fmla="*/ 52 h 58"/>
                <a:gd name="T12" fmla="*/ 9 w 38"/>
                <a:gd name="T13" fmla="*/ 46 h 58"/>
                <a:gd name="T14" fmla="*/ 9 w 38"/>
                <a:gd name="T15" fmla="*/ 40 h 58"/>
                <a:gd name="T16" fmla="*/ 8 w 38"/>
                <a:gd name="T17" fmla="*/ 37 h 58"/>
                <a:gd name="T18" fmla="*/ 9 w 38"/>
                <a:gd name="T19" fmla="*/ 34 h 58"/>
                <a:gd name="T20" fmla="*/ 8 w 38"/>
                <a:gd name="T21" fmla="*/ 32 h 58"/>
                <a:gd name="T22" fmla="*/ 8 w 38"/>
                <a:gd name="T23" fmla="*/ 28 h 58"/>
                <a:gd name="T24" fmla="*/ 9 w 38"/>
                <a:gd name="T25" fmla="*/ 26 h 58"/>
                <a:gd name="T26" fmla="*/ 6 w 38"/>
                <a:gd name="T27" fmla="*/ 26 h 58"/>
                <a:gd name="T28" fmla="*/ 4 w 38"/>
                <a:gd name="T29" fmla="*/ 25 h 58"/>
                <a:gd name="T30" fmla="*/ 1 w 38"/>
                <a:gd name="T31" fmla="*/ 21 h 58"/>
                <a:gd name="T32" fmla="*/ 2 w 38"/>
                <a:gd name="T33" fmla="*/ 18 h 58"/>
                <a:gd name="T34" fmla="*/ 6 w 38"/>
                <a:gd name="T35" fmla="*/ 18 h 58"/>
                <a:gd name="T36" fmla="*/ 10 w 38"/>
                <a:gd name="T37" fmla="*/ 18 h 58"/>
                <a:gd name="T38" fmla="*/ 8 w 38"/>
                <a:gd name="T39" fmla="*/ 14 h 58"/>
                <a:gd name="T40" fmla="*/ 9 w 38"/>
                <a:gd name="T41" fmla="*/ 11 h 58"/>
                <a:gd name="T42" fmla="*/ 8 w 38"/>
                <a:gd name="T43" fmla="*/ 7 h 58"/>
                <a:gd name="T44" fmla="*/ 8 w 38"/>
                <a:gd name="T45" fmla="*/ 3 h 58"/>
                <a:gd name="T46" fmla="*/ 9 w 38"/>
                <a:gd name="T47" fmla="*/ 1 h 58"/>
                <a:gd name="T48" fmla="*/ 16 w 38"/>
                <a:gd name="T49" fmla="*/ 3 h 58"/>
                <a:gd name="T50" fmla="*/ 17 w 38"/>
                <a:gd name="T51" fmla="*/ 5 h 58"/>
                <a:gd name="T52" fmla="*/ 16 w 38"/>
                <a:gd name="T53" fmla="*/ 7 h 58"/>
                <a:gd name="T54" fmla="*/ 17 w 38"/>
                <a:gd name="T55" fmla="*/ 9 h 58"/>
                <a:gd name="T56" fmla="*/ 17 w 38"/>
                <a:gd name="T57" fmla="*/ 10 h 58"/>
                <a:gd name="T58" fmla="*/ 16 w 38"/>
                <a:gd name="T59" fmla="*/ 14 h 58"/>
                <a:gd name="T60" fmla="*/ 17 w 38"/>
                <a:gd name="T61" fmla="*/ 17 h 58"/>
                <a:gd name="T62" fmla="*/ 19 w 38"/>
                <a:gd name="T63" fmla="*/ 19 h 58"/>
                <a:gd name="T64" fmla="*/ 29 w 38"/>
                <a:gd name="T65" fmla="*/ 18 h 58"/>
                <a:gd name="T66" fmla="*/ 31 w 38"/>
                <a:gd name="T67" fmla="*/ 18 h 58"/>
                <a:gd name="T68" fmla="*/ 38 w 38"/>
                <a:gd name="T69" fmla="*/ 21 h 58"/>
                <a:gd name="T70" fmla="*/ 33 w 38"/>
                <a:gd name="T71" fmla="*/ 24 h 58"/>
                <a:gd name="T72" fmla="*/ 27 w 38"/>
                <a:gd name="T73" fmla="*/ 25 h 58"/>
                <a:gd name="T74" fmla="*/ 25 w 38"/>
                <a:gd name="T75" fmla="*/ 25 h 58"/>
                <a:gd name="T76" fmla="*/ 20 w 38"/>
                <a:gd name="T77" fmla="*/ 26 h 58"/>
                <a:gd name="T78" fmla="*/ 17 w 38"/>
                <a:gd name="T79" fmla="*/ 26 h 58"/>
                <a:gd name="T80" fmla="*/ 15 w 38"/>
                <a:gd name="T81" fmla="*/ 30 h 58"/>
                <a:gd name="T82" fmla="*/ 15 w 38"/>
                <a:gd name="T83" fmla="*/ 36 h 58"/>
                <a:gd name="T84" fmla="*/ 15 w 38"/>
                <a:gd name="T85" fmla="*/ 42 h 58"/>
                <a:gd name="T86" fmla="*/ 17 w 38"/>
                <a:gd name="T87" fmla="*/ 46 h 58"/>
                <a:gd name="T88" fmla="*/ 19 w 38"/>
                <a:gd name="T89" fmla="*/ 48 h 58"/>
                <a:gd name="T90" fmla="*/ 20 w 38"/>
                <a:gd name="T91" fmla="*/ 50 h 58"/>
                <a:gd name="T92" fmla="*/ 22 w 38"/>
                <a:gd name="T93" fmla="*/ 51 h 58"/>
                <a:gd name="T94" fmla="*/ 25 w 38"/>
                <a:gd name="T95" fmla="*/ 51 h 58"/>
                <a:gd name="T96" fmla="*/ 29 w 38"/>
                <a:gd name="T97" fmla="*/ 49 h 58"/>
                <a:gd name="T98" fmla="*/ 36 w 38"/>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 h="58">
                  <a:moveTo>
                    <a:pt x="36" y="49"/>
                  </a:moveTo>
                  <a:cubicBezTo>
                    <a:pt x="36" y="51"/>
                    <a:pt x="35" y="52"/>
                    <a:pt x="33" y="53"/>
                  </a:cubicBezTo>
                  <a:cubicBezTo>
                    <a:pt x="33" y="54"/>
                    <a:pt x="32" y="55"/>
                    <a:pt x="30" y="56"/>
                  </a:cubicBezTo>
                  <a:cubicBezTo>
                    <a:pt x="28" y="57"/>
                    <a:pt x="28" y="57"/>
                    <a:pt x="28" y="57"/>
                  </a:cubicBezTo>
                  <a:cubicBezTo>
                    <a:pt x="27" y="57"/>
                    <a:pt x="27" y="57"/>
                    <a:pt x="27" y="57"/>
                  </a:cubicBezTo>
                  <a:cubicBezTo>
                    <a:pt x="25" y="57"/>
                    <a:pt x="25" y="57"/>
                    <a:pt x="25" y="57"/>
                  </a:cubicBezTo>
                  <a:cubicBezTo>
                    <a:pt x="24" y="58"/>
                    <a:pt x="23" y="58"/>
                    <a:pt x="22" y="58"/>
                  </a:cubicBezTo>
                  <a:cubicBezTo>
                    <a:pt x="22" y="58"/>
                    <a:pt x="21" y="58"/>
                    <a:pt x="21" y="57"/>
                  </a:cubicBezTo>
                  <a:cubicBezTo>
                    <a:pt x="19" y="57"/>
                    <a:pt x="19" y="57"/>
                    <a:pt x="19" y="57"/>
                  </a:cubicBezTo>
                  <a:cubicBezTo>
                    <a:pt x="16" y="55"/>
                    <a:pt x="16" y="55"/>
                    <a:pt x="16" y="55"/>
                  </a:cubicBezTo>
                  <a:cubicBezTo>
                    <a:pt x="15" y="55"/>
                    <a:pt x="15" y="55"/>
                    <a:pt x="15" y="55"/>
                  </a:cubicBezTo>
                  <a:cubicBezTo>
                    <a:pt x="13" y="52"/>
                    <a:pt x="13" y="52"/>
                    <a:pt x="13" y="52"/>
                  </a:cubicBezTo>
                  <a:cubicBezTo>
                    <a:pt x="12" y="51"/>
                    <a:pt x="12" y="51"/>
                    <a:pt x="12" y="51"/>
                  </a:cubicBezTo>
                  <a:cubicBezTo>
                    <a:pt x="9" y="46"/>
                    <a:pt x="9" y="46"/>
                    <a:pt x="9" y="46"/>
                  </a:cubicBezTo>
                  <a:cubicBezTo>
                    <a:pt x="8" y="41"/>
                    <a:pt x="8" y="41"/>
                    <a:pt x="8" y="41"/>
                  </a:cubicBezTo>
                  <a:cubicBezTo>
                    <a:pt x="9" y="40"/>
                    <a:pt x="9" y="40"/>
                    <a:pt x="9" y="40"/>
                  </a:cubicBezTo>
                  <a:cubicBezTo>
                    <a:pt x="8" y="39"/>
                    <a:pt x="8" y="39"/>
                    <a:pt x="8" y="39"/>
                  </a:cubicBezTo>
                  <a:cubicBezTo>
                    <a:pt x="8" y="37"/>
                    <a:pt x="8" y="37"/>
                    <a:pt x="8" y="37"/>
                  </a:cubicBezTo>
                  <a:cubicBezTo>
                    <a:pt x="8" y="35"/>
                    <a:pt x="8" y="35"/>
                    <a:pt x="8" y="35"/>
                  </a:cubicBezTo>
                  <a:cubicBezTo>
                    <a:pt x="9" y="34"/>
                    <a:pt x="9" y="34"/>
                    <a:pt x="9" y="34"/>
                  </a:cubicBezTo>
                  <a:cubicBezTo>
                    <a:pt x="9" y="33"/>
                    <a:pt x="9" y="33"/>
                    <a:pt x="9" y="33"/>
                  </a:cubicBezTo>
                  <a:cubicBezTo>
                    <a:pt x="8" y="32"/>
                    <a:pt x="8" y="32"/>
                    <a:pt x="8" y="32"/>
                  </a:cubicBezTo>
                  <a:cubicBezTo>
                    <a:pt x="9" y="30"/>
                    <a:pt x="9" y="30"/>
                    <a:pt x="9" y="30"/>
                  </a:cubicBezTo>
                  <a:cubicBezTo>
                    <a:pt x="8" y="28"/>
                    <a:pt x="8" y="28"/>
                    <a:pt x="8" y="28"/>
                  </a:cubicBezTo>
                  <a:cubicBezTo>
                    <a:pt x="9" y="28"/>
                    <a:pt x="9" y="28"/>
                    <a:pt x="9" y="28"/>
                  </a:cubicBezTo>
                  <a:cubicBezTo>
                    <a:pt x="9" y="26"/>
                    <a:pt x="9" y="26"/>
                    <a:pt x="9" y="26"/>
                  </a:cubicBezTo>
                  <a:cubicBezTo>
                    <a:pt x="8" y="26"/>
                    <a:pt x="8" y="26"/>
                    <a:pt x="8" y="26"/>
                  </a:cubicBezTo>
                  <a:cubicBezTo>
                    <a:pt x="6" y="26"/>
                    <a:pt x="6" y="26"/>
                    <a:pt x="6" y="26"/>
                  </a:cubicBezTo>
                  <a:cubicBezTo>
                    <a:pt x="4" y="25"/>
                    <a:pt x="4" y="25"/>
                    <a:pt x="4"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7" y="18"/>
                    <a:pt x="7" y="18"/>
                    <a:pt x="7" y="18"/>
                  </a:cubicBezTo>
                  <a:cubicBezTo>
                    <a:pt x="10" y="18"/>
                    <a:pt x="10" y="18"/>
                    <a:pt x="10" y="18"/>
                  </a:cubicBezTo>
                  <a:cubicBezTo>
                    <a:pt x="10" y="16"/>
                    <a:pt x="10" y="16"/>
                    <a:pt x="10" y="16"/>
                  </a:cubicBezTo>
                  <a:cubicBezTo>
                    <a:pt x="8" y="14"/>
                    <a:pt x="8" y="14"/>
                    <a:pt x="8" y="14"/>
                  </a:cubicBezTo>
                  <a:cubicBezTo>
                    <a:pt x="10" y="13"/>
                    <a:pt x="10" y="13"/>
                    <a:pt x="10" y="13"/>
                  </a:cubicBezTo>
                  <a:cubicBezTo>
                    <a:pt x="9" y="11"/>
                    <a:pt x="9" y="11"/>
                    <a:pt x="9" y="11"/>
                  </a:cubicBezTo>
                  <a:cubicBezTo>
                    <a:pt x="9" y="8"/>
                    <a:pt x="9" y="8"/>
                    <a:pt x="9" y="8"/>
                  </a:cubicBezTo>
                  <a:cubicBezTo>
                    <a:pt x="8" y="7"/>
                    <a:pt x="8" y="7"/>
                    <a:pt x="8" y="7"/>
                  </a:cubicBezTo>
                  <a:cubicBezTo>
                    <a:pt x="8" y="6"/>
                    <a:pt x="8" y="6"/>
                    <a:pt x="8" y="5"/>
                  </a:cubicBezTo>
                  <a:cubicBezTo>
                    <a:pt x="8" y="4"/>
                    <a:pt x="8" y="4"/>
                    <a:pt x="8" y="3"/>
                  </a:cubicBezTo>
                  <a:cubicBezTo>
                    <a:pt x="8" y="2"/>
                    <a:pt x="8" y="2"/>
                    <a:pt x="8" y="2"/>
                  </a:cubicBezTo>
                  <a:cubicBezTo>
                    <a:pt x="9" y="1"/>
                    <a:pt x="9" y="1"/>
                    <a:pt x="9" y="1"/>
                  </a:cubicBezTo>
                  <a:cubicBezTo>
                    <a:pt x="11" y="0"/>
                    <a:pt x="12" y="0"/>
                    <a:pt x="13" y="0"/>
                  </a:cubicBezTo>
                  <a:cubicBezTo>
                    <a:pt x="15" y="0"/>
                    <a:pt x="16" y="1"/>
                    <a:pt x="16" y="3"/>
                  </a:cubicBezTo>
                  <a:cubicBezTo>
                    <a:pt x="16" y="4"/>
                    <a:pt x="16" y="4"/>
                    <a:pt x="16" y="4"/>
                  </a:cubicBezTo>
                  <a:cubicBezTo>
                    <a:pt x="17" y="4"/>
                    <a:pt x="17" y="5"/>
                    <a:pt x="17" y="5"/>
                  </a:cubicBezTo>
                  <a:cubicBezTo>
                    <a:pt x="17" y="6"/>
                    <a:pt x="17" y="6"/>
                    <a:pt x="17" y="6"/>
                  </a:cubicBezTo>
                  <a:cubicBezTo>
                    <a:pt x="16" y="7"/>
                    <a:pt x="16" y="7"/>
                    <a:pt x="16" y="7"/>
                  </a:cubicBezTo>
                  <a:cubicBezTo>
                    <a:pt x="16" y="7"/>
                    <a:pt x="16" y="7"/>
                    <a:pt x="16" y="7"/>
                  </a:cubicBezTo>
                  <a:cubicBezTo>
                    <a:pt x="17" y="9"/>
                    <a:pt x="17" y="9"/>
                    <a:pt x="17" y="9"/>
                  </a:cubicBezTo>
                  <a:cubicBezTo>
                    <a:pt x="17" y="9"/>
                    <a:pt x="17" y="9"/>
                    <a:pt x="17" y="9"/>
                  </a:cubicBezTo>
                  <a:cubicBezTo>
                    <a:pt x="17" y="10"/>
                    <a:pt x="17" y="10"/>
                    <a:pt x="17" y="10"/>
                  </a:cubicBezTo>
                  <a:cubicBezTo>
                    <a:pt x="16" y="12"/>
                    <a:pt x="16" y="12"/>
                    <a:pt x="16" y="12"/>
                  </a:cubicBezTo>
                  <a:cubicBezTo>
                    <a:pt x="16" y="14"/>
                    <a:pt x="16" y="14"/>
                    <a:pt x="16" y="14"/>
                  </a:cubicBezTo>
                  <a:cubicBezTo>
                    <a:pt x="16" y="16"/>
                    <a:pt x="16" y="16"/>
                    <a:pt x="16" y="16"/>
                  </a:cubicBezTo>
                  <a:cubicBezTo>
                    <a:pt x="17" y="17"/>
                    <a:pt x="17" y="17"/>
                    <a:pt x="17" y="17"/>
                  </a:cubicBezTo>
                  <a:cubicBezTo>
                    <a:pt x="16" y="19"/>
                    <a:pt x="16" y="19"/>
                    <a:pt x="16" y="19"/>
                  </a:cubicBezTo>
                  <a:cubicBezTo>
                    <a:pt x="19" y="19"/>
                    <a:pt x="19" y="19"/>
                    <a:pt x="19" y="19"/>
                  </a:cubicBezTo>
                  <a:cubicBezTo>
                    <a:pt x="25" y="19"/>
                    <a:pt x="25" y="19"/>
                    <a:pt x="25" y="19"/>
                  </a:cubicBezTo>
                  <a:cubicBezTo>
                    <a:pt x="29" y="18"/>
                    <a:pt x="29" y="18"/>
                    <a:pt x="29" y="18"/>
                  </a:cubicBezTo>
                  <a:cubicBezTo>
                    <a:pt x="31" y="18"/>
                    <a:pt x="31" y="18"/>
                    <a:pt x="31" y="18"/>
                  </a:cubicBezTo>
                  <a:cubicBezTo>
                    <a:pt x="31" y="18"/>
                    <a:pt x="31" y="18"/>
                    <a:pt x="31" y="18"/>
                  </a:cubicBezTo>
                  <a:cubicBezTo>
                    <a:pt x="35" y="18"/>
                    <a:pt x="35" y="18"/>
                    <a:pt x="35" y="18"/>
                  </a:cubicBezTo>
                  <a:cubicBezTo>
                    <a:pt x="37" y="18"/>
                    <a:pt x="38" y="19"/>
                    <a:pt x="38" y="21"/>
                  </a:cubicBezTo>
                  <a:cubicBezTo>
                    <a:pt x="38" y="22"/>
                    <a:pt x="38" y="22"/>
                    <a:pt x="37" y="22"/>
                  </a:cubicBezTo>
                  <a:cubicBezTo>
                    <a:pt x="36" y="23"/>
                    <a:pt x="34" y="23"/>
                    <a:pt x="33" y="24"/>
                  </a:cubicBezTo>
                  <a:cubicBezTo>
                    <a:pt x="31" y="23"/>
                    <a:pt x="31" y="23"/>
                    <a:pt x="31" y="23"/>
                  </a:cubicBezTo>
                  <a:cubicBezTo>
                    <a:pt x="30" y="24"/>
                    <a:pt x="28"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19" y="26"/>
                    <a:pt x="19" y="26"/>
                    <a:pt x="18" y="26"/>
                  </a:cubicBezTo>
                  <a:cubicBezTo>
                    <a:pt x="18" y="26"/>
                    <a:pt x="17" y="26"/>
                    <a:pt x="17" y="26"/>
                  </a:cubicBezTo>
                  <a:cubicBezTo>
                    <a:pt x="16" y="26"/>
                    <a:pt x="16" y="26"/>
                    <a:pt x="15" y="26"/>
                  </a:cubicBezTo>
                  <a:cubicBezTo>
                    <a:pt x="15" y="30"/>
                    <a:pt x="15" y="30"/>
                    <a:pt x="15" y="30"/>
                  </a:cubicBezTo>
                  <a:cubicBezTo>
                    <a:pt x="15" y="33"/>
                    <a:pt x="15" y="33"/>
                    <a:pt x="15" y="33"/>
                  </a:cubicBezTo>
                  <a:cubicBezTo>
                    <a:pt x="15" y="36"/>
                    <a:pt x="15" y="36"/>
                    <a:pt x="15" y="36"/>
                  </a:cubicBezTo>
                  <a:cubicBezTo>
                    <a:pt x="15" y="40"/>
                    <a:pt x="15" y="40"/>
                    <a:pt x="15" y="40"/>
                  </a:cubicBezTo>
                  <a:cubicBezTo>
                    <a:pt x="15" y="42"/>
                    <a:pt x="15" y="42"/>
                    <a:pt x="15" y="42"/>
                  </a:cubicBezTo>
                  <a:cubicBezTo>
                    <a:pt x="15" y="43"/>
                    <a:pt x="15" y="43"/>
                    <a:pt x="15" y="43"/>
                  </a:cubicBezTo>
                  <a:cubicBezTo>
                    <a:pt x="17" y="46"/>
                    <a:pt x="17" y="46"/>
                    <a:pt x="17" y="46"/>
                  </a:cubicBezTo>
                  <a:cubicBezTo>
                    <a:pt x="17" y="47"/>
                    <a:pt x="17" y="47"/>
                    <a:pt x="17" y="47"/>
                  </a:cubicBezTo>
                  <a:cubicBezTo>
                    <a:pt x="17" y="48"/>
                    <a:pt x="17"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2" y="51"/>
                    <a:pt x="23" y="51"/>
                    <a:pt x="23" y="51"/>
                  </a:cubicBezTo>
                  <a:cubicBezTo>
                    <a:pt x="24" y="51"/>
                    <a:pt x="24" y="51"/>
                    <a:pt x="25" y="51"/>
                  </a:cubicBezTo>
                  <a:cubicBezTo>
                    <a:pt x="26" y="50"/>
                    <a:pt x="27" y="49"/>
                    <a:pt x="28" y="49"/>
                  </a:cubicBezTo>
                  <a:cubicBezTo>
                    <a:pt x="29" y="49"/>
                    <a:pt x="29" y="49"/>
                    <a:pt x="29" y="49"/>
                  </a:cubicBezTo>
                  <a:cubicBezTo>
                    <a:pt x="30" y="48"/>
                    <a:pt x="31" y="47"/>
                    <a:pt x="32"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7"/>
            <p:cNvSpPr>
              <a:spLocks noEditPoints="1"/>
            </p:cNvSpPr>
            <p:nvPr userDrawn="1"/>
          </p:nvSpPr>
          <p:spPr bwMode="auto">
            <a:xfrm>
              <a:off x="520" y="411"/>
              <a:ext cx="70" cy="110"/>
            </a:xfrm>
            <a:custGeom>
              <a:avLst/>
              <a:gdLst>
                <a:gd name="T0" fmla="*/ 30 w 34"/>
                <a:gd name="T1" fmla="*/ 44 h 53"/>
                <a:gd name="T2" fmla="*/ 27 w 34"/>
                <a:gd name="T3" fmla="*/ 47 h 53"/>
                <a:gd name="T4" fmla="*/ 23 w 34"/>
                <a:gd name="T5" fmla="*/ 50 h 53"/>
                <a:gd name="T6" fmla="*/ 19 w 34"/>
                <a:gd name="T7" fmla="*/ 51 h 53"/>
                <a:gd name="T8" fmla="*/ 14 w 34"/>
                <a:gd name="T9" fmla="*/ 52 h 53"/>
                <a:gd name="T10" fmla="*/ 10 w 34"/>
                <a:gd name="T11" fmla="*/ 51 h 53"/>
                <a:gd name="T12" fmla="*/ 3 w 34"/>
                <a:gd name="T13" fmla="*/ 47 h 53"/>
                <a:gd name="T14" fmla="*/ 2 w 34"/>
                <a:gd name="T15" fmla="*/ 43 h 53"/>
                <a:gd name="T16" fmla="*/ 1 w 34"/>
                <a:gd name="T17" fmla="*/ 33 h 53"/>
                <a:gd name="T18" fmla="*/ 1 w 34"/>
                <a:gd name="T19" fmla="*/ 29 h 53"/>
                <a:gd name="T20" fmla="*/ 2 w 34"/>
                <a:gd name="T21" fmla="*/ 26 h 53"/>
                <a:gd name="T22" fmla="*/ 4 w 34"/>
                <a:gd name="T23" fmla="*/ 20 h 53"/>
                <a:gd name="T24" fmla="*/ 3 w 34"/>
                <a:gd name="T25" fmla="*/ 16 h 53"/>
                <a:gd name="T26" fmla="*/ 6 w 34"/>
                <a:gd name="T27" fmla="*/ 14 h 53"/>
                <a:gd name="T28" fmla="*/ 10 w 34"/>
                <a:gd name="T29" fmla="*/ 9 h 53"/>
                <a:gd name="T30" fmla="*/ 11 w 34"/>
                <a:gd name="T31" fmla="*/ 6 h 53"/>
                <a:gd name="T32" fmla="*/ 15 w 34"/>
                <a:gd name="T33" fmla="*/ 3 h 53"/>
                <a:gd name="T34" fmla="*/ 18 w 34"/>
                <a:gd name="T35" fmla="*/ 1 h 53"/>
                <a:gd name="T36" fmla="*/ 23 w 34"/>
                <a:gd name="T37" fmla="*/ 0 h 53"/>
                <a:gd name="T38" fmla="*/ 28 w 34"/>
                <a:gd name="T39" fmla="*/ 4 h 53"/>
                <a:gd name="T40" fmla="*/ 30 w 34"/>
                <a:gd name="T41" fmla="*/ 10 h 53"/>
                <a:gd name="T42" fmla="*/ 28 w 34"/>
                <a:gd name="T43" fmla="*/ 17 h 53"/>
                <a:gd name="T44" fmla="*/ 20 w 34"/>
                <a:gd name="T45" fmla="*/ 24 h 53"/>
                <a:gd name="T46" fmla="*/ 15 w 34"/>
                <a:gd name="T47" fmla="*/ 27 h 53"/>
                <a:gd name="T48" fmla="*/ 10 w 34"/>
                <a:gd name="T49" fmla="*/ 27 h 53"/>
                <a:gd name="T50" fmla="*/ 8 w 34"/>
                <a:gd name="T51" fmla="*/ 30 h 53"/>
                <a:gd name="T52" fmla="*/ 8 w 34"/>
                <a:gd name="T53" fmla="*/ 36 h 53"/>
                <a:gd name="T54" fmla="*/ 7 w 34"/>
                <a:gd name="T55" fmla="*/ 39 h 53"/>
                <a:gd name="T56" fmla="*/ 10 w 34"/>
                <a:gd name="T57" fmla="*/ 43 h 53"/>
                <a:gd name="T58" fmla="*/ 13 w 34"/>
                <a:gd name="T59" fmla="*/ 44 h 53"/>
                <a:gd name="T60" fmla="*/ 19 w 34"/>
                <a:gd name="T61" fmla="*/ 43 h 53"/>
                <a:gd name="T62" fmla="*/ 21 w 34"/>
                <a:gd name="T63" fmla="*/ 41 h 53"/>
                <a:gd name="T64" fmla="*/ 25 w 34"/>
                <a:gd name="T65" fmla="*/ 39 h 53"/>
                <a:gd name="T66" fmla="*/ 32 w 34"/>
                <a:gd name="T67" fmla="*/ 35 h 53"/>
                <a:gd name="T68" fmla="*/ 23 w 34"/>
                <a:gd name="T69" fmla="*/ 8 h 53"/>
                <a:gd name="T70" fmla="*/ 21 w 34"/>
                <a:gd name="T71" fmla="*/ 8 h 53"/>
                <a:gd name="T72" fmla="*/ 19 w 34"/>
                <a:gd name="T73" fmla="*/ 9 h 53"/>
                <a:gd name="T74" fmla="*/ 14 w 34"/>
                <a:gd name="T75" fmla="*/ 15 h 53"/>
                <a:gd name="T76" fmla="*/ 12 w 34"/>
                <a:gd name="T77" fmla="*/ 19 h 53"/>
                <a:gd name="T78" fmla="*/ 15 w 34"/>
                <a:gd name="T79" fmla="*/ 17 h 53"/>
                <a:gd name="T80" fmla="*/ 18 w 34"/>
                <a:gd name="T81" fmla="*/ 16 h 53"/>
                <a:gd name="T82" fmla="*/ 20 w 34"/>
                <a:gd name="T83" fmla="*/ 15 h 53"/>
                <a:gd name="T84" fmla="*/ 22 w 34"/>
                <a:gd name="T85" fmla="*/ 13 h 53"/>
                <a:gd name="T86" fmla="*/ 24 w 34"/>
                <a:gd name="T8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53">
                  <a:moveTo>
                    <a:pt x="34" y="39"/>
                  </a:moveTo>
                  <a:cubicBezTo>
                    <a:pt x="34" y="39"/>
                    <a:pt x="33" y="40"/>
                    <a:pt x="32" y="42"/>
                  </a:cubicBezTo>
                  <a:cubicBezTo>
                    <a:pt x="32" y="43"/>
                    <a:pt x="31" y="44"/>
                    <a:pt x="30" y="44"/>
                  </a:cubicBezTo>
                  <a:cubicBezTo>
                    <a:pt x="30" y="44"/>
                    <a:pt x="30" y="44"/>
                    <a:pt x="30" y="44"/>
                  </a:cubicBezTo>
                  <a:cubicBezTo>
                    <a:pt x="29" y="46"/>
                    <a:pt x="29" y="46"/>
                    <a:pt x="29" y="46"/>
                  </a:cubicBezTo>
                  <a:cubicBezTo>
                    <a:pt x="27" y="47"/>
                    <a:pt x="27" y="47"/>
                    <a:pt x="27" y="47"/>
                  </a:cubicBezTo>
                  <a:cubicBezTo>
                    <a:pt x="25" y="48"/>
                    <a:pt x="25" y="48"/>
                    <a:pt x="25" y="48"/>
                  </a:cubicBezTo>
                  <a:cubicBezTo>
                    <a:pt x="24" y="50"/>
                    <a:pt x="24" y="50"/>
                    <a:pt x="24" y="50"/>
                  </a:cubicBezTo>
                  <a:cubicBezTo>
                    <a:pt x="23" y="50"/>
                    <a:pt x="23" y="50"/>
                    <a:pt x="23" y="50"/>
                  </a:cubicBezTo>
                  <a:cubicBezTo>
                    <a:pt x="22" y="50"/>
                    <a:pt x="22" y="50"/>
                    <a:pt x="21" y="50"/>
                  </a:cubicBezTo>
                  <a:cubicBezTo>
                    <a:pt x="20" y="51"/>
                    <a:pt x="20" y="51"/>
                    <a:pt x="20" y="51"/>
                  </a:cubicBezTo>
                  <a:cubicBezTo>
                    <a:pt x="20" y="51"/>
                    <a:pt x="20" y="51"/>
                    <a:pt x="19" y="51"/>
                  </a:cubicBezTo>
                  <a:cubicBezTo>
                    <a:pt x="18" y="51"/>
                    <a:pt x="18" y="51"/>
                    <a:pt x="17" y="53"/>
                  </a:cubicBezTo>
                  <a:cubicBezTo>
                    <a:pt x="15" y="52"/>
                    <a:pt x="15" y="52"/>
                    <a:pt x="15" y="52"/>
                  </a:cubicBezTo>
                  <a:cubicBezTo>
                    <a:pt x="15" y="52"/>
                    <a:pt x="15" y="52"/>
                    <a:pt x="14" y="52"/>
                  </a:cubicBezTo>
                  <a:cubicBezTo>
                    <a:pt x="14" y="52"/>
                    <a:pt x="13" y="52"/>
                    <a:pt x="12" y="51"/>
                  </a:cubicBezTo>
                  <a:cubicBezTo>
                    <a:pt x="10" y="51"/>
                    <a:pt x="10" y="51"/>
                    <a:pt x="10" y="51"/>
                  </a:cubicBezTo>
                  <a:cubicBezTo>
                    <a:pt x="10" y="51"/>
                    <a:pt x="10" y="51"/>
                    <a:pt x="10" y="51"/>
                  </a:cubicBezTo>
                  <a:cubicBezTo>
                    <a:pt x="7" y="50"/>
                    <a:pt x="5" y="50"/>
                    <a:pt x="5" y="48"/>
                  </a:cubicBezTo>
                  <a:cubicBezTo>
                    <a:pt x="5" y="47"/>
                    <a:pt x="5" y="47"/>
                    <a:pt x="5" y="47"/>
                  </a:cubicBezTo>
                  <a:cubicBezTo>
                    <a:pt x="3" y="47"/>
                    <a:pt x="3" y="47"/>
                    <a:pt x="3" y="47"/>
                  </a:cubicBezTo>
                  <a:cubicBezTo>
                    <a:pt x="3" y="45"/>
                    <a:pt x="3" y="45"/>
                    <a:pt x="3" y="45"/>
                  </a:cubicBezTo>
                  <a:cubicBezTo>
                    <a:pt x="2" y="44"/>
                    <a:pt x="2" y="44"/>
                    <a:pt x="2" y="44"/>
                  </a:cubicBezTo>
                  <a:cubicBezTo>
                    <a:pt x="2" y="43"/>
                    <a:pt x="2" y="43"/>
                    <a:pt x="2" y="43"/>
                  </a:cubicBezTo>
                  <a:cubicBezTo>
                    <a:pt x="0" y="38"/>
                    <a:pt x="0" y="38"/>
                    <a:pt x="0" y="38"/>
                  </a:cubicBezTo>
                  <a:cubicBezTo>
                    <a:pt x="1" y="35"/>
                    <a:pt x="1" y="35"/>
                    <a:pt x="1" y="35"/>
                  </a:cubicBezTo>
                  <a:cubicBezTo>
                    <a:pt x="1" y="33"/>
                    <a:pt x="1" y="33"/>
                    <a:pt x="1" y="33"/>
                  </a:cubicBezTo>
                  <a:cubicBezTo>
                    <a:pt x="1" y="31"/>
                    <a:pt x="1" y="31"/>
                    <a:pt x="1" y="31"/>
                  </a:cubicBezTo>
                  <a:cubicBezTo>
                    <a:pt x="1" y="29"/>
                    <a:pt x="1" y="29"/>
                    <a:pt x="1" y="29"/>
                  </a:cubicBezTo>
                  <a:cubicBezTo>
                    <a:pt x="1" y="29"/>
                    <a:pt x="1" y="29"/>
                    <a:pt x="1" y="29"/>
                  </a:cubicBezTo>
                  <a:cubicBezTo>
                    <a:pt x="2" y="27"/>
                    <a:pt x="2" y="27"/>
                    <a:pt x="2" y="27"/>
                  </a:cubicBezTo>
                  <a:cubicBezTo>
                    <a:pt x="2" y="28"/>
                    <a:pt x="2" y="28"/>
                    <a:pt x="2" y="28"/>
                  </a:cubicBezTo>
                  <a:cubicBezTo>
                    <a:pt x="2" y="27"/>
                    <a:pt x="2" y="26"/>
                    <a:pt x="2" y="26"/>
                  </a:cubicBezTo>
                  <a:cubicBezTo>
                    <a:pt x="2" y="25"/>
                    <a:pt x="2" y="25"/>
                    <a:pt x="2" y="25"/>
                  </a:cubicBezTo>
                  <a:cubicBezTo>
                    <a:pt x="2" y="23"/>
                    <a:pt x="2" y="23"/>
                    <a:pt x="2" y="23"/>
                  </a:cubicBezTo>
                  <a:cubicBezTo>
                    <a:pt x="2" y="22"/>
                    <a:pt x="3" y="20"/>
                    <a:pt x="4" y="20"/>
                  </a:cubicBezTo>
                  <a:cubicBezTo>
                    <a:pt x="4" y="19"/>
                    <a:pt x="4" y="19"/>
                    <a:pt x="4" y="19"/>
                  </a:cubicBezTo>
                  <a:cubicBezTo>
                    <a:pt x="4" y="19"/>
                    <a:pt x="3" y="18"/>
                    <a:pt x="3" y="17"/>
                  </a:cubicBezTo>
                  <a:cubicBezTo>
                    <a:pt x="3" y="16"/>
                    <a:pt x="3" y="16"/>
                    <a:pt x="3" y="16"/>
                  </a:cubicBezTo>
                  <a:cubicBezTo>
                    <a:pt x="3" y="15"/>
                    <a:pt x="3" y="14"/>
                    <a:pt x="4" y="13"/>
                  </a:cubicBezTo>
                  <a:cubicBezTo>
                    <a:pt x="4" y="14"/>
                    <a:pt x="5" y="14"/>
                    <a:pt x="6" y="14"/>
                  </a:cubicBezTo>
                  <a:cubicBezTo>
                    <a:pt x="6" y="14"/>
                    <a:pt x="6" y="14"/>
                    <a:pt x="6" y="14"/>
                  </a:cubicBezTo>
                  <a:cubicBezTo>
                    <a:pt x="6" y="14"/>
                    <a:pt x="7" y="14"/>
                    <a:pt x="7" y="13"/>
                  </a:cubicBezTo>
                  <a:cubicBezTo>
                    <a:pt x="8" y="12"/>
                    <a:pt x="9" y="10"/>
                    <a:pt x="9" y="9"/>
                  </a:cubicBezTo>
                  <a:cubicBezTo>
                    <a:pt x="10" y="9"/>
                    <a:pt x="10" y="9"/>
                    <a:pt x="10" y="9"/>
                  </a:cubicBezTo>
                  <a:cubicBezTo>
                    <a:pt x="10" y="8"/>
                    <a:pt x="10" y="8"/>
                    <a:pt x="10" y="6"/>
                  </a:cubicBezTo>
                  <a:cubicBezTo>
                    <a:pt x="11" y="6"/>
                    <a:pt x="11" y="6"/>
                    <a:pt x="11" y="6"/>
                  </a:cubicBezTo>
                  <a:cubicBezTo>
                    <a:pt x="11" y="6"/>
                    <a:pt x="11" y="6"/>
                    <a:pt x="11" y="6"/>
                  </a:cubicBezTo>
                  <a:cubicBezTo>
                    <a:pt x="12" y="6"/>
                    <a:pt x="12" y="6"/>
                    <a:pt x="12" y="6"/>
                  </a:cubicBezTo>
                  <a:cubicBezTo>
                    <a:pt x="13" y="5"/>
                    <a:pt x="13" y="5"/>
                    <a:pt x="13" y="5"/>
                  </a:cubicBezTo>
                  <a:cubicBezTo>
                    <a:pt x="14" y="4"/>
                    <a:pt x="14" y="4"/>
                    <a:pt x="15" y="3"/>
                  </a:cubicBezTo>
                  <a:cubicBezTo>
                    <a:pt x="15" y="3"/>
                    <a:pt x="16" y="3"/>
                    <a:pt x="16" y="2"/>
                  </a:cubicBezTo>
                  <a:cubicBezTo>
                    <a:pt x="17" y="2"/>
                    <a:pt x="17" y="2"/>
                    <a:pt x="17" y="2"/>
                  </a:cubicBezTo>
                  <a:cubicBezTo>
                    <a:pt x="18" y="1"/>
                    <a:pt x="18" y="1"/>
                    <a:pt x="18" y="1"/>
                  </a:cubicBezTo>
                  <a:cubicBezTo>
                    <a:pt x="19" y="1"/>
                    <a:pt x="20" y="0"/>
                    <a:pt x="21" y="0"/>
                  </a:cubicBezTo>
                  <a:cubicBezTo>
                    <a:pt x="22" y="0"/>
                    <a:pt x="22" y="0"/>
                    <a:pt x="23" y="1"/>
                  </a:cubicBezTo>
                  <a:cubicBezTo>
                    <a:pt x="23" y="0"/>
                    <a:pt x="23" y="0"/>
                    <a:pt x="23" y="0"/>
                  </a:cubicBezTo>
                  <a:cubicBezTo>
                    <a:pt x="24" y="1"/>
                    <a:pt x="24" y="1"/>
                    <a:pt x="24" y="1"/>
                  </a:cubicBezTo>
                  <a:cubicBezTo>
                    <a:pt x="25" y="2"/>
                    <a:pt x="26" y="2"/>
                    <a:pt x="26" y="2"/>
                  </a:cubicBezTo>
                  <a:cubicBezTo>
                    <a:pt x="28" y="4"/>
                    <a:pt x="28" y="4"/>
                    <a:pt x="28" y="4"/>
                  </a:cubicBezTo>
                  <a:cubicBezTo>
                    <a:pt x="28" y="4"/>
                    <a:pt x="28" y="4"/>
                    <a:pt x="28" y="4"/>
                  </a:cubicBezTo>
                  <a:cubicBezTo>
                    <a:pt x="30" y="5"/>
                    <a:pt x="30" y="7"/>
                    <a:pt x="30" y="9"/>
                  </a:cubicBezTo>
                  <a:cubicBezTo>
                    <a:pt x="30" y="10"/>
                    <a:pt x="30" y="10"/>
                    <a:pt x="30" y="10"/>
                  </a:cubicBezTo>
                  <a:cubicBezTo>
                    <a:pt x="30" y="14"/>
                    <a:pt x="30" y="14"/>
                    <a:pt x="30" y="14"/>
                  </a:cubicBezTo>
                  <a:cubicBezTo>
                    <a:pt x="30" y="14"/>
                    <a:pt x="30" y="14"/>
                    <a:pt x="30" y="14"/>
                  </a:cubicBezTo>
                  <a:cubicBezTo>
                    <a:pt x="28" y="17"/>
                    <a:pt x="28" y="17"/>
                    <a:pt x="28" y="17"/>
                  </a:cubicBezTo>
                  <a:cubicBezTo>
                    <a:pt x="27" y="19"/>
                    <a:pt x="27" y="19"/>
                    <a:pt x="27" y="19"/>
                  </a:cubicBezTo>
                  <a:cubicBezTo>
                    <a:pt x="26" y="21"/>
                    <a:pt x="26" y="21"/>
                    <a:pt x="26" y="21"/>
                  </a:cubicBezTo>
                  <a:cubicBezTo>
                    <a:pt x="23" y="23"/>
                    <a:pt x="21" y="24"/>
                    <a:pt x="20" y="24"/>
                  </a:cubicBezTo>
                  <a:cubicBezTo>
                    <a:pt x="20" y="25"/>
                    <a:pt x="19" y="26"/>
                    <a:pt x="18" y="26"/>
                  </a:cubicBezTo>
                  <a:cubicBezTo>
                    <a:pt x="17" y="26"/>
                    <a:pt x="17" y="26"/>
                    <a:pt x="17" y="26"/>
                  </a:cubicBezTo>
                  <a:cubicBezTo>
                    <a:pt x="15" y="27"/>
                    <a:pt x="15" y="27"/>
                    <a:pt x="15" y="27"/>
                  </a:cubicBezTo>
                  <a:cubicBezTo>
                    <a:pt x="14" y="27"/>
                    <a:pt x="14" y="27"/>
                    <a:pt x="14" y="27"/>
                  </a:cubicBezTo>
                  <a:cubicBezTo>
                    <a:pt x="11" y="28"/>
                    <a:pt x="11" y="28"/>
                    <a:pt x="11" y="28"/>
                  </a:cubicBezTo>
                  <a:cubicBezTo>
                    <a:pt x="10" y="27"/>
                    <a:pt x="10" y="27"/>
                    <a:pt x="10" y="27"/>
                  </a:cubicBezTo>
                  <a:cubicBezTo>
                    <a:pt x="9" y="27"/>
                    <a:pt x="9" y="27"/>
                    <a:pt x="9" y="27"/>
                  </a:cubicBezTo>
                  <a:cubicBezTo>
                    <a:pt x="9" y="28"/>
                    <a:pt x="9" y="29"/>
                    <a:pt x="9" y="30"/>
                  </a:cubicBezTo>
                  <a:cubicBezTo>
                    <a:pt x="8" y="30"/>
                    <a:pt x="8" y="30"/>
                    <a:pt x="8" y="30"/>
                  </a:cubicBezTo>
                  <a:cubicBezTo>
                    <a:pt x="8" y="31"/>
                    <a:pt x="8" y="31"/>
                    <a:pt x="8" y="31"/>
                  </a:cubicBezTo>
                  <a:cubicBezTo>
                    <a:pt x="7" y="33"/>
                    <a:pt x="7" y="33"/>
                    <a:pt x="7" y="33"/>
                  </a:cubicBezTo>
                  <a:cubicBezTo>
                    <a:pt x="7" y="34"/>
                    <a:pt x="8" y="35"/>
                    <a:pt x="8" y="36"/>
                  </a:cubicBezTo>
                  <a:cubicBezTo>
                    <a:pt x="7" y="37"/>
                    <a:pt x="7" y="37"/>
                    <a:pt x="7" y="37"/>
                  </a:cubicBezTo>
                  <a:cubicBezTo>
                    <a:pt x="7" y="37"/>
                    <a:pt x="7" y="38"/>
                    <a:pt x="7" y="39"/>
                  </a:cubicBezTo>
                  <a:cubicBezTo>
                    <a:pt x="7" y="39"/>
                    <a:pt x="7" y="39"/>
                    <a:pt x="7" y="39"/>
                  </a:cubicBezTo>
                  <a:cubicBezTo>
                    <a:pt x="7" y="40"/>
                    <a:pt x="7" y="40"/>
                    <a:pt x="8" y="40"/>
                  </a:cubicBezTo>
                  <a:cubicBezTo>
                    <a:pt x="8" y="41"/>
                    <a:pt x="8" y="42"/>
                    <a:pt x="9" y="42"/>
                  </a:cubicBezTo>
                  <a:cubicBezTo>
                    <a:pt x="10" y="43"/>
                    <a:pt x="10" y="43"/>
                    <a:pt x="10" y="43"/>
                  </a:cubicBezTo>
                  <a:cubicBezTo>
                    <a:pt x="12" y="43"/>
                    <a:pt x="12" y="43"/>
                    <a:pt x="12" y="43"/>
                  </a:cubicBezTo>
                  <a:cubicBezTo>
                    <a:pt x="12" y="44"/>
                    <a:pt x="12" y="44"/>
                    <a:pt x="12" y="44"/>
                  </a:cubicBezTo>
                  <a:cubicBezTo>
                    <a:pt x="13" y="44"/>
                    <a:pt x="13" y="44"/>
                    <a:pt x="13" y="44"/>
                  </a:cubicBezTo>
                  <a:cubicBezTo>
                    <a:pt x="16" y="44"/>
                    <a:pt x="16" y="44"/>
                    <a:pt x="16" y="44"/>
                  </a:cubicBezTo>
                  <a:cubicBezTo>
                    <a:pt x="18" y="44"/>
                    <a:pt x="18" y="44"/>
                    <a:pt x="18" y="44"/>
                  </a:cubicBezTo>
                  <a:cubicBezTo>
                    <a:pt x="19" y="43"/>
                    <a:pt x="19" y="43"/>
                    <a:pt x="19" y="43"/>
                  </a:cubicBezTo>
                  <a:cubicBezTo>
                    <a:pt x="20" y="43"/>
                    <a:pt x="20" y="43"/>
                    <a:pt x="20" y="43"/>
                  </a:cubicBezTo>
                  <a:cubicBezTo>
                    <a:pt x="21" y="41"/>
                    <a:pt x="21" y="41"/>
                    <a:pt x="21" y="41"/>
                  </a:cubicBezTo>
                  <a:cubicBezTo>
                    <a:pt x="21" y="41"/>
                    <a:pt x="21" y="41"/>
                    <a:pt x="21" y="41"/>
                  </a:cubicBezTo>
                  <a:cubicBezTo>
                    <a:pt x="24" y="40"/>
                    <a:pt x="24" y="40"/>
                    <a:pt x="24" y="40"/>
                  </a:cubicBezTo>
                  <a:cubicBezTo>
                    <a:pt x="24" y="40"/>
                    <a:pt x="25" y="39"/>
                    <a:pt x="25" y="39"/>
                  </a:cubicBezTo>
                  <a:cubicBezTo>
                    <a:pt x="25" y="39"/>
                    <a:pt x="25" y="39"/>
                    <a:pt x="25" y="39"/>
                  </a:cubicBezTo>
                  <a:cubicBezTo>
                    <a:pt x="27" y="38"/>
                    <a:pt x="28" y="38"/>
                    <a:pt x="28" y="36"/>
                  </a:cubicBezTo>
                  <a:cubicBezTo>
                    <a:pt x="29" y="36"/>
                    <a:pt x="30" y="35"/>
                    <a:pt x="31" y="35"/>
                  </a:cubicBezTo>
                  <a:cubicBezTo>
                    <a:pt x="32" y="35"/>
                    <a:pt x="32" y="35"/>
                    <a:pt x="32" y="35"/>
                  </a:cubicBezTo>
                  <a:cubicBezTo>
                    <a:pt x="33" y="36"/>
                    <a:pt x="34" y="38"/>
                    <a:pt x="34" y="39"/>
                  </a:cubicBezTo>
                  <a:moveTo>
                    <a:pt x="23" y="8"/>
                  </a:moveTo>
                  <a:cubicBezTo>
                    <a:pt x="23" y="8"/>
                    <a:pt x="23" y="8"/>
                    <a:pt x="23" y="8"/>
                  </a:cubicBezTo>
                  <a:cubicBezTo>
                    <a:pt x="23" y="8"/>
                    <a:pt x="23" y="8"/>
                    <a:pt x="23" y="8"/>
                  </a:cubicBezTo>
                  <a:cubicBezTo>
                    <a:pt x="22" y="8"/>
                    <a:pt x="22" y="8"/>
                    <a:pt x="22" y="8"/>
                  </a:cubicBezTo>
                  <a:cubicBezTo>
                    <a:pt x="22" y="8"/>
                    <a:pt x="21" y="8"/>
                    <a:pt x="21" y="8"/>
                  </a:cubicBezTo>
                  <a:cubicBezTo>
                    <a:pt x="20" y="9"/>
                    <a:pt x="20" y="9"/>
                    <a:pt x="20" y="9"/>
                  </a:cubicBezTo>
                  <a:cubicBezTo>
                    <a:pt x="19" y="9"/>
                    <a:pt x="19" y="9"/>
                    <a:pt x="19" y="9"/>
                  </a:cubicBezTo>
                  <a:cubicBezTo>
                    <a:pt x="19" y="9"/>
                    <a:pt x="19" y="9"/>
                    <a:pt x="19" y="9"/>
                  </a:cubicBezTo>
                  <a:cubicBezTo>
                    <a:pt x="17" y="11"/>
                    <a:pt x="17" y="11"/>
                    <a:pt x="17" y="11"/>
                  </a:cubicBezTo>
                  <a:cubicBezTo>
                    <a:pt x="16" y="12"/>
                    <a:pt x="16" y="12"/>
                    <a:pt x="16" y="12"/>
                  </a:cubicBezTo>
                  <a:cubicBezTo>
                    <a:pt x="14" y="15"/>
                    <a:pt x="14" y="15"/>
                    <a:pt x="14" y="15"/>
                  </a:cubicBezTo>
                  <a:cubicBezTo>
                    <a:pt x="13" y="16"/>
                    <a:pt x="13" y="16"/>
                    <a:pt x="13" y="16"/>
                  </a:cubicBezTo>
                  <a:cubicBezTo>
                    <a:pt x="13" y="17"/>
                    <a:pt x="13" y="18"/>
                    <a:pt x="12" y="19"/>
                  </a:cubicBezTo>
                  <a:cubicBezTo>
                    <a:pt x="12" y="19"/>
                    <a:pt x="12" y="19"/>
                    <a:pt x="12" y="19"/>
                  </a:cubicBezTo>
                  <a:cubicBezTo>
                    <a:pt x="12" y="19"/>
                    <a:pt x="13" y="19"/>
                    <a:pt x="14" y="19"/>
                  </a:cubicBezTo>
                  <a:cubicBezTo>
                    <a:pt x="15" y="18"/>
                    <a:pt x="15" y="18"/>
                    <a:pt x="15" y="18"/>
                  </a:cubicBezTo>
                  <a:cubicBezTo>
                    <a:pt x="15" y="17"/>
                    <a:pt x="15" y="17"/>
                    <a:pt x="15" y="17"/>
                  </a:cubicBezTo>
                  <a:cubicBezTo>
                    <a:pt x="17" y="18"/>
                    <a:pt x="17" y="18"/>
                    <a:pt x="17" y="18"/>
                  </a:cubicBezTo>
                  <a:cubicBezTo>
                    <a:pt x="17" y="16"/>
                    <a:pt x="17" y="16"/>
                    <a:pt x="17" y="16"/>
                  </a:cubicBezTo>
                  <a:cubicBezTo>
                    <a:pt x="18" y="16"/>
                    <a:pt x="18" y="16"/>
                    <a:pt x="18" y="16"/>
                  </a:cubicBezTo>
                  <a:cubicBezTo>
                    <a:pt x="19" y="17"/>
                    <a:pt x="19" y="17"/>
                    <a:pt x="19" y="17"/>
                  </a:cubicBezTo>
                  <a:cubicBezTo>
                    <a:pt x="20" y="15"/>
                    <a:pt x="20" y="15"/>
                    <a:pt x="20" y="15"/>
                  </a:cubicBezTo>
                  <a:cubicBezTo>
                    <a:pt x="20" y="15"/>
                    <a:pt x="20" y="15"/>
                    <a:pt x="20" y="15"/>
                  </a:cubicBezTo>
                  <a:cubicBezTo>
                    <a:pt x="20" y="14"/>
                    <a:pt x="20" y="14"/>
                    <a:pt x="20" y="14"/>
                  </a:cubicBezTo>
                  <a:cubicBezTo>
                    <a:pt x="22" y="14"/>
                    <a:pt x="22" y="14"/>
                    <a:pt x="22" y="14"/>
                  </a:cubicBezTo>
                  <a:cubicBezTo>
                    <a:pt x="22" y="13"/>
                    <a:pt x="22" y="13"/>
                    <a:pt x="22" y="13"/>
                  </a:cubicBezTo>
                  <a:cubicBezTo>
                    <a:pt x="22" y="13"/>
                    <a:pt x="22" y="13"/>
                    <a:pt x="22" y="13"/>
                  </a:cubicBezTo>
                  <a:cubicBezTo>
                    <a:pt x="24" y="11"/>
                    <a:pt x="24" y="11"/>
                    <a:pt x="24" y="11"/>
                  </a:cubicBezTo>
                  <a:cubicBezTo>
                    <a:pt x="24" y="10"/>
                    <a:pt x="24" y="10"/>
                    <a:pt x="24" y="9"/>
                  </a:cubicBezTo>
                  <a:cubicBezTo>
                    <a:pt x="24" y="9"/>
                    <a:pt x="24"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8"/>
            <p:cNvSpPr>
              <a:spLocks/>
            </p:cNvSpPr>
            <p:nvPr userDrawn="1"/>
          </p:nvSpPr>
          <p:spPr bwMode="auto">
            <a:xfrm>
              <a:off x="605" y="421"/>
              <a:ext cx="78" cy="94"/>
            </a:xfrm>
            <a:custGeom>
              <a:avLst/>
              <a:gdLst>
                <a:gd name="T0" fmla="*/ 33 w 38"/>
                <a:gd name="T1" fmla="*/ 8 h 45"/>
                <a:gd name="T2" fmla="*/ 30 w 38"/>
                <a:gd name="T3" fmla="*/ 9 h 45"/>
                <a:gd name="T4" fmla="*/ 27 w 38"/>
                <a:gd name="T5" fmla="*/ 10 h 45"/>
                <a:gd name="T6" fmla="*/ 26 w 38"/>
                <a:gd name="T7" fmla="*/ 11 h 45"/>
                <a:gd name="T8" fmla="*/ 22 w 38"/>
                <a:gd name="T9" fmla="*/ 14 h 45"/>
                <a:gd name="T10" fmla="*/ 19 w 38"/>
                <a:gd name="T11" fmla="*/ 16 h 45"/>
                <a:gd name="T12" fmla="*/ 17 w 38"/>
                <a:gd name="T13" fmla="*/ 19 h 45"/>
                <a:gd name="T14" fmla="*/ 15 w 38"/>
                <a:gd name="T15" fmla="*/ 22 h 45"/>
                <a:gd name="T16" fmla="*/ 14 w 38"/>
                <a:gd name="T17" fmla="*/ 24 h 45"/>
                <a:gd name="T18" fmla="*/ 13 w 38"/>
                <a:gd name="T19" fmla="*/ 26 h 45"/>
                <a:gd name="T20" fmla="*/ 12 w 38"/>
                <a:gd name="T21" fmla="*/ 28 h 45"/>
                <a:gd name="T22" fmla="*/ 12 w 38"/>
                <a:gd name="T23" fmla="*/ 29 h 45"/>
                <a:gd name="T24" fmla="*/ 10 w 38"/>
                <a:gd name="T25" fmla="*/ 32 h 45"/>
                <a:gd name="T26" fmla="*/ 10 w 38"/>
                <a:gd name="T27" fmla="*/ 36 h 45"/>
                <a:gd name="T28" fmla="*/ 10 w 38"/>
                <a:gd name="T29" fmla="*/ 38 h 45"/>
                <a:gd name="T30" fmla="*/ 12 w 38"/>
                <a:gd name="T31" fmla="*/ 41 h 45"/>
                <a:gd name="T32" fmla="*/ 9 w 38"/>
                <a:gd name="T33" fmla="*/ 44 h 45"/>
                <a:gd name="T34" fmla="*/ 3 w 38"/>
                <a:gd name="T35" fmla="*/ 44 h 45"/>
                <a:gd name="T36" fmla="*/ 2 w 38"/>
                <a:gd name="T37" fmla="*/ 41 h 45"/>
                <a:gd name="T38" fmla="*/ 2 w 38"/>
                <a:gd name="T39" fmla="*/ 37 h 45"/>
                <a:gd name="T40" fmla="*/ 2 w 38"/>
                <a:gd name="T41" fmla="*/ 34 h 45"/>
                <a:gd name="T42" fmla="*/ 2 w 38"/>
                <a:gd name="T43" fmla="*/ 31 h 45"/>
                <a:gd name="T44" fmla="*/ 2 w 38"/>
                <a:gd name="T45" fmla="*/ 27 h 45"/>
                <a:gd name="T46" fmla="*/ 2 w 38"/>
                <a:gd name="T47" fmla="*/ 25 h 45"/>
                <a:gd name="T48" fmla="*/ 2 w 38"/>
                <a:gd name="T49" fmla="*/ 22 h 45"/>
                <a:gd name="T50" fmla="*/ 2 w 38"/>
                <a:gd name="T51" fmla="*/ 20 h 45"/>
                <a:gd name="T52" fmla="*/ 2 w 38"/>
                <a:gd name="T53" fmla="*/ 17 h 45"/>
                <a:gd name="T54" fmla="*/ 2 w 38"/>
                <a:gd name="T55" fmla="*/ 14 h 45"/>
                <a:gd name="T56" fmla="*/ 0 w 38"/>
                <a:gd name="T57" fmla="*/ 11 h 45"/>
                <a:gd name="T58" fmla="*/ 1 w 38"/>
                <a:gd name="T59" fmla="*/ 9 h 45"/>
                <a:gd name="T60" fmla="*/ 0 w 38"/>
                <a:gd name="T61" fmla="*/ 5 h 45"/>
                <a:gd name="T62" fmla="*/ 4 w 38"/>
                <a:gd name="T63" fmla="*/ 0 h 45"/>
                <a:gd name="T64" fmla="*/ 7 w 38"/>
                <a:gd name="T65" fmla="*/ 3 h 45"/>
                <a:gd name="T66" fmla="*/ 8 w 38"/>
                <a:gd name="T67" fmla="*/ 7 h 45"/>
                <a:gd name="T68" fmla="*/ 9 w 38"/>
                <a:gd name="T69" fmla="*/ 13 h 45"/>
                <a:gd name="T70" fmla="*/ 9 w 38"/>
                <a:gd name="T71" fmla="*/ 15 h 45"/>
                <a:gd name="T72" fmla="*/ 9 w 38"/>
                <a:gd name="T73" fmla="*/ 20 h 45"/>
                <a:gd name="T74" fmla="*/ 9 w 38"/>
                <a:gd name="T75" fmla="*/ 21 h 45"/>
                <a:gd name="T76" fmla="*/ 10 w 38"/>
                <a:gd name="T77" fmla="*/ 21 h 45"/>
                <a:gd name="T78" fmla="*/ 11 w 38"/>
                <a:gd name="T79" fmla="*/ 18 h 45"/>
                <a:gd name="T80" fmla="*/ 13 w 38"/>
                <a:gd name="T81" fmla="*/ 16 h 45"/>
                <a:gd name="T82" fmla="*/ 14 w 38"/>
                <a:gd name="T83" fmla="*/ 13 h 45"/>
                <a:gd name="T84" fmla="*/ 17 w 38"/>
                <a:gd name="T85" fmla="*/ 10 h 45"/>
                <a:gd name="T86" fmla="*/ 18 w 38"/>
                <a:gd name="T87" fmla="*/ 8 h 45"/>
                <a:gd name="T88" fmla="*/ 20 w 38"/>
                <a:gd name="T89" fmla="*/ 8 h 45"/>
                <a:gd name="T90" fmla="*/ 21 w 38"/>
                <a:gd name="T91" fmla="*/ 7 h 45"/>
                <a:gd name="T92" fmla="*/ 23 w 38"/>
                <a:gd name="T93" fmla="*/ 6 h 45"/>
                <a:gd name="T94" fmla="*/ 24 w 38"/>
                <a:gd name="T95" fmla="*/ 5 h 45"/>
                <a:gd name="T96" fmla="*/ 27 w 38"/>
                <a:gd name="T97" fmla="*/ 3 h 45"/>
                <a:gd name="T98" fmla="*/ 31 w 38"/>
                <a:gd name="T99" fmla="*/ 2 h 45"/>
                <a:gd name="T100" fmla="*/ 31 w 38"/>
                <a:gd name="T101" fmla="*/ 2 h 45"/>
                <a:gd name="T102" fmla="*/ 33 w 38"/>
                <a:gd name="T103" fmla="*/ 2 h 45"/>
                <a:gd name="T104" fmla="*/ 38 w 38"/>
                <a:gd name="T105"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45">
                  <a:moveTo>
                    <a:pt x="37" y="8"/>
                  </a:moveTo>
                  <a:cubicBezTo>
                    <a:pt x="33" y="8"/>
                    <a:pt x="33" y="8"/>
                    <a:pt x="33" y="8"/>
                  </a:cubicBezTo>
                  <a:cubicBezTo>
                    <a:pt x="31" y="9"/>
                    <a:pt x="31" y="9"/>
                    <a:pt x="31" y="9"/>
                  </a:cubicBezTo>
                  <a:cubicBezTo>
                    <a:pt x="30" y="9"/>
                    <a:pt x="30" y="9"/>
                    <a:pt x="30" y="9"/>
                  </a:cubicBezTo>
                  <a:cubicBezTo>
                    <a:pt x="28" y="10"/>
                    <a:pt x="28" y="10"/>
                    <a:pt x="28" y="10"/>
                  </a:cubicBezTo>
                  <a:cubicBezTo>
                    <a:pt x="27" y="10"/>
                    <a:pt x="27" y="10"/>
                    <a:pt x="27" y="10"/>
                  </a:cubicBezTo>
                  <a:cubicBezTo>
                    <a:pt x="26" y="11"/>
                    <a:pt x="26" y="11"/>
                    <a:pt x="26" y="11"/>
                  </a:cubicBezTo>
                  <a:cubicBezTo>
                    <a:pt x="26" y="11"/>
                    <a:pt x="26" y="11"/>
                    <a:pt x="26" y="11"/>
                  </a:cubicBezTo>
                  <a:cubicBezTo>
                    <a:pt x="24" y="12"/>
                    <a:pt x="24" y="12"/>
                    <a:pt x="24" y="12"/>
                  </a:cubicBezTo>
                  <a:cubicBezTo>
                    <a:pt x="22" y="14"/>
                    <a:pt x="22" y="14"/>
                    <a:pt x="22" y="14"/>
                  </a:cubicBezTo>
                  <a:cubicBezTo>
                    <a:pt x="21" y="14"/>
                    <a:pt x="21" y="14"/>
                    <a:pt x="21" y="14"/>
                  </a:cubicBezTo>
                  <a:cubicBezTo>
                    <a:pt x="20" y="15"/>
                    <a:pt x="20" y="16"/>
                    <a:pt x="19" y="16"/>
                  </a:cubicBezTo>
                  <a:cubicBezTo>
                    <a:pt x="18" y="19"/>
                    <a:pt x="18" y="19"/>
                    <a:pt x="18" y="19"/>
                  </a:cubicBezTo>
                  <a:cubicBezTo>
                    <a:pt x="17" y="19"/>
                    <a:pt x="17" y="19"/>
                    <a:pt x="17" y="19"/>
                  </a:cubicBezTo>
                  <a:cubicBezTo>
                    <a:pt x="17" y="20"/>
                    <a:pt x="17" y="20"/>
                    <a:pt x="17" y="21"/>
                  </a:cubicBezTo>
                  <a:cubicBezTo>
                    <a:pt x="15" y="22"/>
                    <a:pt x="15" y="22"/>
                    <a:pt x="15" y="22"/>
                  </a:cubicBezTo>
                  <a:cubicBezTo>
                    <a:pt x="14" y="23"/>
                    <a:pt x="14" y="23"/>
                    <a:pt x="14" y="23"/>
                  </a:cubicBezTo>
                  <a:cubicBezTo>
                    <a:pt x="14" y="24"/>
                    <a:pt x="14" y="24"/>
                    <a:pt x="14" y="24"/>
                  </a:cubicBezTo>
                  <a:cubicBezTo>
                    <a:pt x="13" y="26"/>
                    <a:pt x="13" y="26"/>
                    <a:pt x="13" y="26"/>
                  </a:cubicBezTo>
                  <a:cubicBezTo>
                    <a:pt x="13" y="26"/>
                    <a:pt x="13" y="26"/>
                    <a:pt x="13" y="26"/>
                  </a:cubicBezTo>
                  <a:cubicBezTo>
                    <a:pt x="13" y="27"/>
                    <a:pt x="13" y="27"/>
                    <a:pt x="13" y="27"/>
                  </a:cubicBezTo>
                  <a:cubicBezTo>
                    <a:pt x="12" y="28"/>
                    <a:pt x="12" y="28"/>
                    <a:pt x="12" y="28"/>
                  </a:cubicBezTo>
                  <a:cubicBezTo>
                    <a:pt x="13" y="28"/>
                    <a:pt x="13" y="28"/>
                    <a:pt x="13" y="29"/>
                  </a:cubicBezTo>
                  <a:cubicBezTo>
                    <a:pt x="12" y="29"/>
                    <a:pt x="12" y="29"/>
                    <a:pt x="12" y="29"/>
                  </a:cubicBezTo>
                  <a:cubicBezTo>
                    <a:pt x="11" y="31"/>
                    <a:pt x="11" y="31"/>
                    <a:pt x="11" y="31"/>
                  </a:cubicBezTo>
                  <a:cubicBezTo>
                    <a:pt x="10" y="32"/>
                    <a:pt x="10" y="32"/>
                    <a:pt x="10" y="32"/>
                  </a:cubicBezTo>
                  <a:cubicBezTo>
                    <a:pt x="11" y="34"/>
                    <a:pt x="11" y="34"/>
                    <a:pt x="11" y="34"/>
                  </a:cubicBezTo>
                  <a:cubicBezTo>
                    <a:pt x="10" y="36"/>
                    <a:pt x="10" y="36"/>
                    <a:pt x="10" y="36"/>
                  </a:cubicBezTo>
                  <a:cubicBezTo>
                    <a:pt x="10" y="36"/>
                    <a:pt x="10" y="37"/>
                    <a:pt x="10" y="37"/>
                  </a:cubicBezTo>
                  <a:cubicBezTo>
                    <a:pt x="10" y="37"/>
                    <a:pt x="10" y="38"/>
                    <a:pt x="10" y="38"/>
                  </a:cubicBezTo>
                  <a:cubicBezTo>
                    <a:pt x="10" y="39"/>
                    <a:pt x="10" y="39"/>
                    <a:pt x="10" y="39"/>
                  </a:cubicBezTo>
                  <a:cubicBezTo>
                    <a:pt x="12" y="41"/>
                    <a:pt x="12" y="41"/>
                    <a:pt x="12" y="41"/>
                  </a:cubicBezTo>
                  <a:cubicBezTo>
                    <a:pt x="10" y="43"/>
                    <a:pt x="10" y="43"/>
                    <a:pt x="10" y="43"/>
                  </a:cubicBezTo>
                  <a:cubicBezTo>
                    <a:pt x="9" y="44"/>
                    <a:pt x="9" y="44"/>
                    <a:pt x="9" y="44"/>
                  </a:cubicBezTo>
                  <a:cubicBezTo>
                    <a:pt x="6" y="45"/>
                    <a:pt x="6" y="45"/>
                    <a:pt x="6" y="45"/>
                  </a:cubicBezTo>
                  <a:cubicBezTo>
                    <a:pt x="3" y="44"/>
                    <a:pt x="3" y="44"/>
                    <a:pt x="3" y="44"/>
                  </a:cubicBezTo>
                  <a:cubicBezTo>
                    <a:pt x="3" y="41"/>
                    <a:pt x="3" y="41"/>
                    <a:pt x="3" y="41"/>
                  </a:cubicBezTo>
                  <a:cubicBezTo>
                    <a:pt x="2" y="41"/>
                    <a:pt x="2" y="41"/>
                    <a:pt x="2" y="41"/>
                  </a:cubicBezTo>
                  <a:cubicBezTo>
                    <a:pt x="2" y="39"/>
                    <a:pt x="2" y="39"/>
                    <a:pt x="2" y="39"/>
                  </a:cubicBezTo>
                  <a:cubicBezTo>
                    <a:pt x="2" y="38"/>
                    <a:pt x="2" y="37"/>
                    <a:pt x="2" y="37"/>
                  </a:cubicBezTo>
                  <a:cubicBezTo>
                    <a:pt x="2" y="36"/>
                    <a:pt x="2" y="36"/>
                    <a:pt x="2" y="35"/>
                  </a:cubicBezTo>
                  <a:cubicBezTo>
                    <a:pt x="2" y="34"/>
                    <a:pt x="2" y="34"/>
                    <a:pt x="2" y="34"/>
                  </a:cubicBezTo>
                  <a:cubicBezTo>
                    <a:pt x="2" y="34"/>
                    <a:pt x="1" y="33"/>
                    <a:pt x="1" y="32"/>
                  </a:cubicBezTo>
                  <a:cubicBezTo>
                    <a:pt x="1" y="32"/>
                    <a:pt x="2" y="31"/>
                    <a:pt x="2" y="31"/>
                  </a:cubicBezTo>
                  <a:cubicBezTo>
                    <a:pt x="2" y="31"/>
                    <a:pt x="2" y="30"/>
                    <a:pt x="2" y="28"/>
                  </a:cubicBezTo>
                  <a:cubicBezTo>
                    <a:pt x="2" y="27"/>
                    <a:pt x="2" y="27"/>
                    <a:pt x="2" y="27"/>
                  </a:cubicBezTo>
                  <a:cubicBezTo>
                    <a:pt x="2" y="26"/>
                    <a:pt x="2" y="26"/>
                    <a:pt x="2" y="26"/>
                  </a:cubicBezTo>
                  <a:cubicBezTo>
                    <a:pt x="2" y="25"/>
                    <a:pt x="2" y="25"/>
                    <a:pt x="2" y="25"/>
                  </a:cubicBezTo>
                  <a:cubicBezTo>
                    <a:pt x="2" y="24"/>
                    <a:pt x="2" y="24"/>
                    <a:pt x="2" y="24"/>
                  </a:cubicBezTo>
                  <a:cubicBezTo>
                    <a:pt x="2" y="22"/>
                    <a:pt x="2" y="22"/>
                    <a:pt x="2" y="22"/>
                  </a:cubicBezTo>
                  <a:cubicBezTo>
                    <a:pt x="2" y="21"/>
                    <a:pt x="2" y="21"/>
                    <a:pt x="2" y="21"/>
                  </a:cubicBezTo>
                  <a:cubicBezTo>
                    <a:pt x="2" y="20"/>
                    <a:pt x="2" y="20"/>
                    <a:pt x="2" y="20"/>
                  </a:cubicBezTo>
                  <a:cubicBezTo>
                    <a:pt x="2" y="18"/>
                    <a:pt x="2" y="18"/>
                    <a:pt x="2" y="18"/>
                  </a:cubicBezTo>
                  <a:cubicBezTo>
                    <a:pt x="2" y="18"/>
                    <a:pt x="2" y="17"/>
                    <a:pt x="2" y="17"/>
                  </a:cubicBezTo>
                  <a:cubicBezTo>
                    <a:pt x="2" y="16"/>
                    <a:pt x="2" y="15"/>
                    <a:pt x="1" y="15"/>
                  </a:cubicBezTo>
                  <a:cubicBezTo>
                    <a:pt x="2" y="14"/>
                    <a:pt x="2" y="14"/>
                    <a:pt x="2" y="14"/>
                  </a:cubicBezTo>
                  <a:cubicBezTo>
                    <a:pt x="1" y="12"/>
                    <a:pt x="1" y="12"/>
                    <a:pt x="1" y="12"/>
                  </a:cubicBezTo>
                  <a:cubicBezTo>
                    <a:pt x="0" y="11"/>
                    <a:pt x="0" y="11"/>
                    <a:pt x="0" y="11"/>
                  </a:cubicBezTo>
                  <a:cubicBezTo>
                    <a:pt x="1" y="9"/>
                    <a:pt x="1" y="9"/>
                    <a:pt x="1" y="9"/>
                  </a:cubicBezTo>
                  <a:cubicBezTo>
                    <a:pt x="1" y="9"/>
                    <a:pt x="1" y="9"/>
                    <a:pt x="1" y="9"/>
                  </a:cubicBezTo>
                  <a:cubicBezTo>
                    <a:pt x="0" y="6"/>
                    <a:pt x="0" y="6"/>
                    <a:pt x="0" y="6"/>
                  </a:cubicBezTo>
                  <a:cubicBezTo>
                    <a:pt x="0" y="5"/>
                    <a:pt x="0" y="5"/>
                    <a:pt x="0" y="5"/>
                  </a:cubicBezTo>
                  <a:cubicBezTo>
                    <a:pt x="0" y="5"/>
                    <a:pt x="0" y="4"/>
                    <a:pt x="0" y="4"/>
                  </a:cubicBezTo>
                  <a:cubicBezTo>
                    <a:pt x="0" y="3"/>
                    <a:pt x="1" y="1"/>
                    <a:pt x="4" y="0"/>
                  </a:cubicBezTo>
                  <a:cubicBezTo>
                    <a:pt x="7" y="1"/>
                    <a:pt x="7" y="1"/>
                    <a:pt x="7" y="1"/>
                  </a:cubicBezTo>
                  <a:cubicBezTo>
                    <a:pt x="7" y="3"/>
                    <a:pt x="7" y="3"/>
                    <a:pt x="7" y="3"/>
                  </a:cubicBezTo>
                  <a:cubicBezTo>
                    <a:pt x="8" y="4"/>
                    <a:pt x="8" y="4"/>
                    <a:pt x="8" y="4"/>
                  </a:cubicBezTo>
                  <a:cubicBezTo>
                    <a:pt x="8" y="7"/>
                    <a:pt x="8" y="7"/>
                    <a:pt x="8" y="7"/>
                  </a:cubicBezTo>
                  <a:cubicBezTo>
                    <a:pt x="8" y="9"/>
                    <a:pt x="9" y="11"/>
                    <a:pt x="9" y="11"/>
                  </a:cubicBezTo>
                  <a:cubicBezTo>
                    <a:pt x="9" y="13"/>
                    <a:pt x="9" y="13"/>
                    <a:pt x="9" y="13"/>
                  </a:cubicBezTo>
                  <a:cubicBezTo>
                    <a:pt x="9" y="13"/>
                    <a:pt x="9" y="13"/>
                    <a:pt x="9" y="14"/>
                  </a:cubicBezTo>
                  <a:cubicBezTo>
                    <a:pt x="9" y="15"/>
                    <a:pt x="9" y="15"/>
                    <a:pt x="9" y="15"/>
                  </a:cubicBezTo>
                  <a:cubicBezTo>
                    <a:pt x="9" y="17"/>
                    <a:pt x="9" y="17"/>
                    <a:pt x="9" y="17"/>
                  </a:cubicBezTo>
                  <a:cubicBezTo>
                    <a:pt x="9" y="20"/>
                    <a:pt x="9" y="20"/>
                    <a:pt x="9" y="20"/>
                  </a:cubicBezTo>
                  <a:cubicBezTo>
                    <a:pt x="8" y="21"/>
                    <a:pt x="8" y="21"/>
                    <a:pt x="8" y="21"/>
                  </a:cubicBezTo>
                  <a:cubicBezTo>
                    <a:pt x="9" y="21"/>
                    <a:pt x="9" y="21"/>
                    <a:pt x="9" y="21"/>
                  </a:cubicBezTo>
                  <a:cubicBezTo>
                    <a:pt x="9" y="22"/>
                    <a:pt x="9" y="22"/>
                    <a:pt x="9" y="22"/>
                  </a:cubicBezTo>
                  <a:cubicBezTo>
                    <a:pt x="9" y="22"/>
                    <a:pt x="9" y="21"/>
                    <a:pt x="10" y="21"/>
                  </a:cubicBezTo>
                  <a:cubicBezTo>
                    <a:pt x="10" y="19"/>
                    <a:pt x="10" y="19"/>
                    <a:pt x="10" y="19"/>
                  </a:cubicBezTo>
                  <a:cubicBezTo>
                    <a:pt x="10" y="19"/>
                    <a:pt x="10" y="18"/>
                    <a:pt x="11" y="18"/>
                  </a:cubicBezTo>
                  <a:cubicBezTo>
                    <a:pt x="11" y="17"/>
                    <a:pt x="11" y="17"/>
                    <a:pt x="11" y="17"/>
                  </a:cubicBezTo>
                  <a:cubicBezTo>
                    <a:pt x="13" y="16"/>
                    <a:pt x="13" y="16"/>
                    <a:pt x="13" y="16"/>
                  </a:cubicBezTo>
                  <a:cubicBezTo>
                    <a:pt x="13" y="15"/>
                    <a:pt x="13" y="15"/>
                    <a:pt x="13" y="15"/>
                  </a:cubicBezTo>
                  <a:cubicBezTo>
                    <a:pt x="14" y="13"/>
                    <a:pt x="14" y="13"/>
                    <a:pt x="14" y="13"/>
                  </a:cubicBezTo>
                  <a:cubicBezTo>
                    <a:pt x="15" y="12"/>
                    <a:pt x="15" y="12"/>
                    <a:pt x="15" y="12"/>
                  </a:cubicBezTo>
                  <a:cubicBezTo>
                    <a:pt x="16" y="11"/>
                    <a:pt x="17" y="10"/>
                    <a:pt x="17" y="10"/>
                  </a:cubicBezTo>
                  <a:cubicBezTo>
                    <a:pt x="18" y="10"/>
                    <a:pt x="18" y="10"/>
                    <a:pt x="18" y="10"/>
                  </a:cubicBezTo>
                  <a:cubicBezTo>
                    <a:pt x="18" y="8"/>
                    <a:pt x="18" y="8"/>
                    <a:pt x="18" y="8"/>
                  </a:cubicBezTo>
                  <a:cubicBezTo>
                    <a:pt x="19" y="8"/>
                    <a:pt x="19" y="8"/>
                    <a:pt x="19" y="8"/>
                  </a:cubicBezTo>
                  <a:cubicBezTo>
                    <a:pt x="20" y="8"/>
                    <a:pt x="20" y="8"/>
                    <a:pt x="20" y="8"/>
                  </a:cubicBezTo>
                  <a:cubicBezTo>
                    <a:pt x="20" y="7"/>
                    <a:pt x="20" y="7"/>
                    <a:pt x="20" y="7"/>
                  </a:cubicBezTo>
                  <a:cubicBezTo>
                    <a:pt x="21" y="7"/>
                    <a:pt x="21" y="7"/>
                    <a:pt x="21" y="7"/>
                  </a:cubicBezTo>
                  <a:cubicBezTo>
                    <a:pt x="22" y="6"/>
                    <a:pt x="22" y="6"/>
                    <a:pt x="22" y="6"/>
                  </a:cubicBezTo>
                  <a:cubicBezTo>
                    <a:pt x="23" y="6"/>
                    <a:pt x="23" y="6"/>
                    <a:pt x="23" y="6"/>
                  </a:cubicBezTo>
                  <a:cubicBezTo>
                    <a:pt x="23" y="6"/>
                    <a:pt x="23" y="6"/>
                    <a:pt x="23" y="6"/>
                  </a:cubicBezTo>
                  <a:cubicBezTo>
                    <a:pt x="24" y="5"/>
                    <a:pt x="24" y="5"/>
                    <a:pt x="24" y="5"/>
                  </a:cubicBezTo>
                  <a:cubicBezTo>
                    <a:pt x="25" y="4"/>
                    <a:pt x="25" y="4"/>
                    <a:pt x="25" y="4"/>
                  </a:cubicBezTo>
                  <a:cubicBezTo>
                    <a:pt x="27" y="3"/>
                    <a:pt x="27" y="3"/>
                    <a:pt x="27" y="3"/>
                  </a:cubicBezTo>
                  <a:cubicBezTo>
                    <a:pt x="29" y="2"/>
                    <a:pt x="29" y="2"/>
                    <a:pt x="29" y="2"/>
                  </a:cubicBezTo>
                  <a:cubicBezTo>
                    <a:pt x="30" y="2"/>
                    <a:pt x="30" y="2"/>
                    <a:pt x="31" y="2"/>
                  </a:cubicBezTo>
                  <a:cubicBezTo>
                    <a:pt x="31" y="2"/>
                    <a:pt x="31" y="2"/>
                    <a:pt x="31" y="2"/>
                  </a:cubicBezTo>
                  <a:cubicBezTo>
                    <a:pt x="31" y="2"/>
                    <a:pt x="31" y="2"/>
                    <a:pt x="31" y="2"/>
                  </a:cubicBezTo>
                  <a:cubicBezTo>
                    <a:pt x="31" y="2"/>
                    <a:pt x="31" y="2"/>
                    <a:pt x="32" y="2"/>
                  </a:cubicBezTo>
                  <a:cubicBezTo>
                    <a:pt x="32" y="2"/>
                    <a:pt x="33" y="2"/>
                    <a:pt x="33" y="2"/>
                  </a:cubicBezTo>
                  <a:cubicBezTo>
                    <a:pt x="34" y="2"/>
                    <a:pt x="34" y="2"/>
                    <a:pt x="35" y="2"/>
                  </a:cubicBezTo>
                  <a:cubicBezTo>
                    <a:pt x="37" y="2"/>
                    <a:pt x="37" y="3"/>
                    <a:pt x="38" y="4"/>
                  </a:cubicBezTo>
                  <a:lnTo>
                    <a:pt x="3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9"/>
            <p:cNvSpPr>
              <a:spLocks/>
            </p:cNvSpPr>
            <p:nvPr userDrawn="1"/>
          </p:nvSpPr>
          <p:spPr bwMode="auto">
            <a:xfrm>
              <a:off x="675" y="415"/>
              <a:ext cx="89" cy="98"/>
            </a:xfrm>
            <a:custGeom>
              <a:avLst/>
              <a:gdLst>
                <a:gd name="T0" fmla="*/ 40 w 43"/>
                <a:gd name="T1" fmla="*/ 41 h 47"/>
                <a:gd name="T2" fmla="*/ 36 w 43"/>
                <a:gd name="T3" fmla="*/ 44 h 47"/>
                <a:gd name="T4" fmla="*/ 31 w 43"/>
                <a:gd name="T5" fmla="*/ 45 h 47"/>
                <a:gd name="T6" fmla="*/ 26 w 43"/>
                <a:gd name="T7" fmla="*/ 46 h 47"/>
                <a:gd name="T8" fmla="*/ 22 w 43"/>
                <a:gd name="T9" fmla="*/ 46 h 47"/>
                <a:gd name="T10" fmla="*/ 19 w 43"/>
                <a:gd name="T11" fmla="*/ 46 h 47"/>
                <a:gd name="T12" fmla="*/ 14 w 43"/>
                <a:gd name="T13" fmla="*/ 46 h 47"/>
                <a:gd name="T14" fmla="*/ 9 w 43"/>
                <a:gd name="T15" fmla="*/ 45 h 47"/>
                <a:gd name="T16" fmla="*/ 5 w 43"/>
                <a:gd name="T17" fmla="*/ 45 h 47"/>
                <a:gd name="T18" fmla="*/ 0 w 43"/>
                <a:gd name="T19" fmla="*/ 37 h 47"/>
                <a:gd name="T20" fmla="*/ 6 w 43"/>
                <a:gd name="T21" fmla="*/ 36 h 47"/>
                <a:gd name="T22" fmla="*/ 10 w 43"/>
                <a:gd name="T23" fmla="*/ 38 h 47"/>
                <a:gd name="T24" fmla="*/ 12 w 43"/>
                <a:gd name="T25" fmla="*/ 40 h 47"/>
                <a:gd name="T26" fmla="*/ 28 w 43"/>
                <a:gd name="T27" fmla="*/ 38 h 47"/>
                <a:gd name="T28" fmla="*/ 30 w 43"/>
                <a:gd name="T29" fmla="*/ 38 h 47"/>
                <a:gd name="T30" fmla="*/ 34 w 43"/>
                <a:gd name="T31" fmla="*/ 36 h 47"/>
                <a:gd name="T32" fmla="*/ 32 w 43"/>
                <a:gd name="T33" fmla="*/ 34 h 47"/>
                <a:gd name="T34" fmla="*/ 31 w 43"/>
                <a:gd name="T35" fmla="*/ 33 h 47"/>
                <a:gd name="T36" fmla="*/ 28 w 43"/>
                <a:gd name="T37" fmla="*/ 32 h 47"/>
                <a:gd name="T38" fmla="*/ 24 w 43"/>
                <a:gd name="T39" fmla="*/ 31 h 47"/>
                <a:gd name="T40" fmla="*/ 21 w 43"/>
                <a:gd name="T41" fmla="*/ 31 h 47"/>
                <a:gd name="T42" fmla="*/ 16 w 43"/>
                <a:gd name="T43" fmla="*/ 28 h 47"/>
                <a:gd name="T44" fmla="*/ 9 w 43"/>
                <a:gd name="T45" fmla="*/ 25 h 47"/>
                <a:gd name="T46" fmla="*/ 5 w 43"/>
                <a:gd name="T47" fmla="*/ 14 h 47"/>
                <a:gd name="T48" fmla="*/ 9 w 43"/>
                <a:gd name="T49" fmla="*/ 7 h 47"/>
                <a:gd name="T50" fmla="*/ 14 w 43"/>
                <a:gd name="T51" fmla="*/ 4 h 47"/>
                <a:gd name="T52" fmla="*/ 23 w 43"/>
                <a:gd name="T53" fmla="*/ 1 h 47"/>
                <a:gd name="T54" fmla="*/ 33 w 43"/>
                <a:gd name="T55" fmla="*/ 1 h 47"/>
                <a:gd name="T56" fmla="*/ 37 w 43"/>
                <a:gd name="T57" fmla="*/ 4 h 47"/>
                <a:gd name="T58" fmla="*/ 33 w 43"/>
                <a:gd name="T59" fmla="*/ 10 h 47"/>
                <a:gd name="T60" fmla="*/ 29 w 43"/>
                <a:gd name="T61" fmla="*/ 8 h 47"/>
                <a:gd name="T62" fmla="*/ 26 w 43"/>
                <a:gd name="T63" fmla="*/ 8 h 47"/>
                <a:gd name="T64" fmla="*/ 19 w 43"/>
                <a:gd name="T65" fmla="*/ 10 h 47"/>
                <a:gd name="T66" fmla="*/ 16 w 43"/>
                <a:gd name="T67" fmla="*/ 11 h 47"/>
                <a:gd name="T68" fmla="*/ 15 w 43"/>
                <a:gd name="T69" fmla="*/ 13 h 47"/>
                <a:gd name="T70" fmla="*/ 12 w 43"/>
                <a:gd name="T71" fmla="*/ 17 h 47"/>
                <a:gd name="T72" fmla="*/ 15 w 43"/>
                <a:gd name="T73" fmla="*/ 21 h 47"/>
                <a:gd name="T74" fmla="*/ 21 w 43"/>
                <a:gd name="T75" fmla="*/ 24 h 47"/>
                <a:gd name="T76" fmla="*/ 28 w 43"/>
                <a:gd name="T77" fmla="*/ 26 h 47"/>
                <a:gd name="T78" fmla="*/ 32 w 43"/>
                <a:gd name="T79" fmla="*/ 27 h 47"/>
                <a:gd name="T80" fmla="*/ 36 w 43"/>
                <a:gd name="T81" fmla="*/ 28 h 47"/>
                <a:gd name="T82" fmla="*/ 42 w 43"/>
                <a:gd name="T83" fmla="*/ 33 h 47"/>
                <a:gd name="T84" fmla="*/ 43 w 43"/>
                <a:gd name="T8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47">
                  <a:moveTo>
                    <a:pt x="42" y="38"/>
                  </a:moveTo>
                  <a:cubicBezTo>
                    <a:pt x="40" y="41"/>
                    <a:pt x="40" y="41"/>
                    <a:pt x="40" y="41"/>
                  </a:cubicBezTo>
                  <a:cubicBezTo>
                    <a:pt x="40" y="41"/>
                    <a:pt x="40" y="41"/>
                    <a:pt x="40" y="41"/>
                  </a:cubicBezTo>
                  <a:cubicBezTo>
                    <a:pt x="39" y="43"/>
                    <a:pt x="39" y="43"/>
                    <a:pt x="39" y="43"/>
                  </a:cubicBezTo>
                  <a:cubicBezTo>
                    <a:pt x="37" y="43"/>
                    <a:pt x="37" y="43"/>
                    <a:pt x="37" y="43"/>
                  </a:cubicBezTo>
                  <a:cubicBezTo>
                    <a:pt x="36" y="44"/>
                    <a:pt x="36" y="44"/>
                    <a:pt x="36" y="44"/>
                  </a:cubicBezTo>
                  <a:cubicBezTo>
                    <a:pt x="33" y="44"/>
                    <a:pt x="33" y="44"/>
                    <a:pt x="33" y="44"/>
                  </a:cubicBezTo>
                  <a:cubicBezTo>
                    <a:pt x="32" y="45"/>
                    <a:pt x="32" y="45"/>
                    <a:pt x="32" y="45"/>
                  </a:cubicBezTo>
                  <a:cubicBezTo>
                    <a:pt x="31" y="45"/>
                    <a:pt x="31" y="45"/>
                    <a:pt x="31" y="45"/>
                  </a:cubicBezTo>
                  <a:cubicBezTo>
                    <a:pt x="30" y="45"/>
                    <a:pt x="30" y="45"/>
                    <a:pt x="30" y="45"/>
                  </a:cubicBezTo>
                  <a:cubicBezTo>
                    <a:pt x="30" y="46"/>
                    <a:pt x="30" y="46"/>
                    <a:pt x="30" y="46"/>
                  </a:cubicBezTo>
                  <a:cubicBezTo>
                    <a:pt x="26" y="46"/>
                    <a:pt x="26" y="46"/>
                    <a:pt x="26" y="46"/>
                  </a:cubicBezTo>
                  <a:cubicBezTo>
                    <a:pt x="24" y="46"/>
                    <a:pt x="24" y="46"/>
                    <a:pt x="24" y="46"/>
                  </a:cubicBezTo>
                  <a:cubicBezTo>
                    <a:pt x="23" y="47"/>
                    <a:pt x="23" y="47"/>
                    <a:pt x="23" y="47"/>
                  </a:cubicBezTo>
                  <a:cubicBezTo>
                    <a:pt x="22" y="46"/>
                    <a:pt x="22" y="46"/>
                    <a:pt x="22" y="46"/>
                  </a:cubicBezTo>
                  <a:cubicBezTo>
                    <a:pt x="23" y="46"/>
                    <a:pt x="24" y="46"/>
                    <a:pt x="24" y="46"/>
                  </a:cubicBezTo>
                  <a:cubicBezTo>
                    <a:pt x="24" y="46"/>
                    <a:pt x="22" y="46"/>
                    <a:pt x="19" y="46"/>
                  </a:cubicBezTo>
                  <a:cubicBezTo>
                    <a:pt x="19" y="46"/>
                    <a:pt x="19" y="46"/>
                    <a:pt x="19" y="46"/>
                  </a:cubicBezTo>
                  <a:cubicBezTo>
                    <a:pt x="18" y="46"/>
                    <a:pt x="18" y="46"/>
                    <a:pt x="18" y="46"/>
                  </a:cubicBezTo>
                  <a:cubicBezTo>
                    <a:pt x="17" y="47"/>
                    <a:pt x="17" y="47"/>
                    <a:pt x="17" y="47"/>
                  </a:cubicBezTo>
                  <a:cubicBezTo>
                    <a:pt x="16" y="46"/>
                    <a:pt x="15" y="46"/>
                    <a:pt x="14" y="46"/>
                  </a:cubicBezTo>
                  <a:cubicBezTo>
                    <a:pt x="13" y="46"/>
                    <a:pt x="12" y="46"/>
                    <a:pt x="11" y="46"/>
                  </a:cubicBezTo>
                  <a:cubicBezTo>
                    <a:pt x="11" y="46"/>
                    <a:pt x="11" y="46"/>
                    <a:pt x="11" y="46"/>
                  </a:cubicBezTo>
                  <a:cubicBezTo>
                    <a:pt x="10" y="45"/>
                    <a:pt x="9" y="45"/>
                    <a:pt x="9" y="45"/>
                  </a:cubicBezTo>
                  <a:cubicBezTo>
                    <a:pt x="9" y="45"/>
                    <a:pt x="8" y="46"/>
                    <a:pt x="7" y="46"/>
                  </a:cubicBezTo>
                  <a:cubicBezTo>
                    <a:pt x="6" y="45"/>
                    <a:pt x="6" y="45"/>
                    <a:pt x="6" y="45"/>
                  </a:cubicBezTo>
                  <a:cubicBezTo>
                    <a:pt x="5" y="45"/>
                    <a:pt x="5" y="45"/>
                    <a:pt x="5" y="45"/>
                  </a:cubicBezTo>
                  <a:cubicBezTo>
                    <a:pt x="5" y="45"/>
                    <a:pt x="5" y="45"/>
                    <a:pt x="4" y="44"/>
                  </a:cubicBezTo>
                  <a:cubicBezTo>
                    <a:pt x="2" y="44"/>
                    <a:pt x="0" y="42"/>
                    <a:pt x="0" y="38"/>
                  </a:cubicBezTo>
                  <a:cubicBezTo>
                    <a:pt x="0" y="37"/>
                    <a:pt x="0" y="37"/>
                    <a:pt x="0" y="37"/>
                  </a:cubicBezTo>
                  <a:cubicBezTo>
                    <a:pt x="2" y="36"/>
                    <a:pt x="2" y="36"/>
                    <a:pt x="2" y="36"/>
                  </a:cubicBezTo>
                  <a:cubicBezTo>
                    <a:pt x="5" y="35"/>
                    <a:pt x="5" y="35"/>
                    <a:pt x="5" y="35"/>
                  </a:cubicBezTo>
                  <a:cubicBezTo>
                    <a:pt x="6" y="36"/>
                    <a:pt x="6" y="36"/>
                    <a:pt x="6" y="36"/>
                  </a:cubicBezTo>
                  <a:cubicBezTo>
                    <a:pt x="8" y="36"/>
                    <a:pt x="8" y="36"/>
                    <a:pt x="8" y="36"/>
                  </a:cubicBezTo>
                  <a:cubicBezTo>
                    <a:pt x="8" y="36"/>
                    <a:pt x="8" y="36"/>
                    <a:pt x="8" y="36"/>
                  </a:cubicBezTo>
                  <a:cubicBezTo>
                    <a:pt x="9" y="36"/>
                    <a:pt x="9" y="37"/>
                    <a:pt x="10" y="38"/>
                  </a:cubicBezTo>
                  <a:cubicBezTo>
                    <a:pt x="10" y="38"/>
                    <a:pt x="10" y="38"/>
                    <a:pt x="10" y="38"/>
                  </a:cubicBezTo>
                  <a:cubicBezTo>
                    <a:pt x="10" y="39"/>
                    <a:pt x="10" y="39"/>
                    <a:pt x="10" y="39"/>
                  </a:cubicBezTo>
                  <a:cubicBezTo>
                    <a:pt x="12" y="40"/>
                    <a:pt x="12" y="40"/>
                    <a:pt x="12" y="40"/>
                  </a:cubicBezTo>
                  <a:cubicBezTo>
                    <a:pt x="12" y="40"/>
                    <a:pt x="12" y="40"/>
                    <a:pt x="12" y="40"/>
                  </a:cubicBezTo>
                  <a:cubicBezTo>
                    <a:pt x="25" y="39"/>
                    <a:pt x="25" y="39"/>
                    <a:pt x="25" y="39"/>
                  </a:cubicBezTo>
                  <a:cubicBezTo>
                    <a:pt x="28" y="38"/>
                    <a:pt x="28" y="38"/>
                    <a:pt x="28" y="38"/>
                  </a:cubicBezTo>
                  <a:cubicBezTo>
                    <a:pt x="28" y="38"/>
                    <a:pt x="28" y="38"/>
                    <a:pt x="28" y="38"/>
                  </a:cubicBezTo>
                  <a:cubicBezTo>
                    <a:pt x="29" y="38"/>
                    <a:pt x="29" y="38"/>
                    <a:pt x="29" y="38"/>
                  </a:cubicBezTo>
                  <a:cubicBezTo>
                    <a:pt x="30" y="38"/>
                    <a:pt x="30" y="38"/>
                    <a:pt x="30" y="38"/>
                  </a:cubicBezTo>
                  <a:cubicBezTo>
                    <a:pt x="30" y="37"/>
                    <a:pt x="30" y="37"/>
                    <a:pt x="30" y="37"/>
                  </a:cubicBezTo>
                  <a:cubicBezTo>
                    <a:pt x="32" y="37"/>
                    <a:pt x="33" y="37"/>
                    <a:pt x="34" y="36"/>
                  </a:cubicBezTo>
                  <a:cubicBezTo>
                    <a:pt x="34" y="36"/>
                    <a:pt x="34" y="36"/>
                    <a:pt x="34" y="36"/>
                  </a:cubicBezTo>
                  <a:cubicBezTo>
                    <a:pt x="34" y="35"/>
                    <a:pt x="34" y="35"/>
                    <a:pt x="34" y="35"/>
                  </a:cubicBezTo>
                  <a:cubicBezTo>
                    <a:pt x="33" y="35"/>
                    <a:pt x="33" y="35"/>
                    <a:pt x="33" y="35"/>
                  </a:cubicBezTo>
                  <a:cubicBezTo>
                    <a:pt x="32" y="34"/>
                    <a:pt x="32" y="34"/>
                    <a:pt x="32" y="34"/>
                  </a:cubicBezTo>
                  <a:cubicBezTo>
                    <a:pt x="31" y="34"/>
                    <a:pt x="31" y="34"/>
                    <a:pt x="31" y="34"/>
                  </a:cubicBezTo>
                  <a:cubicBezTo>
                    <a:pt x="31" y="33"/>
                    <a:pt x="31" y="33"/>
                    <a:pt x="31" y="33"/>
                  </a:cubicBezTo>
                  <a:cubicBezTo>
                    <a:pt x="31" y="33"/>
                    <a:pt x="31" y="33"/>
                    <a:pt x="31" y="33"/>
                  </a:cubicBezTo>
                  <a:cubicBezTo>
                    <a:pt x="30" y="33"/>
                    <a:pt x="30" y="33"/>
                    <a:pt x="30" y="33"/>
                  </a:cubicBezTo>
                  <a:cubicBezTo>
                    <a:pt x="29" y="32"/>
                    <a:pt x="29" y="32"/>
                    <a:pt x="29" y="32"/>
                  </a:cubicBezTo>
                  <a:cubicBezTo>
                    <a:pt x="29" y="32"/>
                    <a:pt x="28" y="32"/>
                    <a:pt x="28" y="32"/>
                  </a:cubicBezTo>
                  <a:cubicBezTo>
                    <a:pt x="27" y="32"/>
                    <a:pt x="26" y="32"/>
                    <a:pt x="25" y="32"/>
                  </a:cubicBezTo>
                  <a:cubicBezTo>
                    <a:pt x="24" y="32"/>
                    <a:pt x="24" y="32"/>
                    <a:pt x="24" y="32"/>
                  </a:cubicBezTo>
                  <a:cubicBezTo>
                    <a:pt x="24" y="31"/>
                    <a:pt x="24" y="31"/>
                    <a:pt x="24" y="31"/>
                  </a:cubicBezTo>
                  <a:cubicBezTo>
                    <a:pt x="22" y="32"/>
                    <a:pt x="22" y="32"/>
                    <a:pt x="22" y="32"/>
                  </a:cubicBezTo>
                  <a:cubicBezTo>
                    <a:pt x="22" y="31"/>
                    <a:pt x="22" y="31"/>
                    <a:pt x="22" y="31"/>
                  </a:cubicBezTo>
                  <a:cubicBezTo>
                    <a:pt x="21" y="31"/>
                    <a:pt x="21" y="31"/>
                    <a:pt x="21" y="31"/>
                  </a:cubicBezTo>
                  <a:cubicBezTo>
                    <a:pt x="20" y="30"/>
                    <a:pt x="20" y="30"/>
                    <a:pt x="20" y="30"/>
                  </a:cubicBezTo>
                  <a:cubicBezTo>
                    <a:pt x="17" y="29"/>
                    <a:pt x="17" y="29"/>
                    <a:pt x="17" y="29"/>
                  </a:cubicBezTo>
                  <a:cubicBezTo>
                    <a:pt x="16" y="28"/>
                    <a:pt x="16" y="28"/>
                    <a:pt x="16" y="28"/>
                  </a:cubicBezTo>
                  <a:cubicBezTo>
                    <a:pt x="12" y="27"/>
                    <a:pt x="12" y="27"/>
                    <a:pt x="12" y="27"/>
                  </a:cubicBezTo>
                  <a:cubicBezTo>
                    <a:pt x="11" y="27"/>
                    <a:pt x="11" y="27"/>
                    <a:pt x="11" y="27"/>
                  </a:cubicBezTo>
                  <a:cubicBezTo>
                    <a:pt x="9" y="25"/>
                    <a:pt x="9" y="25"/>
                    <a:pt x="9" y="25"/>
                  </a:cubicBezTo>
                  <a:cubicBezTo>
                    <a:pt x="7" y="21"/>
                    <a:pt x="7" y="21"/>
                    <a:pt x="7" y="21"/>
                  </a:cubicBezTo>
                  <a:cubicBezTo>
                    <a:pt x="6" y="20"/>
                    <a:pt x="6" y="20"/>
                    <a:pt x="6" y="20"/>
                  </a:cubicBezTo>
                  <a:cubicBezTo>
                    <a:pt x="5" y="14"/>
                    <a:pt x="5" y="14"/>
                    <a:pt x="5" y="14"/>
                  </a:cubicBezTo>
                  <a:cubicBezTo>
                    <a:pt x="6" y="14"/>
                    <a:pt x="6" y="14"/>
                    <a:pt x="6" y="14"/>
                  </a:cubicBezTo>
                  <a:cubicBezTo>
                    <a:pt x="6" y="12"/>
                    <a:pt x="6" y="11"/>
                    <a:pt x="7" y="10"/>
                  </a:cubicBezTo>
                  <a:cubicBezTo>
                    <a:pt x="8" y="9"/>
                    <a:pt x="9" y="8"/>
                    <a:pt x="9" y="7"/>
                  </a:cubicBezTo>
                  <a:cubicBezTo>
                    <a:pt x="10" y="7"/>
                    <a:pt x="10" y="7"/>
                    <a:pt x="10" y="7"/>
                  </a:cubicBezTo>
                  <a:cubicBezTo>
                    <a:pt x="11" y="6"/>
                    <a:pt x="11" y="6"/>
                    <a:pt x="12" y="5"/>
                  </a:cubicBezTo>
                  <a:cubicBezTo>
                    <a:pt x="14" y="4"/>
                    <a:pt x="14" y="4"/>
                    <a:pt x="14" y="4"/>
                  </a:cubicBezTo>
                  <a:cubicBezTo>
                    <a:pt x="20" y="2"/>
                    <a:pt x="20" y="2"/>
                    <a:pt x="20" y="2"/>
                  </a:cubicBezTo>
                  <a:cubicBezTo>
                    <a:pt x="21" y="2"/>
                    <a:pt x="21" y="2"/>
                    <a:pt x="21" y="2"/>
                  </a:cubicBezTo>
                  <a:cubicBezTo>
                    <a:pt x="23" y="1"/>
                    <a:pt x="23" y="1"/>
                    <a:pt x="23" y="1"/>
                  </a:cubicBezTo>
                  <a:cubicBezTo>
                    <a:pt x="26" y="0"/>
                    <a:pt x="26" y="0"/>
                    <a:pt x="26" y="0"/>
                  </a:cubicBezTo>
                  <a:cubicBezTo>
                    <a:pt x="33" y="1"/>
                    <a:pt x="33" y="1"/>
                    <a:pt x="33" y="1"/>
                  </a:cubicBezTo>
                  <a:cubicBezTo>
                    <a:pt x="33" y="1"/>
                    <a:pt x="33" y="1"/>
                    <a:pt x="33" y="1"/>
                  </a:cubicBezTo>
                  <a:cubicBezTo>
                    <a:pt x="34" y="2"/>
                    <a:pt x="34" y="2"/>
                    <a:pt x="35" y="3"/>
                  </a:cubicBezTo>
                  <a:cubicBezTo>
                    <a:pt x="35" y="3"/>
                    <a:pt x="35" y="3"/>
                    <a:pt x="35" y="3"/>
                  </a:cubicBezTo>
                  <a:cubicBezTo>
                    <a:pt x="37" y="4"/>
                    <a:pt x="37" y="4"/>
                    <a:pt x="37" y="4"/>
                  </a:cubicBezTo>
                  <a:cubicBezTo>
                    <a:pt x="36" y="7"/>
                    <a:pt x="36" y="7"/>
                    <a:pt x="36" y="7"/>
                  </a:cubicBezTo>
                  <a:cubicBezTo>
                    <a:pt x="36" y="8"/>
                    <a:pt x="36" y="8"/>
                    <a:pt x="36" y="8"/>
                  </a:cubicBezTo>
                  <a:cubicBezTo>
                    <a:pt x="36" y="9"/>
                    <a:pt x="34" y="10"/>
                    <a:pt x="33" y="10"/>
                  </a:cubicBezTo>
                  <a:cubicBezTo>
                    <a:pt x="32" y="10"/>
                    <a:pt x="31" y="10"/>
                    <a:pt x="30" y="9"/>
                  </a:cubicBezTo>
                  <a:cubicBezTo>
                    <a:pt x="30" y="8"/>
                    <a:pt x="30" y="8"/>
                    <a:pt x="30" y="8"/>
                  </a:cubicBezTo>
                  <a:cubicBezTo>
                    <a:pt x="29" y="8"/>
                    <a:pt x="29" y="8"/>
                    <a:pt x="29" y="8"/>
                  </a:cubicBezTo>
                  <a:cubicBezTo>
                    <a:pt x="28" y="9"/>
                    <a:pt x="28" y="9"/>
                    <a:pt x="28" y="9"/>
                  </a:cubicBezTo>
                  <a:cubicBezTo>
                    <a:pt x="26" y="8"/>
                    <a:pt x="26" y="8"/>
                    <a:pt x="26" y="8"/>
                  </a:cubicBezTo>
                  <a:cubicBezTo>
                    <a:pt x="26" y="8"/>
                    <a:pt x="26" y="8"/>
                    <a:pt x="26" y="8"/>
                  </a:cubicBezTo>
                  <a:cubicBezTo>
                    <a:pt x="25" y="8"/>
                    <a:pt x="24" y="9"/>
                    <a:pt x="23" y="9"/>
                  </a:cubicBezTo>
                  <a:cubicBezTo>
                    <a:pt x="22" y="9"/>
                    <a:pt x="21" y="9"/>
                    <a:pt x="20" y="10"/>
                  </a:cubicBezTo>
                  <a:cubicBezTo>
                    <a:pt x="19" y="10"/>
                    <a:pt x="19" y="10"/>
                    <a:pt x="19" y="10"/>
                  </a:cubicBezTo>
                  <a:cubicBezTo>
                    <a:pt x="18" y="11"/>
                    <a:pt x="18" y="11"/>
                    <a:pt x="18" y="11"/>
                  </a:cubicBezTo>
                  <a:cubicBezTo>
                    <a:pt x="17" y="11"/>
                    <a:pt x="17" y="11"/>
                    <a:pt x="17" y="11"/>
                  </a:cubicBezTo>
                  <a:cubicBezTo>
                    <a:pt x="16" y="11"/>
                    <a:pt x="16" y="11"/>
                    <a:pt x="16" y="11"/>
                  </a:cubicBezTo>
                  <a:cubicBezTo>
                    <a:pt x="16" y="12"/>
                    <a:pt x="16" y="12"/>
                    <a:pt x="16" y="12"/>
                  </a:cubicBezTo>
                  <a:cubicBezTo>
                    <a:pt x="15" y="13"/>
                    <a:pt x="15" y="13"/>
                    <a:pt x="15" y="13"/>
                  </a:cubicBezTo>
                  <a:cubicBezTo>
                    <a:pt x="15" y="13"/>
                    <a:pt x="15" y="13"/>
                    <a:pt x="15" y="13"/>
                  </a:cubicBezTo>
                  <a:cubicBezTo>
                    <a:pt x="14" y="14"/>
                    <a:pt x="14" y="14"/>
                    <a:pt x="14" y="14"/>
                  </a:cubicBezTo>
                  <a:cubicBezTo>
                    <a:pt x="12" y="15"/>
                    <a:pt x="12" y="15"/>
                    <a:pt x="12" y="15"/>
                  </a:cubicBezTo>
                  <a:cubicBezTo>
                    <a:pt x="12" y="16"/>
                    <a:pt x="12" y="16"/>
                    <a:pt x="12" y="17"/>
                  </a:cubicBezTo>
                  <a:cubicBezTo>
                    <a:pt x="12" y="19"/>
                    <a:pt x="12" y="19"/>
                    <a:pt x="14" y="20"/>
                  </a:cubicBezTo>
                  <a:cubicBezTo>
                    <a:pt x="14" y="20"/>
                    <a:pt x="14" y="20"/>
                    <a:pt x="14" y="20"/>
                  </a:cubicBezTo>
                  <a:cubicBezTo>
                    <a:pt x="15" y="21"/>
                    <a:pt x="15" y="21"/>
                    <a:pt x="15" y="21"/>
                  </a:cubicBezTo>
                  <a:cubicBezTo>
                    <a:pt x="16" y="22"/>
                    <a:pt x="17" y="22"/>
                    <a:pt x="17" y="22"/>
                  </a:cubicBezTo>
                  <a:cubicBezTo>
                    <a:pt x="19" y="22"/>
                    <a:pt x="19" y="22"/>
                    <a:pt x="19" y="22"/>
                  </a:cubicBezTo>
                  <a:cubicBezTo>
                    <a:pt x="21" y="24"/>
                    <a:pt x="21" y="24"/>
                    <a:pt x="21" y="24"/>
                  </a:cubicBezTo>
                  <a:cubicBezTo>
                    <a:pt x="23" y="24"/>
                    <a:pt x="23" y="24"/>
                    <a:pt x="23" y="24"/>
                  </a:cubicBezTo>
                  <a:cubicBezTo>
                    <a:pt x="24" y="24"/>
                    <a:pt x="24" y="24"/>
                    <a:pt x="24" y="24"/>
                  </a:cubicBezTo>
                  <a:cubicBezTo>
                    <a:pt x="28" y="26"/>
                    <a:pt x="28" y="26"/>
                    <a:pt x="28" y="26"/>
                  </a:cubicBezTo>
                  <a:cubicBezTo>
                    <a:pt x="29" y="27"/>
                    <a:pt x="29" y="27"/>
                    <a:pt x="29" y="27"/>
                  </a:cubicBezTo>
                  <a:cubicBezTo>
                    <a:pt x="29" y="26"/>
                    <a:pt x="29" y="26"/>
                    <a:pt x="29" y="26"/>
                  </a:cubicBezTo>
                  <a:cubicBezTo>
                    <a:pt x="30" y="26"/>
                    <a:pt x="31" y="27"/>
                    <a:pt x="32" y="27"/>
                  </a:cubicBezTo>
                  <a:cubicBezTo>
                    <a:pt x="34" y="28"/>
                    <a:pt x="34" y="28"/>
                    <a:pt x="34" y="28"/>
                  </a:cubicBezTo>
                  <a:cubicBezTo>
                    <a:pt x="34" y="28"/>
                    <a:pt x="34" y="28"/>
                    <a:pt x="34" y="28"/>
                  </a:cubicBezTo>
                  <a:cubicBezTo>
                    <a:pt x="36" y="28"/>
                    <a:pt x="36" y="28"/>
                    <a:pt x="36" y="28"/>
                  </a:cubicBezTo>
                  <a:cubicBezTo>
                    <a:pt x="39" y="30"/>
                    <a:pt x="39" y="30"/>
                    <a:pt x="39" y="30"/>
                  </a:cubicBezTo>
                  <a:cubicBezTo>
                    <a:pt x="39" y="31"/>
                    <a:pt x="40" y="32"/>
                    <a:pt x="41" y="32"/>
                  </a:cubicBezTo>
                  <a:cubicBezTo>
                    <a:pt x="42" y="33"/>
                    <a:pt x="42" y="33"/>
                    <a:pt x="42" y="33"/>
                  </a:cubicBezTo>
                  <a:cubicBezTo>
                    <a:pt x="42" y="34"/>
                    <a:pt x="42" y="34"/>
                    <a:pt x="42" y="34"/>
                  </a:cubicBezTo>
                  <a:cubicBezTo>
                    <a:pt x="42" y="35"/>
                    <a:pt x="43" y="36"/>
                    <a:pt x="43" y="36"/>
                  </a:cubicBezTo>
                  <a:cubicBezTo>
                    <a:pt x="43" y="37"/>
                    <a:pt x="43" y="37"/>
                    <a:pt x="43" y="37"/>
                  </a:cubicBezTo>
                  <a:lnTo>
                    <a:pt x="4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40"/>
            <p:cNvSpPr>
              <a:spLocks noEditPoints="1"/>
            </p:cNvSpPr>
            <p:nvPr userDrawn="1"/>
          </p:nvSpPr>
          <p:spPr bwMode="auto">
            <a:xfrm>
              <a:off x="758" y="419"/>
              <a:ext cx="31" cy="13"/>
            </a:xfrm>
            <a:custGeom>
              <a:avLst/>
              <a:gdLst>
                <a:gd name="T0" fmla="*/ 15 w 15"/>
                <a:gd name="T1" fmla="*/ 4 h 6"/>
                <a:gd name="T2" fmla="*/ 14 w 15"/>
                <a:gd name="T3" fmla="*/ 3 h 6"/>
                <a:gd name="T4" fmla="*/ 14 w 15"/>
                <a:gd name="T5" fmla="*/ 2 h 6"/>
                <a:gd name="T6" fmla="*/ 14 w 15"/>
                <a:gd name="T7" fmla="*/ 1 h 6"/>
                <a:gd name="T8" fmla="*/ 14 w 15"/>
                <a:gd name="T9" fmla="*/ 1 h 6"/>
                <a:gd name="T10" fmla="*/ 14 w 15"/>
                <a:gd name="T11" fmla="*/ 0 h 6"/>
                <a:gd name="T12" fmla="*/ 13 w 15"/>
                <a:gd name="T13" fmla="*/ 0 h 6"/>
                <a:gd name="T14" fmla="*/ 13 w 15"/>
                <a:gd name="T15" fmla="*/ 1 h 6"/>
                <a:gd name="T16" fmla="*/ 12 w 15"/>
                <a:gd name="T17" fmla="*/ 2 h 6"/>
                <a:gd name="T18" fmla="*/ 11 w 15"/>
                <a:gd name="T19" fmla="*/ 3 h 6"/>
                <a:gd name="T20" fmla="*/ 11 w 15"/>
                <a:gd name="T21" fmla="*/ 3 h 6"/>
                <a:gd name="T22" fmla="*/ 9 w 15"/>
                <a:gd name="T23" fmla="*/ 2 h 6"/>
                <a:gd name="T24" fmla="*/ 9 w 15"/>
                <a:gd name="T25" fmla="*/ 1 h 6"/>
                <a:gd name="T26" fmla="*/ 9 w 15"/>
                <a:gd name="T27" fmla="*/ 1 h 6"/>
                <a:gd name="T28" fmla="*/ 8 w 15"/>
                <a:gd name="T29" fmla="*/ 0 h 6"/>
                <a:gd name="T30" fmla="*/ 6 w 15"/>
                <a:gd name="T31" fmla="*/ 0 h 6"/>
                <a:gd name="T32" fmla="*/ 5 w 15"/>
                <a:gd name="T33" fmla="*/ 0 h 6"/>
                <a:gd name="T34" fmla="*/ 4 w 15"/>
                <a:gd name="T35" fmla="*/ 0 h 6"/>
                <a:gd name="T36" fmla="*/ 3 w 15"/>
                <a:gd name="T37" fmla="*/ 0 h 6"/>
                <a:gd name="T38" fmla="*/ 1 w 15"/>
                <a:gd name="T39" fmla="*/ 0 h 6"/>
                <a:gd name="T40" fmla="*/ 0 w 15"/>
                <a:gd name="T41" fmla="*/ 1 h 6"/>
                <a:gd name="T42" fmla="*/ 1 w 15"/>
                <a:gd name="T43" fmla="*/ 1 h 6"/>
                <a:gd name="T44" fmla="*/ 3 w 15"/>
                <a:gd name="T45" fmla="*/ 2 h 6"/>
                <a:gd name="T46" fmla="*/ 3 w 15"/>
                <a:gd name="T47" fmla="*/ 2 h 6"/>
                <a:gd name="T48" fmla="*/ 3 w 15"/>
                <a:gd name="T49" fmla="*/ 3 h 6"/>
                <a:gd name="T50" fmla="*/ 3 w 15"/>
                <a:gd name="T51" fmla="*/ 4 h 6"/>
                <a:gd name="T52" fmla="*/ 3 w 15"/>
                <a:gd name="T53" fmla="*/ 5 h 6"/>
                <a:gd name="T54" fmla="*/ 3 w 15"/>
                <a:gd name="T55" fmla="*/ 6 h 6"/>
                <a:gd name="T56" fmla="*/ 4 w 15"/>
                <a:gd name="T57" fmla="*/ 5 h 6"/>
                <a:gd name="T58" fmla="*/ 4 w 15"/>
                <a:gd name="T59" fmla="*/ 4 h 6"/>
                <a:gd name="T60" fmla="*/ 4 w 15"/>
                <a:gd name="T61" fmla="*/ 4 h 6"/>
                <a:gd name="T62" fmla="*/ 4 w 15"/>
                <a:gd name="T63" fmla="*/ 2 h 6"/>
                <a:gd name="T64" fmla="*/ 4 w 15"/>
                <a:gd name="T65" fmla="*/ 1 h 6"/>
                <a:gd name="T66" fmla="*/ 5 w 15"/>
                <a:gd name="T67" fmla="*/ 1 h 6"/>
                <a:gd name="T68" fmla="*/ 6 w 15"/>
                <a:gd name="T69" fmla="*/ 1 h 6"/>
                <a:gd name="T70" fmla="*/ 7 w 15"/>
                <a:gd name="T71" fmla="*/ 1 h 6"/>
                <a:gd name="T72" fmla="*/ 7 w 15"/>
                <a:gd name="T73" fmla="*/ 2 h 6"/>
                <a:gd name="T74" fmla="*/ 7 w 15"/>
                <a:gd name="T75" fmla="*/ 4 h 6"/>
                <a:gd name="T76" fmla="*/ 7 w 15"/>
                <a:gd name="T77" fmla="*/ 5 h 6"/>
                <a:gd name="T78" fmla="*/ 8 w 15"/>
                <a:gd name="T79" fmla="*/ 5 h 6"/>
                <a:gd name="T80" fmla="*/ 8 w 15"/>
                <a:gd name="T81" fmla="*/ 4 h 6"/>
                <a:gd name="T82" fmla="*/ 9 w 15"/>
                <a:gd name="T83" fmla="*/ 2 h 6"/>
                <a:gd name="T84" fmla="*/ 9 w 15"/>
                <a:gd name="T85" fmla="*/ 3 h 6"/>
                <a:gd name="T86" fmla="*/ 10 w 15"/>
                <a:gd name="T87" fmla="*/ 4 h 6"/>
                <a:gd name="T88" fmla="*/ 10 w 15"/>
                <a:gd name="T89" fmla="*/ 5 h 6"/>
                <a:gd name="T90" fmla="*/ 11 w 15"/>
                <a:gd name="T91" fmla="*/ 5 h 6"/>
                <a:gd name="T92" fmla="*/ 12 w 15"/>
                <a:gd name="T93" fmla="*/ 4 h 6"/>
                <a:gd name="T94" fmla="*/ 13 w 15"/>
                <a:gd name="T95" fmla="*/ 3 h 6"/>
                <a:gd name="T96" fmla="*/ 13 w 15"/>
                <a:gd name="T97" fmla="*/ 3 h 6"/>
                <a:gd name="T98" fmla="*/ 13 w 15"/>
                <a:gd name="T99" fmla="*/ 4 h 6"/>
                <a:gd name="T100" fmla="*/ 14 w 15"/>
                <a:gd name="T101" fmla="*/ 6 h 6"/>
                <a:gd name="T102" fmla="*/ 8 w 15"/>
                <a:gd name="T10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 h="6">
                  <a:moveTo>
                    <a:pt x="15" y="5"/>
                  </a:moveTo>
                  <a:cubicBezTo>
                    <a:pt x="15" y="5"/>
                    <a:pt x="15" y="5"/>
                    <a:pt x="15" y="5"/>
                  </a:cubicBezTo>
                  <a:cubicBezTo>
                    <a:pt x="15" y="5"/>
                    <a:pt x="15" y="5"/>
                    <a:pt x="15" y="5"/>
                  </a:cubicBezTo>
                  <a:cubicBezTo>
                    <a:pt x="15" y="5"/>
                    <a:pt x="15" y="5"/>
                    <a:pt x="15" y="5"/>
                  </a:cubicBezTo>
                  <a:cubicBezTo>
                    <a:pt x="15" y="4"/>
                    <a:pt x="15" y="4"/>
                    <a:pt x="15" y="4"/>
                  </a:cubicBezTo>
                  <a:cubicBezTo>
                    <a:pt x="14" y="4"/>
                    <a:pt x="14" y="4"/>
                    <a:pt x="14" y="4"/>
                  </a:cubicBezTo>
                  <a:cubicBezTo>
                    <a:pt x="14" y="4"/>
                    <a:pt x="14" y="4"/>
                    <a:pt x="14" y="4"/>
                  </a:cubicBezTo>
                  <a:cubicBezTo>
                    <a:pt x="14" y="4"/>
                    <a:pt x="14" y="4"/>
                    <a:pt x="14" y="4"/>
                  </a:cubicBezTo>
                  <a:cubicBezTo>
                    <a:pt x="14" y="3"/>
                    <a:pt x="14" y="3"/>
                    <a:pt x="14" y="3"/>
                  </a:cubicBezTo>
                  <a:cubicBezTo>
                    <a:pt x="14" y="3"/>
                    <a:pt x="14" y="3"/>
                    <a:pt x="14" y="3"/>
                  </a:cubicBezTo>
                  <a:cubicBezTo>
                    <a:pt x="14" y="3"/>
                    <a:pt x="15" y="3"/>
                    <a:pt x="15" y="3"/>
                  </a:cubicBezTo>
                  <a:cubicBezTo>
                    <a:pt x="15"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5" y="2"/>
                    <a:pt x="15" y="2"/>
                    <a:pt x="15" y="2"/>
                  </a:cubicBezTo>
                  <a:cubicBezTo>
                    <a:pt x="14" y="2"/>
                    <a:pt x="14" y="2"/>
                    <a:pt x="14" y="2"/>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3" y="0"/>
                  </a:cubicBezTo>
                  <a:cubicBezTo>
                    <a:pt x="13" y="0"/>
                    <a:pt x="13" y="0"/>
                    <a:pt x="13" y="0"/>
                  </a:cubicBezTo>
                  <a:cubicBezTo>
                    <a:pt x="13" y="0"/>
                    <a:pt x="13" y="0"/>
                    <a:pt x="13" y="0"/>
                  </a:cubicBezTo>
                  <a:cubicBezTo>
                    <a:pt x="13" y="0"/>
                    <a:pt x="13" y="0"/>
                    <a:pt x="13" y="0"/>
                  </a:cubicBezTo>
                  <a:cubicBezTo>
                    <a:pt x="13" y="0"/>
                    <a:pt x="13" y="0"/>
                    <a:pt x="13" y="0"/>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2" y="1"/>
                    <a:pt x="12" y="1"/>
                    <a:pt x="12" y="1"/>
                  </a:cubicBezTo>
                  <a:cubicBezTo>
                    <a:pt x="12" y="2"/>
                    <a:pt x="12" y="2"/>
                    <a:pt x="12" y="2"/>
                  </a:cubicBezTo>
                  <a:cubicBezTo>
                    <a:pt x="12" y="2"/>
                    <a:pt x="12" y="2"/>
                    <a:pt x="12" y="2"/>
                  </a:cubicBezTo>
                  <a:cubicBezTo>
                    <a:pt x="12" y="2"/>
                    <a:pt x="12" y="2"/>
                    <a:pt x="12" y="2"/>
                  </a:cubicBezTo>
                  <a:cubicBezTo>
                    <a:pt x="12" y="2"/>
                    <a:pt x="12" y="2"/>
                    <a:pt x="12" y="2"/>
                  </a:cubicBezTo>
                  <a:cubicBezTo>
                    <a:pt x="12" y="2"/>
                    <a:pt x="12" y="2"/>
                    <a:pt x="12" y="2"/>
                  </a:cubicBezTo>
                  <a:cubicBezTo>
                    <a:pt x="12" y="3"/>
                    <a:pt x="12" y="3"/>
                    <a:pt x="12"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0" y="3"/>
                    <a:pt x="10" y="3"/>
                    <a:pt x="10" y="3"/>
                  </a:cubicBezTo>
                  <a:cubicBezTo>
                    <a:pt x="10" y="2"/>
                    <a:pt x="10" y="2"/>
                    <a:pt x="10" y="2"/>
                  </a:cubicBezTo>
                  <a:cubicBezTo>
                    <a:pt x="10" y="2"/>
                    <a:pt x="10" y="2"/>
                    <a:pt x="10" y="2"/>
                  </a:cubicBezTo>
                  <a:cubicBezTo>
                    <a:pt x="10" y="2"/>
                    <a:pt x="10" y="2"/>
                    <a:pt x="10" y="2"/>
                  </a:cubicBezTo>
                  <a:cubicBezTo>
                    <a:pt x="9" y="2"/>
                    <a:pt x="9" y="2"/>
                    <a:pt x="9" y="2"/>
                  </a:cubicBezTo>
                  <a:cubicBezTo>
                    <a:pt x="9" y="2"/>
                    <a:pt x="9" y="2"/>
                    <a:pt x="9" y="2"/>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0"/>
                    <a:pt x="9" y="0"/>
                    <a:pt x="9" y="0"/>
                  </a:cubicBezTo>
                  <a:cubicBezTo>
                    <a:pt x="8" y="0"/>
                    <a:pt x="8" y="0"/>
                    <a:pt x="8" y="0"/>
                  </a:cubicBezTo>
                  <a:cubicBezTo>
                    <a:pt x="8" y="0"/>
                    <a:pt x="8" y="0"/>
                    <a:pt x="8" y="0"/>
                  </a:cubicBezTo>
                  <a:cubicBezTo>
                    <a:pt x="8" y="0"/>
                    <a:pt x="8" y="0"/>
                    <a:pt x="8" y="0"/>
                  </a:cubicBezTo>
                  <a:cubicBezTo>
                    <a:pt x="8" y="0"/>
                    <a:pt x="8" y="0"/>
                    <a:pt x="8" y="0"/>
                  </a:cubicBezTo>
                  <a:cubicBezTo>
                    <a:pt x="8" y="0"/>
                    <a:pt x="8" y="0"/>
                    <a:pt x="8"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0"/>
                    <a:pt x="6" y="0"/>
                    <a:pt x="6"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2"/>
                  </a:cubicBezTo>
                  <a:cubicBezTo>
                    <a:pt x="1" y="2"/>
                    <a:pt x="1" y="2"/>
                    <a:pt x="1" y="2"/>
                  </a:cubicBezTo>
                  <a:cubicBezTo>
                    <a:pt x="1" y="1"/>
                    <a:pt x="1" y="1"/>
                    <a:pt x="1" y="1"/>
                  </a:cubicBezTo>
                  <a:cubicBezTo>
                    <a:pt x="2" y="1"/>
                    <a:pt x="2" y="1"/>
                    <a:pt x="2" y="1"/>
                  </a:cubicBezTo>
                  <a:cubicBezTo>
                    <a:pt x="2" y="2"/>
                    <a:pt x="2" y="2"/>
                    <a:pt x="2" y="2"/>
                  </a:cubicBezTo>
                  <a:cubicBezTo>
                    <a:pt x="2" y="2"/>
                    <a:pt x="2" y="2"/>
                    <a:pt x="2" y="2"/>
                  </a:cubicBezTo>
                  <a:cubicBezTo>
                    <a:pt x="2" y="2"/>
                    <a:pt x="2"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5"/>
                    <a:pt x="3" y="5"/>
                  </a:cubicBezTo>
                  <a:cubicBezTo>
                    <a:pt x="3" y="5"/>
                    <a:pt x="3" y="5"/>
                    <a:pt x="3" y="5"/>
                  </a:cubicBezTo>
                  <a:cubicBezTo>
                    <a:pt x="3" y="5"/>
                    <a:pt x="3" y="5"/>
                    <a:pt x="3" y="5"/>
                  </a:cubicBezTo>
                  <a:cubicBezTo>
                    <a:pt x="3" y="5"/>
                    <a:pt x="3" y="5"/>
                    <a:pt x="3" y="5"/>
                  </a:cubicBezTo>
                  <a:cubicBezTo>
                    <a:pt x="3" y="5"/>
                    <a:pt x="3" y="6"/>
                    <a:pt x="3" y="6"/>
                  </a:cubicBezTo>
                  <a:cubicBezTo>
                    <a:pt x="3" y="6"/>
                    <a:pt x="3" y="6"/>
                    <a:pt x="3" y="6"/>
                  </a:cubicBezTo>
                  <a:cubicBezTo>
                    <a:pt x="3" y="6"/>
                    <a:pt x="3" y="6"/>
                    <a:pt x="3" y="6"/>
                  </a:cubicBezTo>
                  <a:cubicBezTo>
                    <a:pt x="4" y="6"/>
                    <a:pt x="4" y="6"/>
                    <a:pt x="4" y="6"/>
                  </a:cubicBezTo>
                  <a:cubicBezTo>
                    <a:pt x="4" y="6"/>
                    <a:pt x="4" y="6"/>
                    <a:pt x="4" y="6"/>
                  </a:cubicBezTo>
                  <a:cubicBezTo>
                    <a:pt x="4" y="6"/>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3"/>
                    <a:pt x="4" y="3"/>
                    <a:pt x="4" y="3"/>
                  </a:cubicBezTo>
                  <a:cubicBezTo>
                    <a:pt x="4" y="3"/>
                    <a:pt x="4" y="3"/>
                    <a:pt x="4" y="3"/>
                  </a:cubicBezTo>
                  <a:cubicBezTo>
                    <a:pt x="4" y="3"/>
                    <a:pt x="4" y="3"/>
                    <a:pt x="4" y="3"/>
                  </a:cubicBezTo>
                  <a:cubicBezTo>
                    <a:pt x="4" y="3"/>
                    <a:pt x="4" y="3"/>
                    <a:pt x="4" y="3"/>
                  </a:cubicBezTo>
                  <a:cubicBezTo>
                    <a:pt x="4" y="3"/>
                    <a:pt x="4" y="3"/>
                    <a:pt x="4" y="2"/>
                  </a:cubicBezTo>
                  <a:cubicBezTo>
                    <a:pt x="4" y="2"/>
                    <a:pt x="4" y="2"/>
                    <a:pt x="4" y="2"/>
                  </a:cubicBezTo>
                  <a:cubicBezTo>
                    <a:pt x="4" y="2"/>
                    <a:pt x="4" y="2"/>
                    <a:pt x="4" y="2"/>
                  </a:cubicBezTo>
                  <a:cubicBezTo>
                    <a:pt x="4" y="2"/>
                    <a:pt x="4" y="2"/>
                    <a:pt x="4" y="2"/>
                  </a:cubicBezTo>
                  <a:cubicBezTo>
                    <a:pt x="4" y="2"/>
                    <a:pt x="4" y="2"/>
                    <a:pt x="4" y="2"/>
                  </a:cubicBezTo>
                  <a:cubicBezTo>
                    <a:pt x="4" y="1"/>
                    <a:pt x="4" y="1"/>
                    <a:pt x="4" y="1"/>
                  </a:cubicBezTo>
                  <a:cubicBezTo>
                    <a:pt x="4" y="1"/>
                    <a:pt x="4" y="1"/>
                    <a:pt x="4" y="1"/>
                  </a:cubicBezTo>
                  <a:cubicBezTo>
                    <a:pt x="4" y="1"/>
                    <a:pt x="4" y="1"/>
                    <a:pt x="4" y="1"/>
                  </a:cubicBezTo>
                  <a:cubicBezTo>
                    <a:pt x="5" y="1"/>
                    <a:pt x="5" y="1"/>
                    <a:pt x="5" y="1"/>
                  </a:cubicBezTo>
                  <a:cubicBezTo>
                    <a:pt x="5" y="1"/>
                    <a:pt x="5" y="1"/>
                    <a:pt x="5" y="1"/>
                  </a:cubicBezTo>
                  <a:cubicBezTo>
                    <a:pt x="5" y="1"/>
                    <a:pt x="5" y="1"/>
                    <a:pt x="5" y="1"/>
                  </a:cubicBezTo>
                  <a:cubicBezTo>
                    <a:pt x="5" y="1"/>
                    <a:pt x="5" y="1"/>
                    <a:pt x="5" y="1"/>
                  </a:cubicBezTo>
                  <a:cubicBezTo>
                    <a:pt x="5" y="1"/>
                    <a:pt x="5" y="1"/>
                    <a:pt x="6" y="1"/>
                  </a:cubicBezTo>
                  <a:cubicBezTo>
                    <a:pt x="6" y="1"/>
                    <a:pt x="6" y="1"/>
                    <a:pt x="6" y="1"/>
                  </a:cubicBezTo>
                  <a:cubicBezTo>
                    <a:pt x="6" y="1"/>
                    <a:pt x="6" y="1"/>
                    <a:pt x="6" y="1"/>
                  </a:cubicBezTo>
                  <a:cubicBezTo>
                    <a:pt x="6" y="1"/>
                    <a:pt x="6" y="1"/>
                    <a:pt x="6" y="1"/>
                  </a:cubicBezTo>
                  <a:cubicBezTo>
                    <a:pt x="7" y="1"/>
                    <a:pt x="7" y="1"/>
                    <a:pt x="7" y="1"/>
                  </a:cubicBezTo>
                  <a:cubicBezTo>
                    <a:pt x="7" y="1"/>
                    <a:pt x="7" y="1"/>
                    <a:pt x="7" y="1"/>
                  </a:cubicBezTo>
                  <a:cubicBezTo>
                    <a:pt x="7" y="1"/>
                    <a:pt x="7" y="1"/>
                    <a:pt x="7" y="1"/>
                  </a:cubicBezTo>
                  <a:cubicBezTo>
                    <a:pt x="7" y="1"/>
                    <a:pt x="7" y="1"/>
                    <a:pt x="7" y="1"/>
                  </a:cubicBezTo>
                  <a:cubicBezTo>
                    <a:pt x="7" y="1"/>
                    <a:pt x="7" y="1"/>
                    <a:pt x="7" y="1"/>
                  </a:cubicBezTo>
                  <a:cubicBezTo>
                    <a:pt x="8" y="1"/>
                    <a:pt x="8" y="1"/>
                    <a:pt x="8" y="1"/>
                  </a:cubicBezTo>
                  <a:cubicBezTo>
                    <a:pt x="8" y="1"/>
                    <a:pt x="8" y="1"/>
                    <a:pt x="8" y="1"/>
                  </a:cubicBezTo>
                  <a:cubicBezTo>
                    <a:pt x="8" y="2"/>
                    <a:pt x="8" y="2"/>
                    <a:pt x="8" y="2"/>
                  </a:cubicBezTo>
                  <a:cubicBezTo>
                    <a:pt x="7" y="2"/>
                    <a:pt x="7" y="2"/>
                    <a:pt x="7" y="2"/>
                  </a:cubicBezTo>
                  <a:cubicBezTo>
                    <a:pt x="7" y="2"/>
                    <a:pt x="7" y="2"/>
                    <a:pt x="7" y="2"/>
                  </a:cubicBezTo>
                  <a:cubicBezTo>
                    <a:pt x="7" y="3"/>
                    <a:pt x="7" y="3"/>
                    <a:pt x="7" y="3"/>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5"/>
                    <a:pt x="7" y="5"/>
                    <a:pt x="7" y="5"/>
                  </a:cubicBezTo>
                  <a:cubicBezTo>
                    <a:pt x="7" y="5"/>
                    <a:pt x="7" y="5"/>
                    <a:pt x="7" y="5"/>
                  </a:cubicBezTo>
                  <a:cubicBezTo>
                    <a:pt x="7" y="5"/>
                    <a:pt x="7" y="6"/>
                    <a:pt x="7" y="6"/>
                  </a:cubicBezTo>
                  <a:cubicBezTo>
                    <a:pt x="7" y="6"/>
                    <a:pt x="7" y="6"/>
                    <a:pt x="7" y="6"/>
                  </a:cubicBezTo>
                  <a:cubicBezTo>
                    <a:pt x="7" y="6"/>
                    <a:pt x="7" y="6"/>
                    <a:pt x="8" y="6"/>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8" y="4"/>
                    <a:pt x="8" y="4"/>
                    <a:pt x="8" y="4"/>
                  </a:cubicBezTo>
                  <a:cubicBezTo>
                    <a:pt x="8" y="3"/>
                    <a:pt x="8" y="3"/>
                    <a:pt x="8" y="3"/>
                  </a:cubicBezTo>
                  <a:cubicBezTo>
                    <a:pt x="9" y="3"/>
                    <a:pt x="9" y="3"/>
                    <a:pt x="9" y="3"/>
                  </a:cubicBezTo>
                  <a:cubicBezTo>
                    <a:pt x="8" y="3"/>
                    <a:pt x="8" y="3"/>
                    <a:pt x="8" y="3"/>
                  </a:cubicBezTo>
                  <a:cubicBezTo>
                    <a:pt x="9" y="2"/>
                    <a:pt x="9" y="2"/>
                    <a:pt x="9" y="2"/>
                  </a:cubicBezTo>
                  <a:cubicBezTo>
                    <a:pt x="9" y="2"/>
                    <a:pt x="9" y="2"/>
                    <a:pt x="9" y="2"/>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4"/>
                    <a:pt x="9" y="4"/>
                    <a:pt x="9"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5"/>
                    <a:pt x="10" y="5"/>
                    <a:pt x="10" y="5"/>
                  </a:cubicBezTo>
                  <a:cubicBezTo>
                    <a:pt x="10" y="5"/>
                    <a:pt x="10" y="5"/>
                    <a:pt x="10" y="5"/>
                  </a:cubicBezTo>
                  <a:cubicBezTo>
                    <a:pt x="10" y="5"/>
                    <a:pt x="10" y="5"/>
                    <a:pt x="10" y="5"/>
                  </a:cubicBezTo>
                  <a:cubicBezTo>
                    <a:pt x="11" y="5"/>
                    <a:pt x="11" y="5"/>
                    <a:pt x="11" y="5"/>
                  </a:cubicBezTo>
                  <a:cubicBezTo>
                    <a:pt x="11" y="5"/>
                    <a:pt x="11" y="5"/>
                    <a:pt x="11" y="5"/>
                  </a:cubicBezTo>
                  <a:cubicBezTo>
                    <a:pt x="11" y="5"/>
                    <a:pt x="11" y="5"/>
                    <a:pt x="11" y="5"/>
                  </a:cubicBezTo>
                  <a:cubicBezTo>
                    <a:pt x="11" y="5"/>
                    <a:pt x="11" y="5"/>
                    <a:pt x="11" y="5"/>
                  </a:cubicBezTo>
                  <a:cubicBezTo>
                    <a:pt x="11" y="5"/>
                    <a:pt x="11" y="5"/>
                    <a:pt x="11" y="5"/>
                  </a:cubicBezTo>
                  <a:cubicBezTo>
                    <a:pt x="11" y="4"/>
                    <a:pt x="11" y="4"/>
                    <a:pt x="11" y="4"/>
                  </a:cubicBezTo>
                  <a:cubicBezTo>
                    <a:pt x="11" y="4"/>
                    <a:pt x="11" y="4"/>
                    <a:pt x="11" y="4"/>
                  </a:cubicBezTo>
                  <a:cubicBezTo>
                    <a:pt x="12" y="4"/>
                    <a:pt x="12" y="4"/>
                    <a:pt x="12" y="4"/>
                  </a:cubicBezTo>
                  <a:cubicBezTo>
                    <a:pt x="12" y="4"/>
                    <a:pt x="12" y="4"/>
                    <a:pt x="12" y="4"/>
                  </a:cubicBezTo>
                  <a:cubicBezTo>
                    <a:pt x="12" y="4"/>
                    <a:pt x="12" y="4"/>
                    <a:pt x="12" y="4"/>
                  </a:cubicBezTo>
                  <a:cubicBezTo>
                    <a:pt x="12" y="4"/>
                    <a:pt x="12" y="4"/>
                    <a:pt x="12" y="4"/>
                  </a:cubicBezTo>
                  <a:cubicBezTo>
                    <a:pt x="12" y="3"/>
                    <a:pt x="12" y="3"/>
                    <a:pt x="12" y="3"/>
                  </a:cubicBezTo>
                  <a:cubicBezTo>
                    <a:pt x="12" y="3"/>
                    <a:pt x="12" y="3"/>
                    <a:pt x="12" y="3"/>
                  </a:cubicBezTo>
                  <a:cubicBezTo>
                    <a:pt x="13" y="3"/>
                    <a:pt x="13" y="3"/>
                    <a:pt x="13" y="3"/>
                  </a:cubicBezTo>
                  <a:cubicBezTo>
                    <a:pt x="13" y="3"/>
                    <a:pt x="13" y="3"/>
                    <a:pt x="13" y="3"/>
                  </a:cubicBezTo>
                  <a:cubicBezTo>
                    <a:pt x="13" y="2"/>
                    <a:pt x="13" y="2"/>
                    <a:pt x="13" y="2"/>
                  </a:cubicBezTo>
                  <a:cubicBezTo>
                    <a:pt x="13" y="2"/>
                    <a:pt x="13" y="2"/>
                    <a:pt x="13" y="2"/>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4"/>
                    <a:pt x="13" y="4"/>
                    <a:pt x="13" y="4"/>
                  </a:cubicBezTo>
                  <a:cubicBezTo>
                    <a:pt x="13" y="4"/>
                    <a:pt x="13" y="4"/>
                    <a:pt x="13" y="4"/>
                  </a:cubicBezTo>
                  <a:cubicBezTo>
                    <a:pt x="13" y="4"/>
                    <a:pt x="13" y="4"/>
                    <a:pt x="13" y="4"/>
                  </a:cubicBezTo>
                  <a:cubicBezTo>
                    <a:pt x="13" y="4"/>
                    <a:pt x="13" y="4"/>
                    <a:pt x="13" y="4"/>
                  </a:cubicBezTo>
                  <a:cubicBezTo>
                    <a:pt x="13" y="4"/>
                    <a:pt x="13" y="5"/>
                    <a:pt x="13" y="5"/>
                  </a:cubicBezTo>
                  <a:cubicBezTo>
                    <a:pt x="14" y="5"/>
                    <a:pt x="14" y="5"/>
                    <a:pt x="14" y="5"/>
                  </a:cubicBezTo>
                  <a:cubicBezTo>
                    <a:pt x="14" y="5"/>
                    <a:pt x="14" y="5"/>
                    <a:pt x="14" y="5"/>
                  </a:cubicBezTo>
                  <a:cubicBezTo>
                    <a:pt x="14" y="6"/>
                    <a:pt x="14" y="6"/>
                    <a:pt x="14" y="6"/>
                  </a:cubicBezTo>
                  <a:cubicBezTo>
                    <a:pt x="14" y="6"/>
                    <a:pt x="14" y="6"/>
                    <a:pt x="14" y="6"/>
                  </a:cubicBezTo>
                  <a:cubicBezTo>
                    <a:pt x="14" y="6"/>
                    <a:pt x="14" y="6"/>
                    <a:pt x="14" y="6"/>
                  </a:cubicBezTo>
                  <a:cubicBezTo>
                    <a:pt x="15" y="6"/>
                    <a:pt x="15" y="6"/>
                    <a:pt x="15" y="5"/>
                  </a:cubicBezTo>
                  <a:cubicBezTo>
                    <a:pt x="15" y="5"/>
                    <a:pt x="15" y="5"/>
                    <a:pt x="15" y="5"/>
                  </a:cubicBezTo>
                  <a:close/>
                  <a:moveTo>
                    <a:pt x="8" y="1"/>
                  </a:moveTo>
                  <a:cubicBezTo>
                    <a:pt x="8" y="1"/>
                    <a:pt x="8" y="1"/>
                    <a:pt x="8" y="1"/>
                  </a:cubicBezTo>
                  <a:cubicBezTo>
                    <a:pt x="8" y="1"/>
                    <a:pt x="8"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86" name="Graphic 85"/>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928"/>
          <a:stretch/>
        </p:blipFill>
        <p:spPr>
          <a:xfrm>
            <a:off x="0" y="4294176"/>
            <a:ext cx="3831885" cy="1977671"/>
          </a:xfrm>
          <a:prstGeom prst="rect">
            <a:avLst/>
          </a:prstGeom>
        </p:spPr>
      </p:pic>
      <p:pic>
        <p:nvPicPr>
          <p:cNvPr id="85" name="Graphic 84"/>
          <p:cNvPicPr>
            <a:picLocks noChangeAspect="1"/>
          </p:cNvPicPr>
          <p:nvPr userDrawn="1"/>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15717"/>
          <a:stretch/>
        </p:blipFill>
        <p:spPr>
          <a:xfrm>
            <a:off x="0" y="3618400"/>
            <a:ext cx="4025876" cy="1482393"/>
          </a:xfrm>
          <a:prstGeom prst="rect">
            <a:avLst/>
          </a:prstGeom>
        </p:spPr>
      </p:pic>
      <p:sp>
        <p:nvSpPr>
          <p:cNvPr id="40" name="Text Placeholder 4"/>
          <p:cNvSpPr>
            <a:spLocks noGrp="1"/>
          </p:cNvSpPr>
          <p:nvPr>
            <p:ph type="body" sz="quarter" idx="10"/>
          </p:nvPr>
        </p:nvSpPr>
        <p:spPr>
          <a:xfrm>
            <a:off x="277290" y="3865372"/>
            <a:ext cx="3711575" cy="555812"/>
          </a:xfrm>
        </p:spPr>
        <p:txBody>
          <a:bodyPr anchor="ctr"/>
          <a:lstStyle>
            <a:lvl1pPr marL="0" indent="0" algn="l">
              <a:buNone/>
              <a:defRPr sz="2400">
                <a:solidFill>
                  <a:schemeClr val="accent3"/>
                </a:solidFill>
              </a:defRPr>
            </a:lvl1pPr>
          </a:lstStyle>
          <a:p>
            <a:pPr lvl="0"/>
            <a:endParaRPr lang="en-US" dirty="0"/>
          </a:p>
        </p:txBody>
      </p:sp>
      <p:sp>
        <p:nvSpPr>
          <p:cNvPr id="41" name="Text Placeholder 4"/>
          <p:cNvSpPr>
            <a:spLocks noGrp="1"/>
          </p:cNvSpPr>
          <p:nvPr>
            <p:ph type="body" sz="quarter" idx="11"/>
          </p:nvPr>
        </p:nvSpPr>
        <p:spPr>
          <a:xfrm>
            <a:off x="277290" y="4887384"/>
            <a:ext cx="3711575" cy="920761"/>
          </a:xfrm>
        </p:spPr>
        <p:txBody>
          <a:bodyPr anchor="ctr"/>
          <a:lstStyle>
            <a:lvl1pPr marL="0" indent="0" algn="l">
              <a:buNone/>
              <a:defRPr sz="3600" b="1">
                <a:solidFill>
                  <a:schemeClr val="accent1"/>
                </a:solidFill>
              </a:defRPr>
            </a:lvl1pPr>
          </a:lstStyle>
          <a:p>
            <a:pPr lvl="0"/>
            <a:endParaRPr lang="en-US" dirty="0"/>
          </a:p>
        </p:txBody>
      </p:sp>
    </p:spTree>
    <p:extLst>
      <p:ext uri="{BB962C8B-B14F-4D97-AF65-F5344CB8AC3E}">
        <p14:creationId xmlns:p14="http://schemas.microsoft.com/office/powerpoint/2010/main" val="944367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304800" y="5889812"/>
            <a:ext cx="8534400" cy="564590"/>
          </a:xfrm>
        </p:spPr>
        <p:txBody>
          <a:bodyPr anchor="b"/>
          <a:lstStyle>
            <a:lvl1pPr marL="0" indent="0">
              <a:buNone/>
              <a:defRPr sz="1050">
                <a:solidFill>
                  <a:schemeClr val="tx2"/>
                </a:solidFill>
              </a:defRPr>
            </a:lvl1pPr>
          </a:lstStyle>
          <a:p>
            <a:pPr lvl="0"/>
            <a:endParaRPr lang="en-US" dirty="0"/>
          </a:p>
        </p:txBody>
      </p:sp>
    </p:spTree>
    <p:extLst>
      <p:ext uri="{BB962C8B-B14F-4D97-AF65-F5344CB8AC3E}">
        <p14:creationId xmlns:p14="http://schemas.microsoft.com/office/powerpoint/2010/main" val="2908936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3319292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_2">
    <p:spTree>
      <p:nvGrpSpPr>
        <p:cNvPr id="1" name=""/>
        <p:cNvGrpSpPr/>
        <p:nvPr/>
      </p:nvGrpSpPr>
      <p:grpSpPr>
        <a:xfrm>
          <a:off x="0" y="0"/>
          <a:ext cx="0" cy="0"/>
          <a:chOff x="0" y="0"/>
          <a:chExt cx="0" cy="0"/>
        </a:xfrm>
      </p:grpSpPr>
      <p:sp>
        <p:nvSpPr>
          <p:cNvPr id="2" name="Title 1"/>
          <p:cNvSpPr>
            <a:spLocks noGrp="1"/>
          </p:cNvSpPr>
          <p:nvPr>
            <p:ph type="title"/>
          </p:nvPr>
        </p:nvSpPr>
        <p:spPr>
          <a:xfrm>
            <a:off x="304801" y="196780"/>
            <a:ext cx="7151076" cy="629771"/>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0" y="6768352"/>
            <a:ext cx="1524000" cy="89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1524000" y="6768352"/>
            <a:ext cx="1524000" cy="896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3048000" y="6768352"/>
            <a:ext cx="1524000" cy="896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572000" y="6768352"/>
            <a:ext cx="1524000" cy="89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6096000" y="6768352"/>
            <a:ext cx="1524000" cy="896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7620000" y="6768352"/>
            <a:ext cx="1524000" cy="896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82176" y="183800"/>
            <a:ext cx="1092884" cy="655731"/>
          </a:xfrm>
          <a:prstGeom prst="rect">
            <a:avLst/>
          </a:prstGeom>
        </p:spPr>
      </p:pic>
      <p:cxnSp>
        <p:nvCxnSpPr>
          <p:cNvPr id="13" name="Straight Connector 12"/>
          <p:cNvCxnSpPr/>
          <p:nvPr userDrawn="1"/>
        </p:nvCxnSpPr>
        <p:spPr>
          <a:xfrm>
            <a:off x="7539318" y="196780"/>
            <a:ext cx="0" cy="6427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4"/>
          <p:cNvSpPr>
            <a:spLocks noGrp="1"/>
          </p:cNvSpPr>
          <p:nvPr>
            <p:ph type="body" sz="quarter" idx="10"/>
          </p:nvPr>
        </p:nvSpPr>
        <p:spPr>
          <a:xfrm>
            <a:off x="304800" y="5889812"/>
            <a:ext cx="8534400" cy="564590"/>
          </a:xfrm>
        </p:spPr>
        <p:txBody>
          <a:bodyPr anchor="b"/>
          <a:lstStyle>
            <a:lvl1pPr marL="0" indent="0">
              <a:buNone/>
              <a:defRPr sz="1050">
                <a:solidFill>
                  <a:schemeClr val="tx2"/>
                </a:solidFill>
              </a:defRPr>
            </a:lvl1pPr>
          </a:lstStyle>
          <a:p>
            <a:pPr lvl="0"/>
            <a:endParaRPr lang="en-US" dirty="0"/>
          </a:p>
        </p:txBody>
      </p:sp>
    </p:spTree>
    <p:extLst>
      <p:ext uri="{BB962C8B-B14F-4D97-AF65-F5344CB8AC3E}">
        <p14:creationId xmlns:p14="http://schemas.microsoft.com/office/powerpoint/2010/main" val="629316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_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3999" cy="6771277"/>
          </a:xfrm>
          <a:prstGeom prst="rect">
            <a:avLst/>
          </a:prstGeom>
        </p:spPr>
      </p:pic>
      <p:grpSp>
        <p:nvGrpSpPr>
          <p:cNvPr id="15" name="Group 16"/>
          <p:cNvGrpSpPr>
            <a:grpSpLocks noChangeAspect="1"/>
          </p:cNvGrpSpPr>
          <p:nvPr userDrawn="1"/>
        </p:nvGrpSpPr>
        <p:grpSpPr bwMode="auto">
          <a:xfrm>
            <a:off x="422028" y="468922"/>
            <a:ext cx="1900806" cy="1148863"/>
            <a:chOff x="-1" y="0"/>
            <a:chExt cx="862" cy="521"/>
          </a:xfrm>
          <a:solidFill>
            <a:schemeClr val="accent1"/>
          </a:solidFill>
        </p:grpSpPr>
        <p:sp>
          <p:nvSpPr>
            <p:cNvPr id="16" name="Freeform 17"/>
            <p:cNvSpPr>
              <a:spLocks/>
            </p:cNvSpPr>
            <p:nvPr userDrawn="1"/>
          </p:nvSpPr>
          <p:spPr bwMode="auto">
            <a:xfrm>
              <a:off x="381" y="168"/>
              <a:ext cx="36" cy="33"/>
            </a:xfrm>
            <a:custGeom>
              <a:avLst/>
              <a:gdLst>
                <a:gd name="T0" fmla="*/ 27 w 36"/>
                <a:gd name="T1" fmla="*/ 33 h 33"/>
                <a:gd name="T2" fmla="*/ 27 w 36"/>
                <a:gd name="T3" fmla="*/ 11 h 33"/>
                <a:gd name="T4" fmla="*/ 19 w 36"/>
                <a:gd name="T5" fmla="*/ 23 h 33"/>
                <a:gd name="T6" fmla="*/ 9 w 36"/>
                <a:gd name="T7" fmla="*/ 11 h 33"/>
                <a:gd name="T8" fmla="*/ 9 w 36"/>
                <a:gd name="T9" fmla="*/ 33 h 33"/>
                <a:gd name="T10" fmla="*/ 0 w 36"/>
                <a:gd name="T11" fmla="*/ 33 h 33"/>
                <a:gd name="T12" fmla="*/ 0 w 36"/>
                <a:gd name="T13" fmla="*/ 0 h 33"/>
                <a:gd name="T14" fmla="*/ 9 w 36"/>
                <a:gd name="T15" fmla="*/ 0 h 33"/>
                <a:gd name="T16" fmla="*/ 19 w 36"/>
                <a:gd name="T17" fmla="*/ 13 h 33"/>
                <a:gd name="T18" fmla="*/ 27 w 36"/>
                <a:gd name="T19" fmla="*/ 0 h 33"/>
                <a:gd name="T20" fmla="*/ 36 w 36"/>
                <a:gd name="T21" fmla="*/ 0 h 33"/>
                <a:gd name="T22" fmla="*/ 36 w 36"/>
                <a:gd name="T23" fmla="*/ 33 h 33"/>
                <a:gd name="T24" fmla="*/ 27 w 3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7" y="33"/>
                  </a:moveTo>
                  <a:lnTo>
                    <a:pt x="27" y="11"/>
                  </a:lnTo>
                  <a:lnTo>
                    <a:pt x="19" y="23"/>
                  </a:lnTo>
                  <a:lnTo>
                    <a:pt x="9" y="11"/>
                  </a:lnTo>
                  <a:lnTo>
                    <a:pt x="9" y="33"/>
                  </a:lnTo>
                  <a:lnTo>
                    <a:pt x="0" y="33"/>
                  </a:lnTo>
                  <a:lnTo>
                    <a:pt x="0" y="0"/>
                  </a:lnTo>
                  <a:lnTo>
                    <a:pt x="9" y="0"/>
                  </a:lnTo>
                  <a:lnTo>
                    <a:pt x="19" y="13"/>
                  </a:lnTo>
                  <a:lnTo>
                    <a:pt x="27" y="0"/>
                  </a:lnTo>
                  <a:lnTo>
                    <a:pt x="36" y="0"/>
                  </a:lnTo>
                  <a:lnTo>
                    <a:pt x="36" y="33"/>
                  </a:lnTo>
                  <a:lnTo>
                    <a:pt x="27"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noEditPoints="1"/>
            </p:cNvSpPr>
            <p:nvPr userDrawn="1"/>
          </p:nvSpPr>
          <p:spPr bwMode="auto">
            <a:xfrm>
              <a:off x="423" y="168"/>
              <a:ext cx="25" cy="33"/>
            </a:xfrm>
            <a:custGeom>
              <a:avLst/>
              <a:gdLst>
                <a:gd name="T0" fmla="*/ 7 w 12"/>
                <a:gd name="T1" fmla="*/ 16 h 16"/>
                <a:gd name="T2" fmla="*/ 0 w 12"/>
                <a:gd name="T3" fmla="*/ 16 h 16"/>
                <a:gd name="T4" fmla="*/ 0 w 12"/>
                <a:gd name="T5" fmla="*/ 0 h 16"/>
                <a:gd name="T6" fmla="*/ 6 w 12"/>
                <a:gd name="T7" fmla="*/ 0 h 16"/>
                <a:gd name="T8" fmla="*/ 11 w 12"/>
                <a:gd name="T9" fmla="*/ 4 h 16"/>
                <a:gd name="T10" fmla="*/ 9 w 12"/>
                <a:gd name="T11" fmla="*/ 7 h 16"/>
                <a:gd name="T12" fmla="*/ 12 w 12"/>
                <a:gd name="T13" fmla="*/ 11 h 16"/>
                <a:gd name="T14" fmla="*/ 7 w 12"/>
                <a:gd name="T15" fmla="*/ 16 h 16"/>
                <a:gd name="T16" fmla="*/ 5 w 12"/>
                <a:gd name="T17" fmla="*/ 3 h 16"/>
                <a:gd name="T18" fmla="*/ 4 w 12"/>
                <a:gd name="T19" fmla="*/ 3 h 16"/>
                <a:gd name="T20" fmla="*/ 4 w 12"/>
                <a:gd name="T21" fmla="*/ 6 h 16"/>
                <a:gd name="T22" fmla="*/ 5 w 12"/>
                <a:gd name="T23" fmla="*/ 6 h 16"/>
                <a:gd name="T24" fmla="*/ 8 w 12"/>
                <a:gd name="T25" fmla="*/ 4 h 16"/>
                <a:gd name="T26" fmla="*/ 5 w 12"/>
                <a:gd name="T27" fmla="*/ 3 h 16"/>
                <a:gd name="T28" fmla="*/ 6 w 12"/>
                <a:gd name="T29" fmla="*/ 9 h 16"/>
                <a:gd name="T30" fmla="*/ 4 w 12"/>
                <a:gd name="T31" fmla="*/ 9 h 16"/>
                <a:gd name="T32" fmla="*/ 4 w 12"/>
                <a:gd name="T33" fmla="*/ 13 h 16"/>
                <a:gd name="T34" fmla="*/ 6 w 12"/>
                <a:gd name="T35" fmla="*/ 13 h 16"/>
                <a:gd name="T36" fmla="*/ 8 w 12"/>
                <a:gd name="T37" fmla="*/ 11 h 16"/>
                <a:gd name="T38" fmla="*/ 6 w 12"/>
                <a:gd name="T39"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6">
                  <a:moveTo>
                    <a:pt x="7" y="16"/>
                  </a:moveTo>
                  <a:cubicBezTo>
                    <a:pt x="0" y="16"/>
                    <a:pt x="0" y="16"/>
                    <a:pt x="0" y="16"/>
                  </a:cubicBezTo>
                  <a:cubicBezTo>
                    <a:pt x="0" y="0"/>
                    <a:pt x="0" y="0"/>
                    <a:pt x="0" y="0"/>
                  </a:cubicBezTo>
                  <a:cubicBezTo>
                    <a:pt x="6" y="0"/>
                    <a:pt x="6" y="0"/>
                    <a:pt x="6" y="0"/>
                  </a:cubicBezTo>
                  <a:cubicBezTo>
                    <a:pt x="9" y="0"/>
                    <a:pt x="11" y="2"/>
                    <a:pt x="11" y="4"/>
                  </a:cubicBezTo>
                  <a:cubicBezTo>
                    <a:pt x="11" y="5"/>
                    <a:pt x="10" y="7"/>
                    <a:pt x="9" y="7"/>
                  </a:cubicBezTo>
                  <a:cubicBezTo>
                    <a:pt x="10" y="8"/>
                    <a:pt x="12" y="9"/>
                    <a:pt x="12" y="11"/>
                  </a:cubicBezTo>
                  <a:cubicBezTo>
                    <a:pt x="12" y="14"/>
                    <a:pt x="9" y="16"/>
                    <a:pt x="7" y="16"/>
                  </a:cubicBezTo>
                  <a:moveTo>
                    <a:pt x="5" y="3"/>
                  </a:moveTo>
                  <a:cubicBezTo>
                    <a:pt x="4" y="3"/>
                    <a:pt x="4" y="3"/>
                    <a:pt x="4" y="3"/>
                  </a:cubicBezTo>
                  <a:cubicBezTo>
                    <a:pt x="4" y="6"/>
                    <a:pt x="4" y="6"/>
                    <a:pt x="4" y="6"/>
                  </a:cubicBezTo>
                  <a:cubicBezTo>
                    <a:pt x="5" y="6"/>
                    <a:pt x="5" y="6"/>
                    <a:pt x="5" y="6"/>
                  </a:cubicBezTo>
                  <a:cubicBezTo>
                    <a:pt x="7" y="6"/>
                    <a:pt x="8" y="5"/>
                    <a:pt x="8" y="4"/>
                  </a:cubicBezTo>
                  <a:cubicBezTo>
                    <a:pt x="8" y="3"/>
                    <a:pt x="7" y="3"/>
                    <a:pt x="5" y="3"/>
                  </a:cubicBezTo>
                  <a:moveTo>
                    <a:pt x="6" y="9"/>
                  </a:moveTo>
                  <a:cubicBezTo>
                    <a:pt x="4" y="9"/>
                    <a:pt x="4" y="9"/>
                    <a:pt x="4" y="9"/>
                  </a:cubicBezTo>
                  <a:cubicBezTo>
                    <a:pt x="4" y="13"/>
                    <a:pt x="4" y="13"/>
                    <a:pt x="4" y="13"/>
                  </a:cubicBezTo>
                  <a:cubicBezTo>
                    <a:pt x="6" y="13"/>
                    <a:pt x="6" y="13"/>
                    <a:pt x="6" y="13"/>
                  </a:cubicBezTo>
                  <a:cubicBezTo>
                    <a:pt x="8" y="13"/>
                    <a:pt x="8" y="12"/>
                    <a:pt x="8" y="11"/>
                  </a:cubicBezTo>
                  <a:cubicBezTo>
                    <a:pt x="8" y="10"/>
                    <a:pt x="8" y="9"/>
                    <a:pt x="6"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p:cNvSpPr>
              <a:spLocks/>
            </p:cNvSpPr>
            <p:nvPr userDrawn="1"/>
          </p:nvSpPr>
          <p:spPr bwMode="auto">
            <a:xfrm>
              <a:off x="452" y="168"/>
              <a:ext cx="22" cy="33"/>
            </a:xfrm>
            <a:custGeom>
              <a:avLst/>
              <a:gdLst>
                <a:gd name="T0" fmla="*/ 8 w 22"/>
                <a:gd name="T1" fmla="*/ 6 h 33"/>
                <a:gd name="T2" fmla="*/ 8 w 22"/>
                <a:gd name="T3" fmla="*/ 13 h 33"/>
                <a:gd name="T4" fmla="*/ 18 w 22"/>
                <a:gd name="T5" fmla="*/ 13 h 33"/>
                <a:gd name="T6" fmla="*/ 18 w 22"/>
                <a:gd name="T7" fmla="*/ 19 h 33"/>
                <a:gd name="T8" fmla="*/ 8 w 22"/>
                <a:gd name="T9" fmla="*/ 19 h 33"/>
                <a:gd name="T10" fmla="*/ 8 w 22"/>
                <a:gd name="T11" fmla="*/ 33 h 33"/>
                <a:gd name="T12" fmla="*/ 0 w 22"/>
                <a:gd name="T13" fmla="*/ 33 h 33"/>
                <a:gd name="T14" fmla="*/ 0 w 22"/>
                <a:gd name="T15" fmla="*/ 0 h 33"/>
                <a:gd name="T16" fmla="*/ 22 w 22"/>
                <a:gd name="T17" fmla="*/ 0 h 33"/>
                <a:gd name="T18" fmla="*/ 22 w 22"/>
                <a:gd name="T19" fmla="*/ 6 h 33"/>
                <a:gd name="T20" fmla="*/ 8 w 22"/>
                <a:gd name="T21"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3">
                  <a:moveTo>
                    <a:pt x="8" y="6"/>
                  </a:moveTo>
                  <a:lnTo>
                    <a:pt x="8" y="13"/>
                  </a:lnTo>
                  <a:lnTo>
                    <a:pt x="18" y="13"/>
                  </a:lnTo>
                  <a:lnTo>
                    <a:pt x="18" y="19"/>
                  </a:lnTo>
                  <a:lnTo>
                    <a:pt x="8" y="19"/>
                  </a:lnTo>
                  <a:lnTo>
                    <a:pt x="8" y="33"/>
                  </a:lnTo>
                  <a:lnTo>
                    <a:pt x="0" y="33"/>
                  </a:lnTo>
                  <a:lnTo>
                    <a:pt x="0" y="0"/>
                  </a:lnTo>
                  <a:lnTo>
                    <a:pt x="22" y="0"/>
                  </a:lnTo>
                  <a:lnTo>
                    <a:pt x="22"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0"/>
            <p:cNvSpPr>
              <a:spLocks noEditPoints="1"/>
            </p:cNvSpPr>
            <p:nvPr userDrawn="1"/>
          </p:nvSpPr>
          <p:spPr bwMode="auto">
            <a:xfrm>
              <a:off x="425" y="13"/>
              <a:ext cx="225" cy="201"/>
            </a:xfrm>
            <a:custGeom>
              <a:avLst/>
              <a:gdLst>
                <a:gd name="T0" fmla="*/ 5 w 109"/>
                <a:gd name="T1" fmla="*/ 50 h 97"/>
                <a:gd name="T2" fmla="*/ 6 w 109"/>
                <a:gd name="T3" fmla="*/ 50 h 97"/>
                <a:gd name="T4" fmla="*/ 73 w 109"/>
                <a:gd name="T5" fmla="*/ 21 h 97"/>
                <a:gd name="T6" fmla="*/ 57 w 109"/>
                <a:gd name="T7" fmla="*/ 34 h 97"/>
                <a:gd name="T8" fmla="*/ 64 w 109"/>
                <a:gd name="T9" fmla="*/ 25 h 97"/>
                <a:gd name="T10" fmla="*/ 63 w 109"/>
                <a:gd name="T11" fmla="*/ 19 h 97"/>
                <a:gd name="T12" fmla="*/ 76 w 109"/>
                <a:gd name="T13" fmla="*/ 15 h 97"/>
                <a:gd name="T14" fmla="*/ 86 w 109"/>
                <a:gd name="T15" fmla="*/ 38 h 97"/>
                <a:gd name="T16" fmla="*/ 75 w 109"/>
                <a:gd name="T17" fmla="*/ 47 h 97"/>
                <a:gd name="T18" fmla="*/ 77 w 109"/>
                <a:gd name="T19" fmla="*/ 35 h 97"/>
                <a:gd name="T20" fmla="*/ 91 w 109"/>
                <a:gd name="T21" fmla="*/ 18 h 97"/>
                <a:gd name="T22" fmla="*/ 92 w 109"/>
                <a:gd name="T23" fmla="*/ 34 h 97"/>
                <a:gd name="T24" fmla="*/ 76 w 109"/>
                <a:gd name="T25" fmla="*/ 74 h 97"/>
                <a:gd name="T26" fmla="*/ 32 w 109"/>
                <a:gd name="T27" fmla="*/ 88 h 97"/>
                <a:gd name="T28" fmla="*/ 35 w 109"/>
                <a:gd name="T29" fmla="*/ 86 h 97"/>
                <a:gd name="T30" fmla="*/ 30 w 109"/>
                <a:gd name="T31" fmla="*/ 84 h 97"/>
                <a:gd name="T32" fmla="*/ 40 w 109"/>
                <a:gd name="T33" fmla="*/ 81 h 97"/>
                <a:gd name="T34" fmla="*/ 38 w 109"/>
                <a:gd name="T35" fmla="*/ 79 h 97"/>
                <a:gd name="T36" fmla="*/ 46 w 109"/>
                <a:gd name="T37" fmla="*/ 77 h 97"/>
                <a:gd name="T38" fmla="*/ 49 w 109"/>
                <a:gd name="T39" fmla="*/ 75 h 97"/>
                <a:gd name="T40" fmla="*/ 52 w 109"/>
                <a:gd name="T41" fmla="*/ 72 h 97"/>
                <a:gd name="T42" fmla="*/ 53 w 109"/>
                <a:gd name="T43" fmla="*/ 70 h 97"/>
                <a:gd name="T44" fmla="*/ 58 w 109"/>
                <a:gd name="T45" fmla="*/ 67 h 97"/>
                <a:gd name="T46" fmla="*/ 48 w 109"/>
                <a:gd name="T47" fmla="*/ 66 h 97"/>
                <a:gd name="T48" fmla="*/ 55 w 109"/>
                <a:gd name="T49" fmla="*/ 64 h 97"/>
                <a:gd name="T50" fmla="*/ 60 w 109"/>
                <a:gd name="T51" fmla="*/ 63 h 97"/>
                <a:gd name="T52" fmla="*/ 52 w 109"/>
                <a:gd name="T53" fmla="*/ 60 h 97"/>
                <a:gd name="T54" fmla="*/ 61 w 109"/>
                <a:gd name="T55" fmla="*/ 58 h 97"/>
                <a:gd name="T56" fmla="*/ 65 w 109"/>
                <a:gd name="T57" fmla="*/ 55 h 97"/>
                <a:gd name="T58" fmla="*/ 54 w 109"/>
                <a:gd name="T59" fmla="*/ 56 h 97"/>
                <a:gd name="T60" fmla="*/ 54 w 109"/>
                <a:gd name="T61" fmla="*/ 55 h 97"/>
                <a:gd name="T62" fmla="*/ 66 w 109"/>
                <a:gd name="T63" fmla="*/ 48 h 97"/>
                <a:gd name="T64" fmla="*/ 49 w 109"/>
                <a:gd name="T65" fmla="*/ 52 h 97"/>
                <a:gd name="T66" fmla="*/ 7 w 109"/>
                <a:gd name="T67" fmla="*/ 58 h 97"/>
                <a:gd name="T68" fmla="*/ 10 w 109"/>
                <a:gd name="T69" fmla="*/ 52 h 97"/>
                <a:gd name="T70" fmla="*/ 8 w 109"/>
                <a:gd name="T71" fmla="*/ 48 h 97"/>
                <a:gd name="T72" fmla="*/ 3 w 109"/>
                <a:gd name="T73" fmla="*/ 40 h 97"/>
                <a:gd name="T74" fmla="*/ 10 w 109"/>
                <a:gd name="T75" fmla="*/ 40 h 97"/>
                <a:gd name="T76" fmla="*/ 13 w 109"/>
                <a:gd name="T77" fmla="*/ 44 h 97"/>
                <a:gd name="T78" fmla="*/ 28 w 109"/>
                <a:gd name="T79" fmla="*/ 54 h 97"/>
                <a:gd name="T80" fmla="*/ 40 w 109"/>
                <a:gd name="T81" fmla="*/ 38 h 97"/>
                <a:gd name="T82" fmla="*/ 43 w 109"/>
                <a:gd name="T83" fmla="*/ 20 h 97"/>
                <a:gd name="T84" fmla="*/ 55 w 109"/>
                <a:gd name="T85" fmla="*/ 14 h 97"/>
                <a:gd name="T86" fmla="*/ 49 w 109"/>
                <a:gd name="T87" fmla="*/ 33 h 97"/>
                <a:gd name="T88" fmla="*/ 60 w 109"/>
                <a:gd name="T89" fmla="*/ 41 h 97"/>
                <a:gd name="T90" fmla="*/ 77 w 109"/>
                <a:gd name="T91" fmla="*/ 56 h 97"/>
                <a:gd name="T92" fmla="*/ 90 w 109"/>
                <a:gd name="T93" fmla="*/ 54 h 97"/>
                <a:gd name="T94" fmla="*/ 89 w 109"/>
                <a:gd name="T9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 h="97">
                  <a:moveTo>
                    <a:pt x="6" y="50"/>
                  </a:moveTo>
                  <a:cubicBezTo>
                    <a:pt x="5" y="50"/>
                    <a:pt x="5" y="50"/>
                    <a:pt x="5" y="50"/>
                  </a:cubicBezTo>
                  <a:cubicBezTo>
                    <a:pt x="5" y="50"/>
                    <a:pt x="5" y="50"/>
                    <a:pt x="5" y="50"/>
                  </a:cubicBezTo>
                  <a:cubicBezTo>
                    <a:pt x="5" y="50"/>
                    <a:pt x="4" y="50"/>
                    <a:pt x="4" y="49"/>
                  </a:cubicBezTo>
                  <a:cubicBezTo>
                    <a:pt x="4" y="49"/>
                    <a:pt x="4" y="49"/>
                    <a:pt x="4" y="49"/>
                  </a:cubicBezTo>
                  <a:cubicBezTo>
                    <a:pt x="5" y="49"/>
                    <a:pt x="6" y="49"/>
                    <a:pt x="6" y="50"/>
                  </a:cubicBezTo>
                  <a:moveTo>
                    <a:pt x="76" y="15"/>
                  </a:moveTo>
                  <a:cubicBezTo>
                    <a:pt x="76" y="16"/>
                    <a:pt x="74" y="17"/>
                    <a:pt x="74" y="18"/>
                  </a:cubicBezTo>
                  <a:cubicBezTo>
                    <a:pt x="73" y="19"/>
                    <a:pt x="73" y="20"/>
                    <a:pt x="73" y="21"/>
                  </a:cubicBezTo>
                  <a:cubicBezTo>
                    <a:pt x="71" y="23"/>
                    <a:pt x="70" y="24"/>
                    <a:pt x="69" y="26"/>
                  </a:cubicBezTo>
                  <a:cubicBezTo>
                    <a:pt x="68" y="29"/>
                    <a:pt x="69" y="32"/>
                    <a:pt x="66" y="34"/>
                  </a:cubicBezTo>
                  <a:cubicBezTo>
                    <a:pt x="64" y="35"/>
                    <a:pt x="58" y="37"/>
                    <a:pt x="57" y="34"/>
                  </a:cubicBezTo>
                  <a:cubicBezTo>
                    <a:pt x="56" y="32"/>
                    <a:pt x="59" y="28"/>
                    <a:pt x="59" y="29"/>
                  </a:cubicBezTo>
                  <a:cubicBezTo>
                    <a:pt x="59" y="28"/>
                    <a:pt x="59" y="28"/>
                    <a:pt x="59" y="28"/>
                  </a:cubicBezTo>
                  <a:cubicBezTo>
                    <a:pt x="60" y="27"/>
                    <a:pt x="62" y="25"/>
                    <a:pt x="64" y="25"/>
                  </a:cubicBezTo>
                  <a:cubicBezTo>
                    <a:pt x="64" y="25"/>
                    <a:pt x="64" y="25"/>
                    <a:pt x="64" y="25"/>
                  </a:cubicBezTo>
                  <a:cubicBezTo>
                    <a:pt x="64" y="24"/>
                    <a:pt x="62" y="24"/>
                    <a:pt x="62" y="23"/>
                  </a:cubicBezTo>
                  <a:cubicBezTo>
                    <a:pt x="62" y="22"/>
                    <a:pt x="63" y="20"/>
                    <a:pt x="63" y="19"/>
                  </a:cubicBezTo>
                  <a:cubicBezTo>
                    <a:pt x="66" y="13"/>
                    <a:pt x="71" y="7"/>
                    <a:pt x="76" y="2"/>
                  </a:cubicBezTo>
                  <a:cubicBezTo>
                    <a:pt x="83" y="3"/>
                    <a:pt x="77" y="9"/>
                    <a:pt x="77" y="12"/>
                  </a:cubicBezTo>
                  <a:cubicBezTo>
                    <a:pt x="76" y="13"/>
                    <a:pt x="76" y="14"/>
                    <a:pt x="76" y="15"/>
                  </a:cubicBezTo>
                  <a:moveTo>
                    <a:pt x="92" y="34"/>
                  </a:moveTo>
                  <a:cubicBezTo>
                    <a:pt x="91" y="35"/>
                    <a:pt x="90" y="35"/>
                    <a:pt x="89" y="35"/>
                  </a:cubicBezTo>
                  <a:cubicBezTo>
                    <a:pt x="88" y="36"/>
                    <a:pt x="87" y="37"/>
                    <a:pt x="86" y="38"/>
                  </a:cubicBezTo>
                  <a:cubicBezTo>
                    <a:pt x="85" y="39"/>
                    <a:pt x="85" y="40"/>
                    <a:pt x="84" y="41"/>
                  </a:cubicBezTo>
                  <a:cubicBezTo>
                    <a:pt x="83" y="43"/>
                    <a:pt x="82" y="45"/>
                    <a:pt x="80" y="47"/>
                  </a:cubicBezTo>
                  <a:cubicBezTo>
                    <a:pt x="79" y="48"/>
                    <a:pt x="76" y="48"/>
                    <a:pt x="75" y="47"/>
                  </a:cubicBezTo>
                  <a:cubicBezTo>
                    <a:pt x="73" y="46"/>
                    <a:pt x="71" y="44"/>
                    <a:pt x="71" y="42"/>
                  </a:cubicBezTo>
                  <a:cubicBezTo>
                    <a:pt x="72" y="41"/>
                    <a:pt x="72" y="40"/>
                    <a:pt x="73" y="39"/>
                  </a:cubicBezTo>
                  <a:cubicBezTo>
                    <a:pt x="74" y="37"/>
                    <a:pt x="76" y="36"/>
                    <a:pt x="77" y="35"/>
                  </a:cubicBezTo>
                  <a:cubicBezTo>
                    <a:pt x="78" y="34"/>
                    <a:pt x="78" y="32"/>
                    <a:pt x="79" y="31"/>
                  </a:cubicBezTo>
                  <a:cubicBezTo>
                    <a:pt x="80" y="29"/>
                    <a:pt x="89" y="19"/>
                    <a:pt x="90" y="19"/>
                  </a:cubicBezTo>
                  <a:cubicBezTo>
                    <a:pt x="91" y="18"/>
                    <a:pt x="91" y="18"/>
                    <a:pt x="91" y="18"/>
                  </a:cubicBezTo>
                  <a:cubicBezTo>
                    <a:pt x="94" y="18"/>
                    <a:pt x="97" y="18"/>
                    <a:pt x="97" y="22"/>
                  </a:cubicBezTo>
                  <a:cubicBezTo>
                    <a:pt x="98" y="27"/>
                    <a:pt x="97" y="29"/>
                    <a:pt x="94" y="32"/>
                  </a:cubicBezTo>
                  <a:cubicBezTo>
                    <a:pt x="93" y="33"/>
                    <a:pt x="92" y="33"/>
                    <a:pt x="92" y="34"/>
                  </a:cubicBezTo>
                  <a:moveTo>
                    <a:pt x="89" y="63"/>
                  </a:moveTo>
                  <a:cubicBezTo>
                    <a:pt x="86" y="64"/>
                    <a:pt x="84" y="63"/>
                    <a:pt x="82" y="64"/>
                  </a:cubicBezTo>
                  <a:cubicBezTo>
                    <a:pt x="77" y="67"/>
                    <a:pt x="78" y="69"/>
                    <a:pt x="76" y="74"/>
                  </a:cubicBezTo>
                  <a:cubicBezTo>
                    <a:pt x="71" y="84"/>
                    <a:pt x="65" y="94"/>
                    <a:pt x="53" y="96"/>
                  </a:cubicBezTo>
                  <a:cubicBezTo>
                    <a:pt x="47" y="97"/>
                    <a:pt x="40" y="93"/>
                    <a:pt x="36" y="90"/>
                  </a:cubicBezTo>
                  <a:cubicBezTo>
                    <a:pt x="35" y="89"/>
                    <a:pt x="33" y="88"/>
                    <a:pt x="32" y="88"/>
                  </a:cubicBezTo>
                  <a:cubicBezTo>
                    <a:pt x="32" y="87"/>
                    <a:pt x="32" y="87"/>
                    <a:pt x="33" y="87"/>
                  </a:cubicBezTo>
                  <a:cubicBezTo>
                    <a:pt x="33" y="87"/>
                    <a:pt x="34" y="86"/>
                    <a:pt x="35" y="86"/>
                  </a:cubicBezTo>
                  <a:cubicBezTo>
                    <a:pt x="35" y="86"/>
                    <a:pt x="35" y="86"/>
                    <a:pt x="35" y="86"/>
                  </a:cubicBezTo>
                  <a:cubicBezTo>
                    <a:pt x="34" y="86"/>
                    <a:pt x="34" y="86"/>
                    <a:pt x="34" y="86"/>
                  </a:cubicBezTo>
                  <a:cubicBezTo>
                    <a:pt x="34" y="85"/>
                    <a:pt x="34" y="85"/>
                    <a:pt x="34" y="85"/>
                  </a:cubicBezTo>
                  <a:cubicBezTo>
                    <a:pt x="33" y="85"/>
                    <a:pt x="29" y="84"/>
                    <a:pt x="30" y="84"/>
                  </a:cubicBezTo>
                  <a:cubicBezTo>
                    <a:pt x="30" y="83"/>
                    <a:pt x="36" y="83"/>
                    <a:pt x="37" y="83"/>
                  </a:cubicBezTo>
                  <a:cubicBezTo>
                    <a:pt x="38" y="83"/>
                    <a:pt x="39" y="82"/>
                    <a:pt x="40" y="82"/>
                  </a:cubicBezTo>
                  <a:cubicBezTo>
                    <a:pt x="40" y="81"/>
                    <a:pt x="40" y="81"/>
                    <a:pt x="40" y="81"/>
                  </a:cubicBezTo>
                  <a:cubicBezTo>
                    <a:pt x="39" y="81"/>
                    <a:pt x="32" y="81"/>
                    <a:pt x="32" y="80"/>
                  </a:cubicBezTo>
                  <a:cubicBezTo>
                    <a:pt x="33" y="80"/>
                    <a:pt x="34" y="79"/>
                    <a:pt x="35" y="79"/>
                  </a:cubicBezTo>
                  <a:cubicBezTo>
                    <a:pt x="36" y="79"/>
                    <a:pt x="37" y="79"/>
                    <a:pt x="38" y="79"/>
                  </a:cubicBezTo>
                  <a:cubicBezTo>
                    <a:pt x="39" y="79"/>
                    <a:pt x="40" y="79"/>
                    <a:pt x="41" y="79"/>
                  </a:cubicBezTo>
                  <a:cubicBezTo>
                    <a:pt x="43" y="78"/>
                    <a:pt x="44" y="78"/>
                    <a:pt x="46" y="77"/>
                  </a:cubicBezTo>
                  <a:cubicBezTo>
                    <a:pt x="46" y="77"/>
                    <a:pt x="46" y="77"/>
                    <a:pt x="46" y="77"/>
                  </a:cubicBezTo>
                  <a:cubicBezTo>
                    <a:pt x="45" y="77"/>
                    <a:pt x="38" y="76"/>
                    <a:pt x="38" y="75"/>
                  </a:cubicBezTo>
                  <a:cubicBezTo>
                    <a:pt x="47" y="75"/>
                    <a:pt x="47" y="75"/>
                    <a:pt x="47" y="75"/>
                  </a:cubicBezTo>
                  <a:cubicBezTo>
                    <a:pt x="47" y="75"/>
                    <a:pt x="48" y="75"/>
                    <a:pt x="49" y="75"/>
                  </a:cubicBezTo>
                  <a:cubicBezTo>
                    <a:pt x="49" y="74"/>
                    <a:pt x="52" y="73"/>
                    <a:pt x="52" y="72"/>
                  </a:cubicBezTo>
                  <a:cubicBezTo>
                    <a:pt x="52" y="72"/>
                    <a:pt x="52" y="72"/>
                    <a:pt x="52" y="72"/>
                  </a:cubicBezTo>
                  <a:cubicBezTo>
                    <a:pt x="52" y="72"/>
                    <a:pt x="52" y="72"/>
                    <a:pt x="52" y="72"/>
                  </a:cubicBezTo>
                  <a:cubicBezTo>
                    <a:pt x="52" y="72"/>
                    <a:pt x="52" y="72"/>
                    <a:pt x="52" y="72"/>
                  </a:cubicBezTo>
                  <a:cubicBezTo>
                    <a:pt x="50" y="72"/>
                    <a:pt x="43" y="71"/>
                    <a:pt x="43" y="70"/>
                  </a:cubicBezTo>
                  <a:cubicBezTo>
                    <a:pt x="46" y="69"/>
                    <a:pt x="50" y="70"/>
                    <a:pt x="53" y="70"/>
                  </a:cubicBezTo>
                  <a:cubicBezTo>
                    <a:pt x="53" y="70"/>
                    <a:pt x="53" y="70"/>
                    <a:pt x="53" y="70"/>
                  </a:cubicBezTo>
                  <a:cubicBezTo>
                    <a:pt x="55" y="69"/>
                    <a:pt x="58" y="67"/>
                    <a:pt x="58" y="67"/>
                  </a:cubicBezTo>
                  <a:cubicBezTo>
                    <a:pt x="58" y="67"/>
                    <a:pt x="58" y="67"/>
                    <a:pt x="58" y="67"/>
                  </a:cubicBezTo>
                  <a:cubicBezTo>
                    <a:pt x="56" y="67"/>
                    <a:pt x="54" y="67"/>
                    <a:pt x="52" y="67"/>
                  </a:cubicBezTo>
                  <a:cubicBezTo>
                    <a:pt x="51" y="67"/>
                    <a:pt x="49" y="66"/>
                    <a:pt x="48" y="66"/>
                  </a:cubicBezTo>
                  <a:cubicBezTo>
                    <a:pt x="48" y="66"/>
                    <a:pt x="48" y="66"/>
                    <a:pt x="48" y="66"/>
                  </a:cubicBezTo>
                  <a:cubicBezTo>
                    <a:pt x="50" y="65"/>
                    <a:pt x="52" y="64"/>
                    <a:pt x="54" y="64"/>
                  </a:cubicBezTo>
                  <a:cubicBezTo>
                    <a:pt x="54" y="64"/>
                    <a:pt x="54" y="64"/>
                    <a:pt x="54" y="64"/>
                  </a:cubicBezTo>
                  <a:cubicBezTo>
                    <a:pt x="54" y="64"/>
                    <a:pt x="55" y="65"/>
                    <a:pt x="55" y="64"/>
                  </a:cubicBezTo>
                  <a:cubicBezTo>
                    <a:pt x="55" y="64"/>
                    <a:pt x="55" y="64"/>
                    <a:pt x="55" y="64"/>
                  </a:cubicBezTo>
                  <a:cubicBezTo>
                    <a:pt x="56" y="64"/>
                    <a:pt x="56" y="64"/>
                    <a:pt x="56" y="64"/>
                  </a:cubicBezTo>
                  <a:cubicBezTo>
                    <a:pt x="57" y="64"/>
                    <a:pt x="59" y="63"/>
                    <a:pt x="60" y="63"/>
                  </a:cubicBezTo>
                  <a:cubicBezTo>
                    <a:pt x="61" y="63"/>
                    <a:pt x="62" y="61"/>
                    <a:pt x="63" y="61"/>
                  </a:cubicBezTo>
                  <a:cubicBezTo>
                    <a:pt x="63" y="61"/>
                    <a:pt x="63" y="61"/>
                    <a:pt x="63" y="61"/>
                  </a:cubicBezTo>
                  <a:cubicBezTo>
                    <a:pt x="62" y="61"/>
                    <a:pt x="52" y="62"/>
                    <a:pt x="52" y="60"/>
                  </a:cubicBezTo>
                  <a:cubicBezTo>
                    <a:pt x="52" y="60"/>
                    <a:pt x="52" y="60"/>
                    <a:pt x="52" y="60"/>
                  </a:cubicBezTo>
                  <a:cubicBezTo>
                    <a:pt x="53" y="60"/>
                    <a:pt x="55" y="59"/>
                    <a:pt x="57" y="59"/>
                  </a:cubicBezTo>
                  <a:cubicBezTo>
                    <a:pt x="58" y="59"/>
                    <a:pt x="59" y="59"/>
                    <a:pt x="61" y="58"/>
                  </a:cubicBezTo>
                  <a:cubicBezTo>
                    <a:pt x="63" y="58"/>
                    <a:pt x="64" y="56"/>
                    <a:pt x="65" y="55"/>
                  </a:cubicBezTo>
                  <a:cubicBezTo>
                    <a:pt x="65" y="55"/>
                    <a:pt x="65" y="55"/>
                    <a:pt x="65" y="55"/>
                  </a:cubicBezTo>
                  <a:cubicBezTo>
                    <a:pt x="65" y="55"/>
                    <a:pt x="65" y="55"/>
                    <a:pt x="65" y="55"/>
                  </a:cubicBezTo>
                  <a:cubicBezTo>
                    <a:pt x="65" y="55"/>
                    <a:pt x="65" y="55"/>
                    <a:pt x="65" y="55"/>
                  </a:cubicBezTo>
                  <a:cubicBezTo>
                    <a:pt x="65" y="54"/>
                    <a:pt x="65" y="54"/>
                    <a:pt x="65" y="54"/>
                  </a:cubicBezTo>
                  <a:cubicBezTo>
                    <a:pt x="61" y="55"/>
                    <a:pt x="58" y="56"/>
                    <a:pt x="54" y="56"/>
                  </a:cubicBezTo>
                  <a:cubicBezTo>
                    <a:pt x="54" y="55"/>
                    <a:pt x="54" y="55"/>
                    <a:pt x="54" y="55"/>
                  </a:cubicBezTo>
                  <a:cubicBezTo>
                    <a:pt x="54" y="55"/>
                    <a:pt x="54" y="55"/>
                    <a:pt x="54" y="55"/>
                  </a:cubicBezTo>
                  <a:cubicBezTo>
                    <a:pt x="54" y="55"/>
                    <a:pt x="54" y="55"/>
                    <a:pt x="54" y="55"/>
                  </a:cubicBezTo>
                  <a:cubicBezTo>
                    <a:pt x="55" y="55"/>
                    <a:pt x="61" y="53"/>
                    <a:pt x="61" y="53"/>
                  </a:cubicBezTo>
                  <a:cubicBezTo>
                    <a:pt x="62" y="53"/>
                    <a:pt x="61" y="52"/>
                    <a:pt x="61" y="53"/>
                  </a:cubicBezTo>
                  <a:cubicBezTo>
                    <a:pt x="63" y="52"/>
                    <a:pt x="66" y="51"/>
                    <a:pt x="66" y="48"/>
                  </a:cubicBezTo>
                  <a:cubicBezTo>
                    <a:pt x="64" y="49"/>
                    <a:pt x="63" y="49"/>
                    <a:pt x="61" y="49"/>
                  </a:cubicBezTo>
                  <a:cubicBezTo>
                    <a:pt x="59" y="49"/>
                    <a:pt x="57" y="50"/>
                    <a:pt x="55" y="50"/>
                  </a:cubicBezTo>
                  <a:cubicBezTo>
                    <a:pt x="53" y="50"/>
                    <a:pt x="50" y="51"/>
                    <a:pt x="49" y="52"/>
                  </a:cubicBezTo>
                  <a:cubicBezTo>
                    <a:pt x="47" y="52"/>
                    <a:pt x="45" y="53"/>
                    <a:pt x="44" y="54"/>
                  </a:cubicBezTo>
                  <a:cubicBezTo>
                    <a:pt x="36" y="59"/>
                    <a:pt x="23" y="71"/>
                    <a:pt x="12" y="65"/>
                  </a:cubicBezTo>
                  <a:cubicBezTo>
                    <a:pt x="10" y="63"/>
                    <a:pt x="7" y="61"/>
                    <a:pt x="7" y="58"/>
                  </a:cubicBezTo>
                  <a:cubicBezTo>
                    <a:pt x="7" y="57"/>
                    <a:pt x="7" y="55"/>
                    <a:pt x="7" y="54"/>
                  </a:cubicBezTo>
                  <a:cubicBezTo>
                    <a:pt x="8" y="53"/>
                    <a:pt x="9" y="53"/>
                    <a:pt x="9" y="52"/>
                  </a:cubicBezTo>
                  <a:cubicBezTo>
                    <a:pt x="10" y="52"/>
                    <a:pt x="10" y="52"/>
                    <a:pt x="10" y="52"/>
                  </a:cubicBezTo>
                  <a:cubicBezTo>
                    <a:pt x="11" y="52"/>
                    <a:pt x="13" y="52"/>
                    <a:pt x="13" y="51"/>
                  </a:cubicBezTo>
                  <a:cubicBezTo>
                    <a:pt x="13" y="50"/>
                    <a:pt x="11" y="49"/>
                    <a:pt x="11" y="49"/>
                  </a:cubicBezTo>
                  <a:cubicBezTo>
                    <a:pt x="10" y="49"/>
                    <a:pt x="9" y="48"/>
                    <a:pt x="8" y="48"/>
                  </a:cubicBezTo>
                  <a:cubicBezTo>
                    <a:pt x="7" y="48"/>
                    <a:pt x="6" y="47"/>
                    <a:pt x="5" y="47"/>
                  </a:cubicBezTo>
                  <a:cubicBezTo>
                    <a:pt x="4" y="46"/>
                    <a:pt x="2" y="47"/>
                    <a:pt x="1" y="46"/>
                  </a:cubicBezTo>
                  <a:cubicBezTo>
                    <a:pt x="0" y="45"/>
                    <a:pt x="2" y="41"/>
                    <a:pt x="3" y="40"/>
                  </a:cubicBezTo>
                  <a:cubicBezTo>
                    <a:pt x="4" y="39"/>
                    <a:pt x="5" y="39"/>
                    <a:pt x="6" y="39"/>
                  </a:cubicBezTo>
                  <a:cubicBezTo>
                    <a:pt x="6" y="39"/>
                    <a:pt x="7" y="39"/>
                    <a:pt x="7" y="39"/>
                  </a:cubicBezTo>
                  <a:cubicBezTo>
                    <a:pt x="8" y="39"/>
                    <a:pt x="9" y="39"/>
                    <a:pt x="10" y="40"/>
                  </a:cubicBezTo>
                  <a:cubicBezTo>
                    <a:pt x="10" y="40"/>
                    <a:pt x="11" y="41"/>
                    <a:pt x="11" y="41"/>
                  </a:cubicBezTo>
                  <a:cubicBezTo>
                    <a:pt x="11" y="42"/>
                    <a:pt x="12" y="42"/>
                    <a:pt x="12" y="43"/>
                  </a:cubicBezTo>
                  <a:cubicBezTo>
                    <a:pt x="13" y="43"/>
                    <a:pt x="13" y="44"/>
                    <a:pt x="13" y="44"/>
                  </a:cubicBezTo>
                  <a:cubicBezTo>
                    <a:pt x="14" y="45"/>
                    <a:pt x="15" y="47"/>
                    <a:pt x="16" y="48"/>
                  </a:cubicBezTo>
                  <a:cubicBezTo>
                    <a:pt x="19" y="52"/>
                    <a:pt x="18" y="54"/>
                    <a:pt x="24" y="55"/>
                  </a:cubicBezTo>
                  <a:cubicBezTo>
                    <a:pt x="25" y="55"/>
                    <a:pt x="28" y="55"/>
                    <a:pt x="28" y="54"/>
                  </a:cubicBezTo>
                  <a:cubicBezTo>
                    <a:pt x="30" y="54"/>
                    <a:pt x="36" y="53"/>
                    <a:pt x="37" y="51"/>
                  </a:cubicBezTo>
                  <a:cubicBezTo>
                    <a:pt x="38" y="50"/>
                    <a:pt x="37" y="46"/>
                    <a:pt x="37" y="44"/>
                  </a:cubicBezTo>
                  <a:cubicBezTo>
                    <a:pt x="38" y="42"/>
                    <a:pt x="39" y="40"/>
                    <a:pt x="40" y="38"/>
                  </a:cubicBezTo>
                  <a:cubicBezTo>
                    <a:pt x="40" y="35"/>
                    <a:pt x="40" y="32"/>
                    <a:pt x="41" y="29"/>
                  </a:cubicBezTo>
                  <a:cubicBezTo>
                    <a:pt x="40" y="28"/>
                    <a:pt x="40" y="27"/>
                    <a:pt x="40" y="26"/>
                  </a:cubicBezTo>
                  <a:cubicBezTo>
                    <a:pt x="41" y="23"/>
                    <a:pt x="42" y="22"/>
                    <a:pt x="43" y="20"/>
                  </a:cubicBezTo>
                  <a:cubicBezTo>
                    <a:pt x="45" y="13"/>
                    <a:pt x="47" y="5"/>
                    <a:pt x="53" y="0"/>
                  </a:cubicBezTo>
                  <a:cubicBezTo>
                    <a:pt x="56" y="1"/>
                    <a:pt x="56" y="4"/>
                    <a:pt x="56" y="7"/>
                  </a:cubicBezTo>
                  <a:cubicBezTo>
                    <a:pt x="55" y="9"/>
                    <a:pt x="55" y="12"/>
                    <a:pt x="55" y="14"/>
                  </a:cubicBezTo>
                  <a:cubicBezTo>
                    <a:pt x="54" y="18"/>
                    <a:pt x="52" y="20"/>
                    <a:pt x="51" y="23"/>
                  </a:cubicBezTo>
                  <a:cubicBezTo>
                    <a:pt x="50" y="25"/>
                    <a:pt x="50" y="27"/>
                    <a:pt x="50" y="30"/>
                  </a:cubicBezTo>
                  <a:cubicBezTo>
                    <a:pt x="50" y="31"/>
                    <a:pt x="49" y="32"/>
                    <a:pt x="49" y="33"/>
                  </a:cubicBezTo>
                  <a:cubicBezTo>
                    <a:pt x="49" y="34"/>
                    <a:pt x="49" y="35"/>
                    <a:pt x="50" y="36"/>
                  </a:cubicBezTo>
                  <a:cubicBezTo>
                    <a:pt x="51" y="37"/>
                    <a:pt x="52" y="37"/>
                    <a:pt x="53" y="38"/>
                  </a:cubicBezTo>
                  <a:cubicBezTo>
                    <a:pt x="55" y="39"/>
                    <a:pt x="58" y="40"/>
                    <a:pt x="60" y="41"/>
                  </a:cubicBezTo>
                  <a:cubicBezTo>
                    <a:pt x="62" y="41"/>
                    <a:pt x="64" y="42"/>
                    <a:pt x="65" y="43"/>
                  </a:cubicBezTo>
                  <a:cubicBezTo>
                    <a:pt x="67" y="46"/>
                    <a:pt x="69" y="50"/>
                    <a:pt x="72" y="52"/>
                  </a:cubicBezTo>
                  <a:cubicBezTo>
                    <a:pt x="73" y="54"/>
                    <a:pt x="75" y="55"/>
                    <a:pt x="77" y="56"/>
                  </a:cubicBezTo>
                  <a:cubicBezTo>
                    <a:pt x="78" y="57"/>
                    <a:pt x="78" y="58"/>
                    <a:pt x="79" y="58"/>
                  </a:cubicBezTo>
                  <a:cubicBezTo>
                    <a:pt x="81" y="58"/>
                    <a:pt x="84" y="56"/>
                    <a:pt x="85" y="56"/>
                  </a:cubicBezTo>
                  <a:cubicBezTo>
                    <a:pt x="87" y="55"/>
                    <a:pt x="88" y="55"/>
                    <a:pt x="90" y="54"/>
                  </a:cubicBezTo>
                  <a:cubicBezTo>
                    <a:pt x="91" y="54"/>
                    <a:pt x="93" y="53"/>
                    <a:pt x="94" y="53"/>
                  </a:cubicBezTo>
                  <a:cubicBezTo>
                    <a:pt x="98" y="51"/>
                    <a:pt x="104" y="47"/>
                    <a:pt x="107" y="53"/>
                  </a:cubicBezTo>
                  <a:cubicBezTo>
                    <a:pt x="109" y="60"/>
                    <a:pt x="93" y="63"/>
                    <a:pt x="89"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1"/>
            <p:cNvSpPr>
              <a:spLocks noEditPoints="1"/>
            </p:cNvSpPr>
            <p:nvPr userDrawn="1"/>
          </p:nvSpPr>
          <p:spPr bwMode="auto">
            <a:xfrm>
              <a:off x="208" y="0"/>
              <a:ext cx="213" cy="216"/>
            </a:xfrm>
            <a:custGeom>
              <a:avLst/>
              <a:gdLst>
                <a:gd name="T0" fmla="*/ 24 w 103"/>
                <a:gd name="T1" fmla="*/ 65 h 104"/>
                <a:gd name="T2" fmla="*/ 9 w 103"/>
                <a:gd name="T3" fmla="*/ 64 h 104"/>
                <a:gd name="T4" fmla="*/ 1 w 103"/>
                <a:gd name="T5" fmla="*/ 52 h 104"/>
                <a:gd name="T6" fmla="*/ 9 w 103"/>
                <a:gd name="T7" fmla="*/ 53 h 104"/>
                <a:gd name="T8" fmla="*/ 30 w 103"/>
                <a:gd name="T9" fmla="*/ 47 h 104"/>
                <a:gd name="T10" fmla="*/ 21 w 103"/>
                <a:gd name="T11" fmla="*/ 37 h 104"/>
                <a:gd name="T12" fmla="*/ 18 w 103"/>
                <a:gd name="T13" fmla="*/ 18 h 104"/>
                <a:gd name="T14" fmla="*/ 35 w 103"/>
                <a:gd name="T15" fmla="*/ 46 h 104"/>
                <a:gd name="T16" fmla="*/ 42 w 103"/>
                <a:gd name="T17" fmla="*/ 23 h 104"/>
                <a:gd name="T18" fmla="*/ 39 w 103"/>
                <a:gd name="T19" fmla="*/ 12 h 104"/>
                <a:gd name="T20" fmla="*/ 41 w 103"/>
                <a:gd name="T21" fmla="*/ 0 h 104"/>
                <a:gd name="T22" fmla="*/ 46 w 103"/>
                <a:gd name="T23" fmla="*/ 9 h 104"/>
                <a:gd name="T24" fmla="*/ 48 w 103"/>
                <a:gd name="T25" fmla="*/ 42 h 104"/>
                <a:gd name="T26" fmla="*/ 48 w 103"/>
                <a:gd name="T27" fmla="*/ 28 h 104"/>
                <a:gd name="T28" fmla="*/ 87 w 103"/>
                <a:gd name="T29" fmla="*/ 73 h 104"/>
                <a:gd name="T30" fmla="*/ 34 w 103"/>
                <a:gd name="T31" fmla="*/ 59 h 104"/>
                <a:gd name="T32" fmla="*/ 44 w 103"/>
                <a:gd name="T33" fmla="*/ 65 h 104"/>
                <a:gd name="T34" fmla="*/ 38 w 103"/>
                <a:gd name="T35" fmla="*/ 66 h 104"/>
                <a:gd name="T36" fmla="*/ 41 w 103"/>
                <a:gd name="T37" fmla="*/ 68 h 104"/>
                <a:gd name="T38" fmla="*/ 49 w 103"/>
                <a:gd name="T39" fmla="*/ 71 h 104"/>
                <a:gd name="T40" fmla="*/ 38 w 103"/>
                <a:gd name="T41" fmla="*/ 71 h 104"/>
                <a:gd name="T42" fmla="*/ 53 w 103"/>
                <a:gd name="T43" fmla="*/ 75 h 104"/>
                <a:gd name="T44" fmla="*/ 45 w 103"/>
                <a:gd name="T45" fmla="*/ 77 h 104"/>
                <a:gd name="T46" fmla="*/ 49 w 103"/>
                <a:gd name="T47" fmla="*/ 79 h 104"/>
                <a:gd name="T48" fmla="*/ 57 w 103"/>
                <a:gd name="T49" fmla="*/ 79 h 104"/>
                <a:gd name="T50" fmla="*/ 56 w 103"/>
                <a:gd name="T51" fmla="*/ 83 h 104"/>
                <a:gd name="T52" fmla="*/ 64 w 103"/>
                <a:gd name="T53" fmla="*/ 83 h 104"/>
                <a:gd name="T54" fmla="*/ 58 w 103"/>
                <a:gd name="T55" fmla="*/ 86 h 104"/>
                <a:gd name="T56" fmla="*/ 72 w 103"/>
                <a:gd name="T57" fmla="*/ 85 h 104"/>
                <a:gd name="T58" fmla="*/ 69 w 103"/>
                <a:gd name="T59" fmla="*/ 89 h 104"/>
                <a:gd name="T60" fmla="*/ 77 w 103"/>
                <a:gd name="T61" fmla="*/ 88 h 104"/>
                <a:gd name="T62" fmla="*/ 77 w 103"/>
                <a:gd name="T63" fmla="*/ 89 h 104"/>
                <a:gd name="T64" fmla="*/ 71 w 103"/>
                <a:gd name="T65" fmla="*/ 92 h 104"/>
                <a:gd name="T66" fmla="*/ 78 w 103"/>
                <a:gd name="T67" fmla="*/ 92 h 104"/>
                <a:gd name="T68" fmla="*/ 77 w 103"/>
                <a:gd name="T69" fmla="*/ 93 h 104"/>
                <a:gd name="T70" fmla="*/ 61 w 103"/>
                <a:gd name="T71" fmla="*/ 102 h 104"/>
                <a:gd name="T72" fmla="*/ 38 w 103"/>
                <a:gd name="T73" fmla="*/ 92 h 104"/>
                <a:gd name="T74" fmla="*/ 37 w 103"/>
                <a:gd name="T75" fmla="*/ 56 h 104"/>
                <a:gd name="T76" fmla="*/ 54 w 103"/>
                <a:gd name="T77" fmla="*/ 43 h 104"/>
                <a:gd name="T78" fmla="*/ 62 w 103"/>
                <a:gd name="T79" fmla="*/ 41 h 104"/>
                <a:gd name="T80" fmla="*/ 64 w 103"/>
                <a:gd name="T81" fmla="*/ 17 h 104"/>
                <a:gd name="T82" fmla="*/ 70 w 103"/>
                <a:gd name="T83" fmla="*/ 6 h 104"/>
                <a:gd name="T84" fmla="*/ 72 w 103"/>
                <a:gd name="T85" fmla="*/ 28 h 104"/>
                <a:gd name="T86" fmla="*/ 71 w 103"/>
                <a:gd name="T87" fmla="*/ 47 h 104"/>
                <a:gd name="T88" fmla="*/ 81 w 103"/>
                <a:gd name="T89" fmla="*/ 61 h 104"/>
                <a:gd name="T90" fmla="*/ 93 w 103"/>
                <a:gd name="T91" fmla="*/ 53 h 104"/>
                <a:gd name="T92" fmla="*/ 103 w 103"/>
                <a:gd name="T93" fmla="*/ 5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104">
                  <a:moveTo>
                    <a:pt x="18" y="57"/>
                  </a:moveTo>
                  <a:cubicBezTo>
                    <a:pt x="21" y="57"/>
                    <a:pt x="24" y="58"/>
                    <a:pt x="24" y="61"/>
                  </a:cubicBezTo>
                  <a:cubicBezTo>
                    <a:pt x="24" y="62"/>
                    <a:pt x="24" y="64"/>
                    <a:pt x="24" y="65"/>
                  </a:cubicBezTo>
                  <a:cubicBezTo>
                    <a:pt x="23" y="66"/>
                    <a:pt x="22" y="66"/>
                    <a:pt x="21" y="66"/>
                  </a:cubicBezTo>
                  <a:cubicBezTo>
                    <a:pt x="19" y="66"/>
                    <a:pt x="18" y="65"/>
                    <a:pt x="17" y="65"/>
                  </a:cubicBezTo>
                  <a:cubicBezTo>
                    <a:pt x="15" y="64"/>
                    <a:pt x="11" y="65"/>
                    <a:pt x="9" y="64"/>
                  </a:cubicBezTo>
                  <a:cubicBezTo>
                    <a:pt x="7" y="63"/>
                    <a:pt x="7" y="61"/>
                    <a:pt x="5" y="60"/>
                  </a:cubicBezTo>
                  <a:cubicBezTo>
                    <a:pt x="4" y="58"/>
                    <a:pt x="3" y="58"/>
                    <a:pt x="2" y="57"/>
                  </a:cubicBezTo>
                  <a:cubicBezTo>
                    <a:pt x="0" y="56"/>
                    <a:pt x="0" y="54"/>
                    <a:pt x="1" y="52"/>
                  </a:cubicBezTo>
                  <a:cubicBezTo>
                    <a:pt x="1" y="51"/>
                    <a:pt x="2" y="51"/>
                    <a:pt x="3" y="50"/>
                  </a:cubicBezTo>
                  <a:cubicBezTo>
                    <a:pt x="4" y="50"/>
                    <a:pt x="6" y="50"/>
                    <a:pt x="7" y="51"/>
                  </a:cubicBezTo>
                  <a:cubicBezTo>
                    <a:pt x="7" y="52"/>
                    <a:pt x="8" y="52"/>
                    <a:pt x="9" y="53"/>
                  </a:cubicBezTo>
                  <a:cubicBezTo>
                    <a:pt x="11" y="54"/>
                    <a:pt x="12" y="55"/>
                    <a:pt x="14" y="56"/>
                  </a:cubicBezTo>
                  <a:cubicBezTo>
                    <a:pt x="15" y="56"/>
                    <a:pt x="17" y="56"/>
                    <a:pt x="18" y="57"/>
                  </a:cubicBezTo>
                  <a:moveTo>
                    <a:pt x="30" y="47"/>
                  </a:moveTo>
                  <a:cubicBezTo>
                    <a:pt x="29" y="46"/>
                    <a:pt x="28" y="44"/>
                    <a:pt x="28" y="43"/>
                  </a:cubicBezTo>
                  <a:cubicBezTo>
                    <a:pt x="27" y="43"/>
                    <a:pt x="26" y="42"/>
                    <a:pt x="25" y="42"/>
                  </a:cubicBezTo>
                  <a:cubicBezTo>
                    <a:pt x="24" y="41"/>
                    <a:pt x="21" y="38"/>
                    <a:pt x="21" y="37"/>
                  </a:cubicBezTo>
                  <a:cubicBezTo>
                    <a:pt x="20" y="35"/>
                    <a:pt x="20" y="33"/>
                    <a:pt x="18" y="32"/>
                  </a:cubicBezTo>
                  <a:cubicBezTo>
                    <a:pt x="17" y="31"/>
                    <a:pt x="16" y="30"/>
                    <a:pt x="15" y="29"/>
                  </a:cubicBezTo>
                  <a:cubicBezTo>
                    <a:pt x="12" y="25"/>
                    <a:pt x="14" y="19"/>
                    <a:pt x="18" y="18"/>
                  </a:cubicBezTo>
                  <a:cubicBezTo>
                    <a:pt x="24" y="20"/>
                    <a:pt x="25" y="29"/>
                    <a:pt x="28" y="34"/>
                  </a:cubicBezTo>
                  <a:cubicBezTo>
                    <a:pt x="29" y="36"/>
                    <a:pt x="31" y="37"/>
                    <a:pt x="33" y="38"/>
                  </a:cubicBezTo>
                  <a:cubicBezTo>
                    <a:pt x="34" y="40"/>
                    <a:pt x="36" y="44"/>
                    <a:pt x="35" y="46"/>
                  </a:cubicBezTo>
                  <a:cubicBezTo>
                    <a:pt x="35" y="49"/>
                    <a:pt x="31" y="50"/>
                    <a:pt x="30" y="47"/>
                  </a:cubicBezTo>
                  <a:moveTo>
                    <a:pt x="48" y="25"/>
                  </a:moveTo>
                  <a:cubicBezTo>
                    <a:pt x="46" y="26"/>
                    <a:pt x="43" y="25"/>
                    <a:pt x="42" y="23"/>
                  </a:cubicBezTo>
                  <a:cubicBezTo>
                    <a:pt x="42" y="21"/>
                    <a:pt x="42" y="20"/>
                    <a:pt x="41" y="19"/>
                  </a:cubicBezTo>
                  <a:cubicBezTo>
                    <a:pt x="40" y="17"/>
                    <a:pt x="39" y="16"/>
                    <a:pt x="38" y="14"/>
                  </a:cubicBezTo>
                  <a:cubicBezTo>
                    <a:pt x="39" y="13"/>
                    <a:pt x="39" y="13"/>
                    <a:pt x="39" y="12"/>
                  </a:cubicBezTo>
                  <a:cubicBezTo>
                    <a:pt x="39" y="12"/>
                    <a:pt x="39" y="12"/>
                    <a:pt x="39" y="12"/>
                  </a:cubicBezTo>
                  <a:cubicBezTo>
                    <a:pt x="38" y="10"/>
                    <a:pt x="37" y="7"/>
                    <a:pt x="37" y="5"/>
                  </a:cubicBezTo>
                  <a:cubicBezTo>
                    <a:pt x="39" y="4"/>
                    <a:pt x="40" y="2"/>
                    <a:pt x="41" y="0"/>
                  </a:cubicBezTo>
                  <a:cubicBezTo>
                    <a:pt x="42" y="1"/>
                    <a:pt x="44" y="1"/>
                    <a:pt x="45" y="2"/>
                  </a:cubicBezTo>
                  <a:cubicBezTo>
                    <a:pt x="45" y="3"/>
                    <a:pt x="45" y="5"/>
                    <a:pt x="45" y="6"/>
                  </a:cubicBezTo>
                  <a:cubicBezTo>
                    <a:pt x="45" y="7"/>
                    <a:pt x="46" y="8"/>
                    <a:pt x="46" y="9"/>
                  </a:cubicBezTo>
                  <a:cubicBezTo>
                    <a:pt x="46" y="10"/>
                    <a:pt x="46" y="11"/>
                    <a:pt x="46" y="12"/>
                  </a:cubicBezTo>
                  <a:cubicBezTo>
                    <a:pt x="47" y="15"/>
                    <a:pt x="51" y="22"/>
                    <a:pt x="48" y="25"/>
                  </a:cubicBezTo>
                  <a:moveTo>
                    <a:pt x="48" y="42"/>
                  </a:moveTo>
                  <a:cubicBezTo>
                    <a:pt x="44" y="42"/>
                    <a:pt x="45" y="37"/>
                    <a:pt x="45" y="35"/>
                  </a:cubicBezTo>
                  <a:cubicBezTo>
                    <a:pt x="46" y="33"/>
                    <a:pt x="46" y="31"/>
                    <a:pt x="47" y="29"/>
                  </a:cubicBezTo>
                  <a:cubicBezTo>
                    <a:pt x="47" y="28"/>
                    <a:pt x="48" y="28"/>
                    <a:pt x="48" y="28"/>
                  </a:cubicBezTo>
                  <a:cubicBezTo>
                    <a:pt x="53" y="29"/>
                    <a:pt x="55" y="42"/>
                    <a:pt x="48" y="42"/>
                  </a:cubicBezTo>
                  <a:moveTo>
                    <a:pt x="98" y="65"/>
                  </a:moveTo>
                  <a:cubicBezTo>
                    <a:pt x="96" y="69"/>
                    <a:pt x="91" y="72"/>
                    <a:pt x="87" y="73"/>
                  </a:cubicBezTo>
                  <a:cubicBezTo>
                    <a:pt x="75" y="77"/>
                    <a:pt x="65" y="65"/>
                    <a:pt x="56" y="61"/>
                  </a:cubicBezTo>
                  <a:cubicBezTo>
                    <a:pt x="52" y="60"/>
                    <a:pt x="48" y="61"/>
                    <a:pt x="43" y="61"/>
                  </a:cubicBezTo>
                  <a:cubicBezTo>
                    <a:pt x="40" y="60"/>
                    <a:pt x="37" y="60"/>
                    <a:pt x="34" y="59"/>
                  </a:cubicBezTo>
                  <a:cubicBezTo>
                    <a:pt x="34" y="60"/>
                    <a:pt x="34" y="60"/>
                    <a:pt x="34" y="60"/>
                  </a:cubicBezTo>
                  <a:cubicBezTo>
                    <a:pt x="36" y="62"/>
                    <a:pt x="40" y="64"/>
                    <a:pt x="44" y="64"/>
                  </a:cubicBezTo>
                  <a:cubicBezTo>
                    <a:pt x="44" y="65"/>
                    <a:pt x="44" y="65"/>
                    <a:pt x="44" y="65"/>
                  </a:cubicBezTo>
                  <a:cubicBezTo>
                    <a:pt x="44" y="65"/>
                    <a:pt x="44" y="65"/>
                    <a:pt x="44" y="65"/>
                  </a:cubicBezTo>
                  <a:cubicBezTo>
                    <a:pt x="44" y="65"/>
                    <a:pt x="44" y="65"/>
                    <a:pt x="44" y="65"/>
                  </a:cubicBezTo>
                  <a:cubicBezTo>
                    <a:pt x="42" y="65"/>
                    <a:pt x="40" y="66"/>
                    <a:pt x="38" y="66"/>
                  </a:cubicBezTo>
                  <a:cubicBezTo>
                    <a:pt x="37" y="66"/>
                    <a:pt x="35" y="65"/>
                    <a:pt x="34" y="65"/>
                  </a:cubicBezTo>
                  <a:cubicBezTo>
                    <a:pt x="34" y="66"/>
                    <a:pt x="34" y="66"/>
                    <a:pt x="34" y="66"/>
                  </a:cubicBezTo>
                  <a:cubicBezTo>
                    <a:pt x="36" y="67"/>
                    <a:pt x="38" y="68"/>
                    <a:pt x="41" y="68"/>
                  </a:cubicBezTo>
                  <a:cubicBezTo>
                    <a:pt x="42" y="69"/>
                    <a:pt x="44" y="69"/>
                    <a:pt x="46" y="69"/>
                  </a:cubicBezTo>
                  <a:cubicBezTo>
                    <a:pt x="47" y="70"/>
                    <a:pt x="48" y="70"/>
                    <a:pt x="49" y="70"/>
                  </a:cubicBezTo>
                  <a:cubicBezTo>
                    <a:pt x="49" y="71"/>
                    <a:pt x="49" y="71"/>
                    <a:pt x="49" y="71"/>
                  </a:cubicBezTo>
                  <a:cubicBezTo>
                    <a:pt x="48" y="71"/>
                    <a:pt x="46" y="71"/>
                    <a:pt x="44" y="71"/>
                  </a:cubicBezTo>
                  <a:cubicBezTo>
                    <a:pt x="42" y="71"/>
                    <a:pt x="40" y="71"/>
                    <a:pt x="38" y="71"/>
                  </a:cubicBezTo>
                  <a:cubicBezTo>
                    <a:pt x="38" y="71"/>
                    <a:pt x="38" y="71"/>
                    <a:pt x="38" y="71"/>
                  </a:cubicBezTo>
                  <a:cubicBezTo>
                    <a:pt x="38" y="71"/>
                    <a:pt x="38" y="71"/>
                    <a:pt x="38" y="71"/>
                  </a:cubicBezTo>
                  <a:cubicBezTo>
                    <a:pt x="38" y="72"/>
                    <a:pt x="38" y="72"/>
                    <a:pt x="38" y="72"/>
                  </a:cubicBezTo>
                  <a:cubicBezTo>
                    <a:pt x="43" y="73"/>
                    <a:pt x="47" y="75"/>
                    <a:pt x="53" y="75"/>
                  </a:cubicBezTo>
                  <a:cubicBezTo>
                    <a:pt x="53" y="75"/>
                    <a:pt x="53" y="75"/>
                    <a:pt x="53" y="75"/>
                  </a:cubicBezTo>
                  <a:cubicBezTo>
                    <a:pt x="50" y="76"/>
                    <a:pt x="47" y="77"/>
                    <a:pt x="45" y="77"/>
                  </a:cubicBezTo>
                  <a:cubicBezTo>
                    <a:pt x="45" y="77"/>
                    <a:pt x="45" y="77"/>
                    <a:pt x="45" y="77"/>
                  </a:cubicBezTo>
                  <a:cubicBezTo>
                    <a:pt x="44" y="77"/>
                    <a:pt x="44" y="77"/>
                    <a:pt x="44" y="77"/>
                  </a:cubicBezTo>
                  <a:cubicBezTo>
                    <a:pt x="44" y="77"/>
                    <a:pt x="44" y="77"/>
                    <a:pt x="44" y="77"/>
                  </a:cubicBezTo>
                  <a:cubicBezTo>
                    <a:pt x="46" y="78"/>
                    <a:pt x="47" y="78"/>
                    <a:pt x="49" y="79"/>
                  </a:cubicBezTo>
                  <a:cubicBezTo>
                    <a:pt x="51" y="79"/>
                    <a:pt x="53" y="79"/>
                    <a:pt x="56" y="79"/>
                  </a:cubicBezTo>
                  <a:cubicBezTo>
                    <a:pt x="56" y="79"/>
                    <a:pt x="57" y="79"/>
                    <a:pt x="57" y="78"/>
                  </a:cubicBezTo>
                  <a:cubicBezTo>
                    <a:pt x="57" y="79"/>
                    <a:pt x="57" y="79"/>
                    <a:pt x="57" y="79"/>
                  </a:cubicBezTo>
                  <a:cubicBezTo>
                    <a:pt x="55" y="80"/>
                    <a:pt x="53" y="81"/>
                    <a:pt x="50" y="81"/>
                  </a:cubicBezTo>
                  <a:cubicBezTo>
                    <a:pt x="50" y="82"/>
                    <a:pt x="50" y="82"/>
                    <a:pt x="50" y="82"/>
                  </a:cubicBezTo>
                  <a:cubicBezTo>
                    <a:pt x="52" y="82"/>
                    <a:pt x="54" y="83"/>
                    <a:pt x="56" y="83"/>
                  </a:cubicBezTo>
                  <a:cubicBezTo>
                    <a:pt x="59" y="83"/>
                    <a:pt x="61" y="82"/>
                    <a:pt x="64" y="82"/>
                  </a:cubicBezTo>
                  <a:cubicBezTo>
                    <a:pt x="64" y="83"/>
                    <a:pt x="64" y="83"/>
                    <a:pt x="64" y="83"/>
                  </a:cubicBezTo>
                  <a:cubicBezTo>
                    <a:pt x="64" y="83"/>
                    <a:pt x="64" y="83"/>
                    <a:pt x="64" y="83"/>
                  </a:cubicBezTo>
                  <a:cubicBezTo>
                    <a:pt x="64" y="83"/>
                    <a:pt x="64" y="83"/>
                    <a:pt x="64" y="83"/>
                  </a:cubicBezTo>
                  <a:cubicBezTo>
                    <a:pt x="62" y="84"/>
                    <a:pt x="60" y="85"/>
                    <a:pt x="58" y="85"/>
                  </a:cubicBezTo>
                  <a:cubicBezTo>
                    <a:pt x="58" y="86"/>
                    <a:pt x="58" y="86"/>
                    <a:pt x="58" y="86"/>
                  </a:cubicBezTo>
                  <a:cubicBezTo>
                    <a:pt x="59" y="86"/>
                    <a:pt x="59" y="86"/>
                    <a:pt x="59" y="86"/>
                  </a:cubicBezTo>
                  <a:cubicBezTo>
                    <a:pt x="61" y="86"/>
                    <a:pt x="64" y="86"/>
                    <a:pt x="67" y="86"/>
                  </a:cubicBezTo>
                  <a:cubicBezTo>
                    <a:pt x="68" y="86"/>
                    <a:pt x="70" y="86"/>
                    <a:pt x="72" y="85"/>
                  </a:cubicBezTo>
                  <a:cubicBezTo>
                    <a:pt x="70" y="87"/>
                    <a:pt x="67" y="88"/>
                    <a:pt x="65" y="89"/>
                  </a:cubicBezTo>
                  <a:cubicBezTo>
                    <a:pt x="65" y="89"/>
                    <a:pt x="65" y="89"/>
                    <a:pt x="65" y="89"/>
                  </a:cubicBezTo>
                  <a:cubicBezTo>
                    <a:pt x="66" y="89"/>
                    <a:pt x="67" y="89"/>
                    <a:pt x="69" y="89"/>
                  </a:cubicBezTo>
                  <a:cubicBezTo>
                    <a:pt x="69" y="89"/>
                    <a:pt x="69" y="89"/>
                    <a:pt x="69" y="89"/>
                  </a:cubicBezTo>
                  <a:cubicBezTo>
                    <a:pt x="70" y="89"/>
                    <a:pt x="72" y="89"/>
                    <a:pt x="73" y="89"/>
                  </a:cubicBezTo>
                  <a:cubicBezTo>
                    <a:pt x="74" y="88"/>
                    <a:pt x="76" y="88"/>
                    <a:pt x="77" y="88"/>
                  </a:cubicBezTo>
                  <a:cubicBezTo>
                    <a:pt x="77" y="88"/>
                    <a:pt x="77" y="88"/>
                    <a:pt x="77" y="88"/>
                  </a:cubicBezTo>
                  <a:cubicBezTo>
                    <a:pt x="77" y="88"/>
                    <a:pt x="77" y="88"/>
                    <a:pt x="77" y="88"/>
                  </a:cubicBezTo>
                  <a:cubicBezTo>
                    <a:pt x="77" y="89"/>
                    <a:pt x="77" y="89"/>
                    <a:pt x="77" y="89"/>
                  </a:cubicBezTo>
                  <a:cubicBezTo>
                    <a:pt x="75" y="90"/>
                    <a:pt x="72" y="92"/>
                    <a:pt x="70" y="92"/>
                  </a:cubicBezTo>
                  <a:cubicBezTo>
                    <a:pt x="70" y="92"/>
                    <a:pt x="70" y="92"/>
                    <a:pt x="70" y="92"/>
                  </a:cubicBezTo>
                  <a:cubicBezTo>
                    <a:pt x="71" y="92"/>
                    <a:pt x="71" y="92"/>
                    <a:pt x="71" y="92"/>
                  </a:cubicBezTo>
                  <a:cubicBezTo>
                    <a:pt x="71" y="93"/>
                    <a:pt x="71" y="93"/>
                    <a:pt x="71" y="93"/>
                  </a:cubicBezTo>
                  <a:cubicBezTo>
                    <a:pt x="72" y="93"/>
                    <a:pt x="73" y="92"/>
                    <a:pt x="75" y="92"/>
                  </a:cubicBezTo>
                  <a:cubicBezTo>
                    <a:pt x="76" y="92"/>
                    <a:pt x="77" y="92"/>
                    <a:pt x="78" y="92"/>
                  </a:cubicBezTo>
                  <a:cubicBezTo>
                    <a:pt x="78" y="92"/>
                    <a:pt x="78" y="92"/>
                    <a:pt x="78" y="92"/>
                  </a:cubicBezTo>
                  <a:cubicBezTo>
                    <a:pt x="77" y="92"/>
                    <a:pt x="77" y="92"/>
                    <a:pt x="77" y="92"/>
                  </a:cubicBezTo>
                  <a:cubicBezTo>
                    <a:pt x="77" y="93"/>
                    <a:pt x="77" y="93"/>
                    <a:pt x="77" y="93"/>
                  </a:cubicBezTo>
                  <a:cubicBezTo>
                    <a:pt x="76" y="94"/>
                    <a:pt x="75" y="95"/>
                    <a:pt x="74" y="96"/>
                  </a:cubicBezTo>
                  <a:cubicBezTo>
                    <a:pt x="71" y="98"/>
                    <a:pt x="68" y="99"/>
                    <a:pt x="65" y="101"/>
                  </a:cubicBezTo>
                  <a:cubicBezTo>
                    <a:pt x="64" y="101"/>
                    <a:pt x="63" y="101"/>
                    <a:pt x="61" y="102"/>
                  </a:cubicBezTo>
                  <a:cubicBezTo>
                    <a:pt x="59" y="103"/>
                    <a:pt x="52" y="104"/>
                    <a:pt x="49" y="103"/>
                  </a:cubicBezTo>
                  <a:cubicBezTo>
                    <a:pt x="48" y="103"/>
                    <a:pt x="47" y="102"/>
                    <a:pt x="46" y="101"/>
                  </a:cubicBezTo>
                  <a:cubicBezTo>
                    <a:pt x="43" y="98"/>
                    <a:pt x="40" y="96"/>
                    <a:pt x="38" y="92"/>
                  </a:cubicBezTo>
                  <a:cubicBezTo>
                    <a:pt x="32" y="83"/>
                    <a:pt x="27" y="70"/>
                    <a:pt x="28" y="65"/>
                  </a:cubicBezTo>
                  <a:cubicBezTo>
                    <a:pt x="29" y="61"/>
                    <a:pt x="31" y="60"/>
                    <a:pt x="34" y="58"/>
                  </a:cubicBezTo>
                  <a:cubicBezTo>
                    <a:pt x="35" y="57"/>
                    <a:pt x="36" y="57"/>
                    <a:pt x="37" y="56"/>
                  </a:cubicBezTo>
                  <a:cubicBezTo>
                    <a:pt x="39" y="55"/>
                    <a:pt x="40" y="54"/>
                    <a:pt x="41" y="53"/>
                  </a:cubicBezTo>
                  <a:cubicBezTo>
                    <a:pt x="43" y="52"/>
                    <a:pt x="43" y="50"/>
                    <a:pt x="45" y="49"/>
                  </a:cubicBezTo>
                  <a:cubicBezTo>
                    <a:pt x="46" y="47"/>
                    <a:pt x="52" y="44"/>
                    <a:pt x="54" y="43"/>
                  </a:cubicBezTo>
                  <a:cubicBezTo>
                    <a:pt x="55" y="43"/>
                    <a:pt x="57" y="43"/>
                    <a:pt x="58" y="43"/>
                  </a:cubicBezTo>
                  <a:cubicBezTo>
                    <a:pt x="58" y="42"/>
                    <a:pt x="58" y="42"/>
                    <a:pt x="58" y="42"/>
                  </a:cubicBezTo>
                  <a:cubicBezTo>
                    <a:pt x="59" y="42"/>
                    <a:pt x="62" y="42"/>
                    <a:pt x="62" y="41"/>
                  </a:cubicBezTo>
                  <a:cubicBezTo>
                    <a:pt x="63" y="40"/>
                    <a:pt x="62" y="31"/>
                    <a:pt x="62" y="29"/>
                  </a:cubicBezTo>
                  <a:cubicBezTo>
                    <a:pt x="62" y="27"/>
                    <a:pt x="62" y="23"/>
                    <a:pt x="63" y="20"/>
                  </a:cubicBezTo>
                  <a:cubicBezTo>
                    <a:pt x="63" y="19"/>
                    <a:pt x="64" y="18"/>
                    <a:pt x="64" y="17"/>
                  </a:cubicBezTo>
                  <a:cubicBezTo>
                    <a:pt x="64" y="14"/>
                    <a:pt x="63" y="11"/>
                    <a:pt x="63" y="8"/>
                  </a:cubicBezTo>
                  <a:cubicBezTo>
                    <a:pt x="64" y="6"/>
                    <a:pt x="65" y="5"/>
                    <a:pt x="67" y="4"/>
                  </a:cubicBezTo>
                  <a:cubicBezTo>
                    <a:pt x="68" y="4"/>
                    <a:pt x="69" y="5"/>
                    <a:pt x="70" y="6"/>
                  </a:cubicBezTo>
                  <a:cubicBezTo>
                    <a:pt x="73" y="11"/>
                    <a:pt x="72" y="12"/>
                    <a:pt x="72" y="17"/>
                  </a:cubicBezTo>
                  <a:cubicBezTo>
                    <a:pt x="72" y="19"/>
                    <a:pt x="73" y="21"/>
                    <a:pt x="73" y="23"/>
                  </a:cubicBezTo>
                  <a:cubicBezTo>
                    <a:pt x="73" y="25"/>
                    <a:pt x="72" y="26"/>
                    <a:pt x="72" y="28"/>
                  </a:cubicBezTo>
                  <a:cubicBezTo>
                    <a:pt x="72" y="30"/>
                    <a:pt x="73" y="32"/>
                    <a:pt x="73" y="34"/>
                  </a:cubicBezTo>
                  <a:cubicBezTo>
                    <a:pt x="73" y="37"/>
                    <a:pt x="71" y="39"/>
                    <a:pt x="71" y="41"/>
                  </a:cubicBezTo>
                  <a:cubicBezTo>
                    <a:pt x="71" y="43"/>
                    <a:pt x="71" y="45"/>
                    <a:pt x="71" y="47"/>
                  </a:cubicBezTo>
                  <a:cubicBezTo>
                    <a:pt x="71" y="50"/>
                    <a:pt x="71" y="52"/>
                    <a:pt x="71" y="55"/>
                  </a:cubicBezTo>
                  <a:cubicBezTo>
                    <a:pt x="71" y="56"/>
                    <a:pt x="71" y="56"/>
                    <a:pt x="72" y="57"/>
                  </a:cubicBezTo>
                  <a:cubicBezTo>
                    <a:pt x="74" y="59"/>
                    <a:pt x="78" y="60"/>
                    <a:pt x="81" y="61"/>
                  </a:cubicBezTo>
                  <a:cubicBezTo>
                    <a:pt x="83" y="62"/>
                    <a:pt x="87" y="63"/>
                    <a:pt x="89" y="61"/>
                  </a:cubicBezTo>
                  <a:cubicBezTo>
                    <a:pt x="89" y="60"/>
                    <a:pt x="90" y="59"/>
                    <a:pt x="90" y="58"/>
                  </a:cubicBezTo>
                  <a:cubicBezTo>
                    <a:pt x="91" y="56"/>
                    <a:pt x="93" y="55"/>
                    <a:pt x="93" y="53"/>
                  </a:cubicBezTo>
                  <a:cubicBezTo>
                    <a:pt x="94" y="50"/>
                    <a:pt x="93" y="48"/>
                    <a:pt x="95" y="47"/>
                  </a:cubicBezTo>
                  <a:cubicBezTo>
                    <a:pt x="97" y="43"/>
                    <a:pt x="101" y="43"/>
                    <a:pt x="102" y="47"/>
                  </a:cubicBezTo>
                  <a:cubicBezTo>
                    <a:pt x="102" y="49"/>
                    <a:pt x="103" y="51"/>
                    <a:pt x="103" y="53"/>
                  </a:cubicBezTo>
                  <a:cubicBezTo>
                    <a:pt x="98" y="55"/>
                    <a:pt x="100" y="61"/>
                    <a:pt x="98"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22"/>
            <p:cNvSpPr>
              <a:spLocks/>
            </p:cNvSpPr>
            <p:nvPr userDrawn="1"/>
          </p:nvSpPr>
          <p:spPr bwMode="auto">
            <a:xfrm>
              <a:off x="-1" y="266"/>
              <a:ext cx="91" cy="110"/>
            </a:xfrm>
            <a:custGeom>
              <a:avLst/>
              <a:gdLst>
                <a:gd name="T0" fmla="*/ 28 w 44"/>
                <a:gd name="T1" fmla="*/ 10 h 53"/>
                <a:gd name="T2" fmla="*/ 11 w 44"/>
                <a:gd name="T3" fmla="*/ 26 h 53"/>
                <a:gd name="T4" fmla="*/ 28 w 44"/>
                <a:gd name="T5" fmla="*/ 42 h 53"/>
                <a:gd name="T6" fmla="*/ 44 w 44"/>
                <a:gd name="T7" fmla="*/ 36 h 53"/>
                <a:gd name="T8" fmla="*/ 44 w 44"/>
                <a:gd name="T9" fmla="*/ 48 h 53"/>
                <a:gd name="T10" fmla="*/ 27 w 44"/>
                <a:gd name="T11" fmla="*/ 53 h 53"/>
                <a:gd name="T12" fmla="*/ 0 w 44"/>
                <a:gd name="T13" fmla="*/ 26 h 53"/>
                <a:gd name="T14" fmla="*/ 27 w 44"/>
                <a:gd name="T15" fmla="*/ 0 h 53"/>
                <a:gd name="T16" fmla="*/ 44 w 44"/>
                <a:gd name="T17" fmla="*/ 4 h 53"/>
                <a:gd name="T18" fmla="*/ 44 w 44"/>
                <a:gd name="T19" fmla="*/ 16 h 53"/>
                <a:gd name="T20" fmla="*/ 28 w 44"/>
                <a:gd name="T21"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28" y="10"/>
                  </a:moveTo>
                  <a:cubicBezTo>
                    <a:pt x="18" y="10"/>
                    <a:pt x="11" y="18"/>
                    <a:pt x="11" y="26"/>
                  </a:cubicBezTo>
                  <a:cubicBezTo>
                    <a:pt x="11" y="36"/>
                    <a:pt x="19" y="42"/>
                    <a:pt x="28" y="42"/>
                  </a:cubicBezTo>
                  <a:cubicBezTo>
                    <a:pt x="34" y="42"/>
                    <a:pt x="39" y="40"/>
                    <a:pt x="44" y="36"/>
                  </a:cubicBezTo>
                  <a:cubicBezTo>
                    <a:pt x="44" y="48"/>
                    <a:pt x="44" y="48"/>
                    <a:pt x="44" y="48"/>
                  </a:cubicBezTo>
                  <a:cubicBezTo>
                    <a:pt x="39" y="51"/>
                    <a:pt x="32" y="53"/>
                    <a:pt x="27" y="53"/>
                  </a:cubicBezTo>
                  <a:cubicBezTo>
                    <a:pt x="12" y="53"/>
                    <a:pt x="0" y="41"/>
                    <a:pt x="0" y="26"/>
                  </a:cubicBezTo>
                  <a:cubicBezTo>
                    <a:pt x="0" y="12"/>
                    <a:pt x="12" y="0"/>
                    <a:pt x="27" y="0"/>
                  </a:cubicBezTo>
                  <a:cubicBezTo>
                    <a:pt x="33" y="0"/>
                    <a:pt x="39" y="2"/>
                    <a:pt x="44" y="4"/>
                  </a:cubicBezTo>
                  <a:cubicBezTo>
                    <a:pt x="44" y="16"/>
                    <a:pt x="44" y="16"/>
                    <a:pt x="44" y="16"/>
                  </a:cubicBezTo>
                  <a:cubicBezTo>
                    <a:pt x="38" y="12"/>
                    <a:pt x="33" y="10"/>
                    <a:pt x="28"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3"/>
            <p:cNvSpPr>
              <a:spLocks/>
            </p:cNvSpPr>
            <p:nvPr userDrawn="1"/>
          </p:nvSpPr>
          <p:spPr bwMode="auto">
            <a:xfrm>
              <a:off x="107" y="268"/>
              <a:ext cx="72" cy="104"/>
            </a:xfrm>
            <a:custGeom>
              <a:avLst/>
              <a:gdLst>
                <a:gd name="T0" fmla="*/ 25 w 35"/>
                <a:gd name="T1" fmla="*/ 50 h 50"/>
                <a:gd name="T2" fmla="*/ 25 w 35"/>
                <a:gd name="T3" fmla="*/ 32 h 50"/>
                <a:gd name="T4" fmla="*/ 18 w 35"/>
                <a:gd name="T5" fmla="*/ 24 h 50"/>
                <a:gd name="T6" fmla="*/ 11 w 35"/>
                <a:gd name="T7" fmla="*/ 27 h 50"/>
                <a:gd name="T8" fmla="*/ 11 w 35"/>
                <a:gd name="T9" fmla="*/ 50 h 50"/>
                <a:gd name="T10" fmla="*/ 0 w 35"/>
                <a:gd name="T11" fmla="*/ 50 h 50"/>
                <a:gd name="T12" fmla="*/ 0 w 35"/>
                <a:gd name="T13" fmla="*/ 0 h 50"/>
                <a:gd name="T14" fmla="*/ 11 w 35"/>
                <a:gd name="T15" fmla="*/ 0 h 50"/>
                <a:gd name="T16" fmla="*/ 11 w 35"/>
                <a:gd name="T17" fmla="*/ 19 h 50"/>
                <a:gd name="T18" fmla="*/ 21 w 35"/>
                <a:gd name="T19" fmla="*/ 15 h 50"/>
                <a:gd name="T20" fmla="*/ 35 w 35"/>
                <a:gd name="T21" fmla="*/ 31 h 50"/>
                <a:gd name="T22" fmla="*/ 35 w 35"/>
                <a:gd name="T23" fmla="*/ 50 h 50"/>
                <a:gd name="T24" fmla="*/ 25 w 35"/>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0">
                  <a:moveTo>
                    <a:pt x="25" y="50"/>
                  </a:moveTo>
                  <a:cubicBezTo>
                    <a:pt x="25" y="32"/>
                    <a:pt x="25" y="32"/>
                    <a:pt x="25" y="32"/>
                  </a:cubicBezTo>
                  <a:cubicBezTo>
                    <a:pt x="25" y="26"/>
                    <a:pt x="21" y="24"/>
                    <a:pt x="18" y="24"/>
                  </a:cubicBezTo>
                  <a:cubicBezTo>
                    <a:pt x="15" y="24"/>
                    <a:pt x="13" y="25"/>
                    <a:pt x="11" y="27"/>
                  </a:cubicBezTo>
                  <a:cubicBezTo>
                    <a:pt x="11" y="50"/>
                    <a:pt x="11" y="50"/>
                    <a:pt x="11" y="50"/>
                  </a:cubicBezTo>
                  <a:cubicBezTo>
                    <a:pt x="0" y="50"/>
                    <a:pt x="0" y="50"/>
                    <a:pt x="0" y="50"/>
                  </a:cubicBezTo>
                  <a:cubicBezTo>
                    <a:pt x="0" y="0"/>
                    <a:pt x="0" y="0"/>
                    <a:pt x="0" y="0"/>
                  </a:cubicBezTo>
                  <a:cubicBezTo>
                    <a:pt x="11" y="0"/>
                    <a:pt x="11" y="0"/>
                    <a:pt x="11" y="0"/>
                  </a:cubicBezTo>
                  <a:cubicBezTo>
                    <a:pt x="11" y="19"/>
                    <a:pt x="11" y="19"/>
                    <a:pt x="11" y="19"/>
                  </a:cubicBezTo>
                  <a:cubicBezTo>
                    <a:pt x="13" y="17"/>
                    <a:pt x="17" y="15"/>
                    <a:pt x="21" y="15"/>
                  </a:cubicBezTo>
                  <a:cubicBezTo>
                    <a:pt x="27" y="15"/>
                    <a:pt x="35" y="19"/>
                    <a:pt x="35" y="31"/>
                  </a:cubicBezTo>
                  <a:cubicBezTo>
                    <a:pt x="35" y="50"/>
                    <a:pt x="35" y="50"/>
                    <a:pt x="35" y="50"/>
                  </a:cubicBezTo>
                  <a:lnTo>
                    <a:pt x="2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4"/>
            <p:cNvSpPr>
              <a:spLocks noEditPoints="1"/>
            </p:cNvSpPr>
            <p:nvPr userDrawn="1"/>
          </p:nvSpPr>
          <p:spPr bwMode="auto">
            <a:xfrm>
              <a:off x="197" y="266"/>
              <a:ext cx="27" cy="106"/>
            </a:xfrm>
            <a:custGeom>
              <a:avLst/>
              <a:gdLst>
                <a:gd name="T0" fmla="*/ 15 w 27"/>
                <a:gd name="T1" fmla="*/ 29 h 106"/>
                <a:gd name="T2" fmla="*/ 0 w 27"/>
                <a:gd name="T3" fmla="*/ 14 h 106"/>
                <a:gd name="T4" fmla="*/ 15 w 27"/>
                <a:gd name="T5" fmla="*/ 0 h 106"/>
                <a:gd name="T6" fmla="*/ 27 w 27"/>
                <a:gd name="T7" fmla="*/ 14 h 106"/>
                <a:gd name="T8" fmla="*/ 15 w 27"/>
                <a:gd name="T9" fmla="*/ 29 h 106"/>
                <a:gd name="T10" fmla="*/ 3 w 27"/>
                <a:gd name="T11" fmla="*/ 35 h 106"/>
                <a:gd name="T12" fmla="*/ 25 w 27"/>
                <a:gd name="T13" fmla="*/ 35 h 106"/>
                <a:gd name="T14" fmla="*/ 25 w 27"/>
                <a:gd name="T15" fmla="*/ 106 h 106"/>
                <a:gd name="T16" fmla="*/ 3 w 27"/>
                <a:gd name="T17" fmla="*/ 106 h 106"/>
                <a:gd name="T18" fmla="*/ 3 w 27"/>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06">
                  <a:moveTo>
                    <a:pt x="15" y="29"/>
                  </a:moveTo>
                  <a:lnTo>
                    <a:pt x="0" y="14"/>
                  </a:lnTo>
                  <a:lnTo>
                    <a:pt x="15" y="0"/>
                  </a:lnTo>
                  <a:lnTo>
                    <a:pt x="27" y="14"/>
                  </a:lnTo>
                  <a:lnTo>
                    <a:pt x="15" y="29"/>
                  </a:lnTo>
                  <a:close/>
                  <a:moveTo>
                    <a:pt x="3" y="35"/>
                  </a:moveTo>
                  <a:lnTo>
                    <a:pt x="25" y="35"/>
                  </a:lnTo>
                  <a:lnTo>
                    <a:pt x="25" y="106"/>
                  </a:lnTo>
                  <a:lnTo>
                    <a:pt x="3" y="106"/>
                  </a:lnTo>
                  <a:lnTo>
                    <a:pt x="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5"/>
            <p:cNvSpPr>
              <a:spLocks/>
            </p:cNvSpPr>
            <p:nvPr userDrawn="1"/>
          </p:nvSpPr>
          <p:spPr bwMode="auto">
            <a:xfrm>
              <a:off x="243" y="268"/>
              <a:ext cx="39" cy="106"/>
            </a:xfrm>
            <a:custGeom>
              <a:avLst/>
              <a:gdLst>
                <a:gd name="T0" fmla="*/ 12 w 19"/>
                <a:gd name="T1" fmla="*/ 51 h 51"/>
                <a:gd name="T2" fmla="*/ 0 w 19"/>
                <a:gd name="T3" fmla="*/ 39 h 51"/>
                <a:gd name="T4" fmla="*/ 0 w 19"/>
                <a:gd name="T5" fmla="*/ 0 h 51"/>
                <a:gd name="T6" fmla="*/ 10 w 19"/>
                <a:gd name="T7" fmla="*/ 0 h 51"/>
                <a:gd name="T8" fmla="*/ 10 w 19"/>
                <a:gd name="T9" fmla="*/ 38 h 51"/>
                <a:gd name="T10" fmla="*/ 15 w 19"/>
                <a:gd name="T11" fmla="*/ 42 h 51"/>
                <a:gd name="T12" fmla="*/ 19 w 19"/>
                <a:gd name="T13" fmla="*/ 41 h 51"/>
                <a:gd name="T14" fmla="*/ 19 w 19"/>
                <a:gd name="T15" fmla="*/ 49 h 51"/>
                <a:gd name="T16" fmla="*/ 12 w 19"/>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1">
                  <a:moveTo>
                    <a:pt x="12" y="51"/>
                  </a:moveTo>
                  <a:cubicBezTo>
                    <a:pt x="4" y="51"/>
                    <a:pt x="0" y="46"/>
                    <a:pt x="0" y="39"/>
                  </a:cubicBezTo>
                  <a:cubicBezTo>
                    <a:pt x="0" y="0"/>
                    <a:pt x="0" y="0"/>
                    <a:pt x="0" y="0"/>
                  </a:cubicBezTo>
                  <a:cubicBezTo>
                    <a:pt x="10" y="0"/>
                    <a:pt x="10" y="0"/>
                    <a:pt x="10" y="0"/>
                  </a:cubicBezTo>
                  <a:cubicBezTo>
                    <a:pt x="10" y="38"/>
                    <a:pt x="10" y="38"/>
                    <a:pt x="10" y="38"/>
                  </a:cubicBezTo>
                  <a:cubicBezTo>
                    <a:pt x="10" y="40"/>
                    <a:pt x="11" y="42"/>
                    <a:pt x="15" y="42"/>
                  </a:cubicBezTo>
                  <a:cubicBezTo>
                    <a:pt x="16" y="42"/>
                    <a:pt x="18" y="42"/>
                    <a:pt x="19" y="41"/>
                  </a:cubicBezTo>
                  <a:cubicBezTo>
                    <a:pt x="19" y="49"/>
                    <a:pt x="19" y="49"/>
                    <a:pt x="19" y="49"/>
                  </a:cubicBezTo>
                  <a:cubicBezTo>
                    <a:pt x="17" y="51"/>
                    <a:pt x="15" y="51"/>
                    <a:pt x="12"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6"/>
            <p:cNvSpPr>
              <a:spLocks noEditPoints="1"/>
            </p:cNvSpPr>
            <p:nvPr userDrawn="1"/>
          </p:nvSpPr>
          <p:spPr bwMode="auto">
            <a:xfrm>
              <a:off x="288" y="268"/>
              <a:ext cx="77" cy="106"/>
            </a:xfrm>
            <a:custGeom>
              <a:avLst/>
              <a:gdLst>
                <a:gd name="T0" fmla="*/ 27 w 37"/>
                <a:gd name="T1" fmla="*/ 50 h 51"/>
                <a:gd name="T2" fmla="*/ 27 w 37"/>
                <a:gd name="T3" fmla="*/ 47 h 51"/>
                <a:gd name="T4" fmla="*/ 17 w 37"/>
                <a:gd name="T5" fmla="*/ 51 h 51"/>
                <a:gd name="T6" fmla="*/ 0 w 37"/>
                <a:gd name="T7" fmla="*/ 33 h 51"/>
                <a:gd name="T8" fmla="*/ 17 w 37"/>
                <a:gd name="T9" fmla="*/ 15 h 51"/>
                <a:gd name="T10" fmla="*/ 27 w 37"/>
                <a:gd name="T11" fmla="*/ 19 h 51"/>
                <a:gd name="T12" fmla="*/ 27 w 37"/>
                <a:gd name="T13" fmla="*/ 0 h 51"/>
                <a:gd name="T14" fmla="*/ 37 w 37"/>
                <a:gd name="T15" fmla="*/ 0 h 51"/>
                <a:gd name="T16" fmla="*/ 37 w 37"/>
                <a:gd name="T17" fmla="*/ 50 h 51"/>
                <a:gd name="T18" fmla="*/ 27 w 37"/>
                <a:gd name="T19" fmla="*/ 50 h 51"/>
                <a:gd name="T20" fmla="*/ 27 w 37"/>
                <a:gd name="T21" fmla="*/ 28 h 51"/>
                <a:gd name="T22" fmla="*/ 19 w 37"/>
                <a:gd name="T23" fmla="*/ 24 h 51"/>
                <a:gd name="T24" fmla="*/ 11 w 37"/>
                <a:gd name="T25" fmla="*/ 33 h 51"/>
                <a:gd name="T26" fmla="*/ 20 w 37"/>
                <a:gd name="T27" fmla="*/ 42 h 51"/>
                <a:gd name="T28" fmla="*/ 27 w 37"/>
                <a:gd name="T29" fmla="*/ 38 h 51"/>
                <a:gd name="T30" fmla="*/ 27 w 37"/>
                <a:gd name="T3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51">
                  <a:moveTo>
                    <a:pt x="27" y="50"/>
                  </a:moveTo>
                  <a:cubicBezTo>
                    <a:pt x="27" y="47"/>
                    <a:pt x="27" y="47"/>
                    <a:pt x="27" y="47"/>
                  </a:cubicBezTo>
                  <a:cubicBezTo>
                    <a:pt x="25" y="49"/>
                    <a:pt x="21" y="51"/>
                    <a:pt x="17" y="51"/>
                  </a:cubicBezTo>
                  <a:cubicBezTo>
                    <a:pt x="6" y="51"/>
                    <a:pt x="0" y="42"/>
                    <a:pt x="0" y="33"/>
                  </a:cubicBezTo>
                  <a:cubicBezTo>
                    <a:pt x="0" y="23"/>
                    <a:pt x="8" y="15"/>
                    <a:pt x="17" y="15"/>
                  </a:cubicBezTo>
                  <a:cubicBezTo>
                    <a:pt x="21" y="15"/>
                    <a:pt x="24" y="17"/>
                    <a:pt x="27" y="19"/>
                  </a:cubicBezTo>
                  <a:cubicBezTo>
                    <a:pt x="27" y="0"/>
                    <a:pt x="27" y="0"/>
                    <a:pt x="27" y="0"/>
                  </a:cubicBezTo>
                  <a:cubicBezTo>
                    <a:pt x="37" y="0"/>
                    <a:pt x="37" y="0"/>
                    <a:pt x="37" y="0"/>
                  </a:cubicBezTo>
                  <a:cubicBezTo>
                    <a:pt x="37" y="50"/>
                    <a:pt x="37" y="50"/>
                    <a:pt x="37" y="50"/>
                  </a:cubicBezTo>
                  <a:lnTo>
                    <a:pt x="27" y="50"/>
                  </a:lnTo>
                  <a:close/>
                  <a:moveTo>
                    <a:pt x="27" y="28"/>
                  </a:moveTo>
                  <a:cubicBezTo>
                    <a:pt x="24" y="25"/>
                    <a:pt x="22" y="24"/>
                    <a:pt x="19" y="24"/>
                  </a:cubicBezTo>
                  <a:cubicBezTo>
                    <a:pt x="14" y="24"/>
                    <a:pt x="11" y="29"/>
                    <a:pt x="11" y="33"/>
                  </a:cubicBezTo>
                  <a:cubicBezTo>
                    <a:pt x="11" y="39"/>
                    <a:pt x="16" y="42"/>
                    <a:pt x="20" y="42"/>
                  </a:cubicBezTo>
                  <a:cubicBezTo>
                    <a:pt x="23" y="42"/>
                    <a:pt x="25" y="40"/>
                    <a:pt x="27" y="38"/>
                  </a:cubicBezTo>
                  <a:lnTo>
                    <a:pt x="2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7"/>
            <p:cNvSpPr>
              <a:spLocks/>
            </p:cNvSpPr>
            <p:nvPr userDrawn="1"/>
          </p:nvSpPr>
          <p:spPr bwMode="auto">
            <a:xfrm>
              <a:off x="412" y="266"/>
              <a:ext cx="73" cy="110"/>
            </a:xfrm>
            <a:custGeom>
              <a:avLst/>
              <a:gdLst>
                <a:gd name="T0" fmla="*/ 18 w 35"/>
                <a:gd name="T1" fmla="*/ 53 h 53"/>
                <a:gd name="T2" fmla="*/ 0 w 35"/>
                <a:gd name="T3" fmla="*/ 41 h 53"/>
                <a:gd name="T4" fmla="*/ 10 w 35"/>
                <a:gd name="T5" fmla="*/ 36 h 53"/>
                <a:gd name="T6" fmla="*/ 18 w 35"/>
                <a:gd name="T7" fmla="*/ 43 h 53"/>
                <a:gd name="T8" fmla="*/ 24 w 35"/>
                <a:gd name="T9" fmla="*/ 37 h 53"/>
                <a:gd name="T10" fmla="*/ 3 w 35"/>
                <a:gd name="T11" fmla="*/ 15 h 53"/>
                <a:gd name="T12" fmla="*/ 18 w 35"/>
                <a:gd name="T13" fmla="*/ 0 h 53"/>
                <a:gd name="T14" fmla="*/ 33 w 35"/>
                <a:gd name="T15" fmla="*/ 9 h 53"/>
                <a:gd name="T16" fmla="*/ 24 w 35"/>
                <a:gd name="T17" fmla="*/ 14 h 53"/>
                <a:gd name="T18" fmla="*/ 18 w 35"/>
                <a:gd name="T19" fmla="*/ 10 h 53"/>
                <a:gd name="T20" fmla="*/ 13 w 35"/>
                <a:gd name="T21" fmla="*/ 14 h 53"/>
                <a:gd name="T22" fmla="*/ 35 w 35"/>
                <a:gd name="T23" fmla="*/ 36 h 53"/>
                <a:gd name="T24" fmla="*/ 18 w 35"/>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3">
                  <a:moveTo>
                    <a:pt x="18" y="53"/>
                  </a:moveTo>
                  <a:cubicBezTo>
                    <a:pt x="8" y="53"/>
                    <a:pt x="3" y="46"/>
                    <a:pt x="0" y="41"/>
                  </a:cubicBezTo>
                  <a:cubicBezTo>
                    <a:pt x="10" y="36"/>
                    <a:pt x="10" y="36"/>
                    <a:pt x="10" y="36"/>
                  </a:cubicBezTo>
                  <a:cubicBezTo>
                    <a:pt x="11" y="39"/>
                    <a:pt x="13" y="43"/>
                    <a:pt x="18" y="43"/>
                  </a:cubicBezTo>
                  <a:cubicBezTo>
                    <a:pt x="21" y="43"/>
                    <a:pt x="24" y="40"/>
                    <a:pt x="24" y="37"/>
                  </a:cubicBezTo>
                  <a:cubicBezTo>
                    <a:pt x="24" y="29"/>
                    <a:pt x="3" y="30"/>
                    <a:pt x="3" y="15"/>
                  </a:cubicBezTo>
                  <a:cubicBezTo>
                    <a:pt x="3" y="7"/>
                    <a:pt x="9" y="0"/>
                    <a:pt x="18" y="0"/>
                  </a:cubicBezTo>
                  <a:cubicBezTo>
                    <a:pt x="24" y="0"/>
                    <a:pt x="30" y="3"/>
                    <a:pt x="33" y="9"/>
                  </a:cubicBezTo>
                  <a:cubicBezTo>
                    <a:pt x="24" y="14"/>
                    <a:pt x="24" y="14"/>
                    <a:pt x="24" y="14"/>
                  </a:cubicBezTo>
                  <a:cubicBezTo>
                    <a:pt x="23" y="12"/>
                    <a:pt x="21" y="10"/>
                    <a:pt x="18" y="10"/>
                  </a:cubicBezTo>
                  <a:cubicBezTo>
                    <a:pt x="15" y="10"/>
                    <a:pt x="13" y="12"/>
                    <a:pt x="13" y="14"/>
                  </a:cubicBezTo>
                  <a:cubicBezTo>
                    <a:pt x="13" y="21"/>
                    <a:pt x="35" y="20"/>
                    <a:pt x="35" y="36"/>
                  </a:cubicBezTo>
                  <a:cubicBezTo>
                    <a:pt x="35" y="44"/>
                    <a:pt x="29" y="53"/>
                    <a:pt x="18"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8"/>
            <p:cNvSpPr>
              <a:spLocks noEditPoints="1"/>
            </p:cNvSpPr>
            <p:nvPr userDrawn="1"/>
          </p:nvSpPr>
          <p:spPr bwMode="auto">
            <a:xfrm>
              <a:off x="497" y="299"/>
              <a:ext cx="64" cy="75"/>
            </a:xfrm>
            <a:custGeom>
              <a:avLst/>
              <a:gdLst>
                <a:gd name="T0" fmla="*/ 22 w 31"/>
                <a:gd name="T1" fmla="*/ 35 h 36"/>
                <a:gd name="T2" fmla="*/ 22 w 31"/>
                <a:gd name="T3" fmla="*/ 32 h 36"/>
                <a:gd name="T4" fmla="*/ 11 w 31"/>
                <a:gd name="T5" fmla="*/ 36 h 36"/>
                <a:gd name="T6" fmla="*/ 0 w 31"/>
                <a:gd name="T7" fmla="*/ 26 h 36"/>
                <a:gd name="T8" fmla="*/ 5 w 31"/>
                <a:gd name="T9" fmla="*/ 17 h 36"/>
                <a:gd name="T10" fmla="*/ 21 w 31"/>
                <a:gd name="T11" fmla="*/ 13 h 36"/>
                <a:gd name="T12" fmla="*/ 14 w 31"/>
                <a:gd name="T13" fmla="*/ 8 h 36"/>
                <a:gd name="T14" fmla="*/ 2 w 31"/>
                <a:gd name="T15" fmla="*/ 12 h 36"/>
                <a:gd name="T16" fmla="*/ 4 w 31"/>
                <a:gd name="T17" fmla="*/ 3 h 36"/>
                <a:gd name="T18" fmla="*/ 17 w 31"/>
                <a:gd name="T19" fmla="*/ 0 h 36"/>
                <a:gd name="T20" fmla="*/ 31 w 31"/>
                <a:gd name="T21" fmla="*/ 14 h 36"/>
                <a:gd name="T22" fmla="*/ 31 w 31"/>
                <a:gd name="T23" fmla="*/ 35 h 36"/>
                <a:gd name="T24" fmla="*/ 22 w 31"/>
                <a:gd name="T25" fmla="*/ 35 h 36"/>
                <a:gd name="T26" fmla="*/ 21 w 31"/>
                <a:gd name="T27" fmla="*/ 19 h 36"/>
                <a:gd name="T28" fmla="*/ 12 w 31"/>
                <a:gd name="T29" fmla="*/ 21 h 36"/>
                <a:gd name="T30" fmla="*/ 9 w 31"/>
                <a:gd name="T31" fmla="*/ 25 h 36"/>
                <a:gd name="T32" fmla="*/ 14 w 31"/>
                <a:gd name="T33" fmla="*/ 29 h 36"/>
                <a:gd name="T34" fmla="*/ 21 w 31"/>
                <a:gd name="T35" fmla="*/ 26 h 36"/>
                <a:gd name="T36" fmla="*/ 21 w 31"/>
                <a:gd name="T3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6">
                  <a:moveTo>
                    <a:pt x="22" y="35"/>
                  </a:moveTo>
                  <a:cubicBezTo>
                    <a:pt x="22" y="32"/>
                    <a:pt x="22" y="32"/>
                    <a:pt x="22" y="32"/>
                  </a:cubicBezTo>
                  <a:cubicBezTo>
                    <a:pt x="19" y="34"/>
                    <a:pt x="14" y="36"/>
                    <a:pt x="11" y="36"/>
                  </a:cubicBezTo>
                  <a:cubicBezTo>
                    <a:pt x="5" y="36"/>
                    <a:pt x="0" y="33"/>
                    <a:pt x="0" y="26"/>
                  </a:cubicBezTo>
                  <a:cubicBezTo>
                    <a:pt x="0" y="23"/>
                    <a:pt x="1" y="19"/>
                    <a:pt x="5" y="17"/>
                  </a:cubicBezTo>
                  <a:cubicBezTo>
                    <a:pt x="9" y="15"/>
                    <a:pt x="15" y="14"/>
                    <a:pt x="21" y="13"/>
                  </a:cubicBezTo>
                  <a:cubicBezTo>
                    <a:pt x="21" y="8"/>
                    <a:pt x="17" y="8"/>
                    <a:pt x="14" y="8"/>
                  </a:cubicBezTo>
                  <a:cubicBezTo>
                    <a:pt x="10" y="8"/>
                    <a:pt x="5" y="10"/>
                    <a:pt x="2" y="12"/>
                  </a:cubicBezTo>
                  <a:cubicBezTo>
                    <a:pt x="4" y="3"/>
                    <a:pt x="4" y="3"/>
                    <a:pt x="4" y="3"/>
                  </a:cubicBezTo>
                  <a:cubicBezTo>
                    <a:pt x="8" y="1"/>
                    <a:pt x="13" y="0"/>
                    <a:pt x="17" y="0"/>
                  </a:cubicBezTo>
                  <a:cubicBezTo>
                    <a:pt x="26" y="0"/>
                    <a:pt x="31" y="4"/>
                    <a:pt x="31" y="14"/>
                  </a:cubicBezTo>
                  <a:cubicBezTo>
                    <a:pt x="31" y="35"/>
                    <a:pt x="31" y="35"/>
                    <a:pt x="31" y="35"/>
                  </a:cubicBezTo>
                  <a:lnTo>
                    <a:pt x="22" y="35"/>
                  </a:lnTo>
                  <a:close/>
                  <a:moveTo>
                    <a:pt x="21" y="19"/>
                  </a:moveTo>
                  <a:cubicBezTo>
                    <a:pt x="16" y="20"/>
                    <a:pt x="14" y="20"/>
                    <a:pt x="12" y="21"/>
                  </a:cubicBezTo>
                  <a:cubicBezTo>
                    <a:pt x="10" y="22"/>
                    <a:pt x="9" y="24"/>
                    <a:pt x="9" y="25"/>
                  </a:cubicBezTo>
                  <a:cubicBezTo>
                    <a:pt x="9" y="27"/>
                    <a:pt x="10" y="29"/>
                    <a:pt x="14" y="29"/>
                  </a:cubicBezTo>
                  <a:cubicBezTo>
                    <a:pt x="15" y="29"/>
                    <a:pt x="19" y="28"/>
                    <a:pt x="21" y="26"/>
                  </a:cubicBezTo>
                  <a:lnTo>
                    <a:pt x="2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9"/>
            <p:cNvSpPr>
              <a:spLocks/>
            </p:cNvSpPr>
            <p:nvPr userDrawn="1"/>
          </p:nvSpPr>
          <p:spPr bwMode="auto">
            <a:xfrm>
              <a:off x="574" y="266"/>
              <a:ext cx="60" cy="106"/>
            </a:xfrm>
            <a:custGeom>
              <a:avLst/>
              <a:gdLst>
                <a:gd name="T0" fmla="*/ 22 w 29"/>
                <a:gd name="T1" fmla="*/ 9 h 51"/>
                <a:gd name="T2" fmla="*/ 16 w 29"/>
                <a:gd name="T3" fmla="*/ 14 h 51"/>
                <a:gd name="T4" fmla="*/ 16 w 29"/>
                <a:gd name="T5" fmla="*/ 17 h 51"/>
                <a:gd name="T6" fmla="*/ 27 w 29"/>
                <a:gd name="T7" fmla="*/ 17 h 51"/>
                <a:gd name="T8" fmla="*/ 27 w 29"/>
                <a:gd name="T9" fmla="*/ 25 h 51"/>
                <a:gd name="T10" fmla="*/ 16 w 29"/>
                <a:gd name="T11" fmla="*/ 25 h 51"/>
                <a:gd name="T12" fmla="*/ 16 w 29"/>
                <a:gd name="T13" fmla="*/ 51 h 51"/>
                <a:gd name="T14" fmla="*/ 6 w 29"/>
                <a:gd name="T15" fmla="*/ 51 h 51"/>
                <a:gd name="T16" fmla="*/ 6 w 29"/>
                <a:gd name="T17" fmla="*/ 25 h 51"/>
                <a:gd name="T18" fmla="*/ 0 w 29"/>
                <a:gd name="T19" fmla="*/ 25 h 51"/>
                <a:gd name="T20" fmla="*/ 0 w 29"/>
                <a:gd name="T21" fmla="*/ 17 h 51"/>
                <a:gd name="T22" fmla="*/ 6 w 29"/>
                <a:gd name="T23" fmla="*/ 17 h 51"/>
                <a:gd name="T24" fmla="*/ 6 w 29"/>
                <a:gd name="T25" fmla="*/ 13 h 51"/>
                <a:gd name="T26" fmla="*/ 19 w 29"/>
                <a:gd name="T27" fmla="*/ 0 h 51"/>
                <a:gd name="T28" fmla="*/ 29 w 29"/>
                <a:gd name="T29" fmla="*/ 2 h 51"/>
                <a:gd name="T30" fmla="*/ 29 w 29"/>
                <a:gd name="T31" fmla="*/ 11 h 51"/>
                <a:gd name="T32" fmla="*/ 22 w 29"/>
                <a:gd name="T33"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1">
                  <a:moveTo>
                    <a:pt x="22" y="9"/>
                  </a:moveTo>
                  <a:cubicBezTo>
                    <a:pt x="18" y="9"/>
                    <a:pt x="16" y="11"/>
                    <a:pt x="16" y="14"/>
                  </a:cubicBezTo>
                  <a:cubicBezTo>
                    <a:pt x="16" y="17"/>
                    <a:pt x="16" y="17"/>
                    <a:pt x="16" y="17"/>
                  </a:cubicBezTo>
                  <a:cubicBezTo>
                    <a:pt x="27" y="17"/>
                    <a:pt x="27" y="17"/>
                    <a:pt x="27" y="17"/>
                  </a:cubicBezTo>
                  <a:cubicBezTo>
                    <a:pt x="27" y="25"/>
                    <a:pt x="27" y="25"/>
                    <a:pt x="27" y="25"/>
                  </a:cubicBezTo>
                  <a:cubicBezTo>
                    <a:pt x="16" y="25"/>
                    <a:pt x="16" y="25"/>
                    <a:pt x="16" y="25"/>
                  </a:cubicBezTo>
                  <a:cubicBezTo>
                    <a:pt x="16" y="51"/>
                    <a:pt x="16" y="51"/>
                    <a:pt x="16" y="51"/>
                  </a:cubicBezTo>
                  <a:cubicBezTo>
                    <a:pt x="6" y="51"/>
                    <a:pt x="6" y="51"/>
                    <a:pt x="6" y="51"/>
                  </a:cubicBezTo>
                  <a:cubicBezTo>
                    <a:pt x="6" y="25"/>
                    <a:pt x="6" y="25"/>
                    <a:pt x="6" y="25"/>
                  </a:cubicBezTo>
                  <a:cubicBezTo>
                    <a:pt x="0" y="25"/>
                    <a:pt x="0" y="25"/>
                    <a:pt x="0" y="25"/>
                  </a:cubicBezTo>
                  <a:cubicBezTo>
                    <a:pt x="0" y="17"/>
                    <a:pt x="0" y="17"/>
                    <a:pt x="0" y="17"/>
                  </a:cubicBezTo>
                  <a:cubicBezTo>
                    <a:pt x="6" y="17"/>
                    <a:pt x="6" y="17"/>
                    <a:pt x="6" y="17"/>
                  </a:cubicBezTo>
                  <a:cubicBezTo>
                    <a:pt x="6" y="13"/>
                    <a:pt x="6" y="13"/>
                    <a:pt x="6" y="13"/>
                  </a:cubicBezTo>
                  <a:cubicBezTo>
                    <a:pt x="6" y="5"/>
                    <a:pt x="11" y="0"/>
                    <a:pt x="19" y="0"/>
                  </a:cubicBezTo>
                  <a:cubicBezTo>
                    <a:pt x="24" y="0"/>
                    <a:pt x="27" y="1"/>
                    <a:pt x="29" y="2"/>
                  </a:cubicBezTo>
                  <a:cubicBezTo>
                    <a:pt x="29" y="11"/>
                    <a:pt x="29" y="11"/>
                    <a:pt x="29" y="11"/>
                  </a:cubicBezTo>
                  <a:cubicBezTo>
                    <a:pt x="27" y="10"/>
                    <a:pt x="25" y="9"/>
                    <a:pt x="2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0"/>
            <p:cNvSpPr>
              <a:spLocks noEditPoints="1"/>
            </p:cNvSpPr>
            <p:nvPr userDrawn="1"/>
          </p:nvSpPr>
          <p:spPr bwMode="auto">
            <a:xfrm>
              <a:off x="631" y="299"/>
              <a:ext cx="75" cy="77"/>
            </a:xfrm>
            <a:custGeom>
              <a:avLst/>
              <a:gdLst>
                <a:gd name="T0" fmla="*/ 11 w 36"/>
                <a:gd name="T1" fmla="*/ 21 h 37"/>
                <a:gd name="T2" fmla="*/ 21 w 36"/>
                <a:gd name="T3" fmla="*/ 29 h 37"/>
                <a:gd name="T4" fmla="*/ 35 w 36"/>
                <a:gd name="T5" fmla="*/ 24 h 37"/>
                <a:gd name="T6" fmla="*/ 35 w 36"/>
                <a:gd name="T7" fmla="*/ 32 h 37"/>
                <a:gd name="T8" fmla="*/ 19 w 36"/>
                <a:gd name="T9" fmla="*/ 37 h 37"/>
                <a:gd name="T10" fmla="*/ 0 w 36"/>
                <a:gd name="T11" fmla="*/ 18 h 37"/>
                <a:gd name="T12" fmla="*/ 19 w 36"/>
                <a:gd name="T13" fmla="*/ 0 h 37"/>
                <a:gd name="T14" fmla="*/ 36 w 36"/>
                <a:gd name="T15" fmla="*/ 21 h 37"/>
                <a:gd name="T16" fmla="*/ 11 w 36"/>
                <a:gd name="T17" fmla="*/ 21 h 37"/>
                <a:gd name="T18" fmla="*/ 19 w 36"/>
                <a:gd name="T19" fmla="*/ 8 h 37"/>
                <a:gd name="T20" fmla="*/ 11 w 36"/>
                <a:gd name="T21" fmla="*/ 14 h 37"/>
                <a:gd name="T22" fmla="*/ 25 w 36"/>
                <a:gd name="T23" fmla="*/ 14 h 37"/>
                <a:gd name="T24" fmla="*/ 19 w 36"/>
                <a:gd name="T2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7">
                  <a:moveTo>
                    <a:pt x="11" y="21"/>
                  </a:moveTo>
                  <a:cubicBezTo>
                    <a:pt x="11" y="25"/>
                    <a:pt x="15" y="29"/>
                    <a:pt x="21" y="29"/>
                  </a:cubicBezTo>
                  <a:cubicBezTo>
                    <a:pt x="25" y="29"/>
                    <a:pt x="32" y="26"/>
                    <a:pt x="35" y="24"/>
                  </a:cubicBezTo>
                  <a:cubicBezTo>
                    <a:pt x="35" y="32"/>
                    <a:pt x="35" y="32"/>
                    <a:pt x="35" y="32"/>
                  </a:cubicBezTo>
                  <a:cubicBezTo>
                    <a:pt x="31" y="35"/>
                    <a:pt x="25" y="37"/>
                    <a:pt x="19" y="37"/>
                  </a:cubicBezTo>
                  <a:cubicBezTo>
                    <a:pt x="8" y="37"/>
                    <a:pt x="0" y="29"/>
                    <a:pt x="0" y="18"/>
                  </a:cubicBezTo>
                  <a:cubicBezTo>
                    <a:pt x="0" y="9"/>
                    <a:pt x="7" y="0"/>
                    <a:pt x="19" y="0"/>
                  </a:cubicBezTo>
                  <a:cubicBezTo>
                    <a:pt x="26" y="0"/>
                    <a:pt x="36" y="4"/>
                    <a:pt x="36" y="21"/>
                  </a:cubicBezTo>
                  <a:lnTo>
                    <a:pt x="11" y="21"/>
                  </a:lnTo>
                  <a:close/>
                  <a:moveTo>
                    <a:pt x="19" y="8"/>
                  </a:moveTo>
                  <a:cubicBezTo>
                    <a:pt x="15" y="8"/>
                    <a:pt x="12" y="11"/>
                    <a:pt x="11" y="14"/>
                  </a:cubicBezTo>
                  <a:cubicBezTo>
                    <a:pt x="25" y="14"/>
                    <a:pt x="25" y="14"/>
                    <a:pt x="25" y="14"/>
                  </a:cubicBezTo>
                  <a:cubicBezTo>
                    <a:pt x="25" y="10"/>
                    <a:pt x="22" y="8"/>
                    <a:pt x="1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1"/>
            <p:cNvSpPr>
              <a:spLocks/>
            </p:cNvSpPr>
            <p:nvPr userDrawn="1"/>
          </p:nvSpPr>
          <p:spPr bwMode="auto">
            <a:xfrm>
              <a:off x="716" y="282"/>
              <a:ext cx="60" cy="92"/>
            </a:xfrm>
            <a:custGeom>
              <a:avLst/>
              <a:gdLst>
                <a:gd name="T0" fmla="*/ 20 w 29"/>
                <a:gd name="T1" fmla="*/ 44 h 44"/>
                <a:gd name="T2" fmla="*/ 6 w 29"/>
                <a:gd name="T3" fmla="*/ 32 h 44"/>
                <a:gd name="T4" fmla="*/ 6 w 29"/>
                <a:gd name="T5" fmla="*/ 17 h 44"/>
                <a:gd name="T6" fmla="*/ 0 w 29"/>
                <a:gd name="T7" fmla="*/ 17 h 44"/>
                <a:gd name="T8" fmla="*/ 0 w 29"/>
                <a:gd name="T9" fmla="*/ 9 h 44"/>
                <a:gd name="T10" fmla="*/ 6 w 29"/>
                <a:gd name="T11" fmla="*/ 9 h 44"/>
                <a:gd name="T12" fmla="*/ 6 w 29"/>
                <a:gd name="T13" fmla="*/ 0 h 44"/>
                <a:gd name="T14" fmla="*/ 17 w 29"/>
                <a:gd name="T15" fmla="*/ 0 h 44"/>
                <a:gd name="T16" fmla="*/ 17 w 29"/>
                <a:gd name="T17" fmla="*/ 9 h 44"/>
                <a:gd name="T18" fmla="*/ 28 w 29"/>
                <a:gd name="T19" fmla="*/ 9 h 44"/>
                <a:gd name="T20" fmla="*/ 28 w 29"/>
                <a:gd name="T21" fmla="*/ 17 h 44"/>
                <a:gd name="T22" fmla="*/ 17 w 29"/>
                <a:gd name="T23" fmla="*/ 17 h 44"/>
                <a:gd name="T24" fmla="*/ 17 w 29"/>
                <a:gd name="T25" fmla="*/ 30 h 44"/>
                <a:gd name="T26" fmla="*/ 22 w 29"/>
                <a:gd name="T27" fmla="*/ 36 h 44"/>
                <a:gd name="T28" fmla="*/ 29 w 29"/>
                <a:gd name="T29" fmla="*/ 33 h 44"/>
                <a:gd name="T30" fmla="*/ 29 w 29"/>
                <a:gd name="T31" fmla="*/ 42 h 44"/>
                <a:gd name="T32" fmla="*/ 20 w 29"/>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4">
                  <a:moveTo>
                    <a:pt x="20" y="44"/>
                  </a:moveTo>
                  <a:cubicBezTo>
                    <a:pt x="12" y="44"/>
                    <a:pt x="6" y="40"/>
                    <a:pt x="6" y="32"/>
                  </a:cubicBezTo>
                  <a:cubicBezTo>
                    <a:pt x="6" y="17"/>
                    <a:pt x="6" y="17"/>
                    <a:pt x="6" y="17"/>
                  </a:cubicBezTo>
                  <a:cubicBezTo>
                    <a:pt x="0" y="17"/>
                    <a:pt x="0" y="17"/>
                    <a:pt x="0" y="17"/>
                  </a:cubicBezTo>
                  <a:cubicBezTo>
                    <a:pt x="0" y="9"/>
                    <a:pt x="0" y="9"/>
                    <a:pt x="0" y="9"/>
                  </a:cubicBezTo>
                  <a:cubicBezTo>
                    <a:pt x="6" y="9"/>
                    <a:pt x="6" y="9"/>
                    <a:pt x="6" y="9"/>
                  </a:cubicBezTo>
                  <a:cubicBezTo>
                    <a:pt x="6" y="0"/>
                    <a:pt x="6" y="0"/>
                    <a:pt x="6" y="0"/>
                  </a:cubicBezTo>
                  <a:cubicBezTo>
                    <a:pt x="17" y="0"/>
                    <a:pt x="17" y="0"/>
                    <a:pt x="17" y="0"/>
                  </a:cubicBezTo>
                  <a:cubicBezTo>
                    <a:pt x="17" y="9"/>
                    <a:pt x="17" y="9"/>
                    <a:pt x="17" y="9"/>
                  </a:cubicBezTo>
                  <a:cubicBezTo>
                    <a:pt x="28" y="9"/>
                    <a:pt x="28" y="9"/>
                    <a:pt x="28" y="9"/>
                  </a:cubicBezTo>
                  <a:cubicBezTo>
                    <a:pt x="28" y="17"/>
                    <a:pt x="28" y="17"/>
                    <a:pt x="28" y="17"/>
                  </a:cubicBezTo>
                  <a:cubicBezTo>
                    <a:pt x="17" y="17"/>
                    <a:pt x="17" y="17"/>
                    <a:pt x="17" y="17"/>
                  </a:cubicBezTo>
                  <a:cubicBezTo>
                    <a:pt x="17" y="30"/>
                    <a:pt x="17" y="30"/>
                    <a:pt x="17" y="30"/>
                  </a:cubicBezTo>
                  <a:cubicBezTo>
                    <a:pt x="17" y="34"/>
                    <a:pt x="19" y="36"/>
                    <a:pt x="22" y="36"/>
                  </a:cubicBezTo>
                  <a:cubicBezTo>
                    <a:pt x="25" y="36"/>
                    <a:pt x="28" y="34"/>
                    <a:pt x="29" y="33"/>
                  </a:cubicBezTo>
                  <a:cubicBezTo>
                    <a:pt x="29" y="42"/>
                    <a:pt x="29" y="42"/>
                    <a:pt x="29" y="42"/>
                  </a:cubicBezTo>
                  <a:cubicBezTo>
                    <a:pt x="26" y="43"/>
                    <a:pt x="23" y="44"/>
                    <a:pt x="20"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2"/>
            <p:cNvSpPr>
              <a:spLocks/>
            </p:cNvSpPr>
            <p:nvPr userDrawn="1"/>
          </p:nvSpPr>
          <p:spPr bwMode="auto">
            <a:xfrm>
              <a:off x="776" y="301"/>
              <a:ext cx="85" cy="108"/>
            </a:xfrm>
            <a:custGeom>
              <a:avLst/>
              <a:gdLst>
                <a:gd name="T0" fmla="*/ 20 w 41"/>
                <a:gd name="T1" fmla="*/ 42 h 52"/>
                <a:gd name="T2" fmla="*/ 7 w 41"/>
                <a:gd name="T3" fmla="*/ 52 h 52"/>
                <a:gd name="T4" fmla="*/ 0 w 41"/>
                <a:gd name="T5" fmla="*/ 51 h 52"/>
                <a:gd name="T6" fmla="*/ 0 w 41"/>
                <a:gd name="T7" fmla="*/ 43 h 52"/>
                <a:gd name="T8" fmla="*/ 5 w 41"/>
                <a:gd name="T9" fmla="*/ 44 h 52"/>
                <a:gd name="T10" fmla="*/ 10 w 41"/>
                <a:gd name="T11" fmla="*/ 40 h 52"/>
                <a:gd name="T12" fmla="*/ 15 w 41"/>
                <a:gd name="T13" fmla="*/ 31 h 52"/>
                <a:gd name="T14" fmla="*/ 0 w 41"/>
                <a:gd name="T15" fmla="*/ 0 h 52"/>
                <a:gd name="T16" fmla="*/ 12 w 41"/>
                <a:gd name="T17" fmla="*/ 0 h 52"/>
                <a:gd name="T18" fmla="*/ 21 w 41"/>
                <a:gd name="T19" fmla="*/ 20 h 52"/>
                <a:gd name="T20" fmla="*/ 29 w 41"/>
                <a:gd name="T21" fmla="*/ 0 h 52"/>
                <a:gd name="T22" fmla="*/ 41 w 41"/>
                <a:gd name="T23" fmla="*/ 0 h 52"/>
                <a:gd name="T24" fmla="*/ 20 w 41"/>
                <a:gd name="T25"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2">
                  <a:moveTo>
                    <a:pt x="20" y="42"/>
                  </a:moveTo>
                  <a:cubicBezTo>
                    <a:pt x="17" y="49"/>
                    <a:pt x="13" y="52"/>
                    <a:pt x="7" y="52"/>
                  </a:cubicBezTo>
                  <a:cubicBezTo>
                    <a:pt x="4" y="52"/>
                    <a:pt x="1" y="52"/>
                    <a:pt x="0" y="51"/>
                  </a:cubicBezTo>
                  <a:cubicBezTo>
                    <a:pt x="0" y="43"/>
                    <a:pt x="0" y="43"/>
                    <a:pt x="0" y="43"/>
                  </a:cubicBezTo>
                  <a:cubicBezTo>
                    <a:pt x="2" y="43"/>
                    <a:pt x="3" y="44"/>
                    <a:pt x="5" y="44"/>
                  </a:cubicBezTo>
                  <a:cubicBezTo>
                    <a:pt x="8" y="44"/>
                    <a:pt x="9" y="42"/>
                    <a:pt x="10" y="40"/>
                  </a:cubicBezTo>
                  <a:cubicBezTo>
                    <a:pt x="15" y="31"/>
                    <a:pt x="15" y="31"/>
                    <a:pt x="15" y="31"/>
                  </a:cubicBezTo>
                  <a:cubicBezTo>
                    <a:pt x="0" y="0"/>
                    <a:pt x="0" y="0"/>
                    <a:pt x="0" y="0"/>
                  </a:cubicBezTo>
                  <a:cubicBezTo>
                    <a:pt x="12" y="0"/>
                    <a:pt x="12" y="0"/>
                    <a:pt x="12" y="0"/>
                  </a:cubicBezTo>
                  <a:cubicBezTo>
                    <a:pt x="21" y="20"/>
                    <a:pt x="21" y="20"/>
                    <a:pt x="21" y="20"/>
                  </a:cubicBezTo>
                  <a:cubicBezTo>
                    <a:pt x="29" y="0"/>
                    <a:pt x="29" y="0"/>
                    <a:pt x="29" y="0"/>
                  </a:cubicBezTo>
                  <a:cubicBezTo>
                    <a:pt x="41" y="0"/>
                    <a:pt x="41" y="0"/>
                    <a:pt x="41" y="0"/>
                  </a:cubicBezTo>
                  <a:lnTo>
                    <a:pt x="2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3"/>
            <p:cNvSpPr>
              <a:spLocks/>
            </p:cNvSpPr>
            <p:nvPr userDrawn="1"/>
          </p:nvSpPr>
          <p:spPr bwMode="auto">
            <a:xfrm>
              <a:off x="80" y="399"/>
              <a:ext cx="171" cy="116"/>
            </a:xfrm>
            <a:custGeom>
              <a:avLst/>
              <a:gdLst>
                <a:gd name="T0" fmla="*/ 72 w 83"/>
                <a:gd name="T1" fmla="*/ 50 h 56"/>
                <a:gd name="T2" fmla="*/ 71 w 83"/>
                <a:gd name="T3" fmla="*/ 45 h 56"/>
                <a:gd name="T4" fmla="*/ 70 w 83"/>
                <a:gd name="T5" fmla="*/ 37 h 56"/>
                <a:gd name="T6" fmla="*/ 69 w 83"/>
                <a:gd name="T7" fmla="*/ 32 h 56"/>
                <a:gd name="T8" fmla="*/ 69 w 83"/>
                <a:gd name="T9" fmla="*/ 26 h 56"/>
                <a:gd name="T10" fmla="*/ 68 w 83"/>
                <a:gd name="T11" fmla="*/ 19 h 56"/>
                <a:gd name="T12" fmla="*/ 66 w 83"/>
                <a:gd name="T13" fmla="*/ 17 h 56"/>
                <a:gd name="T14" fmla="*/ 59 w 83"/>
                <a:gd name="T15" fmla="*/ 26 h 56"/>
                <a:gd name="T16" fmla="*/ 52 w 83"/>
                <a:gd name="T17" fmla="*/ 34 h 56"/>
                <a:gd name="T18" fmla="*/ 47 w 83"/>
                <a:gd name="T19" fmla="*/ 37 h 56"/>
                <a:gd name="T20" fmla="*/ 43 w 83"/>
                <a:gd name="T21" fmla="*/ 42 h 56"/>
                <a:gd name="T22" fmla="*/ 38 w 83"/>
                <a:gd name="T23" fmla="*/ 46 h 56"/>
                <a:gd name="T24" fmla="*/ 35 w 83"/>
                <a:gd name="T25" fmla="*/ 42 h 56"/>
                <a:gd name="T26" fmla="*/ 34 w 83"/>
                <a:gd name="T27" fmla="*/ 39 h 56"/>
                <a:gd name="T28" fmla="*/ 33 w 83"/>
                <a:gd name="T29" fmla="*/ 36 h 56"/>
                <a:gd name="T30" fmla="*/ 28 w 83"/>
                <a:gd name="T31" fmla="*/ 30 h 56"/>
                <a:gd name="T32" fmla="*/ 24 w 83"/>
                <a:gd name="T33" fmla="*/ 23 h 56"/>
                <a:gd name="T34" fmla="*/ 18 w 83"/>
                <a:gd name="T35" fmla="*/ 16 h 56"/>
                <a:gd name="T36" fmla="*/ 16 w 83"/>
                <a:gd name="T37" fmla="*/ 27 h 56"/>
                <a:gd name="T38" fmla="*/ 12 w 83"/>
                <a:gd name="T39" fmla="*/ 37 h 56"/>
                <a:gd name="T40" fmla="*/ 9 w 83"/>
                <a:gd name="T41" fmla="*/ 44 h 56"/>
                <a:gd name="T42" fmla="*/ 8 w 83"/>
                <a:gd name="T43" fmla="*/ 52 h 56"/>
                <a:gd name="T44" fmla="*/ 0 w 83"/>
                <a:gd name="T45" fmla="*/ 52 h 56"/>
                <a:gd name="T46" fmla="*/ 3 w 83"/>
                <a:gd name="T47" fmla="*/ 44 h 56"/>
                <a:gd name="T48" fmla="*/ 5 w 83"/>
                <a:gd name="T49" fmla="*/ 38 h 56"/>
                <a:gd name="T50" fmla="*/ 6 w 83"/>
                <a:gd name="T51" fmla="*/ 32 h 56"/>
                <a:gd name="T52" fmla="*/ 8 w 83"/>
                <a:gd name="T53" fmla="*/ 27 h 56"/>
                <a:gd name="T54" fmla="*/ 10 w 83"/>
                <a:gd name="T55" fmla="*/ 18 h 56"/>
                <a:gd name="T56" fmla="*/ 10 w 83"/>
                <a:gd name="T57" fmla="*/ 12 h 56"/>
                <a:gd name="T58" fmla="*/ 9 w 83"/>
                <a:gd name="T59" fmla="*/ 7 h 56"/>
                <a:gd name="T60" fmla="*/ 11 w 83"/>
                <a:gd name="T61" fmla="*/ 4 h 56"/>
                <a:gd name="T62" fmla="*/ 13 w 83"/>
                <a:gd name="T63" fmla="*/ 2 h 56"/>
                <a:gd name="T64" fmla="*/ 18 w 83"/>
                <a:gd name="T65" fmla="*/ 3 h 56"/>
                <a:gd name="T66" fmla="*/ 20 w 83"/>
                <a:gd name="T67" fmla="*/ 7 h 56"/>
                <a:gd name="T68" fmla="*/ 21 w 83"/>
                <a:gd name="T69" fmla="*/ 10 h 56"/>
                <a:gd name="T70" fmla="*/ 24 w 83"/>
                <a:gd name="T71" fmla="*/ 11 h 56"/>
                <a:gd name="T72" fmla="*/ 26 w 83"/>
                <a:gd name="T73" fmla="*/ 16 h 56"/>
                <a:gd name="T74" fmla="*/ 33 w 83"/>
                <a:gd name="T75" fmla="*/ 24 h 56"/>
                <a:gd name="T76" fmla="*/ 38 w 83"/>
                <a:gd name="T77" fmla="*/ 33 h 56"/>
                <a:gd name="T78" fmla="*/ 40 w 83"/>
                <a:gd name="T79" fmla="*/ 35 h 56"/>
                <a:gd name="T80" fmla="*/ 45 w 83"/>
                <a:gd name="T81" fmla="*/ 29 h 56"/>
                <a:gd name="T82" fmla="*/ 46 w 83"/>
                <a:gd name="T83" fmla="*/ 28 h 56"/>
                <a:gd name="T84" fmla="*/ 51 w 83"/>
                <a:gd name="T85" fmla="*/ 24 h 56"/>
                <a:gd name="T86" fmla="*/ 58 w 83"/>
                <a:gd name="T87" fmla="*/ 16 h 56"/>
                <a:gd name="T88" fmla="*/ 61 w 83"/>
                <a:gd name="T89" fmla="*/ 12 h 56"/>
                <a:gd name="T90" fmla="*/ 65 w 83"/>
                <a:gd name="T91" fmla="*/ 9 h 56"/>
                <a:gd name="T92" fmla="*/ 66 w 83"/>
                <a:gd name="T93" fmla="*/ 2 h 56"/>
                <a:gd name="T94" fmla="*/ 72 w 83"/>
                <a:gd name="T95" fmla="*/ 1 h 56"/>
                <a:gd name="T96" fmla="*/ 73 w 83"/>
                <a:gd name="T97" fmla="*/ 3 h 56"/>
                <a:gd name="T98" fmla="*/ 75 w 83"/>
                <a:gd name="T99" fmla="*/ 6 h 56"/>
                <a:gd name="T100" fmla="*/ 76 w 83"/>
                <a:gd name="T101" fmla="*/ 11 h 56"/>
                <a:gd name="T102" fmla="*/ 76 w 83"/>
                <a:gd name="T103" fmla="*/ 12 h 56"/>
                <a:gd name="T104" fmla="*/ 76 w 83"/>
                <a:gd name="T105" fmla="*/ 16 h 56"/>
                <a:gd name="T106" fmla="*/ 76 w 83"/>
                <a:gd name="T107" fmla="*/ 22 h 56"/>
                <a:gd name="T108" fmla="*/ 77 w 83"/>
                <a:gd name="T109" fmla="*/ 30 h 56"/>
                <a:gd name="T110" fmla="*/ 77 w 83"/>
                <a:gd name="T111" fmla="*/ 34 h 56"/>
                <a:gd name="T112" fmla="*/ 78 w 83"/>
                <a:gd name="T113" fmla="*/ 46 h 56"/>
                <a:gd name="T114" fmla="*/ 79 w 83"/>
                <a:gd name="T11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6">
                  <a:moveTo>
                    <a:pt x="79" y="56"/>
                  </a:moveTo>
                  <a:cubicBezTo>
                    <a:pt x="76" y="53"/>
                    <a:pt x="76" y="53"/>
                    <a:pt x="76" y="53"/>
                  </a:cubicBezTo>
                  <a:cubicBezTo>
                    <a:pt x="72" y="50"/>
                    <a:pt x="72" y="50"/>
                    <a:pt x="72" y="50"/>
                  </a:cubicBezTo>
                  <a:cubicBezTo>
                    <a:pt x="71" y="48"/>
                    <a:pt x="71" y="48"/>
                    <a:pt x="71" y="48"/>
                  </a:cubicBezTo>
                  <a:cubicBezTo>
                    <a:pt x="71" y="46"/>
                    <a:pt x="71" y="46"/>
                    <a:pt x="71" y="46"/>
                  </a:cubicBezTo>
                  <a:cubicBezTo>
                    <a:pt x="71" y="45"/>
                    <a:pt x="71" y="45"/>
                    <a:pt x="71" y="45"/>
                  </a:cubicBezTo>
                  <a:cubicBezTo>
                    <a:pt x="70" y="43"/>
                    <a:pt x="69" y="41"/>
                    <a:pt x="69" y="39"/>
                  </a:cubicBezTo>
                  <a:cubicBezTo>
                    <a:pt x="69" y="38"/>
                    <a:pt x="69" y="38"/>
                    <a:pt x="70" y="37"/>
                  </a:cubicBezTo>
                  <a:cubicBezTo>
                    <a:pt x="70" y="37"/>
                    <a:pt x="70" y="37"/>
                    <a:pt x="70" y="37"/>
                  </a:cubicBezTo>
                  <a:cubicBezTo>
                    <a:pt x="70" y="35"/>
                    <a:pt x="70" y="35"/>
                    <a:pt x="70" y="35"/>
                  </a:cubicBezTo>
                  <a:cubicBezTo>
                    <a:pt x="69" y="33"/>
                    <a:pt x="69" y="33"/>
                    <a:pt x="69" y="33"/>
                  </a:cubicBezTo>
                  <a:cubicBezTo>
                    <a:pt x="69" y="32"/>
                    <a:pt x="69" y="32"/>
                    <a:pt x="69" y="32"/>
                  </a:cubicBezTo>
                  <a:cubicBezTo>
                    <a:pt x="69" y="30"/>
                    <a:pt x="69" y="30"/>
                    <a:pt x="69" y="30"/>
                  </a:cubicBezTo>
                  <a:cubicBezTo>
                    <a:pt x="69" y="29"/>
                    <a:pt x="69" y="29"/>
                    <a:pt x="69" y="29"/>
                  </a:cubicBezTo>
                  <a:cubicBezTo>
                    <a:pt x="69" y="28"/>
                    <a:pt x="69" y="27"/>
                    <a:pt x="69" y="26"/>
                  </a:cubicBezTo>
                  <a:cubicBezTo>
                    <a:pt x="69" y="26"/>
                    <a:pt x="69" y="26"/>
                    <a:pt x="69" y="26"/>
                  </a:cubicBezTo>
                  <a:cubicBezTo>
                    <a:pt x="69" y="25"/>
                    <a:pt x="69" y="23"/>
                    <a:pt x="68" y="22"/>
                  </a:cubicBezTo>
                  <a:cubicBezTo>
                    <a:pt x="68" y="19"/>
                    <a:pt x="68" y="19"/>
                    <a:pt x="68" y="19"/>
                  </a:cubicBezTo>
                  <a:cubicBezTo>
                    <a:pt x="68" y="18"/>
                    <a:pt x="68" y="18"/>
                    <a:pt x="68" y="18"/>
                  </a:cubicBezTo>
                  <a:cubicBezTo>
                    <a:pt x="67" y="16"/>
                    <a:pt x="67" y="16"/>
                    <a:pt x="67" y="16"/>
                  </a:cubicBezTo>
                  <a:cubicBezTo>
                    <a:pt x="66" y="17"/>
                    <a:pt x="66" y="17"/>
                    <a:pt x="66" y="17"/>
                  </a:cubicBezTo>
                  <a:cubicBezTo>
                    <a:pt x="63" y="21"/>
                    <a:pt x="63" y="21"/>
                    <a:pt x="63" y="21"/>
                  </a:cubicBezTo>
                  <a:cubicBezTo>
                    <a:pt x="60" y="24"/>
                    <a:pt x="60" y="24"/>
                    <a:pt x="60" y="24"/>
                  </a:cubicBezTo>
                  <a:cubicBezTo>
                    <a:pt x="59" y="26"/>
                    <a:pt x="59" y="26"/>
                    <a:pt x="59" y="26"/>
                  </a:cubicBezTo>
                  <a:cubicBezTo>
                    <a:pt x="56" y="29"/>
                    <a:pt x="56" y="29"/>
                    <a:pt x="56" y="29"/>
                  </a:cubicBezTo>
                  <a:cubicBezTo>
                    <a:pt x="53" y="32"/>
                    <a:pt x="53" y="32"/>
                    <a:pt x="53" y="32"/>
                  </a:cubicBezTo>
                  <a:cubicBezTo>
                    <a:pt x="52" y="34"/>
                    <a:pt x="52" y="34"/>
                    <a:pt x="52" y="34"/>
                  </a:cubicBezTo>
                  <a:cubicBezTo>
                    <a:pt x="50" y="34"/>
                    <a:pt x="50" y="34"/>
                    <a:pt x="50" y="34"/>
                  </a:cubicBezTo>
                  <a:cubicBezTo>
                    <a:pt x="50" y="36"/>
                    <a:pt x="50" y="36"/>
                    <a:pt x="50" y="36"/>
                  </a:cubicBezTo>
                  <a:cubicBezTo>
                    <a:pt x="47" y="37"/>
                    <a:pt x="47" y="37"/>
                    <a:pt x="47" y="37"/>
                  </a:cubicBezTo>
                  <a:cubicBezTo>
                    <a:pt x="46" y="39"/>
                    <a:pt x="46" y="39"/>
                    <a:pt x="46" y="39"/>
                  </a:cubicBezTo>
                  <a:cubicBezTo>
                    <a:pt x="45" y="39"/>
                    <a:pt x="45" y="39"/>
                    <a:pt x="45" y="39"/>
                  </a:cubicBezTo>
                  <a:cubicBezTo>
                    <a:pt x="43" y="42"/>
                    <a:pt x="43" y="42"/>
                    <a:pt x="43" y="42"/>
                  </a:cubicBezTo>
                  <a:cubicBezTo>
                    <a:pt x="41" y="43"/>
                    <a:pt x="41" y="43"/>
                    <a:pt x="41" y="43"/>
                  </a:cubicBezTo>
                  <a:cubicBezTo>
                    <a:pt x="41" y="44"/>
                    <a:pt x="41" y="44"/>
                    <a:pt x="41" y="45"/>
                  </a:cubicBezTo>
                  <a:cubicBezTo>
                    <a:pt x="40" y="46"/>
                    <a:pt x="39" y="46"/>
                    <a:pt x="38" y="46"/>
                  </a:cubicBezTo>
                  <a:cubicBezTo>
                    <a:pt x="37" y="46"/>
                    <a:pt x="37" y="46"/>
                    <a:pt x="37" y="46"/>
                  </a:cubicBezTo>
                  <a:cubicBezTo>
                    <a:pt x="36" y="44"/>
                    <a:pt x="36" y="44"/>
                    <a:pt x="36" y="44"/>
                  </a:cubicBezTo>
                  <a:cubicBezTo>
                    <a:pt x="35" y="42"/>
                    <a:pt x="35" y="42"/>
                    <a:pt x="35" y="42"/>
                  </a:cubicBezTo>
                  <a:cubicBezTo>
                    <a:pt x="35" y="41"/>
                    <a:pt x="35" y="41"/>
                    <a:pt x="35" y="41"/>
                  </a:cubicBezTo>
                  <a:cubicBezTo>
                    <a:pt x="34" y="39"/>
                    <a:pt x="34" y="39"/>
                    <a:pt x="34" y="39"/>
                  </a:cubicBezTo>
                  <a:cubicBezTo>
                    <a:pt x="34" y="39"/>
                    <a:pt x="34" y="39"/>
                    <a:pt x="34" y="39"/>
                  </a:cubicBezTo>
                  <a:cubicBezTo>
                    <a:pt x="34" y="39"/>
                    <a:pt x="34" y="39"/>
                    <a:pt x="34" y="39"/>
                  </a:cubicBezTo>
                  <a:cubicBezTo>
                    <a:pt x="34" y="37"/>
                    <a:pt x="34" y="37"/>
                    <a:pt x="34" y="37"/>
                  </a:cubicBezTo>
                  <a:cubicBezTo>
                    <a:pt x="33" y="36"/>
                    <a:pt x="33" y="36"/>
                    <a:pt x="33" y="36"/>
                  </a:cubicBezTo>
                  <a:cubicBezTo>
                    <a:pt x="32" y="35"/>
                    <a:pt x="31" y="34"/>
                    <a:pt x="30" y="33"/>
                  </a:cubicBezTo>
                  <a:cubicBezTo>
                    <a:pt x="29" y="31"/>
                    <a:pt x="29" y="31"/>
                    <a:pt x="29" y="31"/>
                  </a:cubicBezTo>
                  <a:cubicBezTo>
                    <a:pt x="28" y="30"/>
                    <a:pt x="28" y="30"/>
                    <a:pt x="28" y="30"/>
                  </a:cubicBezTo>
                  <a:cubicBezTo>
                    <a:pt x="26" y="26"/>
                    <a:pt x="26" y="26"/>
                    <a:pt x="26" y="26"/>
                  </a:cubicBezTo>
                  <a:cubicBezTo>
                    <a:pt x="24" y="24"/>
                    <a:pt x="24" y="24"/>
                    <a:pt x="24" y="24"/>
                  </a:cubicBezTo>
                  <a:cubicBezTo>
                    <a:pt x="24" y="23"/>
                    <a:pt x="24" y="23"/>
                    <a:pt x="24" y="23"/>
                  </a:cubicBezTo>
                  <a:cubicBezTo>
                    <a:pt x="22" y="21"/>
                    <a:pt x="22" y="21"/>
                    <a:pt x="22" y="21"/>
                  </a:cubicBezTo>
                  <a:cubicBezTo>
                    <a:pt x="19" y="18"/>
                    <a:pt x="19" y="18"/>
                    <a:pt x="19" y="18"/>
                  </a:cubicBezTo>
                  <a:cubicBezTo>
                    <a:pt x="19" y="17"/>
                    <a:pt x="19" y="16"/>
                    <a:pt x="18" y="16"/>
                  </a:cubicBezTo>
                  <a:cubicBezTo>
                    <a:pt x="18" y="19"/>
                    <a:pt x="18" y="20"/>
                    <a:pt x="17" y="22"/>
                  </a:cubicBezTo>
                  <a:cubicBezTo>
                    <a:pt x="15" y="25"/>
                    <a:pt x="15" y="25"/>
                    <a:pt x="15" y="25"/>
                  </a:cubicBezTo>
                  <a:cubicBezTo>
                    <a:pt x="16" y="27"/>
                    <a:pt x="16" y="27"/>
                    <a:pt x="16" y="27"/>
                  </a:cubicBezTo>
                  <a:cubicBezTo>
                    <a:pt x="15" y="29"/>
                    <a:pt x="15" y="29"/>
                    <a:pt x="15" y="29"/>
                  </a:cubicBezTo>
                  <a:cubicBezTo>
                    <a:pt x="13" y="35"/>
                    <a:pt x="13" y="35"/>
                    <a:pt x="13" y="35"/>
                  </a:cubicBezTo>
                  <a:cubicBezTo>
                    <a:pt x="12" y="37"/>
                    <a:pt x="12" y="37"/>
                    <a:pt x="12" y="37"/>
                  </a:cubicBezTo>
                  <a:cubicBezTo>
                    <a:pt x="12" y="39"/>
                    <a:pt x="12" y="39"/>
                    <a:pt x="12" y="39"/>
                  </a:cubicBezTo>
                  <a:cubicBezTo>
                    <a:pt x="10" y="42"/>
                    <a:pt x="10" y="42"/>
                    <a:pt x="10" y="42"/>
                  </a:cubicBezTo>
                  <a:cubicBezTo>
                    <a:pt x="9" y="44"/>
                    <a:pt x="9" y="44"/>
                    <a:pt x="9" y="44"/>
                  </a:cubicBezTo>
                  <a:cubicBezTo>
                    <a:pt x="9" y="46"/>
                    <a:pt x="9" y="46"/>
                    <a:pt x="9" y="46"/>
                  </a:cubicBezTo>
                  <a:cubicBezTo>
                    <a:pt x="9" y="47"/>
                    <a:pt x="8" y="49"/>
                    <a:pt x="7" y="50"/>
                  </a:cubicBezTo>
                  <a:cubicBezTo>
                    <a:pt x="8" y="52"/>
                    <a:pt x="8" y="52"/>
                    <a:pt x="8" y="52"/>
                  </a:cubicBezTo>
                  <a:cubicBezTo>
                    <a:pt x="6" y="54"/>
                    <a:pt x="4" y="55"/>
                    <a:pt x="3" y="55"/>
                  </a:cubicBezTo>
                  <a:cubicBezTo>
                    <a:pt x="2" y="55"/>
                    <a:pt x="2" y="55"/>
                    <a:pt x="1" y="54"/>
                  </a:cubicBezTo>
                  <a:cubicBezTo>
                    <a:pt x="0" y="53"/>
                    <a:pt x="0" y="53"/>
                    <a:pt x="0" y="52"/>
                  </a:cubicBezTo>
                  <a:cubicBezTo>
                    <a:pt x="0" y="51"/>
                    <a:pt x="0" y="51"/>
                    <a:pt x="0" y="51"/>
                  </a:cubicBezTo>
                  <a:cubicBezTo>
                    <a:pt x="1" y="46"/>
                    <a:pt x="2" y="44"/>
                    <a:pt x="3" y="44"/>
                  </a:cubicBezTo>
                  <a:cubicBezTo>
                    <a:pt x="3" y="44"/>
                    <a:pt x="3" y="44"/>
                    <a:pt x="3" y="44"/>
                  </a:cubicBezTo>
                  <a:cubicBezTo>
                    <a:pt x="3" y="42"/>
                    <a:pt x="3" y="42"/>
                    <a:pt x="3" y="42"/>
                  </a:cubicBezTo>
                  <a:cubicBezTo>
                    <a:pt x="3" y="40"/>
                    <a:pt x="3" y="39"/>
                    <a:pt x="5" y="38"/>
                  </a:cubicBezTo>
                  <a:cubicBezTo>
                    <a:pt x="5" y="38"/>
                    <a:pt x="5" y="38"/>
                    <a:pt x="5" y="38"/>
                  </a:cubicBezTo>
                  <a:cubicBezTo>
                    <a:pt x="5" y="36"/>
                    <a:pt x="5" y="36"/>
                    <a:pt x="5" y="36"/>
                  </a:cubicBezTo>
                  <a:cubicBezTo>
                    <a:pt x="5" y="35"/>
                    <a:pt x="5" y="35"/>
                    <a:pt x="5" y="35"/>
                  </a:cubicBezTo>
                  <a:cubicBezTo>
                    <a:pt x="5" y="34"/>
                    <a:pt x="6" y="33"/>
                    <a:pt x="6" y="32"/>
                  </a:cubicBezTo>
                  <a:cubicBezTo>
                    <a:pt x="6" y="32"/>
                    <a:pt x="6" y="32"/>
                    <a:pt x="6" y="32"/>
                  </a:cubicBezTo>
                  <a:cubicBezTo>
                    <a:pt x="7" y="29"/>
                    <a:pt x="7" y="29"/>
                    <a:pt x="7" y="29"/>
                  </a:cubicBezTo>
                  <a:cubicBezTo>
                    <a:pt x="8" y="27"/>
                    <a:pt x="8" y="27"/>
                    <a:pt x="8" y="27"/>
                  </a:cubicBezTo>
                  <a:cubicBezTo>
                    <a:pt x="9" y="22"/>
                    <a:pt x="9" y="22"/>
                    <a:pt x="9" y="22"/>
                  </a:cubicBezTo>
                  <a:cubicBezTo>
                    <a:pt x="9" y="19"/>
                    <a:pt x="9" y="19"/>
                    <a:pt x="9" y="19"/>
                  </a:cubicBezTo>
                  <a:cubicBezTo>
                    <a:pt x="10" y="18"/>
                    <a:pt x="10" y="18"/>
                    <a:pt x="10" y="18"/>
                  </a:cubicBezTo>
                  <a:cubicBezTo>
                    <a:pt x="10" y="18"/>
                    <a:pt x="10" y="18"/>
                    <a:pt x="10" y="18"/>
                  </a:cubicBezTo>
                  <a:cubicBezTo>
                    <a:pt x="10" y="14"/>
                    <a:pt x="10" y="14"/>
                    <a:pt x="10" y="14"/>
                  </a:cubicBezTo>
                  <a:cubicBezTo>
                    <a:pt x="10" y="12"/>
                    <a:pt x="10" y="12"/>
                    <a:pt x="10" y="12"/>
                  </a:cubicBezTo>
                  <a:cubicBezTo>
                    <a:pt x="11" y="11"/>
                    <a:pt x="11" y="11"/>
                    <a:pt x="11" y="11"/>
                  </a:cubicBezTo>
                  <a:cubicBezTo>
                    <a:pt x="11" y="10"/>
                    <a:pt x="11" y="10"/>
                    <a:pt x="11" y="10"/>
                  </a:cubicBezTo>
                  <a:cubicBezTo>
                    <a:pt x="9" y="7"/>
                    <a:pt x="9" y="7"/>
                    <a:pt x="9" y="7"/>
                  </a:cubicBezTo>
                  <a:cubicBezTo>
                    <a:pt x="10" y="5"/>
                    <a:pt x="10" y="5"/>
                    <a:pt x="10" y="5"/>
                  </a:cubicBezTo>
                  <a:cubicBezTo>
                    <a:pt x="10" y="5"/>
                    <a:pt x="10" y="5"/>
                    <a:pt x="10" y="5"/>
                  </a:cubicBezTo>
                  <a:cubicBezTo>
                    <a:pt x="11" y="4"/>
                    <a:pt x="11" y="4"/>
                    <a:pt x="11" y="4"/>
                  </a:cubicBezTo>
                  <a:cubicBezTo>
                    <a:pt x="11" y="3"/>
                    <a:pt x="11" y="3"/>
                    <a:pt x="11" y="3"/>
                  </a:cubicBezTo>
                  <a:cubicBezTo>
                    <a:pt x="12" y="2"/>
                    <a:pt x="12" y="2"/>
                    <a:pt x="12" y="2"/>
                  </a:cubicBezTo>
                  <a:cubicBezTo>
                    <a:pt x="13" y="2"/>
                    <a:pt x="13" y="2"/>
                    <a:pt x="13" y="2"/>
                  </a:cubicBezTo>
                  <a:cubicBezTo>
                    <a:pt x="14" y="1"/>
                    <a:pt x="14" y="1"/>
                    <a:pt x="14" y="1"/>
                  </a:cubicBezTo>
                  <a:cubicBezTo>
                    <a:pt x="16" y="1"/>
                    <a:pt x="16" y="1"/>
                    <a:pt x="16" y="1"/>
                  </a:cubicBezTo>
                  <a:cubicBezTo>
                    <a:pt x="18" y="3"/>
                    <a:pt x="18" y="3"/>
                    <a:pt x="18" y="3"/>
                  </a:cubicBezTo>
                  <a:cubicBezTo>
                    <a:pt x="18" y="4"/>
                    <a:pt x="18" y="4"/>
                    <a:pt x="18" y="4"/>
                  </a:cubicBezTo>
                  <a:cubicBezTo>
                    <a:pt x="19" y="4"/>
                    <a:pt x="19" y="4"/>
                    <a:pt x="19" y="4"/>
                  </a:cubicBezTo>
                  <a:cubicBezTo>
                    <a:pt x="20" y="7"/>
                    <a:pt x="20" y="7"/>
                    <a:pt x="20" y="7"/>
                  </a:cubicBezTo>
                  <a:cubicBezTo>
                    <a:pt x="20" y="7"/>
                    <a:pt x="20" y="7"/>
                    <a:pt x="20" y="7"/>
                  </a:cubicBezTo>
                  <a:cubicBezTo>
                    <a:pt x="21" y="9"/>
                    <a:pt x="21" y="9"/>
                    <a:pt x="21" y="9"/>
                  </a:cubicBezTo>
                  <a:cubicBezTo>
                    <a:pt x="21" y="10"/>
                    <a:pt x="21" y="10"/>
                    <a:pt x="21" y="10"/>
                  </a:cubicBezTo>
                  <a:cubicBezTo>
                    <a:pt x="22" y="10"/>
                    <a:pt x="22" y="10"/>
                    <a:pt x="22" y="10"/>
                  </a:cubicBezTo>
                  <a:cubicBezTo>
                    <a:pt x="22" y="10"/>
                    <a:pt x="22" y="10"/>
                    <a:pt x="23" y="10"/>
                  </a:cubicBezTo>
                  <a:cubicBezTo>
                    <a:pt x="23" y="10"/>
                    <a:pt x="24" y="11"/>
                    <a:pt x="24" y="11"/>
                  </a:cubicBezTo>
                  <a:cubicBezTo>
                    <a:pt x="25" y="13"/>
                    <a:pt x="25" y="13"/>
                    <a:pt x="25" y="13"/>
                  </a:cubicBezTo>
                  <a:cubicBezTo>
                    <a:pt x="26" y="14"/>
                    <a:pt x="26" y="14"/>
                    <a:pt x="26" y="14"/>
                  </a:cubicBezTo>
                  <a:cubicBezTo>
                    <a:pt x="26" y="16"/>
                    <a:pt x="26" y="16"/>
                    <a:pt x="26" y="16"/>
                  </a:cubicBezTo>
                  <a:cubicBezTo>
                    <a:pt x="31" y="20"/>
                    <a:pt x="31" y="20"/>
                    <a:pt x="31" y="20"/>
                  </a:cubicBezTo>
                  <a:cubicBezTo>
                    <a:pt x="32" y="23"/>
                    <a:pt x="32" y="23"/>
                    <a:pt x="32" y="23"/>
                  </a:cubicBezTo>
                  <a:cubicBezTo>
                    <a:pt x="33" y="24"/>
                    <a:pt x="33" y="24"/>
                    <a:pt x="33" y="24"/>
                  </a:cubicBezTo>
                  <a:cubicBezTo>
                    <a:pt x="35" y="28"/>
                    <a:pt x="35" y="28"/>
                    <a:pt x="35" y="28"/>
                  </a:cubicBezTo>
                  <a:cubicBezTo>
                    <a:pt x="38" y="34"/>
                    <a:pt x="38" y="34"/>
                    <a:pt x="38" y="34"/>
                  </a:cubicBezTo>
                  <a:cubicBezTo>
                    <a:pt x="38" y="33"/>
                    <a:pt x="38" y="33"/>
                    <a:pt x="38" y="33"/>
                  </a:cubicBezTo>
                  <a:cubicBezTo>
                    <a:pt x="38" y="33"/>
                    <a:pt x="38" y="34"/>
                    <a:pt x="39" y="34"/>
                  </a:cubicBezTo>
                  <a:cubicBezTo>
                    <a:pt x="39" y="35"/>
                    <a:pt x="39" y="35"/>
                    <a:pt x="39" y="35"/>
                  </a:cubicBezTo>
                  <a:cubicBezTo>
                    <a:pt x="40" y="35"/>
                    <a:pt x="40" y="35"/>
                    <a:pt x="40" y="35"/>
                  </a:cubicBezTo>
                  <a:cubicBezTo>
                    <a:pt x="41" y="33"/>
                    <a:pt x="41" y="33"/>
                    <a:pt x="41" y="33"/>
                  </a:cubicBezTo>
                  <a:cubicBezTo>
                    <a:pt x="43" y="31"/>
                    <a:pt x="43" y="31"/>
                    <a:pt x="43" y="31"/>
                  </a:cubicBezTo>
                  <a:cubicBezTo>
                    <a:pt x="45" y="30"/>
                    <a:pt x="45" y="29"/>
                    <a:pt x="45" y="29"/>
                  </a:cubicBezTo>
                  <a:cubicBezTo>
                    <a:pt x="45" y="28"/>
                    <a:pt x="45" y="28"/>
                    <a:pt x="45" y="28"/>
                  </a:cubicBezTo>
                  <a:cubicBezTo>
                    <a:pt x="45" y="28"/>
                    <a:pt x="45" y="28"/>
                    <a:pt x="45" y="28"/>
                  </a:cubicBezTo>
                  <a:cubicBezTo>
                    <a:pt x="46" y="28"/>
                    <a:pt x="46" y="28"/>
                    <a:pt x="46" y="28"/>
                  </a:cubicBezTo>
                  <a:cubicBezTo>
                    <a:pt x="47" y="27"/>
                    <a:pt x="47" y="27"/>
                    <a:pt x="48" y="27"/>
                  </a:cubicBezTo>
                  <a:cubicBezTo>
                    <a:pt x="48" y="26"/>
                    <a:pt x="49" y="25"/>
                    <a:pt x="50" y="24"/>
                  </a:cubicBezTo>
                  <a:cubicBezTo>
                    <a:pt x="51" y="24"/>
                    <a:pt x="51" y="24"/>
                    <a:pt x="51" y="24"/>
                  </a:cubicBezTo>
                  <a:cubicBezTo>
                    <a:pt x="51" y="23"/>
                    <a:pt x="51" y="23"/>
                    <a:pt x="51" y="23"/>
                  </a:cubicBezTo>
                  <a:cubicBezTo>
                    <a:pt x="52" y="21"/>
                    <a:pt x="53" y="20"/>
                    <a:pt x="55" y="19"/>
                  </a:cubicBezTo>
                  <a:cubicBezTo>
                    <a:pt x="55" y="18"/>
                    <a:pt x="56" y="17"/>
                    <a:pt x="58" y="16"/>
                  </a:cubicBezTo>
                  <a:cubicBezTo>
                    <a:pt x="60" y="14"/>
                    <a:pt x="60" y="14"/>
                    <a:pt x="60" y="14"/>
                  </a:cubicBezTo>
                  <a:cubicBezTo>
                    <a:pt x="60" y="12"/>
                    <a:pt x="60" y="12"/>
                    <a:pt x="60" y="12"/>
                  </a:cubicBezTo>
                  <a:cubicBezTo>
                    <a:pt x="61" y="12"/>
                    <a:pt x="61" y="12"/>
                    <a:pt x="61" y="12"/>
                  </a:cubicBezTo>
                  <a:cubicBezTo>
                    <a:pt x="62" y="11"/>
                    <a:pt x="63" y="10"/>
                    <a:pt x="63" y="9"/>
                  </a:cubicBezTo>
                  <a:cubicBezTo>
                    <a:pt x="65" y="9"/>
                    <a:pt x="65" y="9"/>
                    <a:pt x="65" y="9"/>
                  </a:cubicBezTo>
                  <a:cubicBezTo>
                    <a:pt x="65" y="9"/>
                    <a:pt x="65" y="9"/>
                    <a:pt x="65" y="9"/>
                  </a:cubicBezTo>
                  <a:cubicBezTo>
                    <a:pt x="65" y="7"/>
                    <a:pt x="65" y="7"/>
                    <a:pt x="65" y="7"/>
                  </a:cubicBezTo>
                  <a:cubicBezTo>
                    <a:pt x="64" y="5"/>
                    <a:pt x="64" y="5"/>
                    <a:pt x="64" y="5"/>
                  </a:cubicBezTo>
                  <a:cubicBezTo>
                    <a:pt x="66" y="2"/>
                    <a:pt x="66" y="2"/>
                    <a:pt x="66" y="2"/>
                  </a:cubicBezTo>
                  <a:cubicBezTo>
                    <a:pt x="66" y="0"/>
                    <a:pt x="66" y="0"/>
                    <a:pt x="66" y="0"/>
                  </a:cubicBezTo>
                  <a:cubicBezTo>
                    <a:pt x="68" y="0"/>
                    <a:pt x="69" y="0"/>
                    <a:pt x="69" y="0"/>
                  </a:cubicBezTo>
                  <a:cubicBezTo>
                    <a:pt x="69" y="0"/>
                    <a:pt x="70" y="0"/>
                    <a:pt x="72" y="1"/>
                  </a:cubicBezTo>
                  <a:cubicBezTo>
                    <a:pt x="72" y="2"/>
                    <a:pt x="72" y="2"/>
                    <a:pt x="72" y="2"/>
                  </a:cubicBezTo>
                  <a:cubicBezTo>
                    <a:pt x="73" y="2"/>
                    <a:pt x="73" y="2"/>
                    <a:pt x="73" y="2"/>
                  </a:cubicBezTo>
                  <a:cubicBezTo>
                    <a:pt x="73" y="3"/>
                    <a:pt x="73" y="3"/>
                    <a:pt x="73" y="3"/>
                  </a:cubicBezTo>
                  <a:cubicBezTo>
                    <a:pt x="74" y="4"/>
                    <a:pt x="74" y="4"/>
                    <a:pt x="74" y="4"/>
                  </a:cubicBezTo>
                  <a:cubicBezTo>
                    <a:pt x="74" y="5"/>
                    <a:pt x="74" y="5"/>
                    <a:pt x="74" y="5"/>
                  </a:cubicBezTo>
                  <a:cubicBezTo>
                    <a:pt x="75" y="5"/>
                    <a:pt x="75" y="6"/>
                    <a:pt x="75" y="6"/>
                  </a:cubicBezTo>
                  <a:cubicBezTo>
                    <a:pt x="75" y="7"/>
                    <a:pt x="75" y="7"/>
                    <a:pt x="75" y="7"/>
                  </a:cubicBezTo>
                  <a:cubicBezTo>
                    <a:pt x="75" y="9"/>
                    <a:pt x="75" y="9"/>
                    <a:pt x="75" y="9"/>
                  </a:cubicBezTo>
                  <a:cubicBezTo>
                    <a:pt x="75" y="9"/>
                    <a:pt x="75" y="10"/>
                    <a:pt x="76" y="11"/>
                  </a:cubicBezTo>
                  <a:cubicBezTo>
                    <a:pt x="76" y="11"/>
                    <a:pt x="76" y="11"/>
                    <a:pt x="76" y="11"/>
                  </a:cubicBezTo>
                  <a:cubicBezTo>
                    <a:pt x="75" y="12"/>
                    <a:pt x="75" y="12"/>
                    <a:pt x="75" y="12"/>
                  </a:cubicBezTo>
                  <a:cubicBezTo>
                    <a:pt x="76" y="12"/>
                    <a:pt x="76" y="12"/>
                    <a:pt x="76" y="12"/>
                  </a:cubicBezTo>
                  <a:cubicBezTo>
                    <a:pt x="76" y="13"/>
                    <a:pt x="76" y="13"/>
                    <a:pt x="76" y="13"/>
                  </a:cubicBezTo>
                  <a:cubicBezTo>
                    <a:pt x="77" y="15"/>
                    <a:pt x="77" y="15"/>
                    <a:pt x="77" y="15"/>
                  </a:cubicBezTo>
                  <a:cubicBezTo>
                    <a:pt x="76" y="16"/>
                    <a:pt x="76" y="16"/>
                    <a:pt x="76" y="16"/>
                  </a:cubicBezTo>
                  <a:cubicBezTo>
                    <a:pt x="76" y="18"/>
                    <a:pt x="76" y="18"/>
                    <a:pt x="76" y="18"/>
                  </a:cubicBezTo>
                  <a:cubicBezTo>
                    <a:pt x="76" y="20"/>
                    <a:pt x="76" y="20"/>
                    <a:pt x="76" y="20"/>
                  </a:cubicBezTo>
                  <a:cubicBezTo>
                    <a:pt x="76" y="22"/>
                    <a:pt x="76" y="22"/>
                    <a:pt x="76" y="22"/>
                  </a:cubicBezTo>
                  <a:cubicBezTo>
                    <a:pt x="77" y="25"/>
                    <a:pt x="77" y="25"/>
                    <a:pt x="77" y="25"/>
                  </a:cubicBezTo>
                  <a:cubicBezTo>
                    <a:pt x="77" y="27"/>
                    <a:pt x="78" y="28"/>
                    <a:pt x="78" y="29"/>
                  </a:cubicBezTo>
                  <a:cubicBezTo>
                    <a:pt x="78" y="29"/>
                    <a:pt x="77" y="30"/>
                    <a:pt x="77" y="30"/>
                  </a:cubicBezTo>
                  <a:cubicBezTo>
                    <a:pt x="77" y="31"/>
                    <a:pt x="78" y="31"/>
                    <a:pt x="78" y="32"/>
                  </a:cubicBezTo>
                  <a:cubicBezTo>
                    <a:pt x="78" y="32"/>
                    <a:pt x="77" y="33"/>
                    <a:pt x="77" y="33"/>
                  </a:cubicBezTo>
                  <a:cubicBezTo>
                    <a:pt x="77" y="34"/>
                    <a:pt x="77" y="34"/>
                    <a:pt x="77" y="34"/>
                  </a:cubicBezTo>
                  <a:cubicBezTo>
                    <a:pt x="77" y="40"/>
                    <a:pt x="77" y="40"/>
                    <a:pt x="77" y="40"/>
                  </a:cubicBezTo>
                  <a:cubicBezTo>
                    <a:pt x="78" y="43"/>
                    <a:pt x="78" y="43"/>
                    <a:pt x="78" y="43"/>
                  </a:cubicBezTo>
                  <a:cubicBezTo>
                    <a:pt x="78" y="46"/>
                    <a:pt x="78" y="46"/>
                    <a:pt x="78" y="46"/>
                  </a:cubicBezTo>
                  <a:cubicBezTo>
                    <a:pt x="79" y="47"/>
                    <a:pt x="79" y="48"/>
                    <a:pt x="79" y="48"/>
                  </a:cubicBezTo>
                  <a:cubicBezTo>
                    <a:pt x="81" y="50"/>
                    <a:pt x="83" y="51"/>
                    <a:pt x="83" y="53"/>
                  </a:cubicBezTo>
                  <a:cubicBezTo>
                    <a:pt x="82" y="54"/>
                    <a:pt x="81" y="55"/>
                    <a:pt x="79"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noEditPoints="1"/>
            </p:cNvSpPr>
            <p:nvPr userDrawn="1"/>
          </p:nvSpPr>
          <p:spPr bwMode="auto">
            <a:xfrm>
              <a:off x="266" y="409"/>
              <a:ext cx="84" cy="104"/>
            </a:xfrm>
            <a:custGeom>
              <a:avLst/>
              <a:gdLst>
                <a:gd name="T0" fmla="*/ 40 w 41"/>
                <a:gd name="T1" fmla="*/ 12 h 50"/>
                <a:gd name="T2" fmla="*/ 39 w 41"/>
                <a:gd name="T3" fmla="*/ 15 h 50"/>
                <a:gd name="T4" fmla="*/ 38 w 41"/>
                <a:gd name="T5" fmla="*/ 18 h 50"/>
                <a:gd name="T6" fmla="*/ 39 w 41"/>
                <a:gd name="T7" fmla="*/ 21 h 50"/>
                <a:gd name="T8" fmla="*/ 38 w 41"/>
                <a:gd name="T9" fmla="*/ 24 h 50"/>
                <a:gd name="T10" fmla="*/ 38 w 41"/>
                <a:gd name="T11" fmla="*/ 27 h 50"/>
                <a:gd name="T12" fmla="*/ 38 w 41"/>
                <a:gd name="T13" fmla="*/ 32 h 50"/>
                <a:gd name="T14" fmla="*/ 37 w 41"/>
                <a:gd name="T15" fmla="*/ 35 h 50"/>
                <a:gd name="T16" fmla="*/ 37 w 41"/>
                <a:gd name="T17" fmla="*/ 38 h 50"/>
                <a:gd name="T18" fmla="*/ 37 w 41"/>
                <a:gd name="T19" fmla="*/ 40 h 50"/>
                <a:gd name="T20" fmla="*/ 39 w 41"/>
                <a:gd name="T21" fmla="*/ 44 h 50"/>
                <a:gd name="T22" fmla="*/ 39 w 41"/>
                <a:gd name="T23" fmla="*/ 47 h 50"/>
                <a:gd name="T24" fmla="*/ 35 w 41"/>
                <a:gd name="T25" fmla="*/ 49 h 50"/>
                <a:gd name="T26" fmla="*/ 31 w 41"/>
                <a:gd name="T27" fmla="*/ 44 h 50"/>
                <a:gd name="T28" fmla="*/ 30 w 41"/>
                <a:gd name="T29" fmla="*/ 34 h 50"/>
                <a:gd name="T30" fmla="*/ 28 w 41"/>
                <a:gd name="T31" fmla="*/ 30 h 50"/>
                <a:gd name="T32" fmla="*/ 25 w 41"/>
                <a:gd name="T33" fmla="*/ 35 h 50"/>
                <a:gd name="T34" fmla="*/ 20 w 41"/>
                <a:gd name="T35" fmla="*/ 41 h 50"/>
                <a:gd name="T36" fmla="*/ 12 w 41"/>
                <a:gd name="T37" fmla="*/ 48 h 50"/>
                <a:gd name="T38" fmla="*/ 5 w 41"/>
                <a:gd name="T39" fmla="*/ 48 h 50"/>
                <a:gd name="T40" fmla="*/ 1 w 41"/>
                <a:gd name="T41" fmla="*/ 40 h 50"/>
                <a:gd name="T42" fmla="*/ 1 w 41"/>
                <a:gd name="T43" fmla="*/ 36 h 50"/>
                <a:gd name="T44" fmla="*/ 2 w 41"/>
                <a:gd name="T45" fmla="*/ 30 h 50"/>
                <a:gd name="T46" fmla="*/ 2 w 41"/>
                <a:gd name="T47" fmla="*/ 26 h 50"/>
                <a:gd name="T48" fmla="*/ 2 w 41"/>
                <a:gd name="T49" fmla="*/ 24 h 50"/>
                <a:gd name="T50" fmla="*/ 5 w 41"/>
                <a:gd name="T51" fmla="*/ 19 h 50"/>
                <a:gd name="T52" fmla="*/ 5 w 41"/>
                <a:gd name="T53" fmla="*/ 17 h 50"/>
                <a:gd name="T54" fmla="*/ 7 w 41"/>
                <a:gd name="T55" fmla="*/ 11 h 50"/>
                <a:gd name="T56" fmla="*/ 7 w 41"/>
                <a:gd name="T57" fmla="*/ 9 h 50"/>
                <a:gd name="T58" fmla="*/ 14 w 41"/>
                <a:gd name="T59" fmla="*/ 2 h 50"/>
                <a:gd name="T60" fmla="*/ 25 w 41"/>
                <a:gd name="T61" fmla="*/ 1 h 50"/>
                <a:gd name="T62" fmla="*/ 31 w 41"/>
                <a:gd name="T63" fmla="*/ 3 h 50"/>
                <a:gd name="T64" fmla="*/ 35 w 41"/>
                <a:gd name="T65" fmla="*/ 5 h 50"/>
                <a:gd name="T66" fmla="*/ 41 w 41"/>
                <a:gd name="T67" fmla="*/ 7 h 50"/>
                <a:gd name="T68" fmla="*/ 31 w 41"/>
                <a:gd name="T69" fmla="*/ 11 h 50"/>
                <a:gd name="T70" fmla="*/ 24 w 41"/>
                <a:gd name="T71" fmla="*/ 8 h 50"/>
                <a:gd name="T72" fmla="*/ 22 w 41"/>
                <a:gd name="T73" fmla="*/ 8 h 50"/>
                <a:gd name="T74" fmla="*/ 17 w 41"/>
                <a:gd name="T75" fmla="*/ 9 h 50"/>
                <a:gd name="T76" fmla="*/ 14 w 41"/>
                <a:gd name="T77" fmla="*/ 12 h 50"/>
                <a:gd name="T78" fmla="*/ 14 w 41"/>
                <a:gd name="T79" fmla="*/ 17 h 50"/>
                <a:gd name="T80" fmla="*/ 11 w 41"/>
                <a:gd name="T81" fmla="*/ 23 h 50"/>
                <a:gd name="T82" fmla="*/ 10 w 41"/>
                <a:gd name="T83" fmla="*/ 26 h 50"/>
                <a:gd name="T84" fmla="*/ 9 w 41"/>
                <a:gd name="T85" fmla="*/ 29 h 50"/>
                <a:gd name="T86" fmla="*/ 9 w 41"/>
                <a:gd name="T87" fmla="*/ 32 h 50"/>
                <a:gd name="T88" fmla="*/ 8 w 41"/>
                <a:gd name="T89" fmla="*/ 35 h 50"/>
                <a:gd name="T90" fmla="*/ 7 w 41"/>
                <a:gd name="T91" fmla="*/ 41 h 50"/>
                <a:gd name="T92" fmla="*/ 8 w 41"/>
                <a:gd name="T93" fmla="*/ 41 h 50"/>
                <a:gd name="T94" fmla="*/ 10 w 41"/>
                <a:gd name="T95" fmla="*/ 39 h 50"/>
                <a:gd name="T96" fmla="*/ 17 w 41"/>
                <a:gd name="T97" fmla="*/ 33 h 50"/>
                <a:gd name="T98" fmla="*/ 20 w 41"/>
                <a:gd name="T99" fmla="*/ 29 h 50"/>
                <a:gd name="T100" fmla="*/ 22 w 41"/>
                <a:gd name="T101" fmla="*/ 27 h 50"/>
                <a:gd name="T102" fmla="*/ 29 w 41"/>
                <a:gd name="T103" fmla="*/ 18 h 50"/>
                <a:gd name="T104" fmla="*/ 31 w 41"/>
                <a:gd name="T105" fmla="*/ 15 h 50"/>
                <a:gd name="T106" fmla="*/ 32 w 41"/>
                <a:gd name="T107"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50">
                  <a:moveTo>
                    <a:pt x="40" y="8"/>
                  </a:moveTo>
                  <a:cubicBezTo>
                    <a:pt x="41" y="11"/>
                    <a:pt x="41" y="11"/>
                    <a:pt x="41" y="11"/>
                  </a:cubicBezTo>
                  <a:cubicBezTo>
                    <a:pt x="40" y="12"/>
                    <a:pt x="40" y="12"/>
                    <a:pt x="40" y="12"/>
                  </a:cubicBezTo>
                  <a:cubicBezTo>
                    <a:pt x="39" y="14"/>
                    <a:pt x="39" y="14"/>
                    <a:pt x="39" y="14"/>
                  </a:cubicBezTo>
                  <a:cubicBezTo>
                    <a:pt x="39" y="15"/>
                    <a:pt x="39" y="15"/>
                    <a:pt x="39" y="15"/>
                  </a:cubicBezTo>
                  <a:cubicBezTo>
                    <a:pt x="39" y="15"/>
                    <a:pt x="39" y="15"/>
                    <a:pt x="39" y="15"/>
                  </a:cubicBezTo>
                  <a:cubicBezTo>
                    <a:pt x="39" y="16"/>
                    <a:pt x="39" y="17"/>
                    <a:pt x="39" y="17"/>
                  </a:cubicBezTo>
                  <a:cubicBezTo>
                    <a:pt x="38" y="18"/>
                    <a:pt x="38" y="18"/>
                    <a:pt x="38" y="18"/>
                  </a:cubicBezTo>
                  <a:cubicBezTo>
                    <a:pt x="38" y="18"/>
                    <a:pt x="38" y="18"/>
                    <a:pt x="38" y="18"/>
                  </a:cubicBezTo>
                  <a:cubicBezTo>
                    <a:pt x="39" y="19"/>
                    <a:pt x="39" y="19"/>
                    <a:pt x="39" y="19"/>
                  </a:cubicBezTo>
                  <a:cubicBezTo>
                    <a:pt x="39" y="20"/>
                    <a:pt x="39" y="20"/>
                    <a:pt x="39" y="20"/>
                  </a:cubicBezTo>
                  <a:cubicBezTo>
                    <a:pt x="39" y="21"/>
                    <a:pt x="39" y="21"/>
                    <a:pt x="39" y="21"/>
                  </a:cubicBezTo>
                  <a:cubicBezTo>
                    <a:pt x="38" y="22"/>
                    <a:pt x="38" y="22"/>
                    <a:pt x="38" y="22"/>
                  </a:cubicBezTo>
                  <a:cubicBezTo>
                    <a:pt x="39" y="23"/>
                    <a:pt x="39" y="23"/>
                    <a:pt x="39" y="23"/>
                  </a:cubicBezTo>
                  <a:cubicBezTo>
                    <a:pt x="38" y="24"/>
                    <a:pt x="38" y="24"/>
                    <a:pt x="38" y="24"/>
                  </a:cubicBezTo>
                  <a:cubicBezTo>
                    <a:pt x="38" y="25"/>
                    <a:pt x="38" y="25"/>
                    <a:pt x="38" y="25"/>
                  </a:cubicBezTo>
                  <a:cubicBezTo>
                    <a:pt x="39" y="26"/>
                    <a:pt x="39" y="26"/>
                    <a:pt x="39" y="26"/>
                  </a:cubicBezTo>
                  <a:cubicBezTo>
                    <a:pt x="38" y="27"/>
                    <a:pt x="38" y="27"/>
                    <a:pt x="38" y="27"/>
                  </a:cubicBezTo>
                  <a:cubicBezTo>
                    <a:pt x="38" y="28"/>
                    <a:pt x="38" y="28"/>
                    <a:pt x="38" y="28"/>
                  </a:cubicBezTo>
                  <a:cubicBezTo>
                    <a:pt x="37" y="30"/>
                    <a:pt x="37" y="30"/>
                    <a:pt x="37" y="30"/>
                  </a:cubicBezTo>
                  <a:cubicBezTo>
                    <a:pt x="38" y="32"/>
                    <a:pt x="38" y="32"/>
                    <a:pt x="38" y="32"/>
                  </a:cubicBezTo>
                  <a:cubicBezTo>
                    <a:pt x="37" y="32"/>
                    <a:pt x="37" y="32"/>
                    <a:pt x="37" y="32"/>
                  </a:cubicBezTo>
                  <a:cubicBezTo>
                    <a:pt x="38" y="33"/>
                    <a:pt x="38" y="33"/>
                    <a:pt x="38" y="33"/>
                  </a:cubicBezTo>
                  <a:cubicBezTo>
                    <a:pt x="37" y="35"/>
                    <a:pt x="37" y="35"/>
                    <a:pt x="37" y="35"/>
                  </a:cubicBezTo>
                  <a:cubicBezTo>
                    <a:pt x="36" y="36"/>
                    <a:pt x="36" y="36"/>
                    <a:pt x="36" y="36"/>
                  </a:cubicBezTo>
                  <a:cubicBezTo>
                    <a:pt x="37" y="36"/>
                    <a:pt x="37" y="36"/>
                    <a:pt x="37" y="36"/>
                  </a:cubicBezTo>
                  <a:cubicBezTo>
                    <a:pt x="37" y="38"/>
                    <a:pt x="37" y="38"/>
                    <a:pt x="37" y="38"/>
                  </a:cubicBezTo>
                  <a:cubicBezTo>
                    <a:pt x="37" y="39"/>
                    <a:pt x="37" y="39"/>
                    <a:pt x="37" y="39"/>
                  </a:cubicBezTo>
                  <a:cubicBezTo>
                    <a:pt x="37" y="39"/>
                    <a:pt x="37" y="39"/>
                    <a:pt x="37" y="40"/>
                  </a:cubicBezTo>
                  <a:cubicBezTo>
                    <a:pt x="37" y="40"/>
                    <a:pt x="37" y="40"/>
                    <a:pt x="37" y="40"/>
                  </a:cubicBezTo>
                  <a:cubicBezTo>
                    <a:pt x="38" y="40"/>
                    <a:pt x="38" y="40"/>
                    <a:pt x="38" y="40"/>
                  </a:cubicBezTo>
                  <a:cubicBezTo>
                    <a:pt x="40" y="42"/>
                    <a:pt x="40" y="42"/>
                    <a:pt x="40" y="42"/>
                  </a:cubicBezTo>
                  <a:cubicBezTo>
                    <a:pt x="39" y="44"/>
                    <a:pt x="39" y="44"/>
                    <a:pt x="39" y="44"/>
                  </a:cubicBezTo>
                  <a:cubicBezTo>
                    <a:pt x="40" y="44"/>
                    <a:pt x="40" y="44"/>
                    <a:pt x="40" y="44"/>
                  </a:cubicBezTo>
                  <a:cubicBezTo>
                    <a:pt x="40" y="44"/>
                    <a:pt x="41" y="45"/>
                    <a:pt x="41" y="46"/>
                  </a:cubicBezTo>
                  <a:cubicBezTo>
                    <a:pt x="39" y="47"/>
                    <a:pt x="39" y="47"/>
                    <a:pt x="39" y="47"/>
                  </a:cubicBezTo>
                  <a:cubicBezTo>
                    <a:pt x="39" y="48"/>
                    <a:pt x="38" y="48"/>
                    <a:pt x="37" y="49"/>
                  </a:cubicBezTo>
                  <a:cubicBezTo>
                    <a:pt x="36" y="50"/>
                    <a:pt x="36" y="50"/>
                    <a:pt x="36" y="50"/>
                  </a:cubicBezTo>
                  <a:cubicBezTo>
                    <a:pt x="35" y="49"/>
                    <a:pt x="35" y="49"/>
                    <a:pt x="35" y="49"/>
                  </a:cubicBezTo>
                  <a:cubicBezTo>
                    <a:pt x="34" y="50"/>
                    <a:pt x="34" y="50"/>
                    <a:pt x="34" y="50"/>
                  </a:cubicBezTo>
                  <a:cubicBezTo>
                    <a:pt x="31" y="46"/>
                    <a:pt x="31" y="46"/>
                    <a:pt x="31" y="46"/>
                  </a:cubicBezTo>
                  <a:cubicBezTo>
                    <a:pt x="31" y="44"/>
                    <a:pt x="31" y="44"/>
                    <a:pt x="31" y="44"/>
                  </a:cubicBezTo>
                  <a:cubicBezTo>
                    <a:pt x="30" y="43"/>
                    <a:pt x="30" y="42"/>
                    <a:pt x="30" y="41"/>
                  </a:cubicBezTo>
                  <a:cubicBezTo>
                    <a:pt x="30" y="40"/>
                    <a:pt x="30" y="40"/>
                    <a:pt x="30" y="40"/>
                  </a:cubicBezTo>
                  <a:cubicBezTo>
                    <a:pt x="30" y="34"/>
                    <a:pt x="30" y="34"/>
                    <a:pt x="30" y="34"/>
                  </a:cubicBezTo>
                  <a:cubicBezTo>
                    <a:pt x="30" y="30"/>
                    <a:pt x="30" y="30"/>
                    <a:pt x="30" y="30"/>
                  </a:cubicBezTo>
                  <a:cubicBezTo>
                    <a:pt x="30" y="27"/>
                    <a:pt x="30" y="27"/>
                    <a:pt x="30" y="27"/>
                  </a:cubicBezTo>
                  <a:cubicBezTo>
                    <a:pt x="28" y="30"/>
                    <a:pt x="28" y="30"/>
                    <a:pt x="28" y="30"/>
                  </a:cubicBezTo>
                  <a:cubicBezTo>
                    <a:pt x="27" y="33"/>
                    <a:pt x="27" y="33"/>
                    <a:pt x="27" y="33"/>
                  </a:cubicBezTo>
                  <a:cubicBezTo>
                    <a:pt x="26" y="33"/>
                    <a:pt x="26" y="33"/>
                    <a:pt x="26" y="33"/>
                  </a:cubicBezTo>
                  <a:cubicBezTo>
                    <a:pt x="25" y="35"/>
                    <a:pt x="25" y="35"/>
                    <a:pt x="25" y="35"/>
                  </a:cubicBezTo>
                  <a:cubicBezTo>
                    <a:pt x="22" y="38"/>
                    <a:pt x="22" y="38"/>
                    <a:pt x="22" y="38"/>
                  </a:cubicBezTo>
                  <a:cubicBezTo>
                    <a:pt x="22" y="39"/>
                    <a:pt x="22" y="39"/>
                    <a:pt x="22" y="39"/>
                  </a:cubicBezTo>
                  <a:cubicBezTo>
                    <a:pt x="20" y="41"/>
                    <a:pt x="20" y="41"/>
                    <a:pt x="20" y="41"/>
                  </a:cubicBezTo>
                  <a:cubicBezTo>
                    <a:pt x="19" y="42"/>
                    <a:pt x="19" y="42"/>
                    <a:pt x="19" y="42"/>
                  </a:cubicBezTo>
                  <a:cubicBezTo>
                    <a:pt x="16" y="44"/>
                    <a:pt x="16" y="44"/>
                    <a:pt x="16" y="44"/>
                  </a:cubicBezTo>
                  <a:cubicBezTo>
                    <a:pt x="12" y="48"/>
                    <a:pt x="12" y="48"/>
                    <a:pt x="12" y="48"/>
                  </a:cubicBezTo>
                  <a:cubicBezTo>
                    <a:pt x="10" y="49"/>
                    <a:pt x="10" y="49"/>
                    <a:pt x="10" y="49"/>
                  </a:cubicBezTo>
                  <a:cubicBezTo>
                    <a:pt x="9" y="50"/>
                    <a:pt x="9" y="50"/>
                    <a:pt x="9" y="50"/>
                  </a:cubicBezTo>
                  <a:cubicBezTo>
                    <a:pt x="7" y="50"/>
                    <a:pt x="6" y="49"/>
                    <a:pt x="5" y="48"/>
                  </a:cubicBezTo>
                  <a:cubicBezTo>
                    <a:pt x="2" y="46"/>
                    <a:pt x="1" y="45"/>
                    <a:pt x="0" y="41"/>
                  </a:cubicBezTo>
                  <a:cubicBezTo>
                    <a:pt x="1" y="41"/>
                    <a:pt x="1" y="41"/>
                    <a:pt x="1" y="41"/>
                  </a:cubicBezTo>
                  <a:cubicBezTo>
                    <a:pt x="1" y="40"/>
                    <a:pt x="1" y="40"/>
                    <a:pt x="1" y="40"/>
                  </a:cubicBezTo>
                  <a:cubicBezTo>
                    <a:pt x="1" y="39"/>
                    <a:pt x="1" y="39"/>
                    <a:pt x="1" y="39"/>
                  </a:cubicBezTo>
                  <a:cubicBezTo>
                    <a:pt x="0" y="38"/>
                    <a:pt x="0" y="38"/>
                    <a:pt x="0" y="38"/>
                  </a:cubicBezTo>
                  <a:cubicBezTo>
                    <a:pt x="1" y="36"/>
                    <a:pt x="1" y="36"/>
                    <a:pt x="1" y="36"/>
                  </a:cubicBezTo>
                  <a:cubicBezTo>
                    <a:pt x="1" y="34"/>
                    <a:pt x="1" y="34"/>
                    <a:pt x="1" y="34"/>
                  </a:cubicBezTo>
                  <a:cubicBezTo>
                    <a:pt x="2" y="31"/>
                    <a:pt x="2" y="31"/>
                    <a:pt x="2" y="31"/>
                  </a:cubicBezTo>
                  <a:cubicBezTo>
                    <a:pt x="2" y="31"/>
                    <a:pt x="2" y="30"/>
                    <a:pt x="2" y="30"/>
                  </a:cubicBezTo>
                  <a:cubicBezTo>
                    <a:pt x="2" y="30"/>
                    <a:pt x="2" y="29"/>
                    <a:pt x="2" y="29"/>
                  </a:cubicBezTo>
                  <a:cubicBezTo>
                    <a:pt x="2" y="29"/>
                    <a:pt x="2" y="29"/>
                    <a:pt x="2" y="28"/>
                  </a:cubicBezTo>
                  <a:cubicBezTo>
                    <a:pt x="2" y="28"/>
                    <a:pt x="2" y="27"/>
                    <a:pt x="2" y="26"/>
                  </a:cubicBezTo>
                  <a:cubicBezTo>
                    <a:pt x="3" y="26"/>
                    <a:pt x="3" y="26"/>
                    <a:pt x="3" y="26"/>
                  </a:cubicBezTo>
                  <a:cubicBezTo>
                    <a:pt x="3" y="25"/>
                    <a:pt x="2" y="25"/>
                    <a:pt x="2" y="25"/>
                  </a:cubicBezTo>
                  <a:cubicBezTo>
                    <a:pt x="2" y="24"/>
                    <a:pt x="2" y="24"/>
                    <a:pt x="2" y="24"/>
                  </a:cubicBezTo>
                  <a:cubicBezTo>
                    <a:pt x="2" y="24"/>
                    <a:pt x="2" y="23"/>
                    <a:pt x="2" y="23"/>
                  </a:cubicBezTo>
                  <a:cubicBezTo>
                    <a:pt x="2" y="22"/>
                    <a:pt x="3" y="22"/>
                    <a:pt x="4" y="21"/>
                  </a:cubicBezTo>
                  <a:cubicBezTo>
                    <a:pt x="4" y="21"/>
                    <a:pt x="4" y="20"/>
                    <a:pt x="5" y="19"/>
                  </a:cubicBezTo>
                  <a:cubicBezTo>
                    <a:pt x="4" y="19"/>
                    <a:pt x="4" y="19"/>
                    <a:pt x="4" y="19"/>
                  </a:cubicBezTo>
                  <a:cubicBezTo>
                    <a:pt x="5" y="17"/>
                    <a:pt x="5" y="17"/>
                    <a:pt x="5" y="17"/>
                  </a:cubicBezTo>
                  <a:cubicBezTo>
                    <a:pt x="5" y="17"/>
                    <a:pt x="5" y="17"/>
                    <a:pt x="5" y="17"/>
                  </a:cubicBezTo>
                  <a:cubicBezTo>
                    <a:pt x="5" y="15"/>
                    <a:pt x="6" y="14"/>
                    <a:pt x="7" y="13"/>
                  </a:cubicBezTo>
                  <a:cubicBezTo>
                    <a:pt x="7" y="11"/>
                    <a:pt x="7" y="11"/>
                    <a:pt x="7" y="11"/>
                  </a:cubicBezTo>
                  <a:cubicBezTo>
                    <a:pt x="7" y="11"/>
                    <a:pt x="7" y="11"/>
                    <a:pt x="7" y="11"/>
                  </a:cubicBezTo>
                  <a:cubicBezTo>
                    <a:pt x="7" y="11"/>
                    <a:pt x="7" y="10"/>
                    <a:pt x="7" y="10"/>
                  </a:cubicBezTo>
                  <a:cubicBezTo>
                    <a:pt x="7" y="10"/>
                    <a:pt x="7" y="10"/>
                    <a:pt x="7" y="9"/>
                  </a:cubicBezTo>
                  <a:cubicBezTo>
                    <a:pt x="7" y="9"/>
                    <a:pt x="7" y="9"/>
                    <a:pt x="7" y="9"/>
                  </a:cubicBezTo>
                  <a:cubicBezTo>
                    <a:pt x="8" y="7"/>
                    <a:pt x="10" y="5"/>
                    <a:pt x="12" y="2"/>
                  </a:cubicBezTo>
                  <a:cubicBezTo>
                    <a:pt x="13" y="3"/>
                    <a:pt x="13" y="3"/>
                    <a:pt x="13" y="3"/>
                  </a:cubicBezTo>
                  <a:cubicBezTo>
                    <a:pt x="14" y="2"/>
                    <a:pt x="14" y="2"/>
                    <a:pt x="14" y="2"/>
                  </a:cubicBezTo>
                  <a:cubicBezTo>
                    <a:pt x="14" y="2"/>
                    <a:pt x="14" y="2"/>
                    <a:pt x="14" y="2"/>
                  </a:cubicBezTo>
                  <a:cubicBezTo>
                    <a:pt x="17" y="0"/>
                    <a:pt x="17" y="0"/>
                    <a:pt x="17" y="0"/>
                  </a:cubicBezTo>
                  <a:cubicBezTo>
                    <a:pt x="25" y="1"/>
                    <a:pt x="25" y="1"/>
                    <a:pt x="25" y="1"/>
                  </a:cubicBezTo>
                  <a:cubicBezTo>
                    <a:pt x="25" y="1"/>
                    <a:pt x="25" y="1"/>
                    <a:pt x="25" y="1"/>
                  </a:cubicBezTo>
                  <a:cubicBezTo>
                    <a:pt x="28" y="2"/>
                    <a:pt x="28" y="2"/>
                    <a:pt x="28" y="2"/>
                  </a:cubicBezTo>
                  <a:cubicBezTo>
                    <a:pt x="29" y="2"/>
                    <a:pt x="30" y="2"/>
                    <a:pt x="31" y="3"/>
                  </a:cubicBezTo>
                  <a:cubicBezTo>
                    <a:pt x="31" y="3"/>
                    <a:pt x="31" y="3"/>
                    <a:pt x="31" y="2"/>
                  </a:cubicBezTo>
                  <a:cubicBezTo>
                    <a:pt x="33" y="4"/>
                    <a:pt x="33" y="4"/>
                    <a:pt x="33" y="4"/>
                  </a:cubicBezTo>
                  <a:cubicBezTo>
                    <a:pt x="35" y="5"/>
                    <a:pt x="35" y="5"/>
                    <a:pt x="35" y="5"/>
                  </a:cubicBezTo>
                  <a:cubicBezTo>
                    <a:pt x="39" y="4"/>
                    <a:pt x="39" y="4"/>
                    <a:pt x="39" y="4"/>
                  </a:cubicBezTo>
                  <a:cubicBezTo>
                    <a:pt x="40" y="6"/>
                    <a:pt x="40" y="6"/>
                    <a:pt x="40" y="6"/>
                  </a:cubicBezTo>
                  <a:cubicBezTo>
                    <a:pt x="41" y="7"/>
                    <a:pt x="41" y="7"/>
                    <a:pt x="41" y="7"/>
                  </a:cubicBezTo>
                  <a:lnTo>
                    <a:pt x="40" y="8"/>
                  </a:lnTo>
                  <a:close/>
                  <a:moveTo>
                    <a:pt x="31" y="11"/>
                  </a:moveTo>
                  <a:cubicBezTo>
                    <a:pt x="31" y="11"/>
                    <a:pt x="31" y="11"/>
                    <a:pt x="31" y="11"/>
                  </a:cubicBezTo>
                  <a:cubicBezTo>
                    <a:pt x="27" y="9"/>
                    <a:pt x="27" y="9"/>
                    <a:pt x="27" y="9"/>
                  </a:cubicBezTo>
                  <a:cubicBezTo>
                    <a:pt x="25" y="8"/>
                    <a:pt x="25" y="8"/>
                    <a:pt x="25" y="8"/>
                  </a:cubicBezTo>
                  <a:cubicBezTo>
                    <a:pt x="24" y="8"/>
                    <a:pt x="24" y="8"/>
                    <a:pt x="24" y="8"/>
                  </a:cubicBezTo>
                  <a:cubicBezTo>
                    <a:pt x="24" y="8"/>
                    <a:pt x="24" y="8"/>
                    <a:pt x="24" y="8"/>
                  </a:cubicBezTo>
                  <a:cubicBezTo>
                    <a:pt x="23" y="8"/>
                    <a:pt x="23" y="8"/>
                    <a:pt x="23" y="8"/>
                  </a:cubicBezTo>
                  <a:cubicBezTo>
                    <a:pt x="22" y="8"/>
                    <a:pt x="22" y="8"/>
                    <a:pt x="22" y="8"/>
                  </a:cubicBezTo>
                  <a:cubicBezTo>
                    <a:pt x="19" y="8"/>
                    <a:pt x="19" y="8"/>
                    <a:pt x="19" y="8"/>
                  </a:cubicBezTo>
                  <a:cubicBezTo>
                    <a:pt x="20" y="8"/>
                    <a:pt x="20" y="8"/>
                    <a:pt x="20" y="8"/>
                  </a:cubicBezTo>
                  <a:cubicBezTo>
                    <a:pt x="17" y="9"/>
                    <a:pt x="17" y="9"/>
                    <a:pt x="17" y="9"/>
                  </a:cubicBezTo>
                  <a:cubicBezTo>
                    <a:pt x="17" y="10"/>
                    <a:pt x="17" y="10"/>
                    <a:pt x="17" y="10"/>
                  </a:cubicBezTo>
                  <a:cubicBezTo>
                    <a:pt x="16" y="10"/>
                    <a:pt x="16" y="10"/>
                    <a:pt x="16" y="10"/>
                  </a:cubicBezTo>
                  <a:cubicBezTo>
                    <a:pt x="15" y="11"/>
                    <a:pt x="14" y="12"/>
                    <a:pt x="14" y="12"/>
                  </a:cubicBezTo>
                  <a:cubicBezTo>
                    <a:pt x="13" y="15"/>
                    <a:pt x="13" y="15"/>
                    <a:pt x="13" y="15"/>
                  </a:cubicBezTo>
                  <a:cubicBezTo>
                    <a:pt x="13" y="16"/>
                    <a:pt x="13" y="16"/>
                    <a:pt x="13" y="16"/>
                  </a:cubicBezTo>
                  <a:cubicBezTo>
                    <a:pt x="14" y="17"/>
                    <a:pt x="14" y="17"/>
                    <a:pt x="14" y="17"/>
                  </a:cubicBezTo>
                  <a:cubicBezTo>
                    <a:pt x="12" y="18"/>
                    <a:pt x="12" y="18"/>
                    <a:pt x="12" y="18"/>
                  </a:cubicBezTo>
                  <a:cubicBezTo>
                    <a:pt x="12" y="19"/>
                    <a:pt x="12" y="19"/>
                    <a:pt x="12" y="19"/>
                  </a:cubicBezTo>
                  <a:cubicBezTo>
                    <a:pt x="11" y="20"/>
                    <a:pt x="11" y="21"/>
                    <a:pt x="11" y="23"/>
                  </a:cubicBezTo>
                  <a:cubicBezTo>
                    <a:pt x="10" y="24"/>
                    <a:pt x="10" y="24"/>
                    <a:pt x="10" y="24"/>
                  </a:cubicBezTo>
                  <a:cubicBezTo>
                    <a:pt x="10" y="25"/>
                    <a:pt x="10" y="25"/>
                    <a:pt x="10" y="25"/>
                  </a:cubicBezTo>
                  <a:cubicBezTo>
                    <a:pt x="10" y="26"/>
                    <a:pt x="10" y="26"/>
                    <a:pt x="10" y="26"/>
                  </a:cubicBezTo>
                  <a:cubicBezTo>
                    <a:pt x="9" y="27"/>
                    <a:pt x="9" y="27"/>
                    <a:pt x="9" y="27"/>
                  </a:cubicBezTo>
                  <a:cubicBezTo>
                    <a:pt x="9" y="27"/>
                    <a:pt x="9" y="27"/>
                    <a:pt x="9" y="27"/>
                  </a:cubicBezTo>
                  <a:cubicBezTo>
                    <a:pt x="9" y="29"/>
                    <a:pt x="9" y="29"/>
                    <a:pt x="9" y="29"/>
                  </a:cubicBezTo>
                  <a:cubicBezTo>
                    <a:pt x="9" y="29"/>
                    <a:pt x="9" y="29"/>
                    <a:pt x="9" y="29"/>
                  </a:cubicBezTo>
                  <a:cubicBezTo>
                    <a:pt x="9" y="30"/>
                    <a:pt x="9" y="31"/>
                    <a:pt x="9" y="31"/>
                  </a:cubicBezTo>
                  <a:cubicBezTo>
                    <a:pt x="9" y="32"/>
                    <a:pt x="9" y="32"/>
                    <a:pt x="9" y="32"/>
                  </a:cubicBezTo>
                  <a:cubicBezTo>
                    <a:pt x="8" y="34"/>
                    <a:pt x="8" y="34"/>
                    <a:pt x="8" y="34"/>
                  </a:cubicBezTo>
                  <a:cubicBezTo>
                    <a:pt x="8" y="34"/>
                    <a:pt x="8" y="34"/>
                    <a:pt x="8" y="34"/>
                  </a:cubicBezTo>
                  <a:cubicBezTo>
                    <a:pt x="8" y="35"/>
                    <a:pt x="8" y="35"/>
                    <a:pt x="8" y="35"/>
                  </a:cubicBezTo>
                  <a:cubicBezTo>
                    <a:pt x="8" y="37"/>
                    <a:pt x="8" y="37"/>
                    <a:pt x="8" y="37"/>
                  </a:cubicBezTo>
                  <a:cubicBezTo>
                    <a:pt x="7" y="39"/>
                    <a:pt x="7" y="39"/>
                    <a:pt x="7" y="39"/>
                  </a:cubicBezTo>
                  <a:cubicBezTo>
                    <a:pt x="7" y="41"/>
                    <a:pt x="7" y="41"/>
                    <a:pt x="7" y="41"/>
                  </a:cubicBezTo>
                  <a:cubicBezTo>
                    <a:pt x="7" y="41"/>
                    <a:pt x="7" y="41"/>
                    <a:pt x="7" y="41"/>
                  </a:cubicBezTo>
                  <a:cubicBezTo>
                    <a:pt x="8" y="41"/>
                    <a:pt x="8" y="41"/>
                    <a:pt x="8" y="41"/>
                  </a:cubicBezTo>
                  <a:cubicBezTo>
                    <a:pt x="8" y="41"/>
                    <a:pt x="8" y="41"/>
                    <a:pt x="8" y="41"/>
                  </a:cubicBezTo>
                  <a:cubicBezTo>
                    <a:pt x="8" y="41"/>
                    <a:pt x="9" y="41"/>
                    <a:pt x="9" y="40"/>
                  </a:cubicBezTo>
                  <a:cubicBezTo>
                    <a:pt x="9" y="39"/>
                    <a:pt x="9" y="39"/>
                    <a:pt x="9" y="39"/>
                  </a:cubicBezTo>
                  <a:cubicBezTo>
                    <a:pt x="10" y="39"/>
                    <a:pt x="10" y="39"/>
                    <a:pt x="10" y="39"/>
                  </a:cubicBezTo>
                  <a:cubicBezTo>
                    <a:pt x="11" y="38"/>
                    <a:pt x="11" y="38"/>
                    <a:pt x="11" y="38"/>
                  </a:cubicBezTo>
                  <a:cubicBezTo>
                    <a:pt x="17" y="34"/>
                    <a:pt x="17" y="34"/>
                    <a:pt x="17" y="34"/>
                  </a:cubicBezTo>
                  <a:cubicBezTo>
                    <a:pt x="17" y="33"/>
                    <a:pt x="17" y="33"/>
                    <a:pt x="17" y="33"/>
                  </a:cubicBezTo>
                  <a:cubicBezTo>
                    <a:pt x="18" y="32"/>
                    <a:pt x="18" y="32"/>
                    <a:pt x="18" y="32"/>
                  </a:cubicBezTo>
                  <a:cubicBezTo>
                    <a:pt x="19" y="31"/>
                    <a:pt x="19" y="31"/>
                    <a:pt x="20" y="31"/>
                  </a:cubicBezTo>
                  <a:cubicBezTo>
                    <a:pt x="20" y="29"/>
                    <a:pt x="20" y="29"/>
                    <a:pt x="20" y="29"/>
                  </a:cubicBezTo>
                  <a:cubicBezTo>
                    <a:pt x="21" y="29"/>
                    <a:pt x="21" y="29"/>
                    <a:pt x="21" y="29"/>
                  </a:cubicBezTo>
                  <a:cubicBezTo>
                    <a:pt x="21" y="27"/>
                    <a:pt x="21" y="27"/>
                    <a:pt x="21" y="27"/>
                  </a:cubicBezTo>
                  <a:cubicBezTo>
                    <a:pt x="22" y="27"/>
                    <a:pt x="22" y="27"/>
                    <a:pt x="22" y="27"/>
                  </a:cubicBezTo>
                  <a:cubicBezTo>
                    <a:pt x="23" y="27"/>
                    <a:pt x="23" y="27"/>
                    <a:pt x="23" y="26"/>
                  </a:cubicBezTo>
                  <a:cubicBezTo>
                    <a:pt x="23" y="26"/>
                    <a:pt x="24" y="25"/>
                    <a:pt x="24" y="25"/>
                  </a:cubicBezTo>
                  <a:cubicBezTo>
                    <a:pt x="29" y="18"/>
                    <a:pt x="29" y="18"/>
                    <a:pt x="29" y="18"/>
                  </a:cubicBezTo>
                  <a:cubicBezTo>
                    <a:pt x="30" y="17"/>
                    <a:pt x="30" y="17"/>
                    <a:pt x="30" y="17"/>
                  </a:cubicBezTo>
                  <a:cubicBezTo>
                    <a:pt x="30" y="16"/>
                    <a:pt x="30" y="16"/>
                    <a:pt x="30" y="16"/>
                  </a:cubicBezTo>
                  <a:cubicBezTo>
                    <a:pt x="31" y="15"/>
                    <a:pt x="31" y="15"/>
                    <a:pt x="31" y="15"/>
                  </a:cubicBezTo>
                  <a:cubicBezTo>
                    <a:pt x="31" y="14"/>
                    <a:pt x="31" y="14"/>
                    <a:pt x="31" y="14"/>
                  </a:cubicBezTo>
                  <a:cubicBezTo>
                    <a:pt x="32" y="13"/>
                    <a:pt x="32" y="13"/>
                    <a:pt x="32" y="13"/>
                  </a:cubicBezTo>
                  <a:cubicBezTo>
                    <a:pt x="32" y="12"/>
                    <a:pt x="32" y="12"/>
                    <a:pt x="32" y="12"/>
                  </a:cubicBez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5"/>
            <p:cNvSpPr>
              <a:spLocks/>
            </p:cNvSpPr>
            <p:nvPr userDrawn="1"/>
          </p:nvSpPr>
          <p:spPr bwMode="auto">
            <a:xfrm>
              <a:off x="361" y="390"/>
              <a:ext cx="80" cy="121"/>
            </a:xfrm>
            <a:custGeom>
              <a:avLst/>
              <a:gdLst>
                <a:gd name="T0" fmla="*/ 34 w 39"/>
                <a:gd name="T1" fmla="*/ 53 h 58"/>
                <a:gd name="T2" fmla="*/ 29 w 39"/>
                <a:gd name="T3" fmla="*/ 57 h 58"/>
                <a:gd name="T4" fmla="*/ 25 w 39"/>
                <a:gd name="T5" fmla="*/ 57 h 58"/>
                <a:gd name="T6" fmla="*/ 21 w 39"/>
                <a:gd name="T7" fmla="*/ 57 h 58"/>
                <a:gd name="T8" fmla="*/ 16 w 39"/>
                <a:gd name="T9" fmla="*/ 55 h 58"/>
                <a:gd name="T10" fmla="*/ 13 w 39"/>
                <a:gd name="T11" fmla="*/ 52 h 58"/>
                <a:gd name="T12" fmla="*/ 10 w 39"/>
                <a:gd name="T13" fmla="*/ 46 h 58"/>
                <a:gd name="T14" fmla="*/ 9 w 39"/>
                <a:gd name="T15" fmla="*/ 40 h 58"/>
                <a:gd name="T16" fmla="*/ 9 w 39"/>
                <a:gd name="T17" fmla="*/ 37 h 58"/>
                <a:gd name="T18" fmla="*/ 9 w 39"/>
                <a:gd name="T19" fmla="*/ 34 h 58"/>
                <a:gd name="T20" fmla="*/ 9 w 39"/>
                <a:gd name="T21" fmla="*/ 32 h 58"/>
                <a:gd name="T22" fmla="*/ 9 w 39"/>
                <a:gd name="T23" fmla="*/ 28 h 58"/>
                <a:gd name="T24" fmla="*/ 9 w 39"/>
                <a:gd name="T25" fmla="*/ 26 h 58"/>
                <a:gd name="T26" fmla="*/ 6 w 39"/>
                <a:gd name="T27" fmla="*/ 26 h 58"/>
                <a:gd name="T28" fmla="*/ 4 w 39"/>
                <a:gd name="T29" fmla="*/ 25 h 58"/>
                <a:gd name="T30" fmla="*/ 1 w 39"/>
                <a:gd name="T31" fmla="*/ 21 h 58"/>
                <a:gd name="T32" fmla="*/ 2 w 39"/>
                <a:gd name="T33" fmla="*/ 18 h 58"/>
                <a:gd name="T34" fmla="*/ 6 w 39"/>
                <a:gd name="T35" fmla="*/ 18 h 58"/>
                <a:gd name="T36" fmla="*/ 10 w 39"/>
                <a:gd name="T37" fmla="*/ 18 h 58"/>
                <a:gd name="T38" fmla="*/ 9 w 39"/>
                <a:gd name="T39" fmla="*/ 14 h 58"/>
                <a:gd name="T40" fmla="*/ 9 w 39"/>
                <a:gd name="T41" fmla="*/ 11 h 58"/>
                <a:gd name="T42" fmla="*/ 9 w 39"/>
                <a:gd name="T43" fmla="*/ 7 h 58"/>
                <a:gd name="T44" fmla="*/ 8 w 39"/>
                <a:gd name="T45" fmla="*/ 3 h 58"/>
                <a:gd name="T46" fmla="*/ 10 w 39"/>
                <a:gd name="T47" fmla="*/ 1 h 58"/>
                <a:gd name="T48" fmla="*/ 17 w 39"/>
                <a:gd name="T49" fmla="*/ 3 h 58"/>
                <a:gd name="T50" fmla="*/ 17 w 39"/>
                <a:gd name="T51" fmla="*/ 5 h 58"/>
                <a:gd name="T52" fmla="*/ 17 w 39"/>
                <a:gd name="T53" fmla="*/ 7 h 58"/>
                <a:gd name="T54" fmla="*/ 17 w 39"/>
                <a:gd name="T55" fmla="*/ 9 h 58"/>
                <a:gd name="T56" fmla="*/ 17 w 39"/>
                <a:gd name="T57" fmla="*/ 10 h 58"/>
                <a:gd name="T58" fmla="*/ 17 w 39"/>
                <a:gd name="T59" fmla="*/ 14 h 58"/>
                <a:gd name="T60" fmla="*/ 17 w 39"/>
                <a:gd name="T61" fmla="*/ 17 h 58"/>
                <a:gd name="T62" fmla="*/ 20 w 39"/>
                <a:gd name="T63" fmla="*/ 19 h 58"/>
                <a:gd name="T64" fmla="*/ 30 w 39"/>
                <a:gd name="T65" fmla="*/ 18 h 58"/>
                <a:gd name="T66" fmla="*/ 32 w 39"/>
                <a:gd name="T67" fmla="*/ 18 h 58"/>
                <a:gd name="T68" fmla="*/ 39 w 39"/>
                <a:gd name="T69" fmla="*/ 21 h 58"/>
                <a:gd name="T70" fmla="*/ 33 w 39"/>
                <a:gd name="T71" fmla="*/ 24 h 58"/>
                <a:gd name="T72" fmla="*/ 27 w 39"/>
                <a:gd name="T73" fmla="*/ 25 h 58"/>
                <a:gd name="T74" fmla="*/ 25 w 39"/>
                <a:gd name="T75" fmla="*/ 25 h 58"/>
                <a:gd name="T76" fmla="*/ 20 w 39"/>
                <a:gd name="T77" fmla="*/ 26 h 58"/>
                <a:gd name="T78" fmla="*/ 17 w 39"/>
                <a:gd name="T79" fmla="*/ 26 h 58"/>
                <a:gd name="T80" fmla="*/ 15 w 39"/>
                <a:gd name="T81" fmla="*/ 30 h 58"/>
                <a:gd name="T82" fmla="*/ 15 w 39"/>
                <a:gd name="T83" fmla="*/ 36 h 58"/>
                <a:gd name="T84" fmla="*/ 16 w 39"/>
                <a:gd name="T85" fmla="*/ 42 h 58"/>
                <a:gd name="T86" fmla="*/ 17 w 39"/>
                <a:gd name="T87" fmla="*/ 46 h 58"/>
                <a:gd name="T88" fmla="*/ 19 w 39"/>
                <a:gd name="T89" fmla="*/ 48 h 58"/>
                <a:gd name="T90" fmla="*/ 20 w 39"/>
                <a:gd name="T91" fmla="*/ 50 h 58"/>
                <a:gd name="T92" fmla="*/ 22 w 39"/>
                <a:gd name="T93" fmla="*/ 51 h 58"/>
                <a:gd name="T94" fmla="*/ 25 w 39"/>
                <a:gd name="T95" fmla="*/ 51 h 58"/>
                <a:gd name="T96" fmla="*/ 29 w 39"/>
                <a:gd name="T97" fmla="*/ 49 h 58"/>
                <a:gd name="T98" fmla="*/ 36 w 39"/>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58">
                  <a:moveTo>
                    <a:pt x="36" y="49"/>
                  </a:moveTo>
                  <a:cubicBezTo>
                    <a:pt x="36" y="51"/>
                    <a:pt x="36" y="52"/>
                    <a:pt x="34" y="53"/>
                  </a:cubicBezTo>
                  <a:cubicBezTo>
                    <a:pt x="33" y="54"/>
                    <a:pt x="32" y="55"/>
                    <a:pt x="30" y="56"/>
                  </a:cubicBezTo>
                  <a:cubicBezTo>
                    <a:pt x="29" y="57"/>
                    <a:pt x="29" y="57"/>
                    <a:pt x="29" y="57"/>
                  </a:cubicBezTo>
                  <a:cubicBezTo>
                    <a:pt x="27" y="57"/>
                    <a:pt x="27" y="57"/>
                    <a:pt x="27" y="57"/>
                  </a:cubicBezTo>
                  <a:cubicBezTo>
                    <a:pt x="25" y="57"/>
                    <a:pt x="25" y="57"/>
                    <a:pt x="25" y="57"/>
                  </a:cubicBezTo>
                  <a:cubicBezTo>
                    <a:pt x="24" y="58"/>
                    <a:pt x="23" y="58"/>
                    <a:pt x="23" y="58"/>
                  </a:cubicBezTo>
                  <a:cubicBezTo>
                    <a:pt x="22" y="58"/>
                    <a:pt x="22" y="58"/>
                    <a:pt x="21" y="57"/>
                  </a:cubicBezTo>
                  <a:cubicBezTo>
                    <a:pt x="20" y="57"/>
                    <a:pt x="20" y="57"/>
                    <a:pt x="20" y="57"/>
                  </a:cubicBezTo>
                  <a:cubicBezTo>
                    <a:pt x="16" y="55"/>
                    <a:pt x="16" y="55"/>
                    <a:pt x="16" y="55"/>
                  </a:cubicBezTo>
                  <a:cubicBezTo>
                    <a:pt x="15" y="55"/>
                    <a:pt x="15" y="55"/>
                    <a:pt x="15" y="55"/>
                  </a:cubicBezTo>
                  <a:cubicBezTo>
                    <a:pt x="13" y="52"/>
                    <a:pt x="13" y="52"/>
                    <a:pt x="13" y="52"/>
                  </a:cubicBezTo>
                  <a:cubicBezTo>
                    <a:pt x="12" y="51"/>
                    <a:pt x="12" y="51"/>
                    <a:pt x="12" y="51"/>
                  </a:cubicBezTo>
                  <a:cubicBezTo>
                    <a:pt x="10" y="46"/>
                    <a:pt x="10" y="46"/>
                    <a:pt x="10" y="46"/>
                  </a:cubicBezTo>
                  <a:cubicBezTo>
                    <a:pt x="9" y="41"/>
                    <a:pt x="9" y="41"/>
                    <a:pt x="9" y="41"/>
                  </a:cubicBezTo>
                  <a:cubicBezTo>
                    <a:pt x="9" y="40"/>
                    <a:pt x="9" y="40"/>
                    <a:pt x="9" y="40"/>
                  </a:cubicBezTo>
                  <a:cubicBezTo>
                    <a:pt x="8" y="39"/>
                    <a:pt x="8" y="39"/>
                    <a:pt x="8" y="39"/>
                  </a:cubicBezTo>
                  <a:cubicBezTo>
                    <a:pt x="9" y="37"/>
                    <a:pt x="9" y="37"/>
                    <a:pt x="9" y="37"/>
                  </a:cubicBezTo>
                  <a:cubicBezTo>
                    <a:pt x="8" y="35"/>
                    <a:pt x="8" y="35"/>
                    <a:pt x="8" y="35"/>
                  </a:cubicBezTo>
                  <a:cubicBezTo>
                    <a:pt x="9" y="34"/>
                    <a:pt x="9" y="34"/>
                    <a:pt x="9" y="34"/>
                  </a:cubicBezTo>
                  <a:cubicBezTo>
                    <a:pt x="9" y="33"/>
                    <a:pt x="9" y="33"/>
                    <a:pt x="9" y="33"/>
                  </a:cubicBezTo>
                  <a:cubicBezTo>
                    <a:pt x="9" y="32"/>
                    <a:pt x="9" y="32"/>
                    <a:pt x="9" y="32"/>
                  </a:cubicBezTo>
                  <a:cubicBezTo>
                    <a:pt x="9" y="30"/>
                    <a:pt x="9" y="30"/>
                    <a:pt x="9" y="30"/>
                  </a:cubicBezTo>
                  <a:cubicBezTo>
                    <a:pt x="9" y="28"/>
                    <a:pt x="9" y="28"/>
                    <a:pt x="9" y="28"/>
                  </a:cubicBezTo>
                  <a:cubicBezTo>
                    <a:pt x="9" y="28"/>
                    <a:pt x="9" y="28"/>
                    <a:pt x="9" y="28"/>
                  </a:cubicBezTo>
                  <a:cubicBezTo>
                    <a:pt x="9" y="26"/>
                    <a:pt x="9" y="26"/>
                    <a:pt x="9" y="26"/>
                  </a:cubicBezTo>
                  <a:cubicBezTo>
                    <a:pt x="8" y="26"/>
                    <a:pt x="8" y="26"/>
                    <a:pt x="8" y="26"/>
                  </a:cubicBezTo>
                  <a:cubicBezTo>
                    <a:pt x="6" y="26"/>
                    <a:pt x="6" y="26"/>
                    <a:pt x="6" y="26"/>
                  </a:cubicBezTo>
                  <a:cubicBezTo>
                    <a:pt x="5" y="25"/>
                    <a:pt x="5" y="25"/>
                    <a:pt x="5"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8" y="18"/>
                    <a:pt x="8" y="18"/>
                    <a:pt x="8" y="18"/>
                  </a:cubicBezTo>
                  <a:cubicBezTo>
                    <a:pt x="10" y="18"/>
                    <a:pt x="10" y="18"/>
                    <a:pt x="10" y="18"/>
                  </a:cubicBezTo>
                  <a:cubicBezTo>
                    <a:pt x="10" y="16"/>
                    <a:pt x="10" y="16"/>
                    <a:pt x="10" y="16"/>
                  </a:cubicBezTo>
                  <a:cubicBezTo>
                    <a:pt x="9" y="14"/>
                    <a:pt x="9" y="14"/>
                    <a:pt x="9" y="14"/>
                  </a:cubicBezTo>
                  <a:cubicBezTo>
                    <a:pt x="10" y="13"/>
                    <a:pt x="10" y="13"/>
                    <a:pt x="10" y="13"/>
                  </a:cubicBezTo>
                  <a:cubicBezTo>
                    <a:pt x="9" y="11"/>
                    <a:pt x="9" y="11"/>
                    <a:pt x="9" y="11"/>
                  </a:cubicBezTo>
                  <a:cubicBezTo>
                    <a:pt x="9" y="8"/>
                    <a:pt x="9" y="8"/>
                    <a:pt x="9" y="8"/>
                  </a:cubicBezTo>
                  <a:cubicBezTo>
                    <a:pt x="9" y="7"/>
                    <a:pt x="9" y="7"/>
                    <a:pt x="9" y="7"/>
                  </a:cubicBezTo>
                  <a:cubicBezTo>
                    <a:pt x="8" y="6"/>
                    <a:pt x="8" y="6"/>
                    <a:pt x="8" y="5"/>
                  </a:cubicBezTo>
                  <a:cubicBezTo>
                    <a:pt x="8" y="4"/>
                    <a:pt x="8" y="4"/>
                    <a:pt x="8" y="3"/>
                  </a:cubicBezTo>
                  <a:cubicBezTo>
                    <a:pt x="9" y="2"/>
                    <a:pt x="9" y="2"/>
                    <a:pt x="9" y="2"/>
                  </a:cubicBezTo>
                  <a:cubicBezTo>
                    <a:pt x="10" y="1"/>
                    <a:pt x="10" y="1"/>
                    <a:pt x="10" y="1"/>
                  </a:cubicBezTo>
                  <a:cubicBezTo>
                    <a:pt x="11" y="0"/>
                    <a:pt x="12" y="0"/>
                    <a:pt x="13" y="0"/>
                  </a:cubicBezTo>
                  <a:cubicBezTo>
                    <a:pt x="16" y="0"/>
                    <a:pt x="17" y="1"/>
                    <a:pt x="17" y="3"/>
                  </a:cubicBezTo>
                  <a:cubicBezTo>
                    <a:pt x="16" y="4"/>
                    <a:pt x="16" y="4"/>
                    <a:pt x="16" y="4"/>
                  </a:cubicBezTo>
                  <a:cubicBezTo>
                    <a:pt x="17" y="4"/>
                    <a:pt x="17" y="5"/>
                    <a:pt x="17" y="5"/>
                  </a:cubicBezTo>
                  <a:cubicBezTo>
                    <a:pt x="17" y="6"/>
                    <a:pt x="17" y="6"/>
                    <a:pt x="17" y="6"/>
                  </a:cubicBezTo>
                  <a:cubicBezTo>
                    <a:pt x="17" y="7"/>
                    <a:pt x="17" y="7"/>
                    <a:pt x="17" y="7"/>
                  </a:cubicBezTo>
                  <a:cubicBezTo>
                    <a:pt x="17" y="7"/>
                    <a:pt x="17" y="7"/>
                    <a:pt x="17" y="7"/>
                  </a:cubicBezTo>
                  <a:cubicBezTo>
                    <a:pt x="17" y="9"/>
                    <a:pt x="17" y="9"/>
                    <a:pt x="17" y="9"/>
                  </a:cubicBezTo>
                  <a:cubicBezTo>
                    <a:pt x="17" y="9"/>
                    <a:pt x="17" y="9"/>
                    <a:pt x="17" y="9"/>
                  </a:cubicBezTo>
                  <a:cubicBezTo>
                    <a:pt x="17" y="10"/>
                    <a:pt x="17" y="10"/>
                    <a:pt x="17" y="10"/>
                  </a:cubicBezTo>
                  <a:cubicBezTo>
                    <a:pt x="16" y="12"/>
                    <a:pt x="16" y="12"/>
                    <a:pt x="16" y="12"/>
                  </a:cubicBezTo>
                  <a:cubicBezTo>
                    <a:pt x="17" y="14"/>
                    <a:pt x="17" y="14"/>
                    <a:pt x="17" y="14"/>
                  </a:cubicBezTo>
                  <a:cubicBezTo>
                    <a:pt x="16" y="16"/>
                    <a:pt x="16" y="16"/>
                    <a:pt x="16" y="16"/>
                  </a:cubicBezTo>
                  <a:cubicBezTo>
                    <a:pt x="17" y="17"/>
                    <a:pt x="17" y="17"/>
                    <a:pt x="17" y="17"/>
                  </a:cubicBezTo>
                  <a:cubicBezTo>
                    <a:pt x="16" y="19"/>
                    <a:pt x="16" y="19"/>
                    <a:pt x="16" y="19"/>
                  </a:cubicBezTo>
                  <a:cubicBezTo>
                    <a:pt x="20" y="19"/>
                    <a:pt x="20" y="19"/>
                    <a:pt x="20" y="19"/>
                  </a:cubicBezTo>
                  <a:cubicBezTo>
                    <a:pt x="25" y="19"/>
                    <a:pt x="25" y="19"/>
                    <a:pt x="25" y="19"/>
                  </a:cubicBezTo>
                  <a:cubicBezTo>
                    <a:pt x="30" y="18"/>
                    <a:pt x="30" y="18"/>
                    <a:pt x="30" y="18"/>
                  </a:cubicBezTo>
                  <a:cubicBezTo>
                    <a:pt x="31" y="18"/>
                    <a:pt x="31" y="18"/>
                    <a:pt x="31" y="18"/>
                  </a:cubicBezTo>
                  <a:cubicBezTo>
                    <a:pt x="32" y="18"/>
                    <a:pt x="32" y="18"/>
                    <a:pt x="32" y="18"/>
                  </a:cubicBezTo>
                  <a:cubicBezTo>
                    <a:pt x="36" y="18"/>
                    <a:pt x="36" y="18"/>
                    <a:pt x="36" y="18"/>
                  </a:cubicBezTo>
                  <a:cubicBezTo>
                    <a:pt x="38" y="18"/>
                    <a:pt x="39" y="19"/>
                    <a:pt x="39" y="21"/>
                  </a:cubicBezTo>
                  <a:cubicBezTo>
                    <a:pt x="39" y="22"/>
                    <a:pt x="38" y="22"/>
                    <a:pt x="37" y="22"/>
                  </a:cubicBezTo>
                  <a:cubicBezTo>
                    <a:pt x="36" y="23"/>
                    <a:pt x="35" y="23"/>
                    <a:pt x="33" y="24"/>
                  </a:cubicBezTo>
                  <a:cubicBezTo>
                    <a:pt x="31" y="23"/>
                    <a:pt x="31" y="23"/>
                    <a:pt x="31" y="23"/>
                  </a:cubicBezTo>
                  <a:cubicBezTo>
                    <a:pt x="30" y="24"/>
                    <a:pt x="29"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20" y="26"/>
                    <a:pt x="19" y="26"/>
                    <a:pt x="18" y="26"/>
                  </a:cubicBezTo>
                  <a:cubicBezTo>
                    <a:pt x="18" y="26"/>
                    <a:pt x="17" y="26"/>
                    <a:pt x="17" y="26"/>
                  </a:cubicBezTo>
                  <a:cubicBezTo>
                    <a:pt x="17" y="26"/>
                    <a:pt x="16" y="26"/>
                    <a:pt x="16" y="26"/>
                  </a:cubicBezTo>
                  <a:cubicBezTo>
                    <a:pt x="15" y="30"/>
                    <a:pt x="15" y="30"/>
                    <a:pt x="15" y="30"/>
                  </a:cubicBezTo>
                  <a:cubicBezTo>
                    <a:pt x="16" y="33"/>
                    <a:pt x="16" y="33"/>
                    <a:pt x="16" y="33"/>
                  </a:cubicBezTo>
                  <a:cubicBezTo>
                    <a:pt x="15" y="36"/>
                    <a:pt x="15" y="36"/>
                    <a:pt x="15" y="36"/>
                  </a:cubicBezTo>
                  <a:cubicBezTo>
                    <a:pt x="15" y="40"/>
                    <a:pt x="15" y="40"/>
                    <a:pt x="15" y="40"/>
                  </a:cubicBezTo>
                  <a:cubicBezTo>
                    <a:pt x="16" y="42"/>
                    <a:pt x="16" y="42"/>
                    <a:pt x="16" y="42"/>
                  </a:cubicBezTo>
                  <a:cubicBezTo>
                    <a:pt x="16" y="43"/>
                    <a:pt x="16" y="43"/>
                    <a:pt x="16" y="43"/>
                  </a:cubicBezTo>
                  <a:cubicBezTo>
                    <a:pt x="17" y="46"/>
                    <a:pt x="17" y="46"/>
                    <a:pt x="17" y="46"/>
                  </a:cubicBezTo>
                  <a:cubicBezTo>
                    <a:pt x="17" y="47"/>
                    <a:pt x="17" y="47"/>
                    <a:pt x="17" y="47"/>
                  </a:cubicBezTo>
                  <a:cubicBezTo>
                    <a:pt x="17" y="48"/>
                    <a:pt x="18"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3" y="51"/>
                    <a:pt x="23" y="51"/>
                    <a:pt x="23" y="51"/>
                  </a:cubicBezTo>
                  <a:cubicBezTo>
                    <a:pt x="24" y="51"/>
                    <a:pt x="25" y="51"/>
                    <a:pt x="25" y="51"/>
                  </a:cubicBezTo>
                  <a:cubicBezTo>
                    <a:pt x="27" y="50"/>
                    <a:pt x="27" y="49"/>
                    <a:pt x="29" y="49"/>
                  </a:cubicBezTo>
                  <a:cubicBezTo>
                    <a:pt x="29" y="49"/>
                    <a:pt x="29" y="49"/>
                    <a:pt x="29" y="49"/>
                  </a:cubicBezTo>
                  <a:cubicBezTo>
                    <a:pt x="30" y="48"/>
                    <a:pt x="31" y="47"/>
                    <a:pt x="33"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6"/>
            <p:cNvSpPr>
              <a:spLocks/>
            </p:cNvSpPr>
            <p:nvPr userDrawn="1"/>
          </p:nvSpPr>
          <p:spPr bwMode="auto">
            <a:xfrm>
              <a:off x="435" y="390"/>
              <a:ext cx="79" cy="121"/>
            </a:xfrm>
            <a:custGeom>
              <a:avLst/>
              <a:gdLst>
                <a:gd name="T0" fmla="*/ 33 w 38"/>
                <a:gd name="T1" fmla="*/ 53 h 58"/>
                <a:gd name="T2" fmla="*/ 28 w 38"/>
                <a:gd name="T3" fmla="*/ 57 h 58"/>
                <a:gd name="T4" fmla="*/ 25 w 38"/>
                <a:gd name="T5" fmla="*/ 57 h 58"/>
                <a:gd name="T6" fmla="*/ 21 w 38"/>
                <a:gd name="T7" fmla="*/ 57 h 58"/>
                <a:gd name="T8" fmla="*/ 16 w 38"/>
                <a:gd name="T9" fmla="*/ 55 h 58"/>
                <a:gd name="T10" fmla="*/ 13 w 38"/>
                <a:gd name="T11" fmla="*/ 52 h 58"/>
                <a:gd name="T12" fmla="*/ 9 w 38"/>
                <a:gd name="T13" fmla="*/ 46 h 58"/>
                <a:gd name="T14" fmla="*/ 9 w 38"/>
                <a:gd name="T15" fmla="*/ 40 h 58"/>
                <a:gd name="T16" fmla="*/ 8 w 38"/>
                <a:gd name="T17" fmla="*/ 37 h 58"/>
                <a:gd name="T18" fmla="*/ 9 w 38"/>
                <a:gd name="T19" fmla="*/ 34 h 58"/>
                <a:gd name="T20" fmla="*/ 8 w 38"/>
                <a:gd name="T21" fmla="*/ 32 h 58"/>
                <a:gd name="T22" fmla="*/ 8 w 38"/>
                <a:gd name="T23" fmla="*/ 28 h 58"/>
                <a:gd name="T24" fmla="*/ 9 w 38"/>
                <a:gd name="T25" fmla="*/ 26 h 58"/>
                <a:gd name="T26" fmla="*/ 6 w 38"/>
                <a:gd name="T27" fmla="*/ 26 h 58"/>
                <a:gd name="T28" fmla="*/ 4 w 38"/>
                <a:gd name="T29" fmla="*/ 25 h 58"/>
                <a:gd name="T30" fmla="*/ 1 w 38"/>
                <a:gd name="T31" fmla="*/ 21 h 58"/>
                <a:gd name="T32" fmla="*/ 2 w 38"/>
                <a:gd name="T33" fmla="*/ 18 h 58"/>
                <a:gd name="T34" fmla="*/ 6 w 38"/>
                <a:gd name="T35" fmla="*/ 18 h 58"/>
                <a:gd name="T36" fmla="*/ 10 w 38"/>
                <a:gd name="T37" fmla="*/ 18 h 58"/>
                <a:gd name="T38" fmla="*/ 8 w 38"/>
                <a:gd name="T39" fmla="*/ 14 h 58"/>
                <a:gd name="T40" fmla="*/ 9 w 38"/>
                <a:gd name="T41" fmla="*/ 11 h 58"/>
                <a:gd name="T42" fmla="*/ 8 w 38"/>
                <a:gd name="T43" fmla="*/ 7 h 58"/>
                <a:gd name="T44" fmla="*/ 8 w 38"/>
                <a:gd name="T45" fmla="*/ 3 h 58"/>
                <a:gd name="T46" fmla="*/ 9 w 38"/>
                <a:gd name="T47" fmla="*/ 1 h 58"/>
                <a:gd name="T48" fmla="*/ 16 w 38"/>
                <a:gd name="T49" fmla="*/ 3 h 58"/>
                <a:gd name="T50" fmla="*/ 17 w 38"/>
                <a:gd name="T51" fmla="*/ 5 h 58"/>
                <a:gd name="T52" fmla="*/ 16 w 38"/>
                <a:gd name="T53" fmla="*/ 7 h 58"/>
                <a:gd name="T54" fmla="*/ 17 w 38"/>
                <a:gd name="T55" fmla="*/ 9 h 58"/>
                <a:gd name="T56" fmla="*/ 17 w 38"/>
                <a:gd name="T57" fmla="*/ 10 h 58"/>
                <a:gd name="T58" fmla="*/ 16 w 38"/>
                <a:gd name="T59" fmla="*/ 14 h 58"/>
                <a:gd name="T60" fmla="*/ 17 w 38"/>
                <a:gd name="T61" fmla="*/ 17 h 58"/>
                <a:gd name="T62" fmla="*/ 19 w 38"/>
                <a:gd name="T63" fmla="*/ 19 h 58"/>
                <a:gd name="T64" fmla="*/ 29 w 38"/>
                <a:gd name="T65" fmla="*/ 18 h 58"/>
                <a:gd name="T66" fmla="*/ 31 w 38"/>
                <a:gd name="T67" fmla="*/ 18 h 58"/>
                <a:gd name="T68" fmla="*/ 38 w 38"/>
                <a:gd name="T69" fmla="*/ 21 h 58"/>
                <a:gd name="T70" fmla="*/ 33 w 38"/>
                <a:gd name="T71" fmla="*/ 24 h 58"/>
                <a:gd name="T72" fmla="*/ 27 w 38"/>
                <a:gd name="T73" fmla="*/ 25 h 58"/>
                <a:gd name="T74" fmla="*/ 25 w 38"/>
                <a:gd name="T75" fmla="*/ 25 h 58"/>
                <a:gd name="T76" fmla="*/ 20 w 38"/>
                <a:gd name="T77" fmla="*/ 26 h 58"/>
                <a:gd name="T78" fmla="*/ 17 w 38"/>
                <a:gd name="T79" fmla="*/ 26 h 58"/>
                <a:gd name="T80" fmla="*/ 15 w 38"/>
                <a:gd name="T81" fmla="*/ 30 h 58"/>
                <a:gd name="T82" fmla="*/ 15 w 38"/>
                <a:gd name="T83" fmla="*/ 36 h 58"/>
                <a:gd name="T84" fmla="*/ 15 w 38"/>
                <a:gd name="T85" fmla="*/ 42 h 58"/>
                <a:gd name="T86" fmla="*/ 17 w 38"/>
                <a:gd name="T87" fmla="*/ 46 h 58"/>
                <a:gd name="T88" fmla="*/ 19 w 38"/>
                <a:gd name="T89" fmla="*/ 48 h 58"/>
                <a:gd name="T90" fmla="*/ 20 w 38"/>
                <a:gd name="T91" fmla="*/ 50 h 58"/>
                <a:gd name="T92" fmla="*/ 22 w 38"/>
                <a:gd name="T93" fmla="*/ 51 h 58"/>
                <a:gd name="T94" fmla="*/ 25 w 38"/>
                <a:gd name="T95" fmla="*/ 51 h 58"/>
                <a:gd name="T96" fmla="*/ 29 w 38"/>
                <a:gd name="T97" fmla="*/ 49 h 58"/>
                <a:gd name="T98" fmla="*/ 36 w 38"/>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 h="58">
                  <a:moveTo>
                    <a:pt x="36" y="49"/>
                  </a:moveTo>
                  <a:cubicBezTo>
                    <a:pt x="36" y="51"/>
                    <a:pt x="35" y="52"/>
                    <a:pt x="33" y="53"/>
                  </a:cubicBezTo>
                  <a:cubicBezTo>
                    <a:pt x="33" y="54"/>
                    <a:pt x="32" y="55"/>
                    <a:pt x="30" y="56"/>
                  </a:cubicBezTo>
                  <a:cubicBezTo>
                    <a:pt x="28" y="57"/>
                    <a:pt x="28" y="57"/>
                    <a:pt x="28" y="57"/>
                  </a:cubicBezTo>
                  <a:cubicBezTo>
                    <a:pt x="27" y="57"/>
                    <a:pt x="27" y="57"/>
                    <a:pt x="27" y="57"/>
                  </a:cubicBezTo>
                  <a:cubicBezTo>
                    <a:pt x="25" y="57"/>
                    <a:pt x="25" y="57"/>
                    <a:pt x="25" y="57"/>
                  </a:cubicBezTo>
                  <a:cubicBezTo>
                    <a:pt x="24" y="58"/>
                    <a:pt x="23" y="58"/>
                    <a:pt x="22" y="58"/>
                  </a:cubicBezTo>
                  <a:cubicBezTo>
                    <a:pt x="22" y="58"/>
                    <a:pt x="21" y="58"/>
                    <a:pt x="21" y="57"/>
                  </a:cubicBezTo>
                  <a:cubicBezTo>
                    <a:pt x="19" y="57"/>
                    <a:pt x="19" y="57"/>
                    <a:pt x="19" y="57"/>
                  </a:cubicBezTo>
                  <a:cubicBezTo>
                    <a:pt x="16" y="55"/>
                    <a:pt x="16" y="55"/>
                    <a:pt x="16" y="55"/>
                  </a:cubicBezTo>
                  <a:cubicBezTo>
                    <a:pt x="15" y="55"/>
                    <a:pt x="15" y="55"/>
                    <a:pt x="15" y="55"/>
                  </a:cubicBezTo>
                  <a:cubicBezTo>
                    <a:pt x="13" y="52"/>
                    <a:pt x="13" y="52"/>
                    <a:pt x="13" y="52"/>
                  </a:cubicBezTo>
                  <a:cubicBezTo>
                    <a:pt x="12" y="51"/>
                    <a:pt x="12" y="51"/>
                    <a:pt x="12" y="51"/>
                  </a:cubicBezTo>
                  <a:cubicBezTo>
                    <a:pt x="9" y="46"/>
                    <a:pt x="9" y="46"/>
                    <a:pt x="9" y="46"/>
                  </a:cubicBezTo>
                  <a:cubicBezTo>
                    <a:pt x="8" y="41"/>
                    <a:pt x="8" y="41"/>
                    <a:pt x="8" y="41"/>
                  </a:cubicBezTo>
                  <a:cubicBezTo>
                    <a:pt x="9" y="40"/>
                    <a:pt x="9" y="40"/>
                    <a:pt x="9" y="40"/>
                  </a:cubicBezTo>
                  <a:cubicBezTo>
                    <a:pt x="8" y="39"/>
                    <a:pt x="8" y="39"/>
                    <a:pt x="8" y="39"/>
                  </a:cubicBezTo>
                  <a:cubicBezTo>
                    <a:pt x="8" y="37"/>
                    <a:pt x="8" y="37"/>
                    <a:pt x="8" y="37"/>
                  </a:cubicBezTo>
                  <a:cubicBezTo>
                    <a:pt x="8" y="35"/>
                    <a:pt x="8" y="35"/>
                    <a:pt x="8" y="35"/>
                  </a:cubicBezTo>
                  <a:cubicBezTo>
                    <a:pt x="9" y="34"/>
                    <a:pt x="9" y="34"/>
                    <a:pt x="9" y="34"/>
                  </a:cubicBezTo>
                  <a:cubicBezTo>
                    <a:pt x="9" y="33"/>
                    <a:pt x="9" y="33"/>
                    <a:pt x="9" y="33"/>
                  </a:cubicBezTo>
                  <a:cubicBezTo>
                    <a:pt x="8" y="32"/>
                    <a:pt x="8" y="32"/>
                    <a:pt x="8" y="32"/>
                  </a:cubicBezTo>
                  <a:cubicBezTo>
                    <a:pt x="9" y="30"/>
                    <a:pt x="9" y="30"/>
                    <a:pt x="9" y="30"/>
                  </a:cubicBezTo>
                  <a:cubicBezTo>
                    <a:pt x="8" y="28"/>
                    <a:pt x="8" y="28"/>
                    <a:pt x="8" y="28"/>
                  </a:cubicBezTo>
                  <a:cubicBezTo>
                    <a:pt x="9" y="28"/>
                    <a:pt x="9" y="28"/>
                    <a:pt x="9" y="28"/>
                  </a:cubicBezTo>
                  <a:cubicBezTo>
                    <a:pt x="9" y="26"/>
                    <a:pt x="9" y="26"/>
                    <a:pt x="9" y="26"/>
                  </a:cubicBezTo>
                  <a:cubicBezTo>
                    <a:pt x="8" y="26"/>
                    <a:pt x="8" y="26"/>
                    <a:pt x="8" y="26"/>
                  </a:cubicBezTo>
                  <a:cubicBezTo>
                    <a:pt x="6" y="26"/>
                    <a:pt x="6" y="26"/>
                    <a:pt x="6" y="26"/>
                  </a:cubicBezTo>
                  <a:cubicBezTo>
                    <a:pt x="4" y="25"/>
                    <a:pt x="4" y="25"/>
                    <a:pt x="4"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7" y="18"/>
                    <a:pt x="7" y="18"/>
                    <a:pt x="7" y="18"/>
                  </a:cubicBezTo>
                  <a:cubicBezTo>
                    <a:pt x="10" y="18"/>
                    <a:pt x="10" y="18"/>
                    <a:pt x="10" y="18"/>
                  </a:cubicBezTo>
                  <a:cubicBezTo>
                    <a:pt x="10" y="16"/>
                    <a:pt x="10" y="16"/>
                    <a:pt x="10" y="16"/>
                  </a:cubicBezTo>
                  <a:cubicBezTo>
                    <a:pt x="8" y="14"/>
                    <a:pt x="8" y="14"/>
                    <a:pt x="8" y="14"/>
                  </a:cubicBezTo>
                  <a:cubicBezTo>
                    <a:pt x="10" y="13"/>
                    <a:pt x="10" y="13"/>
                    <a:pt x="10" y="13"/>
                  </a:cubicBezTo>
                  <a:cubicBezTo>
                    <a:pt x="9" y="11"/>
                    <a:pt x="9" y="11"/>
                    <a:pt x="9" y="11"/>
                  </a:cubicBezTo>
                  <a:cubicBezTo>
                    <a:pt x="9" y="8"/>
                    <a:pt x="9" y="8"/>
                    <a:pt x="9" y="8"/>
                  </a:cubicBezTo>
                  <a:cubicBezTo>
                    <a:pt x="8" y="7"/>
                    <a:pt x="8" y="7"/>
                    <a:pt x="8" y="7"/>
                  </a:cubicBezTo>
                  <a:cubicBezTo>
                    <a:pt x="8" y="6"/>
                    <a:pt x="8" y="6"/>
                    <a:pt x="8" y="5"/>
                  </a:cubicBezTo>
                  <a:cubicBezTo>
                    <a:pt x="8" y="4"/>
                    <a:pt x="8" y="4"/>
                    <a:pt x="8" y="3"/>
                  </a:cubicBezTo>
                  <a:cubicBezTo>
                    <a:pt x="8" y="2"/>
                    <a:pt x="8" y="2"/>
                    <a:pt x="8" y="2"/>
                  </a:cubicBezTo>
                  <a:cubicBezTo>
                    <a:pt x="9" y="1"/>
                    <a:pt x="9" y="1"/>
                    <a:pt x="9" y="1"/>
                  </a:cubicBezTo>
                  <a:cubicBezTo>
                    <a:pt x="11" y="0"/>
                    <a:pt x="12" y="0"/>
                    <a:pt x="13" y="0"/>
                  </a:cubicBezTo>
                  <a:cubicBezTo>
                    <a:pt x="15" y="0"/>
                    <a:pt x="16" y="1"/>
                    <a:pt x="16" y="3"/>
                  </a:cubicBezTo>
                  <a:cubicBezTo>
                    <a:pt x="16" y="4"/>
                    <a:pt x="16" y="4"/>
                    <a:pt x="16" y="4"/>
                  </a:cubicBezTo>
                  <a:cubicBezTo>
                    <a:pt x="17" y="4"/>
                    <a:pt x="17" y="5"/>
                    <a:pt x="17" y="5"/>
                  </a:cubicBezTo>
                  <a:cubicBezTo>
                    <a:pt x="17" y="6"/>
                    <a:pt x="17" y="6"/>
                    <a:pt x="17" y="6"/>
                  </a:cubicBezTo>
                  <a:cubicBezTo>
                    <a:pt x="16" y="7"/>
                    <a:pt x="16" y="7"/>
                    <a:pt x="16" y="7"/>
                  </a:cubicBezTo>
                  <a:cubicBezTo>
                    <a:pt x="16" y="7"/>
                    <a:pt x="16" y="7"/>
                    <a:pt x="16" y="7"/>
                  </a:cubicBezTo>
                  <a:cubicBezTo>
                    <a:pt x="17" y="9"/>
                    <a:pt x="17" y="9"/>
                    <a:pt x="17" y="9"/>
                  </a:cubicBezTo>
                  <a:cubicBezTo>
                    <a:pt x="17" y="9"/>
                    <a:pt x="17" y="9"/>
                    <a:pt x="17" y="9"/>
                  </a:cubicBezTo>
                  <a:cubicBezTo>
                    <a:pt x="17" y="10"/>
                    <a:pt x="17" y="10"/>
                    <a:pt x="17" y="10"/>
                  </a:cubicBezTo>
                  <a:cubicBezTo>
                    <a:pt x="16" y="12"/>
                    <a:pt x="16" y="12"/>
                    <a:pt x="16" y="12"/>
                  </a:cubicBezTo>
                  <a:cubicBezTo>
                    <a:pt x="16" y="14"/>
                    <a:pt x="16" y="14"/>
                    <a:pt x="16" y="14"/>
                  </a:cubicBezTo>
                  <a:cubicBezTo>
                    <a:pt x="16" y="16"/>
                    <a:pt x="16" y="16"/>
                    <a:pt x="16" y="16"/>
                  </a:cubicBezTo>
                  <a:cubicBezTo>
                    <a:pt x="17" y="17"/>
                    <a:pt x="17" y="17"/>
                    <a:pt x="17" y="17"/>
                  </a:cubicBezTo>
                  <a:cubicBezTo>
                    <a:pt x="16" y="19"/>
                    <a:pt x="16" y="19"/>
                    <a:pt x="16" y="19"/>
                  </a:cubicBezTo>
                  <a:cubicBezTo>
                    <a:pt x="19" y="19"/>
                    <a:pt x="19" y="19"/>
                    <a:pt x="19" y="19"/>
                  </a:cubicBezTo>
                  <a:cubicBezTo>
                    <a:pt x="25" y="19"/>
                    <a:pt x="25" y="19"/>
                    <a:pt x="25" y="19"/>
                  </a:cubicBezTo>
                  <a:cubicBezTo>
                    <a:pt x="29" y="18"/>
                    <a:pt x="29" y="18"/>
                    <a:pt x="29" y="18"/>
                  </a:cubicBezTo>
                  <a:cubicBezTo>
                    <a:pt x="31" y="18"/>
                    <a:pt x="31" y="18"/>
                    <a:pt x="31" y="18"/>
                  </a:cubicBezTo>
                  <a:cubicBezTo>
                    <a:pt x="31" y="18"/>
                    <a:pt x="31" y="18"/>
                    <a:pt x="31" y="18"/>
                  </a:cubicBezTo>
                  <a:cubicBezTo>
                    <a:pt x="35" y="18"/>
                    <a:pt x="35" y="18"/>
                    <a:pt x="35" y="18"/>
                  </a:cubicBezTo>
                  <a:cubicBezTo>
                    <a:pt x="37" y="18"/>
                    <a:pt x="38" y="19"/>
                    <a:pt x="38" y="21"/>
                  </a:cubicBezTo>
                  <a:cubicBezTo>
                    <a:pt x="38" y="22"/>
                    <a:pt x="38" y="22"/>
                    <a:pt x="37" y="22"/>
                  </a:cubicBezTo>
                  <a:cubicBezTo>
                    <a:pt x="36" y="23"/>
                    <a:pt x="34" y="23"/>
                    <a:pt x="33" y="24"/>
                  </a:cubicBezTo>
                  <a:cubicBezTo>
                    <a:pt x="31" y="23"/>
                    <a:pt x="31" y="23"/>
                    <a:pt x="31" y="23"/>
                  </a:cubicBezTo>
                  <a:cubicBezTo>
                    <a:pt x="30" y="24"/>
                    <a:pt x="28"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19" y="26"/>
                    <a:pt x="19" y="26"/>
                    <a:pt x="18" y="26"/>
                  </a:cubicBezTo>
                  <a:cubicBezTo>
                    <a:pt x="18" y="26"/>
                    <a:pt x="17" y="26"/>
                    <a:pt x="17" y="26"/>
                  </a:cubicBezTo>
                  <a:cubicBezTo>
                    <a:pt x="16" y="26"/>
                    <a:pt x="16" y="26"/>
                    <a:pt x="15" y="26"/>
                  </a:cubicBezTo>
                  <a:cubicBezTo>
                    <a:pt x="15" y="30"/>
                    <a:pt x="15" y="30"/>
                    <a:pt x="15" y="30"/>
                  </a:cubicBezTo>
                  <a:cubicBezTo>
                    <a:pt x="15" y="33"/>
                    <a:pt x="15" y="33"/>
                    <a:pt x="15" y="33"/>
                  </a:cubicBezTo>
                  <a:cubicBezTo>
                    <a:pt x="15" y="36"/>
                    <a:pt x="15" y="36"/>
                    <a:pt x="15" y="36"/>
                  </a:cubicBezTo>
                  <a:cubicBezTo>
                    <a:pt x="15" y="40"/>
                    <a:pt x="15" y="40"/>
                    <a:pt x="15" y="40"/>
                  </a:cubicBezTo>
                  <a:cubicBezTo>
                    <a:pt x="15" y="42"/>
                    <a:pt x="15" y="42"/>
                    <a:pt x="15" y="42"/>
                  </a:cubicBezTo>
                  <a:cubicBezTo>
                    <a:pt x="15" y="43"/>
                    <a:pt x="15" y="43"/>
                    <a:pt x="15" y="43"/>
                  </a:cubicBezTo>
                  <a:cubicBezTo>
                    <a:pt x="17" y="46"/>
                    <a:pt x="17" y="46"/>
                    <a:pt x="17" y="46"/>
                  </a:cubicBezTo>
                  <a:cubicBezTo>
                    <a:pt x="17" y="47"/>
                    <a:pt x="17" y="47"/>
                    <a:pt x="17" y="47"/>
                  </a:cubicBezTo>
                  <a:cubicBezTo>
                    <a:pt x="17" y="48"/>
                    <a:pt x="17"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2" y="51"/>
                    <a:pt x="23" y="51"/>
                    <a:pt x="23" y="51"/>
                  </a:cubicBezTo>
                  <a:cubicBezTo>
                    <a:pt x="24" y="51"/>
                    <a:pt x="24" y="51"/>
                    <a:pt x="25" y="51"/>
                  </a:cubicBezTo>
                  <a:cubicBezTo>
                    <a:pt x="26" y="50"/>
                    <a:pt x="27" y="49"/>
                    <a:pt x="28" y="49"/>
                  </a:cubicBezTo>
                  <a:cubicBezTo>
                    <a:pt x="29" y="49"/>
                    <a:pt x="29" y="49"/>
                    <a:pt x="29" y="49"/>
                  </a:cubicBezTo>
                  <a:cubicBezTo>
                    <a:pt x="30" y="48"/>
                    <a:pt x="31" y="47"/>
                    <a:pt x="32"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7"/>
            <p:cNvSpPr>
              <a:spLocks noEditPoints="1"/>
            </p:cNvSpPr>
            <p:nvPr userDrawn="1"/>
          </p:nvSpPr>
          <p:spPr bwMode="auto">
            <a:xfrm>
              <a:off x="520" y="411"/>
              <a:ext cx="70" cy="110"/>
            </a:xfrm>
            <a:custGeom>
              <a:avLst/>
              <a:gdLst>
                <a:gd name="T0" fmla="*/ 30 w 34"/>
                <a:gd name="T1" fmla="*/ 44 h 53"/>
                <a:gd name="T2" fmla="*/ 27 w 34"/>
                <a:gd name="T3" fmla="*/ 47 h 53"/>
                <a:gd name="T4" fmla="*/ 23 w 34"/>
                <a:gd name="T5" fmla="*/ 50 h 53"/>
                <a:gd name="T6" fmla="*/ 19 w 34"/>
                <a:gd name="T7" fmla="*/ 51 h 53"/>
                <a:gd name="T8" fmla="*/ 14 w 34"/>
                <a:gd name="T9" fmla="*/ 52 h 53"/>
                <a:gd name="T10" fmla="*/ 10 w 34"/>
                <a:gd name="T11" fmla="*/ 51 h 53"/>
                <a:gd name="T12" fmla="*/ 3 w 34"/>
                <a:gd name="T13" fmla="*/ 47 h 53"/>
                <a:gd name="T14" fmla="*/ 2 w 34"/>
                <a:gd name="T15" fmla="*/ 43 h 53"/>
                <a:gd name="T16" fmla="*/ 1 w 34"/>
                <a:gd name="T17" fmla="*/ 33 h 53"/>
                <a:gd name="T18" fmla="*/ 1 w 34"/>
                <a:gd name="T19" fmla="*/ 29 h 53"/>
                <a:gd name="T20" fmla="*/ 2 w 34"/>
                <a:gd name="T21" fmla="*/ 26 h 53"/>
                <a:gd name="T22" fmla="*/ 4 w 34"/>
                <a:gd name="T23" fmla="*/ 20 h 53"/>
                <a:gd name="T24" fmla="*/ 3 w 34"/>
                <a:gd name="T25" fmla="*/ 16 h 53"/>
                <a:gd name="T26" fmla="*/ 6 w 34"/>
                <a:gd name="T27" fmla="*/ 14 h 53"/>
                <a:gd name="T28" fmla="*/ 10 w 34"/>
                <a:gd name="T29" fmla="*/ 9 h 53"/>
                <a:gd name="T30" fmla="*/ 11 w 34"/>
                <a:gd name="T31" fmla="*/ 6 h 53"/>
                <a:gd name="T32" fmla="*/ 15 w 34"/>
                <a:gd name="T33" fmla="*/ 3 h 53"/>
                <a:gd name="T34" fmla="*/ 18 w 34"/>
                <a:gd name="T35" fmla="*/ 1 h 53"/>
                <a:gd name="T36" fmla="*/ 23 w 34"/>
                <a:gd name="T37" fmla="*/ 0 h 53"/>
                <a:gd name="T38" fmla="*/ 28 w 34"/>
                <a:gd name="T39" fmla="*/ 4 h 53"/>
                <a:gd name="T40" fmla="*/ 30 w 34"/>
                <a:gd name="T41" fmla="*/ 10 h 53"/>
                <a:gd name="T42" fmla="*/ 28 w 34"/>
                <a:gd name="T43" fmla="*/ 17 h 53"/>
                <a:gd name="T44" fmla="*/ 20 w 34"/>
                <a:gd name="T45" fmla="*/ 24 h 53"/>
                <a:gd name="T46" fmla="*/ 15 w 34"/>
                <a:gd name="T47" fmla="*/ 27 h 53"/>
                <a:gd name="T48" fmla="*/ 10 w 34"/>
                <a:gd name="T49" fmla="*/ 27 h 53"/>
                <a:gd name="T50" fmla="*/ 8 w 34"/>
                <a:gd name="T51" fmla="*/ 30 h 53"/>
                <a:gd name="T52" fmla="*/ 8 w 34"/>
                <a:gd name="T53" fmla="*/ 36 h 53"/>
                <a:gd name="T54" fmla="*/ 7 w 34"/>
                <a:gd name="T55" fmla="*/ 39 h 53"/>
                <a:gd name="T56" fmla="*/ 10 w 34"/>
                <a:gd name="T57" fmla="*/ 43 h 53"/>
                <a:gd name="T58" fmla="*/ 13 w 34"/>
                <a:gd name="T59" fmla="*/ 44 h 53"/>
                <a:gd name="T60" fmla="*/ 19 w 34"/>
                <a:gd name="T61" fmla="*/ 43 h 53"/>
                <a:gd name="T62" fmla="*/ 21 w 34"/>
                <a:gd name="T63" fmla="*/ 41 h 53"/>
                <a:gd name="T64" fmla="*/ 25 w 34"/>
                <a:gd name="T65" fmla="*/ 39 h 53"/>
                <a:gd name="T66" fmla="*/ 32 w 34"/>
                <a:gd name="T67" fmla="*/ 35 h 53"/>
                <a:gd name="T68" fmla="*/ 23 w 34"/>
                <a:gd name="T69" fmla="*/ 8 h 53"/>
                <a:gd name="T70" fmla="*/ 21 w 34"/>
                <a:gd name="T71" fmla="*/ 8 h 53"/>
                <a:gd name="T72" fmla="*/ 19 w 34"/>
                <a:gd name="T73" fmla="*/ 9 h 53"/>
                <a:gd name="T74" fmla="*/ 14 w 34"/>
                <a:gd name="T75" fmla="*/ 15 h 53"/>
                <a:gd name="T76" fmla="*/ 12 w 34"/>
                <a:gd name="T77" fmla="*/ 19 h 53"/>
                <a:gd name="T78" fmla="*/ 15 w 34"/>
                <a:gd name="T79" fmla="*/ 17 h 53"/>
                <a:gd name="T80" fmla="*/ 18 w 34"/>
                <a:gd name="T81" fmla="*/ 16 h 53"/>
                <a:gd name="T82" fmla="*/ 20 w 34"/>
                <a:gd name="T83" fmla="*/ 15 h 53"/>
                <a:gd name="T84" fmla="*/ 22 w 34"/>
                <a:gd name="T85" fmla="*/ 13 h 53"/>
                <a:gd name="T86" fmla="*/ 24 w 34"/>
                <a:gd name="T8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53">
                  <a:moveTo>
                    <a:pt x="34" y="39"/>
                  </a:moveTo>
                  <a:cubicBezTo>
                    <a:pt x="34" y="39"/>
                    <a:pt x="33" y="40"/>
                    <a:pt x="32" y="42"/>
                  </a:cubicBezTo>
                  <a:cubicBezTo>
                    <a:pt x="32" y="43"/>
                    <a:pt x="31" y="44"/>
                    <a:pt x="30" y="44"/>
                  </a:cubicBezTo>
                  <a:cubicBezTo>
                    <a:pt x="30" y="44"/>
                    <a:pt x="30" y="44"/>
                    <a:pt x="30" y="44"/>
                  </a:cubicBezTo>
                  <a:cubicBezTo>
                    <a:pt x="29" y="46"/>
                    <a:pt x="29" y="46"/>
                    <a:pt x="29" y="46"/>
                  </a:cubicBezTo>
                  <a:cubicBezTo>
                    <a:pt x="27" y="47"/>
                    <a:pt x="27" y="47"/>
                    <a:pt x="27" y="47"/>
                  </a:cubicBezTo>
                  <a:cubicBezTo>
                    <a:pt x="25" y="48"/>
                    <a:pt x="25" y="48"/>
                    <a:pt x="25" y="48"/>
                  </a:cubicBezTo>
                  <a:cubicBezTo>
                    <a:pt x="24" y="50"/>
                    <a:pt x="24" y="50"/>
                    <a:pt x="24" y="50"/>
                  </a:cubicBezTo>
                  <a:cubicBezTo>
                    <a:pt x="23" y="50"/>
                    <a:pt x="23" y="50"/>
                    <a:pt x="23" y="50"/>
                  </a:cubicBezTo>
                  <a:cubicBezTo>
                    <a:pt x="22" y="50"/>
                    <a:pt x="22" y="50"/>
                    <a:pt x="21" y="50"/>
                  </a:cubicBezTo>
                  <a:cubicBezTo>
                    <a:pt x="20" y="51"/>
                    <a:pt x="20" y="51"/>
                    <a:pt x="20" y="51"/>
                  </a:cubicBezTo>
                  <a:cubicBezTo>
                    <a:pt x="20" y="51"/>
                    <a:pt x="20" y="51"/>
                    <a:pt x="19" y="51"/>
                  </a:cubicBezTo>
                  <a:cubicBezTo>
                    <a:pt x="18" y="51"/>
                    <a:pt x="18" y="51"/>
                    <a:pt x="17" y="53"/>
                  </a:cubicBezTo>
                  <a:cubicBezTo>
                    <a:pt x="15" y="52"/>
                    <a:pt x="15" y="52"/>
                    <a:pt x="15" y="52"/>
                  </a:cubicBezTo>
                  <a:cubicBezTo>
                    <a:pt x="15" y="52"/>
                    <a:pt x="15" y="52"/>
                    <a:pt x="14" y="52"/>
                  </a:cubicBezTo>
                  <a:cubicBezTo>
                    <a:pt x="14" y="52"/>
                    <a:pt x="13" y="52"/>
                    <a:pt x="12" y="51"/>
                  </a:cubicBezTo>
                  <a:cubicBezTo>
                    <a:pt x="10" y="51"/>
                    <a:pt x="10" y="51"/>
                    <a:pt x="10" y="51"/>
                  </a:cubicBezTo>
                  <a:cubicBezTo>
                    <a:pt x="10" y="51"/>
                    <a:pt x="10" y="51"/>
                    <a:pt x="10" y="51"/>
                  </a:cubicBezTo>
                  <a:cubicBezTo>
                    <a:pt x="7" y="50"/>
                    <a:pt x="5" y="50"/>
                    <a:pt x="5" y="48"/>
                  </a:cubicBezTo>
                  <a:cubicBezTo>
                    <a:pt x="5" y="47"/>
                    <a:pt x="5" y="47"/>
                    <a:pt x="5" y="47"/>
                  </a:cubicBezTo>
                  <a:cubicBezTo>
                    <a:pt x="3" y="47"/>
                    <a:pt x="3" y="47"/>
                    <a:pt x="3" y="47"/>
                  </a:cubicBezTo>
                  <a:cubicBezTo>
                    <a:pt x="3" y="45"/>
                    <a:pt x="3" y="45"/>
                    <a:pt x="3" y="45"/>
                  </a:cubicBezTo>
                  <a:cubicBezTo>
                    <a:pt x="2" y="44"/>
                    <a:pt x="2" y="44"/>
                    <a:pt x="2" y="44"/>
                  </a:cubicBezTo>
                  <a:cubicBezTo>
                    <a:pt x="2" y="43"/>
                    <a:pt x="2" y="43"/>
                    <a:pt x="2" y="43"/>
                  </a:cubicBezTo>
                  <a:cubicBezTo>
                    <a:pt x="0" y="38"/>
                    <a:pt x="0" y="38"/>
                    <a:pt x="0" y="38"/>
                  </a:cubicBezTo>
                  <a:cubicBezTo>
                    <a:pt x="1" y="35"/>
                    <a:pt x="1" y="35"/>
                    <a:pt x="1" y="35"/>
                  </a:cubicBezTo>
                  <a:cubicBezTo>
                    <a:pt x="1" y="33"/>
                    <a:pt x="1" y="33"/>
                    <a:pt x="1" y="33"/>
                  </a:cubicBezTo>
                  <a:cubicBezTo>
                    <a:pt x="1" y="31"/>
                    <a:pt x="1" y="31"/>
                    <a:pt x="1" y="31"/>
                  </a:cubicBezTo>
                  <a:cubicBezTo>
                    <a:pt x="1" y="29"/>
                    <a:pt x="1" y="29"/>
                    <a:pt x="1" y="29"/>
                  </a:cubicBezTo>
                  <a:cubicBezTo>
                    <a:pt x="1" y="29"/>
                    <a:pt x="1" y="29"/>
                    <a:pt x="1" y="29"/>
                  </a:cubicBezTo>
                  <a:cubicBezTo>
                    <a:pt x="2" y="27"/>
                    <a:pt x="2" y="27"/>
                    <a:pt x="2" y="27"/>
                  </a:cubicBezTo>
                  <a:cubicBezTo>
                    <a:pt x="2" y="28"/>
                    <a:pt x="2" y="28"/>
                    <a:pt x="2" y="28"/>
                  </a:cubicBezTo>
                  <a:cubicBezTo>
                    <a:pt x="2" y="27"/>
                    <a:pt x="2" y="26"/>
                    <a:pt x="2" y="26"/>
                  </a:cubicBezTo>
                  <a:cubicBezTo>
                    <a:pt x="2" y="25"/>
                    <a:pt x="2" y="25"/>
                    <a:pt x="2" y="25"/>
                  </a:cubicBezTo>
                  <a:cubicBezTo>
                    <a:pt x="2" y="23"/>
                    <a:pt x="2" y="23"/>
                    <a:pt x="2" y="23"/>
                  </a:cubicBezTo>
                  <a:cubicBezTo>
                    <a:pt x="2" y="22"/>
                    <a:pt x="3" y="20"/>
                    <a:pt x="4" y="20"/>
                  </a:cubicBezTo>
                  <a:cubicBezTo>
                    <a:pt x="4" y="19"/>
                    <a:pt x="4" y="19"/>
                    <a:pt x="4" y="19"/>
                  </a:cubicBezTo>
                  <a:cubicBezTo>
                    <a:pt x="4" y="19"/>
                    <a:pt x="3" y="18"/>
                    <a:pt x="3" y="17"/>
                  </a:cubicBezTo>
                  <a:cubicBezTo>
                    <a:pt x="3" y="16"/>
                    <a:pt x="3" y="16"/>
                    <a:pt x="3" y="16"/>
                  </a:cubicBezTo>
                  <a:cubicBezTo>
                    <a:pt x="3" y="15"/>
                    <a:pt x="3" y="14"/>
                    <a:pt x="4" y="13"/>
                  </a:cubicBezTo>
                  <a:cubicBezTo>
                    <a:pt x="4" y="14"/>
                    <a:pt x="5" y="14"/>
                    <a:pt x="6" y="14"/>
                  </a:cubicBezTo>
                  <a:cubicBezTo>
                    <a:pt x="6" y="14"/>
                    <a:pt x="6" y="14"/>
                    <a:pt x="6" y="14"/>
                  </a:cubicBezTo>
                  <a:cubicBezTo>
                    <a:pt x="6" y="14"/>
                    <a:pt x="7" y="14"/>
                    <a:pt x="7" y="13"/>
                  </a:cubicBezTo>
                  <a:cubicBezTo>
                    <a:pt x="8" y="12"/>
                    <a:pt x="9" y="10"/>
                    <a:pt x="9" y="9"/>
                  </a:cubicBezTo>
                  <a:cubicBezTo>
                    <a:pt x="10" y="9"/>
                    <a:pt x="10" y="9"/>
                    <a:pt x="10" y="9"/>
                  </a:cubicBezTo>
                  <a:cubicBezTo>
                    <a:pt x="10" y="8"/>
                    <a:pt x="10" y="8"/>
                    <a:pt x="10" y="6"/>
                  </a:cubicBezTo>
                  <a:cubicBezTo>
                    <a:pt x="11" y="6"/>
                    <a:pt x="11" y="6"/>
                    <a:pt x="11" y="6"/>
                  </a:cubicBezTo>
                  <a:cubicBezTo>
                    <a:pt x="11" y="6"/>
                    <a:pt x="11" y="6"/>
                    <a:pt x="11" y="6"/>
                  </a:cubicBezTo>
                  <a:cubicBezTo>
                    <a:pt x="12" y="6"/>
                    <a:pt x="12" y="6"/>
                    <a:pt x="12" y="6"/>
                  </a:cubicBezTo>
                  <a:cubicBezTo>
                    <a:pt x="13" y="5"/>
                    <a:pt x="13" y="5"/>
                    <a:pt x="13" y="5"/>
                  </a:cubicBezTo>
                  <a:cubicBezTo>
                    <a:pt x="14" y="4"/>
                    <a:pt x="14" y="4"/>
                    <a:pt x="15" y="3"/>
                  </a:cubicBezTo>
                  <a:cubicBezTo>
                    <a:pt x="15" y="3"/>
                    <a:pt x="16" y="3"/>
                    <a:pt x="16" y="2"/>
                  </a:cubicBezTo>
                  <a:cubicBezTo>
                    <a:pt x="17" y="2"/>
                    <a:pt x="17" y="2"/>
                    <a:pt x="17" y="2"/>
                  </a:cubicBezTo>
                  <a:cubicBezTo>
                    <a:pt x="18" y="1"/>
                    <a:pt x="18" y="1"/>
                    <a:pt x="18" y="1"/>
                  </a:cubicBezTo>
                  <a:cubicBezTo>
                    <a:pt x="19" y="1"/>
                    <a:pt x="20" y="0"/>
                    <a:pt x="21" y="0"/>
                  </a:cubicBezTo>
                  <a:cubicBezTo>
                    <a:pt x="22" y="0"/>
                    <a:pt x="22" y="0"/>
                    <a:pt x="23" y="1"/>
                  </a:cubicBezTo>
                  <a:cubicBezTo>
                    <a:pt x="23" y="0"/>
                    <a:pt x="23" y="0"/>
                    <a:pt x="23" y="0"/>
                  </a:cubicBezTo>
                  <a:cubicBezTo>
                    <a:pt x="24" y="1"/>
                    <a:pt x="24" y="1"/>
                    <a:pt x="24" y="1"/>
                  </a:cubicBezTo>
                  <a:cubicBezTo>
                    <a:pt x="25" y="2"/>
                    <a:pt x="26" y="2"/>
                    <a:pt x="26" y="2"/>
                  </a:cubicBezTo>
                  <a:cubicBezTo>
                    <a:pt x="28" y="4"/>
                    <a:pt x="28" y="4"/>
                    <a:pt x="28" y="4"/>
                  </a:cubicBezTo>
                  <a:cubicBezTo>
                    <a:pt x="28" y="4"/>
                    <a:pt x="28" y="4"/>
                    <a:pt x="28" y="4"/>
                  </a:cubicBezTo>
                  <a:cubicBezTo>
                    <a:pt x="30" y="5"/>
                    <a:pt x="30" y="7"/>
                    <a:pt x="30" y="9"/>
                  </a:cubicBezTo>
                  <a:cubicBezTo>
                    <a:pt x="30" y="10"/>
                    <a:pt x="30" y="10"/>
                    <a:pt x="30" y="10"/>
                  </a:cubicBezTo>
                  <a:cubicBezTo>
                    <a:pt x="30" y="14"/>
                    <a:pt x="30" y="14"/>
                    <a:pt x="30" y="14"/>
                  </a:cubicBezTo>
                  <a:cubicBezTo>
                    <a:pt x="30" y="14"/>
                    <a:pt x="30" y="14"/>
                    <a:pt x="30" y="14"/>
                  </a:cubicBezTo>
                  <a:cubicBezTo>
                    <a:pt x="28" y="17"/>
                    <a:pt x="28" y="17"/>
                    <a:pt x="28" y="17"/>
                  </a:cubicBezTo>
                  <a:cubicBezTo>
                    <a:pt x="27" y="19"/>
                    <a:pt x="27" y="19"/>
                    <a:pt x="27" y="19"/>
                  </a:cubicBezTo>
                  <a:cubicBezTo>
                    <a:pt x="26" y="21"/>
                    <a:pt x="26" y="21"/>
                    <a:pt x="26" y="21"/>
                  </a:cubicBezTo>
                  <a:cubicBezTo>
                    <a:pt x="23" y="23"/>
                    <a:pt x="21" y="24"/>
                    <a:pt x="20" y="24"/>
                  </a:cubicBezTo>
                  <a:cubicBezTo>
                    <a:pt x="20" y="25"/>
                    <a:pt x="19" y="26"/>
                    <a:pt x="18" y="26"/>
                  </a:cubicBezTo>
                  <a:cubicBezTo>
                    <a:pt x="17" y="26"/>
                    <a:pt x="17" y="26"/>
                    <a:pt x="17" y="26"/>
                  </a:cubicBezTo>
                  <a:cubicBezTo>
                    <a:pt x="15" y="27"/>
                    <a:pt x="15" y="27"/>
                    <a:pt x="15" y="27"/>
                  </a:cubicBezTo>
                  <a:cubicBezTo>
                    <a:pt x="14" y="27"/>
                    <a:pt x="14" y="27"/>
                    <a:pt x="14" y="27"/>
                  </a:cubicBezTo>
                  <a:cubicBezTo>
                    <a:pt x="11" y="28"/>
                    <a:pt x="11" y="28"/>
                    <a:pt x="11" y="28"/>
                  </a:cubicBezTo>
                  <a:cubicBezTo>
                    <a:pt x="10" y="27"/>
                    <a:pt x="10" y="27"/>
                    <a:pt x="10" y="27"/>
                  </a:cubicBezTo>
                  <a:cubicBezTo>
                    <a:pt x="9" y="27"/>
                    <a:pt x="9" y="27"/>
                    <a:pt x="9" y="27"/>
                  </a:cubicBezTo>
                  <a:cubicBezTo>
                    <a:pt x="9" y="28"/>
                    <a:pt x="9" y="29"/>
                    <a:pt x="9" y="30"/>
                  </a:cubicBezTo>
                  <a:cubicBezTo>
                    <a:pt x="8" y="30"/>
                    <a:pt x="8" y="30"/>
                    <a:pt x="8" y="30"/>
                  </a:cubicBezTo>
                  <a:cubicBezTo>
                    <a:pt x="8" y="31"/>
                    <a:pt x="8" y="31"/>
                    <a:pt x="8" y="31"/>
                  </a:cubicBezTo>
                  <a:cubicBezTo>
                    <a:pt x="7" y="33"/>
                    <a:pt x="7" y="33"/>
                    <a:pt x="7" y="33"/>
                  </a:cubicBezTo>
                  <a:cubicBezTo>
                    <a:pt x="7" y="34"/>
                    <a:pt x="8" y="35"/>
                    <a:pt x="8" y="36"/>
                  </a:cubicBezTo>
                  <a:cubicBezTo>
                    <a:pt x="7" y="37"/>
                    <a:pt x="7" y="37"/>
                    <a:pt x="7" y="37"/>
                  </a:cubicBezTo>
                  <a:cubicBezTo>
                    <a:pt x="7" y="37"/>
                    <a:pt x="7" y="38"/>
                    <a:pt x="7" y="39"/>
                  </a:cubicBezTo>
                  <a:cubicBezTo>
                    <a:pt x="7" y="39"/>
                    <a:pt x="7" y="39"/>
                    <a:pt x="7" y="39"/>
                  </a:cubicBezTo>
                  <a:cubicBezTo>
                    <a:pt x="7" y="40"/>
                    <a:pt x="7" y="40"/>
                    <a:pt x="8" y="40"/>
                  </a:cubicBezTo>
                  <a:cubicBezTo>
                    <a:pt x="8" y="41"/>
                    <a:pt x="8" y="42"/>
                    <a:pt x="9" y="42"/>
                  </a:cubicBezTo>
                  <a:cubicBezTo>
                    <a:pt x="10" y="43"/>
                    <a:pt x="10" y="43"/>
                    <a:pt x="10" y="43"/>
                  </a:cubicBezTo>
                  <a:cubicBezTo>
                    <a:pt x="12" y="43"/>
                    <a:pt x="12" y="43"/>
                    <a:pt x="12" y="43"/>
                  </a:cubicBezTo>
                  <a:cubicBezTo>
                    <a:pt x="12" y="44"/>
                    <a:pt x="12" y="44"/>
                    <a:pt x="12" y="44"/>
                  </a:cubicBezTo>
                  <a:cubicBezTo>
                    <a:pt x="13" y="44"/>
                    <a:pt x="13" y="44"/>
                    <a:pt x="13" y="44"/>
                  </a:cubicBezTo>
                  <a:cubicBezTo>
                    <a:pt x="16" y="44"/>
                    <a:pt x="16" y="44"/>
                    <a:pt x="16" y="44"/>
                  </a:cubicBezTo>
                  <a:cubicBezTo>
                    <a:pt x="18" y="44"/>
                    <a:pt x="18" y="44"/>
                    <a:pt x="18" y="44"/>
                  </a:cubicBezTo>
                  <a:cubicBezTo>
                    <a:pt x="19" y="43"/>
                    <a:pt x="19" y="43"/>
                    <a:pt x="19" y="43"/>
                  </a:cubicBezTo>
                  <a:cubicBezTo>
                    <a:pt x="20" y="43"/>
                    <a:pt x="20" y="43"/>
                    <a:pt x="20" y="43"/>
                  </a:cubicBezTo>
                  <a:cubicBezTo>
                    <a:pt x="21" y="41"/>
                    <a:pt x="21" y="41"/>
                    <a:pt x="21" y="41"/>
                  </a:cubicBezTo>
                  <a:cubicBezTo>
                    <a:pt x="21" y="41"/>
                    <a:pt x="21" y="41"/>
                    <a:pt x="21" y="41"/>
                  </a:cubicBezTo>
                  <a:cubicBezTo>
                    <a:pt x="24" y="40"/>
                    <a:pt x="24" y="40"/>
                    <a:pt x="24" y="40"/>
                  </a:cubicBezTo>
                  <a:cubicBezTo>
                    <a:pt x="24" y="40"/>
                    <a:pt x="25" y="39"/>
                    <a:pt x="25" y="39"/>
                  </a:cubicBezTo>
                  <a:cubicBezTo>
                    <a:pt x="25" y="39"/>
                    <a:pt x="25" y="39"/>
                    <a:pt x="25" y="39"/>
                  </a:cubicBezTo>
                  <a:cubicBezTo>
                    <a:pt x="27" y="38"/>
                    <a:pt x="28" y="38"/>
                    <a:pt x="28" y="36"/>
                  </a:cubicBezTo>
                  <a:cubicBezTo>
                    <a:pt x="29" y="36"/>
                    <a:pt x="30" y="35"/>
                    <a:pt x="31" y="35"/>
                  </a:cubicBezTo>
                  <a:cubicBezTo>
                    <a:pt x="32" y="35"/>
                    <a:pt x="32" y="35"/>
                    <a:pt x="32" y="35"/>
                  </a:cubicBezTo>
                  <a:cubicBezTo>
                    <a:pt x="33" y="36"/>
                    <a:pt x="34" y="38"/>
                    <a:pt x="34" y="39"/>
                  </a:cubicBezTo>
                  <a:moveTo>
                    <a:pt x="23" y="8"/>
                  </a:moveTo>
                  <a:cubicBezTo>
                    <a:pt x="23" y="8"/>
                    <a:pt x="23" y="8"/>
                    <a:pt x="23" y="8"/>
                  </a:cubicBezTo>
                  <a:cubicBezTo>
                    <a:pt x="23" y="8"/>
                    <a:pt x="23" y="8"/>
                    <a:pt x="23" y="8"/>
                  </a:cubicBezTo>
                  <a:cubicBezTo>
                    <a:pt x="22" y="8"/>
                    <a:pt x="22" y="8"/>
                    <a:pt x="22" y="8"/>
                  </a:cubicBezTo>
                  <a:cubicBezTo>
                    <a:pt x="22" y="8"/>
                    <a:pt x="21" y="8"/>
                    <a:pt x="21" y="8"/>
                  </a:cubicBezTo>
                  <a:cubicBezTo>
                    <a:pt x="20" y="9"/>
                    <a:pt x="20" y="9"/>
                    <a:pt x="20" y="9"/>
                  </a:cubicBezTo>
                  <a:cubicBezTo>
                    <a:pt x="19" y="9"/>
                    <a:pt x="19" y="9"/>
                    <a:pt x="19" y="9"/>
                  </a:cubicBezTo>
                  <a:cubicBezTo>
                    <a:pt x="19" y="9"/>
                    <a:pt x="19" y="9"/>
                    <a:pt x="19" y="9"/>
                  </a:cubicBezTo>
                  <a:cubicBezTo>
                    <a:pt x="17" y="11"/>
                    <a:pt x="17" y="11"/>
                    <a:pt x="17" y="11"/>
                  </a:cubicBezTo>
                  <a:cubicBezTo>
                    <a:pt x="16" y="12"/>
                    <a:pt x="16" y="12"/>
                    <a:pt x="16" y="12"/>
                  </a:cubicBezTo>
                  <a:cubicBezTo>
                    <a:pt x="14" y="15"/>
                    <a:pt x="14" y="15"/>
                    <a:pt x="14" y="15"/>
                  </a:cubicBezTo>
                  <a:cubicBezTo>
                    <a:pt x="13" y="16"/>
                    <a:pt x="13" y="16"/>
                    <a:pt x="13" y="16"/>
                  </a:cubicBezTo>
                  <a:cubicBezTo>
                    <a:pt x="13" y="17"/>
                    <a:pt x="13" y="18"/>
                    <a:pt x="12" y="19"/>
                  </a:cubicBezTo>
                  <a:cubicBezTo>
                    <a:pt x="12" y="19"/>
                    <a:pt x="12" y="19"/>
                    <a:pt x="12" y="19"/>
                  </a:cubicBezTo>
                  <a:cubicBezTo>
                    <a:pt x="12" y="19"/>
                    <a:pt x="13" y="19"/>
                    <a:pt x="14" y="19"/>
                  </a:cubicBezTo>
                  <a:cubicBezTo>
                    <a:pt x="15" y="18"/>
                    <a:pt x="15" y="18"/>
                    <a:pt x="15" y="18"/>
                  </a:cubicBezTo>
                  <a:cubicBezTo>
                    <a:pt x="15" y="17"/>
                    <a:pt x="15" y="17"/>
                    <a:pt x="15" y="17"/>
                  </a:cubicBezTo>
                  <a:cubicBezTo>
                    <a:pt x="17" y="18"/>
                    <a:pt x="17" y="18"/>
                    <a:pt x="17" y="18"/>
                  </a:cubicBezTo>
                  <a:cubicBezTo>
                    <a:pt x="17" y="16"/>
                    <a:pt x="17" y="16"/>
                    <a:pt x="17" y="16"/>
                  </a:cubicBezTo>
                  <a:cubicBezTo>
                    <a:pt x="18" y="16"/>
                    <a:pt x="18" y="16"/>
                    <a:pt x="18" y="16"/>
                  </a:cubicBezTo>
                  <a:cubicBezTo>
                    <a:pt x="19" y="17"/>
                    <a:pt x="19" y="17"/>
                    <a:pt x="19" y="17"/>
                  </a:cubicBezTo>
                  <a:cubicBezTo>
                    <a:pt x="20" y="15"/>
                    <a:pt x="20" y="15"/>
                    <a:pt x="20" y="15"/>
                  </a:cubicBezTo>
                  <a:cubicBezTo>
                    <a:pt x="20" y="15"/>
                    <a:pt x="20" y="15"/>
                    <a:pt x="20" y="15"/>
                  </a:cubicBezTo>
                  <a:cubicBezTo>
                    <a:pt x="20" y="14"/>
                    <a:pt x="20" y="14"/>
                    <a:pt x="20" y="14"/>
                  </a:cubicBezTo>
                  <a:cubicBezTo>
                    <a:pt x="22" y="14"/>
                    <a:pt x="22" y="14"/>
                    <a:pt x="22" y="14"/>
                  </a:cubicBezTo>
                  <a:cubicBezTo>
                    <a:pt x="22" y="13"/>
                    <a:pt x="22" y="13"/>
                    <a:pt x="22" y="13"/>
                  </a:cubicBezTo>
                  <a:cubicBezTo>
                    <a:pt x="22" y="13"/>
                    <a:pt x="22" y="13"/>
                    <a:pt x="22" y="13"/>
                  </a:cubicBezTo>
                  <a:cubicBezTo>
                    <a:pt x="24" y="11"/>
                    <a:pt x="24" y="11"/>
                    <a:pt x="24" y="11"/>
                  </a:cubicBezTo>
                  <a:cubicBezTo>
                    <a:pt x="24" y="10"/>
                    <a:pt x="24" y="10"/>
                    <a:pt x="24" y="9"/>
                  </a:cubicBezTo>
                  <a:cubicBezTo>
                    <a:pt x="24" y="9"/>
                    <a:pt x="24"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8"/>
            <p:cNvSpPr>
              <a:spLocks/>
            </p:cNvSpPr>
            <p:nvPr userDrawn="1"/>
          </p:nvSpPr>
          <p:spPr bwMode="auto">
            <a:xfrm>
              <a:off x="605" y="421"/>
              <a:ext cx="78" cy="94"/>
            </a:xfrm>
            <a:custGeom>
              <a:avLst/>
              <a:gdLst>
                <a:gd name="T0" fmla="*/ 33 w 38"/>
                <a:gd name="T1" fmla="*/ 8 h 45"/>
                <a:gd name="T2" fmla="*/ 30 w 38"/>
                <a:gd name="T3" fmla="*/ 9 h 45"/>
                <a:gd name="T4" fmla="*/ 27 w 38"/>
                <a:gd name="T5" fmla="*/ 10 h 45"/>
                <a:gd name="T6" fmla="*/ 26 w 38"/>
                <a:gd name="T7" fmla="*/ 11 h 45"/>
                <a:gd name="T8" fmla="*/ 22 w 38"/>
                <a:gd name="T9" fmla="*/ 14 h 45"/>
                <a:gd name="T10" fmla="*/ 19 w 38"/>
                <a:gd name="T11" fmla="*/ 16 h 45"/>
                <a:gd name="T12" fmla="*/ 17 w 38"/>
                <a:gd name="T13" fmla="*/ 19 h 45"/>
                <a:gd name="T14" fmla="*/ 15 w 38"/>
                <a:gd name="T15" fmla="*/ 22 h 45"/>
                <a:gd name="T16" fmla="*/ 14 w 38"/>
                <a:gd name="T17" fmla="*/ 24 h 45"/>
                <a:gd name="T18" fmla="*/ 13 w 38"/>
                <a:gd name="T19" fmla="*/ 26 h 45"/>
                <a:gd name="T20" fmla="*/ 12 w 38"/>
                <a:gd name="T21" fmla="*/ 28 h 45"/>
                <a:gd name="T22" fmla="*/ 12 w 38"/>
                <a:gd name="T23" fmla="*/ 29 h 45"/>
                <a:gd name="T24" fmla="*/ 10 w 38"/>
                <a:gd name="T25" fmla="*/ 32 h 45"/>
                <a:gd name="T26" fmla="*/ 10 w 38"/>
                <a:gd name="T27" fmla="*/ 36 h 45"/>
                <a:gd name="T28" fmla="*/ 10 w 38"/>
                <a:gd name="T29" fmla="*/ 38 h 45"/>
                <a:gd name="T30" fmla="*/ 12 w 38"/>
                <a:gd name="T31" fmla="*/ 41 h 45"/>
                <a:gd name="T32" fmla="*/ 9 w 38"/>
                <a:gd name="T33" fmla="*/ 44 h 45"/>
                <a:gd name="T34" fmla="*/ 3 w 38"/>
                <a:gd name="T35" fmla="*/ 44 h 45"/>
                <a:gd name="T36" fmla="*/ 2 w 38"/>
                <a:gd name="T37" fmla="*/ 41 h 45"/>
                <a:gd name="T38" fmla="*/ 2 w 38"/>
                <a:gd name="T39" fmla="*/ 37 h 45"/>
                <a:gd name="T40" fmla="*/ 2 w 38"/>
                <a:gd name="T41" fmla="*/ 34 h 45"/>
                <a:gd name="T42" fmla="*/ 2 w 38"/>
                <a:gd name="T43" fmla="*/ 31 h 45"/>
                <a:gd name="T44" fmla="*/ 2 w 38"/>
                <a:gd name="T45" fmla="*/ 27 h 45"/>
                <a:gd name="T46" fmla="*/ 2 w 38"/>
                <a:gd name="T47" fmla="*/ 25 h 45"/>
                <a:gd name="T48" fmla="*/ 2 w 38"/>
                <a:gd name="T49" fmla="*/ 22 h 45"/>
                <a:gd name="T50" fmla="*/ 2 w 38"/>
                <a:gd name="T51" fmla="*/ 20 h 45"/>
                <a:gd name="T52" fmla="*/ 2 w 38"/>
                <a:gd name="T53" fmla="*/ 17 h 45"/>
                <a:gd name="T54" fmla="*/ 2 w 38"/>
                <a:gd name="T55" fmla="*/ 14 h 45"/>
                <a:gd name="T56" fmla="*/ 0 w 38"/>
                <a:gd name="T57" fmla="*/ 11 h 45"/>
                <a:gd name="T58" fmla="*/ 1 w 38"/>
                <a:gd name="T59" fmla="*/ 9 h 45"/>
                <a:gd name="T60" fmla="*/ 0 w 38"/>
                <a:gd name="T61" fmla="*/ 5 h 45"/>
                <a:gd name="T62" fmla="*/ 4 w 38"/>
                <a:gd name="T63" fmla="*/ 0 h 45"/>
                <a:gd name="T64" fmla="*/ 7 w 38"/>
                <a:gd name="T65" fmla="*/ 3 h 45"/>
                <a:gd name="T66" fmla="*/ 8 w 38"/>
                <a:gd name="T67" fmla="*/ 7 h 45"/>
                <a:gd name="T68" fmla="*/ 9 w 38"/>
                <a:gd name="T69" fmla="*/ 13 h 45"/>
                <a:gd name="T70" fmla="*/ 9 w 38"/>
                <a:gd name="T71" fmla="*/ 15 h 45"/>
                <a:gd name="T72" fmla="*/ 9 w 38"/>
                <a:gd name="T73" fmla="*/ 20 h 45"/>
                <a:gd name="T74" fmla="*/ 9 w 38"/>
                <a:gd name="T75" fmla="*/ 21 h 45"/>
                <a:gd name="T76" fmla="*/ 10 w 38"/>
                <a:gd name="T77" fmla="*/ 21 h 45"/>
                <a:gd name="T78" fmla="*/ 11 w 38"/>
                <a:gd name="T79" fmla="*/ 18 h 45"/>
                <a:gd name="T80" fmla="*/ 13 w 38"/>
                <a:gd name="T81" fmla="*/ 16 h 45"/>
                <a:gd name="T82" fmla="*/ 14 w 38"/>
                <a:gd name="T83" fmla="*/ 13 h 45"/>
                <a:gd name="T84" fmla="*/ 17 w 38"/>
                <a:gd name="T85" fmla="*/ 10 h 45"/>
                <a:gd name="T86" fmla="*/ 18 w 38"/>
                <a:gd name="T87" fmla="*/ 8 h 45"/>
                <a:gd name="T88" fmla="*/ 20 w 38"/>
                <a:gd name="T89" fmla="*/ 8 h 45"/>
                <a:gd name="T90" fmla="*/ 21 w 38"/>
                <a:gd name="T91" fmla="*/ 7 h 45"/>
                <a:gd name="T92" fmla="*/ 23 w 38"/>
                <a:gd name="T93" fmla="*/ 6 h 45"/>
                <a:gd name="T94" fmla="*/ 24 w 38"/>
                <a:gd name="T95" fmla="*/ 5 h 45"/>
                <a:gd name="T96" fmla="*/ 27 w 38"/>
                <a:gd name="T97" fmla="*/ 3 h 45"/>
                <a:gd name="T98" fmla="*/ 31 w 38"/>
                <a:gd name="T99" fmla="*/ 2 h 45"/>
                <a:gd name="T100" fmla="*/ 31 w 38"/>
                <a:gd name="T101" fmla="*/ 2 h 45"/>
                <a:gd name="T102" fmla="*/ 33 w 38"/>
                <a:gd name="T103" fmla="*/ 2 h 45"/>
                <a:gd name="T104" fmla="*/ 38 w 38"/>
                <a:gd name="T105"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45">
                  <a:moveTo>
                    <a:pt x="37" y="8"/>
                  </a:moveTo>
                  <a:cubicBezTo>
                    <a:pt x="33" y="8"/>
                    <a:pt x="33" y="8"/>
                    <a:pt x="33" y="8"/>
                  </a:cubicBezTo>
                  <a:cubicBezTo>
                    <a:pt x="31" y="9"/>
                    <a:pt x="31" y="9"/>
                    <a:pt x="31" y="9"/>
                  </a:cubicBezTo>
                  <a:cubicBezTo>
                    <a:pt x="30" y="9"/>
                    <a:pt x="30" y="9"/>
                    <a:pt x="30" y="9"/>
                  </a:cubicBezTo>
                  <a:cubicBezTo>
                    <a:pt x="28" y="10"/>
                    <a:pt x="28" y="10"/>
                    <a:pt x="28" y="10"/>
                  </a:cubicBezTo>
                  <a:cubicBezTo>
                    <a:pt x="27" y="10"/>
                    <a:pt x="27" y="10"/>
                    <a:pt x="27" y="10"/>
                  </a:cubicBezTo>
                  <a:cubicBezTo>
                    <a:pt x="26" y="11"/>
                    <a:pt x="26" y="11"/>
                    <a:pt x="26" y="11"/>
                  </a:cubicBezTo>
                  <a:cubicBezTo>
                    <a:pt x="26" y="11"/>
                    <a:pt x="26" y="11"/>
                    <a:pt x="26" y="11"/>
                  </a:cubicBezTo>
                  <a:cubicBezTo>
                    <a:pt x="24" y="12"/>
                    <a:pt x="24" y="12"/>
                    <a:pt x="24" y="12"/>
                  </a:cubicBezTo>
                  <a:cubicBezTo>
                    <a:pt x="22" y="14"/>
                    <a:pt x="22" y="14"/>
                    <a:pt x="22" y="14"/>
                  </a:cubicBezTo>
                  <a:cubicBezTo>
                    <a:pt x="21" y="14"/>
                    <a:pt x="21" y="14"/>
                    <a:pt x="21" y="14"/>
                  </a:cubicBezTo>
                  <a:cubicBezTo>
                    <a:pt x="20" y="15"/>
                    <a:pt x="20" y="16"/>
                    <a:pt x="19" y="16"/>
                  </a:cubicBezTo>
                  <a:cubicBezTo>
                    <a:pt x="18" y="19"/>
                    <a:pt x="18" y="19"/>
                    <a:pt x="18" y="19"/>
                  </a:cubicBezTo>
                  <a:cubicBezTo>
                    <a:pt x="17" y="19"/>
                    <a:pt x="17" y="19"/>
                    <a:pt x="17" y="19"/>
                  </a:cubicBezTo>
                  <a:cubicBezTo>
                    <a:pt x="17" y="20"/>
                    <a:pt x="17" y="20"/>
                    <a:pt x="17" y="21"/>
                  </a:cubicBezTo>
                  <a:cubicBezTo>
                    <a:pt x="15" y="22"/>
                    <a:pt x="15" y="22"/>
                    <a:pt x="15" y="22"/>
                  </a:cubicBezTo>
                  <a:cubicBezTo>
                    <a:pt x="14" y="23"/>
                    <a:pt x="14" y="23"/>
                    <a:pt x="14" y="23"/>
                  </a:cubicBezTo>
                  <a:cubicBezTo>
                    <a:pt x="14" y="24"/>
                    <a:pt x="14" y="24"/>
                    <a:pt x="14" y="24"/>
                  </a:cubicBezTo>
                  <a:cubicBezTo>
                    <a:pt x="13" y="26"/>
                    <a:pt x="13" y="26"/>
                    <a:pt x="13" y="26"/>
                  </a:cubicBezTo>
                  <a:cubicBezTo>
                    <a:pt x="13" y="26"/>
                    <a:pt x="13" y="26"/>
                    <a:pt x="13" y="26"/>
                  </a:cubicBezTo>
                  <a:cubicBezTo>
                    <a:pt x="13" y="27"/>
                    <a:pt x="13" y="27"/>
                    <a:pt x="13" y="27"/>
                  </a:cubicBezTo>
                  <a:cubicBezTo>
                    <a:pt x="12" y="28"/>
                    <a:pt x="12" y="28"/>
                    <a:pt x="12" y="28"/>
                  </a:cubicBezTo>
                  <a:cubicBezTo>
                    <a:pt x="13" y="28"/>
                    <a:pt x="13" y="28"/>
                    <a:pt x="13" y="29"/>
                  </a:cubicBezTo>
                  <a:cubicBezTo>
                    <a:pt x="12" y="29"/>
                    <a:pt x="12" y="29"/>
                    <a:pt x="12" y="29"/>
                  </a:cubicBezTo>
                  <a:cubicBezTo>
                    <a:pt x="11" y="31"/>
                    <a:pt x="11" y="31"/>
                    <a:pt x="11" y="31"/>
                  </a:cubicBezTo>
                  <a:cubicBezTo>
                    <a:pt x="10" y="32"/>
                    <a:pt x="10" y="32"/>
                    <a:pt x="10" y="32"/>
                  </a:cubicBezTo>
                  <a:cubicBezTo>
                    <a:pt x="11" y="34"/>
                    <a:pt x="11" y="34"/>
                    <a:pt x="11" y="34"/>
                  </a:cubicBezTo>
                  <a:cubicBezTo>
                    <a:pt x="10" y="36"/>
                    <a:pt x="10" y="36"/>
                    <a:pt x="10" y="36"/>
                  </a:cubicBezTo>
                  <a:cubicBezTo>
                    <a:pt x="10" y="36"/>
                    <a:pt x="10" y="37"/>
                    <a:pt x="10" y="37"/>
                  </a:cubicBezTo>
                  <a:cubicBezTo>
                    <a:pt x="10" y="37"/>
                    <a:pt x="10" y="38"/>
                    <a:pt x="10" y="38"/>
                  </a:cubicBezTo>
                  <a:cubicBezTo>
                    <a:pt x="10" y="39"/>
                    <a:pt x="10" y="39"/>
                    <a:pt x="10" y="39"/>
                  </a:cubicBezTo>
                  <a:cubicBezTo>
                    <a:pt x="12" y="41"/>
                    <a:pt x="12" y="41"/>
                    <a:pt x="12" y="41"/>
                  </a:cubicBezTo>
                  <a:cubicBezTo>
                    <a:pt x="10" y="43"/>
                    <a:pt x="10" y="43"/>
                    <a:pt x="10" y="43"/>
                  </a:cubicBezTo>
                  <a:cubicBezTo>
                    <a:pt x="9" y="44"/>
                    <a:pt x="9" y="44"/>
                    <a:pt x="9" y="44"/>
                  </a:cubicBezTo>
                  <a:cubicBezTo>
                    <a:pt x="6" y="45"/>
                    <a:pt x="6" y="45"/>
                    <a:pt x="6" y="45"/>
                  </a:cubicBezTo>
                  <a:cubicBezTo>
                    <a:pt x="3" y="44"/>
                    <a:pt x="3" y="44"/>
                    <a:pt x="3" y="44"/>
                  </a:cubicBezTo>
                  <a:cubicBezTo>
                    <a:pt x="3" y="41"/>
                    <a:pt x="3" y="41"/>
                    <a:pt x="3" y="41"/>
                  </a:cubicBezTo>
                  <a:cubicBezTo>
                    <a:pt x="2" y="41"/>
                    <a:pt x="2" y="41"/>
                    <a:pt x="2" y="41"/>
                  </a:cubicBezTo>
                  <a:cubicBezTo>
                    <a:pt x="2" y="39"/>
                    <a:pt x="2" y="39"/>
                    <a:pt x="2" y="39"/>
                  </a:cubicBezTo>
                  <a:cubicBezTo>
                    <a:pt x="2" y="38"/>
                    <a:pt x="2" y="37"/>
                    <a:pt x="2" y="37"/>
                  </a:cubicBezTo>
                  <a:cubicBezTo>
                    <a:pt x="2" y="36"/>
                    <a:pt x="2" y="36"/>
                    <a:pt x="2" y="35"/>
                  </a:cubicBezTo>
                  <a:cubicBezTo>
                    <a:pt x="2" y="34"/>
                    <a:pt x="2" y="34"/>
                    <a:pt x="2" y="34"/>
                  </a:cubicBezTo>
                  <a:cubicBezTo>
                    <a:pt x="2" y="34"/>
                    <a:pt x="1" y="33"/>
                    <a:pt x="1" y="32"/>
                  </a:cubicBezTo>
                  <a:cubicBezTo>
                    <a:pt x="1" y="32"/>
                    <a:pt x="2" y="31"/>
                    <a:pt x="2" y="31"/>
                  </a:cubicBezTo>
                  <a:cubicBezTo>
                    <a:pt x="2" y="31"/>
                    <a:pt x="2" y="30"/>
                    <a:pt x="2" y="28"/>
                  </a:cubicBezTo>
                  <a:cubicBezTo>
                    <a:pt x="2" y="27"/>
                    <a:pt x="2" y="27"/>
                    <a:pt x="2" y="27"/>
                  </a:cubicBezTo>
                  <a:cubicBezTo>
                    <a:pt x="2" y="26"/>
                    <a:pt x="2" y="26"/>
                    <a:pt x="2" y="26"/>
                  </a:cubicBezTo>
                  <a:cubicBezTo>
                    <a:pt x="2" y="25"/>
                    <a:pt x="2" y="25"/>
                    <a:pt x="2" y="25"/>
                  </a:cubicBezTo>
                  <a:cubicBezTo>
                    <a:pt x="2" y="24"/>
                    <a:pt x="2" y="24"/>
                    <a:pt x="2" y="24"/>
                  </a:cubicBezTo>
                  <a:cubicBezTo>
                    <a:pt x="2" y="22"/>
                    <a:pt x="2" y="22"/>
                    <a:pt x="2" y="22"/>
                  </a:cubicBezTo>
                  <a:cubicBezTo>
                    <a:pt x="2" y="21"/>
                    <a:pt x="2" y="21"/>
                    <a:pt x="2" y="21"/>
                  </a:cubicBezTo>
                  <a:cubicBezTo>
                    <a:pt x="2" y="20"/>
                    <a:pt x="2" y="20"/>
                    <a:pt x="2" y="20"/>
                  </a:cubicBezTo>
                  <a:cubicBezTo>
                    <a:pt x="2" y="18"/>
                    <a:pt x="2" y="18"/>
                    <a:pt x="2" y="18"/>
                  </a:cubicBezTo>
                  <a:cubicBezTo>
                    <a:pt x="2" y="18"/>
                    <a:pt x="2" y="17"/>
                    <a:pt x="2" y="17"/>
                  </a:cubicBezTo>
                  <a:cubicBezTo>
                    <a:pt x="2" y="16"/>
                    <a:pt x="2" y="15"/>
                    <a:pt x="1" y="15"/>
                  </a:cubicBezTo>
                  <a:cubicBezTo>
                    <a:pt x="2" y="14"/>
                    <a:pt x="2" y="14"/>
                    <a:pt x="2" y="14"/>
                  </a:cubicBezTo>
                  <a:cubicBezTo>
                    <a:pt x="1" y="12"/>
                    <a:pt x="1" y="12"/>
                    <a:pt x="1" y="12"/>
                  </a:cubicBezTo>
                  <a:cubicBezTo>
                    <a:pt x="0" y="11"/>
                    <a:pt x="0" y="11"/>
                    <a:pt x="0" y="11"/>
                  </a:cubicBezTo>
                  <a:cubicBezTo>
                    <a:pt x="1" y="9"/>
                    <a:pt x="1" y="9"/>
                    <a:pt x="1" y="9"/>
                  </a:cubicBezTo>
                  <a:cubicBezTo>
                    <a:pt x="1" y="9"/>
                    <a:pt x="1" y="9"/>
                    <a:pt x="1" y="9"/>
                  </a:cubicBezTo>
                  <a:cubicBezTo>
                    <a:pt x="0" y="6"/>
                    <a:pt x="0" y="6"/>
                    <a:pt x="0" y="6"/>
                  </a:cubicBezTo>
                  <a:cubicBezTo>
                    <a:pt x="0" y="5"/>
                    <a:pt x="0" y="5"/>
                    <a:pt x="0" y="5"/>
                  </a:cubicBezTo>
                  <a:cubicBezTo>
                    <a:pt x="0" y="5"/>
                    <a:pt x="0" y="4"/>
                    <a:pt x="0" y="4"/>
                  </a:cubicBezTo>
                  <a:cubicBezTo>
                    <a:pt x="0" y="3"/>
                    <a:pt x="1" y="1"/>
                    <a:pt x="4" y="0"/>
                  </a:cubicBezTo>
                  <a:cubicBezTo>
                    <a:pt x="7" y="1"/>
                    <a:pt x="7" y="1"/>
                    <a:pt x="7" y="1"/>
                  </a:cubicBezTo>
                  <a:cubicBezTo>
                    <a:pt x="7" y="3"/>
                    <a:pt x="7" y="3"/>
                    <a:pt x="7" y="3"/>
                  </a:cubicBezTo>
                  <a:cubicBezTo>
                    <a:pt x="8" y="4"/>
                    <a:pt x="8" y="4"/>
                    <a:pt x="8" y="4"/>
                  </a:cubicBezTo>
                  <a:cubicBezTo>
                    <a:pt x="8" y="7"/>
                    <a:pt x="8" y="7"/>
                    <a:pt x="8" y="7"/>
                  </a:cubicBezTo>
                  <a:cubicBezTo>
                    <a:pt x="8" y="9"/>
                    <a:pt x="9" y="11"/>
                    <a:pt x="9" y="11"/>
                  </a:cubicBezTo>
                  <a:cubicBezTo>
                    <a:pt x="9" y="13"/>
                    <a:pt x="9" y="13"/>
                    <a:pt x="9" y="13"/>
                  </a:cubicBezTo>
                  <a:cubicBezTo>
                    <a:pt x="9" y="13"/>
                    <a:pt x="9" y="13"/>
                    <a:pt x="9" y="14"/>
                  </a:cubicBezTo>
                  <a:cubicBezTo>
                    <a:pt x="9" y="15"/>
                    <a:pt x="9" y="15"/>
                    <a:pt x="9" y="15"/>
                  </a:cubicBezTo>
                  <a:cubicBezTo>
                    <a:pt x="9" y="17"/>
                    <a:pt x="9" y="17"/>
                    <a:pt x="9" y="17"/>
                  </a:cubicBezTo>
                  <a:cubicBezTo>
                    <a:pt x="9" y="20"/>
                    <a:pt x="9" y="20"/>
                    <a:pt x="9" y="20"/>
                  </a:cubicBezTo>
                  <a:cubicBezTo>
                    <a:pt x="8" y="21"/>
                    <a:pt x="8" y="21"/>
                    <a:pt x="8" y="21"/>
                  </a:cubicBezTo>
                  <a:cubicBezTo>
                    <a:pt x="9" y="21"/>
                    <a:pt x="9" y="21"/>
                    <a:pt x="9" y="21"/>
                  </a:cubicBezTo>
                  <a:cubicBezTo>
                    <a:pt x="9" y="22"/>
                    <a:pt x="9" y="22"/>
                    <a:pt x="9" y="22"/>
                  </a:cubicBezTo>
                  <a:cubicBezTo>
                    <a:pt x="9" y="22"/>
                    <a:pt x="9" y="21"/>
                    <a:pt x="10" y="21"/>
                  </a:cubicBezTo>
                  <a:cubicBezTo>
                    <a:pt x="10" y="19"/>
                    <a:pt x="10" y="19"/>
                    <a:pt x="10" y="19"/>
                  </a:cubicBezTo>
                  <a:cubicBezTo>
                    <a:pt x="10" y="19"/>
                    <a:pt x="10" y="18"/>
                    <a:pt x="11" y="18"/>
                  </a:cubicBezTo>
                  <a:cubicBezTo>
                    <a:pt x="11" y="17"/>
                    <a:pt x="11" y="17"/>
                    <a:pt x="11" y="17"/>
                  </a:cubicBezTo>
                  <a:cubicBezTo>
                    <a:pt x="13" y="16"/>
                    <a:pt x="13" y="16"/>
                    <a:pt x="13" y="16"/>
                  </a:cubicBezTo>
                  <a:cubicBezTo>
                    <a:pt x="13" y="15"/>
                    <a:pt x="13" y="15"/>
                    <a:pt x="13" y="15"/>
                  </a:cubicBezTo>
                  <a:cubicBezTo>
                    <a:pt x="14" y="13"/>
                    <a:pt x="14" y="13"/>
                    <a:pt x="14" y="13"/>
                  </a:cubicBezTo>
                  <a:cubicBezTo>
                    <a:pt x="15" y="12"/>
                    <a:pt x="15" y="12"/>
                    <a:pt x="15" y="12"/>
                  </a:cubicBezTo>
                  <a:cubicBezTo>
                    <a:pt x="16" y="11"/>
                    <a:pt x="17" y="10"/>
                    <a:pt x="17" y="10"/>
                  </a:cubicBezTo>
                  <a:cubicBezTo>
                    <a:pt x="18" y="10"/>
                    <a:pt x="18" y="10"/>
                    <a:pt x="18" y="10"/>
                  </a:cubicBezTo>
                  <a:cubicBezTo>
                    <a:pt x="18" y="8"/>
                    <a:pt x="18" y="8"/>
                    <a:pt x="18" y="8"/>
                  </a:cubicBezTo>
                  <a:cubicBezTo>
                    <a:pt x="19" y="8"/>
                    <a:pt x="19" y="8"/>
                    <a:pt x="19" y="8"/>
                  </a:cubicBezTo>
                  <a:cubicBezTo>
                    <a:pt x="20" y="8"/>
                    <a:pt x="20" y="8"/>
                    <a:pt x="20" y="8"/>
                  </a:cubicBezTo>
                  <a:cubicBezTo>
                    <a:pt x="20" y="7"/>
                    <a:pt x="20" y="7"/>
                    <a:pt x="20" y="7"/>
                  </a:cubicBezTo>
                  <a:cubicBezTo>
                    <a:pt x="21" y="7"/>
                    <a:pt x="21" y="7"/>
                    <a:pt x="21" y="7"/>
                  </a:cubicBezTo>
                  <a:cubicBezTo>
                    <a:pt x="22" y="6"/>
                    <a:pt x="22" y="6"/>
                    <a:pt x="22" y="6"/>
                  </a:cubicBezTo>
                  <a:cubicBezTo>
                    <a:pt x="23" y="6"/>
                    <a:pt x="23" y="6"/>
                    <a:pt x="23" y="6"/>
                  </a:cubicBezTo>
                  <a:cubicBezTo>
                    <a:pt x="23" y="6"/>
                    <a:pt x="23" y="6"/>
                    <a:pt x="23" y="6"/>
                  </a:cubicBezTo>
                  <a:cubicBezTo>
                    <a:pt x="24" y="5"/>
                    <a:pt x="24" y="5"/>
                    <a:pt x="24" y="5"/>
                  </a:cubicBezTo>
                  <a:cubicBezTo>
                    <a:pt x="25" y="4"/>
                    <a:pt x="25" y="4"/>
                    <a:pt x="25" y="4"/>
                  </a:cubicBezTo>
                  <a:cubicBezTo>
                    <a:pt x="27" y="3"/>
                    <a:pt x="27" y="3"/>
                    <a:pt x="27" y="3"/>
                  </a:cubicBezTo>
                  <a:cubicBezTo>
                    <a:pt x="29" y="2"/>
                    <a:pt x="29" y="2"/>
                    <a:pt x="29" y="2"/>
                  </a:cubicBezTo>
                  <a:cubicBezTo>
                    <a:pt x="30" y="2"/>
                    <a:pt x="30" y="2"/>
                    <a:pt x="31" y="2"/>
                  </a:cubicBezTo>
                  <a:cubicBezTo>
                    <a:pt x="31" y="2"/>
                    <a:pt x="31" y="2"/>
                    <a:pt x="31" y="2"/>
                  </a:cubicBezTo>
                  <a:cubicBezTo>
                    <a:pt x="31" y="2"/>
                    <a:pt x="31" y="2"/>
                    <a:pt x="31" y="2"/>
                  </a:cubicBezTo>
                  <a:cubicBezTo>
                    <a:pt x="31" y="2"/>
                    <a:pt x="31" y="2"/>
                    <a:pt x="32" y="2"/>
                  </a:cubicBezTo>
                  <a:cubicBezTo>
                    <a:pt x="32" y="2"/>
                    <a:pt x="33" y="2"/>
                    <a:pt x="33" y="2"/>
                  </a:cubicBezTo>
                  <a:cubicBezTo>
                    <a:pt x="34" y="2"/>
                    <a:pt x="34" y="2"/>
                    <a:pt x="35" y="2"/>
                  </a:cubicBezTo>
                  <a:cubicBezTo>
                    <a:pt x="37" y="2"/>
                    <a:pt x="37" y="3"/>
                    <a:pt x="38" y="4"/>
                  </a:cubicBezTo>
                  <a:lnTo>
                    <a:pt x="3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9"/>
            <p:cNvSpPr>
              <a:spLocks/>
            </p:cNvSpPr>
            <p:nvPr userDrawn="1"/>
          </p:nvSpPr>
          <p:spPr bwMode="auto">
            <a:xfrm>
              <a:off x="675" y="415"/>
              <a:ext cx="89" cy="98"/>
            </a:xfrm>
            <a:custGeom>
              <a:avLst/>
              <a:gdLst>
                <a:gd name="T0" fmla="*/ 40 w 43"/>
                <a:gd name="T1" fmla="*/ 41 h 47"/>
                <a:gd name="T2" fmla="*/ 36 w 43"/>
                <a:gd name="T3" fmla="*/ 44 h 47"/>
                <a:gd name="T4" fmla="*/ 31 w 43"/>
                <a:gd name="T5" fmla="*/ 45 h 47"/>
                <a:gd name="T6" fmla="*/ 26 w 43"/>
                <a:gd name="T7" fmla="*/ 46 h 47"/>
                <a:gd name="T8" fmla="*/ 22 w 43"/>
                <a:gd name="T9" fmla="*/ 46 h 47"/>
                <a:gd name="T10" fmla="*/ 19 w 43"/>
                <a:gd name="T11" fmla="*/ 46 h 47"/>
                <a:gd name="T12" fmla="*/ 14 w 43"/>
                <a:gd name="T13" fmla="*/ 46 h 47"/>
                <a:gd name="T14" fmla="*/ 9 w 43"/>
                <a:gd name="T15" fmla="*/ 45 h 47"/>
                <a:gd name="T16" fmla="*/ 5 w 43"/>
                <a:gd name="T17" fmla="*/ 45 h 47"/>
                <a:gd name="T18" fmla="*/ 0 w 43"/>
                <a:gd name="T19" fmla="*/ 37 h 47"/>
                <a:gd name="T20" fmla="*/ 6 w 43"/>
                <a:gd name="T21" fmla="*/ 36 h 47"/>
                <a:gd name="T22" fmla="*/ 10 w 43"/>
                <a:gd name="T23" fmla="*/ 38 h 47"/>
                <a:gd name="T24" fmla="*/ 12 w 43"/>
                <a:gd name="T25" fmla="*/ 40 h 47"/>
                <a:gd name="T26" fmla="*/ 28 w 43"/>
                <a:gd name="T27" fmla="*/ 38 h 47"/>
                <a:gd name="T28" fmla="*/ 30 w 43"/>
                <a:gd name="T29" fmla="*/ 38 h 47"/>
                <a:gd name="T30" fmla="*/ 34 w 43"/>
                <a:gd name="T31" fmla="*/ 36 h 47"/>
                <a:gd name="T32" fmla="*/ 32 w 43"/>
                <a:gd name="T33" fmla="*/ 34 h 47"/>
                <a:gd name="T34" fmla="*/ 31 w 43"/>
                <a:gd name="T35" fmla="*/ 33 h 47"/>
                <a:gd name="T36" fmla="*/ 28 w 43"/>
                <a:gd name="T37" fmla="*/ 32 h 47"/>
                <a:gd name="T38" fmla="*/ 24 w 43"/>
                <a:gd name="T39" fmla="*/ 31 h 47"/>
                <a:gd name="T40" fmla="*/ 21 w 43"/>
                <a:gd name="T41" fmla="*/ 31 h 47"/>
                <a:gd name="T42" fmla="*/ 16 w 43"/>
                <a:gd name="T43" fmla="*/ 28 h 47"/>
                <a:gd name="T44" fmla="*/ 9 w 43"/>
                <a:gd name="T45" fmla="*/ 25 h 47"/>
                <a:gd name="T46" fmla="*/ 5 w 43"/>
                <a:gd name="T47" fmla="*/ 14 h 47"/>
                <a:gd name="T48" fmla="*/ 9 w 43"/>
                <a:gd name="T49" fmla="*/ 7 h 47"/>
                <a:gd name="T50" fmla="*/ 14 w 43"/>
                <a:gd name="T51" fmla="*/ 4 h 47"/>
                <a:gd name="T52" fmla="*/ 23 w 43"/>
                <a:gd name="T53" fmla="*/ 1 h 47"/>
                <a:gd name="T54" fmla="*/ 33 w 43"/>
                <a:gd name="T55" fmla="*/ 1 h 47"/>
                <a:gd name="T56" fmla="*/ 37 w 43"/>
                <a:gd name="T57" fmla="*/ 4 h 47"/>
                <a:gd name="T58" fmla="*/ 33 w 43"/>
                <a:gd name="T59" fmla="*/ 10 h 47"/>
                <a:gd name="T60" fmla="*/ 29 w 43"/>
                <a:gd name="T61" fmla="*/ 8 h 47"/>
                <a:gd name="T62" fmla="*/ 26 w 43"/>
                <a:gd name="T63" fmla="*/ 8 h 47"/>
                <a:gd name="T64" fmla="*/ 19 w 43"/>
                <a:gd name="T65" fmla="*/ 10 h 47"/>
                <a:gd name="T66" fmla="*/ 16 w 43"/>
                <a:gd name="T67" fmla="*/ 11 h 47"/>
                <a:gd name="T68" fmla="*/ 15 w 43"/>
                <a:gd name="T69" fmla="*/ 13 h 47"/>
                <a:gd name="T70" fmla="*/ 12 w 43"/>
                <a:gd name="T71" fmla="*/ 17 h 47"/>
                <a:gd name="T72" fmla="*/ 15 w 43"/>
                <a:gd name="T73" fmla="*/ 21 h 47"/>
                <a:gd name="T74" fmla="*/ 21 w 43"/>
                <a:gd name="T75" fmla="*/ 24 h 47"/>
                <a:gd name="T76" fmla="*/ 28 w 43"/>
                <a:gd name="T77" fmla="*/ 26 h 47"/>
                <a:gd name="T78" fmla="*/ 32 w 43"/>
                <a:gd name="T79" fmla="*/ 27 h 47"/>
                <a:gd name="T80" fmla="*/ 36 w 43"/>
                <a:gd name="T81" fmla="*/ 28 h 47"/>
                <a:gd name="T82" fmla="*/ 42 w 43"/>
                <a:gd name="T83" fmla="*/ 33 h 47"/>
                <a:gd name="T84" fmla="*/ 43 w 43"/>
                <a:gd name="T8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47">
                  <a:moveTo>
                    <a:pt x="42" y="38"/>
                  </a:moveTo>
                  <a:cubicBezTo>
                    <a:pt x="40" y="41"/>
                    <a:pt x="40" y="41"/>
                    <a:pt x="40" y="41"/>
                  </a:cubicBezTo>
                  <a:cubicBezTo>
                    <a:pt x="40" y="41"/>
                    <a:pt x="40" y="41"/>
                    <a:pt x="40" y="41"/>
                  </a:cubicBezTo>
                  <a:cubicBezTo>
                    <a:pt x="39" y="43"/>
                    <a:pt x="39" y="43"/>
                    <a:pt x="39" y="43"/>
                  </a:cubicBezTo>
                  <a:cubicBezTo>
                    <a:pt x="37" y="43"/>
                    <a:pt x="37" y="43"/>
                    <a:pt x="37" y="43"/>
                  </a:cubicBezTo>
                  <a:cubicBezTo>
                    <a:pt x="36" y="44"/>
                    <a:pt x="36" y="44"/>
                    <a:pt x="36" y="44"/>
                  </a:cubicBezTo>
                  <a:cubicBezTo>
                    <a:pt x="33" y="44"/>
                    <a:pt x="33" y="44"/>
                    <a:pt x="33" y="44"/>
                  </a:cubicBezTo>
                  <a:cubicBezTo>
                    <a:pt x="32" y="45"/>
                    <a:pt x="32" y="45"/>
                    <a:pt x="32" y="45"/>
                  </a:cubicBezTo>
                  <a:cubicBezTo>
                    <a:pt x="31" y="45"/>
                    <a:pt x="31" y="45"/>
                    <a:pt x="31" y="45"/>
                  </a:cubicBezTo>
                  <a:cubicBezTo>
                    <a:pt x="30" y="45"/>
                    <a:pt x="30" y="45"/>
                    <a:pt x="30" y="45"/>
                  </a:cubicBezTo>
                  <a:cubicBezTo>
                    <a:pt x="30" y="46"/>
                    <a:pt x="30" y="46"/>
                    <a:pt x="30" y="46"/>
                  </a:cubicBezTo>
                  <a:cubicBezTo>
                    <a:pt x="26" y="46"/>
                    <a:pt x="26" y="46"/>
                    <a:pt x="26" y="46"/>
                  </a:cubicBezTo>
                  <a:cubicBezTo>
                    <a:pt x="24" y="46"/>
                    <a:pt x="24" y="46"/>
                    <a:pt x="24" y="46"/>
                  </a:cubicBezTo>
                  <a:cubicBezTo>
                    <a:pt x="23" y="47"/>
                    <a:pt x="23" y="47"/>
                    <a:pt x="23" y="47"/>
                  </a:cubicBezTo>
                  <a:cubicBezTo>
                    <a:pt x="22" y="46"/>
                    <a:pt x="22" y="46"/>
                    <a:pt x="22" y="46"/>
                  </a:cubicBezTo>
                  <a:cubicBezTo>
                    <a:pt x="23" y="46"/>
                    <a:pt x="24" y="46"/>
                    <a:pt x="24" y="46"/>
                  </a:cubicBezTo>
                  <a:cubicBezTo>
                    <a:pt x="24" y="46"/>
                    <a:pt x="22" y="46"/>
                    <a:pt x="19" y="46"/>
                  </a:cubicBezTo>
                  <a:cubicBezTo>
                    <a:pt x="19" y="46"/>
                    <a:pt x="19" y="46"/>
                    <a:pt x="19" y="46"/>
                  </a:cubicBezTo>
                  <a:cubicBezTo>
                    <a:pt x="18" y="46"/>
                    <a:pt x="18" y="46"/>
                    <a:pt x="18" y="46"/>
                  </a:cubicBezTo>
                  <a:cubicBezTo>
                    <a:pt x="17" y="47"/>
                    <a:pt x="17" y="47"/>
                    <a:pt x="17" y="47"/>
                  </a:cubicBezTo>
                  <a:cubicBezTo>
                    <a:pt x="16" y="46"/>
                    <a:pt x="15" y="46"/>
                    <a:pt x="14" y="46"/>
                  </a:cubicBezTo>
                  <a:cubicBezTo>
                    <a:pt x="13" y="46"/>
                    <a:pt x="12" y="46"/>
                    <a:pt x="11" y="46"/>
                  </a:cubicBezTo>
                  <a:cubicBezTo>
                    <a:pt x="11" y="46"/>
                    <a:pt x="11" y="46"/>
                    <a:pt x="11" y="46"/>
                  </a:cubicBezTo>
                  <a:cubicBezTo>
                    <a:pt x="10" y="45"/>
                    <a:pt x="9" y="45"/>
                    <a:pt x="9" y="45"/>
                  </a:cubicBezTo>
                  <a:cubicBezTo>
                    <a:pt x="9" y="45"/>
                    <a:pt x="8" y="46"/>
                    <a:pt x="7" y="46"/>
                  </a:cubicBezTo>
                  <a:cubicBezTo>
                    <a:pt x="6" y="45"/>
                    <a:pt x="6" y="45"/>
                    <a:pt x="6" y="45"/>
                  </a:cubicBezTo>
                  <a:cubicBezTo>
                    <a:pt x="5" y="45"/>
                    <a:pt x="5" y="45"/>
                    <a:pt x="5" y="45"/>
                  </a:cubicBezTo>
                  <a:cubicBezTo>
                    <a:pt x="5" y="45"/>
                    <a:pt x="5" y="45"/>
                    <a:pt x="4" y="44"/>
                  </a:cubicBezTo>
                  <a:cubicBezTo>
                    <a:pt x="2" y="44"/>
                    <a:pt x="0" y="42"/>
                    <a:pt x="0" y="38"/>
                  </a:cubicBezTo>
                  <a:cubicBezTo>
                    <a:pt x="0" y="37"/>
                    <a:pt x="0" y="37"/>
                    <a:pt x="0" y="37"/>
                  </a:cubicBezTo>
                  <a:cubicBezTo>
                    <a:pt x="2" y="36"/>
                    <a:pt x="2" y="36"/>
                    <a:pt x="2" y="36"/>
                  </a:cubicBezTo>
                  <a:cubicBezTo>
                    <a:pt x="5" y="35"/>
                    <a:pt x="5" y="35"/>
                    <a:pt x="5" y="35"/>
                  </a:cubicBezTo>
                  <a:cubicBezTo>
                    <a:pt x="6" y="36"/>
                    <a:pt x="6" y="36"/>
                    <a:pt x="6" y="36"/>
                  </a:cubicBezTo>
                  <a:cubicBezTo>
                    <a:pt x="8" y="36"/>
                    <a:pt x="8" y="36"/>
                    <a:pt x="8" y="36"/>
                  </a:cubicBezTo>
                  <a:cubicBezTo>
                    <a:pt x="8" y="36"/>
                    <a:pt x="8" y="36"/>
                    <a:pt x="8" y="36"/>
                  </a:cubicBezTo>
                  <a:cubicBezTo>
                    <a:pt x="9" y="36"/>
                    <a:pt x="9" y="37"/>
                    <a:pt x="10" y="38"/>
                  </a:cubicBezTo>
                  <a:cubicBezTo>
                    <a:pt x="10" y="38"/>
                    <a:pt x="10" y="38"/>
                    <a:pt x="10" y="38"/>
                  </a:cubicBezTo>
                  <a:cubicBezTo>
                    <a:pt x="10" y="39"/>
                    <a:pt x="10" y="39"/>
                    <a:pt x="10" y="39"/>
                  </a:cubicBezTo>
                  <a:cubicBezTo>
                    <a:pt x="12" y="40"/>
                    <a:pt x="12" y="40"/>
                    <a:pt x="12" y="40"/>
                  </a:cubicBezTo>
                  <a:cubicBezTo>
                    <a:pt x="12" y="40"/>
                    <a:pt x="12" y="40"/>
                    <a:pt x="12" y="40"/>
                  </a:cubicBezTo>
                  <a:cubicBezTo>
                    <a:pt x="25" y="39"/>
                    <a:pt x="25" y="39"/>
                    <a:pt x="25" y="39"/>
                  </a:cubicBezTo>
                  <a:cubicBezTo>
                    <a:pt x="28" y="38"/>
                    <a:pt x="28" y="38"/>
                    <a:pt x="28" y="38"/>
                  </a:cubicBezTo>
                  <a:cubicBezTo>
                    <a:pt x="28" y="38"/>
                    <a:pt x="28" y="38"/>
                    <a:pt x="28" y="38"/>
                  </a:cubicBezTo>
                  <a:cubicBezTo>
                    <a:pt x="29" y="38"/>
                    <a:pt x="29" y="38"/>
                    <a:pt x="29" y="38"/>
                  </a:cubicBezTo>
                  <a:cubicBezTo>
                    <a:pt x="30" y="38"/>
                    <a:pt x="30" y="38"/>
                    <a:pt x="30" y="38"/>
                  </a:cubicBezTo>
                  <a:cubicBezTo>
                    <a:pt x="30" y="37"/>
                    <a:pt x="30" y="37"/>
                    <a:pt x="30" y="37"/>
                  </a:cubicBezTo>
                  <a:cubicBezTo>
                    <a:pt x="32" y="37"/>
                    <a:pt x="33" y="37"/>
                    <a:pt x="34" y="36"/>
                  </a:cubicBezTo>
                  <a:cubicBezTo>
                    <a:pt x="34" y="36"/>
                    <a:pt x="34" y="36"/>
                    <a:pt x="34" y="36"/>
                  </a:cubicBezTo>
                  <a:cubicBezTo>
                    <a:pt x="34" y="35"/>
                    <a:pt x="34" y="35"/>
                    <a:pt x="34" y="35"/>
                  </a:cubicBezTo>
                  <a:cubicBezTo>
                    <a:pt x="33" y="35"/>
                    <a:pt x="33" y="35"/>
                    <a:pt x="33" y="35"/>
                  </a:cubicBezTo>
                  <a:cubicBezTo>
                    <a:pt x="32" y="34"/>
                    <a:pt x="32" y="34"/>
                    <a:pt x="32" y="34"/>
                  </a:cubicBezTo>
                  <a:cubicBezTo>
                    <a:pt x="31" y="34"/>
                    <a:pt x="31" y="34"/>
                    <a:pt x="31" y="34"/>
                  </a:cubicBezTo>
                  <a:cubicBezTo>
                    <a:pt x="31" y="33"/>
                    <a:pt x="31" y="33"/>
                    <a:pt x="31" y="33"/>
                  </a:cubicBezTo>
                  <a:cubicBezTo>
                    <a:pt x="31" y="33"/>
                    <a:pt x="31" y="33"/>
                    <a:pt x="31" y="33"/>
                  </a:cubicBezTo>
                  <a:cubicBezTo>
                    <a:pt x="30" y="33"/>
                    <a:pt x="30" y="33"/>
                    <a:pt x="30" y="33"/>
                  </a:cubicBezTo>
                  <a:cubicBezTo>
                    <a:pt x="29" y="32"/>
                    <a:pt x="29" y="32"/>
                    <a:pt x="29" y="32"/>
                  </a:cubicBezTo>
                  <a:cubicBezTo>
                    <a:pt x="29" y="32"/>
                    <a:pt x="28" y="32"/>
                    <a:pt x="28" y="32"/>
                  </a:cubicBezTo>
                  <a:cubicBezTo>
                    <a:pt x="27" y="32"/>
                    <a:pt x="26" y="32"/>
                    <a:pt x="25" y="32"/>
                  </a:cubicBezTo>
                  <a:cubicBezTo>
                    <a:pt x="24" y="32"/>
                    <a:pt x="24" y="32"/>
                    <a:pt x="24" y="32"/>
                  </a:cubicBezTo>
                  <a:cubicBezTo>
                    <a:pt x="24" y="31"/>
                    <a:pt x="24" y="31"/>
                    <a:pt x="24" y="31"/>
                  </a:cubicBezTo>
                  <a:cubicBezTo>
                    <a:pt x="22" y="32"/>
                    <a:pt x="22" y="32"/>
                    <a:pt x="22" y="32"/>
                  </a:cubicBezTo>
                  <a:cubicBezTo>
                    <a:pt x="22" y="31"/>
                    <a:pt x="22" y="31"/>
                    <a:pt x="22" y="31"/>
                  </a:cubicBezTo>
                  <a:cubicBezTo>
                    <a:pt x="21" y="31"/>
                    <a:pt x="21" y="31"/>
                    <a:pt x="21" y="31"/>
                  </a:cubicBezTo>
                  <a:cubicBezTo>
                    <a:pt x="20" y="30"/>
                    <a:pt x="20" y="30"/>
                    <a:pt x="20" y="30"/>
                  </a:cubicBezTo>
                  <a:cubicBezTo>
                    <a:pt x="17" y="29"/>
                    <a:pt x="17" y="29"/>
                    <a:pt x="17" y="29"/>
                  </a:cubicBezTo>
                  <a:cubicBezTo>
                    <a:pt x="16" y="28"/>
                    <a:pt x="16" y="28"/>
                    <a:pt x="16" y="28"/>
                  </a:cubicBezTo>
                  <a:cubicBezTo>
                    <a:pt x="12" y="27"/>
                    <a:pt x="12" y="27"/>
                    <a:pt x="12" y="27"/>
                  </a:cubicBezTo>
                  <a:cubicBezTo>
                    <a:pt x="11" y="27"/>
                    <a:pt x="11" y="27"/>
                    <a:pt x="11" y="27"/>
                  </a:cubicBezTo>
                  <a:cubicBezTo>
                    <a:pt x="9" y="25"/>
                    <a:pt x="9" y="25"/>
                    <a:pt x="9" y="25"/>
                  </a:cubicBezTo>
                  <a:cubicBezTo>
                    <a:pt x="7" y="21"/>
                    <a:pt x="7" y="21"/>
                    <a:pt x="7" y="21"/>
                  </a:cubicBezTo>
                  <a:cubicBezTo>
                    <a:pt x="6" y="20"/>
                    <a:pt x="6" y="20"/>
                    <a:pt x="6" y="20"/>
                  </a:cubicBezTo>
                  <a:cubicBezTo>
                    <a:pt x="5" y="14"/>
                    <a:pt x="5" y="14"/>
                    <a:pt x="5" y="14"/>
                  </a:cubicBezTo>
                  <a:cubicBezTo>
                    <a:pt x="6" y="14"/>
                    <a:pt x="6" y="14"/>
                    <a:pt x="6" y="14"/>
                  </a:cubicBezTo>
                  <a:cubicBezTo>
                    <a:pt x="6" y="12"/>
                    <a:pt x="6" y="11"/>
                    <a:pt x="7" y="10"/>
                  </a:cubicBezTo>
                  <a:cubicBezTo>
                    <a:pt x="8" y="9"/>
                    <a:pt x="9" y="8"/>
                    <a:pt x="9" y="7"/>
                  </a:cubicBezTo>
                  <a:cubicBezTo>
                    <a:pt x="10" y="7"/>
                    <a:pt x="10" y="7"/>
                    <a:pt x="10" y="7"/>
                  </a:cubicBezTo>
                  <a:cubicBezTo>
                    <a:pt x="11" y="6"/>
                    <a:pt x="11" y="6"/>
                    <a:pt x="12" y="5"/>
                  </a:cubicBezTo>
                  <a:cubicBezTo>
                    <a:pt x="14" y="4"/>
                    <a:pt x="14" y="4"/>
                    <a:pt x="14" y="4"/>
                  </a:cubicBezTo>
                  <a:cubicBezTo>
                    <a:pt x="20" y="2"/>
                    <a:pt x="20" y="2"/>
                    <a:pt x="20" y="2"/>
                  </a:cubicBezTo>
                  <a:cubicBezTo>
                    <a:pt x="21" y="2"/>
                    <a:pt x="21" y="2"/>
                    <a:pt x="21" y="2"/>
                  </a:cubicBezTo>
                  <a:cubicBezTo>
                    <a:pt x="23" y="1"/>
                    <a:pt x="23" y="1"/>
                    <a:pt x="23" y="1"/>
                  </a:cubicBezTo>
                  <a:cubicBezTo>
                    <a:pt x="26" y="0"/>
                    <a:pt x="26" y="0"/>
                    <a:pt x="26" y="0"/>
                  </a:cubicBezTo>
                  <a:cubicBezTo>
                    <a:pt x="33" y="1"/>
                    <a:pt x="33" y="1"/>
                    <a:pt x="33" y="1"/>
                  </a:cubicBezTo>
                  <a:cubicBezTo>
                    <a:pt x="33" y="1"/>
                    <a:pt x="33" y="1"/>
                    <a:pt x="33" y="1"/>
                  </a:cubicBezTo>
                  <a:cubicBezTo>
                    <a:pt x="34" y="2"/>
                    <a:pt x="34" y="2"/>
                    <a:pt x="35" y="3"/>
                  </a:cubicBezTo>
                  <a:cubicBezTo>
                    <a:pt x="35" y="3"/>
                    <a:pt x="35" y="3"/>
                    <a:pt x="35" y="3"/>
                  </a:cubicBezTo>
                  <a:cubicBezTo>
                    <a:pt x="37" y="4"/>
                    <a:pt x="37" y="4"/>
                    <a:pt x="37" y="4"/>
                  </a:cubicBezTo>
                  <a:cubicBezTo>
                    <a:pt x="36" y="7"/>
                    <a:pt x="36" y="7"/>
                    <a:pt x="36" y="7"/>
                  </a:cubicBezTo>
                  <a:cubicBezTo>
                    <a:pt x="36" y="8"/>
                    <a:pt x="36" y="8"/>
                    <a:pt x="36" y="8"/>
                  </a:cubicBezTo>
                  <a:cubicBezTo>
                    <a:pt x="36" y="9"/>
                    <a:pt x="34" y="10"/>
                    <a:pt x="33" y="10"/>
                  </a:cubicBezTo>
                  <a:cubicBezTo>
                    <a:pt x="32" y="10"/>
                    <a:pt x="31" y="10"/>
                    <a:pt x="30" y="9"/>
                  </a:cubicBezTo>
                  <a:cubicBezTo>
                    <a:pt x="30" y="8"/>
                    <a:pt x="30" y="8"/>
                    <a:pt x="30" y="8"/>
                  </a:cubicBezTo>
                  <a:cubicBezTo>
                    <a:pt x="29" y="8"/>
                    <a:pt x="29" y="8"/>
                    <a:pt x="29" y="8"/>
                  </a:cubicBezTo>
                  <a:cubicBezTo>
                    <a:pt x="28" y="9"/>
                    <a:pt x="28" y="9"/>
                    <a:pt x="28" y="9"/>
                  </a:cubicBezTo>
                  <a:cubicBezTo>
                    <a:pt x="26" y="8"/>
                    <a:pt x="26" y="8"/>
                    <a:pt x="26" y="8"/>
                  </a:cubicBezTo>
                  <a:cubicBezTo>
                    <a:pt x="26" y="8"/>
                    <a:pt x="26" y="8"/>
                    <a:pt x="26" y="8"/>
                  </a:cubicBezTo>
                  <a:cubicBezTo>
                    <a:pt x="25" y="8"/>
                    <a:pt x="24" y="9"/>
                    <a:pt x="23" y="9"/>
                  </a:cubicBezTo>
                  <a:cubicBezTo>
                    <a:pt x="22" y="9"/>
                    <a:pt x="21" y="9"/>
                    <a:pt x="20" y="10"/>
                  </a:cubicBezTo>
                  <a:cubicBezTo>
                    <a:pt x="19" y="10"/>
                    <a:pt x="19" y="10"/>
                    <a:pt x="19" y="10"/>
                  </a:cubicBezTo>
                  <a:cubicBezTo>
                    <a:pt x="18" y="11"/>
                    <a:pt x="18" y="11"/>
                    <a:pt x="18" y="11"/>
                  </a:cubicBezTo>
                  <a:cubicBezTo>
                    <a:pt x="17" y="11"/>
                    <a:pt x="17" y="11"/>
                    <a:pt x="17" y="11"/>
                  </a:cubicBezTo>
                  <a:cubicBezTo>
                    <a:pt x="16" y="11"/>
                    <a:pt x="16" y="11"/>
                    <a:pt x="16" y="11"/>
                  </a:cubicBezTo>
                  <a:cubicBezTo>
                    <a:pt x="16" y="12"/>
                    <a:pt x="16" y="12"/>
                    <a:pt x="16" y="12"/>
                  </a:cubicBezTo>
                  <a:cubicBezTo>
                    <a:pt x="15" y="13"/>
                    <a:pt x="15" y="13"/>
                    <a:pt x="15" y="13"/>
                  </a:cubicBezTo>
                  <a:cubicBezTo>
                    <a:pt x="15" y="13"/>
                    <a:pt x="15" y="13"/>
                    <a:pt x="15" y="13"/>
                  </a:cubicBezTo>
                  <a:cubicBezTo>
                    <a:pt x="14" y="14"/>
                    <a:pt x="14" y="14"/>
                    <a:pt x="14" y="14"/>
                  </a:cubicBezTo>
                  <a:cubicBezTo>
                    <a:pt x="12" y="15"/>
                    <a:pt x="12" y="15"/>
                    <a:pt x="12" y="15"/>
                  </a:cubicBezTo>
                  <a:cubicBezTo>
                    <a:pt x="12" y="16"/>
                    <a:pt x="12" y="16"/>
                    <a:pt x="12" y="17"/>
                  </a:cubicBezTo>
                  <a:cubicBezTo>
                    <a:pt x="12" y="19"/>
                    <a:pt x="12" y="19"/>
                    <a:pt x="14" y="20"/>
                  </a:cubicBezTo>
                  <a:cubicBezTo>
                    <a:pt x="14" y="20"/>
                    <a:pt x="14" y="20"/>
                    <a:pt x="14" y="20"/>
                  </a:cubicBezTo>
                  <a:cubicBezTo>
                    <a:pt x="15" y="21"/>
                    <a:pt x="15" y="21"/>
                    <a:pt x="15" y="21"/>
                  </a:cubicBezTo>
                  <a:cubicBezTo>
                    <a:pt x="16" y="22"/>
                    <a:pt x="17" y="22"/>
                    <a:pt x="17" y="22"/>
                  </a:cubicBezTo>
                  <a:cubicBezTo>
                    <a:pt x="19" y="22"/>
                    <a:pt x="19" y="22"/>
                    <a:pt x="19" y="22"/>
                  </a:cubicBezTo>
                  <a:cubicBezTo>
                    <a:pt x="21" y="24"/>
                    <a:pt x="21" y="24"/>
                    <a:pt x="21" y="24"/>
                  </a:cubicBezTo>
                  <a:cubicBezTo>
                    <a:pt x="23" y="24"/>
                    <a:pt x="23" y="24"/>
                    <a:pt x="23" y="24"/>
                  </a:cubicBezTo>
                  <a:cubicBezTo>
                    <a:pt x="24" y="24"/>
                    <a:pt x="24" y="24"/>
                    <a:pt x="24" y="24"/>
                  </a:cubicBezTo>
                  <a:cubicBezTo>
                    <a:pt x="28" y="26"/>
                    <a:pt x="28" y="26"/>
                    <a:pt x="28" y="26"/>
                  </a:cubicBezTo>
                  <a:cubicBezTo>
                    <a:pt x="29" y="27"/>
                    <a:pt x="29" y="27"/>
                    <a:pt x="29" y="27"/>
                  </a:cubicBezTo>
                  <a:cubicBezTo>
                    <a:pt x="29" y="26"/>
                    <a:pt x="29" y="26"/>
                    <a:pt x="29" y="26"/>
                  </a:cubicBezTo>
                  <a:cubicBezTo>
                    <a:pt x="30" y="26"/>
                    <a:pt x="31" y="27"/>
                    <a:pt x="32" y="27"/>
                  </a:cubicBezTo>
                  <a:cubicBezTo>
                    <a:pt x="34" y="28"/>
                    <a:pt x="34" y="28"/>
                    <a:pt x="34" y="28"/>
                  </a:cubicBezTo>
                  <a:cubicBezTo>
                    <a:pt x="34" y="28"/>
                    <a:pt x="34" y="28"/>
                    <a:pt x="34" y="28"/>
                  </a:cubicBezTo>
                  <a:cubicBezTo>
                    <a:pt x="36" y="28"/>
                    <a:pt x="36" y="28"/>
                    <a:pt x="36" y="28"/>
                  </a:cubicBezTo>
                  <a:cubicBezTo>
                    <a:pt x="39" y="30"/>
                    <a:pt x="39" y="30"/>
                    <a:pt x="39" y="30"/>
                  </a:cubicBezTo>
                  <a:cubicBezTo>
                    <a:pt x="39" y="31"/>
                    <a:pt x="40" y="32"/>
                    <a:pt x="41" y="32"/>
                  </a:cubicBezTo>
                  <a:cubicBezTo>
                    <a:pt x="42" y="33"/>
                    <a:pt x="42" y="33"/>
                    <a:pt x="42" y="33"/>
                  </a:cubicBezTo>
                  <a:cubicBezTo>
                    <a:pt x="42" y="34"/>
                    <a:pt x="42" y="34"/>
                    <a:pt x="42" y="34"/>
                  </a:cubicBezTo>
                  <a:cubicBezTo>
                    <a:pt x="42" y="35"/>
                    <a:pt x="43" y="36"/>
                    <a:pt x="43" y="36"/>
                  </a:cubicBezTo>
                  <a:cubicBezTo>
                    <a:pt x="43" y="37"/>
                    <a:pt x="43" y="37"/>
                    <a:pt x="43" y="37"/>
                  </a:cubicBezTo>
                  <a:lnTo>
                    <a:pt x="4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40"/>
            <p:cNvSpPr>
              <a:spLocks noEditPoints="1"/>
            </p:cNvSpPr>
            <p:nvPr userDrawn="1"/>
          </p:nvSpPr>
          <p:spPr bwMode="auto">
            <a:xfrm>
              <a:off x="758" y="419"/>
              <a:ext cx="31" cy="13"/>
            </a:xfrm>
            <a:custGeom>
              <a:avLst/>
              <a:gdLst>
                <a:gd name="T0" fmla="*/ 15 w 15"/>
                <a:gd name="T1" fmla="*/ 4 h 6"/>
                <a:gd name="T2" fmla="*/ 14 w 15"/>
                <a:gd name="T3" fmla="*/ 3 h 6"/>
                <a:gd name="T4" fmla="*/ 14 w 15"/>
                <a:gd name="T5" fmla="*/ 2 h 6"/>
                <a:gd name="T6" fmla="*/ 14 w 15"/>
                <a:gd name="T7" fmla="*/ 1 h 6"/>
                <a:gd name="T8" fmla="*/ 14 w 15"/>
                <a:gd name="T9" fmla="*/ 1 h 6"/>
                <a:gd name="T10" fmla="*/ 14 w 15"/>
                <a:gd name="T11" fmla="*/ 0 h 6"/>
                <a:gd name="T12" fmla="*/ 13 w 15"/>
                <a:gd name="T13" fmla="*/ 0 h 6"/>
                <a:gd name="T14" fmla="*/ 13 w 15"/>
                <a:gd name="T15" fmla="*/ 1 h 6"/>
                <a:gd name="T16" fmla="*/ 12 w 15"/>
                <a:gd name="T17" fmla="*/ 2 h 6"/>
                <a:gd name="T18" fmla="*/ 11 w 15"/>
                <a:gd name="T19" fmla="*/ 3 h 6"/>
                <a:gd name="T20" fmla="*/ 11 w 15"/>
                <a:gd name="T21" fmla="*/ 3 h 6"/>
                <a:gd name="T22" fmla="*/ 9 w 15"/>
                <a:gd name="T23" fmla="*/ 2 h 6"/>
                <a:gd name="T24" fmla="*/ 9 w 15"/>
                <a:gd name="T25" fmla="*/ 1 h 6"/>
                <a:gd name="T26" fmla="*/ 9 w 15"/>
                <a:gd name="T27" fmla="*/ 1 h 6"/>
                <a:gd name="T28" fmla="*/ 8 w 15"/>
                <a:gd name="T29" fmla="*/ 0 h 6"/>
                <a:gd name="T30" fmla="*/ 6 w 15"/>
                <a:gd name="T31" fmla="*/ 0 h 6"/>
                <a:gd name="T32" fmla="*/ 5 w 15"/>
                <a:gd name="T33" fmla="*/ 0 h 6"/>
                <a:gd name="T34" fmla="*/ 4 w 15"/>
                <a:gd name="T35" fmla="*/ 0 h 6"/>
                <a:gd name="T36" fmla="*/ 3 w 15"/>
                <a:gd name="T37" fmla="*/ 0 h 6"/>
                <a:gd name="T38" fmla="*/ 1 w 15"/>
                <a:gd name="T39" fmla="*/ 0 h 6"/>
                <a:gd name="T40" fmla="*/ 0 w 15"/>
                <a:gd name="T41" fmla="*/ 1 h 6"/>
                <a:gd name="T42" fmla="*/ 1 w 15"/>
                <a:gd name="T43" fmla="*/ 1 h 6"/>
                <a:gd name="T44" fmla="*/ 3 w 15"/>
                <a:gd name="T45" fmla="*/ 2 h 6"/>
                <a:gd name="T46" fmla="*/ 3 w 15"/>
                <a:gd name="T47" fmla="*/ 2 h 6"/>
                <a:gd name="T48" fmla="*/ 3 w 15"/>
                <a:gd name="T49" fmla="*/ 3 h 6"/>
                <a:gd name="T50" fmla="*/ 3 w 15"/>
                <a:gd name="T51" fmla="*/ 4 h 6"/>
                <a:gd name="T52" fmla="*/ 3 w 15"/>
                <a:gd name="T53" fmla="*/ 5 h 6"/>
                <a:gd name="T54" fmla="*/ 3 w 15"/>
                <a:gd name="T55" fmla="*/ 6 h 6"/>
                <a:gd name="T56" fmla="*/ 4 w 15"/>
                <a:gd name="T57" fmla="*/ 5 h 6"/>
                <a:gd name="T58" fmla="*/ 4 w 15"/>
                <a:gd name="T59" fmla="*/ 4 h 6"/>
                <a:gd name="T60" fmla="*/ 4 w 15"/>
                <a:gd name="T61" fmla="*/ 4 h 6"/>
                <a:gd name="T62" fmla="*/ 4 w 15"/>
                <a:gd name="T63" fmla="*/ 2 h 6"/>
                <a:gd name="T64" fmla="*/ 4 w 15"/>
                <a:gd name="T65" fmla="*/ 1 h 6"/>
                <a:gd name="T66" fmla="*/ 5 w 15"/>
                <a:gd name="T67" fmla="*/ 1 h 6"/>
                <a:gd name="T68" fmla="*/ 6 w 15"/>
                <a:gd name="T69" fmla="*/ 1 h 6"/>
                <a:gd name="T70" fmla="*/ 7 w 15"/>
                <a:gd name="T71" fmla="*/ 1 h 6"/>
                <a:gd name="T72" fmla="*/ 7 w 15"/>
                <a:gd name="T73" fmla="*/ 2 h 6"/>
                <a:gd name="T74" fmla="*/ 7 w 15"/>
                <a:gd name="T75" fmla="*/ 4 h 6"/>
                <a:gd name="T76" fmla="*/ 7 w 15"/>
                <a:gd name="T77" fmla="*/ 5 h 6"/>
                <a:gd name="T78" fmla="*/ 8 w 15"/>
                <a:gd name="T79" fmla="*/ 5 h 6"/>
                <a:gd name="T80" fmla="*/ 8 w 15"/>
                <a:gd name="T81" fmla="*/ 4 h 6"/>
                <a:gd name="T82" fmla="*/ 9 w 15"/>
                <a:gd name="T83" fmla="*/ 2 h 6"/>
                <a:gd name="T84" fmla="*/ 9 w 15"/>
                <a:gd name="T85" fmla="*/ 3 h 6"/>
                <a:gd name="T86" fmla="*/ 10 w 15"/>
                <a:gd name="T87" fmla="*/ 4 h 6"/>
                <a:gd name="T88" fmla="*/ 10 w 15"/>
                <a:gd name="T89" fmla="*/ 5 h 6"/>
                <a:gd name="T90" fmla="*/ 11 w 15"/>
                <a:gd name="T91" fmla="*/ 5 h 6"/>
                <a:gd name="T92" fmla="*/ 12 w 15"/>
                <a:gd name="T93" fmla="*/ 4 h 6"/>
                <a:gd name="T94" fmla="*/ 13 w 15"/>
                <a:gd name="T95" fmla="*/ 3 h 6"/>
                <a:gd name="T96" fmla="*/ 13 w 15"/>
                <a:gd name="T97" fmla="*/ 3 h 6"/>
                <a:gd name="T98" fmla="*/ 13 w 15"/>
                <a:gd name="T99" fmla="*/ 4 h 6"/>
                <a:gd name="T100" fmla="*/ 14 w 15"/>
                <a:gd name="T101" fmla="*/ 6 h 6"/>
                <a:gd name="T102" fmla="*/ 8 w 15"/>
                <a:gd name="T10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 h="6">
                  <a:moveTo>
                    <a:pt x="15" y="5"/>
                  </a:moveTo>
                  <a:cubicBezTo>
                    <a:pt x="15" y="5"/>
                    <a:pt x="15" y="5"/>
                    <a:pt x="15" y="5"/>
                  </a:cubicBezTo>
                  <a:cubicBezTo>
                    <a:pt x="15" y="5"/>
                    <a:pt x="15" y="5"/>
                    <a:pt x="15" y="5"/>
                  </a:cubicBezTo>
                  <a:cubicBezTo>
                    <a:pt x="15" y="5"/>
                    <a:pt x="15" y="5"/>
                    <a:pt x="15" y="5"/>
                  </a:cubicBezTo>
                  <a:cubicBezTo>
                    <a:pt x="15" y="4"/>
                    <a:pt x="15" y="4"/>
                    <a:pt x="15" y="4"/>
                  </a:cubicBezTo>
                  <a:cubicBezTo>
                    <a:pt x="14" y="4"/>
                    <a:pt x="14" y="4"/>
                    <a:pt x="14" y="4"/>
                  </a:cubicBezTo>
                  <a:cubicBezTo>
                    <a:pt x="14" y="4"/>
                    <a:pt x="14" y="4"/>
                    <a:pt x="14" y="4"/>
                  </a:cubicBezTo>
                  <a:cubicBezTo>
                    <a:pt x="14" y="4"/>
                    <a:pt x="14" y="4"/>
                    <a:pt x="14" y="4"/>
                  </a:cubicBezTo>
                  <a:cubicBezTo>
                    <a:pt x="14" y="3"/>
                    <a:pt x="14" y="3"/>
                    <a:pt x="14" y="3"/>
                  </a:cubicBezTo>
                  <a:cubicBezTo>
                    <a:pt x="14" y="3"/>
                    <a:pt x="14" y="3"/>
                    <a:pt x="14" y="3"/>
                  </a:cubicBezTo>
                  <a:cubicBezTo>
                    <a:pt x="14" y="3"/>
                    <a:pt x="15" y="3"/>
                    <a:pt x="15" y="3"/>
                  </a:cubicBezTo>
                  <a:cubicBezTo>
                    <a:pt x="15"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5" y="2"/>
                    <a:pt x="15" y="2"/>
                    <a:pt x="15" y="2"/>
                  </a:cubicBezTo>
                  <a:cubicBezTo>
                    <a:pt x="14" y="2"/>
                    <a:pt x="14" y="2"/>
                    <a:pt x="14" y="2"/>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3" y="0"/>
                  </a:cubicBezTo>
                  <a:cubicBezTo>
                    <a:pt x="13" y="0"/>
                    <a:pt x="13" y="0"/>
                    <a:pt x="13" y="0"/>
                  </a:cubicBezTo>
                  <a:cubicBezTo>
                    <a:pt x="13" y="0"/>
                    <a:pt x="13" y="0"/>
                    <a:pt x="13" y="0"/>
                  </a:cubicBezTo>
                  <a:cubicBezTo>
                    <a:pt x="13" y="0"/>
                    <a:pt x="13" y="0"/>
                    <a:pt x="13" y="0"/>
                  </a:cubicBezTo>
                  <a:cubicBezTo>
                    <a:pt x="13" y="0"/>
                    <a:pt x="13" y="0"/>
                    <a:pt x="13" y="0"/>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2" y="1"/>
                    <a:pt x="12" y="1"/>
                    <a:pt x="12" y="1"/>
                  </a:cubicBezTo>
                  <a:cubicBezTo>
                    <a:pt x="12" y="2"/>
                    <a:pt x="12" y="2"/>
                    <a:pt x="12" y="2"/>
                  </a:cubicBezTo>
                  <a:cubicBezTo>
                    <a:pt x="12" y="2"/>
                    <a:pt x="12" y="2"/>
                    <a:pt x="12" y="2"/>
                  </a:cubicBezTo>
                  <a:cubicBezTo>
                    <a:pt x="12" y="2"/>
                    <a:pt x="12" y="2"/>
                    <a:pt x="12" y="2"/>
                  </a:cubicBezTo>
                  <a:cubicBezTo>
                    <a:pt x="12" y="2"/>
                    <a:pt x="12" y="2"/>
                    <a:pt x="12" y="2"/>
                  </a:cubicBezTo>
                  <a:cubicBezTo>
                    <a:pt x="12" y="2"/>
                    <a:pt x="12" y="2"/>
                    <a:pt x="12" y="2"/>
                  </a:cubicBezTo>
                  <a:cubicBezTo>
                    <a:pt x="12" y="3"/>
                    <a:pt x="12" y="3"/>
                    <a:pt x="12"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0" y="3"/>
                    <a:pt x="10" y="3"/>
                    <a:pt x="10" y="3"/>
                  </a:cubicBezTo>
                  <a:cubicBezTo>
                    <a:pt x="10" y="2"/>
                    <a:pt x="10" y="2"/>
                    <a:pt x="10" y="2"/>
                  </a:cubicBezTo>
                  <a:cubicBezTo>
                    <a:pt x="10" y="2"/>
                    <a:pt x="10" y="2"/>
                    <a:pt x="10" y="2"/>
                  </a:cubicBezTo>
                  <a:cubicBezTo>
                    <a:pt x="10" y="2"/>
                    <a:pt x="10" y="2"/>
                    <a:pt x="10" y="2"/>
                  </a:cubicBezTo>
                  <a:cubicBezTo>
                    <a:pt x="9" y="2"/>
                    <a:pt x="9" y="2"/>
                    <a:pt x="9" y="2"/>
                  </a:cubicBezTo>
                  <a:cubicBezTo>
                    <a:pt x="9" y="2"/>
                    <a:pt x="9" y="2"/>
                    <a:pt x="9" y="2"/>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0"/>
                    <a:pt x="9" y="0"/>
                    <a:pt x="9" y="0"/>
                  </a:cubicBezTo>
                  <a:cubicBezTo>
                    <a:pt x="8" y="0"/>
                    <a:pt x="8" y="0"/>
                    <a:pt x="8" y="0"/>
                  </a:cubicBezTo>
                  <a:cubicBezTo>
                    <a:pt x="8" y="0"/>
                    <a:pt x="8" y="0"/>
                    <a:pt x="8" y="0"/>
                  </a:cubicBezTo>
                  <a:cubicBezTo>
                    <a:pt x="8" y="0"/>
                    <a:pt x="8" y="0"/>
                    <a:pt x="8" y="0"/>
                  </a:cubicBezTo>
                  <a:cubicBezTo>
                    <a:pt x="8" y="0"/>
                    <a:pt x="8" y="0"/>
                    <a:pt x="8" y="0"/>
                  </a:cubicBezTo>
                  <a:cubicBezTo>
                    <a:pt x="8" y="0"/>
                    <a:pt x="8" y="0"/>
                    <a:pt x="8"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0"/>
                    <a:pt x="6" y="0"/>
                    <a:pt x="6"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2"/>
                  </a:cubicBezTo>
                  <a:cubicBezTo>
                    <a:pt x="1" y="2"/>
                    <a:pt x="1" y="2"/>
                    <a:pt x="1" y="2"/>
                  </a:cubicBezTo>
                  <a:cubicBezTo>
                    <a:pt x="1" y="1"/>
                    <a:pt x="1" y="1"/>
                    <a:pt x="1" y="1"/>
                  </a:cubicBezTo>
                  <a:cubicBezTo>
                    <a:pt x="2" y="1"/>
                    <a:pt x="2" y="1"/>
                    <a:pt x="2" y="1"/>
                  </a:cubicBezTo>
                  <a:cubicBezTo>
                    <a:pt x="2" y="2"/>
                    <a:pt x="2" y="2"/>
                    <a:pt x="2" y="2"/>
                  </a:cubicBezTo>
                  <a:cubicBezTo>
                    <a:pt x="2" y="2"/>
                    <a:pt x="2" y="2"/>
                    <a:pt x="2" y="2"/>
                  </a:cubicBezTo>
                  <a:cubicBezTo>
                    <a:pt x="2" y="2"/>
                    <a:pt x="2"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5"/>
                    <a:pt x="3" y="5"/>
                  </a:cubicBezTo>
                  <a:cubicBezTo>
                    <a:pt x="3" y="5"/>
                    <a:pt x="3" y="5"/>
                    <a:pt x="3" y="5"/>
                  </a:cubicBezTo>
                  <a:cubicBezTo>
                    <a:pt x="3" y="5"/>
                    <a:pt x="3" y="5"/>
                    <a:pt x="3" y="5"/>
                  </a:cubicBezTo>
                  <a:cubicBezTo>
                    <a:pt x="3" y="5"/>
                    <a:pt x="3" y="5"/>
                    <a:pt x="3" y="5"/>
                  </a:cubicBezTo>
                  <a:cubicBezTo>
                    <a:pt x="3" y="5"/>
                    <a:pt x="3" y="6"/>
                    <a:pt x="3" y="6"/>
                  </a:cubicBezTo>
                  <a:cubicBezTo>
                    <a:pt x="3" y="6"/>
                    <a:pt x="3" y="6"/>
                    <a:pt x="3" y="6"/>
                  </a:cubicBezTo>
                  <a:cubicBezTo>
                    <a:pt x="3" y="6"/>
                    <a:pt x="3" y="6"/>
                    <a:pt x="3" y="6"/>
                  </a:cubicBezTo>
                  <a:cubicBezTo>
                    <a:pt x="4" y="6"/>
                    <a:pt x="4" y="6"/>
                    <a:pt x="4" y="6"/>
                  </a:cubicBezTo>
                  <a:cubicBezTo>
                    <a:pt x="4" y="6"/>
                    <a:pt x="4" y="6"/>
                    <a:pt x="4" y="6"/>
                  </a:cubicBezTo>
                  <a:cubicBezTo>
                    <a:pt x="4" y="6"/>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3"/>
                    <a:pt x="4" y="3"/>
                    <a:pt x="4" y="3"/>
                  </a:cubicBezTo>
                  <a:cubicBezTo>
                    <a:pt x="4" y="3"/>
                    <a:pt x="4" y="3"/>
                    <a:pt x="4" y="3"/>
                  </a:cubicBezTo>
                  <a:cubicBezTo>
                    <a:pt x="4" y="3"/>
                    <a:pt x="4" y="3"/>
                    <a:pt x="4" y="3"/>
                  </a:cubicBezTo>
                  <a:cubicBezTo>
                    <a:pt x="4" y="3"/>
                    <a:pt x="4" y="3"/>
                    <a:pt x="4" y="3"/>
                  </a:cubicBezTo>
                  <a:cubicBezTo>
                    <a:pt x="4" y="3"/>
                    <a:pt x="4" y="3"/>
                    <a:pt x="4" y="2"/>
                  </a:cubicBezTo>
                  <a:cubicBezTo>
                    <a:pt x="4" y="2"/>
                    <a:pt x="4" y="2"/>
                    <a:pt x="4" y="2"/>
                  </a:cubicBezTo>
                  <a:cubicBezTo>
                    <a:pt x="4" y="2"/>
                    <a:pt x="4" y="2"/>
                    <a:pt x="4" y="2"/>
                  </a:cubicBezTo>
                  <a:cubicBezTo>
                    <a:pt x="4" y="2"/>
                    <a:pt x="4" y="2"/>
                    <a:pt x="4" y="2"/>
                  </a:cubicBezTo>
                  <a:cubicBezTo>
                    <a:pt x="4" y="2"/>
                    <a:pt x="4" y="2"/>
                    <a:pt x="4" y="2"/>
                  </a:cubicBezTo>
                  <a:cubicBezTo>
                    <a:pt x="4" y="1"/>
                    <a:pt x="4" y="1"/>
                    <a:pt x="4" y="1"/>
                  </a:cubicBezTo>
                  <a:cubicBezTo>
                    <a:pt x="4" y="1"/>
                    <a:pt x="4" y="1"/>
                    <a:pt x="4" y="1"/>
                  </a:cubicBezTo>
                  <a:cubicBezTo>
                    <a:pt x="4" y="1"/>
                    <a:pt x="4" y="1"/>
                    <a:pt x="4" y="1"/>
                  </a:cubicBezTo>
                  <a:cubicBezTo>
                    <a:pt x="5" y="1"/>
                    <a:pt x="5" y="1"/>
                    <a:pt x="5" y="1"/>
                  </a:cubicBezTo>
                  <a:cubicBezTo>
                    <a:pt x="5" y="1"/>
                    <a:pt x="5" y="1"/>
                    <a:pt x="5" y="1"/>
                  </a:cubicBezTo>
                  <a:cubicBezTo>
                    <a:pt x="5" y="1"/>
                    <a:pt x="5" y="1"/>
                    <a:pt x="5" y="1"/>
                  </a:cubicBezTo>
                  <a:cubicBezTo>
                    <a:pt x="5" y="1"/>
                    <a:pt x="5" y="1"/>
                    <a:pt x="5" y="1"/>
                  </a:cubicBezTo>
                  <a:cubicBezTo>
                    <a:pt x="5" y="1"/>
                    <a:pt x="5" y="1"/>
                    <a:pt x="6" y="1"/>
                  </a:cubicBezTo>
                  <a:cubicBezTo>
                    <a:pt x="6" y="1"/>
                    <a:pt x="6" y="1"/>
                    <a:pt x="6" y="1"/>
                  </a:cubicBezTo>
                  <a:cubicBezTo>
                    <a:pt x="6" y="1"/>
                    <a:pt x="6" y="1"/>
                    <a:pt x="6" y="1"/>
                  </a:cubicBezTo>
                  <a:cubicBezTo>
                    <a:pt x="6" y="1"/>
                    <a:pt x="6" y="1"/>
                    <a:pt x="6" y="1"/>
                  </a:cubicBezTo>
                  <a:cubicBezTo>
                    <a:pt x="7" y="1"/>
                    <a:pt x="7" y="1"/>
                    <a:pt x="7" y="1"/>
                  </a:cubicBezTo>
                  <a:cubicBezTo>
                    <a:pt x="7" y="1"/>
                    <a:pt x="7" y="1"/>
                    <a:pt x="7" y="1"/>
                  </a:cubicBezTo>
                  <a:cubicBezTo>
                    <a:pt x="7" y="1"/>
                    <a:pt x="7" y="1"/>
                    <a:pt x="7" y="1"/>
                  </a:cubicBezTo>
                  <a:cubicBezTo>
                    <a:pt x="7" y="1"/>
                    <a:pt x="7" y="1"/>
                    <a:pt x="7" y="1"/>
                  </a:cubicBezTo>
                  <a:cubicBezTo>
                    <a:pt x="7" y="1"/>
                    <a:pt x="7" y="1"/>
                    <a:pt x="7" y="1"/>
                  </a:cubicBezTo>
                  <a:cubicBezTo>
                    <a:pt x="8" y="1"/>
                    <a:pt x="8" y="1"/>
                    <a:pt x="8" y="1"/>
                  </a:cubicBezTo>
                  <a:cubicBezTo>
                    <a:pt x="8" y="1"/>
                    <a:pt x="8" y="1"/>
                    <a:pt x="8" y="1"/>
                  </a:cubicBezTo>
                  <a:cubicBezTo>
                    <a:pt x="8" y="2"/>
                    <a:pt x="8" y="2"/>
                    <a:pt x="8" y="2"/>
                  </a:cubicBezTo>
                  <a:cubicBezTo>
                    <a:pt x="7" y="2"/>
                    <a:pt x="7" y="2"/>
                    <a:pt x="7" y="2"/>
                  </a:cubicBezTo>
                  <a:cubicBezTo>
                    <a:pt x="7" y="2"/>
                    <a:pt x="7" y="2"/>
                    <a:pt x="7" y="2"/>
                  </a:cubicBezTo>
                  <a:cubicBezTo>
                    <a:pt x="7" y="3"/>
                    <a:pt x="7" y="3"/>
                    <a:pt x="7" y="3"/>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5"/>
                    <a:pt x="7" y="5"/>
                    <a:pt x="7" y="5"/>
                  </a:cubicBezTo>
                  <a:cubicBezTo>
                    <a:pt x="7" y="5"/>
                    <a:pt x="7" y="5"/>
                    <a:pt x="7" y="5"/>
                  </a:cubicBezTo>
                  <a:cubicBezTo>
                    <a:pt x="7" y="5"/>
                    <a:pt x="7" y="6"/>
                    <a:pt x="7" y="6"/>
                  </a:cubicBezTo>
                  <a:cubicBezTo>
                    <a:pt x="7" y="6"/>
                    <a:pt x="7" y="6"/>
                    <a:pt x="7" y="6"/>
                  </a:cubicBezTo>
                  <a:cubicBezTo>
                    <a:pt x="7" y="6"/>
                    <a:pt x="7" y="6"/>
                    <a:pt x="8" y="6"/>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8" y="4"/>
                    <a:pt x="8" y="4"/>
                    <a:pt x="8" y="4"/>
                  </a:cubicBezTo>
                  <a:cubicBezTo>
                    <a:pt x="8" y="3"/>
                    <a:pt x="8" y="3"/>
                    <a:pt x="8" y="3"/>
                  </a:cubicBezTo>
                  <a:cubicBezTo>
                    <a:pt x="9" y="3"/>
                    <a:pt x="9" y="3"/>
                    <a:pt x="9" y="3"/>
                  </a:cubicBezTo>
                  <a:cubicBezTo>
                    <a:pt x="8" y="3"/>
                    <a:pt x="8" y="3"/>
                    <a:pt x="8" y="3"/>
                  </a:cubicBezTo>
                  <a:cubicBezTo>
                    <a:pt x="9" y="2"/>
                    <a:pt x="9" y="2"/>
                    <a:pt x="9" y="2"/>
                  </a:cubicBezTo>
                  <a:cubicBezTo>
                    <a:pt x="9" y="2"/>
                    <a:pt x="9" y="2"/>
                    <a:pt x="9" y="2"/>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4"/>
                    <a:pt x="9" y="4"/>
                    <a:pt x="9"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5"/>
                    <a:pt x="10" y="5"/>
                    <a:pt x="10" y="5"/>
                  </a:cubicBezTo>
                  <a:cubicBezTo>
                    <a:pt x="10" y="5"/>
                    <a:pt x="10" y="5"/>
                    <a:pt x="10" y="5"/>
                  </a:cubicBezTo>
                  <a:cubicBezTo>
                    <a:pt x="10" y="5"/>
                    <a:pt x="10" y="5"/>
                    <a:pt x="10" y="5"/>
                  </a:cubicBezTo>
                  <a:cubicBezTo>
                    <a:pt x="11" y="5"/>
                    <a:pt x="11" y="5"/>
                    <a:pt x="11" y="5"/>
                  </a:cubicBezTo>
                  <a:cubicBezTo>
                    <a:pt x="11" y="5"/>
                    <a:pt x="11" y="5"/>
                    <a:pt x="11" y="5"/>
                  </a:cubicBezTo>
                  <a:cubicBezTo>
                    <a:pt x="11" y="5"/>
                    <a:pt x="11" y="5"/>
                    <a:pt x="11" y="5"/>
                  </a:cubicBezTo>
                  <a:cubicBezTo>
                    <a:pt x="11" y="5"/>
                    <a:pt x="11" y="5"/>
                    <a:pt x="11" y="5"/>
                  </a:cubicBezTo>
                  <a:cubicBezTo>
                    <a:pt x="11" y="5"/>
                    <a:pt x="11" y="5"/>
                    <a:pt x="11" y="5"/>
                  </a:cubicBezTo>
                  <a:cubicBezTo>
                    <a:pt x="11" y="4"/>
                    <a:pt x="11" y="4"/>
                    <a:pt x="11" y="4"/>
                  </a:cubicBezTo>
                  <a:cubicBezTo>
                    <a:pt x="11" y="4"/>
                    <a:pt x="11" y="4"/>
                    <a:pt x="11" y="4"/>
                  </a:cubicBezTo>
                  <a:cubicBezTo>
                    <a:pt x="12" y="4"/>
                    <a:pt x="12" y="4"/>
                    <a:pt x="12" y="4"/>
                  </a:cubicBezTo>
                  <a:cubicBezTo>
                    <a:pt x="12" y="4"/>
                    <a:pt x="12" y="4"/>
                    <a:pt x="12" y="4"/>
                  </a:cubicBezTo>
                  <a:cubicBezTo>
                    <a:pt x="12" y="4"/>
                    <a:pt x="12" y="4"/>
                    <a:pt x="12" y="4"/>
                  </a:cubicBezTo>
                  <a:cubicBezTo>
                    <a:pt x="12" y="4"/>
                    <a:pt x="12" y="4"/>
                    <a:pt x="12" y="4"/>
                  </a:cubicBezTo>
                  <a:cubicBezTo>
                    <a:pt x="12" y="3"/>
                    <a:pt x="12" y="3"/>
                    <a:pt x="12" y="3"/>
                  </a:cubicBezTo>
                  <a:cubicBezTo>
                    <a:pt x="12" y="3"/>
                    <a:pt x="12" y="3"/>
                    <a:pt x="12" y="3"/>
                  </a:cubicBezTo>
                  <a:cubicBezTo>
                    <a:pt x="13" y="3"/>
                    <a:pt x="13" y="3"/>
                    <a:pt x="13" y="3"/>
                  </a:cubicBezTo>
                  <a:cubicBezTo>
                    <a:pt x="13" y="3"/>
                    <a:pt x="13" y="3"/>
                    <a:pt x="13" y="3"/>
                  </a:cubicBezTo>
                  <a:cubicBezTo>
                    <a:pt x="13" y="2"/>
                    <a:pt x="13" y="2"/>
                    <a:pt x="13" y="2"/>
                  </a:cubicBezTo>
                  <a:cubicBezTo>
                    <a:pt x="13" y="2"/>
                    <a:pt x="13" y="2"/>
                    <a:pt x="13" y="2"/>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4"/>
                    <a:pt x="13" y="4"/>
                    <a:pt x="13" y="4"/>
                  </a:cubicBezTo>
                  <a:cubicBezTo>
                    <a:pt x="13" y="4"/>
                    <a:pt x="13" y="4"/>
                    <a:pt x="13" y="4"/>
                  </a:cubicBezTo>
                  <a:cubicBezTo>
                    <a:pt x="13" y="4"/>
                    <a:pt x="13" y="4"/>
                    <a:pt x="13" y="4"/>
                  </a:cubicBezTo>
                  <a:cubicBezTo>
                    <a:pt x="13" y="4"/>
                    <a:pt x="13" y="4"/>
                    <a:pt x="13" y="4"/>
                  </a:cubicBezTo>
                  <a:cubicBezTo>
                    <a:pt x="13" y="4"/>
                    <a:pt x="13" y="5"/>
                    <a:pt x="13" y="5"/>
                  </a:cubicBezTo>
                  <a:cubicBezTo>
                    <a:pt x="14" y="5"/>
                    <a:pt x="14" y="5"/>
                    <a:pt x="14" y="5"/>
                  </a:cubicBezTo>
                  <a:cubicBezTo>
                    <a:pt x="14" y="5"/>
                    <a:pt x="14" y="5"/>
                    <a:pt x="14" y="5"/>
                  </a:cubicBezTo>
                  <a:cubicBezTo>
                    <a:pt x="14" y="6"/>
                    <a:pt x="14" y="6"/>
                    <a:pt x="14" y="6"/>
                  </a:cubicBezTo>
                  <a:cubicBezTo>
                    <a:pt x="14" y="6"/>
                    <a:pt x="14" y="6"/>
                    <a:pt x="14" y="6"/>
                  </a:cubicBezTo>
                  <a:cubicBezTo>
                    <a:pt x="14" y="6"/>
                    <a:pt x="14" y="6"/>
                    <a:pt x="14" y="6"/>
                  </a:cubicBezTo>
                  <a:cubicBezTo>
                    <a:pt x="15" y="6"/>
                    <a:pt x="15" y="6"/>
                    <a:pt x="15" y="5"/>
                  </a:cubicBezTo>
                  <a:cubicBezTo>
                    <a:pt x="15" y="5"/>
                    <a:pt x="15" y="5"/>
                    <a:pt x="15" y="5"/>
                  </a:cubicBezTo>
                  <a:close/>
                  <a:moveTo>
                    <a:pt x="8" y="1"/>
                  </a:moveTo>
                  <a:cubicBezTo>
                    <a:pt x="8" y="1"/>
                    <a:pt x="8" y="1"/>
                    <a:pt x="8" y="1"/>
                  </a:cubicBezTo>
                  <a:cubicBezTo>
                    <a:pt x="8" y="1"/>
                    <a:pt x="8"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86" name="Graphic 85"/>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928"/>
          <a:stretch/>
        </p:blipFill>
        <p:spPr>
          <a:xfrm>
            <a:off x="0" y="4294176"/>
            <a:ext cx="3831885" cy="1977671"/>
          </a:xfrm>
          <a:prstGeom prst="rect">
            <a:avLst/>
          </a:prstGeom>
        </p:spPr>
      </p:pic>
      <p:pic>
        <p:nvPicPr>
          <p:cNvPr id="85" name="Graphic 84"/>
          <p:cNvPicPr>
            <a:picLocks noChangeAspect="1"/>
          </p:cNvPicPr>
          <p:nvPr userDrawn="1"/>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15717"/>
          <a:stretch/>
        </p:blipFill>
        <p:spPr>
          <a:xfrm>
            <a:off x="0" y="3618400"/>
            <a:ext cx="4025876" cy="1482393"/>
          </a:xfrm>
          <a:prstGeom prst="rect">
            <a:avLst/>
          </a:prstGeom>
        </p:spPr>
      </p:pic>
      <p:sp>
        <p:nvSpPr>
          <p:cNvPr id="40" name="Text Placeholder 4"/>
          <p:cNvSpPr>
            <a:spLocks noGrp="1"/>
          </p:cNvSpPr>
          <p:nvPr>
            <p:ph type="body" sz="quarter" idx="10"/>
          </p:nvPr>
        </p:nvSpPr>
        <p:spPr>
          <a:xfrm>
            <a:off x="277290" y="3865372"/>
            <a:ext cx="3711575" cy="555812"/>
          </a:xfrm>
        </p:spPr>
        <p:txBody>
          <a:bodyPr anchor="ctr"/>
          <a:lstStyle>
            <a:lvl1pPr marL="0" indent="0" algn="l">
              <a:buNone/>
              <a:defRPr sz="2400">
                <a:solidFill>
                  <a:schemeClr val="accent3"/>
                </a:solidFill>
              </a:defRPr>
            </a:lvl1pPr>
          </a:lstStyle>
          <a:p>
            <a:pPr lvl="0"/>
            <a:endParaRPr lang="en-US" dirty="0"/>
          </a:p>
        </p:txBody>
      </p:sp>
      <p:sp>
        <p:nvSpPr>
          <p:cNvPr id="41" name="Text Placeholder 4"/>
          <p:cNvSpPr>
            <a:spLocks noGrp="1"/>
          </p:cNvSpPr>
          <p:nvPr>
            <p:ph type="body" sz="quarter" idx="11"/>
          </p:nvPr>
        </p:nvSpPr>
        <p:spPr>
          <a:xfrm>
            <a:off x="277290" y="4887384"/>
            <a:ext cx="3711575" cy="920761"/>
          </a:xfrm>
        </p:spPr>
        <p:txBody>
          <a:bodyPr anchor="ctr"/>
          <a:lstStyle>
            <a:lvl1pPr marL="0" indent="0" algn="l">
              <a:buNone/>
              <a:defRPr sz="3600" b="1">
                <a:solidFill>
                  <a:schemeClr val="accent1"/>
                </a:solidFill>
              </a:defRPr>
            </a:lvl1pPr>
          </a:lstStyle>
          <a:p>
            <a:pPr lvl="0"/>
            <a:endParaRPr lang="en-US" dirty="0"/>
          </a:p>
        </p:txBody>
      </p:sp>
    </p:spTree>
    <p:extLst>
      <p:ext uri="{BB962C8B-B14F-4D97-AF65-F5344CB8AC3E}">
        <p14:creationId xmlns:p14="http://schemas.microsoft.com/office/powerpoint/2010/main" val="1104314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_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772450"/>
          </a:xfrm>
          <a:prstGeom prst="rect">
            <a:avLst/>
          </a:prstGeom>
        </p:spPr>
      </p:pic>
      <p:pic>
        <p:nvPicPr>
          <p:cNvPr id="86" name="Graphic 85"/>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928"/>
          <a:stretch/>
        </p:blipFill>
        <p:spPr>
          <a:xfrm>
            <a:off x="1" y="4604726"/>
            <a:ext cx="9144000" cy="1977671"/>
          </a:xfrm>
          <a:prstGeom prst="rect">
            <a:avLst/>
          </a:prstGeom>
        </p:spPr>
      </p:pic>
      <p:pic>
        <p:nvPicPr>
          <p:cNvPr id="85" name="Graphic 84"/>
          <p:cNvPicPr>
            <a:picLocks noChangeAspect="1"/>
          </p:cNvPicPr>
          <p:nvPr userDrawn="1"/>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15717"/>
          <a:stretch/>
        </p:blipFill>
        <p:spPr>
          <a:xfrm>
            <a:off x="0" y="3928950"/>
            <a:ext cx="4025876" cy="1482393"/>
          </a:xfrm>
          <a:prstGeom prst="rect">
            <a:avLst/>
          </a:prstGeom>
        </p:spPr>
      </p:pic>
      <p:sp>
        <p:nvSpPr>
          <p:cNvPr id="40" name="Text Placeholder 4"/>
          <p:cNvSpPr>
            <a:spLocks noGrp="1"/>
          </p:cNvSpPr>
          <p:nvPr>
            <p:ph type="body" sz="quarter" idx="10"/>
          </p:nvPr>
        </p:nvSpPr>
        <p:spPr>
          <a:xfrm>
            <a:off x="277290" y="4175922"/>
            <a:ext cx="3711575" cy="555812"/>
          </a:xfrm>
        </p:spPr>
        <p:txBody>
          <a:bodyPr anchor="ctr"/>
          <a:lstStyle>
            <a:lvl1pPr marL="0" indent="0" algn="l">
              <a:buNone/>
              <a:defRPr sz="2400">
                <a:solidFill>
                  <a:schemeClr val="accent1"/>
                </a:solidFill>
              </a:defRPr>
            </a:lvl1pPr>
          </a:lstStyle>
          <a:p>
            <a:pPr lvl="0"/>
            <a:endParaRPr lang="en-US" dirty="0"/>
          </a:p>
        </p:txBody>
      </p:sp>
      <p:sp>
        <p:nvSpPr>
          <p:cNvPr id="41" name="Text Placeholder 4"/>
          <p:cNvSpPr>
            <a:spLocks noGrp="1"/>
          </p:cNvSpPr>
          <p:nvPr>
            <p:ph type="body" sz="quarter" idx="11"/>
          </p:nvPr>
        </p:nvSpPr>
        <p:spPr>
          <a:xfrm>
            <a:off x="277290" y="5197934"/>
            <a:ext cx="4294710" cy="920761"/>
          </a:xfrm>
        </p:spPr>
        <p:txBody>
          <a:bodyPr anchor="ctr"/>
          <a:lstStyle>
            <a:lvl1pPr marL="0" indent="0" algn="l">
              <a:buNone/>
              <a:defRPr sz="3600" b="1">
                <a:solidFill>
                  <a:schemeClr val="bg1"/>
                </a:solidFill>
              </a:defRPr>
            </a:lvl1pPr>
          </a:lstStyle>
          <a:p>
            <a:pPr lvl="0"/>
            <a:endParaRPr lang="en-US" dirty="0"/>
          </a:p>
        </p:txBody>
      </p:sp>
      <p:grpSp>
        <p:nvGrpSpPr>
          <p:cNvPr id="15" name="Group 16"/>
          <p:cNvGrpSpPr>
            <a:grpSpLocks noChangeAspect="1"/>
          </p:cNvGrpSpPr>
          <p:nvPr userDrawn="1"/>
        </p:nvGrpSpPr>
        <p:grpSpPr bwMode="auto">
          <a:xfrm>
            <a:off x="6542148" y="5059912"/>
            <a:ext cx="1497428" cy="905058"/>
            <a:chOff x="-1" y="0"/>
            <a:chExt cx="862" cy="521"/>
          </a:xfrm>
          <a:solidFill>
            <a:schemeClr val="bg1"/>
          </a:solidFill>
        </p:grpSpPr>
        <p:sp>
          <p:nvSpPr>
            <p:cNvPr id="16" name="Freeform 17"/>
            <p:cNvSpPr>
              <a:spLocks/>
            </p:cNvSpPr>
            <p:nvPr userDrawn="1"/>
          </p:nvSpPr>
          <p:spPr bwMode="auto">
            <a:xfrm>
              <a:off x="381" y="168"/>
              <a:ext cx="36" cy="33"/>
            </a:xfrm>
            <a:custGeom>
              <a:avLst/>
              <a:gdLst>
                <a:gd name="T0" fmla="*/ 27 w 36"/>
                <a:gd name="T1" fmla="*/ 33 h 33"/>
                <a:gd name="T2" fmla="*/ 27 w 36"/>
                <a:gd name="T3" fmla="*/ 11 h 33"/>
                <a:gd name="T4" fmla="*/ 19 w 36"/>
                <a:gd name="T5" fmla="*/ 23 h 33"/>
                <a:gd name="T6" fmla="*/ 9 w 36"/>
                <a:gd name="T7" fmla="*/ 11 h 33"/>
                <a:gd name="T8" fmla="*/ 9 w 36"/>
                <a:gd name="T9" fmla="*/ 33 h 33"/>
                <a:gd name="T10" fmla="*/ 0 w 36"/>
                <a:gd name="T11" fmla="*/ 33 h 33"/>
                <a:gd name="T12" fmla="*/ 0 w 36"/>
                <a:gd name="T13" fmla="*/ 0 h 33"/>
                <a:gd name="T14" fmla="*/ 9 w 36"/>
                <a:gd name="T15" fmla="*/ 0 h 33"/>
                <a:gd name="T16" fmla="*/ 19 w 36"/>
                <a:gd name="T17" fmla="*/ 13 h 33"/>
                <a:gd name="T18" fmla="*/ 27 w 36"/>
                <a:gd name="T19" fmla="*/ 0 h 33"/>
                <a:gd name="T20" fmla="*/ 36 w 36"/>
                <a:gd name="T21" fmla="*/ 0 h 33"/>
                <a:gd name="T22" fmla="*/ 36 w 36"/>
                <a:gd name="T23" fmla="*/ 33 h 33"/>
                <a:gd name="T24" fmla="*/ 27 w 3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7" y="33"/>
                  </a:moveTo>
                  <a:lnTo>
                    <a:pt x="27" y="11"/>
                  </a:lnTo>
                  <a:lnTo>
                    <a:pt x="19" y="23"/>
                  </a:lnTo>
                  <a:lnTo>
                    <a:pt x="9" y="11"/>
                  </a:lnTo>
                  <a:lnTo>
                    <a:pt x="9" y="33"/>
                  </a:lnTo>
                  <a:lnTo>
                    <a:pt x="0" y="33"/>
                  </a:lnTo>
                  <a:lnTo>
                    <a:pt x="0" y="0"/>
                  </a:lnTo>
                  <a:lnTo>
                    <a:pt x="9" y="0"/>
                  </a:lnTo>
                  <a:lnTo>
                    <a:pt x="19" y="13"/>
                  </a:lnTo>
                  <a:lnTo>
                    <a:pt x="27" y="0"/>
                  </a:lnTo>
                  <a:lnTo>
                    <a:pt x="36" y="0"/>
                  </a:lnTo>
                  <a:lnTo>
                    <a:pt x="36" y="33"/>
                  </a:lnTo>
                  <a:lnTo>
                    <a:pt x="27"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noEditPoints="1"/>
            </p:cNvSpPr>
            <p:nvPr userDrawn="1"/>
          </p:nvSpPr>
          <p:spPr bwMode="auto">
            <a:xfrm>
              <a:off x="423" y="168"/>
              <a:ext cx="25" cy="33"/>
            </a:xfrm>
            <a:custGeom>
              <a:avLst/>
              <a:gdLst>
                <a:gd name="T0" fmla="*/ 7 w 12"/>
                <a:gd name="T1" fmla="*/ 16 h 16"/>
                <a:gd name="T2" fmla="*/ 0 w 12"/>
                <a:gd name="T3" fmla="*/ 16 h 16"/>
                <a:gd name="T4" fmla="*/ 0 w 12"/>
                <a:gd name="T5" fmla="*/ 0 h 16"/>
                <a:gd name="T6" fmla="*/ 6 w 12"/>
                <a:gd name="T7" fmla="*/ 0 h 16"/>
                <a:gd name="T8" fmla="*/ 11 w 12"/>
                <a:gd name="T9" fmla="*/ 4 h 16"/>
                <a:gd name="T10" fmla="*/ 9 w 12"/>
                <a:gd name="T11" fmla="*/ 7 h 16"/>
                <a:gd name="T12" fmla="*/ 12 w 12"/>
                <a:gd name="T13" fmla="*/ 11 h 16"/>
                <a:gd name="T14" fmla="*/ 7 w 12"/>
                <a:gd name="T15" fmla="*/ 16 h 16"/>
                <a:gd name="T16" fmla="*/ 5 w 12"/>
                <a:gd name="T17" fmla="*/ 3 h 16"/>
                <a:gd name="T18" fmla="*/ 4 w 12"/>
                <a:gd name="T19" fmla="*/ 3 h 16"/>
                <a:gd name="T20" fmla="*/ 4 w 12"/>
                <a:gd name="T21" fmla="*/ 6 h 16"/>
                <a:gd name="T22" fmla="*/ 5 w 12"/>
                <a:gd name="T23" fmla="*/ 6 h 16"/>
                <a:gd name="T24" fmla="*/ 8 w 12"/>
                <a:gd name="T25" fmla="*/ 4 h 16"/>
                <a:gd name="T26" fmla="*/ 5 w 12"/>
                <a:gd name="T27" fmla="*/ 3 h 16"/>
                <a:gd name="T28" fmla="*/ 6 w 12"/>
                <a:gd name="T29" fmla="*/ 9 h 16"/>
                <a:gd name="T30" fmla="*/ 4 w 12"/>
                <a:gd name="T31" fmla="*/ 9 h 16"/>
                <a:gd name="T32" fmla="*/ 4 w 12"/>
                <a:gd name="T33" fmla="*/ 13 h 16"/>
                <a:gd name="T34" fmla="*/ 6 w 12"/>
                <a:gd name="T35" fmla="*/ 13 h 16"/>
                <a:gd name="T36" fmla="*/ 8 w 12"/>
                <a:gd name="T37" fmla="*/ 11 h 16"/>
                <a:gd name="T38" fmla="*/ 6 w 12"/>
                <a:gd name="T39"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6">
                  <a:moveTo>
                    <a:pt x="7" y="16"/>
                  </a:moveTo>
                  <a:cubicBezTo>
                    <a:pt x="0" y="16"/>
                    <a:pt x="0" y="16"/>
                    <a:pt x="0" y="16"/>
                  </a:cubicBezTo>
                  <a:cubicBezTo>
                    <a:pt x="0" y="0"/>
                    <a:pt x="0" y="0"/>
                    <a:pt x="0" y="0"/>
                  </a:cubicBezTo>
                  <a:cubicBezTo>
                    <a:pt x="6" y="0"/>
                    <a:pt x="6" y="0"/>
                    <a:pt x="6" y="0"/>
                  </a:cubicBezTo>
                  <a:cubicBezTo>
                    <a:pt x="9" y="0"/>
                    <a:pt x="11" y="2"/>
                    <a:pt x="11" y="4"/>
                  </a:cubicBezTo>
                  <a:cubicBezTo>
                    <a:pt x="11" y="5"/>
                    <a:pt x="10" y="7"/>
                    <a:pt x="9" y="7"/>
                  </a:cubicBezTo>
                  <a:cubicBezTo>
                    <a:pt x="10" y="8"/>
                    <a:pt x="12" y="9"/>
                    <a:pt x="12" y="11"/>
                  </a:cubicBezTo>
                  <a:cubicBezTo>
                    <a:pt x="12" y="14"/>
                    <a:pt x="9" y="16"/>
                    <a:pt x="7" y="16"/>
                  </a:cubicBezTo>
                  <a:moveTo>
                    <a:pt x="5" y="3"/>
                  </a:moveTo>
                  <a:cubicBezTo>
                    <a:pt x="4" y="3"/>
                    <a:pt x="4" y="3"/>
                    <a:pt x="4" y="3"/>
                  </a:cubicBezTo>
                  <a:cubicBezTo>
                    <a:pt x="4" y="6"/>
                    <a:pt x="4" y="6"/>
                    <a:pt x="4" y="6"/>
                  </a:cubicBezTo>
                  <a:cubicBezTo>
                    <a:pt x="5" y="6"/>
                    <a:pt x="5" y="6"/>
                    <a:pt x="5" y="6"/>
                  </a:cubicBezTo>
                  <a:cubicBezTo>
                    <a:pt x="7" y="6"/>
                    <a:pt x="8" y="5"/>
                    <a:pt x="8" y="4"/>
                  </a:cubicBezTo>
                  <a:cubicBezTo>
                    <a:pt x="8" y="3"/>
                    <a:pt x="7" y="3"/>
                    <a:pt x="5" y="3"/>
                  </a:cubicBezTo>
                  <a:moveTo>
                    <a:pt x="6" y="9"/>
                  </a:moveTo>
                  <a:cubicBezTo>
                    <a:pt x="4" y="9"/>
                    <a:pt x="4" y="9"/>
                    <a:pt x="4" y="9"/>
                  </a:cubicBezTo>
                  <a:cubicBezTo>
                    <a:pt x="4" y="13"/>
                    <a:pt x="4" y="13"/>
                    <a:pt x="4" y="13"/>
                  </a:cubicBezTo>
                  <a:cubicBezTo>
                    <a:pt x="6" y="13"/>
                    <a:pt x="6" y="13"/>
                    <a:pt x="6" y="13"/>
                  </a:cubicBezTo>
                  <a:cubicBezTo>
                    <a:pt x="8" y="13"/>
                    <a:pt x="8" y="12"/>
                    <a:pt x="8" y="11"/>
                  </a:cubicBezTo>
                  <a:cubicBezTo>
                    <a:pt x="8" y="10"/>
                    <a:pt x="8" y="9"/>
                    <a:pt x="6"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p:cNvSpPr>
              <a:spLocks/>
            </p:cNvSpPr>
            <p:nvPr userDrawn="1"/>
          </p:nvSpPr>
          <p:spPr bwMode="auto">
            <a:xfrm>
              <a:off x="452" y="168"/>
              <a:ext cx="22" cy="33"/>
            </a:xfrm>
            <a:custGeom>
              <a:avLst/>
              <a:gdLst>
                <a:gd name="T0" fmla="*/ 8 w 22"/>
                <a:gd name="T1" fmla="*/ 6 h 33"/>
                <a:gd name="T2" fmla="*/ 8 w 22"/>
                <a:gd name="T3" fmla="*/ 13 h 33"/>
                <a:gd name="T4" fmla="*/ 18 w 22"/>
                <a:gd name="T5" fmla="*/ 13 h 33"/>
                <a:gd name="T6" fmla="*/ 18 w 22"/>
                <a:gd name="T7" fmla="*/ 19 h 33"/>
                <a:gd name="T8" fmla="*/ 8 w 22"/>
                <a:gd name="T9" fmla="*/ 19 h 33"/>
                <a:gd name="T10" fmla="*/ 8 w 22"/>
                <a:gd name="T11" fmla="*/ 33 h 33"/>
                <a:gd name="T12" fmla="*/ 0 w 22"/>
                <a:gd name="T13" fmla="*/ 33 h 33"/>
                <a:gd name="T14" fmla="*/ 0 w 22"/>
                <a:gd name="T15" fmla="*/ 0 h 33"/>
                <a:gd name="T16" fmla="*/ 22 w 22"/>
                <a:gd name="T17" fmla="*/ 0 h 33"/>
                <a:gd name="T18" fmla="*/ 22 w 22"/>
                <a:gd name="T19" fmla="*/ 6 h 33"/>
                <a:gd name="T20" fmla="*/ 8 w 22"/>
                <a:gd name="T21"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3">
                  <a:moveTo>
                    <a:pt x="8" y="6"/>
                  </a:moveTo>
                  <a:lnTo>
                    <a:pt x="8" y="13"/>
                  </a:lnTo>
                  <a:lnTo>
                    <a:pt x="18" y="13"/>
                  </a:lnTo>
                  <a:lnTo>
                    <a:pt x="18" y="19"/>
                  </a:lnTo>
                  <a:lnTo>
                    <a:pt x="8" y="19"/>
                  </a:lnTo>
                  <a:lnTo>
                    <a:pt x="8" y="33"/>
                  </a:lnTo>
                  <a:lnTo>
                    <a:pt x="0" y="33"/>
                  </a:lnTo>
                  <a:lnTo>
                    <a:pt x="0" y="0"/>
                  </a:lnTo>
                  <a:lnTo>
                    <a:pt x="22" y="0"/>
                  </a:lnTo>
                  <a:lnTo>
                    <a:pt x="22"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0"/>
            <p:cNvSpPr>
              <a:spLocks noEditPoints="1"/>
            </p:cNvSpPr>
            <p:nvPr userDrawn="1"/>
          </p:nvSpPr>
          <p:spPr bwMode="auto">
            <a:xfrm>
              <a:off x="425" y="13"/>
              <a:ext cx="225" cy="201"/>
            </a:xfrm>
            <a:custGeom>
              <a:avLst/>
              <a:gdLst>
                <a:gd name="T0" fmla="*/ 5 w 109"/>
                <a:gd name="T1" fmla="*/ 50 h 97"/>
                <a:gd name="T2" fmla="*/ 6 w 109"/>
                <a:gd name="T3" fmla="*/ 50 h 97"/>
                <a:gd name="T4" fmla="*/ 73 w 109"/>
                <a:gd name="T5" fmla="*/ 21 h 97"/>
                <a:gd name="T6" fmla="*/ 57 w 109"/>
                <a:gd name="T7" fmla="*/ 34 h 97"/>
                <a:gd name="T8" fmla="*/ 64 w 109"/>
                <a:gd name="T9" fmla="*/ 25 h 97"/>
                <a:gd name="T10" fmla="*/ 63 w 109"/>
                <a:gd name="T11" fmla="*/ 19 h 97"/>
                <a:gd name="T12" fmla="*/ 76 w 109"/>
                <a:gd name="T13" fmla="*/ 15 h 97"/>
                <a:gd name="T14" fmla="*/ 86 w 109"/>
                <a:gd name="T15" fmla="*/ 38 h 97"/>
                <a:gd name="T16" fmla="*/ 75 w 109"/>
                <a:gd name="T17" fmla="*/ 47 h 97"/>
                <a:gd name="T18" fmla="*/ 77 w 109"/>
                <a:gd name="T19" fmla="*/ 35 h 97"/>
                <a:gd name="T20" fmla="*/ 91 w 109"/>
                <a:gd name="T21" fmla="*/ 18 h 97"/>
                <a:gd name="T22" fmla="*/ 92 w 109"/>
                <a:gd name="T23" fmla="*/ 34 h 97"/>
                <a:gd name="T24" fmla="*/ 76 w 109"/>
                <a:gd name="T25" fmla="*/ 74 h 97"/>
                <a:gd name="T26" fmla="*/ 32 w 109"/>
                <a:gd name="T27" fmla="*/ 88 h 97"/>
                <a:gd name="T28" fmla="*/ 35 w 109"/>
                <a:gd name="T29" fmla="*/ 86 h 97"/>
                <a:gd name="T30" fmla="*/ 30 w 109"/>
                <a:gd name="T31" fmla="*/ 84 h 97"/>
                <a:gd name="T32" fmla="*/ 40 w 109"/>
                <a:gd name="T33" fmla="*/ 81 h 97"/>
                <a:gd name="T34" fmla="*/ 38 w 109"/>
                <a:gd name="T35" fmla="*/ 79 h 97"/>
                <a:gd name="T36" fmla="*/ 46 w 109"/>
                <a:gd name="T37" fmla="*/ 77 h 97"/>
                <a:gd name="T38" fmla="*/ 49 w 109"/>
                <a:gd name="T39" fmla="*/ 75 h 97"/>
                <a:gd name="T40" fmla="*/ 52 w 109"/>
                <a:gd name="T41" fmla="*/ 72 h 97"/>
                <a:gd name="T42" fmla="*/ 53 w 109"/>
                <a:gd name="T43" fmla="*/ 70 h 97"/>
                <a:gd name="T44" fmla="*/ 58 w 109"/>
                <a:gd name="T45" fmla="*/ 67 h 97"/>
                <a:gd name="T46" fmla="*/ 48 w 109"/>
                <a:gd name="T47" fmla="*/ 66 h 97"/>
                <a:gd name="T48" fmla="*/ 55 w 109"/>
                <a:gd name="T49" fmla="*/ 64 h 97"/>
                <a:gd name="T50" fmla="*/ 60 w 109"/>
                <a:gd name="T51" fmla="*/ 63 h 97"/>
                <a:gd name="T52" fmla="*/ 52 w 109"/>
                <a:gd name="T53" fmla="*/ 60 h 97"/>
                <a:gd name="T54" fmla="*/ 61 w 109"/>
                <a:gd name="T55" fmla="*/ 58 h 97"/>
                <a:gd name="T56" fmla="*/ 65 w 109"/>
                <a:gd name="T57" fmla="*/ 55 h 97"/>
                <a:gd name="T58" fmla="*/ 54 w 109"/>
                <a:gd name="T59" fmla="*/ 56 h 97"/>
                <a:gd name="T60" fmla="*/ 54 w 109"/>
                <a:gd name="T61" fmla="*/ 55 h 97"/>
                <a:gd name="T62" fmla="*/ 66 w 109"/>
                <a:gd name="T63" fmla="*/ 48 h 97"/>
                <a:gd name="T64" fmla="*/ 49 w 109"/>
                <a:gd name="T65" fmla="*/ 52 h 97"/>
                <a:gd name="T66" fmla="*/ 7 w 109"/>
                <a:gd name="T67" fmla="*/ 58 h 97"/>
                <a:gd name="T68" fmla="*/ 10 w 109"/>
                <a:gd name="T69" fmla="*/ 52 h 97"/>
                <a:gd name="T70" fmla="*/ 8 w 109"/>
                <a:gd name="T71" fmla="*/ 48 h 97"/>
                <a:gd name="T72" fmla="*/ 3 w 109"/>
                <a:gd name="T73" fmla="*/ 40 h 97"/>
                <a:gd name="T74" fmla="*/ 10 w 109"/>
                <a:gd name="T75" fmla="*/ 40 h 97"/>
                <a:gd name="T76" fmla="*/ 13 w 109"/>
                <a:gd name="T77" fmla="*/ 44 h 97"/>
                <a:gd name="T78" fmla="*/ 28 w 109"/>
                <a:gd name="T79" fmla="*/ 54 h 97"/>
                <a:gd name="T80" fmla="*/ 40 w 109"/>
                <a:gd name="T81" fmla="*/ 38 h 97"/>
                <a:gd name="T82" fmla="*/ 43 w 109"/>
                <a:gd name="T83" fmla="*/ 20 h 97"/>
                <a:gd name="T84" fmla="*/ 55 w 109"/>
                <a:gd name="T85" fmla="*/ 14 h 97"/>
                <a:gd name="T86" fmla="*/ 49 w 109"/>
                <a:gd name="T87" fmla="*/ 33 h 97"/>
                <a:gd name="T88" fmla="*/ 60 w 109"/>
                <a:gd name="T89" fmla="*/ 41 h 97"/>
                <a:gd name="T90" fmla="*/ 77 w 109"/>
                <a:gd name="T91" fmla="*/ 56 h 97"/>
                <a:gd name="T92" fmla="*/ 90 w 109"/>
                <a:gd name="T93" fmla="*/ 54 h 97"/>
                <a:gd name="T94" fmla="*/ 89 w 109"/>
                <a:gd name="T9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 h="97">
                  <a:moveTo>
                    <a:pt x="6" y="50"/>
                  </a:moveTo>
                  <a:cubicBezTo>
                    <a:pt x="5" y="50"/>
                    <a:pt x="5" y="50"/>
                    <a:pt x="5" y="50"/>
                  </a:cubicBezTo>
                  <a:cubicBezTo>
                    <a:pt x="5" y="50"/>
                    <a:pt x="5" y="50"/>
                    <a:pt x="5" y="50"/>
                  </a:cubicBezTo>
                  <a:cubicBezTo>
                    <a:pt x="5" y="50"/>
                    <a:pt x="4" y="50"/>
                    <a:pt x="4" y="49"/>
                  </a:cubicBezTo>
                  <a:cubicBezTo>
                    <a:pt x="4" y="49"/>
                    <a:pt x="4" y="49"/>
                    <a:pt x="4" y="49"/>
                  </a:cubicBezTo>
                  <a:cubicBezTo>
                    <a:pt x="5" y="49"/>
                    <a:pt x="6" y="49"/>
                    <a:pt x="6" y="50"/>
                  </a:cubicBezTo>
                  <a:moveTo>
                    <a:pt x="76" y="15"/>
                  </a:moveTo>
                  <a:cubicBezTo>
                    <a:pt x="76" y="16"/>
                    <a:pt x="74" y="17"/>
                    <a:pt x="74" y="18"/>
                  </a:cubicBezTo>
                  <a:cubicBezTo>
                    <a:pt x="73" y="19"/>
                    <a:pt x="73" y="20"/>
                    <a:pt x="73" y="21"/>
                  </a:cubicBezTo>
                  <a:cubicBezTo>
                    <a:pt x="71" y="23"/>
                    <a:pt x="70" y="24"/>
                    <a:pt x="69" y="26"/>
                  </a:cubicBezTo>
                  <a:cubicBezTo>
                    <a:pt x="68" y="29"/>
                    <a:pt x="69" y="32"/>
                    <a:pt x="66" y="34"/>
                  </a:cubicBezTo>
                  <a:cubicBezTo>
                    <a:pt x="64" y="35"/>
                    <a:pt x="58" y="37"/>
                    <a:pt x="57" y="34"/>
                  </a:cubicBezTo>
                  <a:cubicBezTo>
                    <a:pt x="56" y="32"/>
                    <a:pt x="59" y="28"/>
                    <a:pt x="59" y="29"/>
                  </a:cubicBezTo>
                  <a:cubicBezTo>
                    <a:pt x="59" y="28"/>
                    <a:pt x="59" y="28"/>
                    <a:pt x="59" y="28"/>
                  </a:cubicBezTo>
                  <a:cubicBezTo>
                    <a:pt x="60" y="27"/>
                    <a:pt x="62" y="25"/>
                    <a:pt x="64" y="25"/>
                  </a:cubicBezTo>
                  <a:cubicBezTo>
                    <a:pt x="64" y="25"/>
                    <a:pt x="64" y="25"/>
                    <a:pt x="64" y="25"/>
                  </a:cubicBezTo>
                  <a:cubicBezTo>
                    <a:pt x="64" y="24"/>
                    <a:pt x="62" y="24"/>
                    <a:pt x="62" y="23"/>
                  </a:cubicBezTo>
                  <a:cubicBezTo>
                    <a:pt x="62" y="22"/>
                    <a:pt x="63" y="20"/>
                    <a:pt x="63" y="19"/>
                  </a:cubicBezTo>
                  <a:cubicBezTo>
                    <a:pt x="66" y="13"/>
                    <a:pt x="71" y="7"/>
                    <a:pt x="76" y="2"/>
                  </a:cubicBezTo>
                  <a:cubicBezTo>
                    <a:pt x="83" y="3"/>
                    <a:pt x="77" y="9"/>
                    <a:pt x="77" y="12"/>
                  </a:cubicBezTo>
                  <a:cubicBezTo>
                    <a:pt x="76" y="13"/>
                    <a:pt x="76" y="14"/>
                    <a:pt x="76" y="15"/>
                  </a:cubicBezTo>
                  <a:moveTo>
                    <a:pt x="92" y="34"/>
                  </a:moveTo>
                  <a:cubicBezTo>
                    <a:pt x="91" y="35"/>
                    <a:pt x="90" y="35"/>
                    <a:pt x="89" y="35"/>
                  </a:cubicBezTo>
                  <a:cubicBezTo>
                    <a:pt x="88" y="36"/>
                    <a:pt x="87" y="37"/>
                    <a:pt x="86" y="38"/>
                  </a:cubicBezTo>
                  <a:cubicBezTo>
                    <a:pt x="85" y="39"/>
                    <a:pt x="85" y="40"/>
                    <a:pt x="84" y="41"/>
                  </a:cubicBezTo>
                  <a:cubicBezTo>
                    <a:pt x="83" y="43"/>
                    <a:pt x="82" y="45"/>
                    <a:pt x="80" y="47"/>
                  </a:cubicBezTo>
                  <a:cubicBezTo>
                    <a:pt x="79" y="48"/>
                    <a:pt x="76" y="48"/>
                    <a:pt x="75" y="47"/>
                  </a:cubicBezTo>
                  <a:cubicBezTo>
                    <a:pt x="73" y="46"/>
                    <a:pt x="71" y="44"/>
                    <a:pt x="71" y="42"/>
                  </a:cubicBezTo>
                  <a:cubicBezTo>
                    <a:pt x="72" y="41"/>
                    <a:pt x="72" y="40"/>
                    <a:pt x="73" y="39"/>
                  </a:cubicBezTo>
                  <a:cubicBezTo>
                    <a:pt x="74" y="37"/>
                    <a:pt x="76" y="36"/>
                    <a:pt x="77" y="35"/>
                  </a:cubicBezTo>
                  <a:cubicBezTo>
                    <a:pt x="78" y="34"/>
                    <a:pt x="78" y="32"/>
                    <a:pt x="79" y="31"/>
                  </a:cubicBezTo>
                  <a:cubicBezTo>
                    <a:pt x="80" y="29"/>
                    <a:pt x="89" y="19"/>
                    <a:pt x="90" y="19"/>
                  </a:cubicBezTo>
                  <a:cubicBezTo>
                    <a:pt x="91" y="18"/>
                    <a:pt x="91" y="18"/>
                    <a:pt x="91" y="18"/>
                  </a:cubicBezTo>
                  <a:cubicBezTo>
                    <a:pt x="94" y="18"/>
                    <a:pt x="97" y="18"/>
                    <a:pt x="97" y="22"/>
                  </a:cubicBezTo>
                  <a:cubicBezTo>
                    <a:pt x="98" y="27"/>
                    <a:pt x="97" y="29"/>
                    <a:pt x="94" y="32"/>
                  </a:cubicBezTo>
                  <a:cubicBezTo>
                    <a:pt x="93" y="33"/>
                    <a:pt x="92" y="33"/>
                    <a:pt x="92" y="34"/>
                  </a:cubicBezTo>
                  <a:moveTo>
                    <a:pt x="89" y="63"/>
                  </a:moveTo>
                  <a:cubicBezTo>
                    <a:pt x="86" y="64"/>
                    <a:pt x="84" y="63"/>
                    <a:pt x="82" y="64"/>
                  </a:cubicBezTo>
                  <a:cubicBezTo>
                    <a:pt x="77" y="67"/>
                    <a:pt x="78" y="69"/>
                    <a:pt x="76" y="74"/>
                  </a:cubicBezTo>
                  <a:cubicBezTo>
                    <a:pt x="71" y="84"/>
                    <a:pt x="65" y="94"/>
                    <a:pt x="53" y="96"/>
                  </a:cubicBezTo>
                  <a:cubicBezTo>
                    <a:pt x="47" y="97"/>
                    <a:pt x="40" y="93"/>
                    <a:pt x="36" y="90"/>
                  </a:cubicBezTo>
                  <a:cubicBezTo>
                    <a:pt x="35" y="89"/>
                    <a:pt x="33" y="88"/>
                    <a:pt x="32" y="88"/>
                  </a:cubicBezTo>
                  <a:cubicBezTo>
                    <a:pt x="32" y="87"/>
                    <a:pt x="32" y="87"/>
                    <a:pt x="33" y="87"/>
                  </a:cubicBezTo>
                  <a:cubicBezTo>
                    <a:pt x="33" y="87"/>
                    <a:pt x="34" y="86"/>
                    <a:pt x="35" y="86"/>
                  </a:cubicBezTo>
                  <a:cubicBezTo>
                    <a:pt x="35" y="86"/>
                    <a:pt x="35" y="86"/>
                    <a:pt x="35" y="86"/>
                  </a:cubicBezTo>
                  <a:cubicBezTo>
                    <a:pt x="34" y="86"/>
                    <a:pt x="34" y="86"/>
                    <a:pt x="34" y="86"/>
                  </a:cubicBezTo>
                  <a:cubicBezTo>
                    <a:pt x="34" y="85"/>
                    <a:pt x="34" y="85"/>
                    <a:pt x="34" y="85"/>
                  </a:cubicBezTo>
                  <a:cubicBezTo>
                    <a:pt x="33" y="85"/>
                    <a:pt x="29" y="84"/>
                    <a:pt x="30" y="84"/>
                  </a:cubicBezTo>
                  <a:cubicBezTo>
                    <a:pt x="30" y="83"/>
                    <a:pt x="36" y="83"/>
                    <a:pt x="37" y="83"/>
                  </a:cubicBezTo>
                  <a:cubicBezTo>
                    <a:pt x="38" y="83"/>
                    <a:pt x="39" y="82"/>
                    <a:pt x="40" y="82"/>
                  </a:cubicBezTo>
                  <a:cubicBezTo>
                    <a:pt x="40" y="81"/>
                    <a:pt x="40" y="81"/>
                    <a:pt x="40" y="81"/>
                  </a:cubicBezTo>
                  <a:cubicBezTo>
                    <a:pt x="39" y="81"/>
                    <a:pt x="32" y="81"/>
                    <a:pt x="32" y="80"/>
                  </a:cubicBezTo>
                  <a:cubicBezTo>
                    <a:pt x="33" y="80"/>
                    <a:pt x="34" y="79"/>
                    <a:pt x="35" y="79"/>
                  </a:cubicBezTo>
                  <a:cubicBezTo>
                    <a:pt x="36" y="79"/>
                    <a:pt x="37" y="79"/>
                    <a:pt x="38" y="79"/>
                  </a:cubicBezTo>
                  <a:cubicBezTo>
                    <a:pt x="39" y="79"/>
                    <a:pt x="40" y="79"/>
                    <a:pt x="41" y="79"/>
                  </a:cubicBezTo>
                  <a:cubicBezTo>
                    <a:pt x="43" y="78"/>
                    <a:pt x="44" y="78"/>
                    <a:pt x="46" y="77"/>
                  </a:cubicBezTo>
                  <a:cubicBezTo>
                    <a:pt x="46" y="77"/>
                    <a:pt x="46" y="77"/>
                    <a:pt x="46" y="77"/>
                  </a:cubicBezTo>
                  <a:cubicBezTo>
                    <a:pt x="45" y="77"/>
                    <a:pt x="38" y="76"/>
                    <a:pt x="38" y="75"/>
                  </a:cubicBezTo>
                  <a:cubicBezTo>
                    <a:pt x="47" y="75"/>
                    <a:pt x="47" y="75"/>
                    <a:pt x="47" y="75"/>
                  </a:cubicBezTo>
                  <a:cubicBezTo>
                    <a:pt x="47" y="75"/>
                    <a:pt x="48" y="75"/>
                    <a:pt x="49" y="75"/>
                  </a:cubicBezTo>
                  <a:cubicBezTo>
                    <a:pt x="49" y="74"/>
                    <a:pt x="52" y="73"/>
                    <a:pt x="52" y="72"/>
                  </a:cubicBezTo>
                  <a:cubicBezTo>
                    <a:pt x="52" y="72"/>
                    <a:pt x="52" y="72"/>
                    <a:pt x="52" y="72"/>
                  </a:cubicBezTo>
                  <a:cubicBezTo>
                    <a:pt x="52" y="72"/>
                    <a:pt x="52" y="72"/>
                    <a:pt x="52" y="72"/>
                  </a:cubicBezTo>
                  <a:cubicBezTo>
                    <a:pt x="52" y="72"/>
                    <a:pt x="52" y="72"/>
                    <a:pt x="52" y="72"/>
                  </a:cubicBezTo>
                  <a:cubicBezTo>
                    <a:pt x="50" y="72"/>
                    <a:pt x="43" y="71"/>
                    <a:pt x="43" y="70"/>
                  </a:cubicBezTo>
                  <a:cubicBezTo>
                    <a:pt x="46" y="69"/>
                    <a:pt x="50" y="70"/>
                    <a:pt x="53" y="70"/>
                  </a:cubicBezTo>
                  <a:cubicBezTo>
                    <a:pt x="53" y="70"/>
                    <a:pt x="53" y="70"/>
                    <a:pt x="53" y="70"/>
                  </a:cubicBezTo>
                  <a:cubicBezTo>
                    <a:pt x="55" y="69"/>
                    <a:pt x="58" y="67"/>
                    <a:pt x="58" y="67"/>
                  </a:cubicBezTo>
                  <a:cubicBezTo>
                    <a:pt x="58" y="67"/>
                    <a:pt x="58" y="67"/>
                    <a:pt x="58" y="67"/>
                  </a:cubicBezTo>
                  <a:cubicBezTo>
                    <a:pt x="56" y="67"/>
                    <a:pt x="54" y="67"/>
                    <a:pt x="52" y="67"/>
                  </a:cubicBezTo>
                  <a:cubicBezTo>
                    <a:pt x="51" y="67"/>
                    <a:pt x="49" y="66"/>
                    <a:pt x="48" y="66"/>
                  </a:cubicBezTo>
                  <a:cubicBezTo>
                    <a:pt x="48" y="66"/>
                    <a:pt x="48" y="66"/>
                    <a:pt x="48" y="66"/>
                  </a:cubicBezTo>
                  <a:cubicBezTo>
                    <a:pt x="50" y="65"/>
                    <a:pt x="52" y="64"/>
                    <a:pt x="54" y="64"/>
                  </a:cubicBezTo>
                  <a:cubicBezTo>
                    <a:pt x="54" y="64"/>
                    <a:pt x="54" y="64"/>
                    <a:pt x="54" y="64"/>
                  </a:cubicBezTo>
                  <a:cubicBezTo>
                    <a:pt x="54" y="64"/>
                    <a:pt x="55" y="65"/>
                    <a:pt x="55" y="64"/>
                  </a:cubicBezTo>
                  <a:cubicBezTo>
                    <a:pt x="55" y="64"/>
                    <a:pt x="55" y="64"/>
                    <a:pt x="55" y="64"/>
                  </a:cubicBezTo>
                  <a:cubicBezTo>
                    <a:pt x="56" y="64"/>
                    <a:pt x="56" y="64"/>
                    <a:pt x="56" y="64"/>
                  </a:cubicBezTo>
                  <a:cubicBezTo>
                    <a:pt x="57" y="64"/>
                    <a:pt x="59" y="63"/>
                    <a:pt x="60" y="63"/>
                  </a:cubicBezTo>
                  <a:cubicBezTo>
                    <a:pt x="61" y="63"/>
                    <a:pt x="62" y="61"/>
                    <a:pt x="63" y="61"/>
                  </a:cubicBezTo>
                  <a:cubicBezTo>
                    <a:pt x="63" y="61"/>
                    <a:pt x="63" y="61"/>
                    <a:pt x="63" y="61"/>
                  </a:cubicBezTo>
                  <a:cubicBezTo>
                    <a:pt x="62" y="61"/>
                    <a:pt x="52" y="62"/>
                    <a:pt x="52" y="60"/>
                  </a:cubicBezTo>
                  <a:cubicBezTo>
                    <a:pt x="52" y="60"/>
                    <a:pt x="52" y="60"/>
                    <a:pt x="52" y="60"/>
                  </a:cubicBezTo>
                  <a:cubicBezTo>
                    <a:pt x="53" y="60"/>
                    <a:pt x="55" y="59"/>
                    <a:pt x="57" y="59"/>
                  </a:cubicBezTo>
                  <a:cubicBezTo>
                    <a:pt x="58" y="59"/>
                    <a:pt x="59" y="59"/>
                    <a:pt x="61" y="58"/>
                  </a:cubicBezTo>
                  <a:cubicBezTo>
                    <a:pt x="63" y="58"/>
                    <a:pt x="64" y="56"/>
                    <a:pt x="65" y="55"/>
                  </a:cubicBezTo>
                  <a:cubicBezTo>
                    <a:pt x="65" y="55"/>
                    <a:pt x="65" y="55"/>
                    <a:pt x="65" y="55"/>
                  </a:cubicBezTo>
                  <a:cubicBezTo>
                    <a:pt x="65" y="55"/>
                    <a:pt x="65" y="55"/>
                    <a:pt x="65" y="55"/>
                  </a:cubicBezTo>
                  <a:cubicBezTo>
                    <a:pt x="65" y="55"/>
                    <a:pt x="65" y="55"/>
                    <a:pt x="65" y="55"/>
                  </a:cubicBezTo>
                  <a:cubicBezTo>
                    <a:pt x="65" y="54"/>
                    <a:pt x="65" y="54"/>
                    <a:pt x="65" y="54"/>
                  </a:cubicBezTo>
                  <a:cubicBezTo>
                    <a:pt x="61" y="55"/>
                    <a:pt x="58" y="56"/>
                    <a:pt x="54" y="56"/>
                  </a:cubicBezTo>
                  <a:cubicBezTo>
                    <a:pt x="54" y="55"/>
                    <a:pt x="54" y="55"/>
                    <a:pt x="54" y="55"/>
                  </a:cubicBezTo>
                  <a:cubicBezTo>
                    <a:pt x="54" y="55"/>
                    <a:pt x="54" y="55"/>
                    <a:pt x="54" y="55"/>
                  </a:cubicBezTo>
                  <a:cubicBezTo>
                    <a:pt x="54" y="55"/>
                    <a:pt x="54" y="55"/>
                    <a:pt x="54" y="55"/>
                  </a:cubicBezTo>
                  <a:cubicBezTo>
                    <a:pt x="55" y="55"/>
                    <a:pt x="61" y="53"/>
                    <a:pt x="61" y="53"/>
                  </a:cubicBezTo>
                  <a:cubicBezTo>
                    <a:pt x="62" y="53"/>
                    <a:pt x="61" y="52"/>
                    <a:pt x="61" y="53"/>
                  </a:cubicBezTo>
                  <a:cubicBezTo>
                    <a:pt x="63" y="52"/>
                    <a:pt x="66" y="51"/>
                    <a:pt x="66" y="48"/>
                  </a:cubicBezTo>
                  <a:cubicBezTo>
                    <a:pt x="64" y="49"/>
                    <a:pt x="63" y="49"/>
                    <a:pt x="61" y="49"/>
                  </a:cubicBezTo>
                  <a:cubicBezTo>
                    <a:pt x="59" y="49"/>
                    <a:pt x="57" y="50"/>
                    <a:pt x="55" y="50"/>
                  </a:cubicBezTo>
                  <a:cubicBezTo>
                    <a:pt x="53" y="50"/>
                    <a:pt x="50" y="51"/>
                    <a:pt x="49" y="52"/>
                  </a:cubicBezTo>
                  <a:cubicBezTo>
                    <a:pt x="47" y="52"/>
                    <a:pt x="45" y="53"/>
                    <a:pt x="44" y="54"/>
                  </a:cubicBezTo>
                  <a:cubicBezTo>
                    <a:pt x="36" y="59"/>
                    <a:pt x="23" y="71"/>
                    <a:pt x="12" y="65"/>
                  </a:cubicBezTo>
                  <a:cubicBezTo>
                    <a:pt x="10" y="63"/>
                    <a:pt x="7" y="61"/>
                    <a:pt x="7" y="58"/>
                  </a:cubicBezTo>
                  <a:cubicBezTo>
                    <a:pt x="7" y="57"/>
                    <a:pt x="7" y="55"/>
                    <a:pt x="7" y="54"/>
                  </a:cubicBezTo>
                  <a:cubicBezTo>
                    <a:pt x="8" y="53"/>
                    <a:pt x="9" y="53"/>
                    <a:pt x="9" y="52"/>
                  </a:cubicBezTo>
                  <a:cubicBezTo>
                    <a:pt x="10" y="52"/>
                    <a:pt x="10" y="52"/>
                    <a:pt x="10" y="52"/>
                  </a:cubicBezTo>
                  <a:cubicBezTo>
                    <a:pt x="11" y="52"/>
                    <a:pt x="13" y="52"/>
                    <a:pt x="13" y="51"/>
                  </a:cubicBezTo>
                  <a:cubicBezTo>
                    <a:pt x="13" y="50"/>
                    <a:pt x="11" y="49"/>
                    <a:pt x="11" y="49"/>
                  </a:cubicBezTo>
                  <a:cubicBezTo>
                    <a:pt x="10" y="49"/>
                    <a:pt x="9" y="48"/>
                    <a:pt x="8" y="48"/>
                  </a:cubicBezTo>
                  <a:cubicBezTo>
                    <a:pt x="7" y="48"/>
                    <a:pt x="6" y="47"/>
                    <a:pt x="5" y="47"/>
                  </a:cubicBezTo>
                  <a:cubicBezTo>
                    <a:pt x="4" y="46"/>
                    <a:pt x="2" y="47"/>
                    <a:pt x="1" y="46"/>
                  </a:cubicBezTo>
                  <a:cubicBezTo>
                    <a:pt x="0" y="45"/>
                    <a:pt x="2" y="41"/>
                    <a:pt x="3" y="40"/>
                  </a:cubicBezTo>
                  <a:cubicBezTo>
                    <a:pt x="4" y="39"/>
                    <a:pt x="5" y="39"/>
                    <a:pt x="6" y="39"/>
                  </a:cubicBezTo>
                  <a:cubicBezTo>
                    <a:pt x="6" y="39"/>
                    <a:pt x="7" y="39"/>
                    <a:pt x="7" y="39"/>
                  </a:cubicBezTo>
                  <a:cubicBezTo>
                    <a:pt x="8" y="39"/>
                    <a:pt x="9" y="39"/>
                    <a:pt x="10" y="40"/>
                  </a:cubicBezTo>
                  <a:cubicBezTo>
                    <a:pt x="10" y="40"/>
                    <a:pt x="11" y="41"/>
                    <a:pt x="11" y="41"/>
                  </a:cubicBezTo>
                  <a:cubicBezTo>
                    <a:pt x="11" y="42"/>
                    <a:pt x="12" y="42"/>
                    <a:pt x="12" y="43"/>
                  </a:cubicBezTo>
                  <a:cubicBezTo>
                    <a:pt x="13" y="43"/>
                    <a:pt x="13" y="44"/>
                    <a:pt x="13" y="44"/>
                  </a:cubicBezTo>
                  <a:cubicBezTo>
                    <a:pt x="14" y="45"/>
                    <a:pt x="15" y="47"/>
                    <a:pt x="16" y="48"/>
                  </a:cubicBezTo>
                  <a:cubicBezTo>
                    <a:pt x="19" y="52"/>
                    <a:pt x="18" y="54"/>
                    <a:pt x="24" y="55"/>
                  </a:cubicBezTo>
                  <a:cubicBezTo>
                    <a:pt x="25" y="55"/>
                    <a:pt x="28" y="55"/>
                    <a:pt x="28" y="54"/>
                  </a:cubicBezTo>
                  <a:cubicBezTo>
                    <a:pt x="30" y="54"/>
                    <a:pt x="36" y="53"/>
                    <a:pt x="37" y="51"/>
                  </a:cubicBezTo>
                  <a:cubicBezTo>
                    <a:pt x="38" y="50"/>
                    <a:pt x="37" y="46"/>
                    <a:pt x="37" y="44"/>
                  </a:cubicBezTo>
                  <a:cubicBezTo>
                    <a:pt x="38" y="42"/>
                    <a:pt x="39" y="40"/>
                    <a:pt x="40" y="38"/>
                  </a:cubicBezTo>
                  <a:cubicBezTo>
                    <a:pt x="40" y="35"/>
                    <a:pt x="40" y="32"/>
                    <a:pt x="41" y="29"/>
                  </a:cubicBezTo>
                  <a:cubicBezTo>
                    <a:pt x="40" y="28"/>
                    <a:pt x="40" y="27"/>
                    <a:pt x="40" y="26"/>
                  </a:cubicBezTo>
                  <a:cubicBezTo>
                    <a:pt x="41" y="23"/>
                    <a:pt x="42" y="22"/>
                    <a:pt x="43" y="20"/>
                  </a:cubicBezTo>
                  <a:cubicBezTo>
                    <a:pt x="45" y="13"/>
                    <a:pt x="47" y="5"/>
                    <a:pt x="53" y="0"/>
                  </a:cubicBezTo>
                  <a:cubicBezTo>
                    <a:pt x="56" y="1"/>
                    <a:pt x="56" y="4"/>
                    <a:pt x="56" y="7"/>
                  </a:cubicBezTo>
                  <a:cubicBezTo>
                    <a:pt x="55" y="9"/>
                    <a:pt x="55" y="12"/>
                    <a:pt x="55" y="14"/>
                  </a:cubicBezTo>
                  <a:cubicBezTo>
                    <a:pt x="54" y="18"/>
                    <a:pt x="52" y="20"/>
                    <a:pt x="51" y="23"/>
                  </a:cubicBezTo>
                  <a:cubicBezTo>
                    <a:pt x="50" y="25"/>
                    <a:pt x="50" y="27"/>
                    <a:pt x="50" y="30"/>
                  </a:cubicBezTo>
                  <a:cubicBezTo>
                    <a:pt x="50" y="31"/>
                    <a:pt x="49" y="32"/>
                    <a:pt x="49" y="33"/>
                  </a:cubicBezTo>
                  <a:cubicBezTo>
                    <a:pt x="49" y="34"/>
                    <a:pt x="49" y="35"/>
                    <a:pt x="50" y="36"/>
                  </a:cubicBezTo>
                  <a:cubicBezTo>
                    <a:pt x="51" y="37"/>
                    <a:pt x="52" y="37"/>
                    <a:pt x="53" y="38"/>
                  </a:cubicBezTo>
                  <a:cubicBezTo>
                    <a:pt x="55" y="39"/>
                    <a:pt x="58" y="40"/>
                    <a:pt x="60" y="41"/>
                  </a:cubicBezTo>
                  <a:cubicBezTo>
                    <a:pt x="62" y="41"/>
                    <a:pt x="64" y="42"/>
                    <a:pt x="65" y="43"/>
                  </a:cubicBezTo>
                  <a:cubicBezTo>
                    <a:pt x="67" y="46"/>
                    <a:pt x="69" y="50"/>
                    <a:pt x="72" y="52"/>
                  </a:cubicBezTo>
                  <a:cubicBezTo>
                    <a:pt x="73" y="54"/>
                    <a:pt x="75" y="55"/>
                    <a:pt x="77" y="56"/>
                  </a:cubicBezTo>
                  <a:cubicBezTo>
                    <a:pt x="78" y="57"/>
                    <a:pt x="78" y="58"/>
                    <a:pt x="79" y="58"/>
                  </a:cubicBezTo>
                  <a:cubicBezTo>
                    <a:pt x="81" y="58"/>
                    <a:pt x="84" y="56"/>
                    <a:pt x="85" y="56"/>
                  </a:cubicBezTo>
                  <a:cubicBezTo>
                    <a:pt x="87" y="55"/>
                    <a:pt x="88" y="55"/>
                    <a:pt x="90" y="54"/>
                  </a:cubicBezTo>
                  <a:cubicBezTo>
                    <a:pt x="91" y="54"/>
                    <a:pt x="93" y="53"/>
                    <a:pt x="94" y="53"/>
                  </a:cubicBezTo>
                  <a:cubicBezTo>
                    <a:pt x="98" y="51"/>
                    <a:pt x="104" y="47"/>
                    <a:pt x="107" y="53"/>
                  </a:cubicBezTo>
                  <a:cubicBezTo>
                    <a:pt x="109" y="60"/>
                    <a:pt x="93" y="63"/>
                    <a:pt x="89"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1"/>
            <p:cNvSpPr>
              <a:spLocks noEditPoints="1"/>
            </p:cNvSpPr>
            <p:nvPr userDrawn="1"/>
          </p:nvSpPr>
          <p:spPr bwMode="auto">
            <a:xfrm>
              <a:off x="208" y="0"/>
              <a:ext cx="213" cy="216"/>
            </a:xfrm>
            <a:custGeom>
              <a:avLst/>
              <a:gdLst>
                <a:gd name="T0" fmla="*/ 24 w 103"/>
                <a:gd name="T1" fmla="*/ 65 h 104"/>
                <a:gd name="T2" fmla="*/ 9 w 103"/>
                <a:gd name="T3" fmla="*/ 64 h 104"/>
                <a:gd name="T4" fmla="*/ 1 w 103"/>
                <a:gd name="T5" fmla="*/ 52 h 104"/>
                <a:gd name="T6" fmla="*/ 9 w 103"/>
                <a:gd name="T7" fmla="*/ 53 h 104"/>
                <a:gd name="T8" fmla="*/ 30 w 103"/>
                <a:gd name="T9" fmla="*/ 47 h 104"/>
                <a:gd name="T10" fmla="*/ 21 w 103"/>
                <a:gd name="T11" fmla="*/ 37 h 104"/>
                <a:gd name="T12" fmla="*/ 18 w 103"/>
                <a:gd name="T13" fmla="*/ 18 h 104"/>
                <a:gd name="T14" fmla="*/ 35 w 103"/>
                <a:gd name="T15" fmla="*/ 46 h 104"/>
                <a:gd name="T16" fmla="*/ 42 w 103"/>
                <a:gd name="T17" fmla="*/ 23 h 104"/>
                <a:gd name="T18" fmla="*/ 39 w 103"/>
                <a:gd name="T19" fmla="*/ 12 h 104"/>
                <a:gd name="T20" fmla="*/ 41 w 103"/>
                <a:gd name="T21" fmla="*/ 0 h 104"/>
                <a:gd name="T22" fmla="*/ 46 w 103"/>
                <a:gd name="T23" fmla="*/ 9 h 104"/>
                <a:gd name="T24" fmla="*/ 48 w 103"/>
                <a:gd name="T25" fmla="*/ 42 h 104"/>
                <a:gd name="T26" fmla="*/ 48 w 103"/>
                <a:gd name="T27" fmla="*/ 28 h 104"/>
                <a:gd name="T28" fmla="*/ 87 w 103"/>
                <a:gd name="T29" fmla="*/ 73 h 104"/>
                <a:gd name="T30" fmla="*/ 34 w 103"/>
                <a:gd name="T31" fmla="*/ 59 h 104"/>
                <a:gd name="T32" fmla="*/ 44 w 103"/>
                <a:gd name="T33" fmla="*/ 65 h 104"/>
                <a:gd name="T34" fmla="*/ 38 w 103"/>
                <a:gd name="T35" fmla="*/ 66 h 104"/>
                <a:gd name="T36" fmla="*/ 41 w 103"/>
                <a:gd name="T37" fmla="*/ 68 h 104"/>
                <a:gd name="T38" fmla="*/ 49 w 103"/>
                <a:gd name="T39" fmla="*/ 71 h 104"/>
                <a:gd name="T40" fmla="*/ 38 w 103"/>
                <a:gd name="T41" fmla="*/ 71 h 104"/>
                <a:gd name="T42" fmla="*/ 53 w 103"/>
                <a:gd name="T43" fmla="*/ 75 h 104"/>
                <a:gd name="T44" fmla="*/ 45 w 103"/>
                <a:gd name="T45" fmla="*/ 77 h 104"/>
                <a:gd name="T46" fmla="*/ 49 w 103"/>
                <a:gd name="T47" fmla="*/ 79 h 104"/>
                <a:gd name="T48" fmla="*/ 57 w 103"/>
                <a:gd name="T49" fmla="*/ 79 h 104"/>
                <a:gd name="T50" fmla="*/ 56 w 103"/>
                <a:gd name="T51" fmla="*/ 83 h 104"/>
                <a:gd name="T52" fmla="*/ 64 w 103"/>
                <a:gd name="T53" fmla="*/ 83 h 104"/>
                <a:gd name="T54" fmla="*/ 58 w 103"/>
                <a:gd name="T55" fmla="*/ 86 h 104"/>
                <a:gd name="T56" fmla="*/ 72 w 103"/>
                <a:gd name="T57" fmla="*/ 85 h 104"/>
                <a:gd name="T58" fmla="*/ 69 w 103"/>
                <a:gd name="T59" fmla="*/ 89 h 104"/>
                <a:gd name="T60" fmla="*/ 77 w 103"/>
                <a:gd name="T61" fmla="*/ 88 h 104"/>
                <a:gd name="T62" fmla="*/ 77 w 103"/>
                <a:gd name="T63" fmla="*/ 89 h 104"/>
                <a:gd name="T64" fmla="*/ 71 w 103"/>
                <a:gd name="T65" fmla="*/ 92 h 104"/>
                <a:gd name="T66" fmla="*/ 78 w 103"/>
                <a:gd name="T67" fmla="*/ 92 h 104"/>
                <a:gd name="T68" fmla="*/ 77 w 103"/>
                <a:gd name="T69" fmla="*/ 93 h 104"/>
                <a:gd name="T70" fmla="*/ 61 w 103"/>
                <a:gd name="T71" fmla="*/ 102 h 104"/>
                <a:gd name="T72" fmla="*/ 38 w 103"/>
                <a:gd name="T73" fmla="*/ 92 h 104"/>
                <a:gd name="T74" fmla="*/ 37 w 103"/>
                <a:gd name="T75" fmla="*/ 56 h 104"/>
                <a:gd name="T76" fmla="*/ 54 w 103"/>
                <a:gd name="T77" fmla="*/ 43 h 104"/>
                <a:gd name="T78" fmla="*/ 62 w 103"/>
                <a:gd name="T79" fmla="*/ 41 h 104"/>
                <a:gd name="T80" fmla="*/ 64 w 103"/>
                <a:gd name="T81" fmla="*/ 17 h 104"/>
                <a:gd name="T82" fmla="*/ 70 w 103"/>
                <a:gd name="T83" fmla="*/ 6 h 104"/>
                <a:gd name="T84" fmla="*/ 72 w 103"/>
                <a:gd name="T85" fmla="*/ 28 h 104"/>
                <a:gd name="T86" fmla="*/ 71 w 103"/>
                <a:gd name="T87" fmla="*/ 47 h 104"/>
                <a:gd name="T88" fmla="*/ 81 w 103"/>
                <a:gd name="T89" fmla="*/ 61 h 104"/>
                <a:gd name="T90" fmla="*/ 93 w 103"/>
                <a:gd name="T91" fmla="*/ 53 h 104"/>
                <a:gd name="T92" fmla="*/ 103 w 103"/>
                <a:gd name="T93" fmla="*/ 5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104">
                  <a:moveTo>
                    <a:pt x="18" y="57"/>
                  </a:moveTo>
                  <a:cubicBezTo>
                    <a:pt x="21" y="57"/>
                    <a:pt x="24" y="58"/>
                    <a:pt x="24" y="61"/>
                  </a:cubicBezTo>
                  <a:cubicBezTo>
                    <a:pt x="24" y="62"/>
                    <a:pt x="24" y="64"/>
                    <a:pt x="24" y="65"/>
                  </a:cubicBezTo>
                  <a:cubicBezTo>
                    <a:pt x="23" y="66"/>
                    <a:pt x="22" y="66"/>
                    <a:pt x="21" y="66"/>
                  </a:cubicBezTo>
                  <a:cubicBezTo>
                    <a:pt x="19" y="66"/>
                    <a:pt x="18" y="65"/>
                    <a:pt x="17" y="65"/>
                  </a:cubicBezTo>
                  <a:cubicBezTo>
                    <a:pt x="15" y="64"/>
                    <a:pt x="11" y="65"/>
                    <a:pt x="9" y="64"/>
                  </a:cubicBezTo>
                  <a:cubicBezTo>
                    <a:pt x="7" y="63"/>
                    <a:pt x="7" y="61"/>
                    <a:pt x="5" y="60"/>
                  </a:cubicBezTo>
                  <a:cubicBezTo>
                    <a:pt x="4" y="58"/>
                    <a:pt x="3" y="58"/>
                    <a:pt x="2" y="57"/>
                  </a:cubicBezTo>
                  <a:cubicBezTo>
                    <a:pt x="0" y="56"/>
                    <a:pt x="0" y="54"/>
                    <a:pt x="1" y="52"/>
                  </a:cubicBezTo>
                  <a:cubicBezTo>
                    <a:pt x="1" y="51"/>
                    <a:pt x="2" y="51"/>
                    <a:pt x="3" y="50"/>
                  </a:cubicBezTo>
                  <a:cubicBezTo>
                    <a:pt x="4" y="50"/>
                    <a:pt x="6" y="50"/>
                    <a:pt x="7" y="51"/>
                  </a:cubicBezTo>
                  <a:cubicBezTo>
                    <a:pt x="7" y="52"/>
                    <a:pt x="8" y="52"/>
                    <a:pt x="9" y="53"/>
                  </a:cubicBezTo>
                  <a:cubicBezTo>
                    <a:pt x="11" y="54"/>
                    <a:pt x="12" y="55"/>
                    <a:pt x="14" y="56"/>
                  </a:cubicBezTo>
                  <a:cubicBezTo>
                    <a:pt x="15" y="56"/>
                    <a:pt x="17" y="56"/>
                    <a:pt x="18" y="57"/>
                  </a:cubicBezTo>
                  <a:moveTo>
                    <a:pt x="30" y="47"/>
                  </a:moveTo>
                  <a:cubicBezTo>
                    <a:pt x="29" y="46"/>
                    <a:pt x="28" y="44"/>
                    <a:pt x="28" y="43"/>
                  </a:cubicBezTo>
                  <a:cubicBezTo>
                    <a:pt x="27" y="43"/>
                    <a:pt x="26" y="42"/>
                    <a:pt x="25" y="42"/>
                  </a:cubicBezTo>
                  <a:cubicBezTo>
                    <a:pt x="24" y="41"/>
                    <a:pt x="21" y="38"/>
                    <a:pt x="21" y="37"/>
                  </a:cubicBezTo>
                  <a:cubicBezTo>
                    <a:pt x="20" y="35"/>
                    <a:pt x="20" y="33"/>
                    <a:pt x="18" y="32"/>
                  </a:cubicBezTo>
                  <a:cubicBezTo>
                    <a:pt x="17" y="31"/>
                    <a:pt x="16" y="30"/>
                    <a:pt x="15" y="29"/>
                  </a:cubicBezTo>
                  <a:cubicBezTo>
                    <a:pt x="12" y="25"/>
                    <a:pt x="14" y="19"/>
                    <a:pt x="18" y="18"/>
                  </a:cubicBezTo>
                  <a:cubicBezTo>
                    <a:pt x="24" y="20"/>
                    <a:pt x="25" y="29"/>
                    <a:pt x="28" y="34"/>
                  </a:cubicBezTo>
                  <a:cubicBezTo>
                    <a:pt x="29" y="36"/>
                    <a:pt x="31" y="37"/>
                    <a:pt x="33" y="38"/>
                  </a:cubicBezTo>
                  <a:cubicBezTo>
                    <a:pt x="34" y="40"/>
                    <a:pt x="36" y="44"/>
                    <a:pt x="35" y="46"/>
                  </a:cubicBezTo>
                  <a:cubicBezTo>
                    <a:pt x="35" y="49"/>
                    <a:pt x="31" y="50"/>
                    <a:pt x="30" y="47"/>
                  </a:cubicBezTo>
                  <a:moveTo>
                    <a:pt x="48" y="25"/>
                  </a:moveTo>
                  <a:cubicBezTo>
                    <a:pt x="46" y="26"/>
                    <a:pt x="43" y="25"/>
                    <a:pt x="42" y="23"/>
                  </a:cubicBezTo>
                  <a:cubicBezTo>
                    <a:pt x="42" y="21"/>
                    <a:pt x="42" y="20"/>
                    <a:pt x="41" y="19"/>
                  </a:cubicBezTo>
                  <a:cubicBezTo>
                    <a:pt x="40" y="17"/>
                    <a:pt x="39" y="16"/>
                    <a:pt x="38" y="14"/>
                  </a:cubicBezTo>
                  <a:cubicBezTo>
                    <a:pt x="39" y="13"/>
                    <a:pt x="39" y="13"/>
                    <a:pt x="39" y="12"/>
                  </a:cubicBezTo>
                  <a:cubicBezTo>
                    <a:pt x="39" y="12"/>
                    <a:pt x="39" y="12"/>
                    <a:pt x="39" y="12"/>
                  </a:cubicBezTo>
                  <a:cubicBezTo>
                    <a:pt x="38" y="10"/>
                    <a:pt x="37" y="7"/>
                    <a:pt x="37" y="5"/>
                  </a:cubicBezTo>
                  <a:cubicBezTo>
                    <a:pt x="39" y="4"/>
                    <a:pt x="40" y="2"/>
                    <a:pt x="41" y="0"/>
                  </a:cubicBezTo>
                  <a:cubicBezTo>
                    <a:pt x="42" y="1"/>
                    <a:pt x="44" y="1"/>
                    <a:pt x="45" y="2"/>
                  </a:cubicBezTo>
                  <a:cubicBezTo>
                    <a:pt x="45" y="3"/>
                    <a:pt x="45" y="5"/>
                    <a:pt x="45" y="6"/>
                  </a:cubicBezTo>
                  <a:cubicBezTo>
                    <a:pt x="45" y="7"/>
                    <a:pt x="46" y="8"/>
                    <a:pt x="46" y="9"/>
                  </a:cubicBezTo>
                  <a:cubicBezTo>
                    <a:pt x="46" y="10"/>
                    <a:pt x="46" y="11"/>
                    <a:pt x="46" y="12"/>
                  </a:cubicBezTo>
                  <a:cubicBezTo>
                    <a:pt x="47" y="15"/>
                    <a:pt x="51" y="22"/>
                    <a:pt x="48" y="25"/>
                  </a:cubicBezTo>
                  <a:moveTo>
                    <a:pt x="48" y="42"/>
                  </a:moveTo>
                  <a:cubicBezTo>
                    <a:pt x="44" y="42"/>
                    <a:pt x="45" y="37"/>
                    <a:pt x="45" y="35"/>
                  </a:cubicBezTo>
                  <a:cubicBezTo>
                    <a:pt x="46" y="33"/>
                    <a:pt x="46" y="31"/>
                    <a:pt x="47" y="29"/>
                  </a:cubicBezTo>
                  <a:cubicBezTo>
                    <a:pt x="47" y="28"/>
                    <a:pt x="48" y="28"/>
                    <a:pt x="48" y="28"/>
                  </a:cubicBezTo>
                  <a:cubicBezTo>
                    <a:pt x="53" y="29"/>
                    <a:pt x="55" y="42"/>
                    <a:pt x="48" y="42"/>
                  </a:cubicBezTo>
                  <a:moveTo>
                    <a:pt x="98" y="65"/>
                  </a:moveTo>
                  <a:cubicBezTo>
                    <a:pt x="96" y="69"/>
                    <a:pt x="91" y="72"/>
                    <a:pt x="87" y="73"/>
                  </a:cubicBezTo>
                  <a:cubicBezTo>
                    <a:pt x="75" y="77"/>
                    <a:pt x="65" y="65"/>
                    <a:pt x="56" y="61"/>
                  </a:cubicBezTo>
                  <a:cubicBezTo>
                    <a:pt x="52" y="60"/>
                    <a:pt x="48" y="61"/>
                    <a:pt x="43" y="61"/>
                  </a:cubicBezTo>
                  <a:cubicBezTo>
                    <a:pt x="40" y="60"/>
                    <a:pt x="37" y="60"/>
                    <a:pt x="34" y="59"/>
                  </a:cubicBezTo>
                  <a:cubicBezTo>
                    <a:pt x="34" y="60"/>
                    <a:pt x="34" y="60"/>
                    <a:pt x="34" y="60"/>
                  </a:cubicBezTo>
                  <a:cubicBezTo>
                    <a:pt x="36" y="62"/>
                    <a:pt x="40" y="64"/>
                    <a:pt x="44" y="64"/>
                  </a:cubicBezTo>
                  <a:cubicBezTo>
                    <a:pt x="44" y="65"/>
                    <a:pt x="44" y="65"/>
                    <a:pt x="44" y="65"/>
                  </a:cubicBezTo>
                  <a:cubicBezTo>
                    <a:pt x="44" y="65"/>
                    <a:pt x="44" y="65"/>
                    <a:pt x="44" y="65"/>
                  </a:cubicBezTo>
                  <a:cubicBezTo>
                    <a:pt x="44" y="65"/>
                    <a:pt x="44" y="65"/>
                    <a:pt x="44" y="65"/>
                  </a:cubicBezTo>
                  <a:cubicBezTo>
                    <a:pt x="42" y="65"/>
                    <a:pt x="40" y="66"/>
                    <a:pt x="38" y="66"/>
                  </a:cubicBezTo>
                  <a:cubicBezTo>
                    <a:pt x="37" y="66"/>
                    <a:pt x="35" y="65"/>
                    <a:pt x="34" y="65"/>
                  </a:cubicBezTo>
                  <a:cubicBezTo>
                    <a:pt x="34" y="66"/>
                    <a:pt x="34" y="66"/>
                    <a:pt x="34" y="66"/>
                  </a:cubicBezTo>
                  <a:cubicBezTo>
                    <a:pt x="36" y="67"/>
                    <a:pt x="38" y="68"/>
                    <a:pt x="41" y="68"/>
                  </a:cubicBezTo>
                  <a:cubicBezTo>
                    <a:pt x="42" y="69"/>
                    <a:pt x="44" y="69"/>
                    <a:pt x="46" y="69"/>
                  </a:cubicBezTo>
                  <a:cubicBezTo>
                    <a:pt x="47" y="70"/>
                    <a:pt x="48" y="70"/>
                    <a:pt x="49" y="70"/>
                  </a:cubicBezTo>
                  <a:cubicBezTo>
                    <a:pt x="49" y="71"/>
                    <a:pt x="49" y="71"/>
                    <a:pt x="49" y="71"/>
                  </a:cubicBezTo>
                  <a:cubicBezTo>
                    <a:pt x="48" y="71"/>
                    <a:pt x="46" y="71"/>
                    <a:pt x="44" y="71"/>
                  </a:cubicBezTo>
                  <a:cubicBezTo>
                    <a:pt x="42" y="71"/>
                    <a:pt x="40" y="71"/>
                    <a:pt x="38" y="71"/>
                  </a:cubicBezTo>
                  <a:cubicBezTo>
                    <a:pt x="38" y="71"/>
                    <a:pt x="38" y="71"/>
                    <a:pt x="38" y="71"/>
                  </a:cubicBezTo>
                  <a:cubicBezTo>
                    <a:pt x="38" y="71"/>
                    <a:pt x="38" y="71"/>
                    <a:pt x="38" y="71"/>
                  </a:cubicBezTo>
                  <a:cubicBezTo>
                    <a:pt x="38" y="72"/>
                    <a:pt x="38" y="72"/>
                    <a:pt x="38" y="72"/>
                  </a:cubicBezTo>
                  <a:cubicBezTo>
                    <a:pt x="43" y="73"/>
                    <a:pt x="47" y="75"/>
                    <a:pt x="53" y="75"/>
                  </a:cubicBezTo>
                  <a:cubicBezTo>
                    <a:pt x="53" y="75"/>
                    <a:pt x="53" y="75"/>
                    <a:pt x="53" y="75"/>
                  </a:cubicBezTo>
                  <a:cubicBezTo>
                    <a:pt x="50" y="76"/>
                    <a:pt x="47" y="77"/>
                    <a:pt x="45" y="77"/>
                  </a:cubicBezTo>
                  <a:cubicBezTo>
                    <a:pt x="45" y="77"/>
                    <a:pt x="45" y="77"/>
                    <a:pt x="45" y="77"/>
                  </a:cubicBezTo>
                  <a:cubicBezTo>
                    <a:pt x="44" y="77"/>
                    <a:pt x="44" y="77"/>
                    <a:pt x="44" y="77"/>
                  </a:cubicBezTo>
                  <a:cubicBezTo>
                    <a:pt x="44" y="77"/>
                    <a:pt x="44" y="77"/>
                    <a:pt x="44" y="77"/>
                  </a:cubicBezTo>
                  <a:cubicBezTo>
                    <a:pt x="46" y="78"/>
                    <a:pt x="47" y="78"/>
                    <a:pt x="49" y="79"/>
                  </a:cubicBezTo>
                  <a:cubicBezTo>
                    <a:pt x="51" y="79"/>
                    <a:pt x="53" y="79"/>
                    <a:pt x="56" y="79"/>
                  </a:cubicBezTo>
                  <a:cubicBezTo>
                    <a:pt x="56" y="79"/>
                    <a:pt x="57" y="79"/>
                    <a:pt x="57" y="78"/>
                  </a:cubicBezTo>
                  <a:cubicBezTo>
                    <a:pt x="57" y="79"/>
                    <a:pt x="57" y="79"/>
                    <a:pt x="57" y="79"/>
                  </a:cubicBezTo>
                  <a:cubicBezTo>
                    <a:pt x="55" y="80"/>
                    <a:pt x="53" y="81"/>
                    <a:pt x="50" y="81"/>
                  </a:cubicBezTo>
                  <a:cubicBezTo>
                    <a:pt x="50" y="82"/>
                    <a:pt x="50" y="82"/>
                    <a:pt x="50" y="82"/>
                  </a:cubicBezTo>
                  <a:cubicBezTo>
                    <a:pt x="52" y="82"/>
                    <a:pt x="54" y="83"/>
                    <a:pt x="56" y="83"/>
                  </a:cubicBezTo>
                  <a:cubicBezTo>
                    <a:pt x="59" y="83"/>
                    <a:pt x="61" y="82"/>
                    <a:pt x="64" y="82"/>
                  </a:cubicBezTo>
                  <a:cubicBezTo>
                    <a:pt x="64" y="83"/>
                    <a:pt x="64" y="83"/>
                    <a:pt x="64" y="83"/>
                  </a:cubicBezTo>
                  <a:cubicBezTo>
                    <a:pt x="64" y="83"/>
                    <a:pt x="64" y="83"/>
                    <a:pt x="64" y="83"/>
                  </a:cubicBezTo>
                  <a:cubicBezTo>
                    <a:pt x="64" y="83"/>
                    <a:pt x="64" y="83"/>
                    <a:pt x="64" y="83"/>
                  </a:cubicBezTo>
                  <a:cubicBezTo>
                    <a:pt x="62" y="84"/>
                    <a:pt x="60" y="85"/>
                    <a:pt x="58" y="85"/>
                  </a:cubicBezTo>
                  <a:cubicBezTo>
                    <a:pt x="58" y="86"/>
                    <a:pt x="58" y="86"/>
                    <a:pt x="58" y="86"/>
                  </a:cubicBezTo>
                  <a:cubicBezTo>
                    <a:pt x="59" y="86"/>
                    <a:pt x="59" y="86"/>
                    <a:pt x="59" y="86"/>
                  </a:cubicBezTo>
                  <a:cubicBezTo>
                    <a:pt x="61" y="86"/>
                    <a:pt x="64" y="86"/>
                    <a:pt x="67" y="86"/>
                  </a:cubicBezTo>
                  <a:cubicBezTo>
                    <a:pt x="68" y="86"/>
                    <a:pt x="70" y="86"/>
                    <a:pt x="72" y="85"/>
                  </a:cubicBezTo>
                  <a:cubicBezTo>
                    <a:pt x="70" y="87"/>
                    <a:pt x="67" y="88"/>
                    <a:pt x="65" y="89"/>
                  </a:cubicBezTo>
                  <a:cubicBezTo>
                    <a:pt x="65" y="89"/>
                    <a:pt x="65" y="89"/>
                    <a:pt x="65" y="89"/>
                  </a:cubicBezTo>
                  <a:cubicBezTo>
                    <a:pt x="66" y="89"/>
                    <a:pt x="67" y="89"/>
                    <a:pt x="69" y="89"/>
                  </a:cubicBezTo>
                  <a:cubicBezTo>
                    <a:pt x="69" y="89"/>
                    <a:pt x="69" y="89"/>
                    <a:pt x="69" y="89"/>
                  </a:cubicBezTo>
                  <a:cubicBezTo>
                    <a:pt x="70" y="89"/>
                    <a:pt x="72" y="89"/>
                    <a:pt x="73" y="89"/>
                  </a:cubicBezTo>
                  <a:cubicBezTo>
                    <a:pt x="74" y="88"/>
                    <a:pt x="76" y="88"/>
                    <a:pt x="77" y="88"/>
                  </a:cubicBezTo>
                  <a:cubicBezTo>
                    <a:pt x="77" y="88"/>
                    <a:pt x="77" y="88"/>
                    <a:pt x="77" y="88"/>
                  </a:cubicBezTo>
                  <a:cubicBezTo>
                    <a:pt x="77" y="88"/>
                    <a:pt x="77" y="88"/>
                    <a:pt x="77" y="88"/>
                  </a:cubicBezTo>
                  <a:cubicBezTo>
                    <a:pt x="77" y="89"/>
                    <a:pt x="77" y="89"/>
                    <a:pt x="77" y="89"/>
                  </a:cubicBezTo>
                  <a:cubicBezTo>
                    <a:pt x="75" y="90"/>
                    <a:pt x="72" y="92"/>
                    <a:pt x="70" y="92"/>
                  </a:cubicBezTo>
                  <a:cubicBezTo>
                    <a:pt x="70" y="92"/>
                    <a:pt x="70" y="92"/>
                    <a:pt x="70" y="92"/>
                  </a:cubicBezTo>
                  <a:cubicBezTo>
                    <a:pt x="71" y="92"/>
                    <a:pt x="71" y="92"/>
                    <a:pt x="71" y="92"/>
                  </a:cubicBezTo>
                  <a:cubicBezTo>
                    <a:pt x="71" y="93"/>
                    <a:pt x="71" y="93"/>
                    <a:pt x="71" y="93"/>
                  </a:cubicBezTo>
                  <a:cubicBezTo>
                    <a:pt x="72" y="93"/>
                    <a:pt x="73" y="92"/>
                    <a:pt x="75" y="92"/>
                  </a:cubicBezTo>
                  <a:cubicBezTo>
                    <a:pt x="76" y="92"/>
                    <a:pt x="77" y="92"/>
                    <a:pt x="78" y="92"/>
                  </a:cubicBezTo>
                  <a:cubicBezTo>
                    <a:pt x="78" y="92"/>
                    <a:pt x="78" y="92"/>
                    <a:pt x="78" y="92"/>
                  </a:cubicBezTo>
                  <a:cubicBezTo>
                    <a:pt x="77" y="92"/>
                    <a:pt x="77" y="92"/>
                    <a:pt x="77" y="92"/>
                  </a:cubicBezTo>
                  <a:cubicBezTo>
                    <a:pt x="77" y="93"/>
                    <a:pt x="77" y="93"/>
                    <a:pt x="77" y="93"/>
                  </a:cubicBezTo>
                  <a:cubicBezTo>
                    <a:pt x="76" y="94"/>
                    <a:pt x="75" y="95"/>
                    <a:pt x="74" y="96"/>
                  </a:cubicBezTo>
                  <a:cubicBezTo>
                    <a:pt x="71" y="98"/>
                    <a:pt x="68" y="99"/>
                    <a:pt x="65" y="101"/>
                  </a:cubicBezTo>
                  <a:cubicBezTo>
                    <a:pt x="64" y="101"/>
                    <a:pt x="63" y="101"/>
                    <a:pt x="61" y="102"/>
                  </a:cubicBezTo>
                  <a:cubicBezTo>
                    <a:pt x="59" y="103"/>
                    <a:pt x="52" y="104"/>
                    <a:pt x="49" y="103"/>
                  </a:cubicBezTo>
                  <a:cubicBezTo>
                    <a:pt x="48" y="103"/>
                    <a:pt x="47" y="102"/>
                    <a:pt x="46" y="101"/>
                  </a:cubicBezTo>
                  <a:cubicBezTo>
                    <a:pt x="43" y="98"/>
                    <a:pt x="40" y="96"/>
                    <a:pt x="38" y="92"/>
                  </a:cubicBezTo>
                  <a:cubicBezTo>
                    <a:pt x="32" y="83"/>
                    <a:pt x="27" y="70"/>
                    <a:pt x="28" y="65"/>
                  </a:cubicBezTo>
                  <a:cubicBezTo>
                    <a:pt x="29" y="61"/>
                    <a:pt x="31" y="60"/>
                    <a:pt x="34" y="58"/>
                  </a:cubicBezTo>
                  <a:cubicBezTo>
                    <a:pt x="35" y="57"/>
                    <a:pt x="36" y="57"/>
                    <a:pt x="37" y="56"/>
                  </a:cubicBezTo>
                  <a:cubicBezTo>
                    <a:pt x="39" y="55"/>
                    <a:pt x="40" y="54"/>
                    <a:pt x="41" y="53"/>
                  </a:cubicBezTo>
                  <a:cubicBezTo>
                    <a:pt x="43" y="52"/>
                    <a:pt x="43" y="50"/>
                    <a:pt x="45" y="49"/>
                  </a:cubicBezTo>
                  <a:cubicBezTo>
                    <a:pt x="46" y="47"/>
                    <a:pt x="52" y="44"/>
                    <a:pt x="54" y="43"/>
                  </a:cubicBezTo>
                  <a:cubicBezTo>
                    <a:pt x="55" y="43"/>
                    <a:pt x="57" y="43"/>
                    <a:pt x="58" y="43"/>
                  </a:cubicBezTo>
                  <a:cubicBezTo>
                    <a:pt x="58" y="42"/>
                    <a:pt x="58" y="42"/>
                    <a:pt x="58" y="42"/>
                  </a:cubicBezTo>
                  <a:cubicBezTo>
                    <a:pt x="59" y="42"/>
                    <a:pt x="62" y="42"/>
                    <a:pt x="62" y="41"/>
                  </a:cubicBezTo>
                  <a:cubicBezTo>
                    <a:pt x="63" y="40"/>
                    <a:pt x="62" y="31"/>
                    <a:pt x="62" y="29"/>
                  </a:cubicBezTo>
                  <a:cubicBezTo>
                    <a:pt x="62" y="27"/>
                    <a:pt x="62" y="23"/>
                    <a:pt x="63" y="20"/>
                  </a:cubicBezTo>
                  <a:cubicBezTo>
                    <a:pt x="63" y="19"/>
                    <a:pt x="64" y="18"/>
                    <a:pt x="64" y="17"/>
                  </a:cubicBezTo>
                  <a:cubicBezTo>
                    <a:pt x="64" y="14"/>
                    <a:pt x="63" y="11"/>
                    <a:pt x="63" y="8"/>
                  </a:cubicBezTo>
                  <a:cubicBezTo>
                    <a:pt x="64" y="6"/>
                    <a:pt x="65" y="5"/>
                    <a:pt x="67" y="4"/>
                  </a:cubicBezTo>
                  <a:cubicBezTo>
                    <a:pt x="68" y="4"/>
                    <a:pt x="69" y="5"/>
                    <a:pt x="70" y="6"/>
                  </a:cubicBezTo>
                  <a:cubicBezTo>
                    <a:pt x="73" y="11"/>
                    <a:pt x="72" y="12"/>
                    <a:pt x="72" y="17"/>
                  </a:cubicBezTo>
                  <a:cubicBezTo>
                    <a:pt x="72" y="19"/>
                    <a:pt x="73" y="21"/>
                    <a:pt x="73" y="23"/>
                  </a:cubicBezTo>
                  <a:cubicBezTo>
                    <a:pt x="73" y="25"/>
                    <a:pt x="72" y="26"/>
                    <a:pt x="72" y="28"/>
                  </a:cubicBezTo>
                  <a:cubicBezTo>
                    <a:pt x="72" y="30"/>
                    <a:pt x="73" y="32"/>
                    <a:pt x="73" y="34"/>
                  </a:cubicBezTo>
                  <a:cubicBezTo>
                    <a:pt x="73" y="37"/>
                    <a:pt x="71" y="39"/>
                    <a:pt x="71" y="41"/>
                  </a:cubicBezTo>
                  <a:cubicBezTo>
                    <a:pt x="71" y="43"/>
                    <a:pt x="71" y="45"/>
                    <a:pt x="71" y="47"/>
                  </a:cubicBezTo>
                  <a:cubicBezTo>
                    <a:pt x="71" y="50"/>
                    <a:pt x="71" y="52"/>
                    <a:pt x="71" y="55"/>
                  </a:cubicBezTo>
                  <a:cubicBezTo>
                    <a:pt x="71" y="56"/>
                    <a:pt x="71" y="56"/>
                    <a:pt x="72" y="57"/>
                  </a:cubicBezTo>
                  <a:cubicBezTo>
                    <a:pt x="74" y="59"/>
                    <a:pt x="78" y="60"/>
                    <a:pt x="81" y="61"/>
                  </a:cubicBezTo>
                  <a:cubicBezTo>
                    <a:pt x="83" y="62"/>
                    <a:pt x="87" y="63"/>
                    <a:pt x="89" y="61"/>
                  </a:cubicBezTo>
                  <a:cubicBezTo>
                    <a:pt x="89" y="60"/>
                    <a:pt x="90" y="59"/>
                    <a:pt x="90" y="58"/>
                  </a:cubicBezTo>
                  <a:cubicBezTo>
                    <a:pt x="91" y="56"/>
                    <a:pt x="93" y="55"/>
                    <a:pt x="93" y="53"/>
                  </a:cubicBezTo>
                  <a:cubicBezTo>
                    <a:pt x="94" y="50"/>
                    <a:pt x="93" y="48"/>
                    <a:pt x="95" y="47"/>
                  </a:cubicBezTo>
                  <a:cubicBezTo>
                    <a:pt x="97" y="43"/>
                    <a:pt x="101" y="43"/>
                    <a:pt x="102" y="47"/>
                  </a:cubicBezTo>
                  <a:cubicBezTo>
                    <a:pt x="102" y="49"/>
                    <a:pt x="103" y="51"/>
                    <a:pt x="103" y="53"/>
                  </a:cubicBezTo>
                  <a:cubicBezTo>
                    <a:pt x="98" y="55"/>
                    <a:pt x="100" y="61"/>
                    <a:pt x="98"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22"/>
            <p:cNvSpPr>
              <a:spLocks/>
            </p:cNvSpPr>
            <p:nvPr userDrawn="1"/>
          </p:nvSpPr>
          <p:spPr bwMode="auto">
            <a:xfrm>
              <a:off x="-1" y="266"/>
              <a:ext cx="91" cy="110"/>
            </a:xfrm>
            <a:custGeom>
              <a:avLst/>
              <a:gdLst>
                <a:gd name="T0" fmla="*/ 28 w 44"/>
                <a:gd name="T1" fmla="*/ 10 h 53"/>
                <a:gd name="T2" fmla="*/ 11 w 44"/>
                <a:gd name="T3" fmla="*/ 26 h 53"/>
                <a:gd name="T4" fmla="*/ 28 w 44"/>
                <a:gd name="T5" fmla="*/ 42 h 53"/>
                <a:gd name="T6" fmla="*/ 44 w 44"/>
                <a:gd name="T7" fmla="*/ 36 h 53"/>
                <a:gd name="T8" fmla="*/ 44 w 44"/>
                <a:gd name="T9" fmla="*/ 48 h 53"/>
                <a:gd name="T10" fmla="*/ 27 w 44"/>
                <a:gd name="T11" fmla="*/ 53 h 53"/>
                <a:gd name="T12" fmla="*/ 0 w 44"/>
                <a:gd name="T13" fmla="*/ 26 h 53"/>
                <a:gd name="T14" fmla="*/ 27 w 44"/>
                <a:gd name="T15" fmla="*/ 0 h 53"/>
                <a:gd name="T16" fmla="*/ 44 w 44"/>
                <a:gd name="T17" fmla="*/ 4 h 53"/>
                <a:gd name="T18" fmla="*/ 44 w 44"/>
                <a:gd name="T19" fmla="*/ 16 h 53"/>
                <a:gd name="T20" fmla="*/ 28 w 44"/>
                <a:gd name="T21"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28" y="10"/>
                  </a:moveTo>
                  <a:cubicBezTo>
                    <a:pt x="18" y="10"/>
                    <a:pt x="11" y="18"/>
                    <a:pt x="11" y="26"/>
                  </a:cubicBezTo>
                  <a:cubicBezTo>
                    <a:pt x="11" y="36"/>
                    <a:pt x="19" y="42"/>
                    <a:pt x="28" y="42"/>
                  </a:cubicBezTo>
                  <a:cubicBezTo>
                    <a:pt x="34" y="42"/>
                    <a:pt x="39" y="40"/>
                    <a:pt x="44" y="36"/>
                  </a:cubicBezTo>
                  <a:cubicBezTo>
                    <a:pt x="44" y="48"/>
                    <a:pt x="44" y="48"/>
                    <a:pt x="44" y="48"/>
                  </a:cubicBezTo>
                  <a:cubicBezTo>
                    <a:pt x="39" y="51"/>
                    <a:pt x="32" y="53"/>
                    <a:pt x="27" y="53"/>
                  </a:cubicBezTo>
                  <a:cubicBezTo>
                    <a:pt x="12" y="53"/>
                    <a:pt x="0" y="41"/>
                    <a:pt x="0" y="26"/>
                  </a:cubicBezTo>
                  <a:cubicBezTo>
                    <a:pt x="0" y="12"/>
                    <a:pt x="12" y="0"/>
                    <a:pt x="27" y="0"/>
                  </a:cubicBezTo>
                  <a:cubicBezTo>
                    <a:pt x="33" y="0"/>
                    <a:pt x="39" y="2"/>
                    <a:pt x="44" y="4"/>
                  </a:cubicBezTo>
                  <a:cubicBezTo>
                    <a:pt x="44" y="16"/>
                    <a:pt x="44" y="16"/>
                    <a:pt x="44" y="16"/>
                  </a:cubicBezTo>
                  <a:cubicBezTo>
                    <a:pt x="38" y="12"/>
                    <a:pt x="33" y="10"/>
                    <a:pt x="28"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3"/>
            <p:cNvSpPr>
              <a:spLocks/>
            </p:cNvSpPr>
            <p:nvPr userDrawn="1"/>
          </p:nvSpPr>
          <p:spPr bwMode="auto">
            <a:xfrm>
              <a:off x="107" y="268"/>
              <a:ext cx="72" cy="104"/>
            </a:xfrm>
            <a:custGeom>
              <a:avLst/>
              <a:gdLst>
                <a:gd name="T0" fmla="*/ 25 w 35"/>
                <a:gd name="T1" fmla="*/ 50 h 50"/>
                <a:gd name="T2" fmla="*/ 25 w 35"/>
                <a:gd name="T3" fmla="*/ 32 h 50"/>
                <a:gd name="T4" fmla="*/ 18 w 35"/>
                <a:gd name="T5" fmla="*/ 24 h 50"/>
                <a:gd name="T6" fmla="*/ 11 w 35"/>
                <a:gd name="T7" fmla="*/ 27 h 50"/>
                <a:gd name="T8" fmla="*/ 11 w 35"/>
                <a:gd name="T9" fmla="*/ 50 h 50"/>
                <a:gd name="T10" fmla="*/ 0 w 35"/>
                <a:gd name="T11" fmla="*/ 50 h 50"/>
                <a:gd name="T12" fmla="*/ 0 w 35"/>
                <a:gd name="T13" fmla="*/ 0 h 50"/>
                <a:gd name="T14" fmla="*/ 11 w 35"/>
                <a:gd name="T15" fmla="*/ 0 h 50"/>
                <a:gd name="T16" fmla="*/ 11 w 35"/>
                <a:gd name="T17" fmla="*/ 19 h 50"/>
                <a:gd name="T18" fmla="*/ 21 w 35"/>
                <a:gd name="T19" fmla="*/ 15 h 50"/>
                <a:gd name="T20" fmla="*/ 35 w 35"/>
                <a:gd name="T21" fmla="*/ 31 h 50"/>
                <a:gd name="T22" fmla="*/ 35 w 35"/>
                <a:gd name="T23" fmla="*/ 50 h 50"/>
                <a:gd name="T24" fmla="*/ 25 w 35"/>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0">
                  <a:moveTo>
                    <a:pt x="25" y="50"/>
                  </a:moveTo>
                  <a:cubicBezTo>
                    <a:pt x="25" y="32"/>
                    <a:pt x="25" y="32"/>
                    <a:pt x="25" y="32"/>
                  </a:cubicBezTo>
                  <a:cubicBezTo>
                    <a:pt x="25" y="26"/>
                    <a:pt x="21" y="24"/>
                    <a:pt x="18" y="24"/>
                  </a:cubicBezTo>
                  <a:cubicBezTo>
                    <a:pt x="15" y="24"/>
                    <a:pt x="13" y="25"/>
                    <a:pt x="11" y="27"/>
                  </a:cubicBezTo>
                  <a:cubicBezTo>
                    <a:pt x="11" y="50"/>
                    <a:pt x="11" y="50"/>
                    <a:pt x="11" y="50"/>
                  </a:cubicBezTo>
                  <a:cubicBezTo>
                    <a:pt x="0" y="50"/>
                    <a:pt x="0" y="50"/>
                    <a:pt x="0" y="50"/>
                  </a:cubicBezTo>
                  <a:cubicBezTo>
                    <a:pt x="0" y="0"/>
                    <a:pt x="0" y="0"/>
                    <a:pt x="0" y="0"/>
                  </a:cubicBezTo>
                  <a:cubicBezTo>
                    <a:pt x="11" y="0"/>
                    <a:pt x="11" y="0"/>
                    <a:pt x="11" y="0"/>
                  </a:cubicBezTo>
                  <a:cubicBezTo>
                    <a:pt x="11" y="19"/>
                    <a:pt x="11" y="19"/>
                    <a:pt x="11" y="19"/>
                  </a:cubicBezTo>
                  <a:cubicBezTo>
                    <a:pt x="13" y="17"/>
                    <a:pt x="17" y="15"/>
                    <a:pt x="21" y="15"/>
                  </a:cubicBezTo>
                  <a:cubicBezTo>
                    <a:pt x="27" y="15"/>
                    <a:pt x="35" y="19"/>
                    <a:pt x="35" y="31"/>
                  </a:cubicBezTo>
                  <a:cubicBezTo>
                    <a:pt x="35" y="50"/>
                    <a:pt x="35" y="50"/>
                    <a:pt x="35" y="50"/>
                  </a:cubicBezTo>
                  <a:lnTo>
                    <a:pt x="2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4"/>
            <p:cNvSpPr>
              <a:spLocks noEditPoints="1"/>
            </p:cNvSpPr>
            <p:nvPr userDrawn="1"/>
          </p:nvSpPr>
          <p:spPr bwMode="auto">
            <a:xfrm>
              <a:off x="197" y="266"/>
              <a:ext cx="27" cy="106"/>
            </a:xfrm>
            <a:custGeom>
              <a:avLst/>
              <a:gdLst>
                <a:gd name="T0" fmla="*/ 15 w 27"/>
                <a:gd name="T1" fmla="*/ 29 h 106"/>
                <a:gd name="T2" fmla="*/ 0 w 27"/>
                <a:gd name="T3" fmla="*/ 14 h 106"/>
                <a:gd name="T4" fmla="*/ 15 w 27"/>
                <a:gd name="T5" fmla="*/ 0 h 106"/>
                <a:gd name="T6" fmla="*/ 27 w 27"/>
                <a:gd name="T7" fmla="*/ 14 h 106"/>
                <a:gd name="T8" fmla="*/ 15 w 27"/>
                <a:gd name="T9" fmla="*/ 29 h 106"/>
                <a:gd name="T10" fmla="*/ 3 w 27"/>
                <a:gd name="T11" fmla="*/ 35 h 106"/>
                <a:gd name="T12" fmla="*/ 25 w 27"/>
                <a:gd name="T13" fmla="*/ 35 h 106"/>
                <a:gd name="T14" fmla="*/ 25 w 27"/>
                <a:gd name="T15" fmla="*/ 106 h 106"/>
                <a:gd name="T16" fmla="*/ 3 w 27"/>
                <a:gd name="T17" fmla="*/ 106 h 106"/>
                <a:gd name="T18" fmla="*/ 3 w 27"/>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06">
                  <a:moveTo>
                    <a:pt x="15" y="29"/>
                  </a:moveTo>
                  <a:lnTo>
                    <a:pt x="0" y="14"/>
                  </a:lnTo>
                  <a:lnTo>
                    <a:pt x="15" y="0"/>
                  </a:lnTo>
                  <a:lnTo>
                    <a:pt x="27" y="14"/>
                  </a:lnTo>
                  <a:lnTo>
                    <a:pt x="15" y="29"/>
                  </a:lnTo>
                  <a:close/>
                  <a:moveTo>
                    <a:pt x="3" y="35"/>
                  </a:moveTo>
                  <a:lnTo>
                    <a:pt x="25" y="35"/>
                  </a:lnTo>
                  <a:lnTo>
                    <a:pt x="25" y="106"/>
                  </a:lnTo>
                  <a:lnTo>
                    <a:pt x="3" y="106"/>
                  </a:lnTo>
                  <a:lnTo>
                    <a:pt x="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5"/>
            <p:cNvSpPr>
              <a:spLocks/>
            </p:cNvSpPr>
            <p:nvPr userDrawn="1"/>
          </p:nvSpPr>
          <p:spPr bwMode="auto">
            <a:xfrm>
              <a:off x="243" y="268"/>
              <a:ext cx="39" cy="106"/>
            </a:xfrm>
            <a:custGeom>
              <a:avLst/>
              <a:gdLst>
                <a:gd name="T0" fmla="*/ 12 w 19"/>
                <a:gd name="T1" fmla="*/ 51 h 51"/>
                <a:gd name="T2" fmla="*/ 0 w 19"/>
                <a:gd name="T3" fmla="*/ 39 h 51"/>
                <a:gd name="T4" fmla="*/ 0 w 19"/>
                <a:gd name="T5" fmla="*/ 0 h 51"/>
                <a:gd name="T6" fmla="*/ 10 w 19"/>
                <a:gd name="T7" fmla="*/ 0 h 51"/>
                <a:gd name="T8" fmla="*/ 10 w 19"/>
                <a:gd name="T9" fmla="*/ 38 h 51"/>
                <a:gd name="T10" fmla="*/ 15 w 19"/>
                <a:gd name="T11" fmla="*/ 42 h 51"/>
                <a:gd name="T12" fmla="*/ 19 w 19"/>
                <a:gd name="T13" fmla="*/ 41 h 51"/>
                <a:gd name="T14" fmla="*/ 19 w 19"/>
                <a:gd name="T15" fmla="*/ 49 h 51"/>
                <a:gd name="T16" fmla="*/ 12 w 19"/>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1">
                  <a:moveTo>
                    <a:pt x="12" y="51"/>
                  </a:moveTo>
                  <a:cubicBezTo>
                    <a:pt x="4" y="51"/>
                    <a:pt x="0" y="46"/>
                    <a:pt x="0" y="39"/>
                  </a:cubicBezTo>
                  <a:cubicBezTo>
                    <a:pt x="0" y="0"/>
                    <a:pt x="0" y="0"/>
                    <a:pt x="0" y="0"/>
                  </a:cubicBezTo>
                  <a:cubicBezTo>
                    <a:pt x="10" y="0"/>
                    <a:pt x="10" y="0"/>
                    <a:pt x="10" y="0"/>
                  </a:cubicBezTo>
                  <a:cubicBezTo>
                    <a:pt x="10" y="38"/>
                    <a:pt x="10" y="38"/>
                    <a:pt x="10" y="38"/>
                  </a:cubicBezTo>
                  <a:cubicBezTo>
                    <a:pt x="10" y="40"/>
                    <a:pt x="11" y="42"/>
                    <a:pt x="15" y="42"/>
                  </a:cubicBezTo>
                  <a:cubicBezTo>
                    <a:pt x="16" y="42"/>
                    <a:pt x="18" y="42"/>
                    <a:pt x="19" y="41"/>
                  </a:cubicBezTo>
                  <a:cubicBezTo>
                    <a:pt x="19" y="49"/>
                    <a:pt x="19" y="49"/>
                    <a:pt x="19" y="49"/>
                  </a:cubicBezTo>
                  <a:cubicBezTo>
                    <a:pt x="17" y="51"/>
                    <a:pt x="15" y="51"/>
                    <a:pt x="12"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6"/>
            <p:cNvSpPr>
              <a:spLocks noEditPoints="1"/>
            </p:cNvSpPr>
            <p:nvPr userDrawn="1"/>
          </p:nvSpPr>
          <p:spPr bwMode="auto">
            <a:xfrm>
              <a:off x="288" y="268"/>
              <a:ext cx="77" cy="106"/>
            </a:xfrm>
            <a:custGeom>
              <a:avLst/>
              <a:gdLst>
                <a:gd name="T0" fmla="*/ 27 w 37"/>
                <a:gd name="T1" fmla="*/ 50 h 51"/>
                <a:gd name="T2" fmla="*/ 27 w 37"/>
                <a:gd name="T3" fmla="*/ 47 h 51"/>
                <a:gd name="T4" fmla="*/ 17 w 37"/>
                <a:gd name="T5" fmla="*/ 51 h 51"/>
                <a:gd name="T6" fmla="*/ 0 w 37"/>
                <a:gd name="T7" fmla="*/ 33 h 51"/>
                <a:gd name="T8" fmla="*/ 17 w 37"/>
                <a:gd name="T9" fmla="*/ 15 h 51"/>
                <a:gd name="T10" fmla="*/ 27 w 37"/>
                <a:gd name="T11" fmla="*/ 19 h 51"/>
                <a:gd name="T12" fmla="*/ 27 w 37"/>
                <a:gd name="T13" fmla="*/ 0 h 51"/>
                <a:gd name="T14" fmla="*/ 37 w 37"/>
                <a:gd name="T15" fmla="*/ 0 h 51"/>
                <a:gd name="T16" fmla="*/ 37 w 37"/>
                <a:gd name="T17" fmla="*/ 50 h 51"/>
                <a:gd name="T18" fmla="*/ 27 w 37"/>
                <a:gd name="T19" fmla="*/ 50 h 51"/>
                <a:gd name="T20" fmla="*/ 27 w 37"/>
                <a:gd name="T21" fmla="*/ 28 h 51"/>
                <a:gd name="T22" fmla="*/ 19 w 37"/>
                <a:gd name="T23" fmla="*/ 24 h 51"/>
                <a:gd name="T24" fmla="*/ 11 w 37"/>
                <a:gd name="T25" fmla="*/ 33 h 51"/>
                <a:gd name="T26" fmla="*/ 20 w 37"/>
                <a:gd name="T27" fmla="*/ 42 h 51"/>
                <a:gd name="T28" fmla="*/ 27 w 37"/>
                <a:gd name="T29" fmla="*/ 38 h 51"/>
                <a:gd name="T30" fmla="*/ 27 w 37"/>
                <a:gd name="T3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51">
                  <a:moveTo>
                    <a:pt x="27" y="50"/>
                  </a:moveTo>
                  <a:cubicBezTo>
                    <a:pt x="27" y="47"/>
                    <a:pt x="27" y="47"/>
                    <a:pt x="27" y="47"/>
                  </a:cubicBezTo>
                  <a:cubicBezTo>
                    <a:pt x="25" y="49"/>
                    <a:pt x="21" y="51"/>
                    <a:pt x="17" y="51"/>
                  </a:cubicBezTo>
                  <a:cubicBezTo>
                    <a:pt x="6" y="51"/>
                    <a:pt x="0" y="42"/>
                    <a:pt x="0" y="33"/>
                  </a:cubicBezTo>
                  <a:cubicBezTo>
                    <a:pt x="0" y="23"/>
                    <a:pt x="8" y="15"/>
                    <a:pt x="17" y="15"/>
                  </a:cubicBezTo>
                  <a:cubicBezTo>
                    <a:pt x="21" y="15"/>
                    <a:pt x="24" y="17"/>
                    <a:pt x="27" y="19"/>
                  </a:cubicBezTo>
                  <a:cubicBezTo>
                    <a:pt x="27" y="0"/>
                    <a:pt x="27" y="0"/>
                    <a:pt x="27" y="0"/>
                  </a:cubicBezTo>
                  <a:cubicBezTo>
                    <a:pt x="37" y="0"/>
                    <a:pt x="37" y="0"/>
                    <a:pt x="37" y="0"/>
                  </a:cubicBezTo>
                  <a:cubicBezTo>
                    <a:pt x="37" y="50"/>
                    <a:pt x="37" y="50"/>
                    <a:pt x="37" y="50"/>
                  </a:cubicBezTo>
                  <a:lnTo>
                    <a:pt x="27" y="50"/>
                  </a:lnTo>
                  <a:close/>
                  <a:moveTo>
                    <a:pt x="27" y="28"/>
                  </a:moveTo>
                  <a:cubicBezTo>
                    <a:pt x="24" y="25"/>
                    <a:pt x="22" y="24"/>
                    <a:pt x="19" y="24"/>
                  </a:cubicBezTo>
                  <a:cubicBezTo>
                    <a:pt x="14" y="24"/>
                    <a:pt x="11" y="29"/>
                    <a:pt x="11" y="33"/>
                  </a:cubicBezTo>
                  <a:cubicBezTo>
                    <a:pt x="11" y="39"/>
                    <a:pt x="16" y="42"/>
                    <a:pt x="20" y="42"/>
                  </a:cubicBezTo>
                  <a:cubicBezTo>
                    <a:pt x="23" y="42"/>
                    <a:pt x="25" y="40"/>
                    <a:pt x="27" y="38"/>
                  </a:cubicBezTo>
                  <a:lnTo>
                    <a:pt x="2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7"/>
            <p:cNvSpPr>
              <a:spLocks/>
            </p:cNvSpPr>
            <p:nvPr userDrawn="1"/>
          </p:nvSpPr>
          <p:spPr bwMode="auto">
            <a:xfrm>
              <a:off x="412" y="266"/>
              <a:ext cx="73" cy="110"/>
            </a:xfrm>
            <a:custGeom>
              <a:avLst/>
              <a:gdLst>
                <a:gd name="T0" fmla="*/ 18 w 35"/>
                <a:gd name="T1" fmla="*/ 53 h 53"/>
                <a:gd name="T2" fmla="*/ 0 w 35"/>
                <a:gd name="T3" fmla="*/ 41 h 53"/>
                <a:gd name="T4" fmla="*/ 10 w 35"/>
                <a:gd name="T5" fmla="*/ 36 h 53"/>
                <a:gd name="T6" fmla="*/ 18 w 35"/>
                <a:gd name="T7" fmla="*/ 43 h 53"/>
                <a:gd name="T8" fmla="*/ 24 w 35"/>
                <a:gd name="T9" fmla="*/ 37 h 53"/>
                <a:gd name="T10" fmla="*/ 3 w 35"/>
                <a:gd name="T11" fmla="*/ 15 h 53"/>
                <a:gd name="T12" fmla="*/ 18 w 35"/>
                <a:gd name="T13" fmla="*/ 0 h 53"/>
                <a:gd name="T14" fmla="*/ 33 w 35"/>
                <a:gd name="T15" fmla="*/ 9 h 53"/>
                <a:gd name="T16" fmla="*/ 24 w 35"/>
                <a:gd name="T17" fmla="*/ 14 h 53"/>
                <a:gd name="T18" fmla="*/ 18 w 35"/>
                <a:gd name="T19" fmla="*/ 10 h 53"/>
                <a:gd name="T20" fmla="*/ 13 w 35"/>
                <a:gd name="T21" fmla="*/ 14 h 53"/>
                <a:gd name="T22" fmla="*/ 35 w 35"/>
                <a:gd name="T23" fmla="*/ 36 h 53"/>
                <a:gd name="T24" fmla="*/ 18 w 35"/>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3">
                  <a:moveTo>
                    <a:pt x="18" y="53"/>
                  </a:moveTo>
                  <a:cubicBezTo>
                    <a:pt x="8" y="53"/>
                    <a:pt x="3" y="46"/>
                    <a:pt x="0" y="41"/>
                  </a:cubicBezTo>
                  <a:cubicBezTo>
                    <a:pt x="10" y="36"/>
                    <a:pt x="10" y="36"/>
                    <a:pt x="10" y="36"/>
                  </a:cubicBezTo>
                  <a:cubicBezTo>
                    <a:pt x="11" y="39"/>
                    <a:pt x="13" y="43"/>
                    <a:pt x="18" y="43"/>
                  </a:cubicBezTo>
                  <a:cubicBezTo>
                    <a:pt x="21" y="43"/>
                    <a:pt x="24" y="40"/>
                    <a:pt x="24" y="37"/>
                  </a:cubicBezTo>
                  <a:cubicBezTo>
                    <a:pt x="24" y="29"/>
                    <a:pt x="3" y="30"/>
                    <a:pt x="3" y="15"/>
                  </a:cubicBezTo>
                  <a:cubicBezTo>
                    <a:pt x="3" y="7"/>
                    <a:pt x="9" y="0"/>
                    <a:pt x="18" y="0"/>
                  </a:cubicBezTo>
                  <a:cubicBezTo>
                    <a:pt x="24" y="0"/>
                    <a:pt x="30" y="3"/>
                    <a:pt x="33" y="9"/>
                  </a:cubicBezTo>
                  <a:cubicBezTo>
                    <a:pt x="24" y="14"/>
                    <a:pt x="24" y="14"/>
                    <a:pt x="24" y="14"/>
                  </a:cubicBezTo>
                  <a:cubicBezTo>
                    <a:pt x="23" y="12"/>
                    <a:pt x="21" y="10"/>
                    <a:pt x="18" y="10"/>
                  </a:cubicBezTo>
                  <a:cubicBezTo>
                    <a:pt x="15" y="10"/>
                    <a:pt x="13" y="12"/>
                    <a:pt x="13" y="14"/>
                  </a:cubicBezTo>
                  <a:cubicBezTo>
                    <a:pt x="13" y="21"/>
                    <a:pt x="35" y="20"/>
                    <a:pt x="35" y="36"/>
                  </a:cubicBezTo>
                  <a:cubicBezTo>
                    <a:pt x="35" y="44"/>
                    <a:pt x="29" y="53"/>
                    <a:pt x="18"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8"/>
            <p:cNvSpPr>
              <a:spLocks noEditPoints="1"/>
            </p:cNvSpPr>
            <p:nvPr userDrawn="1"/>
          </p:nvSpPr>
          <p:spPr bwMode="auto">
            <a:xfrm>
              <a:off x="497" y="299"/>
              <a:ext cx="64" cy="75"/>
            </a:xfrm>
            <a:custGeom>
              <a:avLst/>
              <a:gdLst>
                <a:gd name="T0" fmla="*/ 22 w 31"/>
                <a:gd name="T1" fmla="*/ 35 h 36"/>
                <a:gd name="T2" fmla="*/ 22 w 31"/>
                <a:gd name="T3" fmla="*/ 32 h 36"/>
                <a:gd name="T4" fmla="*/ 11 w 31"/>
                <a:gd name="T5" fmla="*/ 36 h 36"/>
                <a:gd name="T6" fmla="*/ 0 w 31"/>
                <a:gd name="T7" fmla="*/ 26 h 36"/>
                <a:gd name="T8" fmla="*/ 5 w 31"/>
                <a:gd name="T9" fmla="*/ 17 h 36"/>
                <a:gd name="T10" fmla="*/ 21 w 31"/>
                <a:gd name="T11" fmla="*/ 13 h 36"/>
                <a:gd name="T12" fmla="*/ 14 w 31"/>
                <a:gd name="T13" fmla="*/ 8 h 36"/>
                <a:gd name="T14" fmla="*/ 2 w 31"/>
                <a:gd name="T15" fmla="*/ 12 h 36"/>
                <a:gd name="T16" fmla="*/ 4 w 31"/>
                <a:gd name="T17" fmla="*/ 3 h 36"/>
                <a:gd name="T18" fmla="*/ 17 w 31"/>
                <a:gd name="T19" fmla="*/ 0 h 36"/>
                <a:gd name="T20" fmla="*/ 31 w 31"/>
                <a:gd name="T21" fmla="*/ 14 h 36"/>
                <a:gd name="T22" fmla="*/ 31 w 31"/>
                <a:gd name="T23" fmla="*/ 35 h 36"/>
                <a:gd name="T24" fmla="*/ 22 w 31"/>
                <a:gd name="T25" fmla="*/ 35 h 36"/>
                <a:gd name="T26" fmla="*/ 21 w 31"/>
                <a:gd name="T27" fmla="*/ 19 h 36"/>
                <a:gd name="T28" fmla="*/ 12 w 31"/>
                <a:gd name="T29" fmla="*/ 21 h 36"/>
                <a:gd name="T30" fmla="*/ 9 w 31"/>
                <a:gd name="T31" fmla="*/ 25 h 36"/>
                <a:gd name="T32" fmla="*/ 14 w 31"/>
                <a:gd name="T33" fmla="*/ 29 h 36"/>
                <a:gd name="T34" fmla="*/ 21 w 31"/>
                <a:gd name="T35" fmla="*/ 26 h 36"/>
                <a:gd name="T36" fmla="*/ 21 w 31"/>
                <a:gd name="T3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6">
                  <a:moveTo>
                    <a:pt x="22" y="35"/>
                  </a:moveTo>
                  <a:cubicBezTo>
                    <a:pt x="22" y="32"/>
                    <a:pt x="22" y="32"/>
                    <a:pt x="22" y="32"/>
                  </a:cubicBezTo>
                  <a:cubicBezTo>
                    <a:pt x="19" y="34"/>
                    <a:pt x="14" y="36"/>
                    <a:pt x="11" y="36"/>
                  </a:cubicBezTo>
                  <a:cubicBezTo>
                    <a:pt x="5" y="36"/>
                    <a:pt x="0" y="33"/>
                    <a:pt x="0" y="26"/>
                  </a:cubicBezTo>
                  <a:cubicBezTo>
                    <a:pt x="0" y="23"/>
                    <a:pt x="1" y="19"/>
                    <a:pt x="5" y="17"/>
                  </a:cubicBezTo>
                  <a:cubicBezTo>
                    <a:pt x="9" y="15"/>
                    <a:pt x="15" y="14"/>
                    <a:pt x="21" y="13"/>
                  </a:cubicBezTo>
                  <a:cubicBezTo>
                    <a:pt x="21" y="8"/>
                    <a:pt x="17" y="8"/>
                    <a:pt x="14" y="8"/>
                  </a:cubicBezTo>
                  <a:cubicBezTo>
                    <a:pt x="10" y="8"/>
                    <a:pt x="5" y="10"/>
                    <a:pt x="2" y="12"/>
                  </a:cubicBezTo>
                  <a:cubicBezTo>
                    <a:pt x="4" y="3"/>
                    <a:pt x="4" y="3"/>
                    <a:pt x="4" y="3"/>
                  </a:cubicBezTo>
                  <a:cubicBezTo>
                    <a:pt x="8" y="1"/>
                    <a:pt x="13" y="0"/>
                    <a:pt x="17" y="0"/>
                  </a:cubicBezTo>
                  <a:cubicBezTo>
                    <a:pt x="26" y="0"/>
                    <a:pt x="31" y="4"/>
                    <a:pt x="31" y="14"/>
                  </a:cubicBezTo>
                  <a:cubicBezTo>
                    <a:pt x="31" y="35"/>
                    <a:pt x="31" y="35"/>
                    <a:pt x="31" y="35"/>
                  </a:cubicBezTo>
                  <a:lnTo>
                    <a:pt x="22" y="35"/>
                  </a:lnTo>
                  <a:close/>
                  <a:moveTo>
                    <a:pt x="21" y="19"/>
                  </a:moveTo>
                  <a:cubicBezTo>
                    <a:pt x="16" y="20"/>
                    <a:pt x="14" y="20"/>
                    <a:pt x="12" y="21"/>
                  </a:cubicBezTo>
                  <a:cubicBezTo>
                    <a:pt x="10" y="22"/>
                    <a:pt x="9" y="24"/>
                    <a:pt x="9" y="25"/>
                  </a:cubicBezTo>
                  <a:cubicBezTo>
                    <a:pt x="9" y="27"/>
                    <a:pt x="10" y="29"/>
                    <a:pt x="14" y="29"/>
                  </a:cubicBezTo>
                  <a:cubicBezTo>
                    <a:pt x="15" y="29"/>
                    <a:pt x="19" y="28"/>
                    <a:pt x="21" y="26"/>
                  </a:cubicBezTo>
                  <a:lnTo>
                    <a:pt x="2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9"/>
            <p:cNvSpPr>
              <a:spLocks/>
            </p:cNvSpPr>
            <p:nvPr userDrawn="1"/>
          </p:nvSpPr>
          <p:spPr bwMode="auto">
            <a:xfrm>
              <a:off x="574" y="266"/>
              <a:ext cx="60" cy="106"/>
            </a:xfrm>
            <a:custGeom>
              <a:avLst/>
              <a:gdLst>
                <a:gd name="T0" fmla="*/ 22 w 29"/>
                <a:gd name="T1" fmla="*/ 9 h 51"/>
                <a:gd name="T2" fmla="*/ 16 w 29"/>
                <a:gd name="T3" fmla="*/ 14 h 51"/>
                <a:gd name="T4" fmla="*/ 16 w 29"/>
                <a:gd name="T5" fmla="*/ 17 h 51"/>
                <a:gd name="T6" fmla="*/ 27 w 29"/>
                <a:gd name="T7" fmla="*/ 17 h 51"/>
                <a:gd name="T8" fmla="*/ 27 w 29"/>
                <a:gd name="T9" fmla="*/ 25 h 51"/>
                <a:gd name="T10" fmla="*/ 16 w 29"/>
                <a:gd name="T11" fmla="*/ 25 h 51"/>
                <a:gd name="T12" fmla="*/ 16 w 29"/>
                <a:gd name="T13" fmla="*/ 51 h 51"/>
                <a:gd name="T14" fmla="*/ 6 w 29"/>
                <a:gd name="T15" fmla="*/ 51 h 51"/>
                <a:gd name="T16" fmla="*/ 6 w 29"/>
                <a:gd name="T17" fmla="*/ 25 h 51"/>
                <a:gd name="T18" fmla="*/ 0 w 29"/>
                <a:gd name="T19" fmla="*/ 25 h 51"/>
                <a:gd name="T20" fmla="*/ 0 w 29"/>
                <a:gd name="T21" fmla="*/ 17 h 51"/>
                <a:gd name="T22" fmla="*/ 6 w 29"/>
                <a:gd name="T23" fmla="*/ 17 h 51"/>
                <a:gd name="T24" fmla="*/ 6 w 29"/>
                <a:gd name="T25" fmla="*/ 13 h 51"/>
                <a:gd name="T26" fmla="*/ 19 w 29"/>
                <a:gd name="T27" fmla="*/ 0 h 51"/>
                <a:gd name="T28" fmla="*/ 29 w 29"/>
                <a:gd name="T29" fmla="*/ 2 h 51"/>
                <a:gd name="T30" fmla="*/ 29 w 29"/>
                <a:gd name="T31" fmla="*/ 11 h 51"/>
                <a:gd name="T32" fmla="*/ 22 w 29"/>
                <a:gd name="T33"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1">
                  <a:moveTo>
                    <a:pt x="22" y="9"/>
                  </a:moveTo>
                  <a:cubicBezTo>
                    <a:pt x="18" y="9"/>
                    <a:pt x="16" y="11"/>
                    <a:pt x="16" y="14"/>
                  </a:cubicBezTo>
                  <a:cubicBezTo>
                    <a:pt x="16" y="17"/>
                    <a:pt x="16" y="17"/>
                    <a:pt x="16" y="17"/>
                  </a:cubicBezTo>
                  <a:cubicBezTo>
                    <a:pt x="27" y="17"/>
                    <a:pt x="27" y="17"/>
                    <a:pt x="27" y="17"/>
                  </a:cubicBezTo>
                  <a:cubicBezTo>
                    <a:pt x="27" y="25"/>
                    <a:pt x="27" y="25"/>
                    <a:pt x="27" y="25"/>
                  </a:cubicBezTo>
                  <a:cubicBezTo>
                    <a:pt x="16" y="25"/>
                    <a:pt x="16" y="25"/>
                    <a:pt x="16" y="25"/>
                  </a:cubicBezTo>
                  <a:cubicBezTo>
                    <a:pt x="16" y="51"/>
                    <a:pt x="16" y="51"/>
                    <a:pt x="16" y="51"/>
                  </a:cubicBezTo>
                  <a:cubicBezTo>
                    <a:pt x="6" y="51"/>
                    <a:pt x="6" y="51"/>
                    <a:pt x="6" y="51"/>
                  </a:cubicBezTo>
                  <a:cubicBezTo>
                    <a:pt x="6" y="25"/>
                    <a:pt x="6" y="25"/>
                    <a:pt x="6" y="25"/>
                  </a:cubicBezTo>
                  <a:cubicBezTo>
                    <a:pt x="0" y="25"/>
                    <a:pt x="0" y="25"/>
                    <a:pt x="0" y="25"/>
                  </a:cubicBezTo>
                  <a:cubicBezTo>
                    <a:pt x="0" y="17"/>
                    <a:pt x="0" y="17"/>
                    <a:pt x="0" y="17"/>
                  </a:cubicBezTo>
                  <a:cubicBezTo>
                    <a:pt x="6" y="17"/>
                    <a:pt x="6" y="17"/>
                    <a:pt x="6" y="17"/>
                  </a:cubicBezTo>
                  <a:cubicBezTo>
                    <a:pt x="6" y="13"/>
                    <a:pt x="6" y="13"/>
                    <a:pt x="6" y="13"/>
                  </a:cubicBezTo>
                  <a:cubicBezTo>
                    <a:pt x="6" y="5"/>
                    <a:pt x="11" y="0"/>
                    <a:pt x="19" y="0"/>
                  </a:cubicBezTo>
                  <a:cubicBezTo>
                    <a:pt x="24" y="0"/>
                    <a:pt x="27" y="1"/>
                    <a:pt x="29" y="2"/>
                  </a:cubicBezTo>
                  <a:cubicBezTo>
                    <a:pt x="29" y="11"/>
                    <a:pt x="29" y="11"/>
                    <a:pt x="29" y="11"/>
                  </a:cubicBezTo>
                  <a:cubicBezTo>
                    <a:pt x="27" y="10"/>
                    <a:pt x="25" y="9"/>
                    <a:pt x="2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0"/>
            <p:cNvSpPr>
              <a:spLocks noEditPoints="1"/>
            </p:cNvSpPr>
            <p:nvPr userDrawn="1"/>
          </p:nvSpPr>
          <p:spPr bwMode="auto">
            <a:xfrm>
              <a:off x="631" y="299"/>
              <a:ext cx="75" cy="77"/>
            </a:xfrm>
            <a:custGeom>
              <a:avLst/>
              <a:gdLst>
                <a:gd name="T0" fmla="*/ 11 w 36"/>
                <a:gd name="T1" fmla="*/ 21 h 37"/>
                <a:gd name="T2" fmla="*/ 21 w 36"/>
                <a:gd name="T3" fmla="*/ 29 h 37"/>
                <a:gd name="T4" fmla="*/ 35 w 36"/>
                <a:gd name="T5" fmla="*/ 24 h 37"/>
                <a:gd name="T6" fmla="*/ 35 w 36"/>
                <a:gd name="T7" fmla="*/ 32 h 37"/>
                <a:gd name="T8" fmla="*/ 19 w 36"/>
                <a:gd name="T9" fmla="*/ 37 h 37"/>
                <a:gd name="T10" fmla="*/ 0 w 36"/>
                <a:gd name="T11" fmla="*/ 18 h 37"/>
                <a:gd name="T12" fmla="*/ 19 w 36"/>
                <a:gd name="T13" fmla="*/ 0 h 37"/>
                <a:gd name="T14" fmla="*/ 36 w 36"/>
                <a:gd name="T15" fmla="*/ 21 h 37"/>
                <a:gd name="T16" fmla="*/ 11 w 36"/>
                <a:gd name="T17" fmla="*/ 21 h 37"/>
                <a:gd name="T18" fmla="*/ 19 w 36"/>
                <a:gd name="T19" fmla="*/ 8 h 37"/>
                <a:gd name="T20" fmla="*/ 11 w 36"/>
                <a:gd name="T21" fmla="*/ 14 h 37"/>
                <a:gd name="T22" fmla="*/ 25 w 36"/>
                <a:gd name="T23" fmla="*/ 14 h 37"/>
                <a:gd name="T24" fmla="*/ 19 w 36"/>
                <a:gd name="T2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7">
                  <a:moveTo>
                    <a:pt x="11" y="21"/>
                  </a:moveTo>
                  <a:cubicBezTo>
                    <a:pt x="11" y="25"/>
                    <a:pt x="15" y="29"/>
                    <a:pt x="21" y="29"/>
                  </a:cubicBezTo>
                  <a:cubicBezTo>
                    <a:pt x="25" y="29"/>
                    <a:pt x="32" y="26"/>
                    <a:pt x="35" y="24"/>
                  </a:cubicBezTo>
                  <a:cubicBezTo>
                    <a:pt x="35" y="32"/>
                    <a:pt x="35" y="32"/>
                    <a:pt x="35" y="32"/>
                  </a:cubicBezTo>
                  <a:cubicBezTo>
                    <a:pt x="31" y="35"/>
                    <a:pt x="25" y="37"/>
                    <a:pt x="19" y="37"/>
                  </a:cubicBezTo>
                  <a:cubicBezTo>
                    <a:pt x="8" y="37"/>
                    <a:pt x="0" y="29"/>
                    <a:pt x="0" y="18"/>
                  </a:cubicBezTo>
                  <a:cubicBezTo>
                    <a:pt x="0" y="9"/>
                    <a:pt x="7" y="0"/>
                    <a:pt x="19" y="0"/>
                  </a:cubicBezTo>
                  <a:cubicBezTo>
                    <a:pt x="26" y="0"/>
                    <a:pt x="36" y="4"/>
                    <a:pt x="36" y="21"/>
                  </a:cubicBezTo>
                  <a:lnTo>
                    <a:pt x="11" y="21"/>
                  </a:lnTo>
                  <a:close/>
                  <a:moveTo>
                    <a:pt x="19" y="8"/>
                  </a:moveTo>
                  <a:cubicBezTo>
                    <a:pt x="15" y="8"/>
                    <a:pt x="12" y="11"/>
                    <a:pt x="11" y="14"/>
                  </a:cubicBezTo>
                  <a:cubicBezTo>
                    <a:pt x="25" y="14"/>
                    <a:pt x="25" y="14"/>
                    <a:pt x="25" y="14"/>
                  </a:cubicBezTo>
                  <a:cubicBezTo>
                    <a:pt x="25" y="10"/>
                    <a:pt x="22" y="8"/>
                    <a:pt x="1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1"/>
            <p:cNvSpPr>
              <a:spLocks/>
            </p:cNvSpPr>
            <p:nvPr userDrawn="1"/>
          </p:nvSpPr>
          <p:spPr bwMode="auto">
            <a:xfrm>
              <a:off x="716" y="282"/>
              <a:ext cx="60" cy="92"/>
            </a:xfrm>
            <a:custGeom>
              <a:avLst/>
              <a:gdLst>
                <a:gd name="T0" fmla="*/ 20 w 29"/>
                <a:gd name="T1" fmla="*/ 44 h 44"/>
                <a:gd name="T2" fmla="*/ 6 w 29"/>
                <a:gd name="T3" fmla="*/ 32 h 44"/>
                <a:gd name="T4" fmla="*/ 6 w 29"/>
                <a:gd name="T5" fmla="*/ 17 h 44"/>
                <a:gd name="T6" fmla="*/ 0 w 29"/>
                <a:gd name="T7" fmla="*/ 17 h 44"/>
                <a:gd name="T8" fmla="*/ 0 w 29"/>
                <a:gd name="T9" fmla="*/ 9 h 44"/>
                <a:gd name="T10" fmla="*/ 6 w 29"/>
                <a:gd name="T11" fmla="*/ 9 h 44"/>
                <a:gd name="T12" fmla="*/ 6 w 29"/>
                <a:gd name="T13" fmla="*/ 0 h 44"/>
                <a:gd name="T14" fmla="*/ 17 w 29"/>
                <a:gd name="T15" fmla="*/ 0 h 44"/>
                <a:gd name="T16" fmla="*/ 17 w 29"/>
                <a:gd name="T17" fmla="*/ 9 h 44"/>
                <a:gd name="T18" fmla="*/ 28 w 29"/>
                <a:gd name="T19" fmla="*/ 9 h 44"/>
                <a:gd name="T20" fmla="*/ 28 w 29"/>
                <a:gd name="T21" fmla="*/ 17 h 44"/>
                <a:gd name="T22" fmla="*/ 17 w 29"/>
                <a:gd name="T23" fmla="*/ 17 h 44"/>
                <a:gd name="T24" fmla="*/ 17 w 29"/>
                <a:gd name="T25" fmla="*/ 30 h 44"/>
                <a:gd name="T26" fmla="*/ 22 w 29"/>
                <a:gd name="T27" fmla="*/ 36 h 44"/>
                <a:gd name="T28" fmla="*/ 29 w 29"/>
                <a:gd name="T29" fmla="*/ 33 h 44"/>
                <a:gd name="T30" fmla="*/ 29 w 29"/>
                <a:gd name="T31" fmla="*/ 42 h 44"/>
                <a:gd name="T32" fmla="*/ 20 w 29"/>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4">
                  <a:moveTo>
                    <a:pt x="20" y="44"/>
                  </a:moveTo>
                  <a:cubicBezTo>
                    <a:pt x="12" y="44"/>
                    <a:pt x="6" y="40"/>
                    <a:pt x="6" y="32"/>
                  </a:cubicBezTo>
                  <a:cubicBezTo>
                    <a:pt x="6" y="17"/>
                    <a:pt x="6" y="17"/>
                    <a:pt x="6" y="17"/>
                  </a:cubicBezTo>
                  <a:cubicBezTo>
                    <a:pt x="0" y="17"/>
                    <a:pt x="0" y="17"/>
                    <a:pt x="0" y="17"/>
                  </a:cubicBezTo>
                  <a:cubicBezTo>
                    <a:pt x="0" y="9"/>
                    <a:pt x="0" y="9"/>
                    <a:pt x="0" y="9"/>
                  </a:cubicBezTo>
                  <a:cubicBezTo>
                    <a:pt x="6" y="9"/>
                    <a:pt x="6" y="9"/>
                    <a:pt x="6" y="9"/>
                  </a:cubicBezTo>
                  <a:cubicBezTo>
                    <a:pt x="6" y="0"/>
                    <a:pt x="6" y="0"/>
                    <a:pt x="6" y="0"/>
                  </a:cubicBezTo>
                  <a:cubicBezTo>
                    <a:pt x="17" y="0"/>
                    <a:pt x="17" y="0"/>
                    <a:pt x="17" y="0"/>
                  </a:cubicBezTo>
                  <a:cubicBezTo>
                    <a:pt x="17" y="9"/>
                    <a:pt x="17" y="9"/>
                    <a:pt x="17" y="9"/>
                  </a:cubicBezTo>
                  <a:cubicBezTo>
                    <a:pt x="28" y="9"/>
                    <a:pt x="28" y="9"/>
                    <a:pt x="28" y="9"/>
                  </a:cubicBezTo>
                  <a:cubicBezTo>
                    <a:pt x="28" y="17"/>
                    <a:pt x="28" y="17"/>
                    <a:pt x="28" y="17"/>
                  </a:cubicBezTo>
                  <a:cubicBezTo>
                    <a:pt x="17" y="17"/>
                    <a:pt x="17" y="17"/>
                    <a:pt x="17" y="17"/>
                  </a:cubicBezTo>
                  <a:cubicBezTo>
                    <a:pt x="17" y="30"/>
                    <a:pt x="17" y="30"/>
                    <a:pt x="17" y="30"/>
                  </a:cubicBezTo>
                  <a:cubicBezTo>
                    <a:pt x="17" y="34"/>
                    <a:pt x="19" y="36"/>
                    <a:pt x="22" y="36"/>
                  </a:cubicBezTo>
                  <a:cubicBezTo>
                    <a:pt x="25" y="36"/>
                    <a:pt x="28" y="34"/>
                    <a:pt x="29" y="33"/>
                  </a:cubicBezTo>
                  <a:cubicBezTo>
                    <a:pt x="29" y="42"/>
                    <a:pt x="29" y="42"/>
                    <a:pt x="29" y="42"/>
                  </a:cubicBezTo>
                  <a:cubicBezTo>
                    <a:pt x="26" y="43"/>
                    <a:pt x="23" y="44"/>
                    <a:pt x="20"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2"/>
            <p:cNvSpPr>
              <a:spLocks/>
            </p:cNvSpPr>
            <p:nvPr userDrawn="1"/>
          </p:nvSpPr>
          <p:spPr bwMode="auto">
            <a:xfrm>
              <a:off x="776" y="301"/>
              <a:ext cx="85" cy="108"/>
            </a:xfrm>
            <a:custGeom>
              <a:avLst/>
              <a:gdLst>
                <a:gd name="T0" fmla="*/ 20 w 41"/>
                <a:gd name="T1" fmla="*/ 42 h 52"/>
                <a:gd name="T2" fmla="*/ 7 w 41"/>
                <a:gd name="T3" fmla="*/ 52 h 52"/>
                <a:gd name="T4" fmla="*/ 0 w 41"/>
                <a:gd name="T5" fmla="*/ 51 h 52"/>
                <a:gd name="T6" fmla="*/ 0 w 41"/>
                <a:gd name="T7" fmla="*/ 43 h 52"/>
                <a:gd name="T8" fmla="*/ 5 w 41"/>
                <a:gd name="T9" fmla="*/ 44 h 52"/>
                <a:gd name="T10" fmla="*/ 10 w 41"/>
                <a:gd name="T11" fmla="*/ 40 h 52"/>
                <a:gd name="T12" fmla="*/ 15 w 41"/>
                <a:gd name="T13" fmla="*/ 31 h 52"/>
                <a:gd name="T14" fmla="*/ 0 w 41"/>
                <a:gd name="T15" fmla="*/ 0 h 52"/>
                <a:gd name="T16" fmla="*/ 12 w 41"/>
                <a:gd name="T17" fmla="*/ 0 h 52"/>
                <a:gd name="T18" fmla="*/ 21 w 41"/>
                <a:gd name="T19" fmla="*/ 20 h 52"/>
                <a:gd name="T20" fmla="*/ 29 w 41"/>
                <a:gd name="T21" fmla="*/ 0 h 52"/>
                <a:gd name="T22" fmla="*/ 41 w 41"/>
                <a:gd name="T23" fmla="*/ 0 h 52"/>
                <a:gd name="T24" fmla="*/ 20 w 41"/>
                <a:gd name="T25"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2">
                  <a:moveTo>
                    <a:pt x="20" y="42"/>
                  </a:moveTo>
                  <a:cubicBezTo>
                    <a:pt x="17" y="49"/>
                    <a:pt x="13" y="52"/>
                    <a:pt x="7" y="52"/>
                  </a:cubicBezTo>
                  <a:cubicBezTo>
                    <a:pt x="4" y="52"/>
                    <a:pt x="1" y="52"/>
                    <a:pt x="0" y="51"/>
                  </a:cubicBezTo>
                  <a:cubicBezTo>
                    <a:pt x="0" y="43"/>
                    <a:pt x="0" y="43"/>
                    <a:pt x="0" y="43"/>
                  </a:cubicBezTo>
                  <a:cubicBezTo>
                    <a:pt x="2" y="43"/>
                    <a:pt x="3" y="44"/>
                    <a:pt x="5" y="44"/>
                  </a:cubicBezTo>
                  <a:cubicBezTo>
                    <a:pt x="8" y="44"/>
                    <a:pt x="9" y="42"/>
                    <a:pt x="10" y="40"/>
                  </a:cubicBezTo>
                  <a:cubicBezTo>
                    <a:pt x="15" y="31"/>
                    <a:pt x="15" y="31"/>
                    <a:pt x="15" y="31"/>
                  </a:cubicBezTo>
                  <a:cubicBezTo>
                    <a:pt x="0" y="0"/>
                    <a:pt x="0" y="0"/>
                    <a:pt x="0" y="0"/>
                  </a:cubicBezTo>
                  <a:cubicBezTo>
                    <a:pt x="12" y="0"/>
                    <a:pt x="12" y="0"/>
                    <a:pt x="12" y="0"/>
                  </a:cubicBezTo>
                  <a:cubicBezTo>
                    <a:pt x="21" y="20"/>
                    <a:pt x="21" y="20"/>
                    <a:pt x="21" y="20"/>
                  </a:cubicBezTo>
                  <a:cubicBezTo>
                    <a:pt x="29" y="0"/>
                    <a:pt x="29" y="0"/>
                    <a:pt x="29" y="0"/>
                  </a:cubicBezTo>
                  <a:cubicBezTo>
                    <a:pt x="41" y="0"/>
                    <a:pt x="41" y="0"/>
                    <a:pt x="41" y="0"/>
                  </a:cubicBezTo>
                  <a:lnTo>
                    <a:pt x="2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3"/>
            <p:cNvSpPr>
              <a:spLocks/>
            </p:cNvSpPr>
            <p:nvPr userDrawn="1"/>
          </p:nvSpPr>
          <p:spPr bwMode="auto">
            <a:xfrm>
              <a:off x="80" y="399"/>
              <a:ext cx="171" cy="116"/>
            </a:xfrm>
            <a:custGeom>
              <a:avLst/>
              <a:gdLst>
                <a:gd name="T0" fmla="*/ 72 w 83"/>
                <a:gd name="T1" fmla="*/ 50 h 56"/>
                <a:gd name="T2" fmla="*/ 71 w 83"/>
                <a:gd name="T3" fmla="*/ 45 h 56"/>
                <a:gd name="T4" fmla="*/ 70 w 83"/>
                <a:gd name="T5" fmla="*/ 37 h 56"/>
                <a:gd name="T6" fmla="*/ 69 w 83"/>
                <a:gd name="T7" fmla="*/ 32 h 56"/>
                <a:gd name="T8" fmla="*/ 69 w 83"/>
                <a:gd name="T9" fmla="*/ 26 h 56"/>
                <a:gd name="T10" fmla="*/ 68 w 83"/>
                <a:gd name="T11" fmla="*/ 19 h 56"/>
                <a:gd name="T12" fmla="*/ 66 w 83"/>
                <a:gd name="T13" fmla="*/ 17 h 56"/>
                <a:gd name="T14" fmla="*/ 59 w 83"/>
                <a:gd name="T15" fmla="*/ 26 h 56"/>
                <a:gd name="T16" fmla="*/ 52 w 83"/>
                <a:gd name="T17" fmla="*/ 34 h 56"/>
                <a:gd name="T18" fmla="*/ 47 w 83"/>
                <a:gd name="T19" fmla="*/ 37 h 56"/>
                <a:gd name="T20" fmla="*/ 43 w 83"/>
                <a:gd name="T21" fmla="*/ 42 h 56"/>
                <a:gd name="T22" fmla="*/ 38 w 83"/>
                <a:gd name="T23" fmla="*/ 46 h 56"/>
                <a:gd name="T24" fmla="*/ 35 w 83"/>
                <a:gd name="T25" fmla="*/ 42 h 56"/>
                <a:gd name="T26" fmla="*/ 34 w 83"/>
                <a:gd name="T27" fmla="*/ 39 h 56"/>
                <a:gd name="T28" fmla="*/ 33 w 83"/>
                <a:gd name="T29" fmla="*/ 36 h 56"/>
                <a:gd name="T30" fmla="*/ 28 w 83"/>
                <a:gd name="T31" fmla="*/ 30 h 56"/>
                <a:gd name="T32" fmla="*/ 24 w 83"/>
                <a:gd name="T33" fmla="*/ 23 h 56"/>
                <a:gd name="T34" fmla="*/ 18 w 83"/>
                <a:gd name="T35" fmla="*/ 16 h 56"/>
                <a:gd name="T36" fmla="*/ 16 w 83"/>
                <a:gd name="T37" fmla="*/ 27 h 56"/>
                <a:gd name="T38" fmla="*/ 12 w 83"/>
                <a:gd name="T39" fmla="*/ 37 h 56"/>
                <a:gd name="T40" fmla="*/ 9 w 83"/>
                <a:gd name="T41" fmla="*/ 44 h 56"/>
                <a:gd name="T42" fmla="*/ 8 w 83"/>
                <a:gd name="T43" fmla="*/ 52 h 56"/>
                <a:gd name="T44" fmla="*/ 0 w 83"/>
                <a:gd name="T45" fmla="*/ 52 h 56"/>
                <a:gd name="T46" fmla="*/ 3 w 83"/>
                <a:gd name="T47" fmla="*/ 44 h 56"/>
                <a:gd name="T48" fmla="*/ 5 w 83"/>
                <a:gd name="T49" fmla="*/ 38 h 56"/>
                <a:gd name="T50" fmla="*/ 6 w 83"/>
                <a:gd name="T51" fmla="*/ 32 h 56"/>
                <a:gd name="T52" fmla="*/ 8 w 83"/>
                <a:gd name="T53" fmla="*/ 27 h 56"/>
                <a:gd name="T54" fmla="*/ 10 w 83"/>
                <a:gd name="T55" fmla="*/ 18 h 56"/>
                <a:gd name="T56" fmla="*/ 10 w 83"/>
                <a:gd name="T57" fmla="*/ 12 h 56"/>
                <a:gd name="T58" fmla="*/ 9 w 83"/>
                <a:gd name="T59" fmla="*/ 7 h 56"/>
                <a:gd name="T60" fmla="*/ 11 w 83"/>
                <a:gd name="T61" fmla="*/ 4 h 56"/>
                <a:gd name="T62" fmla="*/ 13 w 83"/>
                <a:gd name="T63" fmla="*/ 2 h 56"/>
                <a:gd name="T64" fmla="*/ 18 w 83"/>
                <a:gd name="T65" fmla="*/ 3 h 56"/>
                <a:gd name="T66" fmla="*/ 20 w 83"/>
                <a:gd name="T67" fmla="*/ 7 h 56"/>
                <a:gd name="T68" fmla="*/ 21 w 83"/>
                <a:gd name="T69" fmla="*/ 10 h 56"/>
                <a:gd name="T70" fmla="*/ 24 w 83"/>
                <a:gd name="T71" fmla="*/ 11 h 56"/>
                <a:gd name="T72" fmla="*/ 26 w 83"/>
                <a:gd name="T73" fmla="*/ 16 h 56"/>
                <a:gd name="T74" fmla="*/ 33 w 83"/>
                <a:gd name="T75" fmla="*/ 24 h 56"/>
                <a:gd name="T76" fmla="*/ 38 w 83"/>
                <a:gd name="T77" fmla="*/ 33 h 56"/>
                <a:gd name="T78" fmla="*/ 40 w 83"/>
                <a:gd name="T79" fmla="*/ 35 h 56"/>
                <a:gd name="T80" fmla="*/ 45 w 83"/>
                <a:gd name="T81" fmla="*/ 29 h 56"/>
                <a:gd name="T82" fmla="*/ 46 w 83"/>
                <a:gd name="T83" fmla="*/ 28 h 56"/>
                <a:gd name="T84" fmla="*/ 51 w 83"/>
                <a:gd name="T85" fmla="*/ 24 h 56"/>
                <a:gd name="T86" fmla="*/ 58 w 83"/>
                <a:gd name="T87" fmla="*/ 16 h 56"/>
                <a:gd name="T88" fmla="*/ 61 w 83"/>
                <a:gd name="T89" fmla="*/ 12 h 56"/>
                <a:gd name="T90" fmla="*/ 65 w 83"/>
                <a:gd name="T91" fmla="*/ 9 h 56"/>
                <a:gd name="T92" fmla="*/ 66 w 83"/>
                <a:gd name="T93" fmla="*/ 2 h 56"/>
                <a:gd name="T94" fmla="*/ 72 w 83"/>
                <a:gd name="T95" fmla="*/ 1 h 56"/>
                <a:gd name="T96" fmla="*/ 73 w 83"/>
                <a:gd name="T97" fmla="*/ 3 h 56"/>
                <a:gd name="T98" fmla="*/ 75 w 83"/>
                <a:gd name="T99" fmla="*/ 6 h 56"/>
                <a:gd name="T100" fmla="*/ 76 w 83"/>
                <a:gd name="T101" fmla="*/ 11 h 56"/>
                <a:gd name="T102" fmla="*/ 76 w 83"/>
                <a:gd name="T103" fmla="*/ 12 h 56"/>
                <a:gd name="T104" fmla="*/ 76 w 83"/>
                <a:gd name="T105" fmla="*/ 16 h 56"/>
                <a:gd name="T106" fmla="*/ 76 w 83"/>
                <a:gd name="T107" fmla="*/ 22 h 56"/>
                <a:gd name="T108" fmla="*/ 77 w 83"/>
                <a:gd name="T109" fmla="*/ 30 h 56"/>
                <a:gd name="T110" fmla="*/ 77 w 83"/>
                <a:gd name="T111" fmla="*/ 34 h 56"/>
                <a:gd name="T112" fmla="*/ 78 w 83"/>
                <a:gd name="T113" fmla="*/ 46 h 56"/>
                <a:gd name="T114" fmla="*/ 79 w 83"/>
                <a:gd name="T11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6">
                  <a:moveTo>
                    <a:pt x="79" y="56"/>
                  </a:moveTo>
                  <a:cubicBezTo>
                    <a:pt x="76" y="53"/>
                    <a:pt x="76" y="53"/>
                    <a:pt x="76" y="53"/>
                  </a:cubicBezTo>
                  <a:cubicBezTo>
                    <a:pt x="72" y="50"/>
                    <a:pt x="72" y="50"/>
                    <a:pt x="72" y="50"/>
                  </a:cubicBezTo>
                  <a:cubicBezTo>
                    <a:pt x="71" y="48"/>
                    <a:pt x="71" y="48"/>
                    <a:pt x="71" y="48"/>
                  </a:cubicBezTo>
                  <a:cubicBezTo>
                    <a:pt x="71" y="46"/>
                    <a:pt x="71" y="46"/>
                    <a:pt x="71" y="46"/>
                  </a:cubicBezTo>
                  <a:cubicBezTo>
                    <a:pt x="71" y="45"/>
                    <a:pt x="71" y="45"/>
                    <a:pt x="71" y="45"/>
                  </a:cubicBezTo>
                  <a:cubicBezTo>
                    <a:pt x="70" y="43"/>
                    <a:pt x="69" y="41"/>
                    <a:pt x="69" y="39"/>
                  </a:cubicBezTo>
                  <a:cubicBezTo>
                    <a:pt x="69" y="38"/>
                    <a:pt x="69" y="38"/>
                    <a:pt x="70" y="37"/>
                  </a:cubicBezTo>
                  <a:cubicBezTo>
                    <a:pt x="70" y="37"/>
                    <a:pt x="70" y="37"/>
                    <a:pt x="70" y="37"/>
                  </a:cubicBezTo>
                  <a:cubicBezTo>
                    <a:pt x="70" y="35"/>
                    <a:pt x="70" y="35"/>
                    <a:pt x="70" y="35"/>
                  </a:cubicBezTo>
                  <a:cubicBezTo>
                    <a:pt x="69" y="33"/>
                    <a:pt x="69" y="33"/>
                    <a:pt x="69" y="33"/>
                  </a:cubicBezTo>
                  <a:cubicBezTo>
                    <a:pt x="69" y="32"/>
                    <a:pt x="69" y="32"/>
                    <a:pt x="69" y="32"/>
                  </a:cubicBezTo>
                  <a:cubicBezTo>
                    <a:pt x="69" y="30"/>
                    <a:pt x="69" y="30"/>
                    <a:pt x="69" y="30"/>
                  </a:cubicBezTo>
                  <a:cubicBezTo>
                    <a:pt x="69" y="29"/>
                    <a:pt x="69" y="29"/>
                    <a:pt x="69" y="29"/>
                  </a:cubicBezTo>
                  <a:cubicBezTo>
                    <a:pt x="69" y="28"/>
                    <a:pt x="69" y="27"/>
                    <a:pt x="69" y="26"/>
                  </a:cubicBezTo>
                  <a:cubicBezTo>
                    <a:pt x="69" y="26"/>
                    <a:pt x="69" y="26"/>
                    <a:pt x="69" y="26"/>
                  </a:cubicBezTo>
                  <a:cubicBezTo>
                    <a:pt x="69" y="25"/>
                    <a:pt x="69" y="23"/>
                    <a:pt x="68" y="22"/>
                  </a:cubicBezTo>
                  <a:cubicBezTo>
                    <a:pt x="68" y="19"/>
                    <a:pt x="68" y="19"/>
                    <a:pt x="68" y="19"/>
                  </a:cubicBezTo>
                  <a:cubicBezTo>
                    <a:pt x="68" y="18"/>
                    <a:pt x="68" y="18"/>
                    <a:pt x="68" y="18"/>
                  </a:cubicBezTo>
                  <a:cubicBezTo>
                    <a:pt x="67" y="16"/>
                    <a:pt x="67" y="16"/>
                    <a:pt x="67" y="16"/>
                  </a:cubicBezTo>
                  <a:cubicBezTo>
                    <a:pt x="66" y="17"/>
                    <a:pt x="66" y="17"/>
                    <a:pt x="66" y="17"/>
                  </a:cubicBezTo>
                  <a:cubicBezTo>
                    <a:pt x="63" y="21"/>
                    <a:pt x="63" y="21"/>
                    <a:pt x="63" y="21"/>
                  </a:cubicBezTo>
                  <a:cubicBezTo>
                    <a:pt x="60" y="24"/>
                    <a:pt x="60" y="24"/>
                    <a:pt x="60" y="24"/>
                  </a:cubicBezTo>
                  <a:cubicBezTo>
                    <a:pt x="59" y="26"/>
                    <a:pt x="59" y="26"/>
                    <a:pt x="59" y="26"/>
                  </a:cubicBezTo>
                  <a:cubicBezTo>
                    <a:pt x="56" y="29"/>
                    <a:pt x="56" y="29"/>
                    <a:pt x="56" y="29"/>
                  </a:cubicBezTo>
                  <a:cubicBezTo>
                    <a:pt x="53" y="32"/>
                    <a:pt x="53" y="32"/>
                    <a:pt x="53" y="32"/>
                  </a:cubicBezTo>
                  <a:cubicBezTo>
                    <a:pt x="52" y="34"/>
                    <a:pt x="52" y="34"/>
                    <a:pt x="52" y="34"/>
                  </a:cubicBezTo>
                  <a:cubicBezTo>
                    <a:pt x="50" y="34"/>
                    <a:pt x="50" y="34"/>
                    <a:pt x="50" y="34"/>
                  </a:cubicBezTo>
                  <a:cubicBezTo>
                    <a:pt x="50" y="36"/>
                    <a:pt x="50" y="36"/>
                    <a:pt x="50" y="36"/>
                  </a:cubicBezTo>
                  <a:cubicBezTo>
                    <a:pt x="47" y="37"/>
                    <a:pt x="47" y="37"/>
                    <a:pt x="47" y="37"/>
                  </a:cubicBezTo>
                  <a:cubicBezTo>
                    <a:pt x="46" y="39"/>
                    <a:pt x="46" y="39"/>
                    <a:pt x="46" y="39"/>
                  </a:cubicBezTo>
                  <a:cubicBezTo>
                    <a:pt x="45" y="39"/>
                    <a:pt x="45" y="39"/>
                    <a:pt x="45" y="39"/>
                  </a:cubicBezTo>
                  <a:cubicBezTo>
                    <a:pt x="43" y="42"/>
                    <a:pt x="43" y="42"/>
                    <a:pt x="43" y="42"/>
                  </a:cubicBezTo>
                  <a:cubicBezTo>
                    <a:pt x="41" y="43"/>
                    <a:pt x="41" y="43"/>
                    <a:pt x="41" y="43"/>
                  </a:cubicBezTo>
                  <a:cubicBezTo>
                    <a:pt x="41" y="44"/>
                    <a:pt x="41" y="44"/>
                    <a:pt x="41" y="45"/>
                  </a:cubicBezTo>
                  <a:cubicBezTo>
                    <a:pt x="40" y="46"/>
                    <a:pt x="39" y="46"/>
                    <a:pt x="38" y="46"/>
                  </a:cubicBezTo>
                  <a:cubicBezTo>
                    <a:pt x="37" y="46"/>
                    <a:pt x="37" y="46"/>
                    <a:pt x="37" y="46"/>
                  </a:cubicBezTo>
                  <a:cubicBezTo>
                    <a:pt x="36" y="44"/>
                    <a:pt x="36" y="44"/>
                    <a:pt x="36" y="44"/>
                  </a:cubicBezTo>
                  <a:cubicBezTo>
                    <a:pt x="35" y="42"/>
                    <a:pt x="35" y="42"/>
                    <a:pt x="35" y="42"/>
                  </a:cubicBezTo>
                  <a:cubicBezTo>
                    <a:pt x="35" y="41"/>
                    <a:pt x="35" y="41"/>
                    <a:pt x="35" y="41"/>
                  </a:cubicBezTo>
                  <a:cubicBezTo>
                    <a:pt x="34" y="39"/>
                    <a:pt x="34" y="39"/>
                    <a:pt x="34" y="39"/>
                  </a:cubicBezTo>
                  <a:cubicBezTo>
                    <a:pt x="34" y="39"/>
                    <a:pt x="34" y="39"/>
                    <a:pt x="34" y="39"/>
                  </a:cubicBezTo>
                  <a:cubicBezTo>
                    <a:pt x="34" y="39"/>
                    <a:pt x="34" y="39"/>
                    <a:pt x="34" y="39"/>
                  </a:cubicBezTo>
                  <a:cubicBezTo>
                    <a:pt x="34" y="37"/>
                    <a:pt x="34" y="37"/>
                    <a:pt x="34" y="37"/>
                  </a:cubicBezTo>
                  <a:cubicBezTo>
                    <a:pt x="33" y="36"/>
                    <a:pt x="33" y="36"/>
                    <a:pt x="33" y="36"/>
                  </a:cubicBezTo>
                  <a:cubicBezTo>
                    <a:pt x="32" y="35"/>
                    <a:pt x="31" y="34"/>
                    <a:pt x="30" y="33"/>
                  </a:cubicBezTo>
                  <a:cubicBezTo>
                    <a:pt x="29" y="31"/>
                    <a:pt x="29" y="31"/>
                    <a:pt x="29" y="31"/>
                  </a:cubicBezTo>
                  <a:cubicBezTo>
                    <a:pt x="28" y="30"/>
                    <a:pt x="28" y="30"/>
                    <a:pt x="28" y="30"/>
                  </a:cubicBezTo>
                  <a:cubicBezTo>
                    <a:pt x="26" y="26"/>
                    <a:pt x="26" y="26"/>
                    <a:pt x="26" y="26"/>
                  </a:cubicBezTo>
                  <a:cubicBezTo>
                    <a:pt x="24" y="24"/>
                    <a:pt x="24" y="24"/>
                    <a:pt x="24" y="24"/>
                  </a:cubicBezTo>
                  <a:cubicBezTo>
                    <a:pt x="24" y="23"/>
                    <a:pt x="24" y="23"/>
                    <a:pt x="24" y="23"/>
                  </a:cubicBezTo>
                  <a:cubicBezTo>
                    <a:pt x="22" y="21"/>
                    <a:pt x="22" y="21"/>
                    <a:pt x="22" y="21"/>
                  </a:cubicBezTo>
                  <a:cubicBezTo>
                    <a:pt x="19" y="18"/>
                    <a:pt x="19" y="18"/>
                    <a:pt x="19" y="18"/>
                  </a:cubicBezTo>
                  <a:cubicBezTo>
                    <a:pt x="19" y="17"/>
                    <a:pt x="19" y="16"/>
                    <a:pt x="18" y="16"/>
                  </a:cubicBezTo>
                  <a:cubicBezTo>
                    <a:pt x="18" y="19"/>
                    <a:pt x="18" y="20"/>
                    <a:pt x="17" y="22"/>
                  </a:cubicBezTo>
                  <a:cubicBezTo>
                    <a:pt x="15" y="25"/>
                    <a:pt x="15" y="25"/>
                    <a:pt x="15" y="25"/>
                  </a:cubicBezTo>
                  <a:cubicBezTo>
                    <a:pt x="16" y="27"/>
                    <a:pt x="16" y="27"/>
                    <a:pt x="16" y="27"/>
                  </a:cubicBezTo>
                  <a:cubicBezTo>
                    <a:pt x="15" y="29"/>
                    <a:pt x="15" y="29"/>
                    <a:pt x="15" y="29"/>
                  </a:cubicBezTo>
                  <a:cubicBezTo>
                    <a:pt x="13" y="35"/>
                    <a:pt x="13" y="35"/>
                    <a:pt x="13" y="35"/>
                  </a:cubicBezTo>
                  <a:cubicBezTo>
                    <a:pt x="12" y="37"/>
                    <a:pt x="12" y="37"/>
                    <a:pt x="12" y="37"/>
                  </a:cubicBezTo>
                  <a:cubicBezTo>
                    <a:pt x="12" y="39"/>
                    <a:pt x="12" y="39"/>
                    <a:pt x="12" y="39"/>
                  </a:cubicBezTo>
                  <a:cubicBezTo>
                    <a:pt x="10" y="42"/>
                    <a:pt x="10" y="42"/>
                    <a:pt x="10" y="42"/>
                  </a:cubicBezTo>
                  <a:cubicBezTo>
                    <a:pt x="9" y="44"/>
                    <a:pt x="9" y="44"/>
                    <a:pt x="9" y="44"/>
                  </a:cubicBezTo>
                  <a:cubicBezTo>
                    <a:pt x="9" y="46"/>
                    <a:pt x="9" y="46"/>
                    <a:pt x="9" y="46"/>
                  </a:cubicBezTo>
                  <a:cubicBezTo>
                    <a:pt x="9" y="47"/>
                    <a:pt x="8" y="49"/>
                    <a:pt x="7" y="50"/>
                  </a:cubicBezTo>
                  <a:cubicBezTo>
                    <a:pt x="8" y="52"/>
                    <a:pt x="8" y="52"/>
                    <a:pt x="8" y="52"/>
                  </a:cubicBezTo>
                  <a:cubicBezTo>
                    <a:pt x="6" y="54"/>
                    <a:pt x="4" y="55"/>
                    <a:pt x="3" y="55"/>
                  </a:cubicBezTo>
                  <a:cubicBezTo>
                    <a:pt x="2" y="55"/>
                    <a:pt x="2" y="55"/>
                    <a:pt x="1" y="54"/>
                  </a:cubicBezTo>
                  <a:cubicBezTo>
                    <a:pt x="0" y="53"/>
                    <a:pt x="0" y="53"/>
                    <a:pt x="0" y="52"/>
                  </a:cubicBezTo>
                  <a:cubicBezTo>
                    <a:pt x="0" y="51"/>
                    <a:pt x="0" y="51"/>
                    <a:pt x="0" y="51"/>
                  </a:cubicBezTo>
                  <a:cubicBezTo>
                    <a:pt x="1" y="46"/>
                    <a:pt x="2" y="44"/>
                    <a:pt x="3" y="44"/>
                  </a:cubicBezTo>
                  <a:cubicBezTo>
                    <a:pt x="3" y="44"/>
                    <a:pt x="3" y="44"/>
                    <a:pt x="3" y="44"/>
                  </a:cubicBezTo>
                  <a:cubicBezTo>
                    <a:pt x="3" y="42"/>
                    <a:pt x="3" y="42"/>
                    <a:pt x="3" y="42"/>
                  </a:cubicBezTo>
                  <a:cubicBezTo>
                    <a:pt x="3" y="40"/>
                    <a:pt x="3" y="39"/>
                    <a:pt x="5" y="38"/>
                  </a:cubicBezTo>
                  <a:cubicBezTo>
                    <a:pt x="5" y="38"/>
                    <a:pt x="5" y="38"/>
                    <a:pt x="5" y="38"/>
                  </a:cubicBezTo>
                  <a:cubicBezTo>
                    <a:pt x="5" y="36"/>
                    <a:pt x="5" y="36"/>
                    <a:pt x="5" y="36"/>
                  </a:cubicBezTo>
                  <a:cubicBezTo>
                    <a:pt x="5" y="35"/>
                    <a:pt x="5" y="35"/>
                    <a:pt x="5" y="35"/>
                  </a:cubicBezTo>
                  <a:cubicBezTo>
                    <a:pt x="5" y="34"/>
                    <a:pt x="6" y="33"/>
                    <a:pt x="6" y="32"/>
                  </a:cubicBezTo>
                  <a:cubicBezTo>
                    <a:pt x="6" y="32"/>
                    <a:pt x="6" y="32"/>
                    <a:pt x="6" y="32"/>
                  </a:cubicBezTo>
                  <a:cubicBezTo>
                    <a:pt x="7" y="29"/>
                    <a:pt x="7" y="29"/>
                    <a:pt x="7" y="29"/>
                  </a:cubicBezTo>
                  <a:cubicBezTo>
                    <a:pt x="8" y="27"/>
                    <a:pt x="8" y="27"/>
                    <a:pt x="8" y="27"/>
                  </a:cubicBezTo>
                  <a:cubicBezTo>
                    <a:pt x="9" y="22"/>
                    <a:pt x="9" y="22"/>
                    <a:pt x="9" y="22"/>
                  </a:cubicBezTo>
                  <a:cubicBezTo>
                    <a:pt x="9" y="19"/>
                    <a:pt x="9" y="19"/>
                    <a:pt x="9" y="19"/>
                  </a:cubicBezTo>
                  <a:cubicBezTo>
                    <a:pt x="10" y="18"/>
                    <a:pt x="10" y="18"/>
                    <a:pt x="10" y="18"/>
                  </a:cubicBezTo>
                  <a:cubicBezTo>
                    <a:pt x="10" y="18"/>
                    <a:pt x="10" y="18"/>
                    <a:pt x="10" y="18"/>
                  </a:cubicBezTo>
                  <a:cubicBezTo>
                    <a:pt x="10" y="14"/>
                    <a:pt x="10" y="14"/>
                    <a:pt x="10" y="14"/>
                  </a:cubicBezTo>
                  <a:cubicBezTo>
                    <a:pt x="10" y="12"/>
                    <a:pt x="10" y="12"/>
                    <a:pt x="10" y="12"/>
                  </a:cubicBezTo>
                  <a:cubicBezTo>
                    <a:pt x="11" y="11"/>
                    <a:pt x="11" y="11"/>
                    <a:pt x="11" y="11"/>
                  </a:cubicBezTo>
                  <a:cubicBezTo>
                    <a:pt x="11" y="10"/>
                    <a:pt x="11" y="10"/>
                    <a:pt x="11" y="10"/>
                  </a:cubicBezTo>
                  <a:cubicBezTo>
                    <a:pt x="9" y="7"/>
                    <a:pt x="9" y="7"/>
                    <a:pt x="9" y="7"/>
                  </a:cubicBezTo>
                  <a:cubicBezTo>
                    <a:pt x="10" y="5"/>
                    <a:pt x="10" y="5"/>
                    <a:pt x="10" y="5"/>
                  </a:cubicBezTo>
                  <a:cubicBezTo>
                    <a:pt x="10" y="5"/>
                    <a:pt x="10" y="5"/>
                    <a:pt x="10" y="5"/>
                  </a:cubicBezTo>
                  <a:cubicBezTo>
                    <a:pt x="11" y="4"/>
                    <a:pt x="11" y="4"/>
                    <a:pt x="11" y="4"/>
                  </a:cubicBezTo>
                  <a:cubicBezTo>
                    <a:pt x="11" y="3"/>
                    <a:pt x="11" y="3"/>
                    <a:pt x="11" y="3"/>
                  </a:cubicBezTo>
                  <a:cubicBezTo>
                    <a:pt x="12" y="2"/>
                    <a:pt x="12" y="2"/>
                    <a:pt x="12" y="2"/>
                  </a:cubicBezTo>
                  <a:cubicBezTo>
                    <a:pt x="13" y="2"/>
                    <a:pt x="13" y="2"/>
                    <a:pt x="13" y="2"/>
                  </a:cubicBezTo>
                  <a:cubicBezTo>
                    <a:pt x="14" y="1"/>
                    <a:pt x="14" y="1"/>
                    <a:pt x="14" y="1"/>
                  </a:cubicBezTo>
                  <a:cubicBezTo>
                    <a:pt x="16" y="1"/>
                    <a:pt x="16" y="1"/>
                    <a:pt x="16" y="1"/>
                  </a:cubicBezTo>
                  <a:cubicBezTo>
                    <a:pt x="18" y="3"/>
                    <a:pt x="18" y="3"/>
                    <a:pt x="18" y="3"/>
                  </a:cubicBezTo>
                  <a:cubicBezTo>
                    <a:pt x="18" y="4"/>
                    <a:pt x="18" y="4"/>
                    <a:pt x="18" y="4"/>
                  </a:cubicBezTo>
                  <a:cubicBezTo>
                    <a:pt x="19" y="4"/>
                    <a:pt x="19" y="4"/>
                    <a:pt x="19" y="4"/>
                  </a:cubicBezTo>
                  <a:cubicBezTo>
                    <a:pt x="20" y="7"/>
                    <a:pt x="20" y="7"/>
                    <a:pt x="20" y="7"/>
                  </a:cubicBezTo>
                  <a:cubicBezTo>
                    <a:pt x="20" y="7"/>
                    <a:pt x="20" y="7"/>
                    <a:pt x="20" y="7"/>
                  </a:cubicBezTo>
                  <a:cubicBezTo>
                    <a:pt x="21" y="9"/>
                    <a:pt x="21" y="9"/>
                    <a:pt x="21" y="9"/>
                  </a:cubicBezTo>
                  <a:cubicBezTo>
                    <a:pt x="21" y="10"/>
                    <a:pt x="21" y="10"/>
                    <a:pt x="21" y="10"/>
                  </a:cubicBezTo>
                  <a:cubicBezTo>
                    <a:pt x="22" y="10"/>
                    <a:pt x="22" y="10"/>
                    <a:pt x="22" y="10"/>
                  </a:cubicBezTo>
                  <a:cubicBezTo>
                    <a:pt x="22" y="10"/>
                    <a:pt x="22" y="10"/>
                    <a:pt x="23" y="10"/>
                  </a:cubicBezTo>
                  <a:cubicBezTo>
                    <a:pt x="23" y="10"/>
                    <a:pt x="24" y="11"/>
                    <a:pt x="24" y="11"/>
                  </a:cubicBezTo>
                  <a:cubicBezTo>
                    <a:pt x="25" y="13"/>
                    <a:pt x="25" y="13"/>
                    <a:pt x="25" y="13"/>
                  </a:cubicBezTo>
                  <a:cubicBezTo>
                    <a:pt x="26" y="14"/>
                    <a:pt x="26" y="14"/>
                    <a:pt x="26" y="14"/>
                  </a:cubicBezTo>
                  <a:cubicBezTo>
                    <a:pt x="26" y="16"/>
                    <a:pt x="26" y="16"/>
                    <a:pt x="26" y="16"/>
                  </a:cubicBezTo>
                  <a:cubicBezTo>
                    <a:pt x="31" y="20"/>
                    <a:pt x="31" y="20"/>
                    <a:pt x="31" y="20"/>
                  </a:cubicBezTo>
                  <a:cubicBezTo>
                    <a:pt x="32" y="23"/>
                    <a:pt x="32" y="23"/>
                    <a:pt x="32" y="23"/>
                  </a:cubicBezTo>
                  <a:cubicBezTo>
                    <a:pt x="33" y="24"/>
                    <a:pt x="33" y="24"/>
                    <a:pt x="33" y="24"/>
                  </a:cubicBezTo>
                  <a:cubicBezTo>
                    <a:pt x="35" y="28"/>
                    <a:pt x="35" y="28"/>
                    <a:pt x="35" y="28"/>
                  </a:cubicBezTo>
                  <a:cubicBezTo>
                    <a:pt x="38" y="34"/>
                    <a:pt x="38" y="34"/>
                    <a:pt x="38" y="34"/>
                  </a:cubicBezTo>
                  <a:cubicBezTo>
                    <a:pt x="38" y="33"/>
                    <a:pt x="38" y="33"/>
                    <a:pt x="38" y="33"/>
                  </a:cubicBezTo>
                  <a:cubicBezTo>
                    <a:pt x="38" y="33"/>
                    <a:pt x="38" y="34"/>
                    <a:pt x="39" y="34"/>
                  </a:cubicBezTo>
                  <a:cubicBezTo>
                    <a:pt x="39" y="35"/>
                    <a:pt x="39" y="35"/>
                    <a:pt x="39" y="35"/>
                  </a:cubicBezTo>
                  <a:cubicBezTo>
                    <a:pt x="40" y="35"/>
                    <a:pt x="40" y="35"/>
                    <a:pt x="40" y="35"/>
                  </a:cubicBezTo>
                  <a:cubicBezTo>
                    <a:pt x="41" y="33"/>
                    <a:pt x="41" y="33"/>
                    <a:pt x="41" y="33"/>
                  </a:cubicBezTo>
                  <a:cubicBezTo>
                    <a:pt x="43" y="31"/>
                    <a:pt x="43" y="31"/>
                    <a:pt x="43" y="31"/>
                  </a:cubicBezTo>
                  <a:cubicBezTo>
                    <a:pt x="45" y="30"/>
                    <a:pt x="45" y="29"/>
                    <a:pt x="45" y="29"/>
                  </a:cubicBezTo>
                  <a:cubicBezTo>
                    <a:pt x="45" y="28"/>
                    <a:pt x="45" y="28"/>
                    <a:pt x="45" y="28"/>
                  </a:cubicBezTo>
                  <a:cubicBezTo>
                    <a:pt x="45" y="28"/>
                    <a:pt x="45" y="28"/>
                    <a:pt x="45" y="28"/>
                  </a:cubicBezTo>
                  <a:cubicBezTo>
                    <a:pt x="46" y="28"/>
                    <a:pt x="46" y="28"/>
                    <a:pt x="46" y="28"/>
                  </a:cubicBezTo>
                  <a:cubicBezTo>
                    <a:pt x="47" y="27"/>
                    <a:pt x="47" y="27"/>
                    <a:pt x="48" y="27"/>
                  </a:cubicBezTo>
                  <a:cubicBezTo>
                    <a:pt x="48" y="26"/>
                    <a:pt x="49" y="25"/>
                    <a:pt x="50" y="24"/>
                  </a:cubicBezTo>
                  <a:cubicBezTo>
                    <a:pt x="51" y="24"/>
                    <a:pt x="51" y="24"/>
                    <a:pt x="51" y="24"/>
                  </a:cubicBezTo>
                  <a:cubicBezTo>
                    <a:pt x="51" y="23"/>
                    <a:pt x="51" y="23"/>
                    <a:pt x="51" y="23"/>
                  </a:cubicBezTo>
                  <a:cubicBezTo>
                    <a:pt x="52" y="21"/>
                    <a:pt x="53" y="20"/>
                    <a:pt x="55" y="19"/>
                  </a:cubicBezTo>
                  <a:cubicBezTo>
                    <a:pt x="55" y="18"/>
                    <a:pt x="56" y="17"/>
                    <a:pt x="58" y="16"/>
                  </a:cubicBezTo>
                  <a:cubicBezTo>
                    <a:pt x="60" y="14"/>
                    <a:pt x="60" y="14"/>
                    <a:pt x="60" y="14"/>
                  </a:cubicBezTo>
                  <a:cubicBezTo>
                    <a:pt x="60" y="12"/>
                    <a:pt x="60" y="12"/>
                    <a:pt x="60" y="12"/>
                  </a:cubicBezTo>
                  <a:cubicBezTo>
                    <a:pt x="61" y="12"/>
                    <a:pt x="61" y="12"/>
                    <a:pt x="61" y="12"/>
                  </a:cubicBezTo>
                  <a:cubicBezTo>
                    <a:pt x="62" y="11"/>
                    <a:pt x="63" y="10"/>
                    <a:pt x="63" y="9"/>
                  </a:cubicBezTo>
                  <a:cubicBezTo>
                    <a:pt x="65" y="9"/>
                    <a:pt x="65" y="9"/>
                    <a:pt x="65" y="9"/>
                  </a:cubicBezTo>
                  <a:cubicBezTo>
                    <a:pt x="65" y="9"/>
                    <a:pt x="65" y="9"/>
                    <a:pt x="65" y="9"/>
                  </a:cubicBezTo>
                  <a:cubicBezTo>
                    <a:pt x="65" y="7"/>
                    <a:pt x="65" y="7"/>
                    <a:pt x="65" y="7"/>
                  </a:cubicBezTo>
                  <a:cubicBezTo>
                    <a:pt x="64" y="5"/>
                    <a:pt x="64" y="5"/>
                    <a:pt x="64" y="5"/>
                  </a:cubicBezTo>
                  <a:cubicBezTo>
                    <a:pt x="66" y="2"/>
                    <a:pt x="66" y="2"/>
                    <a:pt x="66" y="2"/>
                  </a:cubicBezTo>
                  <a:cubicBezTo>
                    <a:pt x="66" y="0"/>
                    <a:pt x="66" y="0"/>
                    <a:pt x="66" y="0"/>
                  </a:cubicBezTo>
                  <a:cubicBezTo>
                    <a:pt x="68" y="0"/>
                    <a:pt x="69" y="0"/>
                    <a:pt x="69" y="0"/>
                  </a:cubicBezTo>
                  <a:cubicBezTo>
                    <a:pt x="69" y="0"/>
                    <a:pt x="70" y="0"/>
                    <a:pt x="72" y="1"/>
                  </a:cubicBezTo>
                  <a:cubicBezTo>
                    <a:pt x="72" y="2"/>
                    <a:pt x="72" y="2"/>
                    <a:pt x="72" y="2"/>
                  </a:cubicBezTo>
                  <a:cubicBezTo>
                    <a:pt x="73" y="2"/>
                    <a:pt x="73" y="2"/>
                    <a:pt x="73" y="2"/>
                  </a:cubicBezTo>
                  <a:cubicBezTo>
                    <a:pt x="73" y="3"/>
                    <a:pt x="73" y="3"/>
                    <a:pt x="73" y="3"/>
                  </a:cubicBezTo>
                  <a:cubicBezTo>
                    <a:pt x="74" y="4"/>
                    <a:pt x="74" y="4"/>
                    <a:pt x="74" y="4"/>
                  </a:cubicBezTo>
                  <a:cubicBezTo>
                    <a:pt x="74" y="5"/>
                    <a:pt x="74" y="5"/>
                    <a:pt x="74" y="5"/>
                  </a:cubicBezTo>
                  <a:cubicBezTo>
                    <a:pt x="75" y="5"/>
                    <a:pt x="75" y="6"/>
                    <a:pt x="75" y="6"/>
                  </a:cubicBezTo>
                  <a:cubicBezTo>
                    <a:pt x="75" y="7"/>
                    <a:pt x="75" y="7"/>
                    <a:pt x="75" y="7"/>
                  </a:cubicBezTo>
                  <a:cubicBezTo>
                    <a:pt x="75" y="9"/>
                    <a:pt x="75" y="9"/>
                    <a:pt x="75" y="9"/>
                  </a:cubicBezTo>
                  <a:cubicBezTo>
                    <a:pt x="75" y="9"/>
                    <a:pt x="75" y="10"/>
                    <a:pt x="76" y="11"/>
                  </a:cubicBezTo>
                  <a:cubicBezTo>
                    <a:pt x="76" y="11"/>
                    <a:pt x="76" y="11"/>
                    <a:pt x="76" y="11"/>
                  </a:cubicBezTo>
                  <a:cubicBezTo>
                    <a:pt x="75" y="12"/>
                    <a:pt x="75" y="12"/>
                    <a:pt x="75" y="12"/>
                  </a:cubicBezTo>
                  <a:cubicBezTo>
                    <a:pt x="76" y="12"/>
                    <a:pt x="76" y="12"/>
                    <a:pt x="76" y="12"/>
                  </a:cubicBezTo>
                  <a:cubicBezTo>
                    <a:pt x="76" y="13"/>
                    <a:pt x="76" y="13"/>
                    <a:pt x="76" y="13"/>
                  </a:cubicBezTo>
                  <a:cubicBezTo>
                    <a:pt x="77" y="15"/>
                    <a:pt x="77" y="15"/>
                    <a:pt x="77" y="15"/>
                  </a:cubicBezTo>
                  <a:cubicBezTo>
                    <a:pt x="76" y="16"/>
                    <a:pt x="76" y="16"/>
                    <a:pt x="76" y="16"/>
                  </a:cubicBezTo>
                  <a:cubicBezTo>
                    <a:pt x="76" y="18"/>
                    <a:pt x="76" y="18"/>
                    <a:pt x="76" y="18"/>
                  </a:cubicBezTo>
                  <a:cubicBezTo>
                    <a:pt x="76" y="20"/>
                    <a:pt x="76" y="20"/>
                    <a:pt x="76" y="20"/>
                  </a:cubicBezTo>
                  <a:cubicBezTo>
                    <a:pt x="76" y="22"/>
                    <a:pt x="76" y="22"/>
                    <a:pt x="76" y="22"/>
                  </a:cubicBezTo>
                  <a:cubicBezTo>
                    <a:pt x="77" y="25"/>
                    <a:pt x="77" y="25"/>
                    <a:pt x="77" y="25"/>
                  </a:cubicBezTo>
                  <a:cubicBezTo>
                    <a:pt x="77" y="27"/>
                    <a:pt x="78" y="28"/>
                    <a:pt x="78" y="29"/>
                  </a:cubicBezTo>
                  <a:cubicBezTo>
                    <a:pt x="78" y="29"/>
                    <a:pt x="77" y="30"/>
                    <a:pt x="77" y="30"/>
                  </a:cubicBezTo>
                  <a:cubicBezTo>
                    <a:pt x="77" y="31"/>
                    <a:pt x="78" y="31"/>
                    <a:pt x="78" y="32"/>
                  </a:cubicBezTo>
                  <a:cubicBezTo>
                    <a:pt x="78" y="32"/>
                    <a:pt x="77" y="33"/>
                    <a:pt x="77" y="33"/>
                  </a:cubicBezTo>
                  <a:cubicBezTo>
                    <a:pt x="77" y="34"/>
                    <a:pt x="77" y="34"/>
                    <a:pt x="77" y="34"/>
                  </a:cubicBezTo>
                  <a:cubicBezTo>
                    <a:pt x="77" y="40"/>
                    <a:pt x="77" y="40"/>
                    <a:pt x="77" y="40"/>
                  </a:cubicBezTo>
                  <a:cubicBezTo>
                    <a:pt x="78" y="43"/>
                    <a:pt x="78" y="43"/>
                    <a:pt x="78" y="43"/>
                  </a:cubicBezTo>
                  <a:cubicBezTo>
                    <a:pt x="78" y="46"/>
                    <a:pt x="78" y="46"/>
                    <a:pt x="78" y="46"/>
                  </a:cubicBezTo>
                  <a:cubicBezTo>
                    <a:pt x="79" y="47"/>
                    <a:pt x="79" y="48"/>
                    <a:pt x="79" y="48"/>
                  </a:cubicBezTo>
                  <a:cubicBezTo>
                    <a:pt x="81" y="50"/>
                    <a:pt x="83" y="51"/>
                    <a:pt x="83" y="53"/>
                  </a:cubicBezTo>
                  <a:cubicBezTo>
                    <a:pt x="82" y="54"/>
                    <a:pt x="81" y="55"/>
                    <a:pt x="79"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noEditPoints="1"/>
            </p:cNvSpPr>
            <p:nvPr userDrawn="1"/>
          </p:nvSpPr>
          <p:spPr bwMode="auto">
            <a:xfrm>
              <a:off x="266" y="409"/>
              <a:ext cx="84" cy="104"/>
            </a:xfrm>
            <a:custGeom>
              <a:avLst/>
              <a:gdLst>
                <a:gd name="T0" fmla="*/ 40 w 41"/>
                <a:gd name="T1" fmla="*/ 12 h 50"/>
                <a:gd name="T2" fmla="*/ 39 w 41"/>
                <a:gd name="T3" fmla="*/ 15 h 50"/>
                <a:gd name="T4" fmla="*/ 38 w 41"/>
                <a:gd name="T5" fmla="*/ 18 h 50"/>
                <a:gd name="T6" fmla="*/ 39 w 41"/>
                <a:gd name="T7" fmla="*/ 21 h 50"/>
                <a:gd name="T8" fmla="*/ 38 w 41"/>
                <a:gd name="T9" fmla="*/ 24 h 50"/>
                <a:gd name="T10" fmla="*/ 38 w 41"/>
                <a:gd name="T11" fmla="*/ 27 h 50"/>
                <a:gd name="T12" fmla="*/ 38 w 41"/>
                <a:gd name="T13" fmla="*/ 32 h 50"/>
                <a:gd name="T14" fmla="*/ 37 w 41"/>
                <a:gd name="T15" fmla="*/ 35 h 50"/>
                <a:gd name="T16" fmla="*/ 37 w 41"/>
                <a:gd name="T17" fmla="*/ 38 h 50"/>
                <a:gd name="T18" fmla="*/ 37 w 41"/>
                <a:gd name="T19" fmla="*/ 40 h 50"/>
                <a:gd name="T20" fmla="*/ 39 w 41"/>
                <a:gd name="T21" fmla="*/ 44 h 50"/>
                <a:gd name="T22" fmla="*/ 39 w 41"/>
                <a:gd name="T23" fmla="*/ 47 h 50"/>
                <a:gd name="T24" fmla="*/ 35 w 41"/>
                <a:gd name="T25" fmla="*/ 49 h 50"/>
                <a:gd name="T26" fmla="*/ 31 w 41"/>
                <a:gd name="T27" fmla="*/ 44 h 50"/>
                <a:gd name="T28" fmla="*/ 30 w 41"/>
                <a:gd name="T29" fmla="*/ 34 h 50"/>
                <a:gd name="T30" fmla="*/ 28 w 41"/>
                <a:gd name="T31" fmla="*/ 30 h 50"/>
                <a:gd name="T32" fmla="*/ 25 w 41"/>
                <a:gd name="T33" fmla="*/ 35 h 50"/>
                <a:gd name="T34" fmla="*/ 20 w 41"/>
                <a:gd name="T35" fmla="*/ 41 h 50"/>
                <a:gd name="T36" fmla="*/ 12 w 41"/>
                <a:gd name="T37" fmla="*/ 48 h 50"/>
                <a:gd name="T38" fmla="*/ 5 w 41"/>
                <a:gd name="T39" fmla="*/ 48 h 50"/>
                <a:gd name="T40" fmla="*/ 1 w 41"/>
                <a:gd name="T41" fmla="*/ 40 h 50"/>
                <a:gd name="T42" fmla="*/ 1 w 41"/>
                <a:gd name="T43" fmla="*/ 36 h 50"/>
                <a:gd name="T44" fmla="*/ 2 w 41"/>
                <a:gd name="T45" fmla="*/ 30 h 50"/>
                <a:gd name="T46" fmla="*/ 2 w 41"/>
                <a:gd name="T47" fmla="*/ 26 h 50"/>
                <a:gd name="T48" fmla="*/ 2 w 41"/>
                <a:gd name="T49" fmla="*/ 24 h 50"/>
                <a:gd name="T50" fmla="*/ 5 w 41"/>
                <a:gd name="T51" fmla="*/ 19 h 50"/>
                <a:gd name="T52" fmla="*/ 5 w 41"/>
                <a:gd name="T53" fmla="*/ 17 h 50"/>
                <a:gd name="T54" fmla="*/ 7 w 41"/>
                <a:gd name="T55" fmla="*/ 11 h 50"/>
                <a:gd name="T56" fmla="*/ 7 w 41"/>
                <a:gd name="T57" fmla="*/ 9 h 50"/>
                <a:gd name="T58" fmla="*/ 14 w 41"/>
                <a:gd name="T59" fmla="*/ 2 h 50"/>
                <a:gd name="T60" fmla="*/ 25 w 41"/>
                <a:gd name="T61" fmla="*/ 1 h 50"/>
                <a:gd name="T62" fmla="*/ 31 w 41"/>
                <a:gd name="T63" fmla="*/ 3 h 50"/>
                <a:gd name="T64" fmla="*/ 35 w 41"/>
                <a:gd name="T65" fmla="*/ 5 h 50"/>
                <a:gd name="T66" fmla="*/ 41 w 41"/>
                <a:gd name="T67" fmla="*/ 7 h 50"/>
                <a:gd name="T68" fmla="*/ 31 w 41"/>
                <a:gd name="T69" fmla="*/ 11 h 50"/>
                <a:gd name="T70" fmla="*/ 24 w 41"/>
                <a:gd name="T71" fmla="*/ 8 h 50"/>
                <a:gd name="T72" fmla="*/ 22 w 41"/>
                <a:gd name="T73" fmla="*/ 8 h 50"/>
                <a:gd name="T74" fmla="*/ 17 w 41"/>
                <a:gd name="T75" fmla="*/ 9 h 50"/>
                <a:gd name="T76" fmla="*/ 14 w 41"/>
                <a:gd name="T77" fmla="*/ 12 h 50"/>
                <a:gd name="T78" fmla="*/ 14 w 41"/>
                <a:gd name="T79" fmla="*/ 17 h 50"/>
                <a:gd name="T80" fmla="*/ 11 w 41"/>
                <a:gd name="T81" fmla="*/ 23 h 50"/>
                <a:gd name="T82" fmla="*/ 10 w 41"/>
                <a:gd name="T83" fmla="*/ 26 h 50"/>
                <a:gd name="T84" fmla="*/ 9 w 41"/>
                <a:gd name="T85" fmla="*/ 29 h 50"/>
                <a:gd name="T86" fmla="*/ 9 w 41"/>
                <a:gd name="T87" fmla="*/ 32 h 50"/>
                <a:gd name="T88" fmla="*/ 8 w 41"/>
                <a:gd name="T89" fmla="*/ 35 h 50"/>
                <a:gd name="T90" fmla="*/ 7 w 41"/>
                <a:gd name="T91" fmla="*/ 41 h 50"/>
                <a:gd name="T92" fmla="*/ 8 w 41"/>
                <a:gd name="T93" fmla="*/ 41 h 50"/>
                <a:gd name="T94" fmla="*/ 10 w 41"/>
                <a:gd name="T95" fmla="*/ 39 h 50"/>
                <a:gd name="T96" fmla="*/ 17 w 41"/>
                <a:gd name="T97" fmla="*/ 33 h 50"/>
                <a:gd name="T98" fmla="*/ 20 w 41"/>
                <a:gd name="T99" fmla="*/ 29 h 50"/>
                <a:gd name="T100" fmla="*/ 22 w 41"/>
                <a:gd name="T101" fmla="*/ 27 h 50"/>
                <a:gd name="T102" fmla="*/ 29 w 41"/>
                <a:gd name="T103" fmla="*/ 18 h 50"/>
                <a:gd name="T104" fmla="*/ 31 w 41"/>
                <a:gd name="T105" fmla="*/ 15 h 50"/>
                <a:gd name="T106" fmla="*/ 32 w 41"/>
                <a:gd name="T107"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50">
                  <a:moveTo>
                    <a:pt x="40" y="8"/>
                  </a:moveTo>
                  <a:cubicBezTo>
                    <a:pt x="41" y="11"/>
                    <a:pt x="41" y="11"/>
                    <a:pt x="41" y="11"/>
                  </a:cubicBezTo>
                  <a:cubicBezTo>
                    <a:pt x="40" y="12"/>
                    <a:pt x="40" y="12"/>
                    <a:pt x="40" y="12"/>
                  </a:cubicBezTo>
                  <a:cubicBezTo>
                    <a:pt x="39" y="14"/>
                    <a:pt x="39" y="14"/>
                    <a:pt x="39" y="14"/>
                  </a:cubicBezTo>
                  <a:cubicBezTo>
                    <a:pt x="39" y="15"/>
                    <a:pt x="39" y="15"/>
                    <a:pt x="39" y="15"/>
                  </a:cubicBezTo>
                  <a:cubicBezTo>
                    <a:pt x="39" y="15"/>
                    <a:pt x="39" y="15"/>
                    <a:pt x="39" y="15"/>
                  </a:cubicBezTo>
                  <a:cubicBezTo>
                    <a:pt x="39" y="16"/>
                    <a:pt x="39" y="17"/>
                    <a:pt x="39" y="17"/>
                  </a:cubicBezTo>
                  <a:cubicBezTo>
                    <a:pt x="38" y="18"/>
                    <a:pt x="38" y="18"/>
                    <a:pt x="38" y="18"/>
                  </a:cubicBezTo>
                  <a:cubicBezTo>
                    <a:pt x="38" y="18"/>
                    <a:pt x="38" y="18"/>
                    <a:pt x="38" y="18"/>
                  </a:cubicBezTo>
                  <a:cubicBezTo>
                    <a:pt x="39" y="19"/>
                    <a:pt x="39" y="19"/>
                    <a:pt x="39" y="19"/>
                  </a:cubicBezTo>
                  <a:cubicBezTo>
                    <a:pt x="39" y="20"/>
                    <a:pt x="39" y="20"/>
                    <a:pt x="39" y="20"/>
                  </a:cubicBezTo>
                  <a:cubicBezTo>
                    <a:pt x="39" y="21"/>
                    <a:pt x="39" y="21"/>
                    <a:pt x="39" y="21"/>
                  </a:cubicBezTo>
                  <a:cubicBezTo>
                    <a:pt x="38" y="22"/>
                    <a:pt x="38" y="22"/>
                    <a:pt x="38" y="22"/>
                  </a:cubicBezTo>
                  <a:cubicBezTo>
                    <a:pt x="39" y="23"/>
                    <a:pt x="39" y="23"/>
                    <a:pt x="39" y="23"/>
                  </a:cubicBezTo>
                  <a:cubicBezTo>
                    <a:pt x="38" y="24"/>
                    <a:pt x="38" y="24"/>
                    <a:pt x="38" y="24"/>
                  </a:cubicBezTo>
                  <a:cubicBezTo>
                    <a:pt x="38" y="25"/>
                    <a:pt x="38" y="25"/>
                    <a:pt x="38" y="25"/>
                  </a:cubicBezTo>
                  <a:cubicBezTo>
                    <a:pt x="39" y="26"/>
                    <a:pt x="39" y="26"/>
                    <a:pt x="39" y="26"/>
                  </a:cubicBezTo>
                  <a:cubicBezTo>
                    <a:pt x="38" y="27"/>
                    <a:pt x="38" y="27"/>
                    <a:pt x="38" y="27"/>
                  </a:cubicBezTo>
                  <a:cubicBezTo>
                    <a:pt x="38" y="28"/>
                    <a:pt x="38" y="28"/>
                    <a:pt x="38" y="28"/>
                  </a:cubicBezTo>
                  <a:cubicBezTo>
                    <a:pt x="37" y="30"/>
                    <a:pt x="37" y="30"/>
                    <a:pt x="37" y="30"/>
                  </a:cubicBezTo>
                  <a:cubicBezTo>
                    <a:pt x="38" y="32"/>
                    <a:pt x="38" y="32"/>
                    <a:pt x="38" y="32"/>
                  </a:cubicBezTo>
                  <a:cubicBezTo>
                    <a:pt x="37" y="32"/>
                    <a:pt x="37" y="32"/>
                    <a:pt x="37" y="32"/>
                  </a:cubicBezTo>
                  <a:cubicBezTo>
                    <a:pt x="38" y="33"/>
                    <a:pt x="38" y="33"/>
                    <a:pt x="38" y="33"/>
                  </a:cubicBezTo>
                  <a:cubicBezTo>
                    <a:pt x="37" y="35"/>
                    <a:pt x="37" y="35"/>
                    <a:pt x="37" y="35"/>
                  </a:cubicBezTo>
                  <a:cubicBezTo>
                    <a:pt x="36" y="36"/>
                    <a:pt x="36" y="36"/>
                    <a:pt x="36" y="36"/>
                  </a:cubicBezTo>
                  <a:cubicBezTo>
                    <a:pt x="37" y="36"/>
                    <a:pt x="37" y="36"/>
                    <a:pt x="37" y="36"/>
                  </a:cubicBezTo>
                  <a:cubicBezTo>
                    <a:pt x="37" y="38"/>
                    <a:pt x="37" y="38"/>
                    <a:pt x="37" y="38"/>
                  </a:cubicBezTo>
                  <a:cubicBezTo>
                    <a:pt x="37" y="39"/>
                    <a:pt x="37" y="39"/>
                    <a:pt x="37" y="39"/>
                  </a:cubicBezTo>
                  <a:cubicBezTo>
                    <a:pt x="37" y="39"/>
                    <a:pt x="37" y="39"/>
                    <a:pt x="37" y="40"/>
                  </a:cubicBezTo>
                  <a:cubicBezTo>
                    <a:pt x="37" y="40"/>
                    <a:pt x="37" y="40"/>
                    <a:pt x="37" y="40"/>
                  </a:cubicBezTo>
                  <a:cubicBezTo>
                    <a:pt x="38" y="40"/>
                    <a:pt x="38" y="40"/>
                    <a:pt x="38" y="40"/>
                  </a:cubicBezTo>
                  <a:cubicBezTo>
                    <a:pt x="40" y="42"/>
                    <a:pt x="40" y="42"/>
                    <a:pt x="40" y="42"/>
                  </a:cubicBezTo>
                  <a:cubicBezTo>
                    <a:pt x="39" y="44"/>
                    <a:pt x="39" y="44"/>
                    <a:pt x="39" y="44"/>
                  </a:cubicBezTo>
                  <a:cubicBezTo>
                    <a:pt x="40" y="44"/>
                    <a:pt x="40" y="44"/>
                    <a:pt x="40" y="44"/>
                  </a:cubicBezTo>
                  <a:cubicBezTo>
                    <a:pt x="40" y="44"/>
                    <a:pt x="41" y="45"/>
                    <a:pt x="41" y="46"/>
                  </a:cubicBezTo>
                  <a:cubicBezTo>
                    <a:pt x="39" y="47"/>
                    <a:pt x="39" y="47"/>
                    <a:pt x="39" y="47"/>
                  </a:cubicBezTo>
                  <a:cubicBezTo>
                    <a:pt x="39" y="48"/>
                    <a:pt x="38" y="48"/>
                    <a:pt x="37" y="49"/>
                  </a:cubicBezTo>
                  <a:cubicBezTo>
                    <a:pt x="36" y="50"/>
                    <a:pt x="36" y="50"/>
                    <a:pt x="36" y="50"/>
                  </a:cubicBezTo>
                  <a:cubicBezTo>
                    <a:pt x="35" y="49"/>
                    <a:pt x="35" y="49"/>
                    <a:pt x="35" y="49"/>
                  </a:cubicBezTo>
                  <a:cubicBezTo>
                    <a:pt x="34" y="50"/>
                    <a:pt x="34" y="50"/>
                    <a:pt x="34" y="50"/>
                  </a:cubicBezTo>
                  <a:cubicBezTo>
                    <a:pt x="31" y="46"/>
                    <a:pt x="31" y="46"/>
                    <a:pt x="31" y="46"/>
                  </a:cubicBezTo>
                  <a:cubicBezTo>
                    <a:pt x="31" y="44"/>
                    <a:pt x="31" y="44"/>
                    <a:pt x="31" y="44"/>
                  </a:cubicBezTo>
                  <a:cubicBezTo>
                    <a:pt x="30" y="43"/>
                    <a:pt x="30" y="42"/>
                    <a:pt x="30" y="41"/>
                  </a:cubicBezTo>
                  <a:cubicBezTo>
                    <a:pt x="30" y="40"/>
                    <a:pt x="30" y="40"/>
                    <a:pt x="30" y="40"/>
                  </a:cubicBezTo>
                  <a:cubicBezTo>
                    <a:pt x="30" y="34"/>
                    <a:pt x="30" y="34"/>
                    <a:pt x="30" y="34"/>
                  </a:cubicBezTo>
                  <a:cubicBezTo>
                    <a:pt x="30" y="30"/>
                    <a:pt x="30" y="30"/>
                    <a:pt x="30" y="30"/>
                  </a:cubicBezTo>
                  <a:cubicBezTo>
                    <a:pt x="30" y="27"/>
                    <a:pt x="30" y="27"/>
                    <a:pt x="30" y="27"/>
                  </a:cubicBezTo>
                  <a:cubicBezTo>
                    <a:pt x="28" y="30"/>
                    <a:pt x="28" y="30"/>
                    <a:pt x="28" y="30"/>
                  </a:cubicBezTo>
                  <a:cubicBezTo>
                    <a:pt x="27" y="33"/>
                    <a:pt x="27" y="33"/>
                    <a:pt x="27" y="33"/>
                  </a:cubicBezTo>
                  <a:cubicBezTo>
                    <a:pt x="26" y="33"/>
                    <a:pt x="26" y="33"/>
                    <a:pt x="26" y="33"/>
                  </a:cubicBezTo>
                  <a:cubicBezTo>
                    <a:pt x="25" y="35"/>
                    <a:pt x="25" y="35"/>
                    <a:pt x="25" y="35"/>
                  </a:cubicBezTo>
                  <a:cubicBezTo>
                    <a:pt x="22" y="38"/>
                    <a:pt x="22" y="38"/>
                    <a:pt x="22" y="38"/>
                  </a:cubicBezTo>
                  <a:cubicBezTo>
                    <a:pt x="22" y="39"/>
                    <a:pt x="22" y="39"/>
                    <a:pt x="22" y="39"/>
                  </a:cubicBezTo>
                  <a:cubicBezTo>
                    <a:pt x="20" y="41"/>
                    <a:pt x="20" y="41"/>
                    <a:pt x="20" y="41"/>
                  </a:cubicBezTo>
                  <a:cubicBezTo>
                    <a:pt x="19" y="42"/>
                    <a:pt x="19" y="42"/>
                    <a:pt x="19" y="42"/>
                  </a:cubicBezTo>
                  <a:cubicBezTo>
                    <a:pt x="16" y="44"/>
                    <a:pt x="16" y="44"/>
                    <a:pt x="16" y="44"/>
                  </a:cubicBezTo>
                  <a:cubicBezTo>
                    <a:pt x="12" y="48"/>
                    <a:pt x="12" y="48"/>
                    <a:pt x="12" y="48"/>
                  </a:cubicBezTo>
                  <a:cubicBezTo>
                    <a:pt x="10" y="49"/>
                    <a:pt x="10" y="49"/>
                    <a:pt x="10" y="49"/>
                  </a:cubicBezTo>
                  <a:cubicBezTo>
                    <a:pt x="9" y="50"/>
                    <a:pt x="9" y="50"/>
                    <a:pt x="9" y="50"/>
                  </a:cubicBezTo>
                  <a:cubicBezTo>
                    <a:pt x="7" y="50"/>
                    <a:pt x="6" y="49"/>
                    <a:pt x="5" y="48"/>
                  </a:cubicBezTo>
                  <a:cubicBezTo>
                    <a:pt x="2" y="46"/>
                    <a:pt x="1" y="45"/>
                    <a:pt x="0" y="41"/>
                  </a:cubicBezTo>
                  <a:cubicBezTo>
                    <a:pt x="1" y="41"/>
                    <a:pt x="1" y="41"/>
                    <a:pt x="1" y="41"/>
                  </a:cubicBezTo>
                  <a:cubicBezTo>
                    <a:pt x="1" y="40"/>
                    <a:pt x="1" y="40"/>
                    <a:pt x="1" y="40"/>
                  </a:cubicBezTo>
                  <a:cubicBezTo>
                    <a:pt x="1" y="39"/>
                    <a:pt x="1" y="39"/>
                    <a:pt x="1" y="39"/>
                  </a:cubicBezTo>
                  <a:cubicBezTo>
                    <a:pt x="0" y="38"/>
                    <a:pt x="0" y="38"/>
                    <a:pt x="0" y="38"/>
                  </a:cubicBezTo>
                  <a:cubicBezTo>
                    <a:pt x="1" y="36"/>
                    <a:pt x="1" y="36"/>
                    <a:pt x="1" y="36"/>
                  </a:cubicBezTo>
                  <a:cubicBezTo>
                    <a:pt x="1" y="34"/>
                    <a:pt x="1" y="34"/>
                    <a:pt x="1" y="34"/>
                  </a:cubicBezTo>
                  <a:cubicBezTo>
                    <a:pt x="2" y="31"/>
                    <a:pt x="2" y="31"/>
                    <a:pt x="2" y="31"/>
                  </a:cubicBezTo>
                  <a:cubicBezTo>
                    <a:pt x="2" y="31"/>
                    <a:pt x="2" y="30"/>
                    <a:pt x="2" y="30"/>
                  </a:cubicBezTo>
                  <a:cubicBezTo>
                    <a:pt x="2" y="30"/>
                    <a:pt x="2" y="29"/>
                    <a:pt x="2" y="29"/>
                  </a:cubicBezTo>
                  <a:cubicBezTo>
                    <a:pt x="2" y="29"/>
                    <a:pt x="2" y="29"/>
                    <a:pt x="2" y="28"/>
                  </a:cubicBezTo>
                  <a:cubicBezTo>
                    <a:pt x="2" y="28"/>
                    <a:pt x="2" y="27"/>
                    <a:pt x="2" y="26"/>
                  </a:cubicBezTo>
                  <a:cubicBezTo>
                    <a:pt x="3" y="26"/>
                    <a:pt x="3" y="26"/>
                    <a:pt x="3" y="26"/>
                  </a:cubicBezTo>
                  <a:cubicBezTo>
                    <a:pt x="3" y="25"/>
                    <a:pt x="2" y="25"/>
                    <a:pt x="2" y="25"/>
                  </a:cubicBezTo>
                  <a:cubicBezTo>
                    <a:pt x="2" y="24"/>
                    <a:pt x="2" y="24"/>
                    <a:pt x="2" y="24"/>
                  </a:cubicBezTo>
                  <a:cubicBezTo>
                    <a:pt x="2" y="24"/>
                    <a:pt x="2" y="23"/>
                    <a:pt x="2" y="23"/>
                  </a:cubicBezTo>
                  <a:cubicBezTo>
                    <a:pt x="2" y="22"/>
                    <a:pt x="3" y="22"/>
                    <a:pt x="4" y="21"/>
                  </a:cubicBezTo>
                  <a:cubicBezTo>
                    <a:pt x="4" y="21"/>
                    <a:pt x="4" y="20"/>
                    <a:pt x="5" y="19"/>
                  </a:cubicBezTo>
                  <a:cubicBezTo>
                    <a:pt x="4" y="19"/>
                    <a:pt x="4" y="19"/>
                    <a:pt x="4" y="19"/>
                  </a:cubicBezTo>
                  <a:cubicBezTo>
                    <a:pt x="5" y="17"/>
                    <a:pt x="5" y="17"/>
                    <a:pt x="5" y="17"/>
                  </a:cubicBezTo>
                  <a:cubicBezTo>
                    <a:pt x="5" y="17"/>
                    <a:pt x="5" y="17"/>
                    <a:pt x="5" y="17"/>
                  </a:cubicBezTo>
                  <a:cubicBezTo>
                    <a:pt x="5" y="15"/>
                    <a:pt x="6" y="14"/>
                    <a:pt x="7" y="13"/>
                  </a:cubicBezTo>
                  <a:cubicBezTo>
                    <a:pt x="7" y="11"/>
                    <a:pt x="7" y="11"/>
                    <a:pt x="7" y="11"/>
                  </a:cubicBezTo>
                  <a:cubicBezTo>
                    <a:pt x="7" y="11"/>
                    <a:pt x="7" y="11"/>
                    <a:pt x="7" y="11"/>
                  </a:cubicBezTo>
                  <a:cubicBezTo>
                    <a:pt x="7" y="11"/>
                    <a:pt x="7" y="10"/>
                    <a:pt x="7" y="10"/>
                  </a:cubicBezTo>
                  <a:cubicBezTo>
                    <a:pt x="7" y="10"/>
                    <a:pt x="7" y="10"/>
                    <a:pt x="7" y="9"/>
                  </a:cubicBezTo>
                  <a:cubicBezTo>
                    <a:pt x="7" y="9"/>
                    <a:pt x="7" y="9"/>
                    <a:pt x="7" y="9"/>
                  </a:cubicBezTo>
                  <a:cubicBezTo>
                    <a:pt x="8" y="7"/>
                    <a:pt x="10" y="5"/>
                    <a:pt x="12" y="2"/>
                  </a:cubicBezTo>
                  <a:cubicBezTo>
                    <a:pt x="13" y="3"/>
                    <a:pt x="13" y="3"/>
                    <a:pt x="13" y="3"/>
                  </a:cubicBezTo>
                  <a:cubicBezTo>
                    <a:pt x="14" y="2"/>
                    <a:pt x="14" y="2"/>
                    <a:pt x="14" y="2"/>
                  </a:cubicBezTo>
                  <a:cubicBezTo>
                    <a:pt x="14" y="2"/>
                    <a:pt x="14" y="2"/>
                    <a:pt x="14" y="2"/>
                  </a:cubicBezTo>
                  <a:cubicBezTo>
                    <a:pt x="17" y="0"/>
                    <a:pt x="17" y="0"/>
                    <a:pt x="17" y="0"/>
                  </a:cubicBezTo>
                  <a:cubicBezTo>
                    <a:pt x="25" y="1"/>
                    <a:pt x="25" y="1"/>
                    <a:pt x="25" y="1"/>
                  </a:cubicBezTo>
                  <a:cubicBezTo>
                    <a:pt x="25" y="1"/>
                    <a:pt x="25" y="1"/>
                    <a:pt x="25" y="1"/>
                  </a:cubicBezTo>
                  <a:cubicBezTo>
                    <a:pt x="28" y="2"/>
                    <a:pt x="28" y="2"/>
                    <a:pt x="28" y="2"/>
                  </a:cubicBezTo>
                  <a:cubicBezTo>
                    <a:pt x="29" y="2"/>
                    <a:pt x="30" y="2"/>
                    <a:pt x="31" y="3"/>
                  </a:cubicBezTo>
                  <a:cubicBezTo>
                    <a:pt x="31" y="3"/>
                    <a:pt x="31" y="3"/>
                    <a:pt x="31" y="2"/>
                  </a:cubicBezTo>
                  <a:cubicBezTo>
                    <a:pt x="33" y="4"/>
                    <a:pt x="33" y="4"/>
                    <a:pt x="33" y="4"/>
                  </a:cubicBezTo>
                  <a:cubicBezTo>
                    <a:pt x="35" y="5"/>
                    <a:pt x="35" y="5"/>
                    <a:pt x="35" y="5"/>
                  </a:cubicBezTo>
                  <a:cubicBezTo>
                    <a:pt x="39" y="4"/>
                    <a:pt x="39" y="4"/>
                    <a:pt x="39" y="4"/>
                  </a:cubicBezTo>
                  <a:cubicBezTo>
                    <a:pt x="40" y="6"/>
                    <a:pt x="40" y="6"/>
                    <a:pt x="40" y="6"/>
                  </a:cubicBezTo>
                  <a:cubicBezTo>
                    <a:pt x="41" y="7"/>
                    <a:pt x="41" y="7"/>
                    <a:pt x="41" y="7"/>
                  </a:cubicBezTo>
                  <a:lnTo>
                    <a:pt x="40" y="8"/>
                  </a:lnTo>
                  <a:close/>
                  <a:moveTo>
                    <a:pt x="31" y="11"/>
                  </a:moveTo>
                  <a:cubicBezTo>
                    <a:pt x="31" y="11"/>
                    <a:pt x="31" y="11"/>
                    <a:pt x="31" y="11"/>
                  </a:cubicBezTo>
                  <a:cubicBezTo>
                    <a:pt x="27" y="9"/>
                    <a:pt x="27" y="9"/>
                    <a:pt x="27" y="9"/>
                  </a:cubicBezTo>
                  <a:cubicBezTo>
                    <a:pt x="25" y="8"/>
                    <a:pt x="25" y="8"/>
                    <a:pt x="25" y="8"/>
                  </a:cubicBezTo>
                  <a:cubicBezTo>
                    <a:pt x="24" y="8"/>
                    <a:pt x="24" y="8"/>
                    <a:pt x="24" y="8"/>
                  </a:cubicBezTo>
                  <a:cubicBezTo>
                    <a:pt x="24" y="8"/>
                    <a:pt x="24" y="8"/>
                    <a:pt x="24" y="8"/>
                  </a:cubicBezTo>
                  <a:cubicBezTo>
                    <a:pt x="23" y="8"/>
                    <a:pt x="23" y="8"/>
                    <a:pt x="23" y="8"/>
                  </a:cubicBezTo>
                  <a:cubicBezTo>
                    <a:pt x="22" y="8"/>
                    <a:pt x="22" y="8"/>
                    <a:pt x="22" y="8"/>
                  </a:cubicBezTo>
                  <a:cubicBezTo>
                    <a:pt x="19" y="8"/>
                    <a:pt x="19" y="8"/>
                    <a:pt x="19" y="8"/>
                  </a:cubicBezTo>
                  <a:cubicBezTo>
                    <a:pt x="20" y="8"/>
                    <a:pt x="20" y="8"/>
                    <a:pt x="20" y="8"/>
                  </a:cubicBezTo>
                  <a:cubicBezTo>
                    <a:pt x="17" y="9"/>
                    <a:pt x="17" y="9"/>
                    <a:pt x="17" y="9"/>
                  </a:cubicBezTo>
                  <a:cubicBezTo>
                    <a:pt x="17" y="10"/>
                    <a:pt x="17" y="10"/>
                    <a:pt x="17" y="10"/>
                  </a:cubicBezTo>
                  <a:cubicBezTo>
                    <a:pt x="16" y="10"/>
                    <a:pt x="16" y="10"/>
                    <a:pt x="16" y="10"/>
                  </a:cubicBezTo>
                  <a:cubicBezTo>
                    <a:pt x="15" y="11"/>
                    <a:pt x="14" y="12"/>
                    <a:pt x="14" y="12"/>
                  </a:cubicBezTo>
                  <a:cubicBezTo>
                    <a:pt x="13" y="15"/>
                    <a:pt x="13" y="15"/>
                    <a:pt x="13" y="15"/>
                  </a:cubicBezTo>
                  <a:cubicBezTo>
                    <a:pt x="13" y="16"/>
                    <a:pt x="13" y="16"/>
                    <a:pt x="13" y="16"/>
                  </a:cubicBezTo>
                  <a:cubicBezTo>
                    <a:pt x="14" y="17"/>
                    <a:pt x="14" y="17"/>
                    <a:pt x="14" y="17"/>
                  </a:cubicBezTo>
                  <a:cubicBezTo>
                    <a:pt x="12" y="18"/>
                    <a:pt x="12" y="18"/>
                    <a:pt x="12" y="18"/>
                  </a:cubicBezTo>
                  <a:cubicBezTo>
                    <a:pt x="12" y="19"/>
                    <a:pt x="12" y="19"/>
                    <a:pt x="12" y="19"/>
                  </a:cubicBezTo>
                  <a:cubicBezTo>
                    <a:pt x="11" y="20"/>
                    <a:pt x="11" y="21"/>
                    <a:pt x="11" y="23"/>
                  </a:cubicBezTo>
                  <a:cubicBezTo>
                    <a:pt x="10" y="24"/>
                    <a:pt x="10" y="24"/>
                    <a:pt x="10" y="24"/>
                  </a:cubicBezTo>
                  <a:cubicBezTo>
                    <a:pt x="10" y="25"/>
                    <a:pt x="10" y="25"/>
                    <a:pt x="10" y="25"/>
                  </a:cubicBezTo>
                  <a:cubicBezTo>
                    <a:pt x="10" y="26"/>
                    <a:pt x="10" y="26"/>
                    <a:pt x="10" y="26"/>
                  </a:cubicBezTo>
                  <a:cubicBezTo>
                    <a:pt x="9" y="27"/>
                    <a:pt x="9" y="27"/>
                    <a:pt x="9" y="27"/>
                  </a:cubicBezTo>
                  <a:cubicBezTo>
                    <a:pt x="9" y="27"/>
                    <a:pt x="9" y="27"/>
                    <a:pt x="9" y="27"/>
                  </a:cubicBezTo>
                  <a:cubicBezTo>
                    <a:pt x="9" y="29"/>
                    <a:pt x="9" y="29"/>
                    <a:pt x="9" y="29"/>
                  </a:cubicBezTo>
                  <a:cubicBezTo>
                    <a:pt x="9" y="29"/>
                    <a:pt x="9" y="29"/>
                    <a:pt x="9" y="29"/>
                  </a:cubicBezTo>
                  <a:cubicBezTo>
                    <a:pt x="9" y="30"/>
                    <a:pt x="9" y="31"/>
                    <a:pt x="9" y="31"/>
                  </a:cubicBezTo>
                  <a:cubicBezTo>
                    <a:pt x="9" y="32"/>
                    <a:pt x="9" y="32"/>
                    <a:pt x="9" y="32"/>
                  </a:cubicBezTo>
                  <a:cubicBezTo>
                    <a:pt x="8" y="34"/>
                    <a:pt x="8" y="34"/>
                    <a:pt x="8" y="34"/>
                  </a:cubicBezTo>
                  <a:cubicBezTo>
                    <a:pt x="8" y="34"/>
                    <a:pt x="8" y="34"/>
                    <a:pt x="8" y="34"/>
                  </a:cubicBezTo>
                  <a:cubicBezTo>
                    <a:pt x="8" y="35"/>
                    <a:pt x="8" y="35"/>
                    <a:pt x="8" y="35"/>
                  </a:cubicBezTo>
                  <a:cubicBezTo>
                    <a:pt x="8" y="37"/>
                    <a:pt x="8" y="37"/>
                    <a:pt x="8" y="37"/>
                  </a:cubicBezTo>
                  <a:cubicBezTo>
                    <a:pt x="7" y="39"/>
                    <a:pt x="7" y="39"/>
                    <a:pt x="7" y="39"/>
                  </a:cubicBezTo>
                  <a:cubicBezTo>
                    <a:pt x="7" y="41"/>
                    <a:pt x="7" y="41"/>
                    <a:pt x="7" y="41"/>
                  </a:cubicBezTo>
                  <a:cubicBezTo>
                    <a:pt x="7" y="41"/>
                    <a:pt x="7" y="41"/>
                    <a:pt x="7" y="41"/>
                  </a:cubicBezTo>
                  <a:cubicBezTo>
                    <a:pt x="8" y="41"/>
                    <a:pt x="8" y="41"/>
                    <a:pt x="8" y="41"/>
                  </a:cubicBezTo>
                  <a:cubicBezTo>
                    <a:pt x="8" y="41"/>
                    <a:pt x="8" y="41"/>
                    <a:pt x="8" y="41"/>
                  </a:cubicBezTo>
                  <a:cubicBezTo>
                    <a:pt x="8" y="41"/>
                    <a:pt x="9" y="41"/>
                    <a:pt x="9" y="40"/>
                  </a:cubicBezTo>
                  <a:cubicBezTo>
                    <a:pt x="9" y="39"/>
                    <a:pt x="9" y="39"/>
                    <a:pt x="9" y="39"/>
                  </a:cubicBezTo>
                  <a:cubicBezTo>
                    <a:pt x="10" y="39"/>
                    <a:pt x="10" y="39"/>
                    <a:pt x="10" y="39"/>
                  </a:cubicBezTo>
                  <a:cubicBezTo>
                    <a:pt x="11" y="38"/>
                    <a:pt x="11" y="38"/>
                    <a:pt x="11" y="38"/>
                  </a:cubicBezTo>
                  <a:cubicBezTo>
                    <a:pt x="17" y="34"/>
                    <a:pt x="17" y="34"/>
                    <a:pt x="17" y="34"/>
                  </a:cubicBezTo>
                  <a:cubicBezTo>
                    <a:pt x="17" y="33"/>
                    <a:pt x="17" y="33"/>
                    <a:pt x="17" y="33"/>
                  </a:cubicBezTo>
                  <a:cubicBezTo>
                    <a:pt x="18" y="32"/>
                    <a:pt x="18" y="32"/>
                    <a:pt x="18" y="32"/>
                  </a:cubicBezTo>
                  <a:cubicBezTo>
                    <a:pt x="19" y="31"/>
                    <a:pt x="19" y="31"/>
                    <a:pt x="20" y="31"/>
                  </a:cubicBezTo>
                  <a:cubicBezTo>
                    <a:pt x="20" y="29"/>
                    <a:pt x="20" y="29"/>
                    <a:pt x="20" y="29"/>
                  </a:cubicBezTo>
                  <a:cubicBezTo>
                    <a:pt x="21" y="29"/>
                    <a:pt x="21" y="29"/>
                    <a:pt x="21" y="29"/>
                  </a:cubicBezTo>
                  <a:cubicBezTo>
                    <a:pt x="21" y="27"/>
                    <a:pt x="21" y="27"/>
                    <a:pt x="21" y="27"/>
                  </a:cubicBezTo>
                  <a:cubicBezTo>
                    <a:pt x="22" y="27"/>
                    <a:pt x="22" y="27"/>
                    <a:pt x="22" y="27"/>
                  </a:cubicBezTo>
                  <a:cubicBezTo>
                    <a:pt x="23" y="27"/>
                    <a:pt x="23" y="27"/>
                    <a:pt x="23" y="26"/>
                  </a:cubicBezTo>
                  <a:cubicBezTo>
                    <a:pt x="23" y="26"/>
                    <a:pt x="24" y="25"/>
                    <a:pt x="24" y="25"/>
                  </a:cubicBezTo>
                  <a:cubicBezTo>
                    <a:pt x="29" y="18"/>
                    <a:pt x="29" y="18"/>
                    <a:pt x="29" y="18"/>
                  </a:cubicBezTo>
                  <a:cubicBezTo>
                    <a:pt x="30" y="17"/>
                    <a:pt x="30" y="17"/>
                    <a:pt x="30" y="17"/>
                  </a:cubicBezTo>
                  <a:cubicBezTo>
                    <a:pt x="30" y="16"/>
                    <a:pt x="30" y="16"/>
                    <a:pt x="30" y="16"/>
                  </a:cubicBezTo>
                  <a:cubicBezTo>
                    <a:pt x="31" y="15"/>
                    <a:pt x="31" y="15"/>
                    <a:pt x="31" y="15"/>
                  </a:cubicBezTo>
                  <a:cubicBezTo>
                    <a:pt x="31" y="14"/>
                    <a:pt x="31" y="14"/>
                    <a:pt x="31" y="14"/>
                  </a:cubicBezTo>
                  <a:cubicBezTo>
                    <a:pt x="32" y="13"/>
                    <a:pt x="32" y="13"/>
                    <a:pt x="32" y="13"/>
                  </a:cubicBezTo>
                  <a:cubicBezTo>
                    <a:pt x="32" y="12"/>
                    <a:pt x="32" y="12"/>
                    <a:pt x="32" y="12"/>
                  </a:cubicBez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5"/>
            <p:cNvSpPr>
              <a:spLocks/>
            </p:cNvSpPr>
            <p:nvPr userDrawn="1"/>
          </p:nvSpPr>
          <p:spPr bwMode="auto">
            <a:xfrm>
              <a:off x="361" y="390"/>
              <a:ext cx="80" cy="121"/>
            </a:xfrm>
            <a:custGeom>
              <a:avLst/>
              <a:gdLst>
                <a:gd name="T0" fmla="*/ 34 w 39"/>
                <a:gd name="T1" fmla="*/ 53 h 58"/>
                <a:gd name="T2" fmla="*/ 29 w 39"/>
                <a:gd name="T3" fmla="*/ 57 h 58"/>
                <a:gd name="T4" fmla="*/ 25 w 39"/>
                <a:gd name="T5" fmla="*/ 57 h 58"/>
                <a:gd name="T6" fmla="*/ 21 w 39"/>
                <a:gd name="T7" fmla="*/ 57 h 58"/>
                <a:gd name="T8" fmla="*/ 16 w 39"/>
                <a:gd name="T9" fmla="*/ 55 h 58"/>
                <a:gd name="T10" fmla="*/ 13 w 39"/>
                <a:gd name="T11" fmla="*/ 52 h 58"/>
                <a:gd name="T12" fmla="*/ 10 w 39"/>
                <a:gd name="T13" fmla="*/ 46 h 58"/>
                <a:gd name="T14" fmla="*/ 9 w 39"/>
                <a:gd name="T15" fmla="*/ 40 h 58"/>
                <a:gd name="T16" fmla="*/ 9 w 39"/>
                <a:gd name="T17" fmla="*/ 37 h 58"/>
                <a:gd name="T18" fmla="*/ 9 w 39"/>
                <a:gd name="T19" fmla="*/ 34 h 58"/>
                <a:gd name="T20" fmla="*/ 9 w 39"/>
                <a:gd name="T21" fmla="*/ 32 h 58"/>
                <a:gd name="T22" fmla="*/ 9 w 39"/>
                <a:gd name="T23" fmla="*/ 28 h 58"/>
                <a:gd name="T24" fmla="*/ 9 w 39"/>
                <a:gd name="T25" fmla="*/ 26 h 58"/>
                <a:gd name="T26" fmla="*/ 6 w 39"/>
                <a:gd name="T27" fmla="*/ 26 h 58"/>
                <a:gd name="T28" fmla="*/ 4 w 39"/>
                <a:gd name="T29" fmla="*/ 25 h 58"/>
                <a:gd name="T30" fmla="*/ 1 w 39"/>
                <a:gd name="T31" fmla="*/ 21 h 58"/>
                <a:gd name="T32" fmla="*/ 2 w 39"/>
                <a:gd name="T33" fmla="*/ 18 h 58"/>
                <a:gd name="T34" fmla="*/ 6 w 39"/>
                <a:gd name="T35" fmla="*/ 18 h 58"/>
                <a:gd name="T36" fmla="*/ 10 w 39"/>
                <a:gd name="T37" fmla="*/ 18 h 58"/>
                <a:gd name="T38" fmla="*/ 9 w 39"/>
                <a:gd name="T39" fmla="*/ 14 h 58"/>
                <a:gd name="T40" fmla="*/ 9 w 39"/>
                <a:gd name="T41" fmla="*/ 11 h 58"/>
                <a:gd name="T42" fmla="*/ 9 w 39"/>
                <a:gd name="T43" fmla="*/ 7 h 58"/>
                <a:gd name="T44" fmla="*/ 8 w 39"/>
                <a:gd name="T45" fmla="*/ 3 h 58"/>
                <a:gd name="T46" fmla="*/ 10 w 39"/>
                <a:gd name="T47" fmla="*/ 1 h 58"/>
                <a:gd name="T48" fmla="*/ 17 w 39"/>
                <a:gd name="T49" fmla="*/ 3 h 58"/>
                <a:gd name="T50" fmla="*/ 17 w 39"/>
                <a:gd name="T51" fmla="*/ 5 h 58"/>
                <a:gd name="T52" fmla="*/ 17 w 39"/>
                <a:gd name="T53" fmla="*/ 7 h 58"/>
                <a:gd name="T54" fmla="*/ 17 w 39"/>
                <a:gd name="T55" fmla="*/ 9 h 58"/>
                <a:gd name="T56" fmla="*/ 17 w 39"/>
                <a:gd name="T57" fmla="*/ 10 h 58"/>
                <a:gd name="T58" fmla="*/ 17 w 39"/>
                <a:gd name="T59" fmla="*/ 14 h 58"/>
                <a:gd name="T60" fmla="*/ 17 w 39"/>
                <a:gd name="T61" fmla="*/ 17 h 58"/>
                <a:gd name="T62" fmla="*/ 20 w 39"/>
                <a:gd name="T63" fmla="*/ 19 h 58"/>
                <a:gd name="T64" fmla="*/ 30 w 39"/>
                <a:gd name="T65" fmla="*/ 18 h 58"/>
                <a:gd name="T66" fmla="*/ 32 w 39"/>
                <a:gd name="T67" fmla="*/ 18 h 58"/>
                <a:gd name="T68" fmla="*/ 39 w 39"/>
                <a:gd name="T69" fmla="*/ 21 h 58"/>
                <a:gd name="T70" fmla="*/ 33 w 39"/>
                <a:gd name="T71" fmla="*/ 24 h 58"/>
                <a:gd name="T72" fmla="*/ 27 w 39"/>
                <a:gd name="T73" fmla="*/ 25 h 58"/>
                <a:gd name="T74" fmla="*/ 25 w 39"/>
                <a:gd name="T75" fmla="*/ 25 h 58"/>
                <a:gd name="T76" fmla="*/ 20 w 39"/>
                <a:gd name="T77" fmla="*/ 26 h 58"/>
                <a:gd name="T78" fmla="*/ 17 w 39"/>
                <a:gd name="T79" fmla="*/ 26 h 58"/>
                <a:gd name="T80" fmla="*/ 15 w 39"/>
                <a:gd name="T81" fmla="*/ 30 h 58"/>
                <a:gd name="T82" fmla="*/ 15 w 39"/>
                <a:gd name="T83" fmla="*/ 36 h 58"/>
                <a:gd name="T84" fmla="*/ 16 w 39"/>
                <a:gd name="T85" fmla="*/ 42 h 58"/>
                <a:gd name="T86" fmla="*/ 17 w 39"/>
                <a:gd name="T87" fmla="*/ 46 h 58"/>
                <a:gd name="T88" fmla="*/ 19 w 39"/>
                <a:gd name="T89" fmla="*/ 48 h 58"/>
                <a:gd name="T90" fmla="*/ 20 w 39"/>
                <a:gd name="T91" fmla="*/ 50 h 58"/>
                <a:gd name="T92" fmla="*/ 22 w 39"/>
                <a:gd name="T93" fmla="*/ 51 h 58"/>
                <a:gd name="T94" fmla="*/ 25 w 39"/>
                <a:gd name="T95" fmla="*/ 51 h 58"/>
                <a:gd name="T96" fmla="*/ 29 w 39"/>
                <a:gd name="T97" fmla="*/ 49 h 58"/>
                <a:gd name="T98" fmla="*/ 36 w 39"/>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58">
                  <a:moveTo>
                    <a:pt x="36" y="49"/>
                  </a:moveTo>
                  <a:cubicBezTo>
                    <a:pt x="36" y="51"/>
                    <a:pt x="36" y="52"/>
                    <a:pt x="34" y="53"/>
                  </a:cubicBezTo>
                  <a:cubicBezTo>
                    <a:pt x="33" y="54"/>
                    <a:pt x="32" y="55"/>
                    <a:pt x="30" y="56"/>
                  </a:cubicBezTo>
                  <a:cubicBezTo>
                    <a:pt x="29" y="57"/>
                    <a:pt x="29" y="57"/>
                    <a:pt x="29" y="57"/>
                  </a:cubicBezTo>
                  <a:cubicBezTo>
                    <a:pt x="27" y="57"/>
                    <a:pt x="27" y="57"/>
                    <a:pt x="27" y="57"/>
                  </a:cubicBezTo>
                  <a:cubicBezTo>
                    <a:pt x="25" y="57"/>
                    <a:pt x="25" y="57"/>
                    <a:pt x="25" y="57"/>
                  </a:cubicBezTo>
                  <a:cubicBezTo>
                    <a:pt x="24" y="58"/>
                    <a:pt x="23" y="58"/>
                    <a:pt x="23" y="58"/>
                  </a:cubicBezTo>
                  <a:cubicBezTo>
                    <a:pt x="22" y="58"/>
                    <a:pt x="22" y="58"/>
                    <a:pt x="21" y="57"/>
                  </a:cubicBezTo>
                  <a:cubicBezTo>
                    <a:pt x="20" y="57"/>
                    <a:pt x="20" y="57"/>
                    <a:pt x="20" y="57"/>
                  </a:cubicBezTo>
                  <a:cubicBezTo>
                    <a:pt x="16" y="55"/>
                    <a:pt x="16" y="55"/>
                    <a:pt x="16" y="55"/>
                  </a:cubicBezTo>
                  <a:cubicBezTo>
                    <a:pt x="15" y="55"/>
                    <a:pt x="15" y="55"/>
                    <a:pt x="15" y="55"/>
                  </a:cubicBezTo>
                  <a:cubicBezTo>
                    <a:pt x="13" y="52"/>
                    <a:pt x="13" y="52"/>
                    <a:pt x="13" y="52"/>
                  </a:cubicBezTo>
                  <a:cubicBezTo>
                    <a:pt x="12" y="51"/>
                    <a:pt x="12" y="51"/>
                    <a:pt x="12" y="51"/>
                  </a:cubicBezTo>
                  <a:cubicBezTo>
                    <a:pt x="10" y="46"/>
                    <a:pt x="10" y="46"/>
                    <a:pt x="10" y="46"/>
                  </a:cubicBezTo>
                  <a:cubicBezTo>
                    <a:pt x="9" y="41"/>
                    <a:pt x="9" y="41"/>
                    <a:pt x="9" y="41"/>
                  </a:cubicBezTo>
                  <a:cubicBezTo>
                    <a:pt x="9" y="40"/>
                    <a:pt x="9" y="40"/>
                    <a:pt x="9" y="40"/>
                  </a:cubicBezTo>
                  <a:cubicBezTo>
                    <a:pt x="8" y="39"/>
                    <a:pt x="8" y="39"/>
                    <a:pt x="8" y="39"/>
                  </a:cubicBezTo>
                  <a:cubicBezTo>
                    <a:pt x="9" y="37"/>
                    <a:pt x="9" y="37"/>
                    <a:pt x="9" y="37"/>
                  </a:cubicBezTo>
                  <a:cubicBezTo>
                    <a:pt x="8" y="35"/>
                    <a:pt x="8" y="35"/>
                    <a:pt x="8" y="35"/>
                  </a:cubicBezTo>
                  <a:cubicBezTo>
                    <a:pt x="9" y="34"/>
                    <a:pt x="9" y="34"/>
                    <a:pt x="9" y="34"/>
                  </a:cubicBezTo>
                  <a:cubicBezTo>
                    <a:pt x="9" y="33"/>
                    <a:pt x="9" y="33"/>
                    <a:pt x="9" y="33"/>
                  </a:cubicBezTo>
                  <a:cubicBezTo>
                    <a:pt x="9" y="32"/>
                    <a:pt x="9" y="32"/>
                    <a:pt x="9" y="32"/>
                  </a:cubicBezTo>
                  <a:cubicBezTo>
                    <a:pt x="9" y="30"/>
                    <a:pt x="9" y="30"/>
                    <a:pt x="9" y="30"/>
                  </a:cubicBezTo>
                  <a:cubicBezTo>
                    <a:pt x="9" y="28"/>
                    <a:pt x="9" y="28"/>
                    <a:pt x="9" y="28"/>
                  </a:cubicBezTo>
                  <a:cubicBezTo>
                    <a:pt x="9" y="28"/>
                    <a:pt x="9" y="28"/>
                    <a:pt x="9" y="28"/>
                  </a:cubicBezTo>
                  <a:cubicBezTo>
                    <a:pt x="9" y="26"/>
                    <a:pt x="9" y="26"/>
                    <a:pt x="9" y="26"/>
                  </a:cubicBezTo>
                  <a:cubicBezTo>
                    <a:pt x="8" y="26"/>
                    <a:pt x="8" y="26"/>
                    <a:pt x="8" y="26"/>
                  </a:cubicBezTo>
                  <a:cubicBezTo>
                    <a:pt x="6" y="26"/>
                    <a:pt x="6" y="26"/>
                    <a:pt x="6" y="26"/>
                  </a:cubicBezTo>
                  <a:cubicBezTo>
                    <a:pt x="5" y="25"/>
                    <a:pt x="5" y="25"/>
                    <a:pt x="5"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8" y="18"/>
                    <a:pt x="8" y="18"/>
                    <a:pt x="8" y="18"/>
                  </a:cubicBezTo>
                  <a:cubicBezTo>
                    <a:pt x="10" y="18"/>
                    <a:pt x="10" y="18"/>
                    <a:pt x="10" y="18"/>
                  </a:cubicBezTo>
                  <a:cubicBezTo>
                    <a:pt x="10" y="16"/>
                    <a:pt x="10" y="16"/>
                    <a:pt x="10" y="16"/>
                  </a:cubicBezTo>
                  <a:cubicBezTo>
                    <a:pt x="9" y="14"/>
                    <a:pt x="9" y="14"/>
                    <a:pt x="9" y="14"/>
                  </a:cubicBezTo>
                  <a:cubicBezTo>
                    <a:pt x="10" y="13"/>
                    <a:pt x="10" y="13"/>
                    <a:pt x="10" y="13"/>
                  </a:cubicBezTo>
                  <a:cubicBezTo>
                    <a:pt x="9" y="11"/>
                    <a:pt x="9" y="11"/>
                    <a:pt x="9" y="11"/>
                  </a:cubicBezTo>
                  <a:cubicBezTo>
                    <a:pt x="9" y="8"/>
                    <a:pt x="9" y="8"/>
                    <a:pt x="9" y="8"/>
                  </a:cubicBezTo>
                  <a:cubicBezTo>
                    <a:pt x="9" y="7"/>
                    <a:pt x="9" y="7"/>
                    <a:pt x="9" y="7"/>
                  </a:cubicBezTo>
                  <a:cubicBezTo>
                    <a:pt x="8" y="6"/>
                    <a:pt x="8" y="6"/>
                    <a:pt x="8" y="5"/>
                  </a:cubicBezTo>
                  <a:cubicBezTo>
                    <a:pt x="8" y="4"/>
                    <a:pt x="8" y="4"/>
                    <a:pt x="8" y="3"/>
                  </a:cubicBezTo>
                  <a:cubicBezTo>
                    <a:pt x="9" y="2"/>
                    <a:pt x="9" y="2"/>
                    <a:pt x="9" y="2"/>
                  </a:cubicBezTo>
                  <a:cubicBezTo>
                    <a:pt x="10" y="1"/>
                    <a:pt x="10" y="1"/>
                    <a:pt x="10" y="1"/>
                  </a:cubicBezTo>
                  <a:cubicBezTo>
                    <a:pt x="11" y="0"/>
                    <a:pt x="12" y="0"/>
                    <a:pt x="13" y="0"/>
                  </a:cubicBezTo>
                  <a:cubicBezTo>
                    <a:pt x="16" y="0"/>
                    <a:pt x="17" y="1"/>
                    <a:pt x="17" y="3"/>
                  </a:cubicBezTo>
                  <a:cubicBezTo>
                    <a:pt x="16" y="4"/>
                    <a:pt x="16" y="4"/>
                    <a:pt x="16" y="4"/>
                  </a:cubicBezTo>
                  <a:cubicBezTo>
                    <a:pt x="17" y="4"/>
                    <a:pt x="17" y="5"/>
                    <a:pt x="17" y="5"/>
                  </a:cubicBezTo>
                  <a:cubicBezTo>
                    <a:pt x="17" y="6"/>
                    <a:pt x="17" y="6"/>
                    <a:pt x="17" y="6"/>
                  </a:cubicBezTo>
                  <a:cubicBezTo>
                    <a:pt x="17" y="7"/>
                    <a:pt x="17" y="7"/>
                    <a:pt x="17" y="7"/>
                  </a:cubicBezTo>
                  <a:cubicBezTo>
                    <a:pt x="17" y="7"/>
                    <a:pt x="17" y="7"/>
                    <a:pt x="17" y="7"/>
                  </a:cubicBezTo>
                  <a:cubicBezTo>
                    <a:pt x="17" y="9"/>
                    <a:pt x="17" y="9"/>
                    <a:pt x="17" y="9"/>
                  </a:cubicBezTo>
                  <a:cubicBezTo>
                    <a:pt x="17" y="9"/>
                    <a:pt x="17" y="9"/>
                    <a:pt x="17" y="9"/>
                  </a:cubicBezTo>
                  <a:cubicBezTo>
                    <a:pt x="17" y="10"/>
                    <a:pt x="17" y="10"/>
                    <a:pt x="17" y="10"/>
                  </a:cubicBezTo>
                  <a:cubicBezTo>
                    <a:pt x="16" y="12"/>
                    <a:pt x="16" y="12"/>
                    <a:pt x="16" y="12"/>
                  </a:cubicBezTo>
                  <a:cubicBezTo>
                    <a:pt x="17" y="14"/>
                    <a:pt x="17" y="14"/>
                    <a:pt x="17" y="14"/>
                  </a:cubicBezTo>
                  <a:cubicBezTo>
                    <a:pt x="16" y="16"/>
                    <a:pt x="16" y="16"/>
                    <a:pt x="16" y="16"/>
                  </a:cubicBezTo>
                  <a:cubicBezTo>
                    <a:pt x="17" y="17"/>
                    <a:pt x="17" y="17"/>
                    <a:pt x="17" y="17"/>
                  </a:cubicBezTo>
                  <a:cubicBezTo>
                    <a:pt x="16" y="19"/>
                    <a:pt x="16" y="19"/>
                    <a:pt x="16" y="19"/>
                  </a:cubicBezTo>
                  <a:cubicBezTo>
                    <a:pt x="20" y="19"/>
                    <a:pt x="20" y="19"/>
                    <a:pt x="20" y="19"/>
                  </a:cubicBezTo>
                  <a:cubicBezTo>
                    <a:pt x="25" y="19"/>
                    <a:pt x="25" y="19"/>
                    <a:pt x="25" y="19"/>
                  </a:cubicBezTo>
                  <a:cubicBezTo>
                    <a:pt x="30" y="18"/>
                    <a:pt x="30" y="18"/>
                    <a:pt x="30" y="18"/>
                  </a:cubicBezTo>
                  <a:cubicBezTo>
                    <a:pt x="31" y="18"/>
                    <a:pt x="31" y="18"/>
                    <a:pt x="31" y="18"/>
                  </a:cubicBezTo>
                  <a:cubicBezTo>
                    <a:pt x="32" y="18"/>
                    <a:pt x="32" y="18"/>
                    <a:pt x="32" y="18"/>
                  </a:cubicBezTo>
                  <a:cubicBezTo>
                    <a:pt x="36" y="18"/>
                    <a:pt x="36" y="18"/>
                    <a:pt x="36" y="18"/>
                  </a:cubicBezTo>
                  <a:cubicBezTo>
                    <a:pt x="38" y="18"/>
                    <a:pt x="39" y="19"/>
                    <a:pt x="39" y="21"/>
                  </a:cubicBezTo>
                  <a:cubicBezTo>
                    <a:pt x="39" y="22"/>
                    <a:pt x="38" y="22"/>
                    <a:pt x="37" y="22"/>
                  </a:cubicBezTo>
                  <a:cubicBezTo>
                    <a:pt x="36" y="23"/>
                    <a:pt x="35" y="23"/>
                    <a:pt x="33" y="24"/>
                  </a:cubicBezTo>
                  <a:cubicBezTo>
                    <a:pt x="31" y="23"/>
                    <a:pt x="31" y="23"/>
                    <a:pt x="31" y="23"/>
                  </a:cubicBezTo>
                  <a:cubicBezTo>
                    <a:pt x="30" y="24"/>
                    <a:pt x="29"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20" y="26"/>
                    <a:pt x="19" y="26"/>
                    <a:pt x="18" y="26"/>
                  </a:cubicBezTo>
                  <a:cubicBezTo>
                    <a:pt x="18" y="26"/>
                    <a:pt x="17" y="26"/>
                    <a:pt x="17" y="26"/>
                  </a:cubicBezTo>
                  <a:cubicBezTo>
                    <a:pt x="17" y="26"/>
                    <a:pt x="16" y="26"/>
                    <a:pt x="16" y="26"/>
                  </a:cubicBezTo>
                  <a:cubicBezTo>
                    <a:pt x="15" y="30"/>
                    <a:pt x="15" y="30"/>
                    <a:pt x="15" y="30"/>
                  </a:cubicBezTo>
                  <a:cubicBezTo>
                    <a:pt x="16" y="33"/>
                    <a:pt x="16" y="33"/>
                    <a:pt x="16" y="33"/>
                  </a:cubicBezTo>
                  <a:cubicBezTo>
                    <a:pt x="15" y="36"/>
                    <a:pt x="15" y="36"/>
                    <a:pt x="15" y="36"/>
                  </a:cubicBezTo>
                  <a:cubicBezTo>
                    <a:pt x="15" y="40"/>
                    <a:pt x="15" y="40"/>
                    <a:pt x="15" y="40"/>
                  </a:cubicBezTo>
                  <a:cubicBezTo>
                    <a:pt x="16" y="42"/>
                    <a:pt x="16" y="42"/>
                    <a:pt x="16" y="42"/>
                  </a:cubicBezTo>
                  <a:cubicBezTo>
                    <a:pt x="16" y="43"/>
                    <a:pt x="16" y="43"/>
                    <a:pt x="16" y="43"/>
                  </a:cubicBezTo>
                  <a:cubicBezTo>
                    <a:pt x="17" y="46"/>
                    <a:pt x="17" y="46"/>
                    <a:pt x="17" y="46"/>
                  </a:cubicBezTo>
                  <a:cubicBezTo>
                    <a:pt x="17" y="47"/>
                    <a:pt x="17" y="47"/>
                    <a:pt x="17" y="47"/>
                  </a:cubicBezTo>
                  <a:cubicBezTo>
                    <a:pt x="17" y="48"/>
                    <a:pt x="18"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3" y="51"/>
                    <a:pt x="23" y="51"/>
                    <a:pt x="23" y="51"/>
                  </a:cubicBezTo>
                  <a:cubicBezTo>
                    <a:pt x="24" y="51"/>
                    <a:pt x="25" y="51"/>
                    <a:pt x="25" y="51"/>
                  </a:cubicBezTo>
                  <a:cubicBezTo>
                    <a:pt x="27" y="50"/>
                    <a:pt x="27" y="49"/>
                    <a:pt x="29" y="49"/>
                  </a:cubicBezTo>
                  <a:cubicBezTo>
                    <a:pt x="29" y="49"/>
                    <a:pt x="29" y="49"/>
                    <a:pt x="29" y="49"/>
                  </a:cubicBezTo>
                  <a:cubicBezTo>
                    <a:pt x="30" y="48"/>
                    <a:pt x="31" y="47"/>
                    <a:pt x="33"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6"/>
            <p:cNvSpPr>
              <a:spLocks/>
            </p:cNvSpPr>
            <p:nvPr userDrawn="1"/>
          </p:nvSpPr>
          <p:spPr bwMode="auto">
            <a:xfrm>
              <a:off x="435" y="390"/>
              <a:ext cx="79" cy="121"/>
            </a:xfrm>
            <a:custGeom>
              <a:avLst/>
              <a:gdLst>
                <a:gd name="T0" fmla="*/ 33 w 38"/>
                <a:gd name="T1" fmla="*/ 53 h 58"/>
                <a:gd name="T2" fmla="*/ 28 w 38"/>
                <a:gd name="T3" fmla="*/ 57 h 58"/>
                <a:gd name="T4" fmla="*/ 25 w 38"/>
                <a:gd name="T5" fmla="*/ 57 h 58"/>
                <a:gd name="T6" fmla="*/ 21 w 38"/>
                <a:gd name="T7" fmla="*/ 57 h 58"/>
                <a:gd name="T8" fmla="*/ 16 w 38"/>
                <a:gd name="T9" fmla="*/ 55 h 58"/>
                <a:gd name="T10" fmla="*/ 13 w 38"/>
                <a:gd name="T11" fmla="*/ 52 h 58"/>
                <a:gd name="T12" fmla="*/ 9 w 38"/>
                <a:gd name="T13" fmla="*/ 46 h 58"/>
                <a:gd name="T14" fmla="*/ 9 w 38"/>
                <a:gd name="T15" fmla="*/ 40 h 58"/>
                <a:gd name="T16" fmla="*/ 8 w 38"/>
                <a:gd name="T17" fmla="*/ 37 h 58"/>
                <a:gd name="T18" fmla="*/ 9 w 38"/>
                <a:gd name="T19" fmla="*/ 34 h 58"/>
                <a:gd name="T20" fmla="*/ 8 w 38"/>
                <a:gd name="T21" fmla="*/ 32 h 58"/>
                <a:gd name="T22" fmla="*/ 8 w 38"/>
                <a:gd name="T23" fmla="*/ 28 h 58"/>
                <a:gd name="T24" fmla="*/ 9 w 38"/>
                <a:gd name="T25" fmla="*/ 26 h 58"/>
                <a:gd name="T26" fmla="*/ 6 w 38"/>
                <a:gd name="T27" fmla="*/ 26 h 58"/>
                <a:gd name="T28" fmla="*/ 4 w 38"/>
                <a:gd name="T29" fmla="*/ 25 h 58"/>
                <a:gd name="T30" fmla="*/ 1 w 38"/>
                <a:gd name="T31" fmla="*/ 21 h 58"/>
                <a:gd name="T32" fmla="*/ 2 w 38"/>
                <a:gd name="T33" fmla="*/ 18 h 58"/>
                <a:gd name="T34" fmla="*/ 6 w 38"/>
                <a:gd name="T35" fmla="*/ 18 h 58"/>
                <a:gd name="T36" fmla="*/ 10 w 38"/>
                <a:gd name="T37" fmla="*/ 18 h 58"/>
                <a:gd name="T38" fmla="*/ 8 w 38"/>
                <a:gd name="T39" fmla="*/ 14 h 58"/>
                <a:gd name="T40" fmla="*/ 9 w 38"/>
                <a:gd name="T41" fmla="*/ 11 h 58"/>
                <a:gd name="T42" fmla="*/ 8 w 38"/>
                <a:gd name="T43" fmla="*/ 7 h 58"/>
                <a:gd name="T44" fmla="*/ 8 w 38"/>
                <a:gd name="T45" fmla="*/ 3 h 58"/>
                <a:gd name="T46" fmla="*/ 9 w 38"/>
                <a:gd name="T47" fmla="*/ 1 h 58"/>
                <a:gd name="T48" fmla="*/ 16 w 38"/>
                <a:gd name="T49" fmla="*/ 3 h 58"/>
                <a:gd name="T50" fmla="*/ 17 w 38"/>
                <a:gd name="T51" fmla="*/ 5 h 58"/>
                <a:gd name="T52" fmla="*/ 16 w 38"/>
                <a:gd name="T53" fmla="*/ 7 h 58"/>
                <a:gd name="T54" fmla="*/ 17 w 38"/>
                <a:gd name="T55" fmla="*/ 9 h 58"/>
                <a:gd name="T56" fmla="*/ 17 w 38"/>
                <a:gd name="T57" fmla="*/ 10 h 58"/>
                <a:gd name="T58" fmla="*/ 16 w 38"/>
                <a:gd name="T59" fmla="*/ 14 h 58"/>
                <a:gd name="T60" fmla="*/ 17 w 38"/>
                <a:gd name="T61" fmla="*/ 17 h 58"/>
                <a:gd name="T62" fmla="*/ 19 w 38"/>
                <a:gd name="T63" fmla="*/ 19 h 58"/>
                <a:gd name="T64" fmla="*/ 29 w 38"/>
                <a:gd name="T65" fmla="*/ 18 h 58"/>
                <a:gd name="T66" fmla="*/ 31 w 38"/>
                <a:gd name="T67" fmla="*/ 18 h 58"/>
                <a:gd name="T68" fmla="*/ 38 w 38"/>
                <a:gd name="T69" fmla="*/ 21 h 58"/>
                <a:gd name="T70" fmla="*/ 33 w 38"/>
                <a:gd name="T71" fmla="*/ 24 h 58"/>
                <a:gd name="T72" fmla="*/ 27 w 38"/>
                <a:gd name="T73" fmla="*/ 25 h 58"/>
                <a:gd name="T74" fmla="*/ 25 w 38"/>
                <a:gd name="T75" fmla="*/ 25 h 58"/>
                <a:gd name="T76" fmla="*/ 20 w 38"/>
                <a:gd name="T77" fmla="*/ 26 h 58"/>
                <a:gd name="T78" fmla="*/ 17 w 38"/>
                <a:gd name="T79" fmla="*/ 26 h 58"/>
                <a:gd name="T80" fmla="*/ 15 w 38"/>
                <a:gd name="T81" fmla="*/ 30 h 58"/>
                <a:gd name="T82" fmla="*/ 15 w 38"/>
                <a:gd name="T83" fmla="*/ 36 h 58"/>
                <a:gd name="T84" fmla="*/ 15 w 38"/>
                <a:gd name="T85" fmla="*/ 42 h 58"/>
                <a:gd name="T86" fmla="*/ 17 w 38"/>
                <a:gd name="T87" fmla="*/ 46 h 58"/>
                <a:gd name="T88" fmla="*/ 19 w 38"/>
                <a:gd name="T89" fmla="*/ 48 h 58"/>
                <a:gd name="T90" fmla="*/ 20 w 38"/>
                <a:gd name="T91" fmla="*/ 50 h 58"/>
                <a:gd name="T92" fmla="*/ 22 w 38"/>
                <a:gd name="T93" fmla="*/ 51 h 58"/>
                <a:gd name="T94" fmla="*/ 25 w 38"/>
                <a:gd name="T95" fmla="*/ 51 h 58"/>
                <a:gd name="T96" fmla="*/ 29 w 38"/>
                <a:gd name="T97" fmla="*/ 49 h 58"/>
                <a:gd name="T98" fmla="*/ 36 w 38"/>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 h="58">
                  <a:moveTo>
                    <a:pt x="36" y="49"/>
                  </a:moveTo>
                  <a:cubicBezTo>
                    <a:pt x="36" y="51"/>
                    <a:pt x="35" y="52"/>
                    <a:pt x="33" y="53"/>
                  </a:cubicBezTo>
                  <a:cubicBezTo>
                    <a:pt x="33" y="54"/>
                    <a:pt x="32" y="55"/>
                    <a:pt x="30" y="56"/>
                  </a:cubicBezTo>
                  <a:cubicBezTo>
                    <a:pt x="28" y="57"/>
                    <a:pt x="28" y="57"/>
                    <a:pt x="28" y="57"/>
                  </a:cubicBezTo>
                  <a:cubicBezTo>
                    <a:pt x="27" y="57"/>
                    <a:pt x="27" y="57"/>
                    <a:pt x="27" y="57"/>
                  </a:cubicBezTo>
                  <a:cubicBezTo>
                    <a:pt x="25" y="57"/>
                    <a:pt x="25" y="57"/>
                    <a:pt x="25" y="57"/>
                  </a:cubicBezTo>
                  <a:cubicBezTo>
                    <a:pt x="24" y="58"/>
                    <a:pt x="23" y="58"/>
                    <a:pt x="22" y="58"/>
                  </a:cubicBezTo>
                  <a:cubicBezTo>
                    <a:pt x="22" y="58"/>
                    <a:pt x="21" y="58"/>
                    <a:pt x="21" y="57"/>
                  </a:cubicBezTo>
                  <a:cubicBezTo>
                    <a:pt x="19" y="57"/>
                    <a:pt x="19" y="57"/>
                    <a:pt x="19" y="57"/>
                  </a:cubicBezTo>
                  <a:cubicBezTo>
                    <a:pt x="16" y="55"/>
                    <a:pt x="16" y="55"/>
                    <a:pt x="16" y="55"/>
                  </a:cubicBezTo>
                  <a:cubicBezTo>
                    <a:pt x="15" y="55"/>
                    <a:pt x="15" y="55"/>
                    <a:pt x="15" y="55"/>
                  </a:cubicBezTo>
                  <a:cubicBezTo>
                    <a:pt x="13" y="52"/>
                    <a:pt x="13" y="52"/>
                    <a:pt x="13" y="52"/>
                  </a:cubicBezTo>
                  <a:cubicBezTo>
                    <a:pt x="12" y="51"/>
                    <a:pt x="12" y="51"/>
                    <a:pt x="12" y="51"/>
                  </a:cubicBezTo>
                  <a:cubicBezTo>
                    <a:pt x="9" y="46"/>
                    <a:pt x="9" y="46"/>
                    <a:pt x="9" y="46"/>
                  </a:cubicBezTo>
                  <a:cubicBezTo>
                    <a:pt x="8" y="41"/>
                    <a:pt x="8" y="41"/>
                    <a:pt x="8" y="41"/>
                  </a:cubicBezTo>
                  <a:cubicBezTo>
                    <a:pt x="9" y="40"/>
                    <a:pt x="9" y="40"/>
                    <a:pt x="9" y="40"/>
                  </a:cubicBezTo>
                  <a:cubicBezTo>
                    <a:pt x="8" y="39"/>
                    <a:pt x="8" y="39"/>
                    <a:pt x="8" y="39"/>
                  </a:cubicBezTo>
                  <a:cubicBezTo>
                    <a:pt x="8" y="37"/>
                    <a:pt x="8" y="37"/>
                    <a:pt x="8" y="37"/>
                  </a:cubicBezTo>
                  <a:cubicBezTo>
                    <a:pt x="8" y="35"/>
                    <a:pt x="8" y="35"/>
                    <a:pt x="8" y="35"/>
                  </a:cubicBezTo>
                  <a:cubicBezTo>
                    <a:pt x="9" y="34"/>
                    <a:pt x="9" y="34"/>
                    <a:pt x="9" y="34"/>
                  </a:cubicBezTo>
                  <a:cubicBezTo>
                    <a:pt x="9" y="33"/>
                    <a:pt x="9" y="33"/>
                    <a:pt x="9" y="33"/>
                  </a:cubicBezTo>
                  <a:cubicBezTo>
                    <a:pt x="8" y="32"/>
                    <a:pt x="8" y="32"/>
                    <a:pt x="8" y="32"/>
                  </a:cubicBezTo>
                  <a:cubicBezTo>
                    <a:pt x="9" y="30"/>
                    <a:pt x="9" y="30"/>
                    <a:pt x="9" y="30"/>
                  </a:cubicBezTo>
                  <a:cubicBezTo>
                    <a:pt x="8" y="28"/>
                    <a:pt x="8" y="28"/>
                    <a:pt x="8" y="28"/>
                  </a:cubicBezTo>
                  <a:cubicBezTo>
                    <a:pt x="9" y="28"/>
                    <a:pt x="9" y="28"/>
                    <a:pt x="9" y="28"/>
                  </a:cubicBezTo>
                  <a:cubicBezTo>
                    <a:pt x="9" y="26"/>
                    <a:pt x="9" y="26"/>
                    <a:pt x="9" y="26"/>
                  </a:cubicBezTo>
                  <a:cubicBezTo>
                    <a:pt x="8" y="26"/>
                    <a:pt x="8" y="26"/>
                    <a:pt x="8" y="26"/>
                  </a:cubicBezTo>
                  <a:cubicBezTo>
                    <a:pt x="6" y="26"/>
                    <a:pt x="6" y="26"/>
                    <a:pt x="6" y="26"/>
                  </a:cubicBezTo>
                  <a:cubicBezTo>
                    <a:pt x="4" y="25"/>
                    <a:pt x="4" y="25"/>
                    <a:pt x="4"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7" y="18"/>
                    <a:pt x="7" y="18"/>
                    <a:pt x="7" y="18"/>
                  </a:cubicBezTo>
                  <a:cubicBezTo>
                    <a:pt x="10" y="18"/>
                    <a:pt x="10" y="18"/>
                    <a:pt x="10" y="18"/>
                  </a:cubicBezTo>
                  <a:cubicBezTo>
                    <a:pt x="10" y="16"/>
                    <a:pt x="10" y="16"/>
                    <a:pt x="10" y="16"/>
                  </a:cubicBezTo>
                  <a:cubicBezTo>
                    <a:pt x="8" y="14"/>
                    <a:pt x="8" y="14"/>
                    <a:pt x="8" y="14"/>
                  </a:cubicBezTo>
                  <a:cubicBezTo>
                    <a:pt x="10" y="13"/>
                    <a:pt x="10" y="13"/>
                    <a:pt x="10" y="13"/>
                  </a:cubicBezTo>
                  <a:cubicBezTo>
                    <a:pt x="9" y="11"/>
                    <a:pt x="9" y="11"/>
                    <a:pt x="9" y="11"/>
                  </a:cubicBezTo>
                  <a:cubicBezTo>
                    <a:pt x="9" y="8"/>
                    <a:pt x="9" y="8"/>
                    <a:pt x="9" y="8"/>
                  </a:cubicBezTo>
                  <a:cubicBezTo>
                    <a:pt x="8" y="7"/>
                    <a:pt x="8" y="7"/>
                    <a:pt x="8" y="7"/>
                  </a:cubicBezTo>
                  <a:cubicBezTo>
                    <a:pt x="8" y="6"/>
                    <a:pt x="8" y="6"/>
                    <a:pt x="8" y="5"/>
                  </a:cubicBezTo>
                  <a:cubicBezTo>
                    <a:pt x="8" y="4"/>
                    <a:pt x="8" y="4"/>
                    <a:pt x="8" y="3"/>
                  </a:cubicBezTo>
                  <a:cubicBezTo>
                    <a:pt x="8" y="2"/>
                    <a:pt x="8" y="2"/>
                    <a:pt x="8" y="2"/>
                  </a:cubicBezTo>
                  <a:cubicBezTo>
                    <a:pt x="9" y="1"/>
                    <a:pt x="9" y="1"/>
                    <a:pt x="9" y="1"/>
                  </a:cubicBezTo>
                  <a:cubicBezTo>
                    <a:pt x="11" y="0"/>
                    <a:pt x="12" y="0"/>
                    <a:pt x="13" y="0"/>
                  </a:cubicBezTo>
                  <a:cubicBezTo>
                    <a:pt x="15" y="0"/>
                    <a:pt x="16" y="1"/>
                    <a:pt x="16" y="3"/>
                  </a:cubicBezTo>
                  <a:cubicBezTo>
                    <a:pt x="16" y="4"/>
                    <a:pt x="16" y="4"/>
                    <a:pt x="16" y="4"/>
                  </a:cubicBezTo>
                  <a:cubicBezTo>
                    <a:pt x="17" y="4"/>
                    <a:pt x="17" y="5"/>
                    <a:pt x="17" y="5"/>
                  </a:cubicBezTo>
                  <a:cubicBezTo>
                    <a:pt x="17" y="6"/>
                    <a:pt x="17" y="6"/>
                    <a:pt x="17" y="6"/>
                  </a:cubicBezTo>
                  <a:cubicBezTo>
                    <a:pt x="16" y="7"/>
                    <a:pt x="16" y="7"/>
                    <a:pt x="16" y="7"/>
                  </a:cubicBezTo>
                  <a:cubicBezTo>
                    <a:pt x="16" y="7"/>
                    <a:pt x="16" y="7"/>
                    <a:pt x="16" y="7"/>
                  </a:cubicBezTo>
                  <a:cubicBezTo>
                    <a:pt x="17" y="9"/>
                    <a:pt x="17" y="9"/>
                    <a:pt x="17" y="9"/>
                  </a:cubicBezTo>
                  <a:cubicBezTo>
                    <a:pt x="17" y="9"/>
                    <a:pt x="17" y="9"/>
                    <a:pt x="17" y="9"/>
                  </a:cubicBezTo>
                  <a:cubicBezTo>
                    <a:pt x="17" y="10"/>
                    <a:pt x="17" y="10"/>
                    <a:pt x="17" y="10"/>
                  </a:cubicBezTo>
                  <a:cubicBezTo>
                    <a:pt x="16" y="12"/>
                    <a:pt x="16" y="12"/>
                    <a:pt x="16" y="12"/>
                  </a:cubicBezTo>
                  <a:cubicBezTo>
                    <a:pt x="16" y="14"/>
                    <a:pt x="16" y="14"/>
                    <a:pt x="16" y="14"/>
                  </a:cubicBezTo>
                  <a:cubicBezTo>
                    <a:pt x="16" y="16"/>
                    <a:pt x="16" y="16"/>
                    <a:pt x="16" y="16"/>
                  </a:cubicBezTo>
                  <a:cubicBezTo>
                    <a:pt x="17" y="17"/>
                    <a:pt x="17" y="17"/>
                    <a:pt x="17" y="17"/>
                  </a:cubicBezTo>
                  <a:cubicBezTo>
                    <a:pt x="16" y="19"/>
                    <a:pt x="16" y="19"/>
                    <a:pt x="16" y="19"/>
                  </a:cubicBezTo>
                  <a:cubicBezTo>
                    <a:pt x="19" y="19"/>
                    <a:pt x="19" y="19"/>
                    <a:pt x="19" y="19"/>
                  </a:cubicBezTo>
                  <a:cubicBezTo>
                    <a:pt x="25" y="19"/>
                    <a:pt x="25" y="19"/>
                    <a:pt x="25" y="19"/>
                  </a:cubicBezTo>
                  <a:cubicBezTo>
                    <a:pt x="29" y="18"/>
                    <a:pt x="29" y="18"/>
                    <a:pt x="29" y="18"/>
                  </a:cubicBezTo>
                  <a:cubicBezTo>
                    <a:pt x="31" y="18"/>
                    <a:pt x="31" y="18"/>
                    <a:pt x="31" y="18"/>
                  </a:cubicBezTo>
                  <a:cubicBezTo>
                    <a:pt x="31" y="18"/>
                    <a:pt x="31" y="18"/>
                    <a:pt x="31" y="18"/>
                  </a:cubicBezTo>
                  <a:cubicBezTo>
                    <a:pt x="35" y="18"/>
                    <a:pt x="35" y="18"/>
                    <a:pt x="35" y="18"/>
                  </a:cubicBezTo>
                  <a:cubicBezTo>
                    <a:pt x="37" y="18"/>
                    <a:pt x="38" y="19"/>
                    <a:pt x="38" y="21"/>
                  </a:cubicBezTo>
                  <a:cubicBezTo>
                    <a:pt x="38" y="22"/>
                    <a:pt x="38" y="22"/>
                    <a:pt x="37" y="22"/>
                  </a:cubicBezTo>
                  <a:cubicBezTo>
                    <a:pt x="36" y="23"/>
                    <a:pt x="34" y="23"/>
                    <a:pt x="33" y="24"/>
                  </a:cubicBezTo>
                  <a:cubicBezTo>
                    <a:pt x="31" y="23"/>
                    <a:pt x="31" y="23"/>
                    <a:pt x="31" y="23"/>
                  </a:cubicBezTo>
                  <a:cubicBezTo>
                    <a:pt x="30" y="24"/>
                    <a:pt x="28"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19" y="26"/>
                    <a:pt x="19" y="26"/>
                    <a:pt x="18" y="26"/>
                  </a:cubicBezTo>
                  <a:cubicBezTo>
                    <a:pt x="18" y="26"/>
                    <a:pt x="17" y="26"/>
                    <a:pt x="17" y="26"/>
                  </a:cubicBezTo>
                  <a:cubicBezTo>
                    <a:pt x="16" y="26"/>
                    <a:pt x="16" y="26"/>
                    <a:pt x="15" y="26"/>
                  </a:cubicBezTo>
                  <a:cubicBezTo>
                    <a:pt x="15" y="30"/>
                    <a:pt x="15" y="30"/>
                    <a:pt x="15" y="30"/>
                  </a:cubicBezTo>
                  <a:cubicBezTo>
                    <a:pt x="15" y="33"/>
                    <a:pt x="15" y="33"/>
                    <a:pt x="15" y="33"/>
                  </a:cubicBezTo>
                  <a:cubicBezTo>
                    <a:pt x="15" y="36"/>
                    <a:pt x="15" y="36"/>
                    <a:pt x="15" y="36"/>
                  </a:cubicBezTo>
                  <a:cubicBezTo>
                    <a:pt x="15" y="40"/>
                    <a:pt x="15" y="40"/>
                    <a:pt x="15" y="40"/>
                  </a:cubicBezTo>
                  <a:cubicBezTo>
                    <a:pt x="15" y="42"/>
                    <a:pt x="15" y="42"/>
                    <a:pt x="15" y="42"/>
                  </a:cubicBezTo>
                  <a:cubicBezTo>
                    <a:pt x="15" y="43"/>
                    <a:pt x="15" y="43"/>
                    <a:pt x="15" y="43"/>
                  </a:cubicBezTo>
                  <a:cubicBezTo>
                    <a:pt x="17" y="46"/>
                    <a:pt x="17" y="46"/>
                    <a:pt x="17" y="46"/>
                  </a:cubicBezTo>
                  <a:cubicBezTo>
                    <a:pt x="17" y="47"/>
                    <a:pt x="17" y="47"/>
                    <a:pt x="17" y="47"/>
                  </a:cubicBezTo>
                  <a:cubicBezTo>
                    <a:pt x="17" y="48"/>
                    <a:pt x="17"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2" y="51"/>
                    <a:pt x="23" y="51"/>
                    <a:pt x="23" y="51"/>
                  </a:cubicBezTo>
                  <a:cubicBezTo>
                    <a:pt x="24" y="51"/>
                    <a:pt x="24" y="51"/>
                    <a:pt x="25" y="51"/>
                  </a:cubicBezTo>
                  <a:cubicBezTo>
                    <a:pt x="26" y="50"/>
                    <a:pt x="27" y="49"/>
                    <a:pt x="28" y="49"/>
                  </a:cubicBezTo>
                  <a:cubicBezTo>
                    <a:pt x="29" y="49"/>
                    <a:pt x="29" y="49"/>
                    <a:pt x="29" y="49"/>
                  </a:cubicBezTo>
                  <a:cubicBezTo>
                    <a:pt x="30" y="48"/>
                    <a:pt x="31" y="47"/>
                    <a:pt x="32"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7"/>
            <p:cNvSpPr>
              <a:spLocks noEditPoints="1"/>
            </p:cNvSpPr>
            <p:nvPr userDrawn="1"/>
          </p:nvSpPr>
          <p:spPr bwMode="auto">
            <a:xfrm>
              <a:off x="520" y="411"/>
              <a:ext cx="70" cy="110"/>
            </a:xfrm>
            <a:custGeom>
              <a:avLst/>
              <a:gdLst>
                <a:gd name="T0" fmla="*/ 30 w 34"/>
                <a:gd name="T1" fmla="*/ 44 h 53"/>
                <a:gd name="T2" fmla="*/ 27 w 34"/>
                <a:gd name="T3" fmla="*/ 47 h 53"/>
                <a:gd name="T4" fmla="*/ 23 w 34"/>
                <a:gd name="T5" fmla="*/ 50 h 53"/>
                <a:gd name="T6" fmla="*/ 19 w 34"/>
                <a:gd name="T7" fmla="*/ 51 h 53"/>
                <a:gd name="T8" fmla="*/ 14 w 34"/>
                <a:gd name="T9" fmla="*/ 52 h 53"/>
                <a:gd name="T10" fmla="*/ 10 w 34"/>
                <a:gd name="T11" fmla="*/ 51 h 53"/>
                <a:gd name="T12" fmla="*/ 3 w 34"/>
                <a:gd name="T13" fmla="*/ 47 h 53"/>
                <a:gd name="T14" fmla="*/ 2 w 34"/>
                <a:gd name="T15" fmla="*/ 43 h 53"/>
                <a:gd name="T16" fmla="*/ 1 w 34"/>
                <a:gd name="T17" fmla="*/ 33 h 53"/>
                <a:gd name="T18" fmla="*/ 1 w 34"/>
                <a:gd name="T19" fmla="*/ 29 h 53"/>
                <a:gd name="T20" fmla="*/ 2 w 34"/>
                <a:gd name="T21" fmla="*/ 26 h 53"/>
                <a:gd name="T22" fmla="*/ 4 w 34"/>
                <a:gd name="T23" fmla="*/ 20 h 53"/>
                <a:gd name="T24" fmla="*/ 3 w 34"/>
                <a:gd name="T25" fmla="*/ 16 h 53"/>
                <a:gd name="T26" fmla="*/ 6 w 34"/>
                <a:gd name="T27" fmla="*/ 14 h 53"/>
                <a:gd name="T28" fmla="*/ 10 w 34"/>
                <a:gd name="T29" fmla="*/ 9 h 53"/>
                <a:gd name="T30" fmla="*/ 11 w 34"/>
                <a:gd name="T31" fmla="*/ 6 h 53"/>
                <a:gd name="T32" fmla="*/ 15 w 34"/>
                <a:gd name="T33" fmla="*/ 3 h 53"/>
                <a:gd name="T34" fmla="*/ 18 w 34"/>
                <a:gd name="T35" fmla="*/ 1 h 53"/>
                <a:gd name="T36" fmla="*/ 23 w 34"/>
                <a:gd name="T37" fmla="*/ 0 h 53"/>
                <a:gd name="T38" fmla="*/ 28 w 34"/>
                <a:gd name="T39" fmla="*/ 4 h 53"/>
                <a:gd name="T40" fmla="*/ 30 w 34"/>
                <a:gd name="T41" fmla="*/ 10 h 53"/>
                <a:gd name="T42" fmla="*/ 28 w 34"/>
                <a:gd name="T43" fmla="*/ 17 h 53"/>
                <a:gd name="T44" fmla="*/ 20 w 34"/>
                <a:gd name="T45" fmla="*/ 24 h 53"/>
                <a:gd name="T46" fmla="*/ 15 w 34"/>
                <a:gd name="T47" fmla="*/ 27 h 53"/>
                <a:gd name="T48" fmla="*/ 10 w 34"/>
                <a:gd name="T49" fmla="*/ 27 h 53"/>
                <a:gd name="T50" fmla="*/ 8 w 34"/>
                <a:gd name="T51" fmla="*/ 30 h 53"/>
                <a:gd name="T52" fmla="*/ 8 w 34"/>
                <a:gd name="T53" fmla="*/ 36 h 53"/>
                <a:gd name="T54" fmla="*/ 7 w 34"/>
                <a:gd name="T55" fmla="*/ 39 h 53"/>
                <a:gd name="T56" fmla="*/ 10 w 34"/>
                <a:gd name="T57" fmla="*/ 43 h 53"/>
                <a:gd name="T58" fmla="*/ 13 w 34"/>
                <a:gd name="T59" fmla="*/ 44 h 53"/>
                <a:gd name="T60" fmla="*/ 19 w 34"/>
                <a:gd name="T61" fmla="*/ 43 h 53"/>
                <a:gd name="T62" fmla="*/ 21 w 34"/>
                <a:gd name="T63" fmla="*/ 41 h 53"/>
                <a:gd name="T64" fmla="*/ 25 w 34"/>
                <a:gd name="T65" fmla="*/ 39 h 53"/>
                <a:gd name="T66" fmla="*/ 32 w 34"/>
                <a:gd name="T67" fmla="*/ 35 h 53"/>
                <a:gd name="T68" fmla="*/ 23 w 34"/>
                <a:gd name="T69" fmla="*/ 8 h 53"/>
                <a:gd name="T70" fmla="*/ 21 w 34"/>
                <a:gd name="T71" fmla="*/ 8 h 53"/>
                <a:gd name="T72" fmla="*/ 19 w 34"/>
                <a:gd name="T73" fmla="*/ 9 h 53"/>
                <a:gd name="T74" fmla="*/ 14 w 34"/>
                <a:gd name="T75" fmla="*/ 15 h 53"/>
                <a:gd name="T76" fmla="*/ 12 w 34"/>
                <a:gd name="T77" fmla="*/ 19 h 53"/>
                <a:gd name="T78" fmla="*/ 15 w 34"/>
                <a:gd name="T79" fmla="*/ 17 h 53"/>
                <a:gd name="T80" fmla="*/ 18 w 34"/>
                <a:gd name="T81" fmla="*/ 16 h 53"/>
                <a:gd name="T82" fmla="*/ 20 w 34"/>
                <a:gd name="T83" fmla="*/ 15 h 53"/>
                <a:gd name="T84" fmla="*/ 22 w 34"/>
                <a:gd name="T85" fmla="*/ 13 h 53"/>
                <a:gd name="T86" fmla="*/ 24 w 34"/>
                <a:gd name="T8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53">
                  <a:moveTo>
                    <a:pt x="34" y="39"/>
                  </a:moveTo>
                  <a:cubicBezTo>
                    <a:pt x="34" y="39"/>
                    <a:pt x="33" y="40"/>
                    <a:pt x="32" y="42"/>
                  </a:cubicBezTo>
                  <a:cubicBezTo>
                    <a:pt x="32" y="43"/>
                    <a:pt x="31" y="44"/>
                    <a:pt x="30" y="44"/>
                  </a:cubicBezTo>
                  <a:cubicBezTo>
                    <a:pt x="30" y="44"/>
                    <a:pt x="30" y="44"/>
                    <a:pt x="30" y="44"/>
                  </a:cubicBezTo>
                  <a:cubicBezTo>
                    <a:pt x="29" y="46"/>
                    <a:pt x="29" y="46"/>
                    <a:pt x="29" y="46"/>
                  </a:cubicBezTo>
                  <a:cubicBezTo>
                    <a:pt x="27" y="47"/>
                    <a:pt x="27" y="47"/>
                    <a:pt x="27" y="47"/>
                  </a:cubicBezTo>
                  <a:cubicBezTo>
                    <a:pt x="25" y="48"/>
                    <a:pt x="25" y="48"/>
                    <a:pt x="25" y="48"/>
                  </a:cubicBezTo>
                  <a:cubicBezTo>
                    <a:pt x="24" y="50"/>
                    <a:pt x="24" y="50"/>
                    <a:pt x="24" y="50"/>
                  </a:cubicBezTo>
                  <a:cubicBezTo>
                    <a:pt x="23" y="50"/>
                    <a:pt x="23" y="50"/>
                    <a:pt x="23" y="50"/>
                  </a:cubicBezTo>
                  <a:cubicBezTo>
                    <a:pt x="22" y="50"/>
                    <a:pt x="22" y="50"/>
                    <a:pt x="21" y="50"/>
                  </a:cubicBezTo>
                  <a:cubicBezTo>
                    <a:pt x="20" y="51"/>
                    <a:pt x="20" y="51"/>
                    <a:pt x="20" y="51"/>
                  </a:cubicBezTo>
                  <a:cubicBezTo>
                    <a:pt x="20" y="51"/>
                    <a:pt x="20" y="51"/>
                    <a:pt x="19" y="51"/>
                  </a:cubicBezTo>
                  <a:cubicBezTo>
                    <a:pt x="18" y="51"/>
                    <a:pt x="18" y="51"/>
                    <a:pt x="17" y="53"/>
                  </a:cubicBezTo>
                  <a:cubicBezTo>
                    <a:pt x="15" y="52"/>
                    <a:pt x="15" y="52"/>
                    <a:pt x="15" y="52"/>
                  </a:cubicBezTo>
                  <a:cubicBezTo>
                    <a:pt x="15" y="52"/>
                    <a:pt x="15" y="52"/>
                    <a:pt x="14" y="52"/>
                  </a:cubicBezTo>
                  <a:cubicBezTo>
                    <a:pt x="14" y="52"/>
                    <a:pt x="13" y="52"/>
                    <a:pt x="12" y="51"/>
                  </a:cubicBezTo>
                  <a:cubicBezTo>
                    <a:pt x="10" y="51"/>
                    <a:pt x="10" y="51"/>
                    <a:pt x="10" y="51"/>
                  </a:cubicBezTo>
                  <a:cubicBezTo>
                    <a:pt x="10" y="51"/>
                    <a:pt x="10" y="51"/>
                    <a:pt x="10" y="51"/>
                  </a:cubicBezTo>
                  <a:cubicBezTo>
                    <a:pt x="7" y="50"/>
                    <a:pt x="5" y="50"/>
                    <a:pt x="5" y="48"/>
                  </a:cubicBezTo>
                  <a:cubicBezTo>
                    <a:pt x="5" y="47"/>
                    <a:pt x="5" y="47"/>
                    <a:pt x="5" y="47"/>
                  </a:cubicBezTo>
                  <a:cubicBezTo>
                    <a:pt x="3" y="47"/>
                    <a:pt x="3" y="47"/>
                    <a:pt x="3" y="47"/>
                  </a:cubicBezTo>
                  <a:cubicBezTo>
                    <a:pt x="3" y="45"/>
                    <a:pt x="3" y="45"/>
                    <a:pt x="3" y="45"/>
                  </a:cubicBezTo>
                  <a:cubicBezTo>
                    <a:pt x="2" y="44"/>
                    <a:pt x="2" y="44"/>
                    <a:pt x="2" y="44"/>
                  </a:cubicBezTo>
                  <a:cubicBezTo>
                    <a:pt x="2" y="43"/>
                    <a:pt x="2" y="43"/>
                    <a:pt x="2" y="43"/>
                  </a:cubicBezTo>
                  <a:cubicBezTo>
                    <a:pt x="0" y="38"/>
                    <a:pt x="0" y="38"/>
                    <a:pt x="0" y="38"/>
                  </a:cubicBezTo>
                  <a:cubicBezTo>
                    <a:pt x="1" y="35"/>
                    <a:pt x="1" y="35"/>
                    <a:pt x="1" y="35"/>
                  </a:cubicBezTo>
                  <a:cubicBezTo>
                    <a:pt x="1" y="33"/>
                    <a:pt x="1" y="33"/>
                    <a:pt x="1" y="33"/>
                  </a:cubicBezTo>
                  <a:cubicBezTo>
                    <a:pt x="1" y="31"/>
                    <a:pt x="1" y="31"/>
                    <a:pt x="1" y="31"/>
                  </a:cubicBezTo>
                  <a:cubicBezTo>
                    <a:pt x="1" y="29"/>
                    <a:pt x="1" y="29"/>
                    <a:pt x="1" y="29"/>
                  </a:cubicBezTo>
                  <a:cubicBezTo>
                    <a:pt x="1" y="29"/>
                    <a:pt x="1" y="29"/>
                    <a:pt x="1" y="29"/>
                  </a:cubicBezTo>
                  <a:cubicBezTo>
                    <a:pt x="2" y="27"/>
                    <a:pt x="2" y="27"/>
                    <a:pt x="2" y="27"/>
                  </a:cubicBezTo>
                  <a:cubicBezTo>
                    <a:pt x="2" y="28"/>
                    <a:pt x="2" y="28"/>
                    <a:pt x="2" y="28"/>
                  </a:cubicBezTo>
                  <a:cubicBezTo>
                    <a:pt x="2" y="27"/>
                    <a:pt x="2" y="26"/>
                    <a:pt x="2" y="26"/>
                  </a:cubicBezTo>
                  <a:cubicBezTo>
                    <a:pt x="2" y="25"/>
                    <a:pt x="2" y="25"/>
                    <a:pt x="2" y="25"/>
                  </a:cubicBezTo>
                  <a:cubicBezTo>
                    <a:pt x="2" y="23"/>
                    <a:pt x="2" y="23"/>
                    <a:pt x="2" y="23"/>
                  </a:cubicBezTo>
                  <a:cubicBezTo>
                    <a:pt x="2" y="22"/>
                    <a:pt x="3" y="20"/>
                    <a:pt x="4" y="20"/>
                  </a:cubicBezTo>
                  <a:cubicBezTo>
                    <a:pt x="4" y="19"/>
                    <a:pt x="4" y="19"/>
                    <a:pt x="4" y="19"/>
                  </a:cubicBezTo>
                  <a:cubicBezTo>
                    <a:pt x="4" y="19"/>
                    <a:pt x="3" y="18"/>
                    <a:pt x="3" y="17"/>
                  </a:cubicBezTo>
                  <a:cubicBezTo>
                    <a:pt x="3" y="16"/>
                    <a:pt x="3" y="16"/>
                    <a:pt x="3" y="16"/>
                  </a:cubicBezTo>
                  <a:cubicBezTo>
                    <a:pt x="3" y="15"/>
                    <a:pt x="3" y="14"/>
                    <a:pt x="4" y="13"/>
                  </a:cubicBezTo>
                  <a:cubicBezTo>
                    <a:pt x="4" y="14"/>
                    <a:pt x="5" y="14"/>
                    <a:pt x="6" y="14"/>
                  </a:cubicBezTo>
                  <a:cubicBezTo>
                    <a:pt x="6" y="14"/>
                    <a:pt x="6" y="14"/>
                    <a:pt x="6" y="14"/>
                  </a:cubicBezTo>
                  <a:cubicBezTo>
                    <a:pt x="6" y="14"/>
                    <a:pt x="7" y="14"/>
                    <a:pt x="7" y="13"/>
                  </a:cubicBezTo>
                  <a:cubicBezTo>
                    <a:pt x="8" y="12"/>
                    <a:pt x="9" y="10"/>
                    <a:pt x="9" y="9"/>
                  </a:cubicBezTo>
                  <a:cubicBezTo>
                    <a:pt x="10" y="9"/>
                    <a:pt x="10" y="9"/>
                    <a:pt x="10" y="9"/>
                  </a:cubicBezTo>
                  <a:cubicBezTo>
                    <a:pt x="10" y="8"/>
                    <a:pt x="10" y="8"/>
                    <a:pt x="10" y="6"/>
                  </a:cubicBezTo>
                  <a:cubicBezTo>
                    <a:pt x="11" y="6"/>
                    <a:pt x="11" y="6"/>
                    <a:pt x="11" y="6"/>
                  </a:cubicBezTo>
                  <a:cubicBezTo>
                    <a:pt x="11" y="6"/>
                    <a:pt x="11" y="6"/>
                    <a:pt x="11" y="6"/>
                  </a:cubicBezTo>
                  <a:cubicBezTo>
                    <a:pt x="12" y="6"/>
                    <a:pt x="12" y="6"/>
                    <a:pt x="12" y="6"/>
                  </a:cubicBezTo>
                  <a:cubicBezTo>
                    <a:pt x="13" y="5"/>
                    <a:pt x="13" y="5"/>
                    <a:pt x="13" y="5"/>
                  </a:cubicBezTo>
                  <a:cubicBezTo>
                    <a:pt x="14" y="4"/>
                    <a:pt x="14" y="4"/>
                    <a:pt x="15" y="3"/>
                  </a:cubicBezTo>
                  <a:cubicBezTo>
                    <a:pt x="15" y="3"/>
                    <a:pt x="16" y="3"/>
                    <a:pt x="16" y="2"/>
                  </a:cubicBezTo>
                  <a:cubicBezTo>
                    <a:pt x="17" y="2"/>
                    <a:pt x="17" y="2"/>
                    <a:pt x="17" y="2"/>
                  </a:cubicBezTo>
                  <a:cubicBezTo>
                    <a:pt x="18" y="1"/>
                    <a:pt x="18" y="1"/>
                    <a:pt x="18" y="1"/>
                  </a:cubicBezTo>
                  <a:cubicBezTo>
                    <a:pt x="19" y="1"/>
                    <a:pt x="20" y="0"/>
                    <a:pt x="21" y="0"/>
                  </a:cubicBezTo>
                  <a:cubicBezTo>
                    <a:pt x="22" y="0"/>
                    <a:pt x="22" y="0"/>
                    <a:pt x="23" y="1"/>
                  </a:cubicBezTo>
                  <a:cubicBezTo>
                    <a:pt x="23" y="0"/>
                    <a:pt x="23" y="0"/>
                    <a:pt x="23" y="0"/>
                  </a:cubicBezTo>
                  <a:cubicBezTo>
                    <a:pt x="24" y="1"/>
                    <a:pt x="24" y="1"/>
                    <a:pt x="24" y="1"/>
                  </a:cubicBezTo>
                  <a:cubicBezTo>
                    <a:pt x="25" y="2"/>
                    <a:pt x="26" y="2"/>
                    <a:pt x="26" y="2"/>
                  </a:cubicBezTo>
                  <a:cubicBezTo>
                    <a:pt x="28" y="4"/>
                    <a:pt x="28" y="4"/>
                    <a:pt x="28" y="4"/>
                  </a:cubicBezTo>
                  <a:cubicBezTo>
                    <a:pt x="28" y="4"/>
                    <a:pt x="28" y="4"/>
                    <a:pt x="28" y="4"/>
                  </a:cubicBezTo>
                  <a:cubicBezTo>
                    <a:pt x="30" y="5"/>
                    <a:pt x="30" y="7"/>
                    <a:pt x="30" y="9"/>
                  </a:cubicBezTo>
                  <a:cubicBezTo>
                    <a:pt x="30" y="10"/>
                    <a:pt x="30" y="10"/>
                    <a:pt x="30" y="10"/>
                  </a:cubicBezTo>
                  <a:cubicBezTo>
                    <a:pt x="30" y="14"/>
                    <a:pt x="30" y="14"/>
                    <a:pt x="30" y="14"/>
                  </a:cubicBezTo>
                  <a:cubicBezTo>
                    <a:pt x="30" y="14"/>
                    <a:pt x="30" y="14"/>
                    <a:pt x="30" y="14"/>
                  </a:cubicBezTo>
                  <a:cubicBezTo>
                    <a:pt x="28" y="17"/>
                    <a:pt x="28" y="17"/>
                    <a:pt x="28" y="17"/>
                  </a:cubicBezTo>
                  <a:cubicBezTo>
                    <a:pt x="27" y="19"/>
                    <a:pt x="27" y="19"/>
                    <a:pt x="27" y="19"/>
                  </a:cubicBezTo>
                  <a:cubicBezTo>
                    <a:pt x="26" y="21"/>
                    <a:pt x="26" y="21"/>
                    <a:pt x="26" y="21"/>
                  </a:cubicBezTo>
                  <a:cubicBezTo>
                    <a:pt x="23" y="23"/>
                    <a:pt x="21" y="24"/>
                    <a:pt x="20" y="24"/>
                  </a:cubicBezTo>
                  <a:cubicBezTo>
                    <a:pt x="20" y="25"/>
                    <a:pt x="19" y="26"/>
                    <a:pt x="18" y="26"/>
                  </a:cubicBezTo>
                  <a:cubicBezTo>
                    <a:pt x="17" y="26"/>
                    <a:pt x="17" y="26"/>
                    <a:pt x="17" y="26"/>
                  </a:cubicBezTo>
                  <a:cubicBezTo>
                    <a:pt x="15" y="27"/>
                    <a:pt x="15" y="27"/>
                    <a:pt x="15" y="27"/>
                  </a:cubicBezTo>
                  <a:cubicBezTo>
                    <a:pt x="14" y="27"/>
                    <a:pt x="14" y="27"/>
                    <a:pt x="14" y="27"/>
                  </a:cubicBezTo>
                  <a:cubicBezTo>
                    <a:pt x="11" y="28"/>
                    <a:pt x="11" y="28"/>
                    <a:pt x="11" y="28"/>
                  </a:cubicBezTo>
                  <a:cubicBezTo>
                    <a:pt x="10" y="27"/>
                    <a:pt x="10" y="27"/>
                    <a:pt x="10" y="27"/>
                  </a:cubicBezTo>
                  <a:cubicBezTo>
                    <a:pt x="9" y="27"/>
                    <a:pt x="9" y="27"/>
                    <a:pt x="9" y="27"/>
                  </a:cubicBezTo>
                  <a:cubicBezTo>
                    <a:pt x="9" y="28"/>
                    <a:pt x="9" y="29"/>
                    <a:pt x="9" y="30"/>
                  </a:cubicBezTo>
                  <a:cubicBezTo>
                    <a:pt x="8" y="30"/>
                    <a:pt x="8" y="30"/>
                    <a:pt x="8" y="30"/>
                  </a:cubicBezTo>
                  <a:cubicBezTo>
                    <a:pt x="8" y="31"/>
                    <a:pt x="8" y="31"/>
                    <a:pt x="8" y="31"/>
                  </a:cubicBezTo>
                  <a:cubicBezTo>
                    <a:pt x="7" y="33"/>
                    <a:pt x="7" y="33"/>
                    <a:pt x="7" y="33"/>
                  </a:cubicBezTo>
                  <a:cubicBezTo>
                    <a:pt x="7" y="34"/>
                    <a:pt x="8" y="35"/>
                    <a:pt x="8" y="36"/>
                  </a:cubicBezTo>
                  <a:cubicBezTo>
                    <a:pt x="7" y="37"/>
                    <a:pt x="7" y="37"/>
                    <a:pt x="7" y="37"/>
                  </a:cubicBezTo>
                  <a:cubicBezTo>
                    <a:pt x="7" y="37"/>
                    <a:pt x="7" y="38"/>
                    <a:pt x="7" y="39"/>
                  </a:cubicBezTo>
                  <a:cubicBezTo>
                    <a:pt x="7" y="39"/>
                    <a:pt x="7" y="39"/>
                    <a:pt x="7" y="39"/>
                  </a:cubicBezTo>
                  <a:cubicBezTo>
                    <a:pt x="7" y="40"/>
                    <a:pt x="7" y="40"/>
                    <a:pt x="8" y="40"/>
                  </a:cubicBezTo>
                  <a:cubicBezTo>
                    <a:pt x="8" y="41"/>
                    <a:pt x="8" y="42"/>
                    <a:pt x="9" y="42"/>
                  </a:cubicBezTo>
                  <a:cubicBezTo>
                    <a:pt x="10" y="43"/>
                    <a:pt x="10" y="43"/>
                    <a:pt x="10" y="43"/>
                  </a:cubicBezTo>
                  <a:cubicBezTo>
                    <a:pt x="12" y="43"/>
                    <a:pt x="12" y="43"/>
                    <a:pt x="12" y="43"/>
                  </a:cubicBezTo>
                  <a:cubicBezTo>
                    <a:pt x="12" y="44"/>
                    <a:pt x="12" y="44"/>
                    <a:pt x="12" y="44"/>
                  </a:cubicBezTo>
                  <a:cubicBezTo>
                    <a:pt x="13" y="44"/>
                    <a:pt x="13" y="44"/>
                    <a:pt x="13" y="44"/>
                  </a:cubicBezTo>
                  <a:cubicBezTo>
                    <a:pt x="16" y="44"/>
                    <a:pt x="16" y="44"/>
                    <a:pt x="16" y="44"/>
                  </a:cubicBezTo>
                  <a:cubicBezTo>
                    <a:pt x="18" y="44"/>
                    <a:pt x="18" y="44"/>
                    <a:pt x="18" y="44"/>
                  </a:cubicBezTo>
                  <a:cubicBezTo>
                    <a:pt x="19" y="43"/>
                    <a:pt x="19" y="43"/>
                    <a:pt x="19" y="43"/>
                  </a:cubicBezTo>
                  <a:cubicBezTo>
                    <a:pt x="20" y="43"/>
                    <a:pt x="20" y="43"/>
                    <a:pt x="20" y="43"/>
                  </a:cubicBezTo>
                  <a:cubicBezTo>
                    <a:pt x="21" y="41"/>
                    <a:pt x="21" y="41"/>
                    <a:pt x="21" y="41"/>
                  </a:cubicBezTo>
                  <a:cubicBezTo>
                    <a:pt x="21" y="41"/>
                    <a:pt x="21" y="41"/>
                    <a:pt x="21" y="41"/>
                  </a:cubicBezTo>
                  <a:cubicBezTo>
                    <a:pt x="24" y="40"/>
                    <a:pt x="24" y="40"/>
                    <a:pt x="24" y="40"/>
                  </a:cubicBezTo>
                  <a:cubicBezTo>
                    <a:pt x="24" y="40"/>
                    <a:pt x="25" y="39"/>
                    <a:pt x="25" y="39"/>
                  </a:cubicBezTo>
                  <a:cubicBezTo>
                    <a:pt x="25" y="39"/>
                    <a:pt x="25" y="39"/>
                    <a:pt x="25" y="39"/>
                  </a:cubicBezTo>
                  <a:cubicBezTo>
                    <a:pt x="27" y="38"/>
                    <a:pt x="28" y="38"/>
                    <a:pt x="28" y="36"/>
                  </a:cubicBezTo>
                  <a:cubicBezTo>
                    <a:pt x="29" y="36"/>
                    <a:pt x="30" y="35"/>
                    <a:pt x="31" y="35"/>
                  </a:cubicBezTo>
                  <a:cubicBezTo>
                    <a:pt x="32" y="35"/>
                    <a:pt x="32" y="35"/>
                    <a:pt x="32" y="35"/>
                  </a:cubicBezTo>
                  <a:cubicBezTo>
                    <a:pt x="33" y="36"/>
                    <a:pt x="34" y="38"/>
                    <a:pt x="34" y="39"/>
                  </a:cubicBezTo>
                  <a:moveTo>
                    <a:pt x="23" y="8"/>
                  </a:moveTo>
                  <a:cubicBezTo>
                    <a:pt x="23" y="8"/>
                    <a:pt x="23" y="8"/>
                    <a:pt x="23" y="8"/>
                  </a:cubicBezTo>
                  <a:cubicBezTo>
                    <a:pt x="23" y="8"/>
                    <a:pt x="23" y="8"/>
                    <a:pt x="23" y="8"/>
                  </a:cubicBezTo>
                  <a:cubicBezTo>
                    <a:pt x="22" y="8"/>
                    <a:pt x="22" y="8"/>
                    <a:pt x="22" y="8"/>
                  </a:cubicBezTo>
                  <a:cubicBezTo>
                    <a:pt x="22" y="8"/>
                    <a:pt x="21" y="8"/>
                    <a:pt x="21" y="8"/>
                  </a:cubicBezTo>
                  <a:cubicBezTo>
                    <a:pt x="20" y="9"/>
                    <a:pt x="20" y="9"/>
                    <a:pt x="20" y="9"/>
                  </a:cubicBezTo>
                  <a:cubicBezTo>
                    <a:pt x="19" y="9"/>
                    <a:pt x="19" y="9"/>
                    <a:pt x="19" y="9"/>
                  </a:cubicBezTo>
                  <a:cubicBezTo>
                    <a:pt x="19" y="9"/>
                    <a:pt x="19" y="9"/>
                    <a:pt x="19" y="9"/>
                  </a:cubicBezTo>
                  <a:cubicBezTo>
                    <a:pt x="17" y="11"/>
                    <a:pt x="17" y="11"/>
                    <a:pt x="17" y="11"/>
                  </a:cubicBezTo>
                  <a:cubicBezTo>
                    <a:pt x="16" y="12"/>
                    <a:pt x="16" y="12"/>
                    <a:pt x="16" y="12"/>
                  </a:cubicBezTo>
                  <a:cubicBezTo>
                    <a:pt x="14" y="15"/>
                    <a:pt x="14" y="15"/>
                    <a:pt x="14" y="15"/>
                  </a:cubicBezTo>
                  <a:cubicBezTo>
                    <a:pt x="13" y="16"/>
                    <a:pt x="13" y="16"/>
                    <a:pt x="13" y="16"/>
                  </a:cubicBezTo>
                  <a:cubicBezTo>
                    <a:pt x="13" y="17"/>
                    <a:pt x="13" y="18"/>
                    <a:pt x="12" y="19"/>
                  </a:cubicBezTo>
                  <a:cubicBezTo>
                    <a:pt x="12" y="19"/>
                    <a:pt x="12" y="19"/>
                    <a:pt x="12" y="19"/>
                  </a:cubicBezTo>
                  <a:cubicBezTo>
                    <a:pt x="12" y="19"/>
                    <a:pt x="13" y="19"/>
                    <a:pt x="14" y="19"/>
                  </a:cubicBezTo>
                  <a:cubicBezTo>
                    <a:pt x="15" y="18"/>
                    <a:pt x="15" y="18"/>
                    <a:pt x="15" y="18"/>
                  </a:cubicBezTo>
                  <a:cubicBezTo>
                    <a:pt x="15" y="17"/>
                    <a:pt x="15" y="17"/>
                    <a:pt x="15" y="17"/>
                  </a:cubicBezTo>
                  <a:cubicBezTo>
                    <a:pt x="17" y="18"/>
                    <a:pt x="17" y="18"/>
                    <a:pt x="17" y="18"/>
                  </a:cubicBezTo>
                  <a:cubicBezTo>
                    <a:pt x="17" y="16"/>
                    <a:pt x="17" y="16"/>
                    <a:pt x="17" y="16"/>
                  </a:cubicBezTo>
                  <a:cubicBezTo>
                    <a:pt x="18" y="16"/>
                    <a:pt x="18" y="16"/>
                    <a:pt x="18" y="16"/>
                  </a:cubicBezTo>
                  <a:cubicBezTo>
                    <a:pt x="19" y="17"/>
                    <a:pt x="19" y="17"/>
                    <a:pt x="19" y="17"/>
                  </a:cubicBezTo>
                  <a:cubicBezTo>
                    <a:pt x="20" y="15"/>
                    <a:pt x="20" y="15"/>
                    <a:pt x="20" y="15"/>
                  </a:cubicBezTo>
                  <a:cubicBezTo>
                    <a:pt x="20" y="15"/>
                    <a:pt x="20" y="15"/>
                    <a:pt x="20" y="15"/>
                  </a:cubicBezTo>
                  <a:cubicBezTo>
                    <a:pt x="20" y="14"/>
                    <a:pt x="20" y="14"/>
                    <a:pt x="20" y="14"/>
                  </a:cubicBezTo>
                  <a:cubicBezTo>
                    <a:pt x="22" y="14"/>
                    <a:pt x="22" y="14"/>
                    <a:pt x="22" y="14"/>
                  </a:cubicBezTo>
                  <a:cubicBezTo>
                    <a:pt x="22" y="13"/>
                    <a:pt x="22" y="13"/>
                    <a:pt x="22" y="13"/>
                  </a:cubicBezTo>
                  <a:cubicBezTo>
                    <a:pt x="22" y="13"/>
                    <a:pt x="22" y="13"/>
                    <a:pt x="22" y="13"/>
                  </a:cubicBezTo>
                  <a:cubicBezTo>
                    <a:pt x="24" y="11"/>
                    <a:pt x="24" y="11"/>
                    <a:pt x="24" y="11"/>
                  </a:cubicBezTo>
                  <a:cubicBezTo>
                    <a:pt x="24" y="10"/>
                    <a:pt x="24" y="10"/>
                    <a:pt x="24" y="9"/>
                  </a:cubicBezTo>
                  <a:cubicBezTo>
                    <a:pt x="24" y="9"/>
                    <a:pt x="24"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8"/>
            <p:cNvSpPr>
              <a:spLocks/>
            </p:cNvSpPr>
            <p:nvPr userDrawn="1"/>
          </p:nvSpPr>
          <p:spPr bwMode="auto">
            <a:xfrm>
              <a:off x="605" y="421"/>
              <a:ext cx="78" cy="94"/>
            </a:xfrm>
            <a:custGeom>
              <a:avLst/>
              <a:gdLst>
                <a:gd name="T0" fmla="*/ 33 w 38"/>
                <a:gd name="T1" fmla="*/ 8 h 45"/>
                <a:gd name="T2" fmla="*/ 30 w 38"/>
                <a:gd name="T3" fmla="*/ 9 h 45"/>
                <a:gd name="T4" fmla="*/ 27 w 38"/>
                <a:gd name="T5" fmla="*/ 10 h 45"/>
                <a:gd name="T6" fmla="*/ 26 w 38"/>
                <a:gd name="T7" fmla="*/ 11 h 45"/>
                <a:gd name="T8" fmla="*/ 22 w 38"/>
                <a:gd name="T9" fmla="*/ 14 h 45"/>
                <a:gd name="T10" fmla="*/ 19 w 38"/>
                <a:gd name="T11" fmla="*/ 16 h 45"/>
                <a:gd name="T12" fmla="*/ 17 w 38"/>
                <a:gd name="T13" fmla="*/ 19 h 45"/>
                <a:gd name="T14" fmla="*/ 15 w 38"/>
                <a:gd name="T15" fmla="*/ 22 h 45"/>
                <a:gd name="T16" fmla="*/ 14 w 38"/>
                <a:gd name="T17" fmla="*/ 24 h 45"/>
                <a:gd name="T18" fmla="*/ 13 w 38"/>
                <a:gd name="T19" fmla="*/ 26 h 45"/>
                <a:gd name="T20" fmla="*/ 12 w 38"/>
                <a:gd name="T21" fmla="*/ 28 h 45"/>
                <a:gd name="T22" fmla="*/ 12 w 38"/>
                <a:gd name="T23" fmla="*/ 29 h 45"/>
                <a:gd name="T24" fmla="*/ 10 w 38"/>
                <a:gd name="T25" fmla="*/ 32 h 45"/>
                <a:gd name="T26" fmla="*/ 10 w 38"/>
                <a:gd name="T27" fmla="*/ 36 h 45"/>
                <a:gd name="T28" fmla="*/ 10 w 38"/>
                <a:gd name="T29" fmla="*/ 38 h 45"/>
                <a:gd name="T30" fmla="*/ 12 w 38"/>
                <a:gd name="T31" fmla="*/ 41 h 45"/>
                <a:gd name="T32" fmla="*/ 9 w 38"/>
                <a:gd name="T33" fmla="*/ 44 h 45"/>
                <a:gd name="T34" fmla="*/ 3 w 38"/>
                <a:gd name="T35" fmla="*/ 44 h 45"/>
                <a:gd name="T36" fmla="*/ 2 w 38"/>
                <a:gd name="T37" fmla="*/ 41 h 45"/>
                <a:gd name="T38" fmla="*/ 2 w 38"/>
                <a:gd name="T39" fmla="*/ 37 h 45"/>
                <a:gd name="T40" fmla="*/ 2 w 38"/>
                <a:gd name="T41" fmla="*/ 34 h 45"/>
                <a:gd name="T42" fmla="*/ 2 w 38"/>
                <a:gd name="T43" fmla="*/ 31 h 45"/>
                <a:gd name="T44" fmla="*/ 2 w 38"/>
                <a:gd name="T45" fmla="*/ 27 h 45"/>
                <a:gd name="T46" fmla="*/ 2 w 38"/>
                <a:gd name="T47" fmla="*/ 25 h 45"/>
                <a:gd name="T48" fmla="*/ 2 w 38"/>
                <a:gd name="T49" fmla="*/ 22 h 45"/>
                <a:gd name="T50" fmla="*/ 2 w 38"/>
                <a:gd name="T51" fmla="*/ 20 h 45"/>
                <a:gd name="T52" fmla="*/ 2 w 38"/>
                <a:gd name="T53" fmla="*/ 17 h 45"/>
                <a:gd name="T54" fmla="*/ 2 w 38"/>
                <a:gd name="T55" fmla="*/ 14 h 45"/>
                <a:gd name="T56" fmla="*/ 0 w 38"/>
                <a:gd name="T57" fmla="*/ 11 h 45"/>
                <a:gd name="T58" fmla="*/ 1 w 38"/>
                <a:gd name="T59" fmla="*/ 9 h 45"/>
                <a:gd name="T60" fmla="*/ 0 w 38"/>
                <a:gd name="T61" fmla="*/ 5 h 45"/>
                <a:gd name="T62" fmla="*/ 4 w 38"/>
                <a:gd name="T63" fmla="*/ 0 h 45"/>
                <a:gd name="T64" fmla="*/ 7 w 38"/>
                <a:gd name="T65" fmla="*/ 3 h 45"/>
                <a:gd name="T66" fmla="*/ 8 w 38"/>
                <a:gd name="T67" fmla="*/ 7 h 45"/>
                <a:gd name="T68" fmla="*/ 9 w 38"/>
                <a:gd name="T69" fmla="*/ 13 h 45"/>
                <a:gd name="T70" fmla="*/ 9 w 38"/>
                <a:gd name="T71" fmla="*/ 15 h 45"/>
                <a:gd name="T72" fmla="*/ 9 w 38"/>
                <a:gd name="T73" fmla="*/ 20 h 45"/>
                <a:gd name="T74" fmla="*/ 9 w 38"/>
                <a:gd name="T75" fmla="*/ 21 h 45"/>
                <a:gd name="T76" fmla="*/ 10 w 38"/>
                <a:gd name="T77" fmla="*/ 21 h 45"/>
                <a:gd name="T78" fmla="*/ 11 w 38"/>
                <a:gd name="T79" fmla="*/ 18 h 45"/>
                <a:gd name="T80" fmla="*/ 13 w 38"/>
                <a:gd name="T81" fmla="*/ 16 h 45"/>
                <a:gd name="T82" fmla="*/ 14 w 38"/>
                <a:gd name="T83" fmla="*/ 13 h 45"/>
                <a:gd name="T84" fmla="*/ 17 w 38"/>
                <a:gd name="T85" fmla="*/ 10 h 45"/>
                <a:gd name="T86" fmla="*/ 18 w 38"/>
                <a:gd name="T87" fmla="*/ 8 h 45"/>
                <a:gd name="T88" fmla="*/ 20 w 38"/>
                <a:gd name="T89" fmla="*/ 8 h 45"/>
                <a:gd name="T90" fmla="*/ 21 w 38"/>
                <a:gd name="T91" fmla="*/ 7 h 45"/>
                <a:gd name="T92" fmla="*/ 23 w 38"/>
                <a:gd name="T93" fmla="*/ 6 h 45"/>
                <a:gd name="T94" fmla="*/ 24 w 38"/>
                <a:gd name="T95" fmla="*/ 5 h 45"/>
                <a:gd name="T96" fmla="*/ 27 w 38"/>
                <a:gd name="T97" fmla="*/ 3 h 45"/>
                <a:gd name="T98" fmla="*/ 31 w 38"/>
                <a:gd name="T99" fmla="*/ 2 h 45"/>
                <a:gd name="T100" fmla="*/ 31 w 38"/>
                <a:gd name="T101" fmla="*/ 2 h 45"/>
                <a:gd name="T102" fmla="*/ 33 w 38"/>
                <a:gd name="T103" fmla="*/ 2 h 45"/>
                <a:gd name="T104" fmla="*/ 38 w 38"/>
                <a:gd name="T105"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45">
                  <a:moveTo>
                    <a:pt x="37" y="8"/>
                  </a:moveTo>
                  <a:cubicBezTo>
                    <a:pt x="33" y="8"/>
                    <a:pt x="33" y="8"/>
                    <a:pt x="33" y="8"/>
                  </a:cubicBezTo>
                  <a:cubicBezTo>
                    <a:pt x="31" y="9"/>
                    <a:pt x="31" y="9"/>
                    <a:pt x="31" y="9"/>
                  </a:cubicBezTo>
                  <a:cubicBezTo>
                    <a:pt x="30" y="9"/>
                    <a:pt x="30" y="9"/>
                    <a:pt x="30" y="9"/>
                  </a:cubicBezTo>
                  <a:cubicBezTo>
                    <a:pt x="28" y="10"/>
                    <a:pt x="28" y="10"/>
                    <a:pt x="28" y="10"/>
                  </a:cubicBezTo>
                  <a:cubicBezTo>
                    <a:pt x="27" y="10"/>
                    <a:pt x="27" y="10"/>
                    <a:pt x="27" y="10"/>
                  </a:cubicBezTo>
                  <a:cubicBezTo>
                    <a:pt x="26" y="11"/>
                    <a:pt x="26" y="11"/>
                    <a:pt x="26" y="11"/>
                  </a:cubicBezTo>
                  <a:cubicBezTo>
                    <a:pt x="26" y="11"/>
                    <a:pt x="26" y="11"/>
                    <a:pt x="26" y="11"/>
                  </a:cubicBezTo>
                  <a:cubicBezTo>
                    <a:pt x="24" y="12"/>
                    <a:pt x="24" y="12"/>
                    <a:pt x="24" y="12"/>
                  </a:cubicBezTo>
                  <a:cubicBezTo>
                    <a:pt x="22" y="14"/>
                    <a:pt x="22" y="14"/>
                    <a:pt x="22" y="14"/>
                  </a:cubicBezTo>
                  <a:cubicBezTo>
                    <a:pt x="21" y="14"/>
                    <a:pt x="21" y="14"/>
                    <a:pt x="21" y="14"/>
                  </a:cubicBezTo>
                  <a:cubicBezTo>
                    <a:pt x="20" y="15"/>
                    <a:pt x="20" y="16"/>
                    <a:pt x="19" y="16"/>
                  </a:cubicBezTo>
                  <a:cubicBezTo>
                    <a:pt x="18" y="19"/>
                    <a:pt x="18" y="19"/>
                    <a:pt x="18" y="19"/>
                  </a:cubicBezTo>
                  <a:cubicBezTo>
                    <a:pt x="17" y="19"/>
                    <a:pt x="17" y="19"/>
                    <a:pt x="17" y="19"/>
                  </a:cubicBezTo>
                  <a:cubicBezTo>
                    <a:pt x="17" y="20"/>
                    <a:pt x="17" y="20"/>
                    <a:pt x="17" y="21"/>
                  </a:cubicBezTo>
                  <a:cubicBezTo>
                    <a:pt x="15" y="22"/>
                    <a:pt x="15" y="22"/>
                    <a:pt x="15" y="22"/>
                  </a:cubicBezTo>
                  <a:cubicBezTo>
                    <a:pt x="14" y="23"/>
                    <a:pt x="14" y="23"/>
                    <a:pt x="14" y="23"/>
                  </a:cubicBezTo>
                  <a:cubicBezTo>
                    <a:pt x="14" y="24"/>
                    <a:pt x="14" y="24"/>
                    <a:pt x="14" y="24"/>
                  </a:cubicBezTo>
                  <a:cubicBezTo>
                    <a:pt x="13" y="26"/>
                    <a:pt x="13" y="26"/>
                    <a:pt x="13" y="26"/>
                  </a:cubicBezTo>
                  <a:cubicBezTo>
                    <a:pt x="13" y="26"/>
                    <a:pt x="13" y="26"/>
                    <a:pt x="13" y="26"/>
                  </a:cubicBezTo>
                  <a:cubicBezTo>
                    <a:pt x="13" y="27"/>
                    <a:pt x="13" y="27"/>
                    <a:pt x="13" y="27"/>
                  </a:cubicBezTo>
                  <a:cubicBezTo>
                    <a:pt x="12" y="28"/>
                    <a:pt x="12" y="28"/>
                    <a:pt x="12" y="28"/>
                  </a:cubicBezTo>
                  <a:cubicBezTo>
                    <a:pt x="13" y="28"/>
                    <a:pt x="13" y="28"/>
                    <a:pt x="13" y="29"/>
                  </a:cubicBezTo>
                  <a:cubicBezTo>
                    <a:pt x="12" y="29"/>
                    <a:pt x="12" y="29"/>
                    <a:pt x="12" y="29"/>
                  </a:cubicBezTo>
                  <a:cubicBezTo>
                    <a:pt x="11" y="31"/>
                    <a:pt x="11" y="31"/>
                    <a:pt x="11" y="31"/>
                  </a:cubicBezTo>
                  <a:cubicBezTo>
                    <a:pt x="10" y="32"/>
                    <a:pt x="10" y="32"/>
                    <a:pt x="10" y="32"/>
                  </a:cubicBezTo>
                  <a:cubicBezTo>
                    <a:pt x="11" y="34"/>
                    <a:pt x="11" y="34"/>
                    <a:pt x="11" y="34"/>
                  </a:cubicBezTo>
                  <a:cubicBezTo>
                    <a:pt x="10" y="36"/>
                    <a:pt x="10" y="36"/>
                    <a:pt x="10" y="36"/>
                  </a:cubicBezTo>
                  <a:cubicBezTo>
                    <a:pt x="10" y="36"/>
                    <a:pt x="10" y="37"/>
                    <a:pt x="10" y="37"/>
                  </a:cubicBezTo>
                  <a:cubicBezTo>
                    <a:pt x="10" y="37"/>
                    <a:pt x="10" y="38"/>
                    <a:pt x="10" y="38"/>
                  </a:cubicBezTo>
                  <a:cubicBezTo>
                    <a:pt x="10" y="39"/>
                    <a:pt x="10" y="39"/>
                    <a:pt x="10" y="39"/>
                  </a:cubicBezTo>
                  <a:cubicBezTo>
                    <a:pt x="12" y="41"/>
                    <a:pt x="12" y="41"/>
                    <a:pt x="12" y="41"/>
                  </a:cubicBezTo>
                  <a:cubicBezTo>
                    <a:pt x="10" y="43"/>
                    <a:pt x="10" y="43"/>
                    <a:pt x="10" y="43"/>
                  </a:cubicBezTo>
                  <a:cubicBezTo>
                    <a:pt x="9" y="44"/>
                    <a:pt x="9" y="44"/>
                    <a:pt x="9" y="44"/>
                  </a:cubicBezTo>
                  <a:cubicBezTo>
                    <a:pt x="6" y="45"/>
                    <a:pt x="6" y="45"/>
                    <a:pt x="6" y="45"/>
                  </a:cubicBezTo>
                  <a:cubicBezTo>
                    <a:pt x="3" y="44"/>
                    <a:pt x="3" y="44"/>
                    <a:pt x="3" y="44"/>
                  </a:cubicBezTo>
                  <a:cubicBezTo>
                    <a:pt x="3" y="41"/>
                    <a:pt x="3" y="41"/>
                    <a:pt x="3" y="41"/>
                  </a:cubicBezTo>
                  <a:cubicBezTo>
                    <a:pt x="2" y="41"/>
                    <a:pt x="2" y="41"/>
                    <a:pt x="2" y="41"/>
                  </a:cubicBezTo>
                  <a:cubicBezTo>
                    <a:pt x="2" y="39"/>
                    <a:pt x="2" y="39"/>
                    <a:pt x="2" y="39"/>
                  </a:cubicBezTo>
                  <a:cubicBezTo>
                    <a:pt x="2" y="38"/>
                    <a:pt x="2" y="37"/>
                    <a:pt x="2" y="37"/>
                  </a:cubicBezTo>
                  <a:cubicBezTo>
                    <a:pt x="2" y="36"/>
                    <a:pt x="2" y="36"/>
                    <a:pt x="2" y="35"/>
                  </a:cubicBezTo>
                  <a:cubicBezTo>
                    <a:pt x="2" y="34"/>
                    <a:pt x="2" y="34"/>
                    <a:pt x="2" y="34"/>
                  </a:cubicBezTo>
                  <a:cubicBezTo>
                    <a:pt x="2" y="34"/>
                    <a:pt x="1" y="33"/>
                    <a:pt x="1" y="32"/>
                  </a:cubicBezTo>
                  <a:cubicBezTo>
                    <a:pt x="1" y="32"/>
                    <a:pt x="2" y="31"/>
                    <a:pt x="2" y="31"/>
                  </a:cubicBezTo>
                  <a:cubicBezTo>
                    <a:pt x="2" y="31"/>
                    <a:pt x="2" y="30"/>
                    <a:pt x="2" y="28"/>
                  </a:cubicBezTo>
                  <a:cubicBezTo>
                    <a:pt x="2" y="27"/>
                    <a:pt x="2" y="27"/>
                    <a:pt x="2" y="27"/>
                  </a:cubicBezTo>
                  <a:cubicBezTo>
                    <a:pt x="2" y="26"/>
                    <a:pt x="2" y="26"/>
                    <a:pt x="2" y="26"/>
                  </a:cubicBezTo>
                  <a:cubicBezTo>
                    <a:pt x="2" y="25"/>
                    <a:pt x="2" y="25"/>
                    <a:pt x="2" y="25"/>
                  </a:cubicBezTo>
                  <a:cubicBezTo>
                    <a:pt x="2" y="24"/>
                    <a:pt x="2" y="24"/>
                    <a:pt x="2" y="24"/>
                  </a:cubicBezTo>
                  <a:cubicBezTo>
                    <a:pt x="2" y="22"/>
                    <a:pt x="2" y="22"/>
                    <a:pt x="2" y="22"/>
                  </a:cubicBezTo>
                  <a:cubicBezTo>
                    <a:pt x="2" y="21"/>
                    <a:pt x="2" y="21"/>
                    <a:pt x="2" y="21"/>
                  </a:cubicBezTo>
                  <a:cubicBezTo>
                    <a:pt x="2" y="20"/>
                    <a:pt x="2" y="20"/>
                    <a:pt x="2" y="20"/>
                  </a:cubicBezTo>
                  <a:cubicBezTo>
                    <a:pt x="2" y="18"/>
                    <a:pt x="2" y="18"/>
                    <a:pt x="2" y="18"/>
                  </a:cubicBezTo>
                  <a:cubicBezTo>
                    <a:pt x="2" y="18"/>
                    <a:pt x="2" y="17"/>
                    <a:pt x="2" y="17"/>
                  </a:cubicBezTo>
                  <a:cubicBezTo>
                    <a:pt x="2" y="16"/>
                    <a:pt x="2" y="15"/>
                    <a:pt x="1" y="15"/>
                  </a:cubicBezTo>
                  <a:cubicBezTo>
                    <a:pt x="2" y="14"/>
                    <a:pt x="2" y="14"/>
                    <a:pt x="2" y="14"/>
                  </a:cubicBezTo>
                  <a:cubicBezTo>
                    <a:pt x="1" y="12"/>
                    <a:pt x="1" y="12"/>
                    <a:pt x="1" y="12"/>
                  </a:cubicBezTo>
                  <a:cubicBezTo>
                    <a:pt x="0" y="11"/>
                    <a:pt x="0" y="11"/>
                    <a:pt x="0" y="11"/>
                  </a:cubicBezTo>
                  <a:cubicBezTo>
                    <a:pt x="1" y="9"/>
                    <a:pt x="1" y="9"/>
                    <a:pt x="1" y="9"/>
                  </a:cubicBezTo>
                  <a:cubicBezTo>
                    <a:pt x="1" y="9"/>
                    <a:pt x="1" y="9"/>
                    <a:pt x="1" y="9"/>
                  </a:cubicBezTo>
                  <a:cubicBezTo>
                    <a:pt x="0" y="6"/>
                    <a:pt x="0" y="6"/>
                    <a:pt x="0" y="6"/>
                  </a:cubicBezTo>
                  <a:cubicBezTo>
                    <a:pt x="0" y="5"/>
                    <a:pt x="0" y="5"/>
                    <a:pt x="0" y="5"/>
                  </a:cubicBezTo>
                  <a:cubicBezTo>
                    <a:pt x="0" y="5"/>
                    <a:pt x="0" y="4"/>
                    <a:pt x="0" y="4"/>
                  </a:cubicBezTo>
                  <a:cubicBezTo>
                    <a:pt x="0" y="3"/>
                    <a:pt x="1" y="1"/>
                    <a:pt x="4" y="0"/>
                  </a:cubicBezTo>
                  <a:cubicBezTo>
                    <a:pt x="7" y="1"/>
                    <a:pt x="7" y="1"/>
                    <a:pt x="7" y="1"/>
                  </a:cubicBezTo>
                  <a:cubicBezTo>
                    <a:pt x="7" y="3"/>
                    <a:pt x="7" y="3"/>
                    <a:pt x="7" y="3"/>
                  </a:cubicBezTo>
                  <a:cubicBezTo>
                    <a:pt x="8" y="4"/>
                    <a:pt x="8" y="4"/>
                    <a:pt x="8" y="4"/>
                  </a:cubicBezTo>
                  <a:cubicBezTo>
                    <a:pt x="8" y="7"/>
                    <a:pt x="8" y="7"/>
                    <a:pt x="8" y="7"/>
                  </a:cubicBezTo>
                  <a:cubicBezTo>
                    <a:pt x="8" y="9"/>
                    <a:pt x="9" y="11"/>
                    <a:pt x="9" y="11"/>
                  </a:cubicBezTo>
                  <a:cubicBezTo>
                    <a:pt x="9" y="13"/>
                    <a:pt x="9" y="13"/>
                    <a:pt x="9" y="13"/>
                  </a:cubicBezTo>
                  <a:cubicBezTo>
                    <a:pt x="9" y="13"/>
                    <a:pt x="9" y="13"/>
                    <a:pt x="9" y="14"/>
                  </a:cubicBezTo>
                  <a:cubicBezTo>
                    <a:pt x="9" y="15"/>
                    <a:pt x="9" y="15"/>
                    <a:pt x="9" y="15"/>
                  </a:cubicBezTo>
                  <a:cubicBezTo>
                    <a:pt x="9" y="17"/>
                    <a:pt x="9" y="17"/>
                    <a:pt x="9" y="17"/>
                  </a:cubicBezTo>
                  <a:cubicBezTo>
                    <a:pt x="9" y="20"/>
                    <a:pt x="9" y="20"/>
                    <a:pt x="9" y="20"/>
                  </a:cubicBezTo>
                  <a:cubicBezTo>
                    <a:pt x="8" y="21"/>
                    <a:pt x="8" y="21"/>
                    <a:pt x="8" y="21"/>
                  </a:cubicBezTo>
                  <a:cubicBezTo>
                    <a:pt x="9" y="21"/>
                    <a:pt x="9" y="21"/>
                    <a:pt x="9" y="21"/>
                  </a:cubicBezTo>
                  <a:cubicBezTo>
                    <a:pt x="9" y="22"/>
                    <a:pt x="9" y="22"/>
                    <a:pt x="9" y="22"/>
                  </a:cubicBezTo>
                  <a:cubicBezTo>
                    <a:pt x="9" y="22"/>
                    <a:pt x="9" y="21"/>
                    <a:pt x="10" y="21"/>
                  </a:cubicBezTo>
                  <a:cubicBezTo>
                    <a:pt x="10" y="19"/>
                    <a:pt x="10" y="19"/>
                    <a:pt x="10" y="19"/>
                  </a:cubicBezTo>
                  <a:cubicBezTo>
                    <a:pt x="10" y="19"/>
                    <a:pt x="10" y="18"/>
                    <a:pt x="11" y="18"/>
                  </a:cubicBezTo>
                  <a:cubicBezTo>
                    <a:pt x="11" y="17"/>
                    <a:pt x="11" y="17"/>
                    <a:pt x="11" y="17"/>
                  </a:cubicBezTo>
                  <a:cubicBezTo>
                    <a:pt x="13" y="16"/>
                    <a:pt x="13" y="16"/>
                    <a:pt x="13" y="16"/>
                  </a:cubicBezTo>
                  <a:cubicBezTo>
                    <a:pt x="13" y="15"/>
                    <a:pt x="13" y="15"/>
                    <a:pt x="13" y="15"/>
                  </a:cubicBezTo>
                  <a:cubicBezTo>
                    <a:pt x="14" y="13"/>
                    <a:pt x="14" y="13"/>
                    <a:pt x="14" y="13"/>
                  </a:cubicBezTo>
                  <a:cubicBezTo>
                    <a:pt x="15" y="12"/>
                    <a:pt x="15" y="12"/>
                    <a:pt x="15" y="12"/>
                  </a:cubicBezTo>
                  <a:cubicBezTo>
                    <a:pt x="16" y="11"/>
                    <a:pt x="17" y="10"/>
                    <a:pt x="17" y="10"/>
                  </a:cubicBezTo>
                  <a:cubicBezTo>
                    <a:pt x="18" y="10"/>
                    <a:pt x="18" y="10"/>
                    <a:pt x="18" y="10"/>
                  </a:cubicBezTo>
                  <a:cubicBezTo>
                    <a:pt x="18" y="8"/>
                    <a:pt x="18" y="8"/>
                    <a:pt x="18" y="8"/>
                  </a:cubicBezTo>
                  <a:cubicBezTo>
                    <a:pt x="19" y="8"/>
                    <a:pt x="19" y="8"/>
                    <a:pt x="19" y="8"/>
                  </a:cubicBezTo>
                  <a:cubicBezTo>
                    <a:pt x="20" y="8"/>
                    <a:pt x="20" y="8"/>
                    <a:pt x="20" y="8"/>
                  </a:cubicBezTo>
                  <a:cubicBezTo>
                    <a:pt x="20" y="7"/>
                    <a:pt x="20" y="7"/>
                    <a:pt x="20" y="7"/>
                  </a:cubicBezTo>
                  <a:cubicBezTo>
                    <a:pt x="21" y="7"/>
                    <a:pt x="21" y="7"/>
                    <a:pt x="21" y="7"/>
                  </a:cubicBezTo>
                  <a:cubicBezTo>
                    <a:pt x="22" y="6"/>
                    <a:pt x="22" y="6"/>
                    <a:pt x="22" y="6"/>
                  </a:cubicBezTo>
                  <a:cubicBezTo>
                    <a:pt x="23" y="6"/>
                    <a:pt x="23" y="6"/>
                    <a:pt x="23" y="6"/>
                  </a:cubicBezTo>
                  <a:cubicBezTo>
                    <a:pt x="23" y="6"/>
                    <a:pt x="23" y="6"/>
                    <a:pt x="23" y="6"/>
                  </a:cubicBezTo>
                  <a:cubicBezTo>
                    <a:pt x="24" y="5"/>
                    <a:pt x="24" y="5"/>
                    <a:pt x="24" y="5"/>
                  </a:cubicBezTo>
                  <a:cubicBezTo>
                    <a:pt x="25" y="4"/>
                    <a:pt x="25" y="4"/>
                    <a:pt x="25" y="4"/>
                  </a:cubicBezTo>
                  <a:cubicBezTo>
                    <a:pt x="27" y="3"/>
                    <a:pt x="27" y="3"/>
                    <a:pt x="27" y="3"/>
                  </a:cubicBezTo>
                  <a:cubicBezTo>
                    <a:pt x="29" y="2"/>
                    <a:pt x="29" y="2"/>
                    <a:pt x="29" y="2"/>
                  </a:cubicBezTo>
                  <a:cubicBezTo>
                    <a:pt x="30" y="2"/>
                    <a:pt x="30" y="2"/>
                    <a:pt x="31" y="2"/>
                  </a:cubicBezTo>
                  <a:cubicBezTo>
                    <a:pt x="31" y="2"/>
                    <a:pt x="31" y="2"/>
                    <a:pt x="31" y="2"/>
                  </a:cubicBezTo>
                  <a:cubicBezTo>
                    <a:pt x="31" y="2"/>
                    <a:pt x="31" y="2"/>
                    <a:pt x="31" y="2"/>
                  </a:cubicBezTo>
                  <a:cubicBezTo>
                    <a:pt x="31" y="2"/>
                    <a:pt x="31" y="2"/>
                    <a:pt x="32" y="2"/>
                  </a:cubicBezTo>
                  <a:cubicBezTo>
                    <a:pt x="32" y="2"/>
                    <a:pt x="33" y="2"/>
                    <a:pt x="33" y="2"/>
                  </a:cubicBezTo>
                  <a:cubicBezTo>
                    <a:pt x="34" y="2"/>
                    <a:pt x="34" y="2"/>
                    <a:pt x="35" y="2"/>
                  </a:cubicBezTo>
                  <a:cubicBezTo>
                    <a:pt x="37" y="2"/>
                    <a:pt x="37" y="3"/>
                    <a:pt x="38" y="4"/>
                  </a:cubicBezTo>
                  <a:lnTo>
                    <a:pt x="3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9"/>
            <p:cNvSpPr>
              <a:spLocks/>
            </p:cNvSpPr>
            <p:nvPr userDrawn="1"/>
          </p:nvSpPr>
          <p:spPr bwMode="auto">
            <a:xfrm>
              <a:off x="675" y="415"/>
              <a:ext cx="89" cy="98"/>
            </a:xfrm>
            <a:custGeom>
              <a:avLst/>
              <a:gdLst>
                <a:gd name="T0" fmla="*/ 40 w 43"/>
                <a:gd name="T1" fmla="*/ 41 h 47"/>
                <a:gd name="T2" fmla="*/ 36 w 43"/>
                <a:gd name="T3" fmla="*/ 44 h 47"/>
                <a:gd name="T4" fmla="*/ 31 w 43"/>
                <a:gd name="T5" fmla="*/ 45 h 47"/>
                <a:gd name="T6" fmla="*/ 26 w 43"/>
                <a:gd name="T7" fmla="*/ 46 h 47"/>
                <a:gd name="T8" fmla="*/ 22 w 43"/>
                <a:gd name="T9" fmla="*/ 46 h 47"/>
                <a:gd name="T10" fmla="*/ 19 w 43"/>
                <a:gd name="T11" fmla="*/ 46 h 47"/>
                <a:gd name="T12" fmla="*/ 14 w 43"/>
                <a:gd name="T13" fmla="*/ 46 h 47"/>
                <a:gd name="T14" fmla="*/ 9 w 43"/>
                <a:gd name="T15" fmla="*/ 45 h 47"/>
                <a:gd name="T16" fmla="*/ 5 w 43"/>
                <a:gd name="T17" fmla="*/ 45 h 47"/>
                <a:gd name="T18" fmla="*/ 0 w 43"/>
                <a:gd name="T19" fmla="*/ 37 h 47"/>
                <a:gd name="T20" fmla="*/ 6 w 43"/>
                <a:gd name="T21" fmla="*/ 36 h 47"/>
                <a:gd name="T22" fmla="*/ 10 w 43"/>
                <a:gd name="T23" fmla="*/ 38 h 47"/>
                <a:gd name="T24" fmla="*/ 12 w 43"/>
                <a:gd name="T25" fmla="*/ 40 h 47"/>
                <a:gd name="T26" fmla="*/ 28 w 43"/>
                <a:gd name="T27" fmla="*/ 38 h 47"/>
                <a:gd name="T28" fmla="*/ 30 w 43"/>
                <a:gd name="T29" fmla="*/ 38 h 47"/>
                <a:gd name="T30" fmla="*/ 34 w 43"/>
                <a:gd name="T31" fmla="*/ 36 h 47"/>
                <a:gd name="T32" fmla="*/ 32 w 43"/>
                <a:gd name="T33" fmla="*/ 34 h 47"/>
                <a:gd name="T34" fmla="*/ 31 w 43"/>
                <a:gd name="T35" fmla="*/ 33 h 47"/>
                <a:gd name="T36" fmla="*/ 28 w 43"/>
                <a:gd name="T37" fmla="*/ 32 h 47"/>
                <a:gd name="T38" fmla="*/ 24 w 43"/>
                <a:gd name="T39" fmla="*/ 31 h 47"/>
                <a:gd name="T40" fmla="*/ 21 w 43"/>
                <a:gd name="T41" fmla="*/ 31 h 47"/>
                <a:gd name="T42" fmla="*/ 16 w 43"/>
                <a:gd name="T43" fmla="*/ 28 h 47"/>
                <a:gd name="T44" fmla="*/ 9 w 43"/>
                <a:gd name="T45" fmla="*/ 25 h 47"/>
                <a:gd name="T46" fmla="*/ 5 w 43"/>
                <a:gd name="T47" fmla="*/ 14 h 47"/>
                <a:gd name="T48" fmla="*/ 9 w 43"/>
                <a:gd name="T49" fmla="*/ 7 h 47"/>
                <a:gd name="T50" fmla="*/ 14 w 43"/>
                <a:gd name="T51" fmla="*/ 4 h 47"/>
                <a:gd name="T52" fmla="*/ 23 w 43"/>
                <a:gd name="T53" fmla="*/ 1 h 47"/>
                <a:gd name="T54" fmla="*/ 33 w 43"/>
                <a:gd name="T55" fmla="*/ 1 h 47"/>
                <a:gd name="T56" fmla="*/ 37 w 43"/>
                <a:gd name="T57" fmla="*/ 4 h 47"/>
                <a:gd name="T58" fmla="*/ 33 w 43"/>
                <a:gd name="T59" fmla="*/ 10 h 47"/>
                <a:gd name="T60" fmla="*/ 29 w 43"/>
                <a:gd name="T61" fmla="*/ 8 h 47"/>
                <a:gd name="T62" fmla="*/ 26 w 43"/>
                <a:gd name="T63" fmla="*/ 8 h 47"/>
                <a:gd name="T64" fmla="*/ 19 w 43"/>
                <a:gd name="T65" fmla="*/ 10 h 47"/>
                <a:gd name="T66" fmla="*/ 16 w 43"/>
                <a:gd name="T67" fmla="*/ 11 h 47"/>
                <a:gd name="T68" fmla="*/ 15 w 43"/>
                <a:gd name="T69" fmla="*/ 13 h 47"/>
                <a:gd name="T70" fmla="*/ 12 w 43"/>
                <a:gd name="T71" fmla="*/ 17 h 47"/>
                <a:gd name="T72" fmla="*/ 15 w 43"/>
                <a:gd name="T73" fmla="*/ 21 h 47"/>
                <a:gd name="T74" fmla="*/ 21 w 43"/>
                <a:gd name="T75" fmla="*/ 24 h 47"/>
                <a:gd name="T76" fmla="*/ 28 w 43"/>
                <a:gd name="T77" fmla="*/ 26 h 47"/>
                <a:gd name="T78" fmla="*/ 32 w 43"/>
                <a:gd name="T79" fmla="*/ 27 h 47"/>
                <a:gd name="T80" fmla="*/ 36 w 43"/>
                <a:gd name="T81" fmla="*/ 28 h 47"/>
                <a:gd name="T82" fmla="*/ 42 w 43"/>
                <a:gd name="T83" fmla="*/ 33 h 47"/>
                <a:gd name="T84" fmla="*/ 43 w 43"/>
                <a:gd name="T8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47">
                  <a:moveTo>
                    <a:pt x="42" y="38"/>
                  </a:moveTo>
                  <a:cubicBezTo>
                    <a:pt x="40" y="41"/>
                    <a:pt x="40" y="41"/>
                    <a:pt x="40" y="41"/>
                  </a:cubicBezTo>
                  <a:cubicBezTo>
                    <a:pt x="40" y="41"/>
                    <a:pt x="40" y="41"/>
                    <a:pt x="40" y="41"/>
                  </a:cubicBezTo>
                  <a:cubicBezTo>
                    <a:pt x="39" y="43"/>
                    <a:pt x="39" y="43"/>
                    <a:pt x="39" y="43"/>
                  </a:cubicBezTo>
                  <a:cubicBezTo>
                    <a:pt x="37" y="43"/>
                    <a:pt x="37" y="43"/>
                    <a:pt x="37" y="43"/>
                  </a:cubicBezTo>
                  <a:cubicBezTo>
                    <a:pt x="36" y="44"/>
                    <a:pt x="36" y="44"/>
                    <a:pt x="36" y="44"/>
                  </a:cubicBezTo>
                  <a:cubicBezTo>
                    <a:pt x="33" y="44"/>
                    <a:pt x="33" y="44"/>
                    <a:pt x="33" y="44"/>
                  </a:cubicBezTo>
                  <a:cubicBezTo>
                    <a:pt x="32" y="45"/>
                    <a:pt x="32" y="45"/>
                    <a:pt x="32" y="45"/>
                  </a:cubicBezTo>
                  <a:cubicBezTo>
                    <a:pt x="31" y="45"/>
                    <a:pt x="31" y="45"/>
                    <a:pt x="31" y="45"/>
                  </a:cubicBezTo>
                  <a:cubicBezTo>
                    <a:pt x="30" y="45"/>
                    <a:pt x="30" y="45"/>
                    <a:pt x="30" y="45"/>
                  </a:cubicBezTo>
                  <a:cubicBezTo>
                    <a:pt x="30" y="46"/>
                    <a:pt x="30" y="46"/>
                    <a:pt x="30" y="46"/>
                  </a:cubicBezTo>
                  <a:cubicBezTo>
                    <a:pt x="26" y="46"/>
                    <a:pt x="26" y="46"/>
                    <a:pt x="26" y="46"/>
                  </a:cubicBezTo>
                  <a:cubicBezTo>
                    <a:pt x="24" y="46"/>
                    <a:pt x="24" y="46"/>
                    <a:pt x="24" y="46"/>
                  </a:cubicBezTo>
                  <a:cubicBezTo>
                    <a:pt x="23" y="47"/>
                    <a:pt x="23" y="47"/>
                    <a:pt x="23" y="47"/>
                  </a:cubicBezTo>
                  <a:cubicBezTo>
                    <a:pt x="22" y="46"/>
                    <a:pt x="22" y="46"/>
                    <a:pt x="22" y="46"/>
                  </a:cubicBezTo>
                  <a:cubicBezTo>
                    <a:pt x="23" y="46"/>
                    <a:pt x="24" y="46"/>
                    <a:pt x="24" y="46"/>
                  </a:cubicBezTo>
                  <a:cubicBezTo>
                    <a:pt x="24" y="46"/>
                    <a:pt x="22" y="46"/>
                    <a:pt x="19" y="46"/>
                  </a:cubicBezTo>
                  <a:cubicBezTo>
                    <a:pt x="19" y="46"/>
                    <a:pt x="19" y="46"/>
                    <a:pt x="19" y="46"/>
                  </a:cubicBezTo>
                  <a:cubicBezTo>
                    <a:pt x="18" y="46"/>
                    <a:pt x="18" y="46"/>
                    <a:pt x="18" y="46"/>
                  </a:cubicBezTo>
                  <a:cubicBezTo>
                    <a:pt x="17" y="47"/>
                    <a:pt x="17" y="47"/>
                    <a:pt x="17" y="47"/>
                  </a:cubicBezTo>
                  <a:cubicBezTo>
                    <a:pt x="16" y="46"/>
                    <a:pt x="15" y="46"/>
                    <a:pt x="14" y="46"/>
                  </a:cubicBezTo>
                  <a:cubicBezTo>
                    <a:pt x="13" y="46"/>
                    <a:pt x="12" y="46"/>
                    <a:pt x="11" y="46"/>
                  </a:cubicBezTo>
                  <a:cubicBezTo>
                    <a:pt x="11" y="46"/>
                    <a:pt x="11" y="46"/>
                    <a:pt x="11" y="46"/>
                  </a:cubicBezTo>
                  <a:cubicBezTo>
                    <a:pt x="10" y="45"/>
                    <a:pt x="9" y="45"/>
                    <a:pt x="9" y="45"/>
                  </a:cubicBezTo>
                  <a:cubicBezTo>
                    <a:pt x="9" y="45"/>
                    <a:pt x="8" y="46"/>
                    <a:pt x="7" y="46"/>
                  </a:cubicBezTo>
                  <a:cubicBezTo>
                    <a:pt x="6" y="45"/>
                    <a:pt x="6" y="45"/>
                    <a:pt x="6" y="45"/>
                  </a:cubicBezTo>
                  <a:cubicBezTo>
                    <a:pt x="5" y="45"/>
                    <a:pt x="5" y="45"/>
                    <a:pt x="5" y="45"/>
                  </a:cubicBezTo>
                  <a:cubicBezTo>
                    <a:pt x="5" y="45"/>
                    <a:pt x="5" y="45"/>
                    <a:pt x="4" y="44"/>
                  </a:cubicBezTo>
                  <a:cubicBezTo>
                    <a:pt x="2" y="44"/>
                    <a:pt x="0" y="42"/>
                    <a:pt x="0" y="38"/>
                  </a:cubicBezTo>
                  <a:cubicBezTo>
                    <a:pt x="0" y="37"/>
                    <a:pt x="0" y="37"/>
                    <a:pt x="0" y="37"/>
                  </a:cubicBezTo>
                  <a:cubicBezTo>
                    <a:pt x="2" y="36"/>
                    <a:pt x="2" y="36"/>
                    <a:pt x="2" y="36"/>
                  </a:cubicBezTo>
                  <a:cubicBezTo>
                    <a:pt x="5" y="35"/>
                    <a:pt x="5" y="35"/>
                    <a:pt x="5" y="35"/>
                  </a:cubicBezTo>
                  <a:cubicBezTo>
                    <a:pt x="6" y="36"/>
                    <a:pt x="6" y="36"/>
                    <a:pt x="6" y="36"/>
                  </a:cubicBezTo>
                  <a:cubicBezTo>
                    <a:pt x="8" y="36"/>
                    <a:pt x="8" y="36"/>
                    <a:pt x="8" y="36"/>
                  </a:cubicBezTo>
                  <a:cubicBezTo>
                    <a:pt x="8" y="36"/>
                    <a:pt x="8" y="36"/>
                    <a:pt x="8" y="36"/>
                  </a:cubicBezTo>
                  <a:cubicBezTo>
                    <a:pt x="9" y="36"/>
                    <a:pt x="9" y="37"/>
                    <a:pt x="10" y="38"/>
                  </a:cubicBezTo>
                  <a:cubicBezTo>
                    <a:pt x="10" y="38"/>
                    <a:pt x="10" y="38"/>
                    <a:pt x="10" y="38"/>
                  </a:cubicBezTo>
                  <a:cubicBezTo>
                    <a:pt x="10" y="39"/>
                    <a:pt x="10" y="39"/>
                    <a:pt x="10" y="39"/>
                  </a:cubicBezTo>
                  <a:cubicBezTo>
                    <a:pt x="12" y="40"/>
                    <a:pt x="12" y="40"/>
                    <a:pt x="12" y="40"/>
                  </a:cubicBezTo>
                  <a:cubicBezTo>
                    <a:pt x="12" y="40"/>
                    <a:pt x="12" y="40"/>
                    <a:pt x="12" y="40"/>
                  </a:cubicBezTo>
                  <a:cubicBezTo>
                    <a:pt x="25" y="39"/>
                    <a:pt x="25" y="39"/>
                    <a:pt x="25" y="39"/>
                  </a:cubicBezTo>
                  <a:cubicBezTo>
                    <a:pt x="28" y="38"/>
                    <a:pt x="28" y="38"/>
                    <a:pt x="28" y="38"/>
                  </a:cubicBezTo>
                  <a:cubicBezTo>
                    <a:pt x="28" y="38"/>
                    <a:pt x="28" y="38"/>
                    <a:pt x="28" y="38"/>
                  </a:cubicBezTo>
                  <a:cubicBezTo>
                    <a:pt x="29" y="38"/>
                    <a:pt x="29" y="38"/>
                    <a:pt x="29" y="38"/>
                  </a:cubicBezTo>
                  <a:cubicBezTo>
                    <a:pt x="30" y="38"/>
                    <a:pt x="30" y="38"/>
                    <a:pt x="30" y="38"/>
                  </a:cubicBezTo>
                  <a:cubicBezTo>
                    <a:pt x="30" y="37"/>
                    <a:pt x="30" y="37"/>
                    <a:pt x="30" y="37"/>
                  </a:cubicBezTo>
                  <a:cubicBezTo>
                    <a:pt x="32" y="37"/>
                    <a:pt x="33" y="37"/>
                    <a:pt x="34" y="36"/>
                  </a:cubicBezTo>
                  <a:cubicBezTo>
                    <a:pt x="34" y="36"/>
                    <a:pt x="34" y="36"/>
                    <a:pt x="34" y="36"/>
                  </a:cubicBezTo>
                  <a:cubicBezTo>
                    <a:pt x="34" y="35"/>
                    <a:pt x="34" y="35"/>
                    <a:pt x="34" y="35"/>
                  </a:cubicBezTo>
                  <a:cubicBezTo>
                    <a:pt x="33" y="35"/>
                    <a:pt x="33" y="35"/>
                    <a:pt x="33" y="35"/>
                  </a:cubicBezTo>
                  <a:cubicBezTo>
                    <a:pt x="32" y="34"/>
                    <a:pt x="32" y="34"/>
                    <a:pt x="32" y="34"/>
                  </a:cubicBezTo>
                  <a:cubicBezTo>
                    <a:pt x="31" y="34"/>
                    <a:pt x="31" y="34"/>
                    <a:pt x="31" y="34"/>
                  </a:cubicBezTo>
                  <a:cubicBezTo>
                    <a:pt x="31" y="33"/>
                    <a:pt x="31" y="33"/>
                    <a:pt x="31" y="33"/>
                  </a:cubicBezTo>
                  <a:cubicBezTo>
                    <a:pt x="31" y="33"/>
                    <a:pt x="31" y="33"/>
                    <a:pt x="31" y="33"/>
                  </a:cubicBezTo>
                  <a:cubicBezTo>
                    <a:pt x="30" y="33"/>
                    <a:pt x="30" y="33"/>
                    <a:pt x="30" y="33"/>
                  </a:cubicBezTo>
                  <a:cubicBezTo>
                    <a:pt x="29" y="32"/>
                    <a:pt x="29" y="32"/>
                    <a:pt x="29" y="32"/>
                  </a:cubicBezTo>
                  <a:cubicBezTo>
                    <a:pt x="29" y="32"/>
                    <a:pt x="28" y="32"/>
                    <a:pt x="28" y="32"/>
                  </a:cubicBezTo>
                  <a:cubicBezTo>
                    <a:pt x="27" y="32"/>
                    <a:pt x="26" y="32"/>
                    <a:pt x="25" y="32"/>
                  </a:cubicBezTo>
                  <a:cubicBezTo>
                    <a:pt x="24" y="32"/>
                    <a:pt x="24" y="32"/>
                    <a:pt x="24" y="32"/>
                  </a:cubicBezTo>
                  <a:cubicBezTo>
                    <a:pt x="24" y="31"/>
                    <a:pt x="24" y="31"/>
                    <a:pt x="24" y="31"/>
                  </a:cubicBezTo>
                  <a:cubicBezTo>
                    <a:pt x="22" y="32"/>
                    <a:pt x="22" y="32"/>
                    <a:pt x="22" y="32"/>
                  </a:cubicBezTo>
                  <a:cubicBezTo>
                    <a:pt x="22" y="31"/>
                    <a:pt x="22" y="31"/>
                    <a:pt x="22" y="31"/>
                  </a:cubicBezTo>
                  <a:cubicBezTo>
                    <a:pt x="21" y="31"/>
                    <a:pt x="21" y="31"/>
                    <a:pt x="21" y="31"/>
                  </a:cubicBezTo>
                  <a:cubicBezTo>
                    <a:pt x="20" y="30"/>
                    <a:pt x="20" y="30"/>
                    <a:pt x="20" y="30"/>
                  </a:cubicBezTo>
                  <a:cubicBezTo>
                    <a:pt x="17" y="29"/>
                    <a:pt x="17" y="29"/>
                    <a:pt x="17" y="29"/>
                  </a:cubicBezTo>
                  <a:cubicBezTo>
                    <a:pt x="16" y="28"/>
                    <a:pt x="16" y="28"/>
                    <a:pt x="16" y="28"/>
                  </a:cubicBezTo>
                  <a:cubicBezTo>
                    <a:pt x="12" y="27"/>
                    <a:pt x="12" y="27"/>
                    <a:pt x="12" y="27"/>
                  </a:cubicBezTo>
                  <a:cubicBezTo>
                    <a:pt x="11" y="27"/>
                    <a:pt x="11" y="27"/>
                    <a:pt x="11" y="27"/>
                  </a:cubicBezTo>
                  <a:cubicBezTo>
                    <a:pt x="9" y="25"/>
                    <a:pt x="9" y="25"/>
                    <a:pt x="9" y="25"/>
                  </a:cubicBezTo>
                  <a:cubicBezTo>
                    <a:pt x="7" y="21"/>
                    <a:pt x="7" y="21"/>
                    <a:pt x="7" y="21"/>
                  </a:cubicBezTo>
                  <a:cubicBezTo>
                    <a:pt x="6" y="20"/>
                    <a:pt x="6" y="20"/>
                    <a:pt x="6" y="20"/>
                  </a:cubicBezTo>
                  <a:cubicBezTo>
                    <a:pt x="5" y="14"/>
                    <a:pt x="5" y="14"/>
                    <a:pt x="5" y="14"/>
                  </a:cubicBezTo>
                  <a:cubicBezTo>
                    <a:pt x="6" y="14"/>
                    <a:pt x="6" y="14"/>
                    <a:pt x="6" y="14"/>
                  </a:cubicBezTo>
                  <a:cubicBezTo>
                    <a:pt x="6" y="12"/>
                    <a:pt x="6" y="11"/>
                    <a:pt x="7" y="10"/>
                  </a:cubicBezTo>
                  <a:cubicBezTo>
                    <a:pt x="8" y="9"/>
                    <a:pt x="9" y="8"/>
                    <a:pt x="9" y="7"/>
                  </a:cubicBezTo>
                  <a:cubicBezTo>
                    <a:pt x="10" y="7"/>
                    <a:pt x="10" y="7"/>
                    <a:pt x="10" y="7"/>
                  </a:cubicBezTo>
                  <a:cubicBezTo>
                    <a:pt x="11" y="6"/>
                    <a:pt x="11" y="6"/>
                    <a:pt x="12" y="5"/>
                  </a:cubicBezTo>
                  <a:cubicBezTo>
                    <a:pt x="14" y="4"/>
                    <a:pt x="14" y="4"/>
                    <a:pt x="14" y="4"/>
                  </a:cubicBezTo>
                  <a:cubicBezTo>
                    <a:pt x="20" y="2"/>
                    <a:pt x="20" y="2"/>
                    <a:pt x="20" y="2"/>
                  </a:cubicBezTo>
                  <a:cubicBezTo>
                    <a:pt x="21" y="2"/>
                    <a:pt x="21" y="2"/>
                    <a:pt x="21" y="2"/>
                  </a:cubicBezTo>
                  <a:cubicBezTo>
                    <a:pt x="23" y="1"/>
                    <a:pt x="23" y="1"/>
                    <a:pt x="23" y="1"/>
                  </a:cubicBezTo>
                  <a:cubicBezTo>
                    <a:pt x="26" y="0"/>
                    <a:pt x="26" y="0"/>
                    <a:pt x="26" y="0"/>
                  </a:cubicBezTo>
                  <a:cubicBezTo>
                    <a:pt x="33" y="1"/>
                    <a:pt x="33" y="1"/>
                    <a:pt x="33" y="1"/>
                  </a:cubicBezTo>
                  <a:cubicBezTo>
                    <a:pt x="33" y="1"/>
                    <a:pt x="33" y="1"/>
                    <a:pt x="33" y="1"/>
                  </a:cubicBezTo>
                  <a:cubicBezTo>
                    <a:pt x="34" y="2"/>
                    <a:pt x="34" y="2"/>
                    <a:pt x="35" y="3"/>
                  </a:cubicBezTo>
                  <a:cubicBezTo>
                    <a:pt x="35" y="3"/>
                    <a:pt x="35" y="3"/>
                    <a:pt x="35" y="3"/>
                  </a:cubicBezTo>
                  <a:cubicBezTo>
                    <a:pt x="37" y="4"/>
                    <a:pt x="37" y="4"/>
                    <a:pt x="37" y="4"/>
                  </a:cubicBezTo>
                  <a:cubicBezTo>
                    <a:pt x="36" y="7"/>
                    <a:pt x="36" y="7"/>
                    <a:pt x="36" y="7"/>
                  </a:cubicBezTo>
                  <a:cubicBezTo>
                    <a:pt x="36" y="8"/>
                    <a:pt x="36" y="8"/>
                    <a:pt x="36" y="8"/>
                  </a:cubicBezTo>
                  <a:cubicBezTo>
                    <a:pt x="36" y="9"/>
                    <a:pt x="34" y="10"/>
                    <a:pt x="33" y="10"/>
                  </a:cubicBezTo>
                  <a:cubicBezTo>
                    <a:pt x="32" y="10"/>
                    <a:pt x="31" y="10"/>
                    <a:pt x="30" y="9"/>
                  </a:cubicBezTo>
                  <a:cubicBezTo>
                    <a:pt x="30" y="8"/>
                    <a:pt x="30" y="8"/>
                    <a:pt x="30" y="8"/>
                  </a:cubicBezTo>
                  <a:cubicBezTo>
                    <a:pt x="29" y="8"/>
                    <a:pt x="29" y="8"/>
                    <a:pt x="29" y="8"/>
                  </a:cubicBezTo>
                  <a:cubicBezTo>
                    <a:pt x="28" y="9"/>
                    <a:pt x="28" y="9"/>
                    <a:pt x="28" y="9"/>
                  </a:cubicBezTo>
                  <a:cubicBezTo>
                    <a:pt x="26" y="8"/>
                    <a:pt x="26" y="8"/>
                    <a:pt x="26" y="8"/>
                  </a:cubicBezTo>
                  <a:cubicBezTo>
                    <a:pt x="26" y="8"/>
                    <a:pt x="26" y="8"/>
                    <a:pt x="26" y="8"/>
                  </a:cubicBezTo>
                  <a:cubicBezTo>
                    <a:pt x="25" y="8"/>
                    <a:pt x="24" y="9"/>
                    <a:pt x="23" y="9"/>
                  </a:cubicBezTo>
                  <a:cubicBezTo>
                    <a:pt x="22" y="9"/>
                    <a:pt x="21" y="9"/>
                    <a:pt x="20" y="10"/>
                  </a:cubicBezTo>
                  <a:cubicBezTo>
                    <a:pt x="19" y="10"/>
                    <a:pt x="19" y="10"/>
                    <a:pt x="19" y="10"/>
                  </a:cubicBezTo>
                  <a:cubicBezTo>
                    <a:pt x="18" y="11"/>
                    <a:pt x="18" y="11"/>
                    <a:pt x="18" y="11"/>
                  </a:cubicBezTo>
                  <a:cubicBezTo>
                    <a:pt x="17" y="11"/>
                    <a:pt x="17" y="11"/>
                    <a:pt x="17" y="11"/>
                  </a:cubicBezTo>
                  <a:cubicBezTo>
                    <a:pt x="16" y="11"/>
                    <a:pt x="16" y="11"/>
                    <a:pt x="16" y="11"/>
                  </a:cubicBezTo>
                  <a:cubicBezTo>
                    <a:pt x="16" y="12"/>
                    <a:pt x="16" y="12"/>
                    <a:pt x="16" y="12"/>
                  </a:cubicBezTo>
                  <a:cubicBezTo>
                    <a:pt x="15" y="13"/>
                    <a:pt x="15" y="13"/>
                    <a:pt x="15" y="13"/>
                  </a:cubicBezTo>
                  <a:cubicBezTo>
                    <a:pt x="15" y="13"/>
                    <a:pt x="15" y="13"/>
                    <a:pt x="15" y="13"/>
                  </a:cubicBezTo>
                  <a:cubicBezTo>
                    <a:pt x="14" y="14"/>
                    <a:pt x="14" y="14"/>
                    <a:pt x="14" y="14"/>
                  </a:cubicBezTo>
                  <a:cubicBezTo>
                    <a:pt x="12" y="15"/>
                    <a:pt x="12" y="15"/>
                    <a:pt x="12" y="15"/>
                  </a:cubicBezTo>
                  <a:cubicBezTo>
                    <a:pt x="12" y="16"/>
                    <a:pt x="12" y="16"/>
                    <a:pt x="12" y="17"/>
                  </a:cubicBezTo>
                  <a:cubicBezTo>
                    <a:pt x="12" y="19"/>
                    <a:pt x="12" y="19"/>
                    <a:pt x="14" y="20"/>
                  </a:cubicBezTo>
                  <a:cubicBezTo>
                    <a:pt x="14" y="20"/>
                    <a:pt x="14" y="20"/>
                    <a:pt x="14" y="20"/>
                  </a:cubicBezTo>
                  <a:cubicBezTo>
                    <a:pt x="15" y="21"/>
                    <a:pt x="15" y="21"/>
                    <a:pt x="15" y="21"/>
                  </a:cubicBezTo>
                  <a:cubicBezTo>
                    <a:pt x="16" y="22"/>
                    <a:pt x="17" y="22"/>
                    <a:pt x="17" y="22"/>
                  </a:cubicBezTo>
                  <a:cubicBezTo>
                    <a:pt x="19" y="22"/>
                    <a:pt x="19" y="22"/>
                    <a:pt x="19" y="22"/>
                  </a:cubicBezTo>
                  <a:cubicBezTo>
                    <a:pt x="21" y="24"/>
                    <a:pt x="21" y="24"/>
                    <a:pt x="21" y="24"/>
                  </a:cubicBezTo>
                  <a:cubicBezTo>
                    <a:pt x="23" y="24"/>
                    <a:pt x="23" y="24"/>
                    <a:pt x="23" y="24"/>
                  </a:cubicBezTo>
                  <a:cubicBezTo>
                    <a:pt x="24" y="24"/>
                    <a:pt x="24" y="24"/>
                    <a:pt x="24" y="24"/>
                  </a:cubicBezTo>
                  <a:cubicBezTo>
                    <a:pt x="28" y="26"/>
                    <a:pt x="28" y="26"/>
                    <a:pt x="28" y="26"/>
                  </a:cubicBezTo>
                  <a:cubicBezTo>
                    <a:pt x="29" y="27"/>
                    <a:pt x="29" y="27"/>
                    <a:pt x="29" y="27"/>
                  </a:cubicBezTo>
                  <a:cubicBezTo>
                    <a:pt x="29" y="26"/>
                    <a:pt x="29" y="26"/>
                    <a:pt x="29" y="26"/>
                  </a:cubicBezTo>
                  <a:cubicBezTo>
                    <a:pt x="30" y="26"/>
                    <a:pt x="31" y="27"/>
                    <a:pt x="32" y="27"/>
                  </a:cubicBezTo>
                  <a:cubicBezTo>
                    <a:pt x="34" y="28"/>
                    <a:pt x="34" y="28"/>
                    <a:pt x="34" y="28"/>
                  </a:cubicBezTo>
                  <a:cubicBezTo>
                    <a:pt x="34" y="28"/>
                    <a:pt x="34" y="28"/>
                    <a:pt x="34" y="28"/>
                  </a:cubicBezTo>
                  <a:cubicBezTo>
                    <a:pt x="36" y="28"/>
                    <a:pt x="36" y="28"/>
                    <a:pt x="36" y="28"/>
                  </a:cubicBezTo>
                  <a:cubicBezTo>
                    <a:pt x="39" y="30"/>
                    <a:pt x="39" y="30"/>
                    <a:pt x="39" y="30"/>
                  </a:cubicBezTo>
                  <a:cubicBezTo>
                    <a:pt x="39" y="31"/>
                    <a:pt x="40" y="32"/>
                    <a:pt x="41" y="32"/>
                  </a:cubicBezTo>
                  <a:cubicBezTo>
                    <a:pt x="42" y="33"/>
                    <a:pt x="42" y="33"/>
                    <a:pt x="42" y="33"/>
                  </a:cubicBezTo>
                  <a:cubicBezTo>
                    <a:pt x="42" y="34"/>
                    <a:pt x="42" y="34"/>
                    <a:pt x="42" y="34"/>
                  </a:cubicBezTo>
                  <a:cubicBezTo>
                    <a:pt x="42" y="35"/>
                    <a:pt x="43" y="36"/>
                    <a:pt x="43" y="36"/>
                  </a:cubicBezTo>
                  <a:cubicBezTo>
                    <a:pt x="43" y="37"/>
                    <a:pt x="43" y="37"/>
                    <a:pt x="43" y="37"/>
                  </a:cubicBezTo>
                  <a:lnTo>
                    <a:pt x="4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40"/>
            <p:cNvSpPr>
              <a:spLocks noEditPoints="1"/>
            </p:cNvSpPr>
            <p:nvPr userDrawn="1"/>
          </p:nvSpPr>
          <p:spPr bwMode="auto">
            <a:xfrm>
              <a:off x="758" y="419"/>
              <a:ext cx="31" cy="13"/>
            </a:xfrm>
            <a:custGeom>
              <a:avLst/>
              <a:gdLst>
                <a:gd name="T0" fmla="*/ 15 w 15"/>
                <a:gd name="T1" fmla="*/ 4 h 6"/>
                <a:gd name="T2" fmla="*/ 14 w 15"/>
                <a:gd name="T3" fmla="*/ 3 h 6"/>
                <a:gd name="T4" fmla="*/ 14 w 15"/>
                <a:gd name="T5" fmla="*/ 2 h 6"/>
                <a:gd name="T6" fmla="*/ 14 w 15"/>
                <a:gd name="T7" fmla="*/ 1 h 6"/>
                <a:gd name="T8" fmla="*/ 14 w 15"/>
                <a:gd name="T9" fmla="*/ 1 h 6"/>
                <a:gd name="T10" fmla="*/ 14 w 15"/>
                <a:gd name="T11" fmla="*/ 0 h 6"/>
                <a:gd name="T12" fmla="*/ 13 w 15"/>
                <a:gd name="T13" fmla="*/ 0 h 6"/>
                <a:gd name="T14" fmla="*/ 13 w 15"/>
                <a:gd name="T15" fmla="*/ 1 h 6"/>
                <a:gd name="T16" fmla="*/ 12 w 15"/>
                <a:gd name="T17" fmla="*/ 2 h 6"/>
                <a:gd name="T18" fmla="*/ 11 w 15"/>
                <a:gd name="T19" fmla="*/ 3 h 6"/>
                <a:gd name="T20" fmla="*/ 11 w 15"/>
                <a:gd name="T21" fmla="*/ 3 h 6"/>
                <a:gd name="T22" fmla="*/ 9 w 15"/>
                <a:gd name="T23" fmla="*/ 2 h 6"/>
                <a:gd name="T24" fmla="*/ 9 w 15"/>
                <a:gd name="T25" fmla="*/ 1 h 6"/>
                <a:gd name="T26" fmla="*/ 9 w 15"/>
                <a:gd name="T27" fmla="*/ 1 h 6"/>
                <a:gd name="T28" fmla="*/ 8 w 15"/>
                <a:gd name="T29" fmla="*/ 0 h 6"/>
                <a:gd name="T30" fmla="*/ 6 w 15"/>
                <a:gd name="T31" fmla="*/ 0 h 6"/>
                <a:gd name="T32" fmla="*/ 5 w 15"/>
                <a:gd name="T33" fmla="*/ 0 h 6"/>
                <a:gd name="T34" fmla="*/ 4 w 15"/>
                <a:gd name="T35" fmla="*/ 0 h 6"/>
                <a:gd name="T36" fmla="*/ 3 w 15"/>
                <a:gd name="T37" fmla="*/ 0 h 6"/>
                <a:gd name="T38" fmla="*/ 1 w 15"/>
                <a:gd name="T39" fmla="*/ 0 h 6"/>
                <a:gd name="T40" fmla="*/ 0 w 15"/>
                <a:gd name="T41" fmla="*/ 1 h 6"/>
                <a:gd name="T42" fmla="*/ 1 w 15"/>
                <a:gd name="T43" fmla="*/ 1 h 6"/>
                <a:gd name="T44" fmla="*/ 3 w 15"/>
                <a:gd name="T45" fmla="*/ 2 h 6"/>
                <a:gd name="T46" fmla="*/ 3 w 15"/>
                <a:gd name="T47" fmla="*/ 2 h 6"/>
                <a:gd name="T48" fmla="*/ 3 w 15"/>
                <a:gd name="T49" fmla="*/ 3 h 6"/>
                <a:gd name="T50" fmla="*/ 3 w 15"/>
                <a:gd name="T51" fmla="*/ 4 h 6"/>
                <a:gd name="T52" fmla="*/ 3 w 15"/>
                <a:gd name="T53" fmla="*/ 5 h 6"/>
                <a:gd name="T54" fmla="*/ 3 w 15"/>
                <a:gd name="T55" fmla="*/ 6 h 6"/>
                <a:gd name="T56" fmla="*/ 4 w 15"/>
                <a:gd name="T57" fmla="*/ 5 h 6"/>
                <a:gd name="T58" fmla="*/ 4 w 15"/>
                <a:gd name="T59" fmla="*/ 4 h 6"/>
                <a:gd name="T60" fmla="*/ 4 w 15"/>
                <a:gd name="T61" fmla="*/ 4 h 6"/>
                <a:gd name="T62" fmla="*/ 4 w 15"/>
                <a:gd name="T63" fmla="*/ 2 h 6"/>
                <a:gd name="T64" fmla="*/ 4 w 15"/>
                <a:gd name="T65" fmla="*/ 1 h 6"/>
                <a:gd name="T66" fmla="*/ 5 w 15"/>
                <a:gd name="T67" fmla="*/ 1 h 6"/>
                <a:gd name="T68" fmla="*/ 6 w 15"/>
                <a:gd name="T69" fmla="*/ 1 h 6"/>
                <a:gd name="T70" fmla="*/ 7 w 15"/>
                <a:gd name="T71" fmla="*/ 1 h 6"/>
                <a:gd name="T72" fmla="*/ 7 w 15"/>
                <a:gd name="T73" fmla="*/ 2 h 6"/>
                <a:gd name="T74" fmla="*/ 7 w 15"/>
                <a:gd name="T75" fmla="*/ 4 h 6"/>
                <a:gd name="T76" fmla="*/ 7 w 15"/>
                <a:gd name="T77" fmla="*/ 5 h 6"/>
                <a:gd name="T78" fmla="*/ 8 w 15"/>
                <a:gd name="T79" fmla="*/ 5 h 6"/>
                <a:gd name="T80" fmla="*/ 8 w 15"/>
                <a:gd name="T81" fmla="*/ 4 h 6"/>
                <a:gd name="T82" fmla="*/ 9 w 15"/>
                <a:gd name="T83" fmla="*/ 2 h 6"/>
                <a:gd name="T84" fmla="*/ 9 w 15"/>
                <a:gd name="T85" fmla="*/ 3 h 6"/>
                <a:gd name="T86" fmla="*/ 10 w 15"/>
                <a:gd name="T87" fmla="*/ 4 h 6"/>
                <a:gd name="T88" fmla="*/ 10 w 15"/>
                <a:gd name="T89" fmla="*/ 5 h 6"/>
                <a:gd name="T90" fmla="*/ 11 w 15"/>
                <a:gd name="T91" fmla="*/ 5 h 6"/>
                <a:gd name="T92" fmla="*/ 12 w 15"/>
                <a:gd name="T93" fmla="*/ 4 h 6"/>
                <a:gd name="T94" fmla="*/ 13 w 15"/>
                <a:gd name="T95" fmla="*/ 3 h 6"/>
                <a:gd name="T96" fmla="*/ 13 w 15"/>
                <a:gd name="T97" fmla="*/ 3 h 6"/>
                <a:gd name="T98" fmla="*/ 13 w 15"/>
                <a:gd name="T99" fmla="*/ 4 h 6"/>
                <a:gd name="T100" fmla="*/ 14 w 15"/>
                <a:gd name="T101" fmla="*/ 6 h 6"/>
                <a:gd name="T102" fmla="*/ 8 w 15"/>
                <a:gd name="T10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 h="6">
                  <a:moveTo>
                    <a:pt x="15" y="5"/>
                  </a:moveTo>
                  <a:cubicBezTo>
                    <a:pt x="15" y="5"/>
                    <a:pt x="15" y="5"/>
                    <a:pt x="15" y="5"/>
                  </a:cubicBezTo>
                  <a:cubicBezTo>
                    <a:pt x="15" y="5"/>
                    <a:pt x="15" y="5"/>
                    <a:pt x="15" y="5"/>
                  </a:cubicBezTo>
                  <a:cubicBezTo>
                    <a:pt x="15" y="5"/>
                    <a:pt x="15" y="5"/>
                    <a:pt x="15" y="5"/>
                  </a:cubicBezTo>
                  <a:cubicBezTo>
                    <a:pt x="15" y="4"/>
                    <a:pt x="15" y="4"/>
                    <a:pt x="15" y="4"/>
                  </a:cubicBezTo>
                  <a:cubicBezTo>
                    <a:pt x="14" y="4"/>
                    <a:pt x="14" y="4"/>
                    <a:pt x="14" y="4"/>
                  </a:cubicBezTo>
                  <a:cubicBezTo>
                    <a:pt x="14" y="4"/>
                    <a:pt x="14" y="4"/>
                    <a:pt x="14" y="4"/>
                  </a:cubicBezTo>
                  <a:cubicBezTo>
                    <a:pt x="14" y="4"/>
                    <a:pt x="14" y="4"/>
                    <a:pt x="14" y="4"/>
                  </a:cubicBezTo>
                  <a:cubicBezTo>
                    <a:pt x="14" y="3"/>
                    <a:pt x="14" y="3"/>
                    <a:pt x="14" y="3"/>
                  </a:cubicBezTo>
                  <a:cubicBezTo>
                    <a:pt x="14" y="3"/>
                    <a:pt x="14" y="3"/>
                    <a:pt x="14" y="3"/>
                  </a:cubicBezTo>
                  <a:cubicBezTo>
                    <a:pt x="14" y="3"/>
                    <a:pt x="15" y="3"/>
                    <a:pt x="15" y="3"/>
                  </a:cubicBezTo>
                  <a:cubicBezTo>
                    <a:pt x="15"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5" y="2"/>
                    <a:pt x="15" y="2"/>
                    <a:pt x="15" y="2"/>
                  </a:cubicBezTo>
                  <a:cubicBezTo>
                    <a:pt x="14" y="2"/>
                    <a:pt x="14" y="2"/>
                    <a:pt x="14" y="2"/>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3" y="0"/>
                  </a:cubicBezTo>
                  <a:cubicBezTo>
                    <a:pt x="13" y="0"/>
                    <a:pt x="13" y="0"/>
                    <a:pt x="13" y="0"/>
                  </a:cubicBezTo>
                  <a:cubicBezTo>
                    <a:pt x="13" y="0"/>
                    <a:pt x="13" y="0"/>
                    <a:pt x="13" y="0"/>
                  </a:cubicBezTo>
                  <a:cubicBezTo>
                    <a:pt x="13" y="0"/>
                    <a:pt x="13" y="0"/>
                    <a:pt x="13" y="0"/>
                  </a:cubicBezTo>
                  <a:cubicBezTo>
                    <a:pt x="13" y="0"/>
                    <a:pt x="13" y="0"/>
                    <a:pt x="13" y="0"/>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2" y="1"/>
                    <a:pt x="12" y="1"/>
                    <a:pt x="12" y="1"/>
                  </a:cubicBezTo>
                  <a:cubicBezTo>
                    <a:pt x="12" y="2"/>
                    <a:pt x="12" y="2"/>
                    <a:pt x="12" y="2"/>
                  </a:cubicBezTo>
                  <a:cubicBezTo>
                    <a:pt x="12" y="2"/>
                    <a:pt x="12" y="2"/>
                    <a:pt x="12" y="2"/>
                  </a:cubicBezTo>
                  <a:cubicBezTo>
                    <a:pt x="12" y="2"/>
                    <a:pt x="12" y="2"/>
                    <a:pt x="12" y="2"/>
                  </a:cubicBezTo>
                  <a:cubicBezTo>
                    <a:pt x="12" y="2"/>
                    <a:pt x="12" y="2"/>
                    <a:pt x="12" y="2"/>
                  </a:cubicBezTo>
                  <a:cubicBezTo>
                    <a:pt x="12" y="2"/>
                    <a:pt x="12" y="2"/>
                    <a:pt x="12" y="2"/>
                  </a:cubicBezTo>
                  <a:cubicBezTo>
                    <a:pt x="12" y="3"/>
                    <a:pt x="12" y="3"/>
                    <a:pt x="12"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0" y="3"/>
                    <a:pt x="10" y="3"/>
                    <a:pt x="10" y="3"/>
                  </a:cubicBezTo>
                  <a:cubicBezTo>
                    <a:pt x="10" y="2"/>
                    <a:pt x="10" y="2"/>
                    <a:pt x="10" y="2"/>
                  </a:cubicBezTo>
                  <a:cubicBezTo>
                    <a:pt x="10" y="2"/>
                    <a:pt x="10" y="2"/>
                    <a:pt x="10" y="2"/>
                  </a:cubicBezTo>
                  <a:cubicBezTo>
                    <a:pt x="10" y="2"/>
                    <a:pt x="10" y="2"/>
                    <a:pt x="10" y="2"/>
                  </a:cubicBezTo>
                  <a:cubicBezTo>
                    <a:pt x="9" y="2"/>
                    <a:pt x="9" y="2"/>
                    <a:pt x="9" y="2"/>
                  </a:cubicBezTo>
                  <a:cubicBezTo>
                    <a:pt x="9" y="2"/>
                    <a:pt x="9" y="2"/>
                    <a:pt x="9" y="2"/>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0"/>
                    <a:pt x="9" y="0"/>
                    <a:pt x="9" y="0"/>
                  </a:cubicBezTo>
                  <a:cubicBezTo>
                    <a:pt x="8" y="0"/>
                    <a:pt x="8" y="0"/>
                    <a:pt x="8" y="0"/>
                  </a:cubicBezTo>
                  <a:cubicBezTo>
                    <a:pt x="8" y="0"/>
                    <a:pt x="8" y="0"/>
                    <a:pt x="8" y="0"/>
                  </a:cubicBezTo>
                  <a:cubicBezTo>
                    <a:pt x="8" y="0"/>
                    <a:pt x="8" y="0"/>
                    <a:pt x="8" y="0"/>
                  </a:cubicBezTo>
                  <a:cubicBezTo>
                    <a:pt x="8" y="0"/>
                    <a:pt x="8" y="0"/>
                    <a:pt x="8" y="0"/>
                  </a:cubicBezTo>
                  <a:cubicBezTo>
                    <a:pt x="8" y="0"/>
                    <a:pt x="8" y="0"/>
                    <a:pt x="8"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0"/>
                    <a:pt x="6" y="0"/>
                    <a:pt x="6"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2"/>
                  </a:cubicBezTo>
                  <a:cubicBezTo>
                    <a:pt x="1" y="2"/>
                    <a:pt x="1" y="2"/>
                    <a:pt x="1" y="2"/>
                  </a:cubicBezTo>
                  <a:cubicBezTo>
                    <a:pt x="1" y="1"/>
                    <a:pt x="1" y="1"/>
                    <a:pt x="1" y="1"/>
                  </a:cubicBezTo>
                  <a:cubicBezTo>
                    <a:pt x="2" y="1"/>
                    <a:pt x="2" y="1"/>
                    <a:pt x="2" y="1"/>
                  </a:cubicBezTo>
                  <a:cubicBezTo>
                    <a:pt x="2" y="2"/>
                    <a:pt x="2" y="2"/>
                    <a:pt x="2" y="2"/>
                  </a:cubicBezTo>
                  <a:cubicBezTo>
                    <a:pt x="2" y="2"/>
                    <a:pt x="2" y="2"/>
                    <a:pt x="2" y="2"/>
                  </a:cubicBezTo>
                  <a:cubicBezTo>
                    <a:pt x="2" y="2"/>
                    <a:pt x="2"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5"/>
                    <a:pt x="3" y="5"/>
                  </a:cubicBezTo>
                  <a:cubicBezTo>
                    <a:pt x="3" y="5"/>
                    <a:pt x="3" y="5"/>
                    <a:pt x="3" y="5"/>
                  </a:cubicBezTo>
                  <a:cubicBezTo>
                    <a:pt x="3" y="5"/>
                    <a:pt x="3" y="5"/>
                    <a:pt x="3" y="5"/>
                  </a:cubicBezTo>
                  <a:cubicBezTo>
                    <a:pt x="3" y="5"/>
                    <a:pt x="3" y="5"/>
                    <a:pt x="3" y="5"/>
                  </a:cubicBezTo>
                  <a:cubicBezTo>
                    <a:pt x="3" y="5"/>
                    <a:pt x="3" y="6"/>
                    <a:pt x="3" y="6"/>
                  </a:cubicBezTo>
                  <a:cubicBezTo>
                    <a:pt x="3" y="6"/>
                    <a:pt x="3" y="6"/>
                    <a:pt x="3" y="6"/>
                  </a:cubicBezTo>
                  <a:cubicBezTo>
                    <a:pt x="3" y="6"/>
                    <a:pt x="3" y="6"/>
                    <a:pt x="3" y="6"/>
                  </a:cubicBezTo>
                  <a:cubicBezTo>
                    <a:pt x="4" y="6"/>
                    <a:pt x="4" y="6"/>
                    <a:pt x="4" y="6"/>
                  </a:cubicBezTo>
                  <a:cubicBezTo>
                    <a:pt x="4" y="6"/>
                    <a:pt x="4" y="6"/>
                    <a:pt x="4" y="6"/>
                  </a:cubicBezTo>
                  <a:cubicBezTo>
                    <a:pt x="4" y="6"/>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3"/>
                    <a:pt x="4" y="3"/>
                    <a:pt x="4" y="3"/>
                  </a:cubicBezTo>
                  <a:cubicBezTo>
                    <a:pt x="4" y="3"/>
                    <a:pt x="4" y="3"/>
                    <a:pt x="4" y="3"/>
                  </a:cubicBezTo>
                  <a:cubicBezTo>
                    <a:pt x="4" y="3"/>
                    <a:pt x="4" y="3"/>
                    <a:pt x="4" y="3"/>
                  </a:cubicBezTo>
                  <a:cubicBezTo>
                    <a:pt x="4" y="3"/>
                    <a:pt x="4" y="3"/>
                    <a:pt x="4" y="3"/>
                  </a:cubicBezTo>
                  <a:cubicBezTo>
                    <a:pt x="4" y="3"/>
                    <a:pt x="4" y="3"/>
                    <a:pt x="4" y="2"/>
                  </a:cubicBezTo>
                  <a:cubicBezTo>
                    <a:pt x="4" y="2"/>
                    <a:pt x="4" y="2"/>
                    <a:pt x="4" y="2"/>
                  </a:cubicBezTo>
                  <a:cubicBezTo>
                    <a:pt x="4" y="2"/>
                    <a:pt x="4" y="2"/>
                    <a:pt x="4" y="2"/>
                  </a:cubicBezTo>
                  <a:cubicBezTo>
                    <a:pt x="4" y="2"/>
                    <a:pt x="4" y="2"/>
                    <a:pt x="4" y="2"/>
                  </a:cubicBezTo>
                  <a:cubicBezTo>
                    <a:pt x="4" y="2"/>
                    <a:pt x="4" y="2"/>
                    <a:pt x="4" y="2"/>
                  </a:cubicBezTo>
                  <a:cubicBezTo>
                    <a:pt x="4" y="1"/>
                    <a:pt x="4" y="1"/>
                    <a:pt x="4" y="1"/>
                  </a:cubicBezTo>
                  <a:cubicBezTo>
                    <a:pt x="4" y="1"/>
                    <a:pt x="4" y="1"/>
                    <a:pt x="4" y="1"/>
                  </a:cubicBezTo>
                  <a:cubicBezTo>
                    <a:pt x="4" y="1"/>
                    <a:pt x="4" y="1"/>
                    <a:pt x="4" y="1"/>
                  </a:cubicBezTo>
                  <a:cubicBezTo>
                    <a:pt x="5" y="1"/>
                    <a:pt x="5" y="1"/>
                    <a:pt x="5" y="1"/>
                  </a:cubicBezTo>
                  <a:cubicBezTo>
                    <a:pt x="5" y="1"/>
                    <a:pt x="5" y="1"/>
                    <a:pt x="5" y="1"/>
                  </a:cubicBezTo>
                  <a:cubicBezTo>
                    <a:pt x="5" y="1"/>
                    <a:pt x="5" y="1"/>
                    <a:pt x="5" y="1"/>
                  </a:cubicBezTo>
                  <a:cubicBezTo>
                    <a:pt x="5" y="1"/>
                    <a:pt x="5" y="1"/>
                    <a:pt x="5" y="1"/>
                  </a:cubicBezTo>
                  <a:cubicBezTo>
                    <a:pt x="5" y="1"/>
                    <a:pt x="5" y="1"/>
                    <a:pt x="6" y="1"/>
                  </a:cubicBezTo>
                  <a:cubicBezTo>
                    <a:pt x="6" y="1"/>
                    <a:pt x="6" y="1"/>
                    <a:pt x="6" y="1"/>
                  </a:cubicBezTo>
                  <a:cubicBezTo>
                    <a:pt x="6" y="1"/>
                    <a:pt x="6" y="1"/>
                    <a:pt x="6" y="1"/>
                  </a:cubicBezTo>
                  <a:cubicBezTo>
                    <a:pt x="6" y="1"/>
                    <a:pt x="6" y="1"/>
                    <a:pt x="6" y="1"/>
                  </a:cubicBezTo>
                  <a:cubicBezTo>
                    <a:pt x="7" y="1"/>
                    <a:pt x="7" y="1"/>
                    <a:pt x="7" y="1"/>
                  </a:cubicBezTo>
                  <a:cubicBezTo>
                    <a:pt x="7" y="1"/>
                    <a:pt x="7" y="1"/>
                    <a:pt x="7" y="1"/>
                  </a:cubicBezTo>
                  <a:cubicBezTo>
                    <a:pt x="7" y="1"/>
                    <a:pt x="7" y="1"/>
                    <a:pt x="7" y="1"/>
                  </a:cubicBezTo>
                  <a:cubicBezTo>
                    <a:pt x="7" y="1"/>
                    <a:pt x="7" y="1"/>
                    <a:pt x="7" y="1"/>
                  </a:cubicBezTo>
                  <a:cubicBezTo>
                    <a:pt x="7" y="1"/>
                    <a:pt x="7" y="1"/>
                    <a:pt x="7" y="1"/>
                  </a:cubicBezTo>
                  <a:cubicBezTo>
                    <a:pt x="8" y="1"/>
                    <a:pt x="8" y="1"/>
                    <a:pt x="8" y="1"/>
                  </a:cubicBezTo>
                  <a:cubicBezTo>
                    <a:pt x="8" y="1"/>
                    <a:pt x="8" y="1"/>
                    <a:pt x="8" y="1"/>
                  </a:cubicBezTo>
                  <a:cubicBezTo>
                    <a:pt x="8" y="2"/>
                    <a:pt x="8" y="2"/>
                    <a:pt x="8" y="2"/>
                  </a:cubicBezTo>
                  <a:cubicBezTo>
                    <a:pt x="7" y="2"/>
                    <a:pt x="7" y="2"/>
                    <a:pt x="7" y="2"/>
                  </a:cubicBezTo>
                  <a:cubicBezTo>
                    <a:pt x="7" y="2"/>
                    <a:pt x="7" y="2"/>
                    <a:pt x="7" y="2"/>
                  </a:cubicBezTo>
                  <a:cubicBezTo>
                    <a:pt x="7" y="3"/>
                    <a:pt x="7" y="3"/>
                    <a:pt x="7" y="3"/>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5"/>
                    <a:pt x="7" y="5"/>
                    <a:pt x="7" y="5"/>
                  </a:cubicBezTo>
                  <a:cubicBezTo>
                    <a:pt x="7" y="5"/>
                    <a:pt x="7" y="5"/>
                    <a:pt x="7" y="5"/>
                  </a:cubicBezTo>
                  <a:cubicBezTo>
                    <a:pt x="7" y="5"/>
                    <a:pt x="7" y="6"/>
                    <a:pt x="7" y="6"/>
                  </a:cubicBezTo>
                  <a:cubicBezTo>
                    <a:pt x="7" y="6"/>
                    <a:pt x="7" y="6"/>
                    <a:pt x="7" y="6"/>
                  </a:cubicBezTo>
                  <a:cubicBezTo>
                    <a:pt x="7" y="6"/>
                    <a:pt x="7" y="6"/>
                    <a:pt x="8" y="6"/>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8" y="4"/>
                    <a:pt x="8" y="4"/>
                    <a:pt x="8" y="4"/>
                  </a:cubicBezTo>
                  <a:cubicBezTo>
                    <a:pt x="8" y="3"/>
                    <a:pt x="8" y="3"/>
                    <a:pt x="8" y="3"/>
                  </a:cubicBezTo>
                  <a:cubicBezTo>
                    <a:pt x="9" y="3"/>
                    <a:pt x="9" y="3"/>
                    <a:pt x="9" y="3"/>
                  </a:cubicBezTo>
                  <a:cubicBezTo>
                    <a:pt x="8" y="3"/>
                    <a:pt x="8" y="3"/>
                    <a:pt x="8" y="3"/>
                  </a:cubicBezTo>
                  <a:cubicBezTo>
                    <a:pt x="9" y="2"/>
                    <a:pt x="9" y="2"/>
                    <a:pt x="9" y="2"/>
                  </a:cubicBezTo>
                  <a:cubicBezTo>
                    <a:pt x="9" y="2"/>
                    <a:pt x="9" y="2"/>
                    <a:pt x="9" y="2"/>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4"/>
                    <a:pt x="9" y="4"/>
                    <a:pt x="9"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5"/>
                    <a:pt x="10" y="5"/>
                    <a:pt x="10" y="5"/>
                  </a:cubicBezTo>
                  <a:cubicBezTo>
                    <a:pt x="10" y="5"/>
                    <a:pt x="10" y="5"/>
                    <a:pt x="10" y="5"/>
                  </a:cubicBezTo>
                  <a:cubicBezTo>
                    <a:pt x="10" y="5"/>
                    <a:pt x="10" y="5"/>
                    <a:pt x="10" y="5"/>
                  </a:cubicBezTo>
                  <a:cubicBezTo>
                    <a:pt x="11" y="5"/>
                    <a:pt x="11" y="5"/>
                    <a:pt x="11" y="5"/>
                  </a:cubicBezTo>
                  <a:cubicBezTo>
                    <a:pt x="11" y="5"/>
                    <a:pt x="11" y="5"/>
                    <a:pt x="11" y="5"/>
                  </a:cubicBezTo>
                  <a:cubicBezTo>
                    <a:pt x="11" y="5"/>
                    <a:pt x="11" y="5"/>
                    <a:pt x="11" y="5"/>
                  </a:cubicBezTo>
                  <a:cubicBezTo>
                    <a:pt x="11" y="5"/>
                    <a:pt x="11" y="5"/>
                    <a:pt x="11" y="5"/>
                  </a:cubicBezTo>
                  <a:cubicBezTo>
                    <a:pt x="11" y="5"/>
                    <a:pt x="11" y="5"/>
                    <a:pt x="11" y="5"/>
                  </a:cubicBezTo>
                  <a:cubicBezTo>
                    <a:pt x="11" y="4"/>
                    <a:pt x="11" y="4"/>
                    <a:pt x="11" y="4"/>
                  </a:cubicBezTo>
                  <a:cubicBezTo>
                    <a:pt x="11" y="4"/>
                    <a:pt x="11" y="4"/>
                    <a:pt x="11" y="4"/>
                  </a:cubicBezTo>
                  <a:cubicBezTo>
                    <a:pt x="12" y="4"/>
                    <a:pt x="12" y="4"/>
                    <a:pt x="12" y="4"/>
                  </a:cubicBezTo>
                  <a:cubicBezTo>
                    <a:pt x="12" y="4"/>
                    <a:pt x="12" y="4"/>
                    <a:pt x="12" y="4"/>
                  </a:cubicBezTo>
                  <a:cubicBezTo>
                    <a:pt x="12" y="4"/>
                    <a:pt x="12" y="4"/>
                    <a:pt x="12" y="4"/>
                  </a:cubicBezTo>
                  <a:cubicBezTo>
                    <a:pt x="12" y="4"/>
                    <a:pt x="12" y="4"/>
                    <a:pt x="12" y="4"/>
                  </a:cubicBezTo>
                  <a:cubicBezTo>
                    <a:pt x="12" y="3"/>
                    <a:pt x="12" y="3"/>
                    <a:pt x="12" y="3"/>
                  </a:cubicBezTo>
                  <a:cubicBezTo>
                    <a:pt x="12" y="3"/>
                    <a:pt x="12" y="3"/>
                    <a:pt x="12" y="3"/>
                  </a:cubicBezTo>
                  <a:cubicBezTo>
                    <a:pt x="13" y="3"/>
                    <a:pt x="13" y="3"/>
                    <a:pt x="13" y="3"/>
                  </a:cubicBezTo>
                  <a:cubicBezTo>
                    <a:pt x="13" y="3"/>
                    <a:pt x="13" y="3"/>
                    <a:pt x="13" y="3"/>
                  </a:cubicBezTo>
                  <a:cubicBezTo>
                    <a:pt x="13" y="2"/>
                    <a:pt x="13" y="2"/>
                    <a:pt x="13" y="2"/>
                  </a:cubicBezTo>
                  <a:cubicBezTo>
                    <a:pt x="13" y="2"/>
                    <a:pt x="13" y="2"/>
                    <a:pt x="13" y="2"/>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4"/>
                    <a:pt x="13" y="4"/>
                    <a:pt x="13" y="4"/>
                  </a:cubicBezTo>
                  <a:cubicBezTo>
                    <a:pt x="13" y="4"/>
                    <a:pt x="13" y="4"/>
                    <a:pt x="13" y="4"/>
                  </a:cubicBezTo>
                  <a:cubicBezTo>
                    <a:pt x="13" y="4"/>
                    <a:pt x="13" y="4"/>
                    <a:pt x="13" y="4"/>
                  </a:cubicBezTo>
                  <a:cubicBezTo>
                    <a:pt x="13" y="4"/>
                    <a:pt x="13" y="4"/>
                    <a:pt x="13" y="4"/>
                  </a:cubicBezTo>
                  <a:cubicBezTo>
                    <a:pt x="13" y="4"/>
                    <a:pt x="13" y="5"/>
                    <a:pt x="13" y="5"/>
                  </a:cubicBezTo>
                  <a:cubicBezTo>
                    <a:pt x="14" y="5"/>
                    <a:pt x="14" y="5"/>
                    <a:pt x="14" y="5"/>
                  </a:cubicBezTo>
                  <a:cubicBezTo>
                    <a:pt x="14" y="5"/>
                    <a:pt x="14" y="5"/>
                    <a:pt x="14" y="5"/>
                  </a:cubicBezTo>
                  <a:cubicBezTo>
                    <a:pt x="14" y="6"/>
                    <a:pt x="14" y="6"/>
                    <a:pt x="14" y="6"/>
                  </a:cubicBezTo>
                  <a:cubicBezTo>
                    <a:pt x="14" y="6"/>
                    <a:pt x="14" y="6"/>
                    <a:pt x="14" y="6"/>
                  </a:cubicBezTo>
                  <a:cubicBezTo>
                    <a:pt x="14" y="6"/>
                    <a:pt x="14" y="6"/>
                    <a:pt x="14" y="6"/>
                  </a:cubicBezTo>
                  <a:cubicBezTo>
                    <a:pt x="15" y="6"/>
                    <a:pt x="15" y="6"/>
                    <a:pt x="15" y="5"/>
                  </a:cubicBezTo>
                  <a:cubicBezTo>
                    <a:pt x="15" y="5"/>
                    <a:pt x="15" y="5"/>
                    <a:pt x="15" y="5"/>
                  </a:cubicBezTo>
                  <a:close/>
                  <a:moveTo>
                    <a:pt x="8" y="1"/>
                  </a:moveTo>
                  <a:cubicBezTo>
                    <a:pt x="8" y="1"/>
                    <a:pt x="8" y="1"/>
                    <a:pt x="8" y="1"/>
                  </a:cubicBezTo>
                  <a:cubicBezTo>
                    <a:pt x="8" y="1"/>
                    <a:pt x="8"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917675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_2">
    <p:spTree>
      <p:nvGrpSpPr>
        <p:cNvPr id="1" name=""/>
        <p:cNvGrpSpPr/>
        <p:nvPr/>
      </p:nvGrpSpPr>
      <p:grpSpPr>
        <a:xfrm>
          <a:off x="0" y="0"/>
          <a:ext cx="0" cy="0"/>
          <a:chOff x="0" y="0"/>
          <a:chExt cx="0" cy="0"/>
        </a:xfrm>
      </p:grpSpPr>
      <p:pic>
        <p:nvPicPr>
          <p:cNvPr id="42" name="Picture 41" descr="A group of people posing for the camera&#10;&#10;Description generated with very high confidence"/>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772450"/>
          </a:xfrm>
          <a:prstGeom prst="rect">
            <a:avLst/>
          </a:prstGeom>
        </p:spPr>
      </p:pic>
      <p:pic>
        <p:nvPicPr>
          <p:cNvPr id="86" name="Graphic 85"/>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928"/>
          <a:stretch/>
        </p:blipFill>
        <p:spPr>
          <a:xfrm>
            <a:off x="1" y="4604726"/>
            <a:ext cx="9144000" cy="1977671"/>
          </a:xfrm>
          <a:prstGeom prst="rect">
            <a:avLst/>
          </a:prstGeom>
        </p:spPr>
      </p:pic>
      <p:pic>
        <p:nvPicPr>
          <p:cNvPr id="85" name="Graphic 84"/>
          <p:cNvPicPr>
            <a:picLocks noChangeAspect="1"/>
          </p:cNvPicPr>
          <p:nvPr userDrawn="1"/>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15717"/>
          <a:stretch/>
        </p:blipFill>
        <p:spPr>
          <a:xfrm>
            <a:off x="0" y="3928950"/>
            <a:ext cx="4025876" cy="1482393"/>
          </a:xfrm>
          <a:prstGeom prst="rect">
            <a:avLst/>
          </a:prstGeom>
        </p:spPr>
      </p:pic>
      <p:sp>
        <p:nvSpPr>
          <p:cNvPr id="40" name="Text Placeholder 4"/>
          <p:cNvSpPr>
            <a:spLocks noGrp="1"/>
          </p:cNvSpPr>
          <p:nvPr>
            <p:ph type="body" sz="quarter" idx="10"/>
          </p:nvPr>
        </p:nvSpPr>
        <p:spPr>
          <a:xfrm>
            <a:off x="277290" y="4175922"/>
            <a:ext cx="3711575" cy="555812"/>
          </a:xfrm>
        </p:spPr>
        <p:txBody>
          <a:bodyPr anchor="ctr"/>
          <a:lstStyle>
            <a:lvl1pPr marL="0" indent="0" algn="l">
              <a:buNone/>
              <a:defRPr sz="2400">
                <a:solidFill>
                  <a:schemeClr val="accent1"/>
                </a:solidFill>
              </a:defRPr>
            </a:lvl1pPr>
          </a:lstStyle>
          <a:p>
            <a:pPr lvl="0"/>
            <a:endParaRPr lang="en-US" dirty="0"/>
          </a:p>
        </p:txBody>
      </p:sp>
      <p:sp>
        <p:nvSpPr>
          <p:cNvPr id="41" name="Text Placeholder 4"/>
          <p:cNvSpPr>
            <a:spLocks noGrp="1"/>
          </p:cNvSpPr>
          <p:nvPr>
            <p:ph type="body" sz="quarter" idx="11"/>
          </p:nvPr>
        </p:nvSpPr>
        <p:spPr>
          <a:xfrm>
            <a:off x="277290" y="5197934"/>
            <a:ext cx="4294710" cy="920761"/>
          </a:xfrm>
        </p:spPr>
        <p:txBody>
          <a:bodyPr anchor="ctr"/>
          <a:lstStyle>
            <a:lvl1pPr marL="0" indent="0" algn="l">
              <a:buNone/>
              <a:defRPr sz="3600" b="1">
                <a:solidFill>
                  <a:schemeClr val="bg1"/>
                </a:solidFill>
              </a:defRPr>
            </a:lvl1pPr>
          </a:lstStyle>
          <a:p>
            <a:pPr lvl="0"/>
            <a:endParaRPr lang="en-US" dirty="0"/>
          </a:p>
        </p:txBody>
      </p:sp>
      <p:grpSp>
        <p:nvGrpSpPr>
          <p:cNvPr id="15" name="Group 16"/>
          <p:cNvGrpSpPr>
            <a:grpSpLocks noChangeAspect="1"/>
          </p:cNvGrpSpPr>
          <p:nvPr userDrawn="1"/>
        </p:nvGrpSpPr>
        <p:grpSpPr bwMode="auto">
          <a:xfrm>
            <a:off x="6542148" y="5059912"/>
            <a:ext cx="1497428" cy="905058"/>
            <a:chOff x="-1" y="0"/>
            <a:chExt cx="862" cy="521"/>
          </a:xfrm>
          <a:solidFill>
            <a:schemeClr val="bg1"/>
          </a:solidFill>
        </p:grpSpPr>
        <p:sp>
          <p:nvSpPr>
            <p:cNvPr id="16" name="Freeform 17"/>
            <p:cNvSpPr>
              <a:spLocks/>
            </p:cNvSpPr>
            <p:nvPr userDrawn="1"/>
          </p:nvSpPr>
          <p:spPr bwMode="auto">
            <a:xfrm>
              <a:off x="381" y="168"/>
              <a:ext cx="36" cy="33"/>
            </a:xfrm>
            <a:custGeom>
              <a:avLst/>
              <a:gdLst>
                <a:gd name="T0" fmla="*/ 27 w 36"/>
                <a:gd name="T1" fmla="*/ 33 h 33"/>
                <a:gd name="T2" fmla="*/ 27 w 36"/>
                <a:gd name="T3" fmla="*/ 11 h 33"/>
                <a:gd name="T4" fmla="*/ 19 w 36"/>
                <a:gd name="T5" fmla="*/ 23 h 33"/>
                <a:gd name="T6" fmla="*/ 9 w 36"/>
                <a:gd name="T7" fmla="*/ 11 h 33"/>
                <a:gd name="T8" fmla="*/ 9 w 36"/>
                <a:gd name="T9" fmla="*/ 33 h 33"/>
                <a:gd name="T10" fmla="*/ 0 w 36"/>
                <a:gd name="T11" fmla="*/ 33 h 33"/>
                <a:gd name="T12" fmla="*/ 0 w 36"/>
                <a:gd name="T13" fmla="*/ 0 h 33"/>
                <a:gd name="T14" fmla="*/ 9 w 36"/>
                <a:gd name="T15" fmla="*/ 0 h 33"/>
                <a:gd name="T16" fmla="*/ 19 w 36"/>
                <a:gd name="T17" fmla="*/ 13 h 33"/>
                <a:gd name="T18" fmla="*/ 27 w 36"/>
                <a:gd name="T19" fmla="*/ 0 h 33"/>
                <a:gd name="T20" fmla="*/ 36 w 36"/>
                <a:gd name="T21" fmla="*/ 0 h 33"/>
                <a:gd name="T22" fmla="*/ 36 w 36"/>
                <a:gd name="T23" fmla="*/ 33 h 33"/>
                <a:gd name="T24" fmla="*/ 27 w 3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7" y="33"/>
                  </a:moveTo>
                  <a:lnTo>
                    <a:pt x="27" y="11"/>
                  </a:lnTo>
                  <a:lnTo>
                    <a:pt x="19" y="23"/>
                  </a:lnTo>
                  <a:lnTo>
                    <a:pt x="9" y="11"/>
                  </a:lnTo>
                  <a:lnTo>
                    <a:pt x="9" y="33"/>
                  </a:lnTo>
                  <a:lnTo>
                    <a:pt x="0" y="33"/>
                  </a:lnTo>
                  <a:lnTo>
                    <a:pt x="0" y="0"/>
                  </a:lnTo>
                  <a:lnTo>
                    <a:pt x="9" y="0"/>
                  </a:lnTo>
                  <a:lnTo>
                    <a:pt x="19" y="13"/>
                  </a:lnTo>
                  <a:lnTo>
                    <a:pt x="27" y="0"/>
                  </a:lnTo>
                  <a:lnTo>
                    <a:pt x="36" y="0"/>
                  </a:lnTo>
                  <a:lnTo>
                    <a:pt x="36" y="33"/>
                  </a:lnTo>
                  <a:lnTo>
                    <a:pt x="27"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noEditPoints="1"/>
            </p:cNvSpPr>
            <p:nvPr userDrawn="1"/>
          </p:nvSpPr>
          <p:spPr bwMode="auto">
            <a:xfrm>
              <a:off x="423" y="168"/>
              <a:ext cx="25" cy="33"/>
            </a:xfrm>
            <a:custGeom>
              <a:avLst/>
              <a:gdLst>
                <a:gd name="T0" fmla="*/ 7 w 12"/>
                <a:gd name="T1" fmla="*/ 16 h 16"/>
                <a:gd name="T2" fmla="*/ 0 w 12"/>
                <a:gd name="T3" fmla="*/ 16 h 16"/>
                <a:gd name="T4" fmla="*/ 0 w 12"/>
                <a:gd name="T5" fmla="*/ 0 h 16"/>
                <a:gd name="T6" fmla="*/ 6 w 12"/>
                <a:gd name="T7" fmla="*/ 0 h 16"/>
                <a:gd name="T8" fmla="*/ 11 w 12"/>
                <a:gd name="T9" fmla="*/ 4 h 16"/>
                <a:gd name="T10" fmla="*/ 9 w 12"/>
                <a:gd name="T11" fmla="*/ 7 h 16"/>
                <a:gd name="T12" fmla="*/ 12 w 12"/>
                <a:gd name="T13" fmla="*/ 11 h 16"/>
                <a:gd name="T14" fmla="*/ 7 w 12"/>
                <a:gd name="T15" fmla="*/ 16 h 16"/>
                <a:gd name="T16" fmla="*/ 5 w 12"/>
                <a:gd name="T17" fmla="*/ 3 h 16"/>
                <a:gd name="T18" fmla="*/ 4 w 12"/>
                <a:gd name="T19" fmla="*/ 3 h 16"/>
                <a:gd name="T20" fmla="*/ 4 w 12"/>
                <a:gd name="T21" fmla="*/ 6 h 16"/>
                <a:gd name="T22" fmla="*/ 5 w 12"/>
                <a:gd name="T23" fmla="*/ 6 h 16"/>
                <a:gd name="T24" fmla="*/ 8 w 12"/>
                <a:gd name="T25" fmla="*/ 4 h 16"/>
                <a:gd name="T26" fmla="*/ 5 w 12"/>
                <a:gd name="T27" fmla="*/ 3 h 16"/>
                <a:gd name="T28" fmla="*/ 6 w 12"/>
                <a:gd name="T29" fmla="*/ 9 h 16"/>
                <a:gd name="T30" fmla="*/ 4 w 12"/>
                <a:gd name="T31" fmla="*/ 9 h 16"/>
                <a:gd name="T32" fmla="*/ 4 w 12"/>
                <a:gd name="T33" fmla="*/ 13 h 16"/>
                <a:gd name="T34" fmla="*/ 6 w 12"/>
                <a:gd name="T35" fmla="*/ 13 h 16"/>
                <a:gd name="T36" fmla="*/ 8 w 12"/>
                <a:gd name="T37" fmla="*/ 11 h 16"/>
                <a:gd name="T38" fmla="*/ 6 w 12"/>
                <a:gd name="T39"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6">
                  <a:moveTo>
                    <a:pt x="7" y="16"/>
                  </a:moveTo>
                  <a:cubicBezTo>
                    <a:pt x="0" y="16"/>
                    <a:pt x="0" y="16"/>
                    <a:pt x="0" y="16"/>
                  </a:cubicBezTo>
                  <a:cubicBezTo>
                    <a:pt x="0" y="0"/>
                    <a:pt x="0" y="0"/>
                    <a:pt x="0" y="0"/>
                  </a:cubicBezTo>
                  <a:cubicBezTo>
                    <a:pt x="6" y="0"/>
                    <a:pt x="6" y="0"/>
                    <a:pt x="6" y="0"/>
                  </a:cubicBezTo>
                  <a:cubicBezTo>
                    <a:pt x="9" y="0"/>
                    <a:pt x="11" y="2"/>
                    <a:pt x="11" y="4"/>
                  </a:cubicBezTo>
                  <a:cubicBezTo>
                    <a:pt x="11" y="5"/>
                    <a:pt x="10" y="7"/>
                    <a:pt x="9" y="7"/>
                  </a:cubicBezTo>
                  <a:cubicBezTo>
                    <a:pt x="10" y="8"/>
                    <a:pt x="12" y="9"/>
                    <a:pt x="12" y="11"/>
                  </a:cubicBezTo>
                  <a:cubicBezTo>
                    <a:pt x="12" y="14"/>
                    <a:pt x="9" y="16"/>
                    <a:pt x="7" y="16"/>
                  </a:cubicBezTo>
                  <a:moveTo>
                    <a:pt x="5" y="3"/>
                  </a:moveTo>
                  <a:cubicBezTo>
                    <a:pt x="4" y="3"/>
                    <a:pt x="4" y="3"/>
                    <a:pt x="4" y="3"/>
                  </a:cubicBezTo>
                  <a:cubicBezTo>
                    <a:pt x="4" y="6"/>
                    <a:pt x="4" y="6"/>
                    <a:pt x="4" y="6"/>
                  </a:cubicBezTo>
                  <a:cubicBezTo>
                    <a:pt x="5" y="6"/>
                    <a:pt x="5" y="6"/>
                    <a:pt x="5" y="6"/>
                  </a:cubicBezTo>
                  <a:cubicBezTo>
                    <a:pt x="7" y="6"/>
                    <a:pt x="8" y="5"/>
                    <a:pt x="8" y="4"/>
                  </a:cubicBezTo>
                  <a:cubicBezTo>
                    <a:pt x="8" y="3"/>
                    <a:pt x="7" y="3"/>
                    <a:pt x="5" y="3"/>
                  </a:cubicBezTo>
                  <a:moveTo>
                    <a:pt x="6" y="9"/>
                  </a:moveTo>
                  <a:cubicBezTo>
                    <a:pt x="4" y="9"/>
                    <a:pt x="4" y="9"/>
                    <a:pt x="4" y="9"/>
                  </a:cubicBezTo>
                  <a:cubicBezTo>
                    <a:pt x="4" y="13"/>
                    <a:pt x="4" y="13"/>
                    <a:pt x="4" y="13"/>
                  </a:cubicBezTo>
                  <a:cubicBezTo>
                    <a:pt x="6" y="13"/>
                    <a:pt x="6" y="13"/>
                    <a:pt x="6" y="13"/>
                  </a:cubicBezTo>
                  <a:cubicBezTo>
                    <a:pt x="8" y="13"/>
                    <a:pt x="8" y="12"/>
                    <a:pt x="8" y="11"/>
                  </a:cubicBezTo>
                  <a:cubicBezTo>
                    <a:pt x="8" y="10"/>
                    <a:pt x="8" y="9"/>
                    <a:pt x="6"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p:cNvSpPr>
              <a:spLocks/>
            </p:cNvSpPr>
            <p:nvPr userDrawn="1"/>
          </p:nvSpPr>
          <p:spPr bwMode="auto">
            <a:xfrm>
              <a:off x="452" y="168"/>
              <a:ext cx="22" cy="33"/>
            </a:xfrm>
            <a:custGeom>
              <a:avLst/>
              <a:gdLst>
                <a:gd name="T0" fmla="*/ 8 w 22"/>
                <a:gd name="T1" fmla="*/ 6 h 33"/>
                <a:gd name="T2" fmla="*/ 8 w 22"/>
                <a:gd name="T3" fmla="*/ 13 h 33"/>
                <a:gd name="T4" fmla="*/ 18 w 22"/>
                <a:gd name="T5" fmla="*/ 13 h 33"/>
                <a:gd name="T6" fmla="*/ 18 w 22"/>
                <a:gd name="T7" fmla="*/ 19 h 33"/>
                <a:gd name="T8" fmla="*/ 8 w 22"/>
                <a:gd name="T9" fmla="*/ 19 h 33"/>
                <a:gd name="T10" fmla="*/ 8 w 22"/>
                <a:gd name="T11" fmla="*/ 33 h 33"/>
                <a:gd name="T12" fmla="*/ 0 w 22"/>
                <a:gd name="T13" fmla="*/ 33 h 33"/>
                <a:gd name="T14" fmla="*/ 0 w 22"/>
                <a:gd name="T15" fmla="*/ 0 h 33"/>
                <a:gd name="T16" fmla="*/ 22 w 22"/>
                <a:gd name="T17" fmla="*/ 0 h 33"/>
                <a:gd name="T18" fmla="*/ 22 w 22"/>
                <a:gd name="T19" fmla="*/ 6 h 33"/>
                <a:gd name="T20" fmla="*/ 8 w 22"/>
                <a:gd name="T21"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3">
                  <a:moveTo>
                    <a:pt x="8" y="6"/>
                  </a:moveTo>
                  <a:lnTo>
                    <a:pt x="8" y="13"/>
                  </a:lnTo>
                  <a:lnTo>
                    <a:pt x="18" y="13"/>
                  </a:lnTo>
                  <a:lnTo>
                    <a:pt x="18" y="19"/>
                  </a:lnTo>
                  <a:lnTo>
                    <a:pt x="8" y="19"/>
                  </a:lnTo>
                  <a:lnTo>
                    <a:pt x="8" y="33"/>
                  </a:lnTo>
                  <a:lnTo>
                    <a:pt x="0" y="33"/>
                  </a:lnTo>
                  <a:lnTo>
                    <a:pt x="0" y="0"/>
                  </a:lnTo>
                  <a:lnTo>
                    <a:pt x="22" y="0"/>
                  </a:lnTo>
                  <a:lnTo>
                    <a:pt x="22"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0"/>
            <p:cNvSpPr>
              <a:spLocks noEditPoints="1"/>
            </p:cNvSpPr>
            <p:nvPr userDrawn="1"/>
          </p:nvSpPr>
          <p:spPr bwMode="auto">
            <a:xfrm>
              <a:off x="425" y="13"/>
              <a:ext cx="225" cy="201"/>
            </a:xfrm>
            <a:custGeom>
              <a:avLst/>
              <a:gdLst>
                <a:gd name="T0" fmla="*/ 5 w 109"/>
                <a:gd name="T1" fmla="*/ 50 h 97"/>
                <a:gd name="T2" fmla="*/ 6 w 109"/>
                <a:gd name="T3" fmla="*/ 50 h 97"/>
                <a:gd name="T4" fmla="*/ 73 w 109"/>
                <a:gd name="T5" fmla="*/ 21 h 97"/>
                <a:gd name="T6" fmla="*/ 57 w 109"/>
                <a:gd name="T7" fmla="*/ 34 h 97"/>
                <a:gd name="T8" fmla="*/ 64 w 109"/>
                <a:gd name="T9" fmla="*/ 25 h 97"/>
                <a:gd name="T10" fmla="*/ 63 w 109"/>
                <a:gd name="T11" fmla="*/ 19 h 97"/>
                <a:gd name="T12" fmla="*/ 76 w 109"/>
                <a:gd name="T13" fmla="*/ 15 h 97"/>
                <a:gd name="T14" fmla="*/ 86 w 109"/>
                <a:gd name="T15" fmla="*/ 38 h 97"/>
                <a:gd name="T16" fmla="*/ 75 w 109"/>
                <a:gd name="T17" fmla="*/ 47 h 97"/>
                <a:gd name="T18" fmla="*/ 77 w 109"/>
                <a:gd name="T19" fmla="*/ 35 h 97"/>
                <a:gd name="T20" fmla="*/ 91 w 109"/>
                <a:gd name="T21" fmla="*/ 18 h 97"/>
                <a:gd name="T22" fmla="*/ 92 w 109"/>
                <a:gd name="T23" fmla="*/ 34 h 97"/>
                <a:gd name="T24" fmla="*/ 76 w 109"/>
                <a:gd name="T25" fmla="*/ 74 h 97"/>
                <a:gd name="T26" fmla="*/ 32 w 109"/>
                <a:gd name="T27" fmla="*/ 88 h 97"/>
                <a:gd name="T28" fmla="*/ 35 w 109"/>
                <a:gd name="T29" fmla="*/ 86 h 97"/>
                <a:gd name="T30" fmla="*/ 30 w 109"/>
                <a:gd name="T31" fmla="*/ 84 h 97"/>
                <a:gd name="T32" fmla="*/ 40 w 109"/>
                <a:gd name="T33" fmla="*/ 81 h 97"/>
                <a:gd name="T34" fmla="*/ 38 w 109"/>
                <a:gd name="T35" fmla="*/ 79 h 97"/>
                <a:gd name="T36" fmla="*/ 46 w 109"/>
                <a:gd name="T37" fmla="*/ 77 h 97"/>
                <a:gd name="T38" fmla="*/ 49 w 109"/>
                <a:gd name="T39" fmla="*/ 75 h 97"/>
                <a:gd name="T40" fmla="*/ 52 w 109"/>
                <a:gd name="T41" fmla="*/ 72 h 97"/>
                <a:gd name="T42" fmla="*/ 53 w 109"/>
                <a:gd name="T43" fmla="*/ 70 h 97"/>
                <a:gd name="T44" fmla="*/ 58 w 109"/>
                <a:gd name="T45" fmla="*/ 67 h 97"/>
                <a:gd name="T46" fmla="*/ 48 w 109"/>
                <a:gd name="T47" fmla="*/ 66 h 97"/>
                <a:gd name="T48" fmla="*/ 55 w 109"/>
                <a:gd name="T49" fmla="*/ 64 h 97"/>
                <a:gd name="T50" fmla="*/ 60 w 109"/>
                <a:gd name="T51" fmla="*/ 63 h 97"/>
                <a:gd name="T52" fmla="*/ 52 w 109"/>
                <a:gd name="T53" fmla="*/ 60 h 97"/>
                <a:gd name="T54" fmla="*/ 61 w 109"/>
                <a:gd name="T55" fmla="*/ 58 h 97"/>
                <a:gd name="T56" fmla="*/ 65 w 109"/>
                <a:gd name="T57" fmla="*/ 55 h 97"/>
                <a:gd name="T58" fmla="*/ 54 w 109"/>
                <a:gd name="T59" fmla="*/ 56 h 97"/>
                <a:gd name="T60" fmla="*/ 54 w 109"/>
                <a:gd name="T61" fmla="*/ 55 h 97"/>
                <a:gd name="T62" fmla="*/ 66 w 109"/>
                <a:gd name="T63" fmla="*/ 48 h 97"/>
                <a:gd name="T64" fmla="*/ 49 w 109"/>
                <a:gd name="T65" fmla="*/ 52 h 97"/>
                <a:gd name="T66" fmla="*/ 7 w 109"/>
                <a:gd name="T67" fmla="*/ 58 h 97"/>
                <a:gd name="T68" fmla="*/ 10 w 109"/>
                <a:gd name="T69" fmla="*/ 52 h 97"/>
                <a:gd name="T70" fmla="*/ 8 w 109"/>
                <a:gd name="T71" fmla="*/ 48 h 97"/>
                <a:gd name="T72" fmla="*/ 3 w 109"/>
                <a:gd name="T73" fmla="*/ 40 h 97"/>
                <a:gd name="T74" fmla="*/ 10 w 109"/>
                <a:gd name="T75" fmla="*/ 40 h 97"/>
                <a:gd name="T76" fmla="*/ 13 w 109"/>
                <a:gd name="T77" fmla="*/ 44 h 97"/>
                <a:gd name="T78" fmla="*/ 28 w 109"/>
                <a:gd name="T79" fmla="*/ 54 h 97"/>
                <a:gd name="T80" fmla="*/ 40 w 109"/>
                <a:gd name="T81" fmla="*/ 38 h 97"/>
                <a:gd name="T82" fmla="*/ 43 w 109"/>
                <a:gd name="T83" fmla="*/ 20 h 97"/>
                <a:gd name="T84" fmla="*/ 55 w 109"/>
                <a:gd name="T85" fmla="*/ 14 h 97"/>
                <a:gd name="T86" fmla="*/ 49 w 109"/>
                <a:gd name="T87" fmla="*/ 33 h 97"/>
                <a:gd name="T88" fmla="*/ 60 w 109"/>
                <a:gd name="T89" fmla="*/ 41 h 97"/>
                <a:gd name="T90" fmla="*/ 77 w 109"/>
                <a:gd name="T91" fmla="*/ 56 h 97"/>
                <a:gd name="T92" fmla="*/ 90 w 109"/>
                <a:gd name="T93" fmla="*/ 54 h 97"/>
                <a:gd name="T94" fmla="*/ 89 w 109"/>
                <a:gd name="T9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 h="97">
                  <a:moveTo>
                    <a:pt x="6" y="50"/>
                  </a:moveTo>
                  <a:cubicBezTo>
                    <a:pt x="5" y="50"/>
                    <a:pt x="5" y="50"/>
                    <a:pt x="5" y="50"/>
                  </a:cubicBezTo>
                  <a:cubicBezTo>
                    <a:pt x="5" y="50"/>
                    <a:pt x="5" y="50"/>
                    <a:pt x="5" y="50"/>
                  </a:cubicBezTo>
                  <a:cubicBezTo>
                    <a:pt x="5" y="50"/>
                    <a:pt x="4" y="50"/>
                    <a:pt x="4" y="49"/>
                  </a:cubicBezTo>
                  <a:cubicBezTo>
                    <a:pt x="4" y="49"/>
                    <a:pt x="4" y="49"/>
                    <a:pt x="4" y="49"/>
                  </a:cubicBezTo>
                  <a:cubicBezTo>
                    <a:pt x="5" y="49"/>
                    <a:pt x="6" y="49"/>
                    <a:pt x="6" y="50"/>
                  </a:cubicBezTo>
                  <a:moveTo>
                    <a:pt x="76" y="15"/>
                  </a:moveTo>
                  <a:cubicBezTo>
                    <a:pt x="76" y="16"/>
                    <a:pt x="74" y="17"/>
                    <a:pt x="74" y="18"/>
                  </a:cubicBezTo>
                  <a:cubicBezTo>
                    <a:pt x="73" y="19"/>
                    <a:pt x="73" y="20"/>
                    <a:pt x="73" y="21"/>
                  </a:cubicBezTo>
                  <a:cubicBezTo>
                    <a:pt x="71" y="23"/>
                    <a:pt x="70" y="24"/>
                    <a:pt x="69" y="26"/>
                  </a:cubicBezTo>
                  <a:cubicBezTo>
                    <a:pt x="68" y="29"/>
                    <a:pt x="69" y="32"/>
                    <a:pt x="66" y="34"/>
                  </a:cubicBezTo>
                  <a:cubicBezTo>
                    <a:pt x="64" y="35"/>
                    <a:pt x="58" y="37"/>
                    <a:pt x="57" y="34"/>
                  </a:cubicBezTo>
                  <a:cubicBezTo>
                    <a:pt x="56" y="32"/>
                    <a:pt x="59" y="28"/>
                    <a:pt x="59" y="29"/>
                  </a:cubicBezTo>
                  <a:cubicBezTo>
                    <a:pt x="59" y="28"/>
                    <a:pt x="59" y="28"/>
                    <a:pt x="59" y="28"/>
                  </a:cubicBezTo>
                  <a:cubicBezTo>
                    <a:pt x="60" y="27"/>
                    <a:pt x="62" y="25"/>
                    <a:pt x="64" y="25"/>
                  </a:cubicBezTo>
                  <a:cubicBezTo>
                    <a:pt x="64" y="25"/>
                    <a:pt x="64" y="25"/>
                    <a:pt x="64" y="25"/>
                  </a:cubicBezTo>
                  <a:cubicBezTo>
                    <a:pt x="64" y="24"/>
                    <a:pt x="62" y="24"/>
                    <a:pt x="62" y="23"/>
                  </a:cubicBezTo>
                  <a:cubicBezTo>
                    <a:pt x="62" y="22"/>
                    <a:pt x="63" y="20"/>
                    <a:pt x="63" y="19"/>
                  </a:cubicBezTo>
                  <a:cubicBezTo>
                    <a:pt x="66" y="13"/>
                    <a:pt x="71" y="7"/>
                    <a:pt x="76" y="2"/>
                  </a:cubicBezTo>
                  <a:cubicBezTo>
                    <a:pt x="83" y="3"/>
                    <a:pt x="77" y="9"/>
                    <a:pt x="77" y="12"/>
                  </a:cubicBezTo>
                  <a:cubicBezTo>
                    <a:pt x="76" y="13"/>
                    <a:pt x="76" y="14"/>
                    <a:pt x="76" y="15"/>
                  </a:cubicBezTo>
                  <a:moveTo>
                    <a:pt x="92" y="34"/>
                  </a:moveTo>
                  <a:cubicBezTo>
                    <a:pt x="91" y="35"/>
                    <a:pt x="90" y="35"/>
                    <a:pt x="89" y="35"/>
                  </a:cubicBezTo>
                  <a:cubicBezTo>
                    <a:pt x="88" y="36"/>
                    <a:pt x="87" y="37"/>
                    <a:pt x="86" y="38"/>
                  </a:cubicBezTo>
                  <a:cubicBezTo>
                    <a:pt x="85" y="39"/>
                    <a:pt x="85" y="40"/>
                    <a:pt x="84" y="41"/>
                  </a:cubicBezTo>
                  <a:cubicBezTo>
                    <a:pt x="83" y="43"/>
                    <a:pt x="82" y="45"/>
                    <a:pt x="80" y="47"/>
                  </a:cubicBezTo>
                  <a:cubicBezTo>
                    <a:pt x="79" y="48"/>
                    <a:pt x="76" y="48"/>
                    <a:pt x="75" y="47"/>
                  </a:cubicBezTo>
                  <a:cubicBezTo>
                    <a:pt x="73" y="46"/>
                    <a:pt x="71" y="44"/>
                    <a:pt x="71" y="42"/>
                  </a:cubicBezTo>
                  <a:cubicBezTo>
                    <a:pt x="72" y="41"/>
                    <a:pt x="72" y="40"/>
                    <a:pt x="73" y="39"/>
                  </a:cubicBezTo>
                  <a:cubicBezTo>
                    <a:pt x="74" y="37"/>
                    <a:pt x="76" y="36"/>
                    <a:pt x="77" y="35"/>
                  </a:cubicBezTo>
                  <a:cubicBezTo>
                    <a:pt x="78" y="34"/>
                    <a:pt x="78" y="32"/>
                    <a:pt x="79" y="31"/>
                  </a:cubicBezTo>
                  <a:cubicBezTo>
                    <a:pt x="80" y="29"/>
                    <a:pt x="89" y="19"/>
                    <a:pt x="90" y="19"/>
                  </a:cubicBezTo>
                  <a:cubicBezTo>
                    <a:pt x="91" y="18"/>
                    <a:pt x="91" y="18"/>
                    <a:pt x="91" y="18"/>
                  </a:cubicBezTo>
                  <a:cubicBezTo>
                    <a:pt x="94" y="18"/>
                    <a:pt x="97" y="18"/>
                    <a:pt x="97" y="22"/>
                  </a:cubicBezTo>
                  <a:cubicBezTo>
                    <a:pt x="98" y="27"/>
                    <a:pt x="97" y="29"/>
                    <a:pt x="94" y="32"/>
                  </a:cubicBezTo>
                  <a:cubicBezTo>
                    <a:pt x="93" y="33"/>
                    <a:pt x="92" y="33"/>
                    <a:pt x="92" y="34"/>
                  </a:cubicBezTo>
                  <a:moveTo>
                    <a:pt x="89" y="63"/>
                  </a:moveTo>
                  <a:cubicBezTo>
                    <a:pt x="86" y="64"/>
                    <a:pt x="84" y="63"/>
                    <a:pt x="82" y="64"/>
                  </a:cubicBezTo>
                  <a:cubicBezTo>
                    <a:pt x="77" y="67"/>
                    <a:pt x="78" y="69"/>
                    <a:pt x="76" y="74"/>
                  </a:cubicBezTo>
                  <a:cubicBezTo>
                    <a:pt x="71" y="84"/>
                    <a:pt x="65" y="94"/>
                    <a:pt x="53" y="96"/>
                  </a:cubicBezTo>
                  <a:cubicBezTo>
                    <a:pt x="47" y="97"/>
                    <a:pt x="40" y="93"/>
                    <a:pt x="36" y="90"/>
                  </a:cubicBezTo>
                  <a:cubicBezTo>
                    <a:pt x="35" y="89"/>
                    <a:pt x="33" y="88"/>
                    <a:pt x="32" y="88"/>
                  </a:cubicBezTo>
                  <a:cubicBezTo>
                    <a:pt x="32" y="87"/>
                    <a:pt x="32" y="87"/>
                    <a:pt x="33" y="87"/>
                  </a:cubicBezTo>
                  <a:cubicBezTo>
                    <a:pt x="33" y="87"/>
                    <a:pt x="34" y="86"/>
                    <a:pt x="35" y="86"/>
                  </a:cubicBezTo>
                  <a:cubicBezTo>
                    <a:pt x="35" y="86"/>
                    <a:pt x="35" y="86"/>
                    <a:pt x="35" y="86"/>
                  </a:cubicBezTo>
                  <a:cubicBezTo>
                    <a:pt x="34" y="86"/>
                    <a:pt x="34" y="86"/>
                    <a:pt x="34" y="86"/>
                  </a:cubicBezTo>
                  <a:cubicBezTo>
                    <a:pt x="34" y="85"/>
                    <a:pt x="34" y="85"/>
                    <a:pt x="34" y="85"/>
                  </a:cubicBezTo>
                  <a:cubicBezTo>
                    <a:pt x="33" y="85"/>
                    <a:pt x="29" y="84"/>
                    <a:pt x="30" y="84"/>
                  </a:cubicBezTo>
                  <a:cubicBezTo>
                    <a:pt x="30" y="83"/>
                    <a:pt x="36" y="83"/>
                    <a:pt x="37" y="83"/>
                  </a:cubicBezTo>
                  <a:cubicBezTo>
                    <a:pt x="38" y="83"/>
                    <a:pt x="39" y="82"/>
                    <a:pt x="40" y="82"/>
                  </a:cubicBezTo>
                  <a:cubicBezTo>
                    <a:pt x="40" y="81"/>
                    <a:pt x="40" y="81"/>
                    <a:pt x="40" y="81"/>
                  </a:cubicBezTo>
                  <a:cubicBezTo>
                    <a:pt x="39" y="81"/>
                    <a:pt x="32" y="81"/>
                    <a:pt x="32" y="80"/>
                  </a:cubicBezTo>
                  <a:cubicBezTo>
                    <a:pt x="33" y="80"/>
                    <a:pt x="34" y="79"/>
                    <a:pt x="35" y="79"/>
                  </a:cubicBezTo>
                  <a:cubicBezTo>
                    <a:pt x="36" y="79"/>
                    <a:pt x="37" y="79"/>
                    <a:pt x="38" y="79"/>
                  </a:cubicBezTo>
                  <a:cubicBezTo>
                    <a:pt x="39" y="79"/>
                    <a:pt x="40" y="79"/>
                    <a:pt x="41" y="79"/>
                  </a:cubicBezTo>
                  <a:cubicBezTo>
                    <a:pt x="43" y="78"/>
                    <a:pt x="44" y="78"/>
                    <a:pt x="46" y="77"/>
                  </a:cubicBezTo>
                  <a:cubicBezTo>
                    <a:pt x="46" y="77"/>
                    <a:pt x="46" y="77"/>
                    <a:pt x="46" y="77"/>
                  </a:cubicBezTo>
                  <a:cubicBezTo>
                    <a:pt x="45" y="77"/>
                    <a:pt x="38" y="76"/>
                    <a:pt x="38" y="75"/>
                  </a:cubicBezTo>
                  <a:cubicBezTo>
                    <a:pt x="47" y="75"/>
                    <a:pt x="47" y="75"/>
                    <a:pt x="47" y="75"/>
                  </a:cubicBezTo>
                  <a:cubicBezTo>
                    <a:pt x="47" y="75"/>
                    <a:pt x="48" y="75"/>
                    <a:pt x="49" y="75"/>
                  </a:cubicBezTo>
                  <a:cubicBezTo>
                    <a:pt x="49" y="74"/>
                    <a:pt x="52" y="73"/>
                    <a:pt x="52" y="72"/>
                  </a:cubicBezTo>
                  <a:cubicBezTo>
                    <a:pt x="52" y="72"/>
                    <a:pt x="52" y="72"/>
                    <a:pt x="52" y="72"/>
                  </a:cubicBezTo>
                  <a:cubicBezTo>
                    <a:pt x="52" y="72"/>
                    <a:pt x="52" y="72"/>
                    <a:pt x="52" y="72"/>
                  </a:cubicBezTo>
                  <a:cubicBezTo>
                    <a:pt x="52" y="72"/>
                    <a:pt x="52" y="72"/>
                    <a:pt x="52" y="72"/>
                  </a:cubicBezTo>
                  <a:cubicBezTo>
                    <a:pt x="50" y="72"/>
                    <a:pt x="43" y="71"/>
                    <a:pt x="43" y="70"/>
                  </a:cubicBezTo>
                  <a:cubicBezTo>
                    <a:pt x="46" y="69"/>
                    <a:pt x="50" y="70"/>
                    <a:pt x="53" y="70"/>
                  </a:cubicBezTo>
                  <a:cubicBezTo>
                    <a:pt x="53" y="70"/>
                    <a:pt x="53" y="70"/>
                    <a:pt x="53" y="70"/>
                  </a:cubicBezTo>
                  <a:cubicBezTo>
                    <a:pt x="55" y="69"/>
                    <a:pt x="58" y="67"/>
                    <a:pt x="58" y="67"/>
                  </a:cubicBezTo>
                  <a:cubicBezTo>
                    <a:pt x="58" y="67"/>
                    <a:pt x="58" y="67"/>
                    <a:pt x="58" y="67"/>
                  </a:cubicBezTo>
                  <a:cubicBezTo>
                    <a:pt x="56" y="67"/>
                    <a:pt x="54" y="67"/>
                    <a:pt x="52" y="67"/>
                  </a:cubicBezTo>
                  <a:cubicBezTo>
                    <a:pt x="51" y="67"/>
                    <a:pt x="49" y="66"/>
                    <a:pt x="48" y="66"/>
                  </a:cubicBezTo>
                  <a:cubicBezTo>
                    <a:pt x="48" y="66"/>
                    <a:pt x="48" y="66"/>
                    <a:pt x="48" y="66"/>
                  </a:cubicBezTo>
                  <a:cubicBezTo>
                    <a:pt x="50" y="65"/>
                    <a:pt x="52" y="64"/>
                    <a:pt x="54" y="64"/>
                  </a:cubicBezTo>
                  <a:cubicBezTo>
                    <a:pt x="54" y="64"/>
                    <a:pt x="54" y="64"/>
                    <a:pt x="54" y="64"/>
                  </a:cubicBezTo>
                  <a:cubicBezTo>
                    <a:pt x="54" y="64"/>
                    <a:pt x="55" y="65"/>
                    <a:pt x="55" y="64"/>
                  </a:cubicBezTo>
                  <a:cubicBezTo>
                    <a:pt x="55" y="64"/>
                    <a:pt x="55" y="64"/>
                    <a:pt x="55" y="64"/>
                  </a:cubicBezTo>
                  <a:cubicBezTo>
                    <a:pt x="56" y="64"/>
                    <a:pt x="56" y="64"/>
                    <a:pt x="56" y="64"/>
                  </a:cubicBezTo>
                  <a:cubicBezTo>
                    <a:pt x="57" y="64"/>
                    <a:pt x="59" y="63"/>
                    <a:pt x="60" y="63"/>
                  </a:cubicBezTo>
                  <a:cubicBezTo>
                    <a:pt x="61" y="63"/>
                    <a:pt x="62" y="61"/>
                    <a:pt x="63" y="61"/>
                  </a:cubicBezTo>
                  <a:cubicBezTo>
                    <a:pt x="63" y="61"/>
                    <a:pt x="63" y="61"/>
                    <a:pt x="63" y="61"/>
                  </a:cubicBezTo>
                  <a:cubicBezTo>
                    <a:pt x="62" y="61"/>
                    <a:pt x="52" y="62"/>
                    <a:pt x="52" y="60"/>
                  </a:cubicBezTo>
                  <a:cubicBezTo>
                    <a:pt x="52" y="60"/>
                    <a:pt x="52" y="60"/>
                    <a:pt x="52" y="60"/>
                  </a:cubicBezTo>
                  <a:cubicBezTo>
                    <a:pt x="53" y="60"/>
                    <a:pt x="55" y="59"/>
                    <a:pt x="57" y="59"/>
                  </a:cubicBezTo>
                  <a:cubicBezTo>
                    <a:pt x="58" y="59"/>
                    <a:pt x="59" y="59"/>
                    <a:pt x="61" y="58"/>
                  </a:cubicBezTo>
                  <a:cubicBezTo>
                    <a:pt x="63" y="58"/>
                    <a:pt x="64" y="56"/>
                    <a:pt x="65" y="55"/>
                  </a:cubicBezTo>
                  <a:cubicBezTo>
                    <a:pt x="65" y="55"/>
                    <a:pt x="65" y="55"/>
                    <a:pt x="65" y="55"/>
                  </a:cubicBezTo>
                  <a:cubicBezTo>
                    <a:pt x="65" y="55"/>
                    <a:pt x="65" y="55"/>
                    <a:pt x="65" y="55"/>
                  </a:cubicBezTo>
                  <a:cubicBezTo>
                    <a:pt x="65" y="55"/>
                    <a:pt x="65" y="55"/>
                    <a:pt x="65" y="55"/>
                  </a:cubicBezTo>
                  <a:cubicBezTo>
                    <a:pt x="65" y="54"/>
                    <a:pt x="65" y="54"/>
                    <a:pt x="65" y="54"/>
                  </a:cubicBezTo>
                  <a:cubicBezTo>
                    <a:pt x="61" y="55"/>
                    <a:pt x="58" y="56"/>
                    <a:pt x="54" y="56"/>
                  </a:cubicBezTo>
                  <a:cubicBezTo>
                    <a:pt x="54" y="55"/>
                    <a:pt x="54" y="55"/>
                    <a:pt x="54" y="55"/>
                  </a:cubicBezTo>
                  <a:cubicBezTo>
                    <a:pt x="54" y="55"/>
                    <a:pt x="54" y="55"/>
                    <a:pt x="54" y="55"/>
                  </a:cubicBezTo>
                  <a:cubicBezTo>
                    <a:pt x="54" y="55"/>
                    <a:pt x="54" y="55"/>
                    <a:pt x="54" y="55"/>
                  </a:cubicBezTo>
                  <a:cubicBezTo>
                    <a:pt x="55" y="55"/>
                    <a:pt x="61" y="53"/>
                    <a:pt x="61" y="53"/>
                  </a:cubicBezTo>
                  <a:cubicBezTo>
                    <a:pt x="62" y="53"/>
                    <a:pt x="61" y="52"/>
                    <a:pt x="61" y="53"/>
                  </a:cubicBezTo>
                  <a:cubicBezTo>
                    <a:pt x="63" y="52"/>
                    <a:pt x="66" y="51"/>
                    <a:pt x="66" y="48"/>
                  </a:cubicBezTo>
                  <a:cubicBezTo>
                    <a:pt x="64" y="49"/>
                    <a:pt x="63" y="49"/>
                    <a:pt x="61" y="49"/>
                  </a:cubicBezTo>
                  <a:cubicBezTo>
                    <a:pt x="59" y="49"/>
                    <a:pt x="57" y="50"/>
                    <a:pt x="55" y="50"/>
                  </a:cubicBezTo>
                  <a:cubicBezTo>
                    <a:pt x="53" y="50"/>
                    <a:pt x="50" y="51"/>
                    <a:pt x="49" y="52"/>
                  </a:cubicBezTo>
                  <a:cubicBezTo>
                    <a:pt x="47" y="52"/>
                    <a:pt x="45" y="53"/>
                    <a:pt x="44" y="54"/>
                  </a:cubicBezTo>
                  <a:cubicBezTo>
                    <a:pt x="36" y="59"/>
                    <a:pt x="23" y="71"/>
                    <a:pt x="12" y="65"/>
                  </a:cubicBezTo>
                  <a:cubicBezTo>
                    <a:pt x="10" y="63"/>
                    <a:pt x="7" y="61"/>
                    <a:pt x="7" y="58"/>
                  </a:cubicBezTo>
                  <a:cubicBezTo>
                    <a:pt x="7" y="57"/>
                    <a:pt x="7" y="55"/>
                    <a:pt x="7" y="54"/>
                  </a:cubicBezTo>
                  <a:cubicBezTo>
                    <a:pt x="8" y="53"/>
                    <a:pt x="9" y="53"/>
                    <a:pt x="9" y="52"/>
                  </a:cubicBezTo>
                  <a:cubicBezTo>
                    <a:pt x="10" y="52"/>
                    <a:pt x="10" y="52"/>
                    <a:pt x="10" y="52"/>
                  </a:cubicBezTo>
                  <a:cubicBezTo>
                    <a:pt x="11" y="52"/>
                    <a:pt x="13" y="52"/>
                    <a:pt x="13" y="51"/>
                  </a:cubicBezTo>
                  <a:cubicBezTo>
                    <a:pt x="13" y="50"/>
                    <a:pt x="11" y="49"/>
                    <a:pt x="11" y="49"/>
                  </a:cubicBezTo>
                  <a:cubicBezTo>
                    <a:pt x="10" y="49"/>
                    <a:pt x="9" y="48"/>
                    <a:pt x="8" y="48"/>
                  </a:cubicBezTo>
                  <a:cubicBezTo>
                    <a:pt x="7" y="48"/>
                    <a:pt x="6" y="47"/>
                    <a:pt x="5" y="47"/>
                  </a:cubicBezTo>
                  <a:cubicBezTo>
                    <a:pt x="4" y="46"/>
                    <a:pt x="2" y="47"/>
                    <a:pt x="1" y="46"/>
                  </a:cubicBezTo>
                  <a:cubicBezTo>
                    <a:pt x="0" y="45"/>
                    <a:pt x="2" y="41"/>
                    <a:pt x="3" y="40"/>
                  </a:cubicBezTo>
                  <a:cubicBezTo>
                    <a:pt x="4" y="39"/>
                    <a:pt x="5" y="39"/>
                    <a:pt x="6" y="39"/>
                  </a:cubicBezTo>
                  <a:cubicBezTo>
                    <a:pt x="6" y="39"/>
                    <a:pt x="7" y="39"/>
                    <a:pt x="7" y="39"/>
                  </a:cubicBezTo>
                  <a:cubicBezTo>
                    <a:pt x="8" y="39"/>
                    <a:pt x="9" y="39"/>
                    <a:pt x="10" y="40"/>
                  </a:cubicBezTo>
                  <a:cubicBezTo>
                    <a:pt x="10" y="40"/>
                    <a:pt x="11" y="41"/>
                    <a:pt x="11" y="41"/>
                  </a:cubicBezTo>
                  <a:cubicBezTo>
                    <a:pt x="11" y="42"/>
                    <a:pt x="12" y="42"/>
                    <a:pt x="12" y="43"/>
                  </a:cubicBezTo>
                  <a:cubicBezTo>
                    <a:pt x="13" y="43"/>
                    <a:pt x="13" y="44"/>
                    <a:pt x="13" y="44"/>
                  </a:cubicBezTo>
                  <a:cubicBezTo>
                    <a:pt x="14" y="45"/>
                    <a:pt x="15" y="47"/>
                    <a:pt x="16" y="48"/>
                  </a:cubicBezTo>
                  <a:cubicBezTo>
                    <a:pt x="19" y="52"/>
                    <a:pt x="18" y="54"/>
                    <a:pt x="24" y="55"/>
                  </a:cubicBezTo>
                  <a:cubicBezTo>
                    <a:pt x="25" y="55"/>
                    <a:pt x="28" y="55"/>
                    <a:pt x="28" y="54"/>
                  </a:cubicBezTo>
                  <a:cubicBezTo>
                    <a:pt x="30" y="54"/>
                    <a:pt x="36" y="53"/>
                    <a:pt x="37" y="51"/>
                  </a:cubicBezTo>
                  <a:cubicBezTo>
                    <a:pt x="38" y="50"/>
                    <a:pt x="37" y="46"/>
                    <a:pt x="37" y="44"/>
                  </a:cubicBezTo>
                  <a:cubicBezTo>
                    <a:pt x="38" y="42"/>
                    <a:pt x="39" y="40"/>
                    <a:pt x="40" y="38"/>
                  </a:cubicBezTo>
                  <a:cubicBezTo>
                    <a:pt x="40" y="35"/>
                    <a:pt x="40" y="32"/>
                    <a:pt x="41" y="29"/>
                  </a:cubicBezTo>
                  <a:cubicBezTo>
                    <a:pt x="40" y="28"/>
                    <a:pt x="40" y="27"/>
                    <a:pt x="40" y="26"/>
                  </a:cubicBezTo>
                  <a:cubicBezTo>
                    <a:pt x="41" y="23"/>
                    <a:pt x="42" y="22"/>
                    <a:pt x="43" y="20"/>
                  </a:cubicBezTo>
                  <a:cubicBezTo>
                    <a:pt x="45" y="13"/>
                    <a:pt x="47" y="5"/>
                    <a:pt x="53" y="0"/>
                  </a:cubicBezTo>
                  <a:cubicBezTo>
                    <a:pt x="56" y="1"/>
                    <a:pt x="56" y="4"/>
                    <a:pt x="56" y="7"/>
                  </a:cubicBezTo>
                  <a:cubicBezTo>
                    <a:pt x="55" y="9"/>
                    <a:pt x="55" y="12"/>
                    <a:pt x="55" y="14"/>
                  </a:cubicBezTo>
                  <a:cubicBezTo>
                    <a:pt x="54" y="18"/>
                    <a:pt x="52" y="20"/>
                    <a:pt x="51" y="23"/>
                  </a:cubicBezTo>
                  <a:cubicBezTo>
                    <a:pt x="50" y="25"/>
                    <a:pt x="50" y="27"/>
                    <a:pt x="50" y="30"/>
                  </a:cubicBezTo>
                  <a:cubicBezTo>
                    <a:pt x="50" y="31"/>
                    <a:pt x="49" y="32"/>
                    <a:pt x="49" y="33"/>
                  </a:cubicBezTo>
                  <a:cubicBezTo>
                    <a:pt x="49" y="34"/>
                    <a:pt x="49" y="35"/>
                    <a:pt x="50" y="36"/>
                  </a:cubicBezTo>
                  <a:cubicBezTo>
                    <a:pt x="51" y="37"/>
                    <a:pt x="52" y="37"/>
                    <a:pt x="53" y="38"/>
                  </a:cubicBezTo>
                  <a:cubicBezTo>
                    <a:pt x="55" y="39"/>
                    <a:pt x="58" y="40"/>
                    <a:pt x="60" y="41"/>
                  </a:cubicBezTo>
                  <a:cubicBezTo>
                    <a:pt x="62" y="41"/>
                    <a:pt x="64" y="42"/>
                    <a:pt x="65" y="43"/>
                  </a:cubicBezTo>
                  <a:cubicBezTo>
                    <a:pt x="67" y="46"/>
                    <a:pt x="69" y="50"/>
                    <a:pt x="72" y="52"/>
                  </a:cubicBezTo>
                  <a:cubicBezTo>
                    <a:pt x="73" y="54"/>
                    <a:pt x="75" y="55"/>
                    <a:pt x="77" y="56"/>
                  </a:cubicBezTo>
                  <a:cubicBezTo>
                    <a:pt x="78" y="57"/>
                    <a:pt x="78" y="58"/>
                    <a:pt x="79" y="58"/>
                  </a:cubicBezTo>
                  <a:cubicBezTo>
                    <a:pt x="81" y="58"/>
                    <a:pt x="84" y="56"/>
                    <a:pt x="85" y="56"/>
                  </a:cubicBezTo>
                  <a:cubicBezTo>
                    <a:pt x="87" y="55"/>
                    <a:pt x="88" y="55"/>
                    <a:pt x="90" y="54"/>
                  </a:cubicBezTo>
                  <a:cubicBezTo>
                    <a:pt x="91" y="54"/>
                    <a:pt x="93" y="53"/>
                    <a:pt x="94" y="53"/>
                  </a:cubicBezTo>
                  <a:cubicBezTo>
                    <a:pt x="98" y="51"/>
                    <a:pt x="104" y="47"/>
                    <a:pt x="107" y="53"/>
                  </a:cubicBezTo>
                  <a:cubicBezTo>
                    <a:pt x="109" y="60"/>
                    <a:pt x="93" y="63"/>
                    <a:pt x="89"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1"/>
            <p:cNvSpPr>
              <a:spLocks noEditPoints="1"/>
            </p:cNvSpPr>
            <p:nvPr userDrawn="1"/>
          </p:nvSpPr>
          <p:spPr bwMode="auto">
            <a:xfrm>
              <a:off x="208" y="0"/>
              <a:ext cx="213" cy="216"/>
            </a:xfrm>
            <a:custGeom>
              <a:avLst/>
              <a:gdLst>
                <a:gd name="T0" fmla="*/ 24 w 103"/>
                <a:gd name="T1" fmla="*/ 65 h 104"/>
                <a:gd name="T2" fmla="*/ 9 w 103"/>
                <a:gd name="T3" fmla="*/ 64 h 104"/>
                <a:gd name="T4" fmla="*/ 1 w 103"/>
                <a:gd name="T5" fmla="*/ 52 h 104"/>
                <a:gd name="T6" fmla="*/ 9 w 103"/>
                <a:gd name="T7" fmla="*/ 53 h 104"/>
                <a:gd name="T8" fmla="*/ 30 w 103"/>
                <a:gd name="T9" fmla="*/ 47 h 104"/>
                <a:gd name="T10" fmla="*/ 21 w 103"/>
                <a:gd name="T11" fmla="*/ 37 h 104"/>
                <a:gd name="T12" fmla="*/ 18 w 103"/>
                <a:gd name="T13" fmla="*/ 18 h 104"/>
                <a:gd name="T14" fmla="*/ 35 w 103"/>
                <a:gd name="T15" fmla="*/ 46 h 104"/>
                <a:gd name="T16" fmla="*/ 42 w 103"/>
                <a:gd name="T17" fmla="*/ 23 h 104"/>
                <a:gd name="T18" fmla="*/ 39 w 103"/>
                <a:gd name="T19" fmla="*/ 12 h 104"/>
                <a:gd name="T20" fmla="*/ 41 w 103"/>
                <a:gd name="T21" fmla="*/ 0 h 104"/>
                <a:gd name="T22" fmla="*/ 46 w 103"/>
                <a:gd name="T23" fmla="*/ 9 h 104"/>
                <a:gd name="T24" fmla="*/ 48 w 103"/>
                <a:gd name="T25" fmla="*/ 42 h 104"/>
                <a:gd name="T26" fmla="*/ 48 w 103"/>
                <a:gd name="T27" fmla="*/ 28 h 104"/>
                <a:gd name="T28" fmla="*/ 87 w 103"/>
                <a:gd name="T29" fmla="*/ 73 h 104"/>
                <a:gd name="T30" fmla="*/ 34 w 103"/>
                <a:gd name="T31" fmla="*/ 59 h 104"/>
                <a:gd name="T32" fmla="*/ 44 w 103"/>
                <a:gd name="T33" fmla="*/ 65 h 104"/>
                <a:gd name="T34" fmla="*/ 38 w 103"/>
                <a:gd name="T35" fmla="*/ 66 h 104"/>
                <a:gd name="T36" fmla="*/ 41 w 103"/>
                <a:gd name="T37" fmla="*/ 68 h 104"/>
                <a:gd name="T38" fmla="*/ 49 w 103"/>
                <a:gd name="T39" fmla="*/ 71 h 104"/>
                <a:gd name="T40" fmla="*/ 38 w 103"/>
                <a:gd name="T41" fmla="*/ 71 h 104"/>
                <a:gd name="T42" fmla="*/ 53 w 103"/>
                <a:gd name="T43" fmla="*/ 75 h 104"/>
                <a:gd name="T44" fmla="*/ 45 w 103"/>
                <a:gd name="T45" fmla="*/ 77 h 104"/>
                <a:gd name="T46" fmla="*/ 49 w 103"/>
                <a:gd name="T47" fmla="*/ 79 h 104"/>
                <a:gd name="T48" fmla="*/ 57 w 103"/>
                <a:gd name="T49" fmla="*/ 79 h 104"/>
                <a:gd name="T50" fmla="*/ 56 w 103"/>
                <a:gd name="T51" fmla="*/ 83 h 104"/>
                <a:gd name="T52" fmla="*/ 64 w 103"/>
                <a:gd name="T53" fmla="*/ 83 h 104"/>
                <a:gd name="T54" fmla="*/ 58 w 103"/>
                <a:gd name="T55" fmla="*/ 86 h 104"/>
                <a:gd name="T56" fmla="*/ 72 w 103"/>
                <a:gd name="T57" fmla="*/ 85 h 104"/>
                <a:gd name="T58" fmla="*/ 69 w 103"/>
                <a:gd name="T59" fmla="*/ 89 h 104"/>
                <a:gd name="T60" fmla="*/ 77 w 103"/>
                <a:gd name="T61" fmla="*/ 88 h 104"/>
                <a:gd name="T62" fmla="*/ 77 w 103"/>
                <a:gd name="T63" fmla="*/ 89 h 104"/>
                <a:gd name="T64" fmla="*/ 71 w 103"/>
                <a:gd name="T65" fmla="*/ 92 h 104"/>
                <a:gd name="T66" fmla="*/ 78 w 103"/>
                <a:gd name="T67" fmla="*/ 92 h 104"/>
                <a:gd name="T68" fmla="*/ 77 w 103"/>
                <a:gd name="T69" fmla="*/ 93 h 104"/>
                <a:gd name="T70" fmla="*/ 61 w 103"/>
                <a:gd name="T71" fmla="*/ 102 h 104"/>
                <a:gd name="T72" fmla="*/ 38 w 103"/>
                <a:gd name="T73" fmla="*/ 92 h 104"/>
                <a:gd name="T74" fmla="*/ 37 w 103"/>
                <a:gd name="T75" fmla="*/ 56 h 104"/>
                <a:gd name="T76" fmla="*/ 54 w 103"/>
                <a:gd name="T77" fmla="*/ 43 h 104"/>
                <a:gd name="T78" fmla="*/ 62 w 103"/>
                <a:gd name="T79" fmla="*/ 41 h 104"/>
                <a:gd name="T80" fmla="*/ 64 w 103"/>
                <a:gd name="T81" fmla="*/ 17 h 104"/>
                <a:gd name="T82" fmla="*/ 70 w 103"/>
                <a:gd name="T83" fmla="*/ 6 h 104"/>
                <a:gd name="T84" fmla="*/ 72 w 103"/>
                <a:gd name="T85" fmla="*/ 28 h 104"/>
                <a:gd name="T86" fmla="*/ 71 w 103"/>
                <a:gd name="T87" fmla="*/ 47 h 104"/>
                <a:gd name="T88" fmla="*/ 81 w 103"/>
                <a:gd name="T89" fmla="*/ 61 h 104"/>
                <a:gd name="T90" fmla="*/ 93 w 103"/>
                <a:gd name="T91" fmla="*/ 53 h 104"/>
                <a:gd name="T92" fmla="*/ 103 w 103"/>
                <a:gd name="T93" fmla="*/ 5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104">
                  <a:moveTo>
                    <a:pt x="18" y="57"/>
                  </a:moveTo>
                  <a:cubicBezTo>
                    <a:pt x="21" y="57"/>
                    <a:pt x="24" y="58"/>
                    <a:pt x="24" y="61"/>
                  </a:cubicBezTo>
                  <a:cubicBezTo>
                    <a:pt x="24" y="62"/>
                    <a:pt x="24" y="64"/>
                    <a:pt x="24" y="65"/>
                  </a:cubicBezTo>
                  <a:cubicBezTo>
                    <a:pt x="23" y="66"/>
                    <a:pt x="22" y="66"/>
                    <a:pt x="21" y="66"/>
                  </a:cubicBezTo>
                  <a:cubicBezTo>
                    <a:pt x="19" y="66"/>
                    <a:pt x="18" y="65"/>
                    <a:pt x="17" y="65"/>
                  </a:cubicBezTo>
                  <a:cubicBezTo>
                    <a:pt x="15" y="64"/>
                    <a:pt x="11" y="65"/>
                    <a:pt x="9" y="64"/>
                  </a:cubicBezTo>
                  <a:cubicBezTo>
                    <a:pt x="7" y="63"/>
                    <a:pt x="7" y="61"/>
                    <a:pt x="5" y="60"/>
                  </a:cubicBezTo>
                  <a:cubicBezTo>
                    <a:pt x="4" y="58"/>
                    <a:pt x="3" y="58"/>
                    <a:pt x="2" y="57"/>
                  </a:cubicBezTo>
                  <a:cubicBezTo>
                    <a:pt x="0" y="56"/>
                    <a:pt x="0" y="54"/>
                    <a:pt x="1" y="52"/>
                  </a:cubicBezTo>
                  <a:cubicBezTo>
                    <a:pt x="1" y="51"/>
                    <a:pt x="2" y="51"/>
                    <a:pt x="3" y="50"/>
                  </a:cubicBezTo>
                  <a:cubicBezTo>
                    <a:pt x="4" y="50"/>
                    <a:pt x="6" y="50"/>
                    <a:pt x="7" y="51"/>
                  </a:cubicBezTo>
                  <a:cubicBezTo>
                    <a:pt x="7" y="52"/>
                    <a:pt x="8" y="52"/>
                    <a:pt x="9" y="53"/>
                  </a:cubicBezTo>
                  <a:cubicBezTo>
                    <a:pt x="11" y="54"/>
                    <a:pt x="12" y="55"/>
                    <a:pt x="14" y="56"/>
                  </a:cubicBezTo>
                  <a:cubicBezTo>
                    <a:pt x="15" y="56"/>
                    <a:pt x="17" y="56"/>
                    <a:pt x="18" y="57"/>
                  </a:cubicBezTo>
                  <a:moveTo>
                    <a:pt x="30" y="47"/>
                  </a:moveTo>
                  <a:cubicBezTo>
                    <a:pt x="29" y="46"/>
                    <a:pt x="28" y="44"/>
                    <a:pt x="28" y="43"/>
                  </a:cubicBezTo>
                  <a:cubicBezTo>
                    <a:pt x="27" y="43"/>
                    <a:pt x="26" y="42"/>
                    <a:pt x="25" y="42"/>
                  </a:cubicBezTo>
                  <a:cubicBezTo>
                    <a:pt x="24" y="41"/>
                    <a:pt x="21" y="38"/>
                    <a:pt x="21" y="37"/>
                  </a:cubicBezTo>
                  <a:cubicBezTo>
                    <a:pt x="20" y="35"/>
                    <a:pt x="20" y="33"/>
                    <a:pt x="18" y="32"/>
                  </a:cubicBezTo>
                  <a:cubicBezTo>
                    <a:pt x="17" y="31"/>
                    <a:pt x="16" y="30"/>
                    <a:pt x="15" y="29"/>
                  </a:cubicBezTo>
                  <a:cubicBezTo>
                    <a:pt x="12" y="25"/>
                    <a:pt x="14" y="19"/>
                    <a:pt x="18" y="18"/>
                  </a:cubicBezTo>
                  <a:cubicBezTo>
                    <a:pt x="24" y="20"/>
                    <a:pt x="25" y="29"/>
                    <a:pt x="28" y="34"/>
                  </a:cubicBezTo>
                  <a:cubicBezTo>
                    <a:pt x="29" y="36"/>
                    <a:pt x="31" y="37"/>
                    <a:pt x="33" y="38"/>
                  </a:cubicBezTo>
                  <a:cubicBezTo>
                    <a:pt x="34" y="40"/>
                    <a:pt x="36" y="44"/>
                    <a:pt x="35" y="46"/>
                  </a:cubicBezTo>
                  <a:cubicBezTo>
                    <a:pt x="35" y="49"/>
                    <a:pt x="31" y="50"/>
                    <a:pt x="30" y="47"/>
                  </a:cubicBezTo>
                  <a:moveTo>
                    <a:pt x="48" y="25"/>
                  </a:moveTo>
                  <a:cubicBezTo>
                    <a:pt x="46" y="26"/>
                    <a:pt x="43" y="25"/>
                    <a:pt x="42" y="23"/>
                  </a:cubicBezTo>
                  <a:cubicBezTo>
                    <a:pt x="42" y="21"/>
                    <a:pt x="42" y="20"/>
                    <a:pt x="41" y="19"/>
                  </a:cubicBezTo>
                  <a:cubicBezTo>
                    <a:pt x="40" y="17"/>
                    <a:pt x="39" y="16"/>
                    <a:pt x="38" y="14"/>
                  </a:cubicBezTo>
                  <a:cubicBezTo>
                    <a:pt x="39" y="13"/>
                    <a:pt x="39" y="13"/>
                    <a:pt x="39" y="12"/>
                  </a:cubicBezTo>
                  <a:cubicBezTo>
                    <a:pt x="39" y="12"/>
                    <a:pt x="39" y="12"/>
                    <a:pt x="39" y="12"/>
                  </a:cubicBezTo>
                  <a:cubicBezTo>
                    <a:pt x="38" y="10"/>
                    <a:pt x="37" y="7"/>
                    <a:pt x="37" y="5"/>
                  </a:cubicBezTo>
                  <a:cubicBezTo>
                    <a:pt x="39" y="4"/>
                    <a:pt x="40" y="2"/>
                    <a:pt x="41" y="0"/>
                  </a:cubicBezTo>
                  <a:cubicBezTo>
                    <a:pt x="42" y="1"/>
                    <a:pt x="44" y="1"/>
                    <a:pt x="45" y="2"/>
                  </a:cubicBezTo>
                  <a:cubicBezTo>
                    <a:pt x="45" y="3"/>
                    <a:pt x="45" y="5"/>
                    <a:pt x="45" y="6"/>
                  </a:cubicBezTo>
                  <a:cubicBezTo>
                    <a:pt x="45" y="7"/>
                    <a:pt x="46" y="8"/>
                    <a:pt x="46" y="9"/>
                  </a:cubicBezTo>
                  <a:cubicBezTo>
                    <a:pt x="46" y="10"/>
                    <a:pt x="46" y="11"/>
                    <a:pt x="46" y="12"/>
                  </a:cubicBezTo>
                  <a:cubicBezTo>
                    <a:pt x="47" y="15"/>
                    <a:pt x="51" y="22"/>
                    <a:pt x="48" y="25"/>
                  </a:cubicBezTo>
                  <a:moveTo>
                    <a:pt x="48" y="42"/>
                  </a:moveTo>
                  <a:cubicBezTo>
                    <a:pt x="44" y="42"/>
                    <a:pt x="45" y="37"/>
                    <a:pt x="45" y="35"/>
                  </a:cubicBezTo>
                  <a:cubicBezTo>
                    <a:pt x="46" y="33"/>
                    <a:pt x="46" y="31"/>
                    <a:pt x="47" y="29"/>
                  </a:cubicBezTo>
                  <a:cubicBezTo>
                    <a:pt x="47" y="28"/>
                    <a:pt x="48" y="28"/>
                    <a:pt x="48" y="28"/>
                  </a:cubicBezTo>
                  <a:cubicBezTo>
                    <a:pt x="53" y="29"/>
                    <a:pt x="55" y="42"/>
                    <a:pt x="48" y="42"/>
                  </a:cubicBezTo>
                  <a:moveTo>
                    <a:pt x="98" y="65"/>
                  </a:moveTo>
                  <a:cubicBezTo>
                    <a:pt x="96" y="69"/>
                    <a:pt x="91" y="72"/>
                    <a:pt x="87" y="73"/>
                  </a:cubicBezTo>
                  <a:cubicBezTo>
                    <a:pt x="75" y="77"/>
                    <a:pt x="65" y="65"/>
                    <a:pt x="56" y="61"/>
                  </a:cubicBezTo>
                  <a:cubicBezTo>
                    <a:pt x="52" y="60"/>
                    <a:pt x="48" y="61"/>
                    <a:pt x="43" y="61"/>
                  </a:cubicBezTo>
                  <a:cubicBezTo>
                    <a:pt x="40" y="60"/>
                    <a:pt x="37" y="60"/>
                    <a:pt x="34" y="59"/>
                  </a:cubicBezTo>
                  <a:cubicBezTo>
                    <a:pt x="34" y="60"/>
                    <a:pt x="34" y="60"/>
                    <a:pt x="34" y="60"/>
                  </a:cubicBezTo>
                  <a:cubicBezTo>
                    <a:pt x="36" y="62"/>
                    <a:pt x="40" y="64"/>
                    <a:pt x="44" y="64"/>
                  </a:cubicBezTo>
                  <a:cubicBezTo>
                    <a:pt x="44" y="65"/>
                    <a:pt x="44" y="65"/>
                    <a:pt x="44" y="65"/>
                  </a:cubicBezTo>
                  <a:cubicBezTo>
                    <a:pt x="44" y="65"/>
                    <a:pt x="44" y="65"/>
                    <a:pt x="44" y="65"/>
                  </a:cubicBezTo>
                  <a:cubicBezTo>
                    <a:pt x="44" y="65"/>
                    <a:pt x="44" y="65"/>
                    <a:pt x="44" y="65"/>
                  </a:cubicBezTo>
                  <a:cubicBezTo>
                    <a:pt x="42" y="65"/>
                    <a:pt x="40" y="66"/>
                    <a:pt x="38" y="66"/>
                  </a:cubicBezTo>
                  <a:cubicBezTo>
                    <a:pt x="37" y="66"/>
                    <a:pt x="35" y="65"/>
                    <a:pt x="34" y="65"/>
                  </a:cubicBezTo>
                  <a:cubicBezTo>
                    <a:pt x="34" y="66"/>
                    <a:pt x="34" y="66"/>
                    <a:pt x="34" y="66"/>
                  </a:cubicBezTo>
                  <a:cubicBezTo>
                    <a:pt x="36" y="67"/>
                    <a:pt x="38" y="68"/>
                    <a:pt x="41" y="68"/>
                  </a:cubicBezTo>
                  <a:cubicBezTo>
                    <a:pt x="42" y="69"/>
                    <a:pt x="44" y="69"/>
                    <a:pt x="46" y="69"/>
                  </a:cubicBezTo>
                  <a:cubicBezTo>
                    <a:pt x="47" y="70"/>
                    <a:pt x="48" y="70"/>
                    <a:pt x="49" y="70"/>
                  </a:cubicBezTo>
                  <a:cubicBezTo>
                    <a:pt x="49" y="71"/>
                    <a:pt x="49" y="71"/>
                    <a:pt x="49" y="71"/>
                  </a:cubicBezTo>
                  <a:cubicBezTo>
                    <a:pt x="48" y="71"/>
                    <a:pt x="46" y="71"/>
                    <a:pt x="44" y="71"/>
                  </a:cubicBezTo>
                  <a:cubicBezTo>
                    <a:pt x="42" y="71"/>
                    <a:pt x="40" y="71"/>
                    <a:pt x="38" y="71"/>
                  </a:cubicBezTo>
                  <a:cubicBezTo>
                    <a:pt x="38" y="71"/>
                    <a:pt x="38" y="71"/>
                    <a:pt x="38" y="71"/>
                  </a:cubicBezTo>
                  <a:cubicBezTo>
                    <a:pt x="38" y="71"/>
                    <a:pt x="38" y="71"/>
                    <a:pt x="38" y="71"/>
                  </a:cubicBezTo>
                  <a:cubicBezTo>
                    <a:pt x="38" y="72"/>
                    <a:pt x="38" y="72"/>
                    <a:pt x="38" y="72"/>
                  </a:cubicBezTo>
                  <a:cubicBezTo>
                    <a:pt x="43" y="73"/>
                    <a:pt x="47" y="75"/>
                    <a:pt x="53" y="75"/>
                  </a:cubicBezTo>
                  <a:cubicBezTo>
                    <a:pt x="53" y="75"/>
                    <a:pt x="53" y="75"/>
                    <a:pt x="53" y="75"/>
                  </a:cubicBezTo>
                  <a:cubicBezTo>
                    <a:pt x="50" y="76"/>
                    <a:pt x="47" y="77"/>
                    <a:pt x="45" y="77"/>
                  </a:cubicBezTo>
                  <a:cubicBezTo>
                    <a:pt x="45" y="77"/>
                    <a:pt x="45" y="77"/>
                    <a:pt x="45" y="77"/>
                  </a:cubicBezTo>
                  <a:cubicBezTo>
                    <a:pt x="44" y="77"/>
                    <a:pt x="44" y="77"/>
                    <a:pt x="44" y="77"/>
                  </a:cubicBezTo>
                  <a:cubicBezTo>
                    <a:pt x="44" y="77"/>
                    <a:pt x="44" y="77"/>
                    <a:pt x="44" y="77"/>
                  </a:cubicBezTo>
                  <a:cubicBezTo>
                    <a:pt x="46" y="78"/>
                    <a:pt x="47" y="78"/>
                    <a:pt x="49" y="79"/>
                  </a:cubicBezTo>
                  <a:cubicBezTo>
                    <a:pt x="51" y="79"/>
                    <a:pt x="53" y="79"/>
                    <a:pt x="56" y="79"/>
                  </a:cubicBezTo>
                  <a:cubicBezTo>
                    <a:pt x="56" y="79"/>
                    <a:pt x="57" y="79"/>
                    <a:pt x="57" y="78"/>
                  </a:cubicBezTo>
                  <a:cubicBezTo>
                    <a:pt x="57" y="79"/>
                    <a:pt x="57" y="79"/>
                    <a:pt x="57" y="79"/>
                  </a:cubicBezTo>
                  <a:cubicBezTo>
                    <a:pt x="55" y="80"/>
                    <a:pt x="53" y="81"/>
                    <a:pt x="50" y="81"/>
                  </a:cubicBezTo>
                  <a:cubicBezTo>
                    <a:pt x="50" y="82"/>
                    <a:pt x="50" y="82"/>
                    <a:pt x="50" y="82"/>
                  </a:cubicBezTo>
                  <a:cubicBezTo>
                    <a:pt x="52" y="82"/>
                    <a:pt x="54" y="83"/>
                    <a:pt x="56" y="83"/>
                  </a:cubicBezTo>
                  <a:cubicBezTo>
                    <a:pt x="59" y="83"/>
                    <a:pt x="61" y="82"/>
                    <a:pt x="64" y="82"/>
                  </a:cubicBezTo>
                  <a:cubicBezTo>
                    <a:pt x="64" y="83"/>
                    <a:pt x="64" y="83"/>
                    <a:pt x="64" y="83"/>
                  </a:cubicBezTo>
                  <a:cubicBezTo>
                    <a:pt x="64" y="83"/>
                    <a:pt x="64" y="83"/>
                    <a:pt x="64" y="83"/>
                  </a:cubicBezTo>
                  <a:cubicBezTo>
                    <a:pt x="64" y="83"/>
                    <a:pt x="64" y="83"/>
                    <a:pt x="64" y="83"/>
                  </a:cubicBezTo>
                  <a:cubicBezTo>
                    <a:pt x="62" y="84"/>
                    <a:pt x="60" y="85"/>
                    <a:pt x="58" y="85"/>
                  </a:cubicBezTo>
                  <a:cubicBezTo>
                    <a:pt x="58" y="86"/>
                    <a:pt x="58" y="86"/>
                    <a:pt x="58" y="86"/>
                  </a:cubicBezTo>
                  <a:cubicBezTo>
                    <a:pt x="59" y="86"/>
                    <a:pt x="59" y="86"/>
                    <a:pt x="59" y="86"/>
                  </a:cubicBezTo>
                  <a:cubicBezTo>
                    <a:pt x="61" y="86"/>
                    <a:pt x="64" y="86"/>
                    <a:pt x="67" y="86"/>
                  </a:cubicBezTo>
                  <a:cubicBezTo>
                    <a:pt x="68" y="86"/>
                    <a:pt x="70" y="86"/>
                    <a:pt x="72" y="85"/>
                  </a:cubicBezTo>
                  <a:cubicBezTo>
                    <a:pt x="70" y="87"/>
                    <a:pt x="67" y="88"/>
                    <a:pt x="65" y="89"/>
                  </a:cubicBezTo>
                  <a:cubicBezTo>
                    <a:pt x="65" y="89"/>
                    <a:pt x="65" y="89"/>
                    <a:pt x="65" y="89"/>
                  </a:cubicBezTo>
                  <a:cubicBezTo>
                    <a:pt x="66" y="89"/>
                    <a:pt x="67" y="89"/>
                    <a:pt x="69" y="89"/>
                  </a:cubicBezTo>
                  <a:cubicBezTo>
                    <a:pt x="69" y="89"/>
                    <a:pt x="69" y="89"/>
                    <a:pt x="69" y="89"/>
                  </a:cubicBezTo>
                  <a:cubicBezTo>
                    <a:pt x="70" y="89"/>
                    <a:pt x="72" y="89"/>
                    <a:pt x="73" y="89"/>
                  </a:cubicBezTo>
                  <a:cubicBezTo>
                    <a:pt x="74" y="88"/>
                    <a:pt x="76" y="88"/>
                    <a:pt x="77" y="88"/>
                  </a:cubicBezTo>
                  <a:cubicBezTo>
                    <a:pt x="77" y="88"/>
                    <a:pt x="77" y="88"/>
                    <a:pt x="77" y="88"/>
                  </a:cubicBezTo>
                  <a:cubicBezTo>
                    <a:pt x="77" y="88"/>
                    <a:pt x="77" y="88"/>
                    <a:pt x="77" y="88"/>
                  </a:cubicBezTo>
                  <a:cubicBezTo>
                    <a:pt x="77" y="89"/>
                    <a:pt x="77" y="89"/>
                    <a:pt x="77" y="89"/>
                  </a:cubicBezTo>
                  <a:cubicBezTo>
                    <a:pt x="75" y="90"/>
                    <a:pt x="72" y="92"/>
                    <a:pt x="70" y="92"/>
                  </a:cubicBezTo>
                  <a:cubicBezTo>
                    <a:pt x="70" y="92"/>
                    <a:pt x="70" y="92"/>
                    <a:pt x="70" y="92"/>
                  </a:cubicBezTo>
                  <a:cubicBezTo>
                    <a:pt x="71" y="92"/>
                    <a:pt x="71" y="92"/>
                    <a:pt x="71" y="92"/>
                  </a:cubicBezTo>
                  <a:cubicBezTo>
                    <a:pt x="71" y="93"/>
                    <a:pt x="71" y="93"/>
                    <a:pt x="71" y="93"/>
                  </a:cubicBezTo>
                  <a:cubicBezTo>
                    <a:pt x="72" y="93"/>
                    <a:pt x="73" y="92"/>
                    <a:pt x="75" y="92"/>
                  </a:cubicBezTo>
                  <a:cubicBezTo>
                    <a:pt x="76" y="92"/>
                    <a:pt x="77" y="92"/>
                    <a:pt x="78" y="92"/>
                  </a:cubicBezTo>
                  <a:cubicBezTo>
                    <a:pt x="78" y="92"/>
                    <a:pt x="78" y="92"/>
                    <a:pt x="78" y="92"/>
                  </a:cubicBezTo>
                  <a:cubicBezTo>
                    <a:pt x="77" y="92"/>
                    <a:pt x="77" y="92"/>
                    <a:pt x="77" y="92"/>
                  </a:cubicBezTo>
                  <a:cubicBezTo>
                    <a:pt x="77" y="93"/>
                    <a:pt x="77" y="93"/>
                    <a:pt x="77" y="93"/>
                  </a:cubicBezTo>
                  <a:cubicBezTo>
                    <a:pt x="76" y="94"/>
                    <a:pt x="75" y="95"/>
                    <a:pt x="74" y="96"/>
                  </a:cubicBezTo>
                  <a:cubicBezTo>
                    <a:pt x="71" y="98"/>
                    <a:pt x="68" y="99"/>
                    <a:pt x="65" y="101"/>
                  </a:cubicBezTo>
                  <a:cubicBezTo>
                    <a:pt x="64" y="101"/>
                    <a:pt x="63" y="101"/>
                    <a:pt x="61" y="102"/>
                  </a:cubicBezTo>
                  <a:cubicBezTo>
                    <a:pt x="59" y="103"/>
                    <a:pt x="52" y="104"/>
                    <a:pt x="49" y="103"/>
                  </a:cubicBezTo>
                  <a:cubicBezTo>
                    <a:pt x="48" y="103"/>
                    <a:pt x="47" y="102"/>
                    <a:pt x="46" y="101"/>
                  </a:cubicBezTo>
                  <a:cubicBezTo>
                    <a:pt x="43" y="98"/>
                    <a:pt x="40" y="96"/>
                    <a:pt x="38" y="92"/>
                  </a:cubicBezTo>
                  <a:cubicBezTo>
                    <a:pt x="32" y="83"/>
                    <a:pt x="27" y="70"/>
                    <a:pt x="28" y="65"/>
                  </a:cubicBezTo>
                  <a:cubicBezTo>
                    <a:pt x="29" y="61"/>
                    <a:pt x="31" y="60"/>
                    <a:pt x="34" y="58"/>
                  </a:cubicBezTo>
                  <a:cubicBezTo>
                    <a:pt x="35" y="57"/>
                    <a:pt x="36" y="57"/>
                    <a:pt x="37" y="56"/>
                  </a:cubicBezTo>
                  <a:cubicBezTo>
                    <a:pt x="39" y="55"/>
                    <a:pt x="40" y="54"/>
                    <a:pt x="41" y="53"/>
                  </a:cubicBezTo>
                  <a:cubicBezTo>
                    <a:pt x="43" y="52"/>
                    <a:pt x="43" y="50"/>
                    <a:pt x="45" y="49"/>
                  </a:cubicBezTo>
                  <a:cubicBezTo>
                    <a:pt x="46" y="47"/>
                    <a:pt x="52" y="44"/>
                    <a:pt x="54" y="43"/>
                  </a:cubicBezTo>
                  <a:cubicBezTo>
                    <a:pt x="55" y="43"/>
                    <a:pt x="57" y="43"/>
                    <a:pt x="58" y="43"/>
                  </a:cubicBezTo>
                  <a:cubicBezTo>
                    <a:pt x="58" y="42"/>
                    <a:pt x="58" y="42"/>
                    <a:pt x="58" y="42"/>
                  </a:cubicBezTo>
                  <a:cubicBezTo>
                    <a:pt x="59" y="42"/>
                    <a:pt x="62" y="42"/>
                    <a:pt x="62" y="41"/>
                  </a:cubicBezTo>
                  <a:cubicBezTo>
                    <a:pt x="63" y="40"/>
                    <a:pt x="62" y="31"/>
                    <a:pt x="62" y="29"/>
                  </a:cubicBezTo>
                  <a:cubicBezTo>
                    <a:pt x="62" y="27"/>
                    <a:pt x="62" y="23"/>
                    <a:pt x="63" y="20"/>
                  </a:cubicBezTo>
                  <a:cubicBezTo>
                    <a:pt x="63" y="19"/>
                    <a:pt x="64" y="18"/>
                    <a:pt x="64" y="17"/>
                  </a:cubicBezTo>
                  <a:cubicBezTo>
                    <a:pt x="64" y="14"/>
                    <a:pt x="63" y="11"/>
                    <a:pt x="63" y="8"/>
                  </a:cubicBezTo>
                  <a:cubicBezTo>
                    <a:pt x="64" y="6"/>
                    <a:pt x="65" y="5"/>
                    <a:pt x="67" y="4"/>
                  </a:cubicBezTo>
                  <a:cubicBezTo>
                    <a:pt x="68" y="4"/>
                    <a:pt x="69" y="5"/>
                    <a:pt x="70" y="6"/>
                  </a:cubicBezTo>
                  <a:cubicBezTo>
                    <a:pt x="73" y="11"/>
                    <a:pt x="72" y="12"/>
                    <a:pt x="72" y="17"/>
                  </a:cubicBezTo>
                  <a:cubicBezTo>
                    <a:pt x="72" y="19"/>
                    <a:pt x="73" y="21"/>
                    <a:pt x="73" y="23"/>
                  </a:cubicBezTo>
                  <a:cubicBezTo>
                    <a:pt x="73" y="25"/>
                    <a:pt x="72" y="26"/>
                    <a:pt x="72" y="28"/>
                  </a:cubicBezTo>
                  <a:cubicBezTo>
                    <a:pt x="72" y="30"/>
                    <a:pt x="73" y="32"/>
                    <a:pt x="73" y="34"/>
                  </a:cubicBezTo>
                  <a:cubicBezTo>
                    <a:pt x="73" y="37"/>
                    <a:pt x="71" y="39"/>
                    <a:pt x="71" y="41"/>
                  </a:cubicBezTo>
                  <a:cubicBezTo>
                    <a:pt x="71" y="43"/>
                    <a:pt x="71" y="45"/>
                    <a:pt x="71" y="47"/>
                  </a:cubicBezTo>
                  <a:cubicBezTo>
                    <a:pt x="71" y="50"/>
                    <a:pt x="71" y="52"/>
                    <a:pt x="71" y="55"/>
                  </a:cubicBezTo>
                  <a:cubicBezTo>
                    <a:pt x="71" y="56"/>
                    <a:pt x="71" y="56"/>
                    <a:pt x="72" y="57"/>
                  </a:cubicBezTo>
                  <a:cubicBezTo>
                    <a:pt x="74" y="59"/>
                    <a:pt x="78" y="60"/>
                    <a:pt x="81" y="61"/>
                  </a:cubicBezTo>
                  <a:cubicBezTo>
                    <a:pt x="83" y="62"/>
                    <a:pt x="87" y="63"/>
                    <a:pt x="89" y="61"/>
                  </a:cubicBezTo>
                  <a:cubicBezTo>
                    <a:pt x="89" y="60"/>
                    <a:pt x="90" y="59"/>
                    <a:pt x="90" y="58"/>
                  </a:cubicBezTo>
                  <a:cubicBezTo>
                    <a:pt x="91" y="56"/>
                    <a:pt x="93" y="55"/>
                    <a:pt x="93" y="53"/>
                  </a:cubicBezTo>
                  <a:cubicBezTo>
                    <a:pt x="94" y="50"/>
                    <a:pt x="93" y="48"/>
                    <a:pt x="95" y="47"/>
                  </a:cubicBezTo>
                  <a:cubicBezTo>
                    <a:pt x="97" y="43"/>
                    <a:pt x="101" y="43"/>
                    <a:pt x="102" y="47"/>
                  </a:cubicBezTo>
                  <a:cubicBezTo>
                    <a:pt x="102" y="49"/>
                    <a:pt x="103" y="51"/>
                    <a:pt x="103" y="53"/>
                  </a:cubicBezTo>
                  <a:cubicBezTo>
                    <a:pt x="98" y="55"/>
                    <a:pt x="100" y="61"/>
                    <a:pt x="98"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22"/>
            <p:cNvSpPr>
              <a:spLocks/>
            </p:cNvSpPr>
            <p:nvPr userDrawn="1"/>
          </p:nvSpPr>
          <p:spPr bwMode="auto">
            <a:xfrm>
              <a:off x="-1" y="266"/>
              <a:ext cx="91" cy="110"/>
            </a:xfrm>
            <a:custGeom>
              <a:avLst/>
              <a:gdLst>
                <a:gd name="T0" fmla="*/ 28 w 44"/>
                <a:gd name="T1" fmla="*/ 10 h 53"/>
                <a:gd name="T2" fmla="*/ 11 w 44"/>
                <a:gd name="T3" fmla="*/ 26 h 53"/>
                <a:gd name="T4" fmla="*/ 28 w 44"/>
                <a:gd name="T5" fmla="*/ 42 h 53"/>
                <a:gd name="T6" fmla="*/ 44 w 44"/>
                <a:gd name="T7" fmla="*/ 36 h 53"/>
                <a:gd name="T8" fmla="*/ 44 w 44"/>
                <a:gd name="T9" fmla="*/ 48 h 53"/>
                <a:gd name="T10" fmla="*/ 27 w 44"/>
                <a:gd name="T11" fmla="*/ 53 h 53"/>
                <a:gd name="T12" fmla="*/ 0 w 44"/>
                <a:gd name="T13" fmla="*/ 26 h 53"/>
                <a:gd name="T14" fmla="*/ 27 w 44"/>
                <a:gd name="T15" fmla="*/ 0 h 53"/>
                <a:gd name="T16" fmla="*/ 44 w 44"/>
                <a:gd name="T17" fmla="*/ 4 h 53"/>
                <a:gd name="T18" fmla="*/ 44 w 44"/>
                <a:gd name="T19" fmla="*/ 16 h 53"/>
                <a:gd name="T20" fmla="*/ 28 w 44"/>
                <a:gd name="T21"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28" y="10"/>
                  </a:moveTo>
                  <a:cubicBezTo>
                    <a:pt x="18" y="10"/>
                    <a:pt x="11" y="18"/>
                    <a:pt x="11" y="26"/>
                  </a:cubicBezTo>
                  <a:cubicBezTo>
                    <a:pt x="11" y="36"/>
                    <a:pt x="19" y="42"/>
                    <a:pt x="28" y="42"/>
                  </a:cubicBezTo>
                  <a:cubicBezTo>
                    <a:pt x="34" y="42"/>
                    <a:pt x="39" y="40"/>
                    <a:pt x="44" y="36"/>
                  </a:cubicBezTo>
                  <a:cubicBezTo>
                    <a:pt x="44" y="48"/>
                    <a:pt x="44" y="48"/>
                    <a:pt x="44" y="48"/>
                  </a:cubicBezTo>
                  <a:cubicBezTo>
                    <a:pt x="39" y="51"/>
                    <a:pt x="32" y="53"/>
                    <a:pt x="27" y="53"/>
                  </a:cubicBezTo>
                  <a:cubicBezTo>
                    <a:pt x="12" y="53"/>
                    <a:pt x="0" y="41"/>
                    <a:pt x="0" y="26"/>
                  </a:cubicBezTo>
                  <a:cubicBezTo>
                    <a:pt x="0" y="12"/>
                    <a:pt x="12" y="0"/>
                    <a:pt x="27" y="0"/>
                  </a:cubicBezTo>
                  <a:cubicBezTo>
                    <a:pt x="33" y="0"/>
                    <a:pt x="39" y="2"/>
                    <a:pt x="44" y="4"/>
                  </a:cubicBezTo>
                  <a:cubicBezTo>
                    <a:pt x="44" y="16"/>
                    <a:pt x="44" y="16"/>
                    <a:pt x="44" y="16"/>
                  </a:cubicBezTo>
                  <a:cubicBezTo>
                    <a:pt x="38" y="12"/>
                    <a:pt x="33" y="10"/>
                    <a:pt x="28"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3"/>
            <p:cNvSpPr>
              <a:spLocks/>
            </p:cNvSpPr>
            <p:nvPr userDrawn="1"/>
          </p:nvSpPr>
          <p:spPr bwMode="auto">
            <a:xfrm>
              <a:off x="107" y="268"/>
              <a:ext cx="72" cy="104"/>
            </a:xfrm>
            <a:custGeom>
              <a:avLst/>
              <a:gdLst>
                <a:gd name="T0" fmla="*/ 25 w 35"/>
                <a:gd name="T1" fmla="*/ 50 h 50"/>
                <a:gd name="T2" fmla="*/ 25 w 35"/>
                <a:gd name="T3" fmla="*/ 32 h 50"/>
                <a:gd name="T4" fmla="*/ 18 w 35"/>
                <a:gd name="T5" fmla="*/ 24 h 50"/>
                <a:gd name="T6" fmla="*/ 11 w 35"/>
                <a:gd name="T7" fmla="*/ 27 h 50"/>
                <a:gd name="T8" fmla="*/ 11 w 35"/>
                <a:gd name="T9" fmla="*/ 50 h 50"/>
                <a:gd name="T10" fmla="*/ 0 w 35"/>
                <a:gd name="T11" fmla="*/ 50 h 50"/>
                <a:gd name="T12" fmla="*/ 0 w 35"/>
                <a:gd name="T13" fmla="*/ 0 h 50"/>
                <a:gd name="T14" fmla="*/ 11 w 35"/>
                <a:gd name="T15" fmla="*/ 0 h 50"/>
                <a:gd name="T16" fmla="*/ 11 w 35"/>
                <a:gd name="T17" fmla="*/ 19 h 50"/>
                <a:gd name="T18" fmla="*/ 21 w 35"/>
                <a:gd name="T19" fmla="*/ 15 h 50"/>
                <a:gd name="T20" fmla="*/ 35 w 35"/>
                <a:gd name="T21" fmla="*/ 31 h 50"/>
                <a:gd name="T22" fmla="*/ 35 w 35"/>
                <a:gd name="T23" fmla="*/ 50 h 50"/>
                <a:gd name="T24" fmla="*/ 25 w 35"/>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0">
                  <a:moveTo>
                    <a:pt x="25" y="50"/>
                  </a:moveTo>
                  <a:cubicBezTo>
                    <a:pt x="25" y="32"/>
                    <a:pt x="25" y="32"/>
                    <a:pt x="25" y="32"/>
                  </a:cubicBezTo>
                  <a:cubicBezTo>
                    <a:pt x="25" y="26"/>
                    <a:pt x="21" y="24"/>
                    <a:pt x="18" y="24"/>
                  </a:cubicBezTo>
                  <a:cubicBezTo>
                    <a:pt x="15" y="24"/>
                    <a:pt x="13" y="25"/>
                    <a:pt x="11" y="27"/>
                  </a:cubicBezTo>
                  <a:cubicBezTo>
                    <a:pt x="11" y="50"/>
                    <a:pt x="11" y="50"/>
                    <a:pt x="11" y="50"/>
                  </a:cubicBezTo>
                  <a:cubicBezTo>
                    <a:pt x="0" y="50"/>
                    <a:pt x="0" y="50"/>
                    <a:pt x="0" y="50"/>
                  </a:cubicBezTo>
                  <a:cubicBezTo>
                    <a:pt x="0" y="0"/>
                    <a:pt x="0" y="0"/>
                    <a:pt x="0" y="0"/>
                  </a:cubicBezTo>
                  <a:cubicBezTo>
                    <a:pt x="11" y="0"/>
                    <a:pt x="11" y="0"/>
                    <a:pt x="11" y="0"/>
                  </a:cubicBezTo>
                  <a:cubicBezTo>
                    <a:pt x="11" y="19"/>
                    <a:pt x="11" y="19"/>
                    <a:pt x="11" y="19"/>
                  </a:cubicBezTo>
                  <a:cubicBezTo>
                    <a:pt x="13" y="17"/>
                    <a:pt x="17" y="15"/>
                    <a:pt x="21" y="15"/>
                  </a:cubicBezTo>
                  <a:cubicBezTo>
                    <a:pt x="27" y="15"/>
                    <a:pt x="35" y="19"/>
                    <a:pt x="35" y="31"/>
                  </a:cubicBezTo>
                  <a:cubicBezTo>
                    <a:pt x="35" y="50"/>
                    <a:pt x="35" y="50"/>
                    <a:pt x="35" y="50"/>
                  </a:cubicBezTo>
                  <a:lnTo>
                    <a:pt x="2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4"/>
            <p:cNvSpPr>
              <a:spLocks noEditPoints="1"/>
            </p:cNvSpPr>
            <p:nvPr userDrawn="1"/>
          </p:nvSpPr>
          <p:spPr bwMode="auto">
            <a:xfrm>
              <a:off x="197" y="266"/>
              <a:ext cx="27" cy="106"/>
            </a:xfrm>
            <a:custGeom>
              <a:avLst/>
              <a:gdLst>
                <a:gd name="T0" fmla="*/ 15 w 27"/>
                <a:gd name="T1" fmla="*/ 29 h 106"/>
                <a:gd name="T2" fmla="*/ 0 w 27"/>
                <a:gd name="T3" fmla="*/ 14 h 106"/>
                <a:gd name="T4" fmla="*/ 15 w 27"/>
                <a:gd name="T5" fmla="*/ 0 h 106"/>
                <a:gd name="T6" fmla="*/ 27 w 27"/>
                <a:gd name="T7" fmla="*/ 14 h 106"/>
                <a:gd name="T8" fmla="*/ 15 w 27"/>
                <a:gd name="T9" fmla="*/ 29 h 106"/>
                <a:gd name="T10" fmla="*/ 3 w 27"/>
                <a:gd name="T11" fmla="*/ 35 h 106"/>
                <a:gd name="T12" fmla="*/ 25 w 27"/>
                <a:gd name="T13" fmla="*/ 35 h 106"/>
                <a:gd name="T14" fmla="*/ 25 w 27"/>
                <a:gd name="T15" fmla="*/ 106 h 106"/>
                <a:gd name="T16" fmla="*/ 3 w 27"/>
                <a:gd name="T17" fmla="*/ 106 h 106"/>
                <a:gd name="T18" fmla="*/ 3 w 27"/>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06">
                  <a:moveTo>
                    <a:pt x="15" y="29"/>
                  </a:moveTo>
                  <a:lnTo>
                    <a:pt x="0" y="14"/>
                  </a:lnTo>
                  <a:lnTo>
                    <a:pt x="15" y="0"/>
                  </a:lnTo>
                  <a:lnTo>
                    <a:pt x="27" y="14"/>
                  </a:lnTo>
                  <a:lnTo>
                    <a:pt x="15" y="29"/>
                  </a:lnTo>
                  <a:close/>
                  <a:moveTo>
                    <a:pt x="3" y="35"/>
                  </a:moveTo>
                  <a:lnTo>
                    <a:pt x="25" y="35"/>
                  </a:lnTo>
                  <a:lnTo>
                    <a:pt x="25" y="106"/>
                  </a:lnTo>
                  <a:lnTo>
                    <a:pt x="3" y="106"/>
                  </a:lnTo>
                  <a:lnTo>
                    <a:pt x="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5"/>
            <p:cNvSpPr>
              <a:spLocks/>
            </p:cNvSpPr>
            <p:nvPr userDrawn="1"/>
          </p:nvSpPr>
          <p:spPr bwMode="auto">
            <a:xfrm>
              <a:off x="243" y="268"/>
              <a:ext cx="39" cy="106"/>
            </a:xfrm>
            <a:custGeom>
              <a:avLst/>
              <a:gdLst>
                <a:gd name="T0" fmla="*/ 12 w 19"/>
                <a:gd name="T1" fmla="*/ 51 h 51"/>
                <a:gd name="T2" fmla="*/ 0 w 19"/>
                <a:gd name="T3" fmla="*/ 39 h 51"/>
                <a:gd name="T4" fmla="*/ 0 w 19"/>
                <a:gd name="T5" fmla="*/ 0 h 51"/>
                <a:gd name="T6" fmla="*/ 10 w 19"/>
                <a:gd name="T7" fmla="*/ 0 h 51"/>
                <a:gd name="T8" fmla="*/ 10 w 19"/>
                <a:gd name="T9" fmla="*/ 38 h 51"/>
                <a:gd name="T10" fmla="*/ 15 w 19"/>
                <a:gd name="T11" fmla="*/ 42 h 51"/>
                <a:gd name="T12" fmla="*/ 19 w 19"/>
                <a:gd name="T13" fmla="*/ 41 h 51"/>
                <a:gd name="T14" fmla="*/ 19 w 19"/>
                <a:gd name="T15" fmla="*/ 49 h 51"/>
                <a:gd name="T16" fmla="*/ 12 w 19"/>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1">
                  <a:moveTo>
                    <a:pt x="12" y="51"/>
                  </a:moveTo>
                  <a:cubicBezTo>
                    <a:pt x="4" y="51"/>
                    <a:pt x="0" y="46"/>
                    <a:pt x="0" y="39"/>
                  </a:cubicBezTo>
                  <a:cubicBezTo>
                    <a:pt x="0" y="0"/>
                    <a:pt x="0" y="0"/>
                    <a:pt x="0" y="0"/>
                  </a:cubicBezTo>
                  <a:cubicBezTo>
                    <a:pt x="10" y="0"/>
                    <a:pt x="10" y="0"/>
                    <a:pt x="10" y="0"/>
                  </a:cubicBezTo>
                  <a:cubicBezTo>
                    <a:pt x="10" y="38"/>
                    <a:pt x="10" y="38"/>
                    <a:pt x="10" y="38"/>
                  </a:cubicBezTo>
                  <a:cubicBezTo>
                    <a:pt x="10" y="40"/>
                    <a:pt x="11" y="42"/>
                    <a:pt x="15" y="42"/>
                  </a:cubicBezTo>
                  <a:cubicBezTo>
                    <a:pt x="16" y="42"/>
                    <a:pt x="18" y="42"/>
                    <a:pt x="19" y="41"/>
                  </a:cubicBezTo>
                  <a:cubicBezTo>
                    <a:pt x="19" y="49"/>
                    <a:pt x="19" y="49"/>
                    <a:pt x="19" y="49"/>
                  </a:cubicBezTo>
                  <a:cubicBezTo>
                    <a:pt x="17" y="51"/>
                    <a:pt x="15" y="51"/>
                    <a:pt x="12"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6"/>
            <p:cNvSpPr>
              <a:spLocks noEditPoints="1"/>
            </p:cNvSpPr>
            <p:nvPr userDrawn="1"/>
          </p:nvSpPr>
          <p:spPr bwMode="auto">
            <a:xfrm>
              <a:off x="288" y="268"/>
              <a:ext cx="77" cy="106"/>
            </a:xfrm>
            <a:custGeom>
              <a:avLst/>
              <a:gdLst>
                <a:gd name="T0" fmla="*/ 27 w 37"/>
                <a:gd name="T1" fmla="*/ 50 h 51"/>
                <a:gd name="T2" fmla="*/ 27 w 37"/>
                <a:gd name="T3" fmla="*/ 47 h 51"/>
                <a:gd name="T4" fmla="*/ 17 w 37"/>
                <a:gd name="T5" fmla="*/ 51 h 51"/>
                <a:gd name="T6" fmla="*/ 0 w 37"/>
                <a:gd name="T7" fmla="*/ 33 h 51"/>
                <a:gd name="T8" fmla="*/ 17 w 37"/>
                <a:gd name="T9" fmla="*/ 15 h 51"/>
                <a:gd name="T10" fmla="*/ 27 w 37"/>
                <a:gd name="T11" fmla="*/ 19 h 51"/>
                <a:gd name="T12" fmla="*/ 27 w 37"/>
                <a:gd name="T13" fmla="*/ 0 h 51"/>
                <a:gd name="T14" fmla="*/ 37 w 37"/>
                <a:gd name="T15" fmla="*/ 0 h 51"/>
                <a:gd name="T16" fmla="*/ 37 w 37"/>
                <a:gd name="T17" fmla="*/ 50 h 51"/>
                <a:gd name="T18" fmla="*/ 27 w 37"/>
                <a:gd name="T19" fmla="*/ 50 h 51"/>
                <a:gd name="T20" fmla="*/ 27 w 37"/>
                <a:gd name="T21" fmla="*/ 28 h 51"/>
                <a:gd name="T22" fmla="*/ 19 w 37"/>
                <a:gd name="T23" fmla="*/ 24 h 51"/>
                <a:gd name="T24" fmla="*/ 11 w 37"/>
                <a:gd name="T25" fmla="*/ 33 h 51"/>
                <a:gd name="T26" fmla="*/ 20 w 37"/>
                <a:gd name="T27" fmla="*/ 42 h 51"/>
                <a:gd name="T28" fmla="*/ 27 w 37"/>
                <a:gd name="T29" fmla="*/ 38 h 51"/>
                <a:gd name="T30" fmla="*/ 27 w 37"/>
                <a:gd name="T3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51">
                  <a:moveTo>
                    <a:pt x="27" y="50"/>
                  </a:moveTo>
                  <a:cubicBezTo>
                    <a:pt x="27" y="47"/>
                    <a:pt x="27" y="47"/>
                    <a:pt x="27" y="47"/>
                  </a:cubicBezTo>
                  <a:cubicBezTo>
                    <a:pt x="25" y="49"/>
                    <a:pt x="21" y="51"/>
                    <a:pt x="17" y="51"/>
                  </a:cubicBezTo>
                  <a:cubicBezTo>
                    <a:pt x="6" y="51"/>
                    <a:pt x="0" y="42"/>
                    <a:pt x="0" y="33"/>
                  </a:cubicBezTo>
                  <a:cubicBezTo>
                    <a:pt x="0" y="23"/>
                    <a:pt x="8" y="15"/>
                    <a:pt x="17" y="15"/>
                  </a:cubicBezTo>
                  <a:cubicBezTo>
                    <a:pt x="21" y="15"/>
                    <a:pt x="24" y="17"/>
                    <a:pt x="27" y="19"/>
                  </a:cubicBezTo>
                  <a:cubicBezTo>
                    <a:pt x="27" y="0"/>
                    <a:pt x="27" y="0"/>
                    <a:pt x="27" y="0"/>
                  </a:cubicBezTo>
                  <a:cubicBezTo>
                    <a:pt x="37" y="0"/>
                    <a:pt x="37" y="0"/>
                    <a:pt x="37" y="0"/>
                  </a:cubicBezTo>
                  <a:cubicBezTo>
                    <a:pt x="37" y="50"/>
                    <a:pt x="37" y="50"/>
                    <a:pt x="37" y="50"/>
                  </a:cubicBezTo>
                  <a:lnTo>
                    <a:pt x="27" y="50"/>
                  </a:lnTo>
                  <a:close/>
                  <a:moveTo>
                    <a:pt x="27" y="28"/>
                  </a:moveTo>
                  <a:cubicBezTo>
                    <a:pt x="24" y="25"/>
                    <a:pt x="22" y="24"/>
                    <a:pt x="19" y="24"/>
                  </a:cubicBezTo>
                  <a:cubicBezTo>
                    <a:pt x="14" y="24"/>
                    <a:pt x="11" y="29"/>
                    <a:pt x="11" y="33"/>
                  </a:cubicBezTo>
                  <a:cubicBezTo>
                    <a:pt x="11" y="39"/>
                    <a:pt x="16" y="42"/>
                    <a:pt x="20" y="42"/>
                  </a:cubicBezTo>
                  <a:cubicBezTo>
                    <a:pt x="23" y="42"/>
                    <a:pt x="25" y="40"/>
                    <a:pt x="27" y="38"/>
                  </a:cubicBezTo>
                  <a:lnTo>
                    <a:pt x="2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7"/>
            <p:cNvSpPr>
              <a:spLocks/>
            </p:cNvSpPr>
            <p:nvPr userDrawn="1"/>
          </p:nvSpPr>
          <p:spPr bwMode="auto">
            <a:xfrm>
              <a:off x="412" y="266"/>
              <a:ext cx="73" cy="110"/>
            </a:xfrm>
            <a:custGeom>
              <a:avLst/>
              <a:gdLst>
                <a:gd name="T0" fmla="*/ 18 w 35"/>
                <a:gd name="T1" fmla="*/ 53 h 53"/>
                <a:gd name="T2" fmla="*/ 0 w 35"/>
                <a:gd name="T3" fmla="*/ 41 h 53"/>
                <a:gd name="T4" fmla="*/ 10 w 35"/>
                <a:gd name="T5" fmla="*/ 36 h 53"/>
                <a:gd name="T6" fmla="*/ 18 w 35"/>
                <a:gd name="T7" fmla="*/ 43 h 53"/>
                <a:gd name="T8" fmla="*/ 24 w 35"/>
                <a:gd name="T9" fmla="*/ 37 h 53"/>
                <a:gd name="T10" fmla="*/ 3 w 35"/>
                <a:gd name="T11" fmla="*/ 15 h 53"/>
                <a:gd name="T12" fmla="*/ 18 w 35"/>
                <a:gd name="T13" fmla="*/ 0 h 53"/>
                <a:gd name="T14" fmla="*/ 33 w 35"/>
                <a:gd name="T15" fmla="*/ 9 h 53"/>
                <a:gd name="T16" fmla="*/ 24 w 35"/>
                <a:gd name="T17" fmla="*/ 14 h 53"/>
                <a:gd name="T18" fmla="*/ 18 w 35"/>
                <a:gd name="T19" fmla="*/ 10 h 53"/>
                <a:gd name="T20" fmla="*/ 13 w 35"/>
                <a:gd name="T21" fmla="*/ 14 h 53"/>
                <a:gd name="T22" fmla="*/ 35 w 35"/>
                <a:gd name="T23" fmla="*/ 36 h 53"/>
                <a:gd name="T24" fmla="*/ 18 w 35"/>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3">
                  <a:moveTo>
                    <a:pt x="18" y="53"/>
                  </a:moveTo>
                  <a:cubicBezTo>
                    <a:pt x="8" y="53"/>
                    <a:pt x="3" y="46"/>
                    <a:pt x="0" y="41"/>
                  </a:cubicBezTo>
                  <a:cubicBezTo>
                    <a:pt x="10" y="36"/>
                    <a:pt x="10" y="36"/>
                    <a:pt x="10" y="36"/>
                  </a:cubicBezTo>
                  <a:cubicBezTo>
                    <a:pt x="11" y="39"/>
                    <a:pt x="13" y="43"/>
                    <a:pt x="18" y="43"/>
                  </a:cubicBezTo>
                  <a:cubicBezTo>
                    <a:pt x="21" y="43"/>
                    <a:pt x="24" y="40"/>
                    <a:pt x="24" y="37"/>
                  </a:cubicBezTo>
                  <a:cubicBezTo>
                    <a:pt x="24" y="29"/>
                    <a:pt x="3" y="30"/>
                    <a:pt x="3" y="15"/>
                  </a:cubicBezTo>
                  <a:cubicBezTo>
                    <a:pt x="3" y="7"/>
                    <a:pt x="9" y="0"/>
                    <a:pt x="18" y="0"/>
                  </a:cubicBezTo>
                  <a:cubicBezTo>
                    <a:pt x="24" y="0"/>
                    <a:pt x="30" y="3"/>
                    <a:pt x="33" y="9"/>
                  </a:cubicBezTo>
                  <a:cubicBezTo>
                    <a:pt x="24" y="14"/>
                    <a:pt x="24" y="14"/>
                    <a:pt x="24" y="14"/>
                  </a:cubicBezTo>
                  <a:cubicBezTo>
                    <a:pt x="23" y="12"/>
                    <a:pt x="21" y="10"/>
                    <a:pt x="18" y="10"/>
                  </a:cubicBezTo>
                  <a:cubicBezTo>
                    <a:pt x="15" y="10"/>
                    <a:pt x="13" y="12"/>
                    <a:pt x="13" y="14"/>
                  </a:cubicBezTo>
                  <a:cubicBezTo>
                    <a:pt x="13" y="21"/>
                    <a:pt x="35" y="20"/>
                    <a:pt x="35" y="36"/>
                  </a:cubicBezTo>
                  <a:cubicBezTo>
                    <a:pt x="35" y="44"/>
                    <a:pt x="29" y="53"/>
                    <a:pt x="18"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8"/>
            <p:cNvSpPr>
              <a:spLocks noEditPoints="1"/>
            </p:cNvSpPr>
            <p:nvPr userDrawn="1"/>
          </p:nvSpPr>
          <p:spPr bwMode="auto">
            <a:xfrm>
              <a:off x="497" y="299"/>
              <a:ext cx="64" cy="75"/>
            </a:xfrm>
            <a:custGeom>
              <a:avLst/>
              <a:gdLst>
                <a:gd name="T0" fmla="*/ 22 w 31"/>
                <a:gd name="T1" fmla="*/ 35 h 36"/>
                <a:gd name="T2" fmla="*/ 22 w 31"/>
                <a:gd name="T3" fmla="*/ 32 h 36"/>
                <a:gd name="T4" fmla="*/ 11 w 31"/>
                <a:gd name="T5" fmla="*/ 36 h 36"/>
                <a:gd name="T6" fmla="*/ 0 w 31"/>
                <a:gd name="T7" fmla="*/ 26 h 36"/>
                <a:gd name="T8" fmla="*/ 5 w 31"/>
                <a:gd name="T9" fmla="*/ 17 h 36"/>
                <a:gd name="T10" fmla="*/ 21 w 31"/>
                <a:gd name="T11" fmla="*/ 13 h 36"/>
                <a:gd name="T12" fmla="*/ 14 w 31"/>
                <a:gd name="T13" fmla="*/ 8 h 36"/>
                <a:gd name="T14" fmla="*/ 2 w 31"/>
                <a:gd name="T15" fmla="*/ 12 h 36"/>
                <a:gd name="T16" fmla="*/ 4 w 31"/>
                <a:gd name="T17" fmla="*/ 3 h 36"/>
                <a:gd name="T18" fmla="*/ 17 w 31"/>
                <a:gd name="T19" fmla="*/ 0 h 36"/>
                <a:gd name="T20" fmla="*/ 31 w 31"/>
                <a:gd name="T21" fmla="*/ 14 h 36"/>
                <a:gd name="T22" fmla="*/ 31 w 31"/>
                <a:gd name="T23" fmla="*/ 35 h 36"/>
                <a:gd name="T24" fmla="*/ 22 w 31"/>
                <a:gd name="T25" fmla="*/ 35 h 36"/>
                <a:gd name="T26" fmla="*/ 21 w 31"/>
                <a:gd name="T27" fmla="*/ 19 h 36"/>
                <a:gd name="T28" fmla="*/ 12 w 31"/>
                <a:gd name="T29" fmla="*/ 21 h 36"/>
                <a:gd name="T30" fmla="*/ 9 w 31"/>
                <a:gd name="T31" fmla="*/ 25 h 36"/>
                <a:gd name="T32" fmla="*/ 14 w 31"/>
                <a:gd name="T33" fmla="*/ 29 h 36"/>
                <a:gd name="T34" fmla="*/ 21 w 31"/>
                <a:gd name="T35" fmla="*/ 26 h 36"/>
                <a:gd name="T36" fmla="*/ 21 w 31"/>
                <a:gd name="T3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6">
                  <a:moveTo>
                    <a:pt x="22" y="35"/>
                  </a:moveTo>
                  <a:cubicBezTo>
                    <a:pt x="22" y="32"/>
                    <a:pt x="22" y="32"/>
                    <a:pt x="22" y="32"/>
                  </a:cubicBezTo>
                  <a:cubicBezTo>
                    <a:pt x="19" y="34"/>
                    <a:pt x="14" y="36"/>
                    <a:pt x="11" y="36"/>
                  </a:cubicBezTo>
                  <a:cubicBezTo>
                    <a:pt x="5" y="36"/>
                    <a:pt x="0" y="33"/>
                    <a:pt x="0" y="26"/>
                  </a:cubicBezTo>
                  <a:cubicBezTo>
                    <a:pt x="0" y="23"/>
                    <a:pt x="1" y="19"/>
                    <a:pt x="5" y="17"/>
                  </a:cubicBezTo>
                  <a:cubicBezTo>
                    <a:pt x="9" y="15"/>
                    <a:pt x="15" y="14"/>
                    <a:pt x="21" y="13"/>
                  </a:cubicBezTo>
                  <a:cubicBezTo>
                    <a:pt x="21" y="8"/>
                    <a:pt x="17" y="8"/>
                    <a:pt x="14" y="8"/>
                  </a:cubicBezTo>
                  <a:cubicBezTo>
                    <a:pt x="10" y="8"/>
                    <a:pt x="5" y="10"/>
                    <a:pt x="2" y="12"/>
                  </a:cubicBezTo>
                  <a:cubicBezTo>
                    <a:pt x="4" y="3"/>
                    <a:pt x="4" y="3"/>
                    <a:pt x="4" y="3"/>
                  </a:cubicBezTo>
                  <a:cubicBezTo>
                    <a:pt x="8" y="1"/>
                    <a:pt x="13" y="0"/>
                    <a:pt x="17" y="0"/>
                  </a:cubicBezTo>
                  <a:cubicBezTo>
                    <a:pt x="26" y="0"/>
                    <a:pt x="31" y="4"/>
                    <a:pt x="31" y="14"/>
                  </a:cubicBezTo>
                  <a:cubicBezTo>
                    <a:pt x="31" y="35"/>
                    <a:pt x="31" y="35"/>
                    <a:pt x="31" y="35"/>
                  </a:cubicBezTo>
                  <a:lnTo>
                    <a:pt x="22" y="35"/>
                  </a:lnTo>
                  <a:close/>
                  <a:moveTo>
                    <a:pt x="21" y="19"/>
                  </a:moveTo>
                  <a:cubicBezTo>
                    <a:pt x="16" y="20"/>
                    <a:pt x="14" y="20"/>
                    <a:pt x="12" y="21"/>
                  </a:cubicBezTo>
                  <a:cubicBezTo>
                    <a:pt x="10" y="22"/>
                    <a:pt x="9" y="24"/>
                    <a:pt x="9" y="25"/>
                  </a:cubicBezTo>
                  <a:cubicBezTo>
                    <a:pt x="9" y="27"/>
                    <a:pt x="10" y="29"/>
                    <a:pt x="14" y="29"/>
                  </a:cubicBezTo>
                  <a:cubicBezTo>
                    <a:pt x="15" y="29"/>
                    <a:pt x="19" y="28"/>
                    <a:pt x="21" y="26"/>
                  </a:cubicBezTo>
                  <a:lnTo>
                    <a:pt x="2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9"/>
            <p:cNvSpPr>
              <a:spLocks/>
            </p:cNvSpPr>
            <p:nvPr userDrawn="1"/>
          </p:nvSpPr>
          <p:spPr bwMode="auto">
            <a:xfrm>
              <a:off x="574" y="266"/>
              <a:ext cx="60" cy="106"/>
            </a:xfrm>
            <a:custGeom>
              <a:avLst/>
              <a:gdLst>
                <a:gd name="T0" fmla="*/ 22 w 29"/>
                <a:gd name="T1" fmla="*/ 9 h 51"/>
                <a:gd name="T2" fmla="*/ 16 w 29"/>
                <a:gd name="T3" fmla="*/ 14 h 51"/>
                <a:gd name="T4" fmla="*/ 16 w 29"/>
                <a:gd name="T5" fmla="*/ 17 h 51"/>
                <a:gd name="T6" fmla="*/ 27 w 29"/>
                <a:gd name="T7" fmla="*/ 17 h 51"/>
                <a:gd name="T8" fmla="*/ 27 w 29"/>
                <a:gd name="T9" fmla="*/ 25 h 51"/>
                <a:gd name="T10" fmla="*/ 16 w 29"/>
                <a:gd name="T11" fmla="*/ 25 h 51"/>
                <a:gd name="T12" fmla="*/ 16 w 29"/>
                <a:gd name="T13" fmla="*/ 51 h 51"/>
                <a:gd name="T14" fmla="*/ 6 w 29"/>
                <a:gd name="T15" fmla="*/ 51 h 51"/>
                <a:gd name="T16" fmla="*/ 6 w 29"/>
                <a:gd name="T17" fmla="*/ 25 h 51"/>
                <a:gd name="T18" fmla="*/ 0 w 29"/>
                <a:gd name="T19" fmla="*/ 25 h 51"/>
                <a:gd name="T20" fmla="*/ 0 w 29"/>
                <a:gd name="T21" fmla="*/ 17 h 51"/>
                <a:gd name="T22" fmla="*/ 6 w 29"/>
                <a:gd name="T23" fmla="*/ 17 h 51"/>
                <a:gd name="T24" fmla="*/ 6 w 29"/>
                <a:gd name="T25" fmla="*/ 13 h 51"/>
                <a:gd name="T26" fmla="*/ 19 w 29"/>
                <a:gd name="T27" fmla="*/ 0 h 51"/>
                <a:gd name="T28" fmla="*/ 29 w 29"/>
                <a:gd name="T29" fmla="*/ 2 h 51"/>
                <a:gd name="T30" fmla="*/ 29 w 29"/>
                <a:gd name="T31" fmla="*/ 11 h 51"/>
                <a:gd name="T32" fmla="*/ 22 w 29"/>
                <a:gd name="T33"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1">
                  <a:moveTo>
                    <a:pt x="22" y="9"/>
                  </a:moveTo>
                  <a:cubicBezTo>
                    <a:pt x="18" y="9"/>
                    <a:pt x="16" y="11"/>
                    <a:pt x="16" y="14"/>
                  </a:cubicBezTo>
                  <a:cubicBezTo>
                    <a:pt x="16" y="17"/>
                    <a:pt x="16" y="17"/>
                    <a:pt x="16" y="17"/>
                  </a:cubicBezTo>
                  <a:cubicBezTo>
                    <a:pt x="27" y="17"/>
                    <a:pt x="27" y="17"/>
                    <a:pt x="27" y="17"/>
                  </a:cubicBezTo>
                  <a:cubicBezTo>
                    <a:pt x="27" y="25"/>
                    <a:pt x="27" y="25"/>
                    <a:pt x="27" y="25"/>
                  </a:cubicBezTo>
                  <a:cubicBezTo>
                    <a:pt x="16" y="25"/>
                    <a:pt x="16" y="25"/>
                    <a:pt x="16" y="25"/>
                  </a:cubicBezTo>
                  <a:cubicBezTo>
                    <a:pt x="16" y="51"/>
                    <a:pt x="16" y="51"/>
                    <a:pt x="16" y="51"/>
                  </a:cubicBezTo>
                  <a:cubicBezTo>
                    <a:pt x="6" y="51"/>
                    <a:pt x="6" y="51"/>
                    <a:pt x="6" y="51"/>
                  </a:cubicBezTo>
                  <a:cubicBezTo>
                    <a:pt x="6" y="25"/>
                    <a:pt x="6" y="25"/>
                    <a:pt x="6" y="25"/>
                  </a:cubicBezTo>
                  <a:cubicBezTo>
                    <a:pt x="0" y="25"/>
                    <a:pt x="0" y="25"/>
                    <a:pt x="0" y="25"/>
                  </a:cubicBezTo>
                  <a:cubicBezTo>
                    <a:pt x="0" y="17"/>
                    <a:pt x="0" y="17"/>
                    <a:pt x="0" y="17"/>
                  </a:cubicBezTo>
                  <a:cubicBezTo>
                    <a:pt x="6" y="17"/>
                    <a:pt x="6" y="17"/>
                    <a:pt x="6" y="17"/>
                  </a:cubicBezTo>
                  <a:cubicBezTo>
                    <a:pt x="6" y="13"/>
                    <a:pt x="6" y="13"/>
                    <a:pt x="6" y="13"/>
                  </a:cubicBezTo>
                  <a:cubicBezTo>
                    <a:pt x="6" y="5"/>
                    <a:pt x="11" y="0"/>
                    <a:pt x="19" y="0"/>
                  </a:cubicBezTo>
                  <a:cubicBezTo>
                    <a:pt x="24" y="0"/>
                    <a:pt x="27" y="1"/>
                    <a:pt x="29" y="2"/>
                  </a:cubicBezTo>
                  <a:cubicBezTo>
                    <a:pt x="29" y="11"/>
                    <a:pt x="29" y="11"/>
                    <a:pt x="29" y="11"/>
                  </a:cubicBezTo>
                  <a:cubicBezTo>
                    <a:pt x="27" y="10"/>
                    <a:pt x="25" y="9"/>
                    <a:pt x="2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0"/>
            <p:cNvSpPr>
              <a:spLocks noEditPoints="1"/>
            </p:cNvSpPr>
            <p:nvPr userDrawn="1"/>
          </p:nvSpPr>
          <p:spPr bwMode="auto">
            <a:xfrm>
              <a:off x="631" y="299"/>
              <a:ext cx="75" cy="77"/>
            </a:xfrm>
            <a:custGeom>
              <a:avLst/>
              <a:gdLst>
                <a:gd name="T0" fmla="*/ 11 w 36"/>
                <a:gd name="T1" fmla="*/ 21 h 37"/>
                <a:gd name="T2" fmla="*/ 21 w 36"/>
                <a:gd name="T3" fmla="*/ 29 h 37"/>
                <a:gd name="T4" fmla="*/ 35 w 36"/>
                <a:gd name="T5" fmla="*/ 24 h 37"/>
                <a:gd name="T6" fmla="*/ 35 w 36"/>
                <a:gd name="T7" fmla="*/ 32 h 37"/>
                <a:gd name="T8" fmla="*/ 19 w 36"/>
                <a:gd name="T9" fmla="*/ 37 h 37"/>
                <a:gd name="T10" fmla="*/ 0 w 36"/>
                <a:gd name="T11" fmla="*/ 18 h 37"/>
                <a:gd name="T12" fmla="*/ 19 w 36"/>
                <a:gd name="T13" fmla="*/ 0 h 37"/>
                <a:gd name="T14" fmla="*/ 36 w 36"/>
                <a:gd name="T15" fmla="*/ 21 h 37"/>
                <a:gd name="T16" fmla="*/ 11 w 36"/>
                <a:gd name="T17" fmla="*/ 21 h 37"/>
                <a:gd name="T18" fmla="*/ 19 w 36"/>
                <a:gd name="T19" fmla="*/ 8 h 37"/>
                <a:gd name="T20" fmla="*/ 11 w 36"/>
                <a:gd name="T21" fmla="*/ 14 h 37"/>
                <a:gd name="T22" fmla="*/ 25 w 36"/>
                <a:gd name="T23" fmla="*/ 14 h 37"/>
                <a:gd name="T24" fmla="*/ 19 w 36"/>
                <a:gd name="T2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7">
                  <a:moveTo>
                    <a:pt x="11" y="21"/>
                  </a:moveTo>
                  <a:cubicBezTo>
                    <a:pt x="11" y="25"/>
                    <a:pt x="15" y="29"/>
                    <a:pt x="21" y="29"/>
                  </a:cubicBezTo>
                  <a:cubicBezTo>
                    <a:pt x="25" y="29"/>
                    <a:pt x="32" y="26"/>
                    <a:pt x="35" y="24"/>
                  </a:cubicBezTo>
                  <a:cubicBezTo>
                    <a:pt x="35" y="32"/>
                    <a:pt x="35" y="32"/>
                    <a:pt x="35" y="32"/>
                  </a:cubicBezTo>
                  <a:cubicBezTo>
                    <a:pt x="31" y="35"/>
                    <a:pt x="25" y="37"/>
                    <a:pt x="19" y="37"/>
                  </a:cubicBezTo>
                  <a:cubicBezTo>
                    <a:pt x="8" y="37"/>
                    <a:pt x="0" y="29"/>
                    <a:pt x="0" y="18"/>
                  </a:cubicBezTo>
                  <a:cubicBezTo>
                    <a:pt x="0" y="9"/>
                    <a:pt x="7" y="0"/>
                    <a:pt x="19" y="0"/>
                  </a:cubicBezTo>
                  <a:cubicBezTo>
                    <a:pt x="26" y="0"/>
                    <a:pt x="36" y="4"/>
                    <a:pt x="36" y="21"/>
                  </a:cubicBezTo>
                  <a:lnTo>
                    <a:pt x="11" y="21"/>
                  </a:lnTo>
                  <a:close/>
                  <a:moveTo>
                    <a:pt x="19" y="8"/>
                  </a:moveTo>
                  <a:cubicBezTo>
                    <a:pt x="15" y="8"/>
                    <a:pt x="12" y="11"/>
                    <a:pt x="11" y="14"/>
                  </a:cubicBezTo>
                  <a:cubicBezTo>
                    <a:pt x="25" y="14"/>
                    <a:pt x="25" y="14"/>
                    <a:pt x="25" y="14"/>
                  </a:cubicBezTo>
                  <a:cubicBezTo>
                    <a:pt x="25" y="10"/>
                    <a:pt x="22" y="8"/>
                    <a:pt x="1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1"/>
            <p:cNvSpPr>
              <a:spLocks/>
            </p:cNvSpPr>
            <p:nvPr userDrawn="1"/>
          </p:nvSpPr>
          <p:spPr bwMode="auto">
            <a:xfrm>
              <a:off x="716" y="282"/>
              <a:ext cx="60" cy="92"/>
            </a:xfrm>
            <a:custGeom>
              <a:avLst/>
              <a:gdLst>
                <a:gd name="T0" fmla="*/ 20 w 29"/>
                <a:gd name="T1" fmla="*/ 44 h 44"/>
                <a:gd name="T2" fmla="*/ 6 w 29"/>
                <a:gd name="T3" fmla="*/ 32 h 44"/>
                <a:gd name="T4" fmla="*/ 6 w 29"/>
                <a:gd name="T5" fmla="*/ 17 h 44"/>
                <a:gd name="T6" fmla="*/ 0 w 29"/>
                <a:gd name="T7" fmla="*/ 17 h 44"/>
                <a:gd name="T8" fmla="*/ 0 w 29"/>
                <a:gd name="T9" fmla="*/ 9 h 44"/>
                <a:gd name="T10" fmla="*/ 6 w 29"/>
                <a:gd name="T11" fmla="*/ 9 h 44"/>
                <a:gd name="T12" fmla="*/ 6 w 29"/>
                <a:gd name="T13" fmla="*/ 0 h 44"/>
                <a:gd name="T14" fmla="*/ 17 w 29"/>
                <a:gd name="T15" fmla="*/ 0 h 44"/>
                <a:gd name="T16" fmla="*/ 17 w 29"/>
                <a:gd name="T17" fmla="*/ 9 h 44"/>
                <a:gd name="T18" fmla="*/ 28 w 29"/>
                <a:gd name="T19" fmla="*/ 9 h 44"/>
                <a:gd name="T20" fmla="*/ 28 w 29"/>
                <a:gd name="T21" fmla="*/ 17 h 44"/>
                <a:gd name="T22" fmla="*/ 17 w 29"/>
                <a:gd name="T23" fmla="*/ 17 h 44"/>
                <a:gd name="T24" fmla="*/ 17 w 29"/>
                <a:gd name="T25" fmla="*/ 30 h 44"/>
                <a:gd name="T26" fmla="*/ 22 w 29"/>
                <a:gd name="T27" fmla="*/ 36 h 44"/>
                <a:gd name="T28" fmla="*/ 29 w 29"/>
                <a:gd name="T29" fmla="*/ 33 h 44"/>
                <a:gd name="T30" fmla="*/ 29 w 29"/>
                <a:gd name="T31" fmla="*/ 42 h 44"/>
                <a:gd name="T32" fmla="*/ 20 w 29"/>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4">
                  <a:moveTo>
                    <a:pt x="20" y="44"/>
                  </a:moveTo>
                  <a:cubicBezTo>
                    <a:pt x="12" y="44"/>
                    <a:pt x="6" y="40"/>
                    <a:pt x="6" y="32"/>
                  </a:cubicBezTo>
                  <a:cubicBezTo>
                    <a:pt x="6" y="17"/>
                    <a:pt x="6" y="17"/>
                    <a:pt x="6" y="17"/>
                  </a:cubicBezTo>
                  <a:cubicBezTo>
                    <a:pt x="0" y="17"/>
                    <a:pt x="0" y="17"/>
                    <a:pt x="0" y="17"/>
                  </a:cubicBezTo>
                  <a:cubicBezTo>
                    <a:pt x="0" y="9"/>
                    <a:pt x="0" y="9"/>
                    <a:pt x="0" y="9"/>
                  </a:cubicBezTo>
                  <a:cubicBezTo>
                    <a:pt x="6" y="9"/>
                    <a:pt x="6" y="9"/>
                    <a:pt x="6" y="9"/>
                  </a:cubicBezTo>
                  <a:cubicBezTo>
                    <a:pt x="6" y="0"/>
                    <a:pt x="6" y="0"/>
                    <a:pt x="6" y="0"/>
                  </a:cubicBezTo>
                  <a:cubicBezTo>
                    <a:pt x="17" y="0"/>
                    <a:pt x="17" y="0"/>
                    <a:pt x="17" y="0"/>
                  </a:cubicBezTo>
                  <a:cubicBezTo>
                    <a:pt x="17" y="9"/>
                    <a:pt x="17" y="9"/>
                    <a:pt x="17" y="9"/>
                  </a:cubicBezTo>
                  <a:cubicBezTo>
                    <a:pt x="28" y="9"/>
                    <a:pt x="28" y="9"/>
                    <a:pt x="28" y="9"/>
                  </a:cubicBezTo>
                  <a:cubicBezTo>
                    <a:pt x="28" y="17"/>
                    <a:pt x="28" y="17"/>
                    <a:pt x="28" y="17"/>
                  </a:cubicBezTo>
                  <a:cubicBezTo>
                    <a:pt x="17" y="17"/>
                    <a:pt x="17" y="17"/>
                    <a:pt x="17" y="17"/>
                  </a:cubicBezTo>
                  <a:cubicBezTo>
                    <a:pt x="17" y="30"/>
                    <a:pt x="17" y="30"/>
                    <a:pt x="17" y="30"/>
                  </a:cubicBezTo>
                  <a:cubicBezTo>
                    <a:pt x="17" y="34"/>
                    <a:pt x="19" y="36"/>
                    <a:pt x="22" y="36"/>
                  </a:cubicBezTo>
                  <a:cubicBezTo>
                    <a:pt x="25" y="36"/>
                    <a:pt x="28" y="34"/>
                    <a:pt x="29" y="33"/>
                  </a:cubicBezTo>
                  <a:cubicBezTo>
                    <a:pt x="29" y="42"/>
                    <a:pt x="29" y="42"/>
                    <a:pt x="29" y="42"/>
                  </a:cubicBezTo>
                  <a:cubicBezTo>
                    <a:pt x="26" y="43"/>
                    <a:pt x="23" y="44"/>
                    <a:pt x="20"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2"/>
            <p:cNvSpPr>
              <a:spLocks/>
            </p:cNvSpPr>
            <p:nvPr userDrawn="1"/>
          </p:nvSpPr>
          <p:spPr bwMode="auto">
            <a:xfrm>
              <a:off x="776" y="301"/>
              <a:ext cx="85" cy="108"/>
            </a:xfrm>
            <a:custGeom>
              <a:avLst/>
              <a:gdLst>
                <a:gd name="T0" fmla="*/ 20 w 41"/>
                <a:gd name="T1" fmla="*/ 42 h 52"/>
                <a:gd name="T2" fmla="*/ 7 w 41"/>
                <a:gd name="T3" fmla="*/ 52 h 52"/>
                <a:gd name="T4" fmla="*/ 0 w 41"/>
                <a:gd name="T5" fmla="*/ 51 h 52"/>
                <a:gd name="T6" fmla="*/ 0 w 41"/>
                <a:gd name="T7" fmla="*/ 43 h 52"/>
                <a:gd name="T8" fmla="*/ 5 w 41"/>
                <a:gd name="T9" fmla="*/ 44 h 52"/>
                <a:gd name="T10" fmla="*/ 10 w 41"/>
                <a:gd name="T11" fmla="*/ 40 h 52"/>
                <a:gd name="T12" fmla="*/ 15 w 41"/>
                <a:gd name="T13" fmla="*/ 31 h 52"/>
                <a:gd name="T14" fmla="*/ 0 w 41"/>
                <a:gd name="T15" fmla="*/ 0 h 52"/>
                <a:gd name="T16" fmla="*/ 12 w 41"/>
                <a:gd name="T17" fmla="*/ 0 h 52"/>
                <a:gd name="T18" fmla="*/ 21 w 41"/>
                <a:gd name="T19" fmla="*/ 20 h 52"/>
                <a:gd name="T20" fmla="*/ 29 w 41"/>
                <a:gd name="T21" fmla="*/ 0 h 52"/>
                <a:gd name="T22" fmla="*/ 41 w 41"/>
                <a:gd name="T23" fmla="*/ 0 h 52"/>
                <a:gd name="T24" fmla="*/ 20 w 41"/>
                <a:gd name="T25"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2">
                  <a:moveTo>
                    <a:pt x="20" y="42"/>
                  </a:moveTo>
                  <a:cubicBezTo>
                    <a:pt x="17" y="49"/>
                    <a:pt x="13" y="52"/>
                    <a:pt x="7" y="52"/>
                  </a:cubicBezTo>
                  <a:cubicBezTo>
                    <a:pt x="4" y="52"/>
                    <a:pt x="1" y="52"/>
                    <a:pt x="0" y="51"/>
                  </a:cubicBezTo>
                  <a:cubicBezTo>
                    <a:pt x="0" y="43"/>
                    <a:pt x="0" y="43"/>
                    <a:pt x="0" y="43"/>
                  </a:cubicBezTo>
                  <a:cubicBezTo>
                    <a:pt x="2" y="43"/>
                    <a:pt x="3" y="44"/>
                    <a:pt x="5" y="44"/>
                  </a:cubicBezTo>
                  <a:cubicBezTo>
                    <a:pt x="8" y="44"/>
                    <a:pt x="9" y="42"/>
                    <a:pt x="10" y="40"/>
                  </a:cubicBezTo>
                  <a:cubicBezTo>
                    <a:pt x="15" y="31"/>
                    <a:pt x="15" y="31"/>
                    <a:pt x="15" y="31"/>
                  </a:cubicBezTo>
                  <a:cubicBezTo>
                    <a:pt x="0" y="0"/>
                    <a:pt x="0" y="0"/>
                    <a:pt x="0" y="0"/>
                  </a:cubicBezTo>
                  <a:cubicBezTo>
                    <a:pt x="12" y="0"/>
                    <a:pt x="12" y="0"/>
                    <a:pt x="12" y="0"/>
                  </a:cubicBezTo>
                  <a:cubicBezTo>
                    <a:pt x="21" y="20"/>
                    <a:pt x="21" y="20"/>
                    <a:pt x="21" y="20"/>
                  </a:cubicBezTo>
                  <a:cubicBezTo>
                    <a:pt x="29" y="0"/>
                    <a:pt x="29" y="0"/>
                    <a:pt x="29" y="0"/>
                  </a:cubicBezTo>
                  <a:cubicBezTo>
                    <a:pt x="41" y="0"/>
                    <a:pt x="41" y="0"/>
                    <a:pt x="41" y="0"/>
                  </a:cubicBezTo>
                  <a:lnTo>
                    <a:pt x="2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3"/>
            <p:cNvSpPr>
              <a:spLocks/>
            </p:cNvSpPr>
            <p:nvPr userDrawn="1"/>
          </p:nvSpPr>
          <p:spPr bwMode="auto">
            <a:xfrm>
              <a:off x="80" y="399"/>
              <a:ext cx="171" cy="116"/>
            </a:xfrm>
            <a:custGeom>
              <a:avLst/>
              <a:gdLst>
                <a:gd name="T0" fmla="*/ 72 w 83"/>
                <a:gd name="T1" fmla="*/ 50 h 56"/>
                <a:gd name="T2" fmla="*/ 71 w 83"/>
                <a:gd name="T3" fmla="*/ 45 h 56"/>
                <a:gd name="T4" fmla="*/ 70 w 83"/>
                <a:gd name="T5" fmla="*/ 37 h 56"/>
                <a:gd name="T6" fmla="*/ 69 w 83"/>
                <a:gd name="T7" fmla="*/ 32 h 56"/>
                <a:gd name="T8" fmla="*/ 69 w 83"/>
                <a:gd name="T9" fmla="*/ 26 h 56"/>
                <a:gd name="T10" fmla="*/ 68 w 83"/>
                <a:gd name="T11" fmla="*/ 19 h 56"/>
                <a:gd name="T12" fmla="*/ 66 w 83"/>
                <a:gd name="T13" fmla="*/ 17 h 56"/>
                <a:gd name="T14" fmla="*/ 59 w 83"/>
                <a:gd name="T15" fmla="*/ 26 h 56"/>
                <a:gd name="T16" fmla="*/ 52 w 83"/>
                <a:gd name="T17" fmla="*/ 34 h 56"/>
                <a:gd name="T18" fmla="*/ 47 w 83"/>
                <a:gd name="T19" fmla="*/ 37 h 56"/>
                <a:gd name="T20" fmla="*/ 43 w 83"/>
                <a:gd name="T21" fmla="*/ 42 h 56"/>
                <a:gd name="T22" fmla="*/ 38 w 83"/>
                <a:gd name="T23" fmla="*/ 46 h 56"/>
                <a:gd name="T24" fmla="*/ 35 w 83"/>
                <a:gd name="T25" fmla="*/ 42 h 56"/>
                <a:gd name="T26" fmla="*/ 34 w 83"/>
                <a:gd name="T27" fmla="*/ 39 h 56"/>
                <a:gd name="T28" fmla="*/ 33 w 83"/>
                <a:gd name="T29" fmla="*/ 36 h 56"/>
                <a:gd name="T30" fmla="*/ 28 w 83"/>
                <a:gd name="T31" fmla="*/ 30 h 56"/>
                <a:gd name="T32" fmla="*/ 24 w 83"/>
                <a:gd name="T33" fmla="*/ 23 h 56"/>
                <a:gd name="T34" fmla="*/ 18 w 83"/>
                <a:gd name="T35" fmla="*/ 16 h 56"/>
                <a:gd name="T36" fmla="*/ 16 w 83"/>
                <a:gd name="T37" fmla="*/ 27 h 56"/>
                <a:gd name="T38" fmla="*/ 12 w 83"/>
                <a:gd name="T39" fmla="*/ 37 h 56"/>
                <a:gd name="T40" fmla="*/ 9 w 83"/>
                <a:gd name="T41" fmla="*/ 44 h 56"/>
                <a:gd name="T42" fmla="*/ 8 w 83"/>
                <a:gd name="T43" fmla="*/ 52 h 56"/>
                <a:gd name="T44" fmla="*/ 0 w 83"/>
                <a:gd name="T45" fmla="*/ 52 h 56"/>
                <a:gd name="T46" fmla="*/ 3 w 83"/>
                <a:gd name="T47" fmla="*/ 44 h 56"/>
                <a:gd name="T48" fmla="*/ 5 w 83"/>
                <a:gd name="T49" fmla="*/ 38 h 56"/>
                <a:gd name="T50" fmla="*/ 6 w 83"/>
                <a:gd name="T51" fmla="*/ 32 h 56"/>
                <a:gd name="T52" fmla="*/ 8 w 83"/>
                <a:gd name="T53" fmla="*/ 27 h 56"/>
                <a:gd name="T54" fmla="*/ 10 w 83"/>
                <a:gd name="T55" fmla="*/ 18 h 56"/>
                <a:gd name="T56" fmla="*/ 10 w 83"/>
                <a:gd name="T57" fmla="*/ 12 h 56"/>
                <a:gd name="T58" fmla="*/ 9 w 83"/>
                <a:gd name="T59" fmla="*/ 7 h 56"/>
                <a:gd name="T60" fmla="*/ 11 w 83"/>
                <a:gd name="T61" fmla="*/ 4 h 56"/>
                <a:gd name="T62" fmla="*/ 13 w 83"/>
                <a:gd name="T63" fmla="*/ 2 h 56"/>
                <a:gd name="T64" fmla="*/ 18 w 83"/>
                <a:gd name="T65" fmla="*/ 3 h 56"/>
                <a:gd name="T66" fmla="*/ 20 w 83"/>
                <a:gd name="T67" fmla="*/ 7 h 56"/>
                <a:gd name="T68" fmla="*/ 21 w 83"/>
                <a:gd name="T69" fmla="*/ 10 h 56"/>
                <a:gd name="T70" fmla="*/ 24 w 83"/>
                <a:gd name="T71" fmla="*/ 11 h 56"/>
                <a:gd name="T72" fmla="*/ 26 w 83"/>
                <a:gd name="T73" fmla="*/ 16 h 56"/>
                <a:gd name="T74" fmla="*/ 33 w 83"/>
                <a:gd name="T75" fmla="*/ 24 h 56"/>
                <a:gd name="T76" fmla="*/ 38 w 83"/>
                <a:gd name="T77" fmla="*/ 33 h 56"/>
                <a:gd name="T78" fmla="*/ 40 w 83"/>
                <a:gd name="T79" fmla="*/ 35 h 56"/>
                <a:gd name="T80" fmla="*/ 45 w 83"/>
                <a:gd name="T81" fmla="*/ 29 h 56"/>
                <a:gd name="T82" fmla="*/ 46 w 83"/>
                <a:gd name="T83" fmla="*/ 28 h 56"/>
                <a:gd name="T84" fmla="*/ 51 w 83"/>
                <a:gd name="T85" fmla="*/ 24 h 56"/>
                <a:gd name="T86" fmla="*/ 58 w 83"/>
                <a:gd name="T87" fmla="*/ 16 h 56"/>
                <a:gd name="T88" fmla="*/ 61 w 83"/>
                <a:gd name="T89" fmla="*/ 12 h 56"/>
                <a:gd name="T90" fmla="*/ 65 w 83"/>
                <a:gd name="T91" fmla="*/ 9 h 56"/>
                <a:gd name="T92" fmla="*/ 66 w 83"/>
                <a:gd name="T93" fmla="*/ 2 h 56"/>
                <a:gd name="T94" fmla="*/ 72 w 83"/>
                <a:gd name="T95" fmla="*/ 1 h 56"/>
                <a:gd name="T96" fmla="*/ 73 w 83"/>
                <a:gd name="T97" fmla="*/ 3 h 56"/>
                <a:gd name="T98" fmla="*/ 75 w 83"/>
                <a:gd name="T99" fmla="*/ 6 h 56"/>
                <a:gd name="T100" fmla="*/ 76 w 83"/>
                <a:gd name="T101" fmla="*/ 11 h 56"/>
                <a:gd name="T102" fmla="*/ 76 w 83"/>
                <a:gd name="T103" fmla="*/ 12 h 56"/>
                <a:gd name="T104" fmla="*/ 76 w 83"/>
                <a:gd name="T105" fmla="*/ 16 h 56"/>
                <a:gd name="T106" fmla="*/ 76 w 83"/>
                <a:gd name="T107" fmla="*/ 22 h 56"/>
                <a:gd name="T108" fmla="*/ 77 w 83"/>
                <a:gd name="T109" fmla="*/ 30 h 56"/>
                <a:gd name="T110" fmla="*/ 77 w 83"/>
                <a:gd name="T111" fmla="*/ 34 h 56"/>
                <a:gd name="T112" fmla="*/ 78 w 83"/>
                <a:gd name="T113" fmla="*/ 46 h 56"/>
                <a:gd name="T114" fmla="*/ 79 w 83"/>
                <a:gd name="T11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6">
                  <a:moveTo>
                    <a:pt x="79" y="56"/>
                  </a:moveTo>
                  <a:cubicBezTo>
                    <a:pt x="76" y="53"/>
                    <a:pt x="76" y="53"/>
                    <a:pt x="76" y="53"/>
                  </a:cubicBezTo>
                  <a:cubicBezTo>
                    <a:pt x="72" y="50"/>
                    <a:pt x="72" y="50"/>
                    <a:pt x="72" y="50"/>
                  </a:cubicBezTo>
                  <a:cubicBezTo>
                    <a:pt x="71" y="48"/>
                    <a:pt x="71" y="48"/>
                    <a:pt x="71" y="48"/>
                  </a:cubicBezTo>
                  <a:cubicBezTo>
                    <a:pt x="71" y="46"/>
                    <a:pt x="71" y="46"/>
                    <a:pt x="71" y="46"/>
                  </a:cubicBezTo>
                  <a:cubicBezTo>
                    <a:pt x="71" y="45"/>
                    <a:pt x="71" y="45"/>
                    <a:pt x="71" y="45"/>
                  </a:cubicBezTo>
                  <a:cubicBezTo>
                    <a:pt x="70" y="43"/>
                    <a:pt x="69" y="41"/>
                    <a:pt x="69" y="39"/>
                  </a:cubicBezTo>
                  <a:cubicBezTo>
                    <a:pt x="69" y="38"/>
                    <a:pt x="69" y="38"/>
                    <a:pt x="70" y="37"/>
                  </a:cubicBezTo>
                  <a:cubicBezTo>
                    <a:pt x="70" y="37"/>
                    <a:pt x="70" y="37"/>
                    <a:pt x="70" y="37"/>
                  </a:cubicBezTo>
                  <a:cubicBezTo>
                    <a:pt x="70" y="35"/>
                    <a:pt x="70" y="35"/>
                    <a:pt x="70" y="35"/>
                  </a:cubicBezTo>
                  <a:cubicBezTo>
                    <a:pt x="69" y="33"/>
                    <a:pt x="69" y="33"/>
                    <a:pt x="69" y="33"/>
                  </a:cubicBezTo>
                  <a:cubicBezTo>
                    <a:pt x="69" y="32"/>
                    <a:pt x="69" y="32"/>
                    <a:pt x="69" y="32"/>
                  </a:cubicBezTo>
                  <a:cubicBezTo>
                    <a:pt x="69" y="30"/>
                    <a:pt x="69" y="30"/>
                    <a:pt x="69" y="30"/>
                  </a:cubicBezTo>
                  <a:cubicBezTo>
                    <a:pt x="69" y="29"/>
                    <a:pt x="69" y="29"/>
                    <a:pt x="69" y="29"/>
                  </a:cubicBezTo>
                  <a:cubicBezTo>
                    <a:pt x="69" y="28"/>
                    <a:pt x="69" y="27"/>
                    <a:pt x="69" y="26"/>
                  </a:cubicBezTo>
                  <a:cubicBezTo>
                    <a:pt x="69" y="26"/>
                    <a:pt x="69" y="26"/>
                    <a:pt x="69" y="26"/>
                  </a:cubicBezTo>
                  <a:cubicBezTo>
                    <a:pt x="69" y="25"/>
                    <a:pt x="69" y="23"/>
                    <a:pt x="68" y="22"/>
                  </a:cubicBezTo>
                  <a:cubicBezTo>
                    <a:pt x="68" y="19"/>
                    <a:pt x="68" y="19"/>
                    <a:pt x="68" y="19"/>
                  </a:cubicBezTo>
                  <a:cubicBezTo>
                    <a:pt x="68" y="18"/>
                    <a:pt x="68" y="18"/>
                    <a:pt x="68" y="18"/>
                  </a:cubicBezTo>
                  <a:cubicBezTo>
                    <a:pt x="67" y="16"/>
                    <a:pt x="67" y="16"/>
                    <a:pt x="67" y="16"/>
                  </a:cubicBezTo>
                  <a:cubicBezTo>
                    <a:pt x="66" y="17"/>
                    <a:pt x="66" y="17"/>
                    <a:pt x="66" y="17"/>
                  </a:cubicBezTo>
                  <a:cubicBezTo>
                    <a:pt x="63" y="21"/>
                    <a:pt x="63" y="21"/>
                    <a:pt x="63" y="21"/>
                  </a:cubicBezTo>
                  <a:cubicBezTo>
                    <a:pt x="60" y="24"/>
                    <a:pt x="60" y="24"/>
                    <a:pt x="60" y="24"/>
                  </a:cubicBezTo>
                  <a:cubicBezTo>
                    <a:pt x="59" y="26"/>
                    <a:pt x="59" y="26"/>
                    <a:pt x="59" y="26"/>
                  </a:cubicBezTo>
                  <a:cubicBezTo>
                    <a:pt x="56" y="29"/>
                    <a:pt x="56" y="29"/>
                    <a:pt x="56" y="29"/>
                  </a:cubicBezTo>
                  <a:cubicBezTo>
                    <a:pt x="53" y="32"/>
                    <a:pt x="53" y="32"/>
                    <a:pt x="53" y="32"/>
                  </a:cubicBezTo>
                  <a:cubicBezTo>
                    <a:pt x="52" y="34"/>
                    <a:pt x="52" y="34"/>
                    <a:pt x="52" y="34"/>
                  </a:cubicBezTo>
                  <a:cubicBezTo>
                    <a:pt x="50" y="34"/>
                    <a:pt x="50" y="34"/>
                    <a:pt x="50" y="34"/>
                  </a:cubicBezTo>
                  <a:cubicBezTo>
                    <a:pt x="50" y="36"/>
                    <a:pt x="50" y="36"/>
                    <a:pt x="50" y="36"/>
                  </a:cubicBezTo>
                  <a:cubicBezTo>
                    <a:pt x="47" y="37"/>
                    <a:pt x="47" y="37"/>
                    <a:pt x="47" y="37"/>
                  </a:cubicBezTo>
                  <a:cubicBezTo>
                    <a:pt x="46" y="39"/>
                    <a:pt x="46" y="39"/>
                    <a:pt x="46" y="39"/>
                  </a:cubicBezTo>
                  <a:cubicBezTo>
                    <a:pt x="45" y="39"/>
                    <a:pt x="45" y="39"/>
                    <a:pt x="45" y="39"/>
                  </a:cubicBezTo>
                  <a:cubicBezTo>
                    <a:pt x="43" y="42"/>
                    <a:pt x="43" y="42"/>
                    <a:pt x="43" y="42"/>
                  </a:cubicBezTo>
                  <a:cubicBezTo>
                    <a:pt x="41" y="43"/>
                    <a:pt x="41" y="43"/>
                    <a:pt x="41" y="43"/>
                  </a:cubicBezTo>
                  <a:cubicBezTo>
                    <a:pt x="41" y="44"/>
                    <a:pt x="41" y="44"/>
                    <a:pt x="41" y="45"/>
                  </a:cubicBezTo>
                  <a:cubicBezTo>
                    <a:pt x="40" y="46"/>
                    <a:pt x="39" y="46"/>
                    <a:pt x="38" y="46"/>
                  </a:cubicBezTo>
                  <a:cubicBezTo>
                    <a:pt x="37" y="46"/>
                    <a:pt x="37" y="46"/>
                    <a:pt x="37" y="46"/>
                  </a:cubicBezTo>
                  <a:cubicBezTo>
                    <a:pt x="36" y="44"/>
                    <a:pt x="36" y="44"/>
                    <a:pt x="36" y="44"/>
                  </a:cubicBezTo>
                  <a:cubicBezTo>
                    <a:pt x="35" y="42"/>
                    <a:pt x="35" y="42"/>
                    <a:pt x="35" y="42"/>
                  </a:cubicBezTo>
                  <a:cubicBezTo>
                    <a:pt x="35" y="41"/>
                    <a:pt x="35" y="41"/>
                    <a:pt x="35" y="41"/>
                  </a:cubicBezTo>
                  <a:cubicBezTo>
                    <a:pt x="34" y="39"/>
                    <a:pt x="34" y="39"/>
                    <a:pt x="34" y="39"/>
                  </a:cubicBezTo>
                  <a:cubicBezTo>
                    <a:pt x="34" y="39"/>
                    <a:pt x="34" y="39"/>
                    <a:pt x="34" y="39"/>
                  </a:cubicBezTo>
                  <a:cubicBezTo>
                    <a:pt x="34" y="39"/>
                    <a:pt x="34" y="39"/>
                    <a:pt x="34" y="39"/>
                  </a:cubicBezTo>
                  <a:cubicBezTo>
                    <a:pt x="34" y="37"/>
                    <a:pt x="34" y="37"/>
                    <a:pt x="34" y="37"/>
                  </a:cubicBezTo>
                  <a:cubicBezTo>
                    <a:pt x="33" y="36"/>
                    <a:pt x="33" y="36"/>
                    <a:pt x="33" y="36"/>
                  </a:cubicBezTo>
                  <a:cubicBezTo>
                    <a:pt x="32" y="35"/>
                    <a:pt x="31" y="34"/>
                    <a:pt x="30" y="33"/>
                  </a:cubicBezTo>
                  <a:cubicBezTo>
                    <a:pt x="29" y="31"/>
                    <a:pt x="29" y="31"/>
                    <a:pt x="29" y="31"/>
                  </a:cubicBezTo>
                  <a:cubicBezTo>
                    <a:pt x="28" y="30"/>
                    <a:pt x="28" y="30"/>
                    <a:pt x="28" y="30"/>
                  </a:cubicBezTo>
                  <a:cubicBezTo>
                    <a:pt x="26" y="26"/>
                    <a:pt x="26" y="26"/>
                    <a:pt x="26" y="26"/>
                  </a:cubicBezTo>
                  <a:cubicBezTo>
                    <a:pt x="24" y="24"/>
                    <a:pt x="24" y="24"/>
                    <a:pt x="24" y="24"/>
                  </a:cubicBezTo>
                  <a:cubicBezTo>
                    <a:pt x="24" y="23"/>
                    <a:pt x="24" y="23"/>
                    <a:pt x="24" y="23"/>
                  </a:cubicBezTo>
                  <a:cubicBezTo>
                    <a:pt x="22" y="21"/>
                    <a:pt x="22" y="21"/>
                    <a:pt x="22" y="21"/>
                  </a:cubicBezTo>
                  <a:cubicBezTo>
                    <a:pt x="19" y="18"/>
                    <a:pt x="19" y="18"/>
                    <a:pt x="19" y="18"/>
                  </a:cubicBezTo>
                  <a:cubicBezTo>
                    <a:pt x="19" y="17"/>
                    <a:pt x="19" y="16"/>
                    <a:pt x="18" y="16"/>
                  </a:cubicBezTo>
                  <a:cubicBezTo>
                    <a:pt x="18" y="19"/>
                    <a:pt x="18" y="20"/>
                    <a:pt x="17" y="22"/>
                  </a:cubicBezTo>
                  <a:cubicBezTo>
                    <a:pt x="15" y="25"/>
                    <a:pt x="15" y="25"/>
                    <a:pt x="15" y="25"/>
                  </a:cubicBezTo>
                  <a:cubicBezTo>
                    <a:pt x="16" y="27"/>
                    <a:pt x="16" y="27"/>
                    <a:pt x="16" y="27"/>
                  </a:cubicBezTo>
                  <a:cubicBezTo>
                    <a:pt x="15" y="29"/>
                    <a:pt x="15" y="29"/>
                    <a:pt x="15" y="29"/>
                  </a:cubicBezTo>
                  <a:cubicBezTo>
                    <a:pt x="13" y="35"/>
                    <a:pt x="13" y="35"/>
                    <a:pt x="13" y="35"/>
                  </a:cubicBezTo>
                  <a:cubicBezTo>
                    <a:pt x="12" y="37"/>
                    <a:pt x="12" y="37"/>
                    <a:pt x="12" y="37"/>
                  </a:cubicBezTo>
                  <a:cubicBezTo>
                    <a:pt x="12" y="39"/>
                    <a:pt x="12" y="39"/>
                    <a:pt x="12" y="39"/>
                  </a:cubicBezTo>
                  <a:cubicBezTo>
                    <a:pt x="10" y="42"/>
                    <a:pt x="10" y="42"/>
                    <a:pt x="10" y="42"/>
                  </a:cubicBezTo>
                  <a:cubicBezTo>
                    <a:pt x="9" y="44"/>
                    <a:pt x="9" y="44"/>
                    <a:pt x="9" y="44"/>
                  </a:cubicBezTo>
                  <a:cubicBezTo>
                    <a:pt x="9" y="46"/>
                    <a:pt x="9" y="46"/>
                    <a:pt x="9" y="46"/>
                  </a:cubicBezTo>
                  <a:cubicBezTo>
                    <a:pt x="9" y="47"/>
                    <a:pt x="8" y="49"/>
                    <a:pt x="7" y="50"/>
                  </a:cubicBezTo>
                  <a:cubicBezTo>
                    <a:pt x="8" y="52"/>
                    <a:pt x="8" y="52"/>
                    <a:pt x="8" y="52"/>
                  </a:cubicBezTo>
                  <a:cubicBezTo>
                    <a:pt x="6" y="54"/>
                    <a:pt x="4" y="55"/>
                    <a:pt x="3" y="55"/>
                  </a:cubicBezTo>
                  <a:cubicBezTo>
                    <a:pt x="2" y="55"/>
                    <a:pt x="2" y="55"/>
                    <a:pt x="1" y="54"/>
                  </a:cubicBezTo>
                  <a:cubicBezTo>
                    <a:pt x="0" y="53"/>
                    <a:pt x="0" y="53"/>
                    <a:pt x="0" y="52"/>
                  </a:cubicBezTo>
                  <a:cubicBezTo>
                    <a:pt x="0" y="51"/>
                    <a:pt x="0" y="51"/>
                    <a:pt x="0" y="51"/>
                  </a:cubicBezTo>
                  <a:cubicBezTo>
                    <a:pt x="1" y="46"/>
                    <a:pt x="2" y="44"/>
                    <a:pt x="3" y="44"/>
                  </a:cubicBezTo>
                  <a:cubicBezTo>
                    <a:pt x="3" y="44"/>
                    <a:pt x="3" y="44"/>
                    <a:pt x="3" y="44"/>
                  </a:cubicBezTo>
                  <a:cubicBezTo>
                    <a:pt x="3" y="42"/>
                    <a:pt x="3" y="42"/>
                    <a:pt x="3" y="42"/>
                  </a:cubicBezTo>
                  <a:cubicBezTo>
                    <a:pt x="3" y="40"/>
                    <a:pt x="3" y="39"/>
                    <a:pt x="5" y="38"/>
                  </a:cubicBezTo>
                  <a:cubicBezTo>
                    <a:pt x="5" y="38"/>
                    <a:pt x="5" y="38"/>
                    <a:pt x="5" y="38"/>
                  </a:cubicBezTo>
                  <a:cubicBezTo>
                    <a:pt x="5" y="36"/>
                    <a:pt x="5" y="36"/>
                    <a:pt x="5" y="36"/>
                  </a:cubicBezTo>
                  <a:cubicBezTo>
                    <a:pt x="5" y="35"/>
                    <a:pt x="5" y="35"/>
                    <a:pt x="5" y="35"/>
                  </a:cubicBezTo>
                  <a:cubicBezTo>
                    <a:pt x="5" y="34"/>
                    <a:pt x="6" y="33"/>
                    <a:pt x="6" y="32"/>
                  </a:cubicBezTo>
                  <a:cubicBezTo>
                    <a:pt x="6" y="32"/>
                    <a:pt x="6" y="32"/>
                    <a:pt x="6" y="32"/>
                  </a:cubicBezTo>
                  <a:cubicBezTo>
                    <a:pt x="7" y="29"/>
                    <a:pt x="7" y="29"/>
                    <a:pt x="7" y="29"/>
                  </a:cubicBezTo>
                  <a:cubicBezTo>
                    <a:pt x="8" y="27"/>
                    <a:pt x="8" y="27"/>
                    <a:pt x="8" y="27"/>
                  </a:cubicBezTo>
                  <a:cubicBezTo>
                    <a:pt x="9" y="22"/>
                    <a:pt x="9" y="22"/>
                    <a:pt x="9" y="22"/>
                  </a:cubicBezTo>
                  <a:cubicBezTo>
                    <a:pt x="9" y="19"/>
                    <a:pt x="9" y="19"/>
                    <a:pt x="9" y="19"/>
                  </a:cubicBezTo>
                  <a:cubicBezTo>
                    <a:pt x="10" y="18"/>
                    <a:pt x="10" y="18"/>
                    <a:pt x="10" y="18"/>
                  </a:cubicBezTo>
                  <a:cubicBezTo>
                    <a:pt x="10" y="18"/>
                    <a:pt x="10" y="18"/>
                    <a:pt x="10" y="18"/>
                  </a:cubicBezTo>
                  <a:cubicBezTo>
                    <a:pt x="10" y="14"/>
                    <a:pt x="10" y="14"/>
                    <a:pt x="10" y="14"/>
                  </a:cubicBezTo>
                  <a:cubicBezTo>
                    <a:pt x="10" y="12"/>
                    <a:pt x="10" y="12"/>
                    <a:pt x="10" y="12"/>
                  </a:cubicBezTo>
                  <a:cubicBezTo>
                    <a:pt x="11" y="11"/>
                    <a:pt x="11" y="11"/>
                    <a:pt x="11" y="11"/>
                  </a:cubicBezTo>
                  <a:cubicBezTo>
                    <a:pt x="11" y="10"/>
                    <a:pt x="11" y="10"/>
                    <a:pt x="11" y="10"/>
                  </a:cubicBezTo>
                  <a:cubicBezTo>
                    <a:pt x="9" y="7"/>
                    <a:pt x="9" y="7"/>
                    <a:pt x="9" y="7"/>
                  </a:cubicBezTo>
                  <a:cubicBezTo>
                    <a:pt x="10" y="5"/>
                    <a:pt x="10" y="5"/>
                    <a:pt x="10" y="5"/>
                  </a:cubicBezTo>
                  <a:cubicBezTo>
                    <a:pt x="10" y="5"/>
                    <a:pt x="10" y="5"/>
                    <a:pt x="10" y="5"/>
                  </a:cubicBezTo>
                  <a:cubicBezTo>
                    <a:pt x="11" y="4"/>
                    <a:pt x="11" y="4"/>
                    <a:pt x="11" y="4"/>
                  </a:cubicBezTo>
                  <a:cubicBezTo>
                    <a:pt x="11" y="3"/>
                    <a:pt x="11" y="3"/>
                    <a:pt x="11" y="3"/>
                  </a:cubicBezTo>
                  <a:cubicBezTo>
                    <a:pt x="12" y="2"/>
                    <a:pt x="12" y="2"/>
                    <a:pt x="12" y="2"/>
                  </a:cubicBezTo>
                  <a:cubicBezTo>
                    <a:pt x="13" y="2"/>
                    <a:pt x="13" y="2"/>
                    <a:pt x="13" y="2"/>
                  </a:cubicBezTo>
                  <a:cubicBezTo>
                    <a:pt x="14" y="1"/>
                    <a:pt x="14" y="1"/>
                    <a:pt x="14" y="1"/>
                  </a:cubicBezTo>
                  <a:cubicBezTo>
                    <a:pt x="16" y="1"/>
                    <a:pt x="16" y="1"/>
                    <a:pt x="16" y="1"/>
                  </a:cubicBezTo>
                  <a:cubicBezTo>
                    <a:pt x="18" y="3"/>
                    <a:pt x="18" y="3"/>
                    <a:pt x="18" y="3"/>
                  </a:cubicBezTo>
                  <a:cubicBezTo>
                    <a:pt x="18" y="4"/>
                    <a:pt x="18" y="4"/>
                    <a:pt x="18" y="4"/>
                  </a:cubicBezTo>
                  <a:cubicBezTo>
                    <a:pt x="19" y="4"/>
                    <a:pt x="19" y="4"/>
                    <a:pt x="19" y="4"/>
                  </a:cubicBezTo>
                  <a:cubicBezTo>
                    <a:pt x="20" y="7"/>
                    <a:pt x="20" y="7"/>
                    <a:pt x="20" y="7"/>
                  </a:cubicBezTo>
                  <a:cubicBezTo>
                    <a:pt x="20" y="7"/>
                    <a:pt x="20" y="7"/>
                    <a:pt x="20" y="7"/>
                  </a:cubicBezTo>
                  <a:cubicBezTo>
                    <a:pt x="21" y="9"/>
                    <a:pt x="21" y="9"/>
                    <a:pt x="21" y="9"/>
                  </a:cubicBezTo>
                  <a:cubicBezTo>
                    <a:pt x="21" y="10"/>
                    <a:pt x="21" y="10"/>
                    <a:pt x="21" y="10"/>
                  </a:cubicBezTo>
                  <a:cubicBezTo>
                    <a:pt x="22" y="10"/>
                    <a:pt x="22" y="10"/>
                    <a:pt x="22" y="10"/>
                  </a:cubicBezTo>
                  <a:cubicBezTo>
                    <a:pt x="22" y="10"/>
                    <a:pt x="22" y="10"/>
                    <a:pt x="23" y="10"/>
                  </a:cubicBezTo>
                  <a:cubicBezTo>
                    <a:pt x="23" y="10"/>
                    <a:pt x="24" y="11"/>
                    <a:pt x="24" y="11"/>
                  </a:cubicBezTo>
                  <a:cubicBezTo>
                    <a:pt x="25" y="13"/>
                    <a:pt x="25" y="13"/>
                    <a:pt x="25" y="13"/>
                  </a:cubicBezTo>
                  <a:cubicBezTo>
                    <a:pt x="26" y="14"/>
                    <a:pt x="26" y="14"/>
                    <a:pt x="26" y="14"/>
                  </a:cubicBezTo>
                  <a:cubicBezTo>
                    <a:pt x="26" y="16"/>
                    <a:pt x="26" y="16"/>
                    <a:pt x="26" y="16"/>
                  </a:cubicBezTo>
                  <a:cubicBezTo>
                    <a:pt x="31" y="20"/>
                    <a:pt x="31" y="20"/>
                    <a:pt x="31" y="20"/>
                  </a:cubicBezTo>
                  <a:cubicBezTo>
                    <a:pt x="32" y="23"/>
                    <a:pt x="32" y="23"/>
                    <a:pt x="32" y="23"/>
                  </a:cubicBezTo>
                  <a:cubicBezTo>
                    <a:pt x="33" y="24"/>
                    <a:pt x="33" y="24"/>
                    <a:pt x="33" y="24"/>
                  </a:cubicBezTo>
                  <a:cubicBezTo>
                    <a:pt x="35" y="28"/>
                    <a:pt x="35" y="28"/>
                    <a:pt x="35" y="28"/>
                  </a:cubicBezTo>
                  <a:cubicBezTo>
                    <a:pt x="38" y="34"/>
                    <a:pt x="38" y="34"/>
                    <a:pt x="38" y="34"/>
                  </a:cubicBezTo>
                  <a:cubicBezTo>
                    <a:pt x="38" y="33"/>
                    <a:pt x="38" y="33"/>
                    <a:pt x="38" y="33"/>
                  </a:cubicBezTo>
                  <a:cubicBezTo>
                    <a:pt x="38" y="33"/>
                    <a:pt x="38" y="34"/>
                    <a:pt x="39" y="34"/>
                  </a:cubicBezTo>
                  <a:cubicBezTo>
                    <a:pt x="39" y="35"/>
                    <a:pt x="39" y="35"/>
                    <a:pt x="39" y="35"/>
                  </a:cubicBezTo>
                  <a:cubicBezTo>
                    <a:pt x="40" y="35"/>
                    <a:pt x="40" y="35"/>
                    <a:pt x="40" y="35"/>
                  </a:cubicBezTo>
                  <a:cubicBezTo>
                    <a:pt x="41" y="33"/>
                    <a:pt x="41" y="33"/>
                    <a:pt x="41" y="33"/>
                  </a:cubicBezTo>
                  <a:cubicBezTo>
                    <a:pt x="43" y="31"/>
                    <a:pt x="43" y="31"/>
                    <a:pt x="43" y="31"/>
                  </a:cubicBezTo>
                  <a:cubicBezTo>
                    <a:pt x="45" y="30"/>
                    <a:pt x="45" y="29"/>
                    <a:pt x="45" y="29"/>
                  </a:cubicBezTo>
                  <a:cubicBezTo>
                    <a:pt x="45" y="28"/>
                    <a:pt x="45" y="28"/>
                    <a:pt x="45" y="28"/>
                  </a:cubicBezTo>
                  <a:cubicBezTo>
                    <a:pt x="45" y="28"/>
                    <a:pt x="45" y="28"/>
                    <a:pt x="45" y="28"/>
                  </a:cubicBezTo>
                  <a:cubicBezTo>
                    <a:pt x="46" y="28"/>
                    <a:pt x="46" y="28"/>
                    <a:pt x="46" y="28"/>
                  </a:cubicBezTo>
                  <a:cubicBezTo>
                    <a:pt x="47" y="27"/>
                    <a:pt x="47" y="27"/>
                    <a:pt x="48" y="27"/>
                  </a:cubicBezTo>
                  <a:cubicBezTo>
                    <a:pt x="48" y="26"/>
                    <a:pt x="49" y="25"/>
                    <a:pt x="50" y="24"/>
                  </a:cubicBezTo>
                  <a:cubicBezTo>
                    <a:pt x="51" y="24"/>
                    <a:pt x="51" y="24"/>
                    <a:pt x="51" y="24"/>
                  </a:cubicBezTo>
                  <a:cubicBezTo>
                    <a:pt x="51" y="23"/>
                    <a:pt x="51" y="23"/>
                    <a:pt x="51" y="23"/>
                  </a:cubicBezTo>
                  <a:cubicBezTo>
                    <a:pt x="52" y="21"/>
                    <a:pt x="53" y="20"/>
                    <a:pt x="55" y="19"/>
                  </a:cubicBezTo>
                  <a:cubicBezTo>
                    <a:pt x="55" y="18"/>
                    <a:pt x="56" y="17"/>
                    <a:pt x="58" y="16"/>
                  </a:cubicBezTo>
                  <a:cubicBezTo>
                    <a:pt x="60" y="14"/>
                    <a:pt x="60" y="14"/>
                    <a:pt x="60" y="14"/>
                  </a:cubicBezTo>
                  <a:cubicBezTo>
                    <a:pt x="60" y="12"/>
                    <a:pt x="60" y="12"/>
                    <a:pt x="60" y="12"/>
                  </a:cubicBezTo>
                  <a:cubicBezTo>
                    <a:pt x="61" y="12"/>
                    <a:pt x="61" y="12"/>
                    <a:pt x="61" y="12"/>
                  </a:cubicBezTo>
                  <a:cubicBezTo>
                    <a:pt x="62" y="11"/>
                    <a:pt x="63" y="10"/>
                    <a:pt x="63" y="9"/>
                  </a:cubicBezTo>
                  <a:cubicBezTo>
                    <a:pt x="65" y="9"/>
                    <a:pt x="65" y="9"/>
                    <a:pt x="65" y="9"/>
                  </a:cubicBezTo>
                  <a:cubicBezTo>
                    <a:pt x="65" y="9"/>
                    <a:pt x="65" y="9"/>
                    <a:pt x="65" y="9"/>
                  </a:cubicBezTo>
                  <a:cubicBezTo>
                    <a:pt x="65" y="7"/>
                    <a:pt x="65" y="7"/>
                    <a:pt x="65" y="7"/>
                  </a:cubicBezTo>
                  <a:cubicBezTo>
                    <a:pt x="64" y="5"/>
                    <a:pt x="64" y="5"/>
                    <a:pt x="64" y="5"/>
                  </a:cubicBezTo>
                  <a:cubicBezTo>
                    <a:pt x="66" y="2"/>
                    <a:pt x="66" y="2"/>
                    <a:pt x="66" y="2"/>
                  </a:cubicBezTo>
                  <a:cubicBezTo>
                    <a:pt x="66" y="0"/>
                    <a:pt x="66" y="0"/>
                    <a:pt x="66" y="0"/>
                  </a:cubicBezTo>
                  <a:cubicBezTo>
                    <a:pt x="68" y="0"/>
                    <a:pt x="69" y="0"/>
                    <a:pt x="69" y="0"/>
                  </a:cubicBezTo>
                  <a:cubicBezTo>
                    <a:pt x="69" y="0"/>
                    <a:pt x="70" y="0"/>
                    <a:pt x="72" y="1"/>
                  </a:cubicBezTo>
                  <a:cubicBezTo>
                    <a:pt x="72" y="2"/>
                    <a:pt x="72" y="2"/>
                    <a:pt x="72" y="2"/>
                  </a:cubicBezTo>
                  <a:cubicBezTo>
                    <a:pt x="73" y="2"/>
                    <a:pt x="73" y="2"/>
                    <a:pt x="73" y="2"/>
                  </a:cubicBezTo>
                  <a:cubicBezTo>
                    <a:pt x="73" y="3"/>
                    <a:pt x="73" y="3"/>
                    <a:pt x="73" y="3"/>
                  </a:cubicBezTo>
                  <a:cubicBezTo>
                    <a:pt x="74" y="4"/>
                    <a:pt x="74" y="4"/>
                    <a:pt x="74" y="4"/>
                  </a:cubicBezTo>
                  <a:cubicBezTo>
                    <a:pt x="74" y="5"/>
                    <a:pt x="74" y="5"/>
                    <a:pt x="74" y="5"/>
                  </a:cubicBezTo>
                  <a:cubicBezTo>
                    <a:pt x="75" y="5"/>
                    <a:pt x="75" y="6"/>
                    <a:pt x="75" y="6"/>
                  </a:cubicBezTo>
                  <a:cubicBezTo>
                    <a:pt x="75" y="7"/>
                    <a:pt x="75" y="7"/>
                    <a:pt x="75" y="7"/>
                  </a:cubicBezTo>
                  <a:cubicBezTo>
                    <a:pt x="75" y="9"/>
                    <a:pt x="75" y="9"/>
                    <a:pt x="75" y="9"/>
                  </a:cubicBezTo>
                  <a:cubicBezTo>
                    <a:pt x="75" y="9"/>
                    <a:pt x="75" y="10"/>
                    <a:pt x="76" y="11"/>
                  </a:cubicBezTo>
                  <a:cubicBezTo>
                    <a:pt x="76" y="11"/>
                    <a:pt x="76" y="11"/>
                    <a:pt x="76" y="11"/>
                  </a:cubicBezTo>
                  <a:cubicBezTo>
                    <a:pt x="75" y="12"/>
                    <a:pt x="75" y="12"/>
                    <a:pt x="75" y="12"/>
                  </a:cubicBezTo>
                  <a:cubicBezTo>
                    <a:pt x="76" y="12"/>
                    <a:pt x="76" y="12"/>
                    <a:pt x="76" y="12"/>
                  </a:cubicBezTo>
                  <a:cubicBezTo>
                    <a:pt x="76" y="13"/>
                    <a:pt x="76" y="13"/>
                    <a:pt x="76" y="13"/>
                  </a:cubicBezTo>
                  <a:cubicBezTo>
                    <a:pt x="77" y="15"/>
                    <a:pt x="77" y="15"/>
                    <a:pt x="77" y="15"/>
                  </a:cubicBezTo>
                  <a:cubicBezTo>
                    <a:pt x="76" y="16"/>
                    <a:pt x="76" y="16"/>
                    <a:pt x="76" y="16"/>
                  </a:cubicBezTo>
                  <a:cubicBezTo>
                    <a:pt x="76" y="18"/>
                    <a:pt x="76" y="18"/>
                    <a:pt x="76" y="18"/>
                  </a:cubicBezTo>
                  <a:cubicBezTo>
                    <a:pt x="76" y="20"/>
                    <a:pt x="76" y="20"/>
                    <a:pt x="76" y="20"/>
                  </a:cubicBezTo>
                  <a:cubicBezTo>
                    <a:pt x="76" y="22"/>
                    <a:pt x="76" y="22"/>
                    <a:pt x="76" y="22"/>
                  </a:cubicBezTo>
                  <a:cubicBezTo>
                    <a:pt x="77" y="25"/>
                    <a:pt x="77" y="25"/>
                    <a:pt x="77" y="25"/>
                  </a:cubicBezTo>
                  <a:cubicBezTo>
                    <a:pt x="77" y="27"/>
                    <a:pt x="78" y="28"/>
                    <a:pt x="78" y="29"/>
                  </a:cubicBezTo>
                  <a:cubicBezTo>
                    <a:pt x="78" y="29"/>
                    <a:pt x="77" y="30"/>
                    <a:pt x="77" y="30"/>
                  </a:cubicBezTo>
                  <a:cubicBezTo>
                    <a:pt x="77" y="31"/>
                    <a:pt x="78" y="31"/>
                    <a:pt x="78" y="32"/>
                  </a:cubicBezTo>
                  <a:cubicBezTo>
                    <a:pt x="78" y="32"/>
                    <a:pt x="77" y="33"/>
                    <a:pt x="77" y="33"/>
                  </a:cubicBezTo>
                  <a:cubicBezTo>
                    <a:pt x="77" y="34"/>
                    <a:pt x="77" y="34"/>
                    <a:pt x="77" y="34"/>
                  </a:cubicBezTo>
                  <a:cubicBezTo>
                    <a:pt x="77" y="40"/>
                    <a:pt x="77" y="40"/>
                    <a:pt x="77" y="40"/>
                  </a:cubicBezTo>
                  <a:cubicBezTo>
                    <a:pt x="78" y="43"/>
                    <a:pt x="78" y="43"/>
                    <a:pt x="78" y="43"/>
                  </a:cubicBezTo>
                  <a:cubicBezTo>
                    <a:pt x="78" y="46"/>
                    <a:pt x="78" y="46"/>
                    <a:pt x="78" y="46"/>
                  </a:cubicBezTo>
                  <a:cubicBezTo>
                    <a:pt x="79" y="47"/>
                    <a:pt x="79" y="48"/>
                    <a:pt x="79" y="48"/>
                  </a:cubicBezTo>
                  <a:cubicBezTo>
                    <a:pt x="81" y="50"/>
                    <a:pt x="83" y="51"/>
                    <a:pt x="83" y="53"/>
                  </a:cubicBezTo>
                  <a:cubicBezTo>
                    <a:pt x="82" y="54"/>
                    <a:pt x="81" y="55"/>
                    <a:pt x="79"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noEditPoints="1"/>
            </p:cNvSpPr>
            <p:nvPr userDrawn="1"/>
          </p:nvSpPr>
          <p:spPr bwMode="auto">
            <a:xfrm>
              <a:off x="266" y="409"/>
              <a:ext cx="84" cy="104"/>
            </a:xfrm>
            <a:custGeom>
              <a:avLst/>
              <a:gdLst>
                <a:gd name="T0" fmla="*/ 40 w 41"/>
                <a:gd name="T1" fmla="*/ 12 h 50"/>
                <a:gd name="T2" fmla="*/ 39 w 41"/>
                <a:gd name="T3" fmla="*/ 15 h 50"/>
                <a:gd name="T4" fmla="*/ 38 w 41"/>
                <a:gd name="T5" fmla="*/ 18 h 50"/>
                <a:gd name="T6" fmla="*/ 39 w 41"/>
                <a:gd name="T7" fmla="*/ 21 h 50"/>
                <a:gd name="T8" fmla="*/ 38 w 41"/>
                <a:gd name="T9" fmla="*/ 24 h 50"/>
                <a:gd name="T10" fmla="*/ 38 w 41"/>
                <a:gd name="T11" fmla="*/ 27 h 50"/>
                <a:gd name="T12" fmla="*/ 38 w 41"/>
                <a:gd name="T13" fmla="*/ 32 h 50"/>
                <a:gd name="T14" fmla="*/ 37 w 41"/>
                <a:gd name="T15" fmla="*/ 35 h 50"/>
                <a:gd name="T16" fmla="*/ 37 w 41"/>
                <a:gd name="T17" fmla="*/ 38 h 50"/>
                <a:gd name="T18" fmla="*/ 37 w 41"/>
                <a:gd name="T19" fmla="*/ 40 h 50"/>
                <a:gd name="T20" fmla="*/ 39 w 41"/>
                <a:gd name="T21" fmla="*/ 44 h 50"/>
                <a:gd name="T22" fmla="*/ 39 w 41"/>
                <a:gd name="T23" fmla="*/ 47 h 50"/>
                <a:gd name="T24" fmla="*/ 35 w 41"/>
                <a:gd name="T25" fmla="*/ 49 h 50"/>
                <a:gd name="T26" fmla="*/ 31 w 41"/>
                <a:gd name="T27" fmla="*/ 44 h 50"/>
                <a:gd name="T28" fmla="*/ 30 w 41"/>
                <a:gd name="T29" fmla="*/ 34 h 50"/>
                <a:gd name="T30" fmla="*/ 28 w 41"/>
                <a:gd name="T31" fmla="*/ 30 h 50"/>
                <a:gd name="T32" fmla="*/ 25 w 41"/>
                <a:gd name="T33" fmla="*/ 35 h 50"/>
                <a:gd name="T34" fmla="*/ 20 w 41"/>
                <a:gd name="T35" fmla="*/ 41 h 50"/>
                <a:gd name="T36" fmla="*/ 12 w 41"/>
                <a:gd name="T37" fmla="*/ 48 h 50"/>
                <a:gd name="T38" fmla="*/ 5 w 41"/>
                <a:gd name="T39" fmla="*/ 48 h 50"/>
                <a:gd name="T40" fmla="*/ 1 w 41"/>
                <a:gd name="T41" fmla="*/ 40 h 50"/>
                <a:gd name="T42" fmla="*/ 1 w 41"/>
                <a:gd name="T43" fmla="*/ 36 h 50"/>
                <a:gd name="T44" fmla="*/ 2 w 41"/>
                <a:gd name="T45" fmla="*/ 30 h 50"/>
                <a:gd name="T46" fmla="*/ 2 w 41"/>
                <a:gd name="T47" fmla="*/ 26 h 50"/>
                <a:gd name="T48" fmla="*/ 2 w 41"/>
                <a:gd name="T49" fmla="*/ 24 h 50"/>
                <a:gd name="T50" fmla="*/ 5 w 41"/>
                <a:gd name="T51" fmla="*/ 19 h 50"/>
                <a:gd name="T52" fmla="*/ 5 w 41"/>
                <a:gd name="T53" fmla="*/ 17 h 50"/>
                <a:gd name="T54" fmla="*/ 7 w 41"/>
                <a:gd name="T55" fmla="*/ 11 h 50"/>
                <a:gd name="T56" fmla="*/ 7 w 41"/>
                <a:gd name="T57" fmla="*/ 9 h 50"/>
                <a:gd name="T58" fmla="*/ 14 w 41"/>
                <a:gd name="T59" fmla="*/ 2 h 50"/>
                <a:gd name="T60" fmla="*/ 25 w 41"/>
                <a:gd name="T61" fmla="*/ 1 h 50"/>
                <a:gd name="T62" fmla="*/ 31 w 41"/>
                <a:gd name="T63" fmla="*/ 3 h 50"/>
                <a:gd name="T64" fmla="*/ 35 w 41"/>
                <a:gd name="T65" fmla="*/ 5 h 50"/>
                <a:gd name="T66" fmla="*/ 41 w 41"/>
                <a:gd name="T67" fmla="*/ 7 h 50"/>
                <a:gd name="T68" fmla="*/ 31 w 41"/>
                <a:gd name="T69" fmla="*/ 11 h 50"/>
                <a:gd name="T70" fmla="*/ 24 w 41"/>
                <a:gd name="T71" fmla="*/ 8 h 50"/>
                <a:gd name="T72" fmla="*/ 22 w 41"/>
                <a:gd name="T73" fmla="*/ 8 h 50"/>
                <a:gd name="T74" fmla="*/ 17 w 41"/>
                <a:gd name="T75" fmla="*/ 9 h 50"/>
                <a:gd name="T76" fmla="*/ 14 w 41"/>
                <a:gd name="T77" fmla="*/ 12 h 50"/>
                <a:gd name="T78" fmla="*/ 14 w 41"/>
                <a:gd name="T79" fmla="*/ 17 h 50"/>
                <a:gd name="T80" fmla="*/ 11 w 41"/>
                <a:gd name="T81" fmla="*/ 23 h 50"/>
                <a:gd name="T82" fmla="*/ 10 w 41"/>
                <a:gd name="T83" fmla="*/ 26 h 50"/>
                <a:gd name="T84" fmla="*/ 9 w 41"/>
                <a:gd name="T85" fmla="*/ 29 h 50"/>
                <a:gd name="T86" fmla="*/ 9 w 41"/>
                <a:gd name="T87" fmla="*/ 32 h 50"/>
                <a:gd name="T88" fmla="*/ 8 w 41"/>
                <a:gd name="T89" fmla="*/ 35 h 50"/>
                <a:gd name="T90" fmla="*/ 7 w 41"/>
                <a:gd name="T91" fmla="*/ 41 h 50"/>
                <a:gd name="T92" fmla="*/ 8 w 41"/>
                <a:gd name="T93" fmla="*/ 41 h 50"/>
                <a:gd name="T94" fmla="*/ 10 w 41"/>
                <a:gd name="T95" fmla="*/ 39 h 50"/>
                <a:gd name="T96" fmla="*/ 17 w 41"/>
                <a:gd name="T97" fmla="*/ 33 h 50"/>
                <a:gd name="T98" fmla="*/ 20 w 41"/>
                <a:gd name="T99" fmla="*/ 29 h 50"/>
                <a:gd name="T100" fmla="*/ 22 w 41"/>
                <a:gd name="T101" fmla="*/ 27 h 50"/>
                <a:gd name="T102" fmla="*/ 29 w 41"/>
                <a:gd name="T103" fmla="*/ 18 h 50"/>
                <a:gd name="T104" fmla="*/ 31 w 41"/>
                <a:gd name="T105" fmla="*/ 15 h 50"/>
                <a:gd name="T106" fmla="*/ 32 w 41"/>
                <a:gd name="T107"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50">
                  <a:moveTo>
                    <a:pt x="40" y="8"/>
                  </a:moveTo>
                  <a:cubicBezTo>
                    <a:pt x="41" y="11"/>
                    <a:pt x="41" y="11"/>
                    <a:pt x="41" y="11"/>
                  </a:cubicBezTo>
                  <a:cubicBezTo>
                    <a:pt x="40" y="12"/>
                    <a:pt x="40" y="12"/>
                    <a:pt x="40" y="12"/>
                  </a:cubicBezTo>
                  <a:cubicBezTo>
                    <a:pt x="39" y="14"/>
                    <a:pt x="39" y="14"/>
                    <a:pt x="39" y="14"/>
                  </a:cubicBezTo>
                  <a:cubicBezTo>
                    <a:pt x="39" y="15"/>
                    <a:pt x="39" y="15"/>
                    <a:pt x="39" y="15"/>
                  </a:cubicBezTo>
                  <a:cubicBezTo>
                    <a:pt x="39" y="15"/>
                    <a:pt x="39" y="15"/>
                    <a:pt x="39" y="15"/>
                  </a:cubicBezTo>
                  <a:cubicBezTo>
                    <a:pt x="39" y="16"/>
                    <a:pt x="39" y="17"/>
                    <a:pt x="39" y="17"/>
                  </a:cubicBezTo>
                  <a:cubicBezTo>
                    <a:pt x="38" y="18"/>
                    <a:pt x="38" y="18"/>
                    <a:pt x="38" y="18"/>
                  </a:cubicBezTo>
                  <a:cubicBezTo>
                    <a:pt x="38" y="18"/>
                    <a:pt x="38" y="18"/>
                    <a:pt x="38" y="18"/>
                  </a:cubicBezTo>
                  <a:cubicBezTo>
                    <a:pt x="39" y="19"/>
                    <a:pt x="39" y="19"/>
                    <a:pt x="39" y="19"/>
                  </a:cubicBezTo>
                  <a:cubicBezTo>
                    <a:pt x="39" y="20"/>
                    <a:pt x="39" y="20"/>
                    <a:pt x="39" y="20"/>
                  </a:cubicBezTo>
                  <a:cubicBezTo>
                    <a:pt x="39" y="21"/>
                    <a:pt x="39" y="21"/>
                    <a:pt x="39" y="21"/>
                  </a:cubicBezTo>
                  <a:cubicBezTo>
                    <a:pt x="38" y="22"/>
                    <a:pt x="38" y="22"/>
                    <a:pt x="38" y="22"/>
                  </a:cubicBezTo>
                  <a:cubicBezTo>
                    <a:pt x="39" y="23"/>
                    <a:pt x="39" y="23"/>
                    <a:pt x="39" y="23"/>
                  </a:cubicBezTo>
                  <a:cubicBezTo>
                    <a:pt x="38" y="24"/>
                    <a:pt x="38" y="24"/>
                    <a:pt x="38" y="24"/>
                  </a:cubicBezTo>
                  <a:cubicBezTo>
                    <a:pt x="38" y="25"/>
                    <a:pt x="38" y="25"/>
                    <a:pt x="38" y="25"/>
                  </a:cubicBezTo>
                  <a:cubicBezTo>
                    <a:pt x="39" y="26"/>
                    <a:pt x="39" y="26"/>
                    <a:pt x="39" y="26"/>
                  </a:cubicBezTo>
                  <a:cubicBezTo>
                    <a:pt x="38" y="27"/>
                    <a:pt x="38" y="27"/>
                    <a:pt x="38" y="27"/>
                  </a:cubicBezTo>
                  <a:cubicBezTo>
                    <a:pt x="38" y="28"/>
                    <a:pt x="38" y="28"/>
                    <a:pt x="38" y="28"/>
                  </a:cubicBezTo>
                  <a:cubicBezTo>
                    <a:pt x="37" y="30"/>
                    <a:pt x="37" y="30"/>
                    <a:pt x="37" y="30"/>
                  </a:cubicBezTo>
                  <a:cubicBezTo>
                    <a:pt x="38" y="32"/>
                    <a:pt x="38" y="32"/>
                    <a:pt x="38" y="32"/>
                  </a:cubicBezTo>
                  <a:cubicBezTo>
                    <a:pt x="37" y="32"/>
                    <a:pt x="37" y="32"/>
                    <a:pt x="37" y="32"/>
                  </a:cubicBezTo>
                  <a:cubicBezTo>
                    <a:pt x="38" y="33"/>
                    <a:pt x="38" y="33"/>
                    <a:pt x="38" y="33"/>
                  </a:cubicBezTo>
                  <a:cubicBezTo>
                    <a:pt x="37" y="35"/>
                    <a:pt x="37" y="35"/>
                    <a:pt x="37" y="35"/>
                  </a:cubicBezTo>
                  <a:cubicBezTo>
                    <a:pt x="36" y="36"/>
                    <a:pt x="36" y="36"/>
                    <a:pt x="36" y="36"/>
                  </a:cubicBezTo>
                  <a:cubicBezTo>
                    <a:pt x="37" y="36"/>
                    <a:pt x="37" y="36"/>
                    <a:pt x="37" y="36"/>
                  </a:cubicBezTo>
                  <a:cubicBezTo>
                    <a:pt x="37" y="38"/>
                    <a:pt x="37" y="38"/>
                    <a:pt x="37" y="38"/>
                  </a:cubicBezTo>
                  <a:cubicBezTo>
                    <a:pt x="37" y="39"/>
                    <a:pt x="37" y="39"/>
                    <a:pt x="37" y="39"/>
                  </a:cubicBezTo>
                  <a:cubicBezTo>
                    <a:pt x="37" y="39"/>
                    <a:pt x="37" y="39"/>
                    <a:pt x="37" y="40"/>
                  </a:cubicBezTo>
                  <a:cubicBezTo>
                    <a:pt x="37" y="40"/>
                    <a:pt x="37" y="40"/>
                    <a:pt x="37" y="40"/>
                  </a:cubicBezTo>
                  <a:cubicBezTo>
                    <a:pt x="38" y="40"/>
                    <a:pt x="38" y="40"/>
                    <a:pt x="38" y="40"/>
                  </a:cubicBezTo>
                  <a:cubicBezTo>
                    <a:pt x="40" y="42"/>
                    <a:pt x="40" y="42"/>
                    <a:pt x="40" y="42"/>
                  </a:cubicBezTo>
                  <a:cubicBezTo>
                    <a:pt x="39" y="44"/>
                    <a:pt x="39" y="44"/>
                    <a:pt x="39" y="44"/>
                  </a:cubicBezTo>
                  <a:cubicBezTo>
                    <a:pt x="40" y="44"/>
                    <a:pt x="40" y="44"/>
                    <a:pt x="40" y="44"/>
                  </a:cubicBezTo>
                  <a:cubicBezTo>
                    <a:pt x="40" y="44"/>
                    <a:pt x="41" y="45"/>
                    <a:pt x="41" y="46"/>
                  </a:cubicBezTo>
                  <a:cubicBezTo>
                    <a:pt x="39" y="47"/>
                    <a:pt x="39" y="47"/>
                    <a:pt x="39" y="47"/>
                  </a:cubicBezTo>
                  <a:cubicBezTo>
                    <a:pt x="39" y="48"/>
                    <a:pt x="38" y="48"/>
                    <a:pt x="37" y="49"/>
                  </a:cubicBezTo>
                  <a:cubicBezTo>
                    <a:pt x="36" y="50"/>
                    <a:pt x="36" y="50"/>
                    <a:pt x="36" y="50"/>
                  </a:cubicBezTo>
                  <a:cubicBezTo>
                    <a:pt x="35" y="49"/>
                    <a:pt x="35" y="49"/>
                    <a:pt x="35" y="49"/>
                  </a:cubicBezTo>
                  <a:cubicBezTo>
                    <a:pt x="34" y="50"/>
                    <a:pt x="34" y="50"/>
                    <a:pt x="34" y="50"/>
                  </a:cubicBezTo>
                  <a:cubicBezTo>
                    <a:pt x="31" y="46"/>
                    <a:pt x="31" y="46"/>
                    <a:pt x="31" y="46"/>
                  </a:cubicBezTo>
                  <a:cubicBezTo>
                    <a:pt x="31" y="44"/>
                    <a:pt x="31" y="44"/>
                    <a:pt x="31" y="44"/>
                  </a:cubicBezTo>
                  <a:cubicBezTo>
                    <a:pt x="30" y="43"/>
                    <a:pt x="30" y="42"/>
                    <a:pt x="30" y="41"/>
                  </a:cubicBezTo>
                  <a:cubicBezTo>
                    <a:pt x="30" y="40"/>
                    <a:pt x="30" y="40"/>
                    <a:pt x="30" y="40"/>
                  </a:cubicBezTo>
                  <a:cubicBezTo>
                    <a:pt x="30" y="34"/>
                    <a:pt x="30" y="34"/>
                    <a:pt x="30" y="34"/>
                  </a:cubicBezTo>
                  <a:cubicBezTo>
                    <a:pt x="30" y="30"/>
                    <a:pt x="30" y="30"/>
                    <a:pt x="30" y="30"/>
                  </a:cubicBezTo>
                  <a:cubicBezTo>
                    <a:pt x="30" y="27"/>
                    <a:pt x="30" y="27"/>
                    <a:pt x="30" y="27"/>
                  </a:cubicBezTo>
                  <a:cubicBezTo>
                    <a:pt x="28" y="30"/>
                    <a:pt x="28" y="30"/>
                    <a:pt x="28" y="30"/>
                  </a:cubicBezTo>
                  <a:cubicBezTo>
                    <a:pt x="27" y="33"/>
                    <a:pt x="27" y="33"/>
                    <a:pt x="27" y="33"/>
                  </a:cubicBezTo>
                  <a:cubicBezTo>
                    <a:pt x="26" y="33"/>
                    <a:pt x="26" y="33"/>
                    <a:pt x="26" y="33"/>
                  </a:cubicBezTo>
                  <a:cubicBezTo>
                    <a:pt x="25" y="35"/>
                    <a:pt x="25" y="35"/>
                    <a:pt x="25" y="35"/>
                  </a:cubicBezTo>
                  <a:cubicBezTo>
                    <a:pt x="22" y="38"/>
                    <a:pt x="22" y="38"/>
                    <a:pt x="22" y="38"/>
                  </a:cubicBezTo>
                  <a:cubicBezTo>
                    <a:pt x="22" y="39"/>
                    <a:pt x="22" y="39"/>
                    <a:pt x="22" y="39"/>
                  </a:cubicBezTo>
                  <a:cubicBezTo>
                    <a:pt x="20" y="41"/>
                    <a:pt x="20" y="41"/>
                    <a:pt x="20" y="41"/>
                  </a:cubicBezTo>
                  <a:cubicBezTo>
                    <a:pt x="19" y="42"/>
                    <a:pt x="19" y="42"/>
                    <a:pt x="19" y="42"/>
                  </a:cubicBezTo>
                  <a:cubicBezTo>
                    <a:pt x="16" y="44"/>
                    <a:pt x="16" y="44"/>
                    <a:pt x="16" y="44"/>
                  </a:cubicBezTo>
                  <a:cubicBezTo>
                    <a:pt x="12" y="48"/>
                    <a:pt x="12" y="48"/>
                    <a:pt x="12" y="48"/>
                  </a:cubicBezTo>
                  <a:cubicBezTo>
                    <a:pt x="10" y="49"/>
                    <a:pt x="10" y="49"/>
                    <a:pt x="10" y="49"/>
                  </a:cubicBezTo>
                  <a:cubicBezTo>
                    <a:pt x="9" y="50"/>
                    <a:pt x="9" y="50"/>
                    <a:pt x="9" y="50"/>
                  </a:cubicBezTo>
                  <a:cubicBezTo>
                    <a:pt x="7" y="50"/>
                    <a:pt x="6" y="49"/>
                    <a:pt x="5" y="48"/>
                  </a:cubicBezTo>
                  <a:cubicBezTo>
                    <a:pt x="2" y="46"/>
                    <a:pt x="1" y="45"/>
                    <a:pt x="0" y="41"/>
                  </a:cubicBezTo>
                  <a:cubicBezTo>
                    <a:pt x="1" y="41"/>
                    <a:pt x="1" y="41"/>
                    <a:pt x="1" y="41"/>
                  </a:cubicBezTo>
                  <a:cubicBezTo>
                    <a:pt x="1" y="40"/>
                    <a:pt x="1" y="40"/>
                    <a:pt x="1" y="40"/>
                  </a:cubicBezTo>
                  <a:cubicBezTo>
                    <a:pt x="1" y="39"/>
                    <a:pt x="1" y="39"/>
                    <a:pt x="1" y="39"/>
                  </a:cubicBezTo>
                  <a:cubicBezTo>
                    <a:pt x="0" y="38"/>
                    <a:pt x="0" y="38"/>
                    <a:pt x="0" y="38"/>
                  </a:cubicBezTo>
                  <a:cubicBezTo>
                    <a:pt x="1" y="36"/>
                    <a:pt x="1" y="36"/>
                    <a:pt x="1" y="36"/>
                  </a:cubicBezTo>
                  <a:cubicBezTo>
                    <a:pt x="1" y="34"/>
                    <a:pt x="1" y="34"/>
                    <a:pt x="1" y="34"/>
                  </a:cubicBezTo>
                  <a:cubicBezTo>
                    <a:pt x="2" y="31"/>
                    <a:pt x="2" y="31"/>
                    <a:pt x="2" y="31"/>
                  </a:cubicBezTo>
                  <a:cubicBezTo>
                    <a:pt x="2" y="31"/>
                    <a:pt x="2" y="30"/>
                    <a:pt x="2" y="30"/>
                  </a:cubicBezTo>
                  <a:cubicBezTo>
                    <a:pt x="2" y="30"/>
                    <a:pt x="2" y="29"/>
                    <a:pt x="2" y="29"/>
                  </a:cubicBezTo>
                  <a:cubicBezTo>
                    <a:pt x="2" y="29"/>
                    <a:pt x="2" y="29"/>
                    <a:pt x="2" y="28"/>
                  </a:cubicBezTo>
                  <a:cubicBezTo>
                    <a:pt x="2" y="28"/>
                    <a:pt x="2" y="27"/>
                    <a:pt x="2" y="26"/>
                  </a:cubicBezTo>
                  <a:cubicBezTo>
                    <a:pt x="3" y="26"/>
                    <a:pt x="3" y="26"/>
                    <a:pt x="3" y="26"/>
                  </a:cubicBezTo>
                  <a:cubicBezTo>
                    <a:pt x="3" y="25"/>
                    <a:pt x="2" y="25"/>
                    <a:pt x="2" y="25"/>
                  </a:cubicBezTo>
                  <a:cubicBezTo>
                    <a:pt x="2" y="24"/>
                    <a:pt x="2" y="24"/>
                    <a:pt x="2" y="24"/>
                  </a:cubicBezTo>
                  <a:cubicBezTo>
                    <a:pt x="2" y="24"/>
                    <a:pt x="2" y="23"/>
                    <a:pt x="2" y="23"/>
                  </a:cubicBezTo>
                  <a:cubicBezTo>
                    <a:pt x="2" y="22"/>
                    <a:pt x="3" y="22"/>
                    <a:pt x="4" y="21"/>
                  </a:cubicBezTo>
                  <a:cubicBezTo>
                    <a:pt x="4" y="21"/>
                    <a:pt x="4" y="20"/>
                    <a:pt x="5" y="19"/>
                  </a:cubicBezTo>
                  <a:cubicBezTo>
                    <a:pt x="4" y="19"/>
                    <a:pt x="4" y="19"/>
                    <a:pt x="4" y="19"/>
                  </a:cubicBezTo>
                  <a:cubicBezTo>
                    <a:pt x="5" y="17"/>
                    <a:pt x="5" y="17"/>
                    <a:pt x="5" y="17"/>
                  </a:cubicBezTo>
                  <a:cubicBezTo>
                    <a:pt x="5" y="17"/>
                    <a:pt x="5" y="17"/>
                    <a:pt x="5" y="17"/>
                  </a:cubicBezTo>
                  <a:cubicBezTo>
                    <a:pt x="5" y="15"/>
                    <a:pt x="6" y="14"/>
                    <a:pt x="7" y="13"/>
                  </a:cubicBezTo>
                  <a:cubicBezTo>
                    <a:pt x="7" y="11"/>
                    <a:pt x="7" y="11"/>
                    <a:pt x="7" y="11"/>
                  </a:cubicBezTo>
                  <a:cubicBezTo>
                    <a:pt x="7" y="11"/>
                    <a:pt x="7" y="11"/>
                    <a:pt x="7" y="11"/>
                  </a:cubicBezTo>
                  <a:cubicBezTo>
                    <a:pt x="7" y="11"/>
                    <a:pt x="7" y="10"/>
                    <a:pt x="7" y="10"/>
                  </a:cubicBezTo>
                  <a:cubicBezTo>
                    <a:pt x="7" y="10"/>
                    <a:pt x="7" y="10"/>
                    <a:pt x="7" y="9"/>
                  </a:cubicBezTo>
                  <a:cubicBezTo>
                    <a:pt x="7" y="9"/>
                    <a:pt x="7" y="9"/>
                    <a:pt x="7" y="9"/>
                  </a:cubicBezTo>
                  <a:cubicBezTo>
                    <a:pt x="8" y="7"/>
                    <a:pt x="10" y="5"/>
                    <a:pt x="12" y="2"/>
                  </a:cubicBezTo>
                  <a:cubicBezTo>
                    <a:pt x="13" y="3"/>
                    <a:pt x="13" y="3"/>
                    <a:pt x="13" y="3"/>
                  </a:cubicBezTo>
                  <a:cubicBezTo>
                    <a:pt x="14" y="2"/>
                    <a:pt x="14" y="2"/>
                    <a:pt x="14" y="2"/>
                  </a:cubicBezTo>
                  <a:cubicBezTo>
                    <a:pt x="14" y="2"/>
                    <a:pt x="14" y="2"/>
                    <a:pt x="14" y="2"/>
                  </a:cubicBezTo>
                  <a:cubicBezTo>
                    <a:pt x="17" y="0"/>
                    <a:pt x="17" y="0"/>
                    <a:pt x="17" y="0"/>
                  </a:cubicBezTo>
                  <a:cubicBezTo>
                    <a:pt x="25" y="1"/>
                    <a:pt x="25" y="1"/>
                    <a:pt x="25" y="1"/>
                  </a:cubicBezTo>
                  <a:cubicBezTo>
                    <a:pt x="25" y="1"/>
                    <a:pt x="25" y="1"/>
                    <a:pt x="25" y="1"/>
                  </a:cubicBezTo>
                  <a:cubicBezTo>
                    <a:pt x="28" y="2"/>
                    <a:pt x="28" y="2"/>
                    <a:pt x="28" y="2"/>
                  </a:cubicBezTo>
                  <a:cubicBezTo>
                    <a:pt x="29" y="2"/>
                    <a:pt x="30" y="2"/>
                    <a:pt x="31" y="3"/>
                  </a:cubicBezTo>
                  <a:cubicBezTo>
                    <a:pt x="31" y="3"/>
                    <a:pt x="31" y="3"/>
                    <a:pt x="31" y="2"/>
                  </a:cubicBezTo>
                  <a:cubicBezTo>
                    <a:pt x="33" y="4"/>
                    <a:pt x="33" y="4"/>
                    <a:pt x="33" y="4"/>
                  </a:cubicBezTo>
                  <a:cubicBezTo>
                    <a:pt x="35" y="5"/>
                    <a:pt x="35" y="5"/>
                    <a:pt x="35" y="5"/>
                  </a:cubicBezTo>
                  <a:cubicBezTo>
                    <a:pt x="39" y="4"/>
                    <a:pt x="39" y="4"/>
                    <a:pt x="39" y="4"/>
                  </a:cubicBezTo>
                  <a:cubicBezTo>
                    <a:pt x="40" y="6"/>
                    <a:pt x="40" y="6"/>
                    <a:pt x="40" y="6"/>
                  </a:cubicBezTo>
                  <a:cubicBezTo>
                    <a:pt x="41" y="7"/>
                    <a:pt x="41" y="7"/>
                    <a:pt x="41" y="7"/>
                  </a:cubicBezTo>
                  <a:lnTo>
                    <a:pt x="40" y="8"/>
                  </a:lnTo>
                  <a:close/>
                  <a:moveTo>
                    <a:pt x="31" y="11"/>
                  </a:moveTo>
                  <a:cubicBezTo>
                    <a:pt x="31" y="11"/>
                    <a:pt x="31" y="11"/>
                    <a:pt x="31" y="11"/>
                  </a:cubicBezTo>
                  <a:cubicBezTo>
                    <a:pt x="27" y="9"/>
                    <a:pt x="27" y="9"/>
                    <a:pt x="27" y="9"/>
                  </a:cubicBezTo>
                  <a:cubicBezTo>
                    <a:pt x="25" y="8"/>
                    <a:pt x="25" y="8"/>
                    <a:pt x="25" y="8"/>
                  </a:cubicBezTo>
                  <a:cubicBezTo>
                    <a:pt x="24" y="8"/>
                    <a:pt x="24" y="8"/>
                    <a:pt x="24" y="8"/>
                  </a:cubicBezTo>
                  <a:cubicBezTo>
                    <a:pt x="24" y="8"/>
                    <a:pt x="24" y="8"/>
                    <a:pt x="24" y="8"/>
                  </a:cubicBezTo>
                  <a:cubicBezTo>
                    <a:pt x="23" y="8"/>
                    <a:pt x="23" y="8"/>
                    <a:pt x="23" y="8"/>
                  </a:cubicBezTo>
                  <a:cubicBezTo>
                    <a:pt x="22" y="8"/>
                    <a:pt x="22" y="8"/>
                    <a:pt x="22" y="8"/>
                  </a:cubicBezTo>
                  <a:cubicBezTo>
                    <a:pt x="19" y="8"/>
                    <a:pt x="19" y="8"/>
                    <a:pt x="19" y="8"/>
                  </a:cubicBezTo>
                  <a:cubicBezTo>
                    <a:pt x="20" y="8"/>
                    <a:pt x="20" y="8"/>
                    <a:pt x="20" y="8"/>
                  </a:cubicBezTo>
                  <a:cubicBezTo>
                    <a:pt x="17" y="9"/>
                    <a:pt x="17" y="9"/>
                    <a:pt x="17" y="9"/>
                  </a:cubicBezTo>
                  <a:cubicBezTo>
                    <a:pt x="17" y="10"/>
                    <a:pt x="17" y="10"/>
                    <a:pt x="17" y="10"/>
                  </a:cubicBezTo>
                  <a:cubicBezTo>
                    <a:pt x="16" y="10"/>
                    <a:pt x="16" y="10"/>
                    <a:pt x="16" y="10"/>
                  </a:cubicBezTo>
                  <a:cubicBezTo>
                    <a:pt x="15" y="11"/>
                    <a:pt x="14" y="12"/>
                    <a:pt x="14" y="12"/>
                  </a:cubicBezTo>
                  <a:cubicBezTo>
                    <a:pt x="13" y="15"/>
                    <a:pt x="13" y="15"/>
                    <a:pt x="13" y="15"/>
                  </a:cubicBezTo>
                  <a:cubicBezTo>
                    <a:pt x="13" y="16"/>
                    <a:pt x="13" y="16"/>
                    <a:pt x="13" y="16"/>
                  </a:cubicBezTo>
                  <a:cubicBezTo>
                    <a:pt x="14" y="17"/>
                    <a:pt x="14" y="17"/>
                    <a:pt x="14" y="17"/>
                  </a:cubicBezTo>
                  <a:cubicBezTo>
                    <a:pt x="12" y="18"/>
                    <a:pt x="12" y="18"/>
                    <a:pt x="12" y="18"/>
                  </a:cubicBezTo>
                  <a:cubicBezTo>
                    <a:pt x="12" y="19"/>
                    <a:pt x="12" y="19"/>
                    <a:pt x="12" y="19"/>
                  </a:cubicBezTo>
                  <a:cubicBezTo>
                    <a:pt x="11" y="20"/>
                    <a:pt x="11" y="21"/>
                    <a:pt x="11" y="23"/>
                  </a:cubicBezTo>
                  <a:cubicBezTo>
                    <a:pt x="10" y="24"/>
                    <a:pt x="10" y="24"/>
                    <a:pt x="10" y="24"/>
                  </a:cubicBezTo>
                  <a:cubicBezTo>
                    <a:pt x="10" y="25"/>
                    <a:pt x="10" y="25"/>
                    <a:pt x="10" y="25"/>
                  </a:cubicBezTo>
                  <a:cubicBezTo>
                    <a:pt x="10" y="26"/>
                    <a:pt x="10" y="26"/>
                    <a:pt x="10" y="26"/>
                  </a:cubicBezTo>
                  <a:cubicBezTo>
                    <a:pt x="9" y="27"/>
                    <a:pt x="9" y="27"/>
                    <a:pt x="9" y="27"/>
                  </a:cubicBezTo>
                  <a:cubicBezTo>
                    <a:pt x="9" y="27"/>
                    <a:pt x="9" y="27"/>
                    <a:pt x="9" y="27"/>
                  </a:cubicBezTo>
                  <a:cubicBezTo>
                    <a:pt x="9" y="29"/>
                    <a:pt x="9" y="29"/>
                    <a:pt x="9" y="29"/>
                  </a:cubicBezTo>
                  <a:cubicBezTo>
                    <a:pt x="9" y="29"/>
                    <a:pt x="9" y="29"/>
                    <a:pt x="9" y="29"/>
                  </a:cubicBezTo>
                  <a:cubicBezTo>
                    <a:pt x="9" y="30"/>
                    <a:pt x="9" y="31"/>
                    <a:pt x="9" y="31"/>
                  </a:cubicBezTo>
                  <a:cubicBezTo>
                    <a:pt x="9" y="32"/>
                    <a:pt x="9" y="32"/>
                    <a:pt x="9" y="32"/>
                  </a:cubicBezTo>
                  <a:cubicBezTo>
                    <a:pt x="8" y="34"/>
                    <a:pt x="8" y="34"/>
                    <a:pt x="8" y="34"/>
                  </a:cubicBezTo>
                  <a:cubicBezTo>
                    <a:pt x="8" y="34"/>
                    <a:pt x="8" y="34"/>
                    <a:pt x="8" y="34"/>
                  </a:cubicBezTo>
                  <a:cubicBezTo>
                    <a:pt x="8" y="35"/>
                    <a:pt x="8" y="35"/>
                    <a:pt x="8" y="35"/>
                  </a:cubicBezTo>
                  <a:cubicBezTo>
                    <a:pt x="8" y="37"/>
                    <a:pt x="8" y="37"/>
                    <a:pt x="8" y="37"/>
                  </a:cubicBezTo>
                  <a:cubicBezTo>
                    <a:pt x="7" y="39"/>
                    <a:pt x="7" y="39"/>
                    <a:pt x="7" y="39"/>
                  </a:cubicBezTo>
                  <a:cubicBezTo>
                    <a:pt x="7" y="41"/>
                    <a:pt x="7" y="41"/>
                    <a:pt x="7" y="41"/>
                  </a:cubicBezTo>
                  <a:cubicBezTo>
                    <a:pt x="7" y="41"/>
                    <a:pt x="7" y="41"/>
                    <a:pt x="7" y="41"/>
                  </a:cubicBezTo>
                  <a:cubicBezTo>
                    <a:pt x="8" y="41"/>
                    <a:pt x="8" y="41"/>
                    <a:pt x="8" y="41"/>
                  </a:cubicBezTo>
                  <a:cubicBezTo>
                    <a:pt x="8" y="41"/>
                    <a:pt x="8" y="41"/>
                    <a:pt x="8" y="41"/>
                  </a:cubicBezTo>
                  <a:cubicBezTo>
                    <a:pt x="8" y="41"/>
                    <a:pt x="9" y="41"/>
                    <a:pt x="9" y="40"/>
                  </a:cubicBezTo>
                  <a:cubicBezTo>
                    <a:pt x="9" y="39"/>
                    <a:pt x="9" y="39"/>
                    <a:pt x="9" y="39"/>
                  </a:cubicBezTo>
                  <a:cubicBezTo>
                    <a:pt x="10" y="39"/>
                    <a:pt x="10" y="39"/>
                    <a:pt x="10" y="39"/>
                  </a:cubicBezTo>
                  <a:cubicBezTo>
                    <a:pt x="11" y="38"/>
                    <a:pt x="11" y="38"/>
                    <a:pt x="11" y="38"/>
                  </a:cubicBezTo>
                  <a:cubicBezTo>
                    <a:pt x="17" y="34"/>
                    <a:pt x="17" y="34"/>
                    <a:pt x="17" y="34"/>
                  </a:cubicBezTo>
                  <a:cubicBezTo>
                    <a:pt x="17" y="33"/>
                    <a:pt x="17" y="33"/>
                    <a:pt x="17" y="33"/>
                  </a:cubicBezTo>
                  <a:cubicBezTo>
                    <a:pt x="18" y="32"/>
                    <a:pt x="18" y="32"/>
                    <a:pt x="18" y="32"/>
                  </a:cubicBezTo>
                  <a:cubicBezTo>
                    <a:pt x="19" y="31"/>
                    <a:pt x="19" y="31"/>
                    <a:pt x="20" y="31"/>
                  </a:cubicBezTo>
                  <a:cubicBezTo>
                    <a:pt x="20" y="29"/>
                    <a:pt x="20" y="29"/>
                    <a:pt x="20" y="29"/>
                  </a:cubicBezTo>
                  <a:cubicBezTo>
                    <a:pt x="21" y="29"/>
                    <a:pt x="21" y="29"/>
                    <a:pt x="21" y="29"/>
                  </a:cubicBezTo>
                  <a:cubicBezTo>
                    <a:pt x="21" y="27"/>
                    <a:pt x="21" y="27"/>
                    <a:pt x="21" y="27"/>
                  </a:cubicBezTo>
                  <a:cubicBezTo>
                    <a:pt x="22" y="27"/>
                    <a:pt x="22" y="27"/>
                    <a:pt x="22" y="27"/>
                  </a:cubicBezTo>
                  <a:cubicBezTo>
                    <a:pt x="23" y="27"/>
                    <a:pt x="23" y="27"/>
                    <a:pt x="23" y="26"/>
                  </a:cubicBezTo>
                  <a:cubicBezTo>
                    <a:pt x="23" y="26"/>
                    <a:pt x="24" y="25"/>
                    <a:pt x="24" y="25"/>
                  </a:cubicBezTo>
                  <a:cubicBezTo>
                    <a:pt x="29" y="18"/>
                    <a:pt x="29" y="18"/>
                    <a:pt x="29" y="18"/>
                  </a:cubicBezTo>
                  <a:cubicBezTo>
                    <a:pt x="30" y="17"/>
                    <a:pt x="30" y="17"/>
                    <a:pt x="30" y="17"/>
                  </a:cubicBezTo>
                  <a:cubicBezTo>
                    <a:pt x="30" y="16"/>
                    <a:pt x="30" y="16"/>
                    <a:pt x="30" y="16"/>
                  </a:cubicBezTo>
                  <a:cubicBezTo>
                    <a:pt x="31" y="15"/>
                    <a:pt x="31" y="15"/>
                    <a:pt x="31" y="15"/>
                  </a:cubicBezTo>
                  <a:cubicBezTo>
                    <a:pt x="31" y="14"/>
                    <a:pt x="31" y="14"/>
                    <a:pt x="31" y="14"/>
                  </a:cubicBezTo>
                  <a:cubicBezTo>
                    <a:pt x="32" y="13"/>
                    <a:pt x="32" y="13"/>
                    <a:pt x="32" y="13"/>
                  </a:cubicBezTo>
                  <a:cubicBezTo>
                    <a:pt x="32" y="12"/>
                    <a:pt x="32" y="12"/>
                    <a:pt x="32" y="12"/>
                  </a:cubicBez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5"/>
            <p:cNvSpPr>
              <a:spLocks/>
            </p:cNvSpPr>
            <p:nvPr userDrawn="1"/>
          </p:nvSpPr>
          <p:spPr bwMode="auto">
            <a:xfrm>
              <a:off x="361" y="390"/>
              <a:ext cx="80" cy="121"/>
            </a:xfrm>
            <a:custGeom>
              <a:avLst/>
              <a:gdLst>
                <a:gd name="T0" fmla="*/ 34 w 39"/>
                <a:gd name="T1" fmla="*/ 53 h 58"/>
                <a:gd name="T2" fmla="*/ 29 w 39"/>
                <a:gd name="T3" fmla="*/ 57 h 58"/>
                <a:gd name="T4" fmla="*/ 25 w 39"/>
                <a:gd name="T5" fmla="*/ 57 h 58"/>
                <a:gd name="T6" fmla="*/ 21 w 39"/>
                <a:gd name="T7" fmla="*/ 57 h 58"/>
                <a:gd name="T8" fmla="*/ 16 w 39"/>
                <a:gd name="T9" fmla="*/ 55 h 58"/>
                <a:gd name="T10" fmla="*/ 13 w 39"/>
                <a:gd name="T11" fmla="*/ 52 h 58"/>
                <a:gd name="T12" fmla="*/ 10 w 39"/>
                <a:gd name="T13" fmla="*/ 46 h 58"/>
                <a:gd name="T14" fmla="*/ 9 w 39"/>
                <a:gd name="T15" fmla="*/ 40 h 58"/>
                <a:gd name="T16" fmla="*/ 9 w 39"/>
                <a:gd name="T17" fmla="*/ 37 h 58"/>
                <a:gd name="T18" fmla="*/ 9 w 39"/>
                <a:gd name="T19" fmla="*/ 34 h 58"/>
                <a:gd name="T20" fmla="*/ 9 w 39"/>
                <a:gd name="T21" fmla="*/ 32 h 58"/>
                <a:gd name="T22" fmla="*/ 9 w 39"/>
                <a:gd name="T23" fmla="*/ 28 h 58"/>
                <a:gd name="T24" fmla="*/ 9 w 39"/>
                <a:gd name="T25" fmla="*/ 26 h 58"/>
                <a:gd name="T26" fmla="*/ 6 w 39"/>
                <a:gd name="T27" fmla="*/ 26 h 58"/>
                <a:gd name="T28" fmla="*/ 4 w 39"/>
                <a:gd name="T29" fmla="*/ 25 h 58"/>
                <a:gd name="T30" fmla="*/ 1 w 39"/>
                <a:gd name="T31" fmla="*/ 21 h 58"/>
                <a:gd name="T32" fmla="*/ 2 w 39"/>
                <a:gd name="T33" fmla="*/ 18 h 58"/>
                <a:gd name="T34" fmla="*/ 6 w 39"/>
                <a:gd name="T35" fmla="*/ 18 h 58"/>
                <a:gd name="T36" fmla="*/ 10 w 39"/>
                <a:gd name="T37" fmla="*/ 18 h 58"/>
                <a:gd name="T38" fmla="*/ 9 w 39"/>
                <a:gd name="T39" fmla="*/ 14 h 58"/>
                <a:gd name="T40" fmla="*/ 9 w 39"/>
                <a:gd name="T41" fmla="*/ 11 h 58"/>
                <a:gd name="T42" fmla="*/ 9 w 39"/>
                <a:gd name="T43" fmla="*/ 7 h 58"/>
                <a:gd name="T44" fmla="*/ 8 w 39"/>
                <a:gd name="T45" fmla="*/ 3 h 58"/>
                <a:gd name="T46" fmla="*/ 10 w 39"/>
                <a:gd name="T47" fmla="*/ 1 h 58"/>
                <a:gd name="T48" fmla="*/ 17 w 39"/>
                <a:gd name="T49" fmla="*/ 3 h 58"/>
                <a:gd name="T50" fmla="*/ 17 w 39"/>
                <a:gd name="T51" fmla="*/ 5 h 58"/>
                <a:gd name="T52" fmla="*/ 17 w 39"/>
                <a:gd name="T53" fmla="*/ 7 h 58"/>
                <a:gd name="T54" fmla="*/ 17 w 39"/>
                <a:gd name="T55" fmla="*/ 9 h 58"/>
                <a:gd name="T56" fmla="*/ 17 w 39"/>
                <a:gd name="T57" fmla="*/ 10 h 58"/>
                <a:gd name="T58" fmla="*/ 17 w 39"/>
                <a:gd name="T59" fmla="*/ 14 h 58"/>
                <a:gd name="T60" fmla="*/ 17 w 39"/>
                <a:gd name="T61" fmla="*/ 17 h 58"/>
                <a:gd name="T62" fmla="*/ 20 w 39"/>
                <a:gd name="T63" fmla="*/ 19 h 58"/>
                <a:gd name="T64" fmla="*/ 30 w 39"/>
                <a:gd name="T65" fmla="*/ 18 h 58"/>
                <a:gd name="T66" fmla="*/ 32 w 39"/>
                <a:gd name="T67" fmla="*/ 18 h 58"/>
                <a:gd name="T68" fmla="*/ 39 w 39"/>
                <a:gd name="T69" fmla="*/ 21 h 58"/>
                <a:gd name="T70" fmla="*/ 33 w 39"/>
                <a:gd name="T71" fmla="*/ 24 h 58"/>
                <a:gd name="T72" fmla="*/ 27 w 39"/>
                <a:gd name="T73" fmla="*/ 25 h 58"/>
                <a:gd name="T74" fmla="*/ 25 w 39"/>
                <a:gd name="T75" fmla="*/ 25 h 58"/>
                <a:gd name="T76" fmla="*/ 20 w 39"/>
                <a:gd name="T77" fmla="*/ 26 h 58"/>
                <a:gd name="T78" fmla="*/ 17 w 39"/>
                <a:gd name="T79" fmla="*/ 26 h 58"/>
                <a:gd name="T80" fmla="*/ 15 w 39"/>
                <a:gd name="T81" fmla="*/ 30 h 58"/>
                <a:gd name="T82" fmla="*/ 15 w 39"/>
                <a:gd name="T83" fmla="*/ 36 h 58"/>
                <a:gd name="T84" fmla="*/ 16 w 39"/>
                <a:gd name="T85" fmla="*/ 42 h 58"/>
                <a:gd name="T86" fmla="*/ 17 w 39"/>
                <a:gd name="T87" fmla="*/ 46 h 58"/>
                <a:gd name="T88" fmla="*/ 19 w 39"/>
                <a:gd name="T89" fmla="*/ 48 h 58"/>
                <a:gd name="T90" fmla="*/ 20 w 39"/>
                <a:gd name="T91" fmla="*/ 50 h 58"/>
                <a:gd name="T92" fmla="*/ 22 w 39"/>
                <a:gd name="T93" fmla="*/ 51 h 58"/>
                <a:gd name="T94" fmla="*/ 25 w 39"/>
                <a:gd name="T95" fmla="*/ 51 h 58"/>
                <a:gd name="T96" fmla="*/ 29 w 39"/>
                <a:gd name="T97" fmla="*/ 49 h 58"/>
                <a:gd name="T98" fmla="*/ 36 w 39"/>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58">
                  <a:moveTo>
                    <a:pt x="36" y="49"/>
                  </a:moveTo>
                  <a:cubicBezTo>
                    <a:pt x="36" y="51"/>
                    <a:pt x="36" y="52"/>
                    <a:pt x="34" y="53"/>
                  </a:cubicBezTo>
                  <a:cubicBezTo>
                    <a:pt x="33" y="54"/>
                    <a:pt x="32" y="55"/>
                    <a:pt x="30" y="56"/>
                  </a:cubicBezTo>
                  <a:cubicBezTo>
                    <a:pt x="29" y="57"/>
                    <a:pt x="29" y="57"/>
                    <a:pt x="29" y="57"/>
                  </a:cubicBezTo>
                  <a:cubicBezTo>
                    <a:pt x="27" y="57"/>
                    <a:pt x="27" y="57"/>
                    <a:pt x="27" y="57"/>
                  </a:cubicBezTo>
                  <a:cubicBezTo>
                    <a:pt x="25" y="57"/>
                    <a:pt x="25" y="57"/>
                    <a:pt x="25" y="57"/>
                  </a:cubicBezTo>
                  <a:cubicBezTo>
                    <a:pt x="24" y="58"/>
                    <a:pt x="23" y="58"/>
                    <a:pt x="23" y="58"/>
                  </a:cubicBezTo>
                  <a:cubicBezTo>
                    <a:pt x="22" y="58"/>
                    <a:pt x="22" y="58"/>
                    <a:pt x="21" y="57"/>
                  </a:cubicBezTo>
                  <a:cubicBezTo>
                    <a:pt x="20" y="57"/>
                    <a:pt x="20" y="57"/>
                    <a:pt x="20" y="57"/>
                  </a:cubicBezTo>
                  <a:cubicBezTo>
                    <a:pt x="16" y="55"/>
                    <a:pt x="16" y="55"/>
                    <a:pt x="16" y="55"/>
                  </a:cubicBezTo>
                  <a:cubicBezTo>
                    <a:pt x="15" y="55"/>
                    <a:pt x="15" y="55"/>
                    <a:pt x="15" y="55"/>
                  </a:cubicBezTo>
                  <a:cubicBezTo>
                    <a:pt x="13" y="52"/>
                    <a:pt x="13" y="52"/>
                    <a:pt x="13" y="52"/>
                  </a:cubicBezTo>
                  <a:cubicBezTo>
                    <a:pt x="12" y="51"/>
                    <a:pt x="12" y="51"/>
                    <a:pt x="12" y="51"/>
                  </a:cubicBezTo>
                  <a:cubicBezTo>
                    <a:pt x="10" y="46"/>
                    <a:pt x="10" y="46"/>
                    <a:pt x="10" y="46"/>
                  </a:cubicBezTo>
                  <a:cubicBezTo>
                    <a:pt x="9" y="41"/>
                    <a:pt x="9" y="41"/>
                    <a:pt x="9" y="41"/>
                  </a:cubicBezTo>
                  <a:cubicBezTo>
                    <a:pt x="9" y="40"/>
                    <a:pt x="9" y="40"/>
                    <a:pt x="9" y="40"/>
                  </a:cubicBezTo>
                  <a:cubicBezTo>
                    <a:pt x="8" y="39"/>
                    <a:pt x="8" y="39"/>
                    <a:pt x="8" y="39"/>
                  </a:cubicBezTo>
                  <a:cubicBezTo>
                    <a:pt x="9" y="37"/>
                    <a:pt x="9" y="37"/>
                    <a:pt x="9" y="37"/>
                  </a:cubicBezTo>
                  <a:cubicBezTo>
                    <a:pt x="8" y="35"/>
                    <a:pt x="8" y="35"/>
                    <a:pt x="8" y="35"/>
                  </a:cubicBezTo>
                  <a:cubicBezTo>
                    <a:pt x="9" y="34"/>
                    <a:pt x="9" y="34"/>
                    <a:pt x="9" y="34"/>
                  </a:cubicBezTo>
                  <a:cubicBezTo>
                    <a:pt x="9" y="33"/>
                    <a:pt x="9" y="33"/>
                    <a:pt x="9" y="33"/>
                  </a:cubicBezTo>
                  <a:cubicBezTo>
                    <a:pt x="9" y="32"/>
                    <a:pt x="9" y="32"/>
                    <a:pt x="9" y="32"/>
                  </a:cubicBezTo>
                  <a:cubicBezTo>
                    <a:pt x="9" y="30"/>
                    <a:pt x="9" y="30"/>
                    <a:pt x="9" y="30"/>
                  </a:cubicBezTo>
                  <a:cubicBezTo>
                    <a:pt x="9" y="28"/>
                    <a:pt x="9" y="28"/>
                    <a:pt x="9" y="28"/>
                  </a:cubicBezTo>
                  <a:cubicBezTo>
                    <a:pt x="9" y="28"/>
                    <a:pt x="9" y="28"/>
                    <a:pt x="9" y="28"/>
                  </a:cubicBezTo>
                  <a:cubicBezTo>
                    <a:pt x="9" y="26"/>
                    <a:pt x="9" y="26"/>
                    <a:pt x="9" y="26"/>
                  </a:cubicBezTo>
                  <a:cubicBezTo>
                    <a:pt x="8" y="26"/>
                    <a:pt x="8" y="26"/>
                    <a:pt x="8" y="26"/>
                  </a:cubicBezTo>
                  <a:cubicBezTo>
                    <a:pt x="6" y="26"/>
                    <a:pt x="6" y="26"/>
                    <a:pt x="6" y="26"/>
                  </a:cubicBezTo>
                  <a:cubicBezTo>
                    <a:pt x="5" y="25"/>
                    <a:pt x="5" y="25"/>
                    <a:pt x="5"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8" y="18"/>
                    <a:pt x="8" y="18"/>
                    <a:pt x="8" y="18"/>
                  </a:cubicBezTo>
                  <a:cubicBezTo>
                    <a:pt x="10" y="18"/>
                    <a:pt x="10" y="18"/>
                    <a:pt x="10" y="18"/>
                  </a:cubicBezTo>
                  <a:cubicBezTo>
                    <a:pt x="10" y="16"/>
                    <a:pt x="10" y="16"/>
                    <a:pt x="10" y="16"/>
                  </a:cubicBezTo>
                  <a:cubicBezTo>
                    <a:pt x="9" y="14"/>
                    <a:pt x="9" y="14"/>
                    <a:pt x="9" y="14"/>
                  </a:cubicBezTo>
                  <a:cubicBezTo>
                    <a:pt x="10" y="13"/>
                    <a:pt x="10" y="13"/>
                    <a:pt x="10" y="13"/>
                  </a:cubicBezTo>
                  <a:cubicBezTo>
                    <a:pt x="9" y="11"/>
                    <a:pt x="9" y="11"/>
                    <a:pt x="9" y="11"/>
                  </a:cubicBezTo>
                  <a:cubicBezTo>
                    <a:pt x="9" y="8"/>
                    <a:pt x="9" y="8"/>
                    <a:pt x="9" y="8"/>
                  </a:cubicBezTo>
                  <a:cubicBezTo>
                    <a:pt x="9" y="7"/>
                    <a:pt x="9" y="7"/>
                    <a:pt x="9" y="7"/>
                  </a:cubicBezTo>
                  <a:cubicBezTo>
                    <a:pt x="8" y="6"/>
                    <a:pt x="8" y="6"/>
                    <a:pt x="8" y="5"/>
                  </a:cubicBezTo>
                  <a:cubicBezTo>
                    <a:pt x="8" y="4"/>
                    <a:pt x="8" y="4"/>
                    <a:pt x="8" y="3"/>
                  </a:cubicBezTo>
                  <a:cubicBezTo>
                    <a:pt x="9" y="2"/>
                    <a:pt x="9" y="2"/>
                    <a:pt x="9" y="2"/>
                  </a:cubicBezTo>
                  <a:cubicBezTo>
                    <a:pt x="10" y="1"/>
                    <a:pt x="10" y="1"/>
                    <a:pt x="10" y="1"/>
                  </a:cubicBezTo>
                  <a:cubicBezTo>
                    <a:pt x="11" y="0"/>
                    <a:pt x="12" y="0"/>
                    <a:pt x="13" y="0"/>
                  </a:cubicBezTo>
                  <a:cubicBezTo>
                    <a:pt x="16" y="0"/>
                    <a:pt x="17" y="1"/>
                    <a:pt x="17" y="3"/>
                  </a:cubicBezTo>
                  <a:cubicBezTo>
                    <a:pt x="16" y="4"/>
                    <a:pt x="16" y="4"/>
                    <a:pt x="16" y="4"/>
                  </a:cubicBezTo>
                  <a:cubicBezTo>
                    <a:pt x="17" y="4"/>
                    <a:pt x="17" y="5"/>
                    <a:pt x="17" y="5"/>
                  </a:cubicBezTo>
                  <a:cubicBezTo>
                    <a:pt x="17" y="6"/>
                    <a:pt x="17" y="6"/>
                    <a:pt x="17" y="6"/>
                  </a:cubicBezTo>
                  <a:cubicBezTo>
                    <a:pt x="17" y="7"/>
                    <a:pt x="17" y="7"/>
                    <a:pt x="17" y="7"/>
                  </a:cubicBezTo>
                  <a:cubicBezTo>
                    <a:pt x="17" y="7"/>
                    <a:pt x="17" y="7"/>
                    <a:pt x="17" y="7"/>
                  </a:cubicBezTo>
                  <a:cubicBezTo>
                    <a:pt x="17" y="9"/>
                    <a:pt x="17" y="9"/>
                    <a:pt x="17" y="9"/>
                  </a:cubicBezTo>
                  <a:cubicBezTo>
                    <a:pt x="17" y="9"/>
                    <a:pt x="17" y="9"/>
                    <a:pt x="17" y="9"/>
                  </a:cubicBezTo>
                  <a:cubicBezTo>
                    <a:pt x="17" y="10"/>
                    <a:pt x="17" y="10"/>
                    <a:pt x="17" y="10"/>
                  </a:cubicBezTo>
                  <a:cubicBezTo>
                    <a:pt x="16" y="12"/>
                    <a:pt x="16" y="12"/>
                    <a:pt x="16" y="12"/>
                  </a:cubicBezTo>
                  <a:cubicBezTo>
                    <a:pt x="17" y="14"/>
                    <a:pt x="17" y="14"/>
                    <a:pt x="17" y="14"/>
                  </a:cubicBezTo>
                  <a:cubicBezTo>
                    <a:pt x="16" y="16"/>
                    <a:pt x="16" y="16"/>
                    <a:pt x="16" y="16"/>
                  </a:cubicBezTo>
                  <a:cubicBezTo>
                    <a:pt x="17" y="17"/>
                    <a:pt x="17" y="17"/>
                    <a:pt x="17" y="17"/>
                  </a:cubicBezTo>
                  <a:cubicBezTo>
                    <a:pt x="16" y="19"/>
                    <a:pt x="16" y="19"/>
                    <a:pt x="16" y="19"/>
                  </a:cubicBezTo>
                  <a:cubicBezTo>
                    <a:pt x="20" y="19"/>
                    <a:pt x="20" y="19"/>
                    <a:pt x="20" y="19"/>
                  </a:cubicBezTo>
                  <a:cubicBezTo>
                    <a:pt x="25" y="19"/>
                    <a:pt x="25" y="19"/>
                    <a:pt x="25" y="19"/>
                  </a:cubicBezTo>
                  <a:cubicBezTo>
                    <a:pt x="30" y="18"/>
                    <a:pt x="30" y="18"/>
                    <a:pt x="30" y="18"/>
                  </a:cubicBezTo>
                  <a:cubicBezTo>
                    <a:pt x="31" y="18"/>
                    <a:pt x="31" y="18"/>
                    <a:pt x="31" y="18"/>
                  </a:cubicBezTo>
                  <a:cubicBezTo>
                    <a:pt x="32" y="18"/>
                    <a:pt x="32" y="18"/>
                    <a:pt x="32" y="18"/>
                  </a:cubicBezTo>
                  <a:cubicBezTo>
                    <a:pt x="36" y="18"/>
                    <a:pt x="36" y="18"/>
                    <a:pt x="36" y="18"/>
                  </a:cubicBezTo>
                  <a:cubicBezTo>
                    <a:pt x="38" y="18"/>
                    <a:pt x="39" y="19"/>
                    <a:pt x="39" y="21"/>
                  </a:cubicBezTo>
                  <a:cubicBezTo>
                    <a:pt x="39" y="22"/>
                    <a:pt x="38" y="22"/>
                    <a:pt x="37" y="22"/>
                  </a:cubicBezTo>
                  <a:cubicBezTo>
                    <a:pt x="36" y="23"/>
                    <a:pt x="35" y="23"/>
                    <a:pt x="33" y="24"/>
                  </a:cubicBezTo>
                  <a:cubicBezTo>
                    <a:pt x="31" y="23"/>
                    <a:pt x="31" y="23"/>
                    <a:pt x="31" y="23"/>
                  </a:cubicBezTo>
                  <a:cubicBezTo>
                    <a:pt x="30" y="24"/>
                    <a:pt x="29"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20" y="26"/>
                    <a:pt x="19" y="26"/>
                    <a:pt x="18" y="26"/>
                  </a:cubicBezTo>
                  <a:cubicBezTo>
                    <a:pt x="18" y="26"/>
                    <a:pt x="17" y="26"/>
                    <a:pt x="17" y="26"/>
                  </a:cubicBezTo>
                  <a:cubicBezTo>
                    <a:pt x="17" y="26"/>
                    <a:pt x="16" y="26"/>
                    <a:pt x="16" y="26"/>
                  </a:cubicBezTo>
                  <a:cubicBezTo>
                    <a:pt x="15" y="30"/>
                    <a:pt x="15" y="30"/>
                    <a:pt x="15" y="30"/>
                  </a:cubicBezTo>
                  <a:cubicBezTo>
                    <a:pt x="16" y="33"/>
                    <a:pt x="16" y="33"/>
                    <a:pt x="16" y="33"/>
                  </a:cubicBezTo>
                  <a:cubicBezTo>
                    <a:pt x="15" y="36"/>
                    <a:pt x="15" y="36"/>
                    <a:pt x="15" y="36"/>
                  </a:cubicBezTo>
                  <a:cubicBezTo>
                    <a:pt x="15" y="40"/>
                    <a:pt x="15" y="40"/>
                    <a:pt x="15" y="40"/>
                  </a:cubicBezTo>
                  <a:cubicBezTo>
                    <a:pt x="16" y="42"/>
                    <a:pt x="16" y="42"/>
                    <a:pt x="16" y="42"/>
                  </a:cubicBezTo>
                  <a:cubicBezTo>
                    <a:pt x="16" y="43"/>
                    <a:pt x="16" y="43"/>
                    <a:pt x="16" y="43"/>
                  </a:cubicBezTo>
                  <a:cubicBezTo>
                    <a:pt x="17" y="46"/>
                    <a:pt x="17" y="46"/>
                    <a:pt x="17" y="46"/>
                  </a:cubicBezTo>
                  <a:cubicBezTo>
                    <a:pt x="17" y="47"/>
                    <a:pt x="17" y="47"/>
                    <a:pt x="17" y="47"/>
                  </a:cubicBezTo>
                  <a:cubicBezTo>
                    <a:pt x="17" y="48"/>
                    <a:pt x="18"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3" y="51"/>
                    <a:pt x="23" y="51"/>
                    <a:pt x="23" y="51"/>
                  </a:cubicBezTo>
                  <a:cubicBezTo>
                    <a:pt x="24" y="51"/>
                    <a:pt x="25" y="51"/>
                    <a:pt x="25" y="51"/>
                  </a:cubicBezTo>
                  <a:cubicBezTo>
                    <a:pt x="27" y="50"/>
                    <a:pt x="27" y="49"/>
                    <a:pt x="29" y="49"/>
                  </a:cubicBezTo>
                  <a:cubicBezTo>
                    <a:pt x="29" y="49"/>
                    <a:pt x="29" y="49"/>
                    <a:pt x="29" y="49"/>
                  </a:cubicBezTo>
                  <a:cubicBezTo>
                    <a:pt x="30" y="48"/>
                    <a:pt x="31" y="47"/>
                    <a:pt x="33"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6"/>
            <p:cNvSpPr>
              <a:spLocks/>
            </p:cNvSpPr>
            <p:nvPr userDrawn="1"/>
          </p:nvSpPr>
          <p:spPr bwMode="auto">
            <a:xfrm>
              <a:off x="435" y="390"/>
              <a:ext cx="79" cy="121"/>
            </a:xfrm>
            <a:custGeom>
              <a:avLst/>
              <a:gdLst>
                <a:gd name="T0" fmla="*/ 33 w 38"/>
                <a:gd name="T1" fmla="*/ 53 h 58"/>
                <a:gd name="T2" fmla="*/ 28 w 38"/>
                <a:gd name="T3" fmla="*/ 57 h 58"/>
                <a:gd name="T4" fmla="*/ 25 w 38"/>
                <a:gd name="T5" fmla="*/ 57 h 58"/>
                <a:gd name="T6" fmla="*/ 21 w 38"/>
                <a:gd name="T7" fmla="*/ 57 h 58"/>
                <a:gd name="T8" fmla="*/ 16 w 38"/>
                <a:gd name="T9" fmla="*/ 55 h 58"/>
                <a:gd name="T10" fmla="*/ 13 w 38"/>
                <a:gd name="T11" fmla="*/ 52 h 58"/>
                <a:gd name="T12" fmla="*/ 9 w 38"/>
                <a:gd name="T13" fmla="*/ 46 h 58"/>
                <a:gd name="T14" fmla="*/ 9 w 38"/>
                <a:gd name="T15" fmla="*/ 40 h 58"/>
                <a:gd name="T16" fmla="*/ 8 w 38"/>
                <a:gd name="T17" fmla="*/ 37 h 58"/>
                <a:gd name="T18" fmla="*/ 9 w 38"/>
                <a:gd name="T19" fmla="*/ 34 h 58"/>
                <a:gd name="T20" fmla="*/ 8 w 38"/>
                <a:gd name="T21" fmla="*/ 32 h 58"/>
                <a:gd name="T22" fmla="*/ 8 w 38"/>
                <a:gd name="T23" fmla="*/ 28 h 58"/>
                <a:gd name="T24" fmla="*/ 9 w 38"/>
                <a:gd name="T25" fmla="*/ 26 h 58"/>
                <a:gd name="T26" fmla="*/ 6 w 38"/>
                <a:gd name="T27" fmla="*/ 26 h 58"/>
                <a:gd name="T28" fmla="*/ 4 w 38"/>
                <a:gd name="T29" fmla="*/ 25 h 58"/>
                <a:gd name="T30" fmla="*/ 1 w 38"/>
                <a:gd name="T31" fmla="*/ 21 h 58"/>
                <a:gd name="T32" fmla="*/ 2 w 38"/>
                <a:gd name="T33" fmla="*/ 18 h 58"/>
                <a:gd name="T34" fmla="*/ 6 w 38"/>
                <a:gd name="T35" fmla="*/ 18 h 58"/>
                <a:gd name="T36" fmla="*/ 10 w 38"/>
                <a:gd name="T37" fmla="*/ 18 h 58"/>
                <a:gd name="T38" fmla="*/ 8 w 38"/>
                <a:gd name="T39" fmla="*/ 14 h 58"/>
                <a:gd name="T40" fmla="*/ 9 w 38"/>
                <a:gd name="T41" fmla="*/ 11 h 58"/>
                <a:gd name="T42" fmla="*/ 8 w 38"/>
                <a:gd name="T43" fmla="*/ 7 h 58"/>
                <a:gd name="T44" fmla="*/ 8 w 38"/>
                <a:gd name="T45" fmla="*/ 3 h 58"/>
                <a:gd name="T46" fmla="*/ 9 w 38"/>
                <a:gd name="T47" fmla="*/ 1 h 58"/>
                <a:gd name="T48" fmla="*/ 16 w 38"/>
                <a:gd name="T49" fmla="*/ 3 h 58"/>
                <a:gd name="T50" fmla="*/ 17 w 38"/>
                <a:gd name="T51" fmla="*/ 5 h 58"/>
                <a:gd name="T52" fmla="*/ 16 w 38"/>
                <a:gd name="T53" fmla="*/ 7 h 58"/>
                <a:gd name="T54" fmla="*/ 17 w 38"/>
                <a:gd name="T55" fmla="*/ 9 h 58"/>
                <a:gd name="T56" fmla="*/ 17 w 38"/>
                <a:gd name="T57" fmla="*/ 10 h 58"/>
                <a:gd name="T58" fmla="*/ 16 w 38"/>
                <a:gd name="T59" fmla="*/ 14 h 58"/>
                <a:gd name="T60" fmla="*/ 17 w 38"/>
                <a:gd name="T61" fmla="*/ 17 h 58"/>
                <a:gd name="T62" fmla="*/ 19 w 38"/>
                <a:gd name="T63" fmla="*/ 19 h 58"/>
                <a:gd name="T64" fmla="*/ 29 w 38"/>
                <a:gd name="T65" fmla="*/ 18 h 58"/>
                <a:gd name="T66" fmla="*/ 31 w 38"/>
                <a:gd name="T67" fmla="*/ 18 h 58"/>
                <a:gd name="T68" fmla="*/ 38 w 38"/>
                <a:gd name="T69" fmla="*/ 21 h 58"/>
                <a:gd name="T70" fmla="*/ 33 w 38"/>
                <a:gd name="T71" fmla="*/ 24 h 58"/>
                <a:gd name="T72" fmla="*/ 27 w 38"/>
                <a:gd name="T73" fmla="*/ 25 h 58"/>
                <a:gd name="T74" fmla="*/ 25 w 38"/>
                <a:gd name="T75" fmla="*/ 25 h 58"/>
                <a:gd name="T76" fmla="*/ 20 w 38"/>
                <a:gd name="T77" fmla="*/ 26 h 58"/>
                <a:gd name="T78" fmla="*/ 17 w 38"/>
                <a:gd name="T79" fmla="*/ 26 h 58"/>
                <a:gd name="T80" fmla="*/ 15 w 38"/>
                <a:gd name="T81" fmla="*/ 30 h 58"/>
                <a:gd name="T82" fmla="*/ 15 w 38"/>
                <a:gd name="T83" fmla="*/ 36 h 58"/>
                <a:gd name="T84" fmla="*/ 15 w 38"/>
                <a:gd name="T85" fmla="*/ 42 h 58"/>
                <a:gd name="T86" fmla="*/ 17 w 38"/>
                <a:gd name="T87" fmla="*/ 46 h 58"/>
                <a:gd name="T88" fmla="*/ 19 w 38"/>
                <a:gd name="T89" fmla="*/ 48 h 58"/>
                <a:gd name="T90" fmla="*/ 20 w 38"/>
                <a:gd name="T91" fmla="*/ 50 h 58"/>
                <a:gd name="T92" fmla="*/ 22 w 38"/>
                <a:gd name="T93" fmla="*/ 51 h 58"/>
                <a:gd name="T94" fmla="*/ 25 w 38"/>
                <a:gd name="T95" fmla="*/ 51 h 58"/>
                <a:gd name="T96" fmla="*/ 29 w 38"/>
                <a:gd name="T97" fmla="*/ 49 h 58"/>
                <a:gd name="T98" fmla="*/ 36 w 38"/>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 h="58">
                  <a:moveTo>
                    <a:pt x="36" y="49"/>
                  </a:moveTo>
                  <a:cubicBezTo>
                    <a:pt x="36" y="51"/>
                    <a:pt x="35" y="52"/>
                    <a:pt x="33" y="53"/>
                  </a:cubicBezTo>
                  <a:cubicBezTo>
                    <a:pt x="33" y="54"/>
                    <a:pt x="32" y="55"/>
                    <a:pt x="30" y="56"/>
                  </a:cubicBezTo>
                  <a:cubicBezTo>
                    <a:pt x="28" y="57"/>
                    <a:pt x="28" y="57"/>
                    <a:pt x="28" y="57"/>
                  </a:cubicBezTo>
                  <a:cubicBezTo>
                    <a:pt x="27" y="57"/>
                    <a:pt x="27" y="57"/>
                    <a:pt x="27" y="57"/>
                  </a:cubicBezTo>
                  <a:cubicBezTo>
                    <a:pt x="25" y="57"/>
                    <a:pt x="25" y="57"/>
                    <a:pt x="25" y="57"/>
                  </a:cubicBezTo>
                  <a:cubicBezTo>
                    <a:pt x="24" y="58"/>
                    <a:pt x="23" y="58"/>
                    <a:pt x="22" y="58"/>
                  </a:cubicBezTo>
                  <a:cubicBezTo>
                    <a:pt x="22" y="58"/>
                    <a:pt x="21" y="58"/>
                    <a:pt x="21" y="57"/>
                  </a:cubicBezTo>
                  <a:cubicBezTo>
                    <a:pt x="19" y="57"/>
                    <a:pt x="19" y="57"/>
                    <a:pt x="19" y="57"/>
                  </a:cubicBezTo>
                  <a:cubicBezTo>
                    <a:pt x="16" y="55"/>
                    <a:pt x="16" y="55"/>
                    <a:pt x="16" y="55"/>
                  </a:cubicBezTo>
                  <a:cubicBezTo>
                    <a:pt x="15" y="55"/>
                    <a:pt x="15" y="55"/>
                    <a:pt x="15" y="55"/>
                  </a:cubicBezTo>
                  <a:cubicBezTo>
                    <a:pt x="13" y="52"/>
                    <a:pt x="13" y="52"/>
                    <a:pt x="13" y="52"/>
                  </a:cubicBezTo>
                  <a:cubicBezTo>
                    <a:pt x="12" y="51"/>
                    <a:pt x="12" y="51"/>
                    <a:pt x="12" y="51"/>
                  </a:cubicBezTo>
                  <a:cubicBezTo>
                    <a:pt x="9" y="46"/>
                    <a:pt x="9" y="46"/>
                    <a:pt x="9" y="46"/>
                  </a:cubicBezTo>
                  <a:cubicBezTo>
                    <a:pt x="8" y="41"/>
                    <a:pt x="8" y="41"/>
                    <a:pt x="8" y="41"/>
                  </a:cubicBezTo>
                  <a:cubicBezTo>
                    <a:pt x="9" y="40"/>
                    <a:pt x="9" y="40"/>
                    <a:pt x="9" y="40"/>
                  </a:cubicBezTo>
                  <a:cubicBezTo>
                    <a:pt x="8" y="39"/>
                    <a:pt x="8" y="39"/>
                    <a:pt x="8" y="39"/>
                  </a:cubicBezTo>
                  <a:cubicBezTo>
                    <a:pt x="8" y="37"/>
                    <a:pt x="8" y="37"/>
                    <a:pt x="8" y="37"/>
                  </a:cubicBezTo>
                  <a:cubicBezTo>
                    <a:pt x="8" y="35"/>
                    <a:pt x="8" y="35"/>
                    <a:pt x="8" y="35"/>
                  </a:cubicBezTo>
                  <a:cubicBezTo>
                    <a:pt x="9" y="34"/>
                    <a:pt x="9" y="34"/>
                    <a:pt x="9" y="34"/>
                  </a:cubicBezTo>
                  <a:cubicBezTo>
                    <a:pt x="9" y="33"/>
                    <a:pt x="9" y="33"/>
                    <a:pt x="9" y="33"/>
                  </a:cubicBezTo>
                  <a:cubicBezTo>
                    <a:pt x="8" y="32"/>
                    <a:pt x="8" y="32"/>
                    <a:pt x="8" y="32"/>
                  </a:cubicBezTo>
                  <a:cubicBezTo>
                    <a:pt x="9" y="30"/>
                    <a:pt x="9" y="30"/>
                    <a:pt x="9" y="30"/>
                  </a:cubicBezTo>
                  <a:cubicBezTo>
                    <a:pt x="8" y="28"/>
                    <a:pt x="8" y="28"/>
                    <a:pt x="8" y="28"/>
                  </a:cubicBezTo>
                  <a:cubicBezTo>
                    <a:pt x="9" y="28"/>
                    <a:pt x="9" y="28"/>
                    <a:pt x="9" y="28"/>
                  </a:cubicBezTo>
                  <a:cubicBezTo>
                    <a:pt x="9" y="26"/>
                    <a:pt x="9" y="26"/>
                    <a:pt x="9" y="26"/>
                  </a:cubicBezTo>
                  <a:cubicBezTo>
                    <a:pt x="8" y="26"/>
                    <a:pt x="8" y="26"/>
                    <a:pt x="8" y="26"/>
                  </a:cubicBezTo>
                  <a:cubicBezTo>
                    <a:pt x="6" y="26"/>
                    <a:pt x="6" y="26"/>
                    <a:pt x="6" y="26"/>
                  </a:cubicBezTo>
                  <a:cubicBezTo>
                    <a:pt x="4" y="25"/>
                    <a:pt x="4" y="25"/>
                    <a:pt x="4"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7" y="18"/>
                    <a:pt x="7" y="18"/>
                    <a:pt x="7" y="18"/>
                  </a:cubicBezTo>
                  <a:cubicBezTo>
                    <a:pt x="10" y="18"/>
                    <a:pt x="10" y="18"/>
                    <a:pt x="10" y="18"/>
                  </a:cubicBezTo>
                  <a:cubicBezTo>
                    <a:pt x="10" y="16"/>
                    <a:pt x="10" y="16"/>
                    <a:pt x="10" y="16"/>
                  </a:cubicBezTo>
                  <a:cubicBezTo>
                    <a:pt x="8" y="14"/>
                    <a:pt x="8" y="14"/>
                    <a:pt x="8" y="14"/>
                  </a:cubicBezTo>
                  <a:cubicBezTo>
                    <a:pt x="10" y="13"/>
                    <a:pt x="10" y="13"/>
                    <a:pt x="10" y="13"/>
                  </a:cubicBezTo>
                  <a:cubicBezTo>
                    <a:pt x="9" y="11"/>
                    <a:pt x="9" y="11"/>
                    <a:pt x="9" y="11"/>
                  </a:cubicBezTo>
                  <a:cubicBezTo>
                    <a:pt x="9" y="8"/>
                    <a:pt x="9" y="8"/>
                    <a:pt x="9" y="8"/>
                  </a:cubicBezTo>
                  <a:cubicBezTo>
                    <a:pt x="8" y="7"/>
                    <a:pt x="8" y="7"/>
                    <a:pt x="8" y="7"/>
                  </a:cubicBezTo>
                  <a:cubicBezTo>
                    <a:pt x="8" y="6"/>
                    <a:pt x="8" y="6"/>
                    <a:pt x="8" y="5"/>
                  </a:cubicBezTo>
                  <a:cubicBezTo>
                    <a:pt x="8" y="4"/>
                    <a:pt x="8" y="4"/>
                    <a:pt x="8" y="3"/>
                  </a:cubicBezTo>
                  <a:cubicBezTo>
                    <a:pt x="8" y="2"/>
                    <a:pt x="8" y="2"/>
                    <a:pt x="8" y="2"/>
                  </a:cubicBezTo>
                  <a:cubicBezTo>
                    <a:pt x="9" y="1"/>
                    <a:pt x="9" y="1"/>
                    <a:pt x="9" y="1"/>
                  </a:cubicBezTo>
                  <a:cubicBezTo>
                    <a:pt x="11" y="0"/>
                    <a:pt x="12" y="0"/>
                    <a:pt x="13" y="0"/>
                  </a:cubicBezTo>
                  <a:cubicBezTo>
                    <a:pt x="15" y="0"/>
                    <a:pt x="16" y="1"/>
                    <a:pt x="16" y="3"/>
                  </a:cubicBezTo>
                  <a:cubicBezTo>
                    <a:pt x="16" y="4"/>
                    <a:pt x="16" y="4"/>
                    <a:pt x="16" y="4"/>
                  </a:cubicBezTo>
                  <a:cubicBezTo>
                    <a:pt x="17" y="4"/>
                    <a:pt x="17" y="5"/>
                    <a:pt x="17" y="5"/>
                  </a:cubicBezTo>
                  <a:cubicBezTo>
                    <a:pt x="17" y="6"/>
                    <a:pt x="17" y="6"/>
                    <a:pt x="17" y="6"/>
                  </a:cubicBezTo>
                  <a:cubicBezTo>
                    <a:pt x="16" y="7"/>
                    <a:pt x="16" y="7"/>
                    <a:pt x="16" y="7"/>
                  </a:cubicBezTo>
                  <a:cubicBezTo>
                    <a:pt x="16" y="7"/>
                    <a:pt x="16" y="7"/>
                    <a:pt x="16" y="7"/>
                  </a:cubicBezTo>
                  <a:cubicBezTo>
                    <a:pt x="17" y="9"/>
                    <a:pt x="17" y="9"/>
                    <a:pt x="17" y="9"/>
                  </a:cubicBezTo>
                  <a:cubicBezTo>
                    <a:pt x="17" y="9"/>
                    <a:pt x="17" y="9"/>
                    <a:pt x="17" y="9"/>
                  </a:cubicBezTo>
                  <a:cubicBezTo>
                    <a:pt x="17" y="10"/>
                    <a:pt x="17" y="10"/>
                    <a:pt x="17" y="10"/>
                  </a:cubicBezTo>
                  <a:cubicBezTo>
                    <a:pt x="16" y="12"/>
                    <a:pt x="16" y="12"/>
                    <a:pt x="16" y="12"/>
                  </a:cubicBezTo>
                  <a:cubicBezTo>
                    <a:pt x="16" y="14"/>
                    <a:pt x="16" y="14"/>
                    <a:pt x="16" y="14"/>
                  </a:cubicBezTo>
                  <a:cubicBezTo>
                    <a:pt x="16" y="16"/>
                    <a:pt x="16" y="16"/>
                    <a:pt x="16" y="16"/>
                  </a:cubicBezTo>
                  <a:cubicBezTo>
                    <a:pt x="17" y="17"/>
                    <a:pt x="17" y="17"/>
                    <a:pt x="17" y="17"/>
                  </a:cubicBezTo>
                  <a:cubicBezTo>
                    <a:pt x="16" y="19"/>
                    <a:pt x="16" y="19"/>
                    <a:pt x="16" y="19"/>
                  </a:cubicBezTo>
                  <a:cubicBezTo>
                    <a:pt x="19" y="19"/>
                    <a:pt x="19" y="19"/>
                    <a:pt x="19" y="19"/>
                  </a:cubicBezTo>
                  <a:cubicBezTo>
                    <a:pt x="25" y="19"/>
                    <a:pt x="25" y="19"/>
                    <a:pt x="25" y="19"/>
                  </a:cubicBezTo>
                  <a:cubicBezTo>
                    <a:pt x="29" y="18"/>
                    <a:pt x="29" y="18"/>
                    <a:pt x="29" y="18"/>
                  </a:cubicBezTo>
                  <a:cubicBezTo>
                    <a:pt x="31" y="18"/>
                    <a:pt x="31" y="18"/>
                    <a:pt x="31" y="18"/>
                  </a:cubicBezTo>
                  <a:cubicBezTo>
                    <a:pt x="31" y="18"/>
                    <a:pt x="31" y="18"/>
                    <a:pt x="31" y="18"/>
                  </a:cubicBezTo>
                  <a:cubicBezTo>
                    <a:pt x="35" y="18"/>
                    <a:pt x="35" y="18"/>
                    <a:pt x="35" y="18"/>
                  </a:cubicBezTo>
                  <a:cubicBezTo>
                    <a:pt x="37" y="18"/>
                    <a:pt x="38" y="19"/>
                    <a:pt x="38" y="21"/>
                  </a:cubicBezTo>
                  <a:cubicBezTo>
                    <a:pt x="38" y="22"/>
                    <a:pt x="38" y="22"/>
                    <a:pt x="37" y="22"/>
                  </a:cubicBezTo>
                  <a:cubicBezTo>
                    <a:pt x="36" y="23"/>
                    <a:pt x="34" y="23"/>
                    <a:pt x="33" y="24"/>
                  </a:cubicBezTo>
                  <a:cubicBezTo>
                    <a:pt x="31" y="23"/>
                    <a:pt x="31" y="23"/>
                    <a:pt x="31" y="23"/>
                  </a:cubicBezTo>
                  <a:cubicBezTo>
                    <a:pt x="30" y="24"/>
                    <a:pt x="28"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19" y="26"/>
                    <a:pt x="19" y="26"/>
                    <a:pt x="18" y="26"/>
                  </a:cubicBezTo>
                  <a:cubicBezTo>
                    <a:pt x="18" y="26"/>
                    <a:pt x="17" y="26"/>
                    <a:pt x="17" y="26"/>
                  </a:cubicBezTo>
                  <a:cubicBezTo>
                    <a:pt x="16" y="26"/>
                    <a:pt x="16" y="26"/>
                    <a:pt x="15" y="26"/>
                  </a:cubicBezTo>
                  <a:cubicBezTo>
                    <a:pt x="15" y="30"/>
                    <a:pt x="15" y="30"/>
                    <a:pt x="15" y="30"/>
                  </a:cubicBezTo>
                  <a:cubicBezTo>
                    <a:pt x="15" y="33"/>
                    <a:pt x="15" y="33"/>
                    <a:pt x="15" y="33"/>
                  </a:cubicBezTo>
                  <a:cubicBezTo>
                    <a:pt x="15" y="36"/>
                    <a:pt x="15" y="36"/>
                    <a:pt x="15" y="36"/>
                  </a:cubicBezTo>
                  <a:cubicBezTo>
                    <a:pt x="15" y="40"/>
                    <a:pt x="15" y="40"/>
                    <a:pt x="15" y="40"/>
                  </a:cubicBezTo>
                  <a:cubicBezTo>
                    <a:pt x="15" y="42"/>
                    <a:pt x="15" y="42"/>
                    <a:pt x="15" y="42"/>
                  </a:cubicBezTo>
                  <a:cubicBezTo>
                    <a:pt x="15" y="43"/>
                    <a:pt x="15" y="43"/>
                    <a:pt x="15" y="43"/>
                  </a:cubicBezTo>
                  <a:cubicBezTo>
                    <a:pt x="17" y="46"/>
                    <a:pt x="17" y="46"/>
                    <a:pt x="17" y="46"/>
                  </a:cubicBezTo>
                  <a:cubicBezTo>
                    <a:pt x="17" y="47"/>
                    <a:pt x="17" y="47"/>
                    <a:pt x="17" y="47"/>
                  </a:cubicBezTo>
                  <a:cubicBezTo>
                    <a:pt x="17" y="48"/>
                    <a:pt x="17"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2" y="51"/>
                    <a:pt x="23" y="51"/>
                    <a:pt x="23" y="51"/>
                  </a:cubicBezTo>
                  <a:cubicBezTo>
                    <a:pt x="24" y="51"/>
                    <a:pt x="24" y="51"/>
                    <a:pt x="25" y="51"/>
                  </a:cubicBezTo>
                  <a:cubicBezTo>
                    <a:pt x="26" y="50"/>
                    <a:pt x="27" y="49"/>
                    <a:pt x="28" y="49"/>
                  </a:cubicBezTo>
                  <a:cubicBezTo>
                    <a:pt x="29" y="49"/>
                    <a:pt x="29" y="49"/>
                    <a:pt x="29" y="49"/>
                  </a:cubicBezTo>
                  <a:cubicBezTo>
                    <a:pt x="30" y="48"/>
                    <a:pt x="31" y="47"/>
                    <a:pt x="32"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7"/>
            <p:cNvSpPr>
              <a:spLocks noEditPoints="1"/>
            </p:cNvSpPr>
            <p:nvPr userDrawn="1"/>
          </p:nvSpPr>
          <p:spPr bwMode="auto">
            <a:xfrm>
              <a:off x="520" y="411"/>
              <a:ext cx="70" cy="110"/>
            </a:xfrm>
            <a:custGeom>
              <a:avLst/>
              <a:gdLst>
                <a:gd name="T0" fmla="*/ 30 w 34"/>
                <a:gd name="T1" fmla="*/ 44 h 53"/>
                <a:gd name="T2" fmla="*/ 27 w 34"/>
                <a:gd name="T3" fmla="*/ 47 h 53"/>
                <a:gd name="T4" fmla="*/ 23 w 34"/>
                <a:gd name="T5" fmla="*/ 50 h 53"/>
                <a:gd name="T6" fmla="*/ 19 w 34"/>
                <a:gd name="T7" fmla="*/ 51 h 53"/>
                <a:gd name="T8" fmla="*/ 14 w 34"/>
                <a:gd name="T9" fmla="*/ 52 h 53"/>
                <a:gd name="T10" fmla="*/ 10 w 34"/>
                <a:gd name="T11" fmla="*/ 51 h 53"/>
                <a:gd name="T12" fmla="*/ 3 w 34"/>
                <a:gd name="T13" fmla="*/ 47 h 53"/>
                <a:gd name="T14" fmla="*/ 2 w 34"/>
                <a:gd name="T15" fmla="*/ 43 h 53"/>
                <a:gd name="T16" fmla="*/ 1 w 34"/>
                <a:gd name="T17" fmla="*/ 33 h 53"/>
                <a:gd name="T18" fmla="*/ 1 w 34"/>
                <a:gd name="T19" fmla="*/ 29 h 53"/>
                <a:gd name="T20" fmla="*/ 2 w 34"/>
                <a:gd name="T21" fmla="*/ 26 h 53"/>
                <a:gd name="T22" fmla="*/ 4 w 34"/>
                <a:gd name="T23" fmla="*/ 20 h 53"/>
                <a:gd name="T24" fmla="*/ 3 w 34"/>
                <a:gd name="T25" fmla="*/ 16 h 53"/>
                <a:gd name="T26" fmla="*/ 6 w 34"/>
                <a:gd name="T27" fmla="*/ 14 h 53"/>
                <a:gd name="T28" fmla="*/ 10 w 34"/>
                <a:gd name="T29" fmla="*/ 9 h 53"/>
                <a:gd name="T30" fmla="*/ 11 w 34"/>
                <a:gd name="T31" fmla="*/ 6 h 53"/>
                <a:gd name="T32" fmla="*/ 15 w 34"/>
                <a:gd name="T33" fmla="*/ 3 h 53"/>
                <a:gd name="T34" fmla="*/ 18 w 34"/>
                <a:gd name="T35" fmla="*/ 1 h 53"/>
                <a:gd name="T36" fmla="*/ 23 w 34"/>
                <a:gd name="T37" fmla="*/ 0 h 53"/>
                <a:gd name="T38" fmla="*/ 28 w 34"/>
                <a:gd name="T39" fmla="*/ 4 h 53"/>
                <a:gd name="T40" fmla="*/ 30 w 34"/>
                <a:gd name="T41" fmla="*/ 10 h 53"/>
                <a:gd name="T42" fmla="*/ 28 w 34"/>
                <a:gd name="T43" fmla="*/ 17 h 53"/>
                <a:gd name="T44" fmla="*/ 20 w 34"/>
                <a:gd name="T45" fmla="*/ 24 h 53"/>
                <a:gd name="T46" fmla="*/ 15 w 34"/>
                <a:gd name="T47" fmla="*/ 27 h 53"/>
                <a:gd name="T48" fmla="*/ 10 w 34"/>
                <a:gd name="T49" fmla="*/ 27 h 53"/>
                <a:gd name="T50" fmla="*/ 8 w 34"/>
                <a:gd name="T51" fmla="*/ 30 h 53"/>
                <a:gd name="T52" fmla="*/ 8 w 34"/>
                <a:gd name="T53" fmla="*/ 36 h 53"/>
                <a:gd name="T54" fmla="*/ 7 w 34"/>
                <a:gd name="T55" fmla="*/ 39 h 53"/>
                <a:gd name="T56" fmla="*/ 10 w 34"/>
                <a:gd name="T57" fmla="*/ 43 h 53"/>
                <a:gd name="T58" fmla="*/ 13 w 34"/>
                <a:gd name="T59" fmla="*/ 44 h 53"/>
                <a:gd name="T60" fmla="*/ 19 w 34"/>
                <a:gd name="T61" fmla="*/ 43 h 53"/>
                <a:gd name="T62" fmla="*/ 21 w 34"/>
                <a:gd name="T63" fmla="*/ 41 h 53"/>
                <a:gd name="T64" fmla="*/ 25 w 34"/>
                <a:gd name="T65" fmla="*/ 39 h 53"/>
                <a:gd name="T66" fmla="*/ 32 w 34"/>
                <a:gd name="T67" fmla="*/ 35 h 53"/>
                <a:gd name="T68" fmla="*/ 23 w 34"/>
                <a:gd name="T69" fmla="*/ 8 h 53"/>
                <a:gd name="T70" fmla="*/ 21 w 34"/>
                <a:gd name="T71" fmla="*/ 8 h 53"/>
                <a:gd name="T72" fmla="*/ 19 w 34"/>
                <a:gd name="T73" fmla="*/ 9 h 53"/>
                <a:gd name="T74" fmla="*/ 14 w 34"/>
                <a:gd name="T75" fmla="*/ 15 h 53"/>
                <a:gd name="T76" fmla="*/ 12 w 34"/>
                <a:gd name="T77" fmla="*/ 19 h 53"/>
                <a:gd name="T78" fmla="*/ 15 w 34"/>
                <a:gd name="T79" fmla="*/ 17 h 53"/>
                <a:gd name="T80" fmla="*/ 18 w 34"/>
                <a:gd name="T81" fmla="*/ 16 h 53"/>
                <a:gd name="T82" fmla="*/ 20 w 34"/>
                <a:gd name="T83" fmla="*/ 15 h 53"/>
                <a:gd name="T84" fmla="*/ 22 w 34"/>
                <a:gd name="T85" fmla="*/ 13 h 53"/>
                <a:gd name="T86" fmla="*/ 24 w 34"/>
                <a:gd name="T8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53">
                  <a:moveTo>
                    <a:pt x="34" y="39"/>
                  </a:moveTo>
                  <a:cubicBezTo>
                    <a:pt x="34" y="39"/>
                    <a:pt x="33" y="40"/>
                    <a:pt x="32" y="42"/>
                  </a:cubicBezTo>
                  <a:cubicBezTo>
                    <a:pt x="32" y="43"/>
                    <a:pt x="31" y="44"/>
                    <a:pt x="30" y="44"/>
                  </a:cubicBezTo>
                  <a:cubicBezTo>
                    <a:pt x="30" y="44"/>
                    <a:pt x="30" y="44"/>
                    <a:pt x="30" y="44"/>
                  </a:cubicBezTo>
                  <a:cubicBezTo>
                    <a:pt x="29" y="46"/>
                    <a:pt x="29" y="46"/>
                    <a:pt x="29" y="46"/>
                  </a:cubicBezTo>
                  <a:cubicBezTo>
                    <a:pt x="27" y="47"/>
                    <a:pt x="27" y="47"/>
                    <a:pt x="27" y="47"/>
                  </a:cubicBezTo>
                  <a:cubicBezTo>
                    <a:pt x="25" y="48"/>
                    <a:pt x="25" y="48"/>
                    <a:pt x="25" y="48"/>
                  </a:cubicBezTo>
                  <a:cubicBezTo>
                    <a:pt x="24" y="50"/>
                    <a:pt x="24" y="50"/>
                    <a:pt x="24" y="50"/>
                  </a:cubicBezTo>
                  <a:cubicBezTo>
                    <a:pt x="23" y="50"/>
                    <a:pt x="23" y="50"/>
                    <a:pt x="23" y="50"/>
                  </a:cubicBezTo>
                  <a:cubicBezTo>
                    <a:pt x="22" y="50"/>
                    <a:pt x="22" y="50"/>
                    <a:pt x="21" y="50"/>
                  </a:cubicBezTo>
                  <a:cubicBezTo>
                    <a:pt x="20" y="51"/>
                    <a:pt x="20" y="51"/>
                    <a:pt x="20" y="51"/>
                  </a:cubicBezTo>
                  <a:cubicBezTo>
                    <a:pt x="20" y="51"/>
                    <a:pt x="20" y="51"/>
                    <a:pt x="19" y="51"/>
                  </a:cubicBezTo>
                  <a:cubicBezTo>
                    <a:pt x="18" y="51"/>
                    <a:pt x="18" y="51"/>
                    <a:pt x="17" y="53"/>
                  </a:cubicBezTo>
                  <a:cubicBezTo>
                    <a:pt x="15" y="52"/>
                    <a:pt x="15" y="52"/>
                    <a:pt x="15" y="52"/>
                  </a:cubicBezTo>
                  <a:cubicBezTo>
                    <a:pt x="15" y="52"/>
                    <a:pt x="15" y="52"/>
                    <a:pt x="14" y="52"/>
                  </a:cubicBezTo>
                  <a:cubicBezTo>
                    <a:pt x="14" y="52"/>
                    <a:pt x="13" y="52"/>
                    <a:pt x="12" y="51"/>
                  </a:cubicBezTo>
                  <a:cubicBezTo>
                    <a:pt x="10" y="51"/>
                    <a:pt x="10" y="51"/>
                    <a:pt x="10" y="51"/>
                  </a:cubicBezTo>
                  <a:cubicBezTo>
                    <a:pt x="10" y="51"/>
                    <a:pt x="10" y="51"/>
                    <a:pt x="10" y="51"/>
                  </a:cubicBezTo>
                  <a:cubicBezTo>
                    <a:pt x="7" y="50"/>
                    <a:pt x="5" y="50"/>
                    <a:pt x="5" y="48"/>
                  </a:cubicBezTo>
                  <a:cubicBezTo>
                    <a:pt x="5" y="47"/>
                    <a:pt x="5" y="47"/>
                    <a:pt x="5" y="47"/>
                  </a:cubicBezTo>
                  <a:cubicBezTo>
                    <a:pt x="3" y="47"/>
                    <a:pt x="3" y="47"/>
                    <a:pt x="3" y="47"/>
                  </a:cubicBezTo>
                  <a:cubicBezTo>
                    <a:pt x="3" y="45"/>
                    <a:pt x="3" y="45"/>
                    <a:pt x="3" y="45"/>
                  </a:cubicBezTo>
                  <a:cubicBezTo>
                    <a:pt x="2" y="44"/>
                    <a:pt x="2" y="44"/>
                    <a:pt x="2" y="44"/>
                  </a:cubicBezTo>
                  <a:cubicBezTo>
                    <a:pt x="2" y="43"/>
                    <a:pt x="2" y="43"/>
                    <a:pt x="2" y="43"/>
                  </a:cubicBezTo>
                  <a:cubicBezTo>
                    <a:pt x="0" y="38"/>
                    <a:pt x="0" y="38"/>
                    <a:pt x="0" y="38"/>
                  </a:cubicBezTo>
                  <a:cubicBezTo>
                    <a:pt x="1" y="35"/>
                    <a:pt x="1" y="35"/>
                    <a:pt x="1" y="35"/>
                  </a:cubicBezTo>
                  <a:cubicBezTo>
                    <a:pt x="1" y="33"/>
                    <a:pt x="1" y="33"/>
                    <a:pt x="1" y="33"/>
                  </a:cubicBezTo>
                  <a:cubicBezTo>
                    <a:pt x="1" y="31"/>
                    <a:pt x="1" y="31"/>
                    <a:pt x="1" y="31"/>
                  </a:cubicBezTo>
                  <a:cubicBezTo>
                    <a:pt x="1" y="29"/>
                    <a:pt x="1" y="29"/>
                    <a:pt x="1" y="29"/>
                  </a:cubicBezTo>
                  <a:cubicBezTo>
                    <a:pt x="1" y="29"/>
                    <a:pt x="1" y="29"/>
                    <a:pt x="1" y="29"/>
                  </a:cubicBezTo>
                  <a:cubicBezTo>
                    <a:pt x="2" y="27"/>
                    <a:pt x="2" y="27"/>
                    <a:pt x="2" y="27"/>
                  </a:cubicBezTo>
                  <a:cubicBezTo>
                    <a:pt x="2" y="28"/>
                    <a:pt x="2" y="28"/>
                    <a:pt x="2" y="28"/>
                  </a:cubicBezTo>
                  <a:cubicBezTo>
                    <a:pt x="2" y="27"/>
                    <a:pt x="2" y="26"/>
                    <a:pt x="2" y="26"/>
                  </a:cubicBezTo>
                  <a:cubicBezTo>
                    <a:pt x="2" y="25"/>
                    <a:pt x="2" y="25"/>
                    <a:pt x="2" y="25"/>
                  </a:cubicBezTo>
                  <a:cubicBezTo>
                    <a:pt x="2" y="23"/>
                    <a:pt x="2" y="23"/>
                    <a:pt x="2" y="23"/>
                  </a:cubicBezTo>
                  <a:cubicBezTo>
                    <a:pt x="2" y="22"/>
                    <a:pt x="3" y="20"/>
                    <a:pt x="4" y="20"/>
                  </a:cubicBezTo>
                  <a:cubicBezTo>
                    <a:pt x="4" y="19"/>
                    <a:pt x="4" y="19"/>
                    <a:pt x="4" y="19"/>
                  </a:cubicBezTo>
                  <a:cubicBezTo>
                    <a:pt x="4" y="19"/>
                    <a:pt x="3" y="18"/>
                    <a:pt x="3" y="17"/>
                  </a:cubicBezTo>
                  <a:cubicBezTo>
                    <a:pt x="3" y="16"/>
                    <a:pt x="3" y="16"/>
                    <a:pt x="3" y="16"/>
                  </a:cubicBezTo>
                  <a:cubicBezTo>
                    <a:pt x="3" y="15"/>
                    <a:pt x="3" y="14"/>
                    <a:pt x="4" y="13"/>
                  </a:cubicBezTo>
                  <a:cubicBezTo>
                    <a:pt x="4" y="14"/>
                    <a:pt x="5" y="14"/>
                    <a:pt x="6" y="14"/>
                  </a:cubicBezTo>
                  <a:cubicBezTo>
                    <a:pt x="6" y="14"/>
                    <a:pt x="6" y="14"/>
                    <a:pt x="6" y="14"/>
                  </a:cubicBezTo>
                  <a:cubicBezTo>
                    <a:pt x="6" y="14"/>
                    <a:pt x="7" y="14"/>
                    <a:pt x="7" y="13"/>
                  </a:cubicBezTo>
                  <a:cubicBezTo>
                    <a:pt x="8" y="12"/>
                    <a:pt x="9" y="10"/>
                    <a:pt x="9" y="9"/>
                  </a:cubicBezTo>
                  <a:cubicBezTo>
                    <a:pt x="10" y="9"/>
                    <a:pt x="10" y="9"/>
                    <a:pt x="10" y="9"/>
                  </a:cubicBezTo>
                  <a:cubicBezTo>
                    <a:pt x="10" y="8"/>
                    <a:pt x="10" y="8"/>
                    <a:pt x="10" y="6"/>
                  </a:cubicBezTo>
                  <a:cubicBezTo>
                    <a:pt x="11" y="6"/>
                    <a:pt x="11" y="6"/>
                    <a:pt x="11" y="6"/>
                  </a:cubicBezTo>
                  <a:cubicBezTo>
                    <a:pt x="11" y="6"/>
                    <a:pt x="11" y="6"/>
                    <a:pt x="11" y="6"/>
                  </a:cubicBezTo>
                  <a:cubicBezTo>
                    <a:pt x="12" y="6"/>
                    <a:pt x="12" y="6"/>
                    <a:pt x="12" y="6"/>
                  </a:cubicBezTo>
                  <a:cubicBezTo>
                    <a:pt x="13" y="5"/>
                    <a:pt x="13" y="5"/>
                    <a:pt x="13" y="5"/>
                  </a:cubicBezTo>
                  <a:cubicBezTo>
                    <a:pt x="14" y="4"/>
                    <a:pt x="14" y="4"/>
                    <a:pt x="15" y="3"/>
                  </a:cubicBezTo>
                  <a:cubicBezTo>
                    <a:pt x="15" y="3"/>
                    <a:pt x="16" y="3"/>
                    <a:pt x="16" y="2"/>
                  </a:cubicBezTo>
                  <a:cubicBezTo>
                    <a:pt x="17" y="2"/>
                    <a:pt x="17" y="2"/>
                    <a:pt x="17" y="2"/>
                  </a:cubicBezTo>
                  <a:cubicBezTo>
                    <a:pt x="18" y="1"/>
                    <a:pt x="18" y="1"/>
                    <a:pt x="18" y="1"/>
                  </a:cubicBezTo>
                  <a:cubicBezTo>
                    <a:pt x="19" y="1"/>
                    <a:pt x="20" y="0"/>
                    <a:pt x="21" y="0"/>
                  </a:cubicBezTo>
                  <a:cubicBezTo>
                    <a:pt x="22" y="0"/>
                    <a:pt x="22" y="0"/>
                    <a:pt x="23" y="1"/>
                  </a:cubicBezTo>
                  <a:cubicBezTo>
                    <a:pt x="23" y="0"/>
                    <a:pt x="23" y="0"/>
                    <a:pt x="23" y="0"/>
                  </a:cubicBezTo>
                  <a:cubicBezTo>
                    <a:pt x="24" y="1"/>
                    <a:pt x="24" y="1"/>
                    <a:pt x="24" y="1"/>
                  </a:cubicBezTo>
                  <a:cubicBezTo>
                    <a:pt x="25" y="2"/>
                    <a:pt x="26" y="2"/>
                    <a:pt x="26" y="2"/>
                  </a:cubicBezTo>
                  <a:cubicBezTo>
                    <a:pt x="28" y="4"/>
                    <a:pt x="28" y="4"/>
                    <a:pt x="28" y="4"/>
                  </a:cubicBezTo>
                  <a:cubicBezTo>
                    <a:pt x="28" y="4"/>
                    <a:pt x="28" y="4"/>
                    <a:pt x="28" y="4"/>
                  </a:cubicBezTo>
                  <a:cubicBezTo>
                    <a:pt x="30" y="5"/>
                    <a:pt x="30" y="7"/>
                    <a:pt x="30" y="9"/>
                  </a:cubicBezTo>
                  <a:cubicBezTo>
                    <a:pt x="30" y="10"/>
                    <a:pt x="30" y="10"/>
                    <a:pt x="30" y="10"/>
                  </a:cubicBezTo>
                  <a:cubicBezTo>
                    <a:pt x="30" y="14"/>
                    <a:pt x="30" y="14"/>
                    <a:pt x="30" y="14"/>
                  </a:cubicBezTo>
                  <a:cubicBezTo>
                    <a:pt x="30" y="14"/>
                    <a:pt x="30" y="14"/>
                    <a:pt x="30" y="14"/>
                  </a:cubicBezTo>
                  <a:cubicBezTo>
                    <a:pt x="28" y="17"/>
                    <a:pt x="28" y="17"/>
                    <a:pt x="28" y="17"/>
                  </a:cubicBezTo>
                  <a:cubicBezTo>
                    <a:pt x="27" y="19"/>
                    <a:pt x="27" y="19"/>
                    <a:pt x="27" y="19"/>
                  </a:cubicBezTo>
                  <a:cubicBezTo>
                    <a:pt x="26" y="21"/>
                    <a:pt x="26" y="21"/>
                    <a:pt x="26" y="21"/>
                  </a:cubicBezTo>
                  <a:cubicBezTo>
                    <a:pt x="23" y="23"/>
                    <a:pt x="21" y="24"/>
                    <a:pt x="20" y="24"/>
                  </a:cubicBezTo>
                  <a:cubicBezTo>
                    <a:pt x="20" y="25"/>
                    <a:pt x="19" y="26"/>
                    <a:pt x="18" y="26"/>
                  </a:cubicBezTo>
                  <a:cubicBezTo>
                    <a:pt x="17" y="26"/>
                    <a:pt x="17" y="26"/>
                    <a:pt x="17" y="26"/>
                  </a:cubicBezTo>
                  <a:cubicBezTo>
                    <a:pt x="15" y="27"/>
                    <a:pt x="15" y="27"/>
                    <a:pt x="15" y="27"/>
                  </a:cubicBezTo>
                  <a:cubicBezTo>
                    <a:pt x="14" y="27"/>
                    <a:pt x="14" y="27"/>
                    <a:pt x="14" y="27"/>
                  </a:cubicBezTo>
                  <a:cubicBezTo>
                    <a:pt x="11" y="28"/>
                    <a:pt x="11" y="28"/>
                    <a:pt x="11" y="28"/>
                  </a:cubicBezTo>
                  <a:cubicBezTo>
                    <a:pt x="10" y="27"/>
                    <a:pt x="10" y="27"/>
                    <a:pt x="10" y="27"/>
                  </a:cubicBezTo>
                  <a:cubicBezTo>
                    <a:pt x="9" y="27"/>
                    <a:pt x="9" y="27"/>
                    <a:pt x="9" y="27"/>
                  </a:cubicBezTo>
                  <a:cubicBezTo>
                    <a:pt x="9" y="28"/>
                    <a:pt x="9" y="29"/>
                    <a:pt x="9" y="30"/>
                  </a:cubicBezTo>
                  <a:cubicBezTo>
                    <a:pt x="8" y="30"/>
                    <a:pt x="8" y="30"/>
                    <a:pt x="8" y="30"/>
                  </a:cubicBezTo>
                  <a:cubicBezTo>
                    <a:pt x="8" y="31"/>
                    <a:pt x="8" y="31"/>
                    <a:pt x="8" y="31"/>
                  </a:cubicBezTo>
                  <a:cubicBezTo>
                    <a:pt x="7" y="33"/>
                    <a:pt x="7" y="33"/>
                    <a:pt x="7" y="33"/>
                  </a:cubicBezTo>
                  <a:cubicBezTo>
                    <a:pt x="7" y="34"/>
                    <a:pt x="8" y="35"/>
                    <a:pt x="8" y="36"/>
                  </a:cubicBezTo>
                  <a:cubicBezTo>
                    <a:pt x="7" y="37"/>
                    <a:pt x="7" y="37"/>
                    <a:pt x="7" y="37"/>
                  </a:cubicBezTo>
                  <a:cubicBezTo>
                    <a:pt x="7" y="37"/>
                    <a:pt x="7" y="38"/>
                    <a:pt x="7" y="39"/>
                  </a:cubicBezTo>
                  <a:cubicBezTo>
                    <a:pt x="7" y="39"/>
                    <a:pt x="7" y="39"/>
                    <a:pt x="7" y="39"/>
                  </a:cubicBezTo>
                  <a:cubicBezTo>
                    <a:pt x="7" y="40"/>
                    <a:pt x="7" y="40"/>
                    <a:pt x="8" y="40"/>
                  </a:cubicBezTo>
                  <a:cubicBezTo>
                    <a:pt x="8" y="41"/>
                    <a:pt x="8" y="42"/>
                    <a:pt x="9" y="42"/>
                  </a:cubicBezTo>
                  <a:cubicBezTo>
                    <a:pt x="10" y="43"/>
                    <a:pt x="10" y="43"/>
                    <a:pt x="10" y="43"/>
                  </a:cubicBezTo>
                  <a:cubicBezTo>
                    <a:pt x="12" y="43"/>
                    <a:pt x="12" y="43"/>
                    <a:pt x="12" y="43"/>
                  </a:cubicBezTo>
                  <a:cubicBezTo>
                    <a:pt x="12" y="44"/>
                    <a:pt x="12" y="44"/>
                    <a:pt x="12" y="44"/>
                  </a:cubicBezTo>
                  <a:cubicBezTo>
                    <a:pt x="13" y="44"/>
                    <a:pt x="13" y="44"/>
                    <a:pt x="13" y="44"/>
                  </a:cubicBezTo>
                  <a:cubicBezTo>
                    <a:pt x="16" y="44"/>
                    <a:pt x="16" y="44"/>
                    <a:pt x="16" y="44"/>
                  </a:cubicBezTo>
                  <a:cubicBezTo>
                    <a:pt x="18" y="44"/>
                    <a:pt x="18" y="44"/>
                    <a:pt x="18" y="44"/>
                  </a:cubicBezTo>
                  <a:cubicBezTo>
                    <a:pt x="19" y="43"/>
                    <a:pt x="19" y="43"/>
                    <a:pt x="19" y="43"/>
                  </a:cubicBezTo>
                  <a:cubicBezTo>
                    <a:pt x="20" y="43"/>
                    <a:pt x="20" y="43"/>
                    <a:pt x="20" y="43"/>
                  </a:cubicBezTo>
                  <a:cubicBezTo>
                    <a:pt x="21" y="41"/>
                    <a:pt x="21" y="41"/>
                    <a:pt x="21" y="41"/>
                  </a:cubicBezTo>
                  <a:cubicBezTo>
                    <a:pt x="21" y="41"/>
                    <a:pt x="21" y="41"/>
                    <a:pt x="21" y="41"/>
                  </a:cubicBezTo>
                  <a:cubicBezTo>
                    <a:pt x="24" y="40"/>
                    <a:pt x="24" y="40"/>
                    <a:pt x="24" y="40"/>
                  </a:cubicBezTo>
                  <a:cubicBezTo>
                    <a:pt x="24" y="40"/>
                    <a:pt x="25" y="39"/>
                    <a:pt x="25" y="39"/>
                  </a:cubicBezTo>
                  <a:cubicBezTo>
                    <a:pt x="25" y="39"/>
                    <a:pt x="25" y="39"/>
                    <a:pt x="25" y="39"/>
                  </a:cubicBezTo>
                  <a:cubicBezTo>
                    <a:pt x="27" y="38"/>
                    <a:pt x="28" y="38"/>
                    <a:pt x="28" y="36"/>
                  </a:cubicBezTo>
                  <a:cubicBezTo>
                    <a:pt x="29" y="36"/>
                    <a:pt x="30" y="35"/>
                    <a:pt x="31" y="35"/>
                  </a:cubicBezTo>
                  <a:cubicBezTo>
                    <a:pt x="32" y="35"/>
                    <a:pt x="32" y="35"/>
                    <a:pt x="32" y="35"/>
                  </a:cubicBezTo>
                  <a:cubicBezTo>
                    <a:pt x="33" y="36"/>
                    <a:pt x="34" y="38"/>
                    <a:pt x="34" y="39"/>
                  </a:cubicBezTo>
                  <a:moveTo>
                    <a:pt x="23" y="8"/>
                  </a:moveTo>
                  <a:cubicBezTo>
                    <a:pt x="23" y="8"/>
                    <a:pt x="23" y="8"/>
                    <a:pt x="23" y="8"/>
                  </a:cubicBezTo>
                  <a:cubicBezTo>
                    <a:pt x="23" y="8"/>
                    <a:pt x="23" y="8"/>
                    <a:pt x="23" y="8"/>
                  </a:cubicBezTo>
                  <a:cubicBezTo>
                    <a:pt x="22" y="8"/>
                    <a:pt x="22" y="8"/>
                    <a:pt x="22" y="8"/>
                  </a:cubicBezTo>
                  <a:cubicBezTo>
                    <a:pt x="22" y="8"/>
                    <a:pt x="21" y="8"/>
                    <a:pt x="21" y="8"/>
                  </a:cubicBezTo>
                  <a:cubicBezTo>
                    <a:pt x="20" y="9"/>
                    <a:pt x="20" y="9"/>
                    <a:pt x="20" y="9"/>
                  </a:cubicBezTo>
                  <a:cubicBezTo>
                    <a:pt x="19" y="9"/>
                    <a:pt x="19" y="9"/>
                    <a:pt x="19" y="9"/>
                  </a:cubicBezTo>
                  <a:cubicBezTo>
                    <a:pt x="19" y="9"/>
                    <a:pt x="19" y="9"/>
                    <a:pt x="19" y="9"/>
                  </a:cubicBezTo>
                  <a:cubicBezTo>
                    <a:pt x="17" y="11"/>
                    <a:pt x="17" y="11"/>
                    <a:pt x="17" y="11"/>
                  </a:cubicBezTo>
                  <a:cubicBezTo>
                    <a:pt x="16" y="12"/>
                    <a:pt x="16" y="12"/>
                    <a:pt x="16" y="12"/>
                  </a:cubicBezTo>
                  <a:cubicBezTo>
                    <a:pt x="14" y="15"/>
                    <a:pt x="14" y="15"/>
                    <a:pt x="14" y="15"/>
                  </a:cubicBezTo>
                  <a:cubicBezTo>
                    <a:pt x="13" y="16"/>
                    <a:pt x="13" y="16"/>
                    <a:pt x="13" y="16"/>
                  </a:cubicBezTo>
                  <a:cubicBezTo>
                    <a:pt x="13" y="17"/>
                    <a:pt x="13" y="18"/>
                    <a:pt x="12" y="19"/>
                  </a:cubicBezTo>
                  <a:cubicBezTo>
                    <a:pt x="12" y="19"/>
                    <a:pt x="12" y="19"/>
                    <a:pt x="12" y="19"/>
                  </a:cubicBezTo>
                  <a:cubicBezTo>
                    <a:pt x="12" y="19"/>
                    <a:pt x="13" y="19"/>
                    <a:pt x="14" y="19"/>
                  </a:cubicBezTo>
                  <a:cubicBezTo>
                    <a:pt x="15" y="18"/>
                    <a:pt x="15" y="18"/>
                    <a:pt x="15" y="18"/>
                  </a:cubicBezTo>
                  <a:cubicBezTo>
                    <a:pt x="15" y="17"/>
                    <a:pt x="15" y="17"/>
                    <a:pt x="15" y="17"/>
                  </a:cubicBezTo>
                  <a:cubicBezTo>
                    <a:pt x="17" y="18"/>
                    <a:pt x="17" y="18"/>
                    <a:pt x="17" y="18"/>
                  </a:cubicBezTo>
                  <a:cubicBezTo>
                    <a:pt x="17" y="16"/>
                    <a:pt x="17" y="16"/>
                    <a:pt x="17" y="16"/>
                  </a:cubicBezTo>
                  <a:cubicBezTo>
                    <a:pt x="18" y="16"/>
                    <a:pt x="18" y="16"/>
                    <a:pt x="18" y="16"/>
                  </a:cubicBezTo>
                  <a:cubicBezTo>
                    <a:pt x="19" y="17"/>
                    <a:pt x="19" y="17"/>
                    <a:pt x="19" y="17"/>
                  </a:cubicBezTo>
                  <a:cubicBezTo>
                    <a:pt x="20" y="15"/>
                    <a:pt x="20" y="15"/>
                    <a:pt x="20" y="15"/>
                  </a:cubicBezTo>
                  <a:cubicBezTo>
                    <a:pt x="20" y="15"/>
                    <a:pt x="20" y="15"/>
                    <a:pt x="20" y="15"/>
                  </a:cubicBezTo>
                  <a:cubicBezTo>
                    <a:pt x="20" y="14"/>
                    <a:pt x="20" y="14"/>
                    <a:pt x="20" y="14"/>
                  </a:cubicBezTo>
                  <a:cubicBezTo>
                    <a:pt x="22" y="14"/>
                    <a:pt x="22" y="14"/>
                    <a:pt x="22" y="14"/>
                  </a:cubicBezTo>
                  <a:cubicBezTo>
                    <a:pt x="22" y="13"/>
                    <a:pt x="22" y="13"/>
                    <a:pt x="22" y="13"/>
                  </a:cubicBezTo>
                  <a:cubicBezTo>
                    <a:pt x="22" y="13"/>
                    <a:pt x="22" y="13"/>
                    <a:pt x="22" y="13"/>
                  </a:cubicBezTo>
                  <a:cubicBezTo>
                    <a:pt x="24" y="11"/>
                    <a:pt x="24" y="11"/>
                    <a:pt x="24" y="11"/>
                  </a:cubicBezTo>
                  <a:cubicBezTo>
                    <a:pt x="24" y="10"/>
                    <a:pt x="24" y="10"/>
                    <a:pt x="24" y="9"/>
                  </a:cubicBezTo>
                  <a:cubicBezTo>
                    <a:pt x="24" y="9"/>
                    <a:pt x="24"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8"/>
            <p:cNvSpPr>
              <a:spLocks/>
            </p:cNvSpPr>
            <p:nvPr userDrawn="1"/>
          </p:nvSpPr>
          <p:spPr bwMode="auto">
            <a:xfrm>
              <a:off x="605" y="421"/>
              <a:ext cx="78" cy="94"/>
            </a:xfrm>
            <a:custGeom>
              <a:avLst/>
              <a:gdLst>
                <a:gd name="T0" fmla="*/ 33 w 38"/>
                <a:gd name="T1" fmla="*/ 8 h 45"/>
                <a:gd name="T2" fmla="*/ 30 w 38"/>
                <a:gd name="T3" fmla="*/ 9 h 45"/>
                <a:gd name="T4" fmla="*/ 27 w 38"/>
                <a:gd name="T5" fmla="*/ 10 h 45"/>
                <a:gd name="T6" fmla="*/ 26 w 38"/>
                <a:gd name="T7" fmla="*/ 11 h 45"/>
                <a:gd name="T8" fmla="*/ 22 w 38"/>
                <a:gd name="T9" fmla="*/ 14 h 45"/>
                <a:gd name="T10" fmla="*/ 19 w 38"/>
                <a:gd name="T11" fmla="*/ 16 h 45"/>
                <a:gd name="T12" fmla="*/ 17 w 38"/>
                <a:gd name="T13" fmla="*/ 19 h 45"/>
                <a:gd name="T14" fmla="*/ 15 w 38"/>
                <a:gd name="T15" fmla="*/ 22 h 45"/>
                <a:gd name="T16" fmla="*/ 14 w 38"/>
                <a:gd name="T17" fmla="*/ 24 h 45"/>
                <a:gd name="T18" fmla="*/ 13 w 38"/>
                <a:gd name="T19" fmla="*/ 26 h 45"/>
                <a:gd name="T20" fmla="*/ 12 w 38"/>
                <a:gd name="T21" fmla="*/ 28 h 45"/>
                <a:gd name="T22" fmla="*/ 12 w 38"/>
                <a:gd name="T23" fmla="*/ 29 h 45"/>
                <a:gd name="T24" fmla="*/ 10 w 38"/>
                <a:gd name="T25" fmla="*/ 32 h 45"/>
                <a:gd name="T26" fmla="*/ 10 w 38"/>
                <a:gd name="T27" fmla="*/ 36 h 45"/>
                <a:gd name="T28" fmla="*/ 10 w 38"/>
                <a:gd name="T29" fmla="*/ 38 h 45"/>
                <a:gd name="T30" fmla="*/ 12 w 38"/>
                <a:gd name="T31" fmla="*/ 41 h 45"/>
                <a:gd name="T32" fmla="*/ 9 w 38"/>
                <a:gd name="T33" fmla="*/ 44 h 45"/>
                <a:gd name="T34" fmla="*/ 3 w 38"/>
                <a:gd name="T35" fmla="*/ 44 h 45"/>
                <a:gd name="T36" fmla="*/ 2 w 38"/>
                <a:gd name="T37" fmla="*/ 41 h 45"/>
                <a:gd name="T38" fmla="*/ 2 w 38"/>
                <a:gd name="T39" fmla="*/ 37 h 45"/>
                <a:gd name="T40" fmla="*/ 2 w 38"/>
                <a:gd name="T41" fmla="*/ 34 h 45"/>
                <a:gd name="T42" fmla="*/ 2 w 38"/>
                <a:gd name="T43" fmla="*/ 31 h 45"/>
                <a:gd name="T44" fmla="*/ 2 w 38"/>
                <a:gd name="T45" fmla="*/ 27 h 45"/>
                <a:gd name="T46" fmla="*/ 2 w 38"/>
                <a:gd name="T47" fmla="*/ 25 h 45"/>
                <a:gd name="T48" fmla="*/ 2 w 38"/>
                <a:gd name="T49" fmla="*/ 22 h 45"/>
                <a:gd name="T50" fmla="*/ 2 w 38"/>
                <a:gd name="T51" fmla="*/ 20 h 45"/>
                <a:gd name="T52" fmla="*/ 2 w 38"/>
                <a:gd name="T53" fmla="*/ 17 h 45"/>
                <a:gd name="T54" fmla="*/ 2 w 38"/>
                <a:gd name="T55" fmla="*/ 14 h 45"/>
                <a:gd name="T56" fmla="*/ 0 w 38"/>
                <a:gd name="T57" fmla="*/ 11 h 45"/>
                <a:gd name="T58" fmla="*/ 1 w 38"/>
                <a:gd name="T59" fmla="*/ 9 h 45"/>
                <a:gd name="T60" fmla="*/ 0 w 38"/>
                <a:gd name="T61" fmla="*/ 5 h 45"/>
                <a:gd name="T62" fmla="*/ 4 w 38"/>
                <a:gd name="T63" fmla="*/ 0 h 45"/>
                <a:gd name="T64" fmla="*/ 7 w 38"/>
                <a:gd name="T65" fmla="*/ 3 h 45"/>
                <a:gd name="T66" fmla="*/ 8 w 38"/>
                <a:gd name="T67" fmla="*/ 7 h 45"/>
                <a:gd name="T68" fmla="*/ 9 w 38"/>
                <a:gd name="T69" fmla="*/ 13 h 45"/>
                <a:gd name="T70" fmla="*/ 9 w 38"/>
                <a:gd name="T71" fmla="*/ 15 h 45"/>
                <a:gd name="T72" fmla="*/ 9 w 38"/>
                <a:gd name="T73" fmla="*/ 20 h 45"/>
                <a:gd name="T74" fmla="*/ 9 w 38"/>
                <a:gd name="T75" fmla="*/ 21 h 45"/>
                <a:gd name="T76" fmla="*/ 10 w 38"/>
                <a:gd name="T77" fmla="*/ 21 h 45"/>
                <a:gd name="T78" fmla="*/ 11 w 38"/>
                <a:gd name="T79" fmla="*/ 18 h 45"/>
                <a:gd name="T80" fmla="*/ 13 w 38"/>
                <a:gd name="T81" fmla="*/ 16 h 45"/>
                <a:gd name="T82" fmla="*/ 14 w 38"/>
                <a:gd name="T83" fmla="*/ 13 h 45"/>
                <a:gd name="T84" fmla="*/ 17 w 38"/>
                <a:gd name="T85" fmla="*/ 10 h 45"/>
                <a:gd name="T86" fmla="*/ 18 w 38"/>
                <a:gd name="T87" fmla="*/ 8 h 45"/>
                <a:gd name="T88" fmla="*/ 20 w 38"/>
                <a:gd name="T89" fmla="*/ 8 h 45"/>
                <a:gd name="T90" fmla="*/ 21 w 38"/>
                <a:gd name="T91" fmla="*/ 7 h 45"/>
                <a:gd name="T92" fmla="*/ 23 w 38"/>
                <a:gd name="T93" fmla="*/ 6 h 45"/>
                <a:gd name="T94" fmla="*/ 24 w 38"/>
                <a:gd name="T95" fmla="*/ 5 h 45"/>
                <a:gd name="T96" fmla="*/ 27 w 38"/>
                <a:gd name="T97" fmla="*/ 3 h 45"/>
                <a:gd name="T98" fmla="*/ 31 w 38"/>
                <a:gd name="T99" fmla="*/ 2 h 45"/>
                <a:gd name="T100" fmla="*/ 31 w 38"/>
                <a:gd name="T101" fmla="*/ 2 h 45"/>
                <a:gd name="T102" fmla="*/ 33 w 38"/>
                <a:gd name="T103" fmla="*/ 2 h 45"/>
                <a:gd name="T104" fmla="*/ 38 w 38"/>
                <a:gd name="T105"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45">
                  <a:moveTo>
                    <a:pt x="37" y="8"/>
                  </a:moveTo>
                  <a:cubicBezTo>
                    <a:pt x="33" y="8"/>
                    <a:pt x="33" y="8"/>
                    <a:pt x="33" y="8"/>
                  </a:cubicBezTo>
                  <a:cubicBezTo>
                    <a:pt x="31" y="9"/>
                    <a:pt x="31" y="9"/>
                    <a:pt x="31" y="9"/>
                  </a:cubicBezTo>
                  <a:cubicBezTo>
                    <a:pt x="30" y="9"/>
                    <a:pt x="30" y="9"/>
                    <a:pt x="30" y="9"/>
                  </a:cubicBezTo>
                  <a:cubicBezTo>
                    <a:pt x="28" y="10"/>
                    <a:pt x="28" y="10"/>
                    <a:pt x="28" y="10"/>
                  </a:cubicBezTo>
                  <a:cubicBezTo>
                    <a:pt x="27" y="10"/>
                    <a:pt x="27" y="10"/>
                    <a:pt x="27" y="10"/>
                  </a:cubicBezTo>
                  <a:cubicBezTo>
                    <a:pt x="26" y="11"/>
                    <a:pt x="26" y="11"/>
                    <a:pt x="26" y="11"/>
                  </a:cubicBezTo>
                  <a:cubicBezTo>
                    <a:pt x="26" y="11"/>
                    <a:pt x="26" y="11"/>
                    <a:pt x="26" y="11"/>
                  </a:cubicBezTo>
                  <a:cubicBezTo>
                    <a:pt x="24" y="12"/>
                    <a:pt x="24" y="12"/>
                    <a:pt x="24" y="12"/>
                  </a:cubicBezTo>
                  <a:cubicBezTo>
                    <a:pt x="22" y="14"/>
                    <a:pt x="22" y="14"/>
                    <a:pt x="22" y="14"/>
                  </a:cubicBezTo>
                  <a:cubicBezTo>
                    <a:pt x="21" y="14"/>
                    <a:pt x="21" y="14"/>
                    <a:pt x="21" y="14"/>
                  </a:cubicBezTo>
                  <a:cubicBezTo>
                    <a:pt x="20" y="15"/>
                    <a:pt x="20" y="16"/>
                    <a:pt x="19" y="16"/>
                  </a:cubicBezTo>
                  <a:cubicBezTo>
                    <a:pt x="18" y="19"/>
                    <a:pt x="18" y="19"/>
                    <a:pt x="18" y="19"/>
                  </a:cubicBezTo>
                  <a:cubicBezTo>
                    <a:pt x="17" y="19"/>
                    <a:pt x="17" y="19"/>
                    <a:pt x="17" y="19"/>
                  </a:cubicBezTo>
                  <a:cubicBezTo>
                    <a:pt x="17" y="20"/>
                    <a:pt x="17" y="20"/>
                    <a:pt x="17" y="21"/>
                  </a:cubicBezTo>
                  <a:cubicBezTo>
                    <a:pt x="15" y="22"/>
                    <a:pt x="15" y="22"/>
                    <a:pt x="15" y="22"/>
                  </a:cubicBezTo>
                  <a:cubicBezTo>
                    <a:pt x="14" y="23"/>
                    <a:pt x="14" y="23"/>
                    <a:pt x="14" y="23"/>
                  </a:cubicBezTo>
                  <a:cubicBezTo>
                    <a:pt x="14" y="24"/>
                    <a:pt x="14" y="24"/>
                    <a:pt x="14" y="24"/>
                  </a:cubicBezTo>
                  <a:cubicBezTo>
                    <a:pt x="13" y="26"/>
                    <a:pt x="13" y="26"/>
                    <a:pt x="13" y="26"/>
                  </a:cubicBezTo>
                  <a:cubicBezTo>
                    <a:pt x="13" y="26"/>
                    <a:pt x="13" y="26"/>
                    <a:pt x="13" y="26"/>
                  </a:cubicBezTo>
                  <a:cubicBezTo>
                    <a:pt x="13" y="27"/>
                    <a:pt x="13" y="27"/>
                    <a:pt x="13" y="27"/>
                  </a:cubicBezTo>
                  <a:cubicBezTo>
                    <a:pt x="12" y="28"/>
                    <a:pt x="12" y="28"/>
                    <a:pt x="12" y="28"/>
                  </a:cubicBezTo>
                  <a:cubicBezTo>
                    <a:pt x="13" y="28"/>
                    <a:pt x="13" y="28"/>
                    <a:pt x="13" y="29"/>
                  </a:cubicBezTo>
                  <a:cubicBezTo>
                    <a:pt x="12" y="29"/>
                    <a:pt x="12" y="29"/>
                    <a:pt x="12" y="29"/>
                  </a:cubicBezTo>
                  <a:cubicBezTo>
                    <a:pt x="11" y="31"/>
                    <a:pt x="11" y="31"/>
                    <a:pt x="11" y="31"/>
                  </a:cubicBezTo>
                  <a:cubicBezTo>
                    <a:pt x="10" y="32"/>
                    <a:pt x="10" y="32"/>
                    <a:pt x="10" y="32"/>
                  </a:cubicBezTo>
                  <a:cubicBezTo>
                    <a:pt x="11" y="34"/>
                    <a:pt x="11" y="34"/>
                    <a:pt x="11" y="34"/>
                  </a:cubicBezTo>
                  <a:cubicBezTo>
                    <a:pt x="10" y="36"/>
                    <a:pt x="10" y="36"/>
                    <a:pt x="10" y="36"/>
                  </a:cubicBezTo>
                  <a:cubicBezTo>
                    <a:pt x="10" y="36"/>
                    <a:pt x="10" y="37"/>
                    <a:pt x="10" y="37"/>
                  </a:cubicBezTo>
                  <a:cubicBezTo>
                    <a:pt x="10" y="37"/>
                    <a:pt x="10" y="38"/>
                    <a:pt x="10" y="38"/>
                  </a:cubicBezTo>
                  <a:cubicBezTo>
                    <a:pt x="10" y="39"/>
                    <a:pt x="10" y="39"/>
                    <a:pt x="10" y="39"/>
                  </a:cubicBezTo>
                  <a:cubicBezTo>
                    <a:pt x="12" y="41"/>
                    <a:pt x="12" y="41"/>
                    <a:pt x="12" y="41"/>
                  </a:cubicBezTo>
                  <a:cubicBezTo>
                    <a:pt x="10" y="43"/>
                    <a:pt x="10" y="43"/>
                    <a:pt x="10" y="43"/>
                  </a:cubicBezTo>
                  <a:cubicBezTo>
                    <a:pt x="9" y="44"/>
                    <a:pt x="9" y="44"/>
                    <a:pt x="9" y="44"/>
                  </a:cubicBezTo>
                  <a:cubicBezTo>
                    <a:pt x="6" y="45"/>
                    <a:pt x="6" y="45"/>
                    <a:pt x="6" y="45"/>
                  </a:cubicBezTo>
                  <a:cubicBezTo>
                    <a:pt x="3" y="44"/>
                    <a:pt x="3" y="44"/>
                    <a:pt x="3" y="44"/>
                  </a:cubicBezTo>
                  <a:cubicBezTo>
                    <a:pt x="3" y="41"/>
                    <a:pt x="3" y="41"/>
                    <a:pt x="3" y="41"/>
                  </a:cubicBezTo>
                  <a:cubicBezTo>
                    <a:pt x="2" y="41"/>
                    <a:pt x="2" y="41"/>
                    <a:pt x="2" y="41"/>
                  </a:cubicBezTo>
                  <a:cubicBezTo>
                    <a:pt x="2" y="39"/>
                    <a:pt x="2" y="39"/>
                    <a:pt x="2" y="39"/>
                  </a:cubicBezTo>
                  <a:cubicBezTo>
                    <a:pt x="2" y="38"/>
                    <a:pt x="2" y="37"/>
                    <a:pt x="2" y="37"/>
                  </a:cubicBezTo>
                  <a:cubicBezTo>
                    <a:pt x="2" y="36"/>
                    <a:pt x="2" y="36"/>
                    <a:pt x="2" y="35"/>
                  </a:cubicBezTo>
                  <a:cubicBezTo>
                    <a:pt x="2" y="34"/>
                    <a:pt x="2" y="34"/>
                    <a:pt x="2" y="34"/>
                  </a:cubicBezTo>
                  <a:cubicBezTo>
                    <a:pt x="2" y="34"/>
                    <a:pt x="1" y="33"/>
                    <a:pt x="1" y="32"/>
                  </a:cubicBezTo>
                  <a:cubicBezTo>
                    <a:pt x="1" y="32"/>
                    <a:pt x="2" y="31"/>
                    <a:pt x="2" y="31"/>
                  </a:cubicBezTo>
                  <a:cubicBezTo>
                    <a:pt x="2" y="31"/>
                    <a:pt x="2" y="30"/>
                    <a:pt x="2" y="28"/>
                  </a:cubicBezTo>
                  <a:cubicBezTo>
                    <a:pt x="2" y="27"/>
                    <a:pt x="2" y="27"/>
                    <a:pt x="2" y="27"/>
                  </a:cubicBezTo>
                  <a:cubicBezTo>
                    <a:pt x="2" y="26"/>
                    <a:pt x="2" y="26"/>
                    <a:pt x="2" y="26"/>
                  </a:cubicBezTo>
                  <a:cubicBezTo>
                    <a:pt x="2" y="25"/>
                    <a:pt x="2" y="25"/>
                    <a:pt x="2" y="25"/>
                  </a:cubicBezTo>
                  <a:cubicBezTo>
                    <a:pt x="2" y="24"/>
                    <a:pt x="2" y="24"/>
                    <a:pt x="2" y="24"/>
                  </a:cubicBezTo>
                  <a:cubicBezTo>
                    <a:pt x="2" y="22"/>
                    <a:pt x="2" y="22"/>
                    <a:pt x="2" y="22"/>
                  </a:cubicBezTo>
                  <a:cubicBezTo>
                    <a:pt x="2" y="21"/>
                    <a:pt x="2" y="21"/>
                    <a:pt x="2" y="21"/>
                  </a:cubicBezTo>
                  <a:cubicBezTo>
                    <a:pt x="2" y="20"/>
                    <a:pt x="2" y="20"/>
                    <a:pt x="2" y="20"/>
                  </a:cubicBezTo>
                  <a:cubicBezTo>
                    <a:pt x="2" y="18"/>
                    <a:pt x="2" y="18"/>
                    <a:pt x="2" y="18"/>
                  </a:cubicBezTo>
                  <a:cubicBezTo>
                    <a:pt x="2" y="18"/>
                    <a:pt x="2" y="17"/>
                    <a:pt x="2" y="17"/>
                  </a:cubicBezTo>
                  <a:cubicBezTo>
                    <a:pt x="2" y="16"/>
                    <a:pt x="2" y="15"/>
                    <a:pt x="1" y="15"/>
                  </a:cubicBezTo>
                  <a:cubicBezTo>
                    <a:pt x="2" y="14"/>
                    <a:pt x="2" y="14"/>
                    <a:pt x="2" y="14"/>
                  </a:cubicBezTo>
                  <a:cubicBezTo>
                    <a:pt x="1" y="12"/>
                    <a:pt x="1" y="12"/>
                    <a:pt x="1" y="12"/>
                  </a:cubicBezTo>
                  <a:cubicBezTo>
                    <a:pt x="0" y="11"/>
                    <a:pt x="0" y="11"/>
                    <a:pt x="0" y="11"/>
                  </a:cubicBezTo>
                  <a:cubicBezTo>
                    <a:pt x="1" y="9"/>
                    <a:pt x="1" y="9"/>
                    <a:pt x="1" y="9"/>
                  </a:cubicBezTo>
                  <a:cubicBezTo>
                    <a:pt x="1" y="9"/>
                    <a:pt x="1" y="9"/>
                    <a:pt x="1" y="9"/>
                  </a:cubicBezTo>
                  <a:cubicBezTo>
                    <a:pt x="0" y="6"/>
                    <a:pt x="0" y="6"/>
                    <a:pt x="0" y="6"/>
                  </a:cubicBezTo>
                  <a:cubicBezTo>
                    <a:pt x="0" y="5"/>
                    <a:pt x="0" y="5"/>
                    <a:pt x="0" y="5"/>
                  </a:cubicBezTo>
                  <a:cubicBezTo>
                    <a:pt x="0" y="5"/>
                    <a:pt x="0" y="4"/>
                    <a:pt x="0" y="4"/>
                  </a:cubicBezTo>
                  <a:cubicBezTo>
                    <a:pt x="0" y="3"/>
                    <a:pt x="1" y="1"/>
                    <a:pt x="4" y="0"/>
                  </a:cubicBezTo>
                  <a:cubicBezTo>
                    <a:pt x="7" y="1"/>
                    <a:pt x="7" y="1"/>
                    <a:pt x="7" y="1"/>
                  </a:cubicBezTo>
                  <a:cubicBezTo>
                    <a:pt x="7" y="3"/>
                    <a:pt x="7" y="3"/>
                    <a:pt x="7" y="3"/>
                  </a:cubicBezTo>
                  <a:cubicBezTo>
                    <a:pt x="8" y="4"/>
                    <a:pt x="8" y="4"/>
                    <a:pt x="8" y="4"/>
                  </a:cubicBezTo>
                  <a:cubicBezTo>
                    <a:pt x="8" y="7"/>
                    <a:pt x="8" y="7"/>
                    <a:pt x="8" y="7"/>
                  </a:cubicBezTo>
                  <a:cubicBezTo>
                    <a:pt x="8" y="9"/>
                    <a:pt x="9" y="11"/>
                    <a:pt x="9" y="11"/>
                  </a:cubicBezTo>
                  <a:cubicBezTo>
                    <a:pt x="9" y="13"/>
                    <a:pt x="9" y="13"/>
                    <a:pt x="9" y="13"/>
                  </a:cubicBezTo>
                  <a:cubicBezTo>
                    <a:pt x="9" y="13"/>
                    <a:pt x="9" y="13"/>
                    <a:pt x="9" y="14"/>
                  </a:cubicBezTo>
                  <a:cubicBezTo>
                    <a:pt x="9" y="15"/>
                    <a:pt x="9" y="15"/>
                    <a:pt x="9" y="15"/>
                  </a:cubicBezTo>
                  <a:cubicBezTo>
                    <a:pt x="9" y="17"/>
                    <a:pt x="9" y="17"/>
                    <a:pt x="9" y="17"/>
                  </a:cubicBezTo>
                  <a:cubicBezTo>
                    <a:pt x="9" y="20"/>
                    <a:pt x="9" y="20"/>
                    <a:pt x="9" y="20"/>
                  </a:cubicBezTo>
                  <a:cubicBezTo>
                    <a:pt x="8" y="21"/>
                    <a:pt x="8" y="21"/>
                    <a:pt x="8" y="21"/>
                  </a:cubicBezTo>
                  <a:cubicBezTo>
                    <a:pt x="9" y="21"/>
                    <a:pt x="9" y="21"/>
                    <a:pt x="9" y="21"/>
                  </a:cubicBezTo>
                  <a:cubicBezTo>
                    <a:pt x="9" y="22"/>
                    <a:pt x="9" y="22"/>
                    <a:pt x="9" y="22"/>
                  </a:cubicBezTo>
                  <a:cubicBezTo>
                    <a:pt x="9" y="22"/>
                    <a:pt x="9" y="21"/>
                    <a:pt x="10" y="21"/>
                  </a:cubicBezTo>
                  <a:cubicBezTo>
                    <a:pt x="10" y="19"/>
                    <a:pt x="10" y="19"/>
                    <a:pt x="10" y="19"/>
                  </a:cubicBezTo>
                  <a:cubicBezTo>
                    <a:pt x="10" y="19"/>
                    <a:pt x="10" y="18"/>
                    <a:pt x="11" y="18"/>
                  </a:cubicBezTo>
                  <a:cubicBezTo>
                    <a:pt x="11" y="17"/>
                    <a:pt x="11" y="17"/>
                    <a:pt x="11" y="17"/>
                  </a:cubicBezTo>
                  <a:cubicBezTo>
                    <a:pt x="13" y="16"/>
                    <a:pt x="13" y="16"/>
                    <a:pt x="13" y="16"/>
                  </a:cubicBezTo>
                  <a:cubicBezTo>
                    <a:pt x="13" y="15"/>
                    <a:pt x="13" y="15"/>
                    <a:pt x="13" y="15"/>
                  </a:cubicBezTo>
                  <a:cubicBezTo>
                    <a:pt x="14" y="13"/>
                    <a:pt x="14" y="13"/>
                    <a:pt x="14" y="13"/>
                  </a:cubicBezTo>
                  <a:cubicBezTo>
                    <a:pt x="15" y="12"/>
                    <a:pt x="15" y="12"/>
                    <a:pt x="15" y="12"/>
                  </a:cubicBezTo>
                  <a:cubicBezTo>
                    <a:pt x="16" y="11"/>
                    <a:pt x="17" y="10"/>
                    <a:pt x="17" y="10"/>
                  </a:cubicBezTo>
                  <a:cubicBezTo>
                    <a:pt x="18" y="10"/>
                    <a:pt x="18" y="10"/>
                    <a:pt x="18" y="10"/>
                  </a:cubicBezTo>
                  <a:cubicBezTo>
                    <a:pt x="18" y="8"/>
                    <a:pt x="18" y="8"/>
                    <a:pt x="18" y="8"/>
                  </a:cubicBezTo>
                  <a:cubicBezTo>
                    <a:pt x="19" y="8"/>
                    <a:pt x="19" y="8"/>
                    <a:pt x="19" y="8"/>
                  </a:cubicBezTo>
                  <a:cubicBezTo>
                    <a:pt x="20" y="8"/>
                    <a:pt x="20" y="8"/>
                    <a:pt x="20" y="8"/>
                  </a:cubicBezTo>
                  <a:cubicBezTo>
                    <a:pt x="20" y="7"/>
                    <a:pt x="20" y="7"/>
                    <a:pt x="20" y="7"/>
                  </a:cubicBezTo>
                  <a:cubicBezTo>
                    <a:pt x="21" y="7"/>
                    <a:pt x="21" y="7"/>
                    <a:pt x="21" y="7"/>
                  </a:cubicBezTo>
                  <a:cubicBezTo>
                    <a:pt x="22" y="6"/>
                    <a:pt x="22" y="6"/>
                    <a:pt x="22" y="6"/>
                  </a:cubicBezTo>
                  <a:cubicBezTo>
                    <a:pt x="23" y="6"/>
                    <a:pt x="23" y="6"/>
                    <a:pt x="23" y="6"/>
                  </a:cubicBezTo>
                  <a:cubicBezTo>
                    <a:pt x="23" y="6"/>
                    <a:pt x="23" y="6"/>
                    <a:pt x="23" y="6"/>
                  </a:cubicBezTo>
                  <a:cubicBezTo>
                    <a:pt x="24" y="5"/>
                    <a:pt x="24" y="5"/>
                    <a:pt x="24" y="5"/>
                  </a:cubicBezTo>
                  <a:cubicBezTo>
                    <a:pt x="25" y="4"/>
                    <a:pt x="25" y="4"/>
                    <a:pt x="25" y="4"/>
                  </a:cubicBezTo>
                  <a:cubicBezTo>
                    <a:pt x="27" y="3"/>
                    <a:pt x="27" y="3"/>
                    <a:pt x="27" y="3"/>
                  </a:cubicBezTo>
                  <a:cubicBezTo>
                    <a:pt x="29" y="2"/>
                    <a:pt x="29" y="2"/>
                    <a:pt x="29" y="2"/>
                  </a:cubicBezTo>
                  <a:cubicBezTo>
                    <a:pt x="30" y="2"/>
                    <a:pt x="30" y="2"/>
                    <a:pt x="31" y="2"/>
                  </a:cubicBezTo>
                  <a:cubicBezTo>
                    <a:pt x="31" y="2"/>
                    <a:pt x="31" y="2"/>
                    <a:pt x="31" y="2"/>
                  </a:cubicBezTo>
                  <a:cubicBezTo>
                    <a:pt x="31" y="2"/>
                    <a:pt x="31" y="2"/>
                    <a:pt x="31" y="2"/>
                  </a:cubicBezTo>
                  <a:cubicBezTo>
                    <a:pt x="31" y="2"/>
                    <a:pt x="31" y="2"/>
                    <a:pt x="32" y="2"/>
                  </a:cubicBezTo>
                  <a:cubicBezTo>
                    <a:pt x="32" y="2"/>
                    <a:pt x="33" y="2"/>
                    <a:pt x="33" y="2"/>
                  </a:cubicBezTo>
                  <a:cubicBezTo>
                    <a:pt x="34" y="2"/>
                    <a:pt x="34" y="2"/>
                    <a:pt x="35" y="2"/>
                  </a:cubicBezTo>
                  <a:cubicBezTo>
                    <a:pt x="37" y="2"/>
                    <a:pt x="37" y="3"/>
                    <a:pt x="38" y="4"/>
                  </a:cubicBezTo>
                  <a:lnTo>
                    <a:pt x="3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9"/>
            <p:cNvSpPr>
              <a:spLocks/>
            </p:cNvSpPr>
            <p:nvPr userDrawn="1"/>
          </p:nvSpPr>
          <p:spPr bwMode="auto">
            <a:xfrm>
              <a:off x="675" y="415"/>
              <a:ext cx="89" cy="98"/>
            </a:xfrm>
            <a:custGeom>
              <a:avLst/>
              <a:gdLst>
                <a:gd name="T0" fmla="*/ 40 w 43"/>
                <a:gd name="T1" fmla="*/ 41 h 47"/>
                <a:gd name="T2" fmla="*/ 36 w 43"/>
                <a:gd name="T3" fmla="*/ 44 h 47"/>
                <a:gd name="T4" fmla="*/ 31 w 43"/>
                <a:gd name="T5" fmla="*/ 45 h 47"/>
                <a:gd name="T6" fmla="*/ 26 w 43"/>
                <a:gd name="T7" fmla="*/ 46 h 47"/>
                <a:gd name="T8" fmla="*/ 22 w 43"/>
                <a:gd name="T9" fmla="*/ 46 h 47"/>
                <a:gd name="T10" fmla="*/ 19 w 43"/>
                <a:gd name="T11" fmla="*/ 46 h 47"/>
                <a:gd name="T12" fmla="*/ 14 w 43"/>
                <a:gd name="T13" fmla="*/ 46 h 47"/>
                <a:gd name="T14" fmla="*/ 9 w 43"/>
                <a:gd name="T15" fmla="*/ 45 h 47"/>
                <a:gd name="T16" fmla="*/ 5 w 43"/>
                <a:gd name="T17" fmla="*/ 45 h 47"/>
                <a:gd name="T18" fmla="*/ 0 w 43"/>
                <a:gd name="T19" fmla="*/ 37 h 47"/>
                <a:gd name="T20" fmla="*/ 6 w 43"/>
                <a:gd name="T21" fmla="*/ 36 h 47"/>
                <a:gd name="T22" fmla="*/ 10 w 43"/>
                <a:gd name="T23" fmla="*/ 38 h 47"/>
                <a:gd name="T24" fmla="*/ 12 w 43"/>
                <a:gd name="T25" fmla="*/ 40 h 47"/>
                <a:gd name="T26" fmla="*/ 28 w 43"/>
                <a:gd name="T27" fmla="*/ 38 h 47"/>
                <a:gd name="T28" fmla="*/ 30 w 43"/>
                <a:gd name="T29" fmla="*/ 38 h 47"/>
                <a:gd name="T30" fmla="*/ 34 w 43"/>
                <a:gd name="T31" fmla="*/ 36 h 47"/>
                <a:gd name="T32" fmla="*/ 32 w 43"/>
                <a:gd name="T33" fmla="*/ 34 h 47"/>
                <a:gd name="T34" fmla="*/ 31 w 43"/>
                <a:gd name="T35" fmla="*/ 33 h 47"/>
                <a:gd name="T36" fmla="*/ 28 w 43"/>
                <a:gd name="T37" fmla="*/ 32 h 47"/>
                <a:gd name="T38" fmla="*/ 24 w 43"/>
                <a:gd name="T39" fmla="*/ 31 h 47"/>
                <a:gd name="T40" fmla="*/ 21 w 43"/>
                <a:gd name="T41" fmla="*/ 31 h 47"/>
                <a:gd name="T42" fmla="*/ 16 w 43"/>
                <a:gd name="T43" fmla="*/ 28 h 47"/>
                <a:gd name="T44" fmla="*/ 9 w 43"/>
                <a:gd name="T45" fmla="*/ 25 h 47"/>
                <a:gd name="T46" fmla="*/ 5 w 43"/>
                <a:gd name="T47" fmla="*/ 14 h 47"/>
                <a:gd name="T48" fmla="*/ 9 w 43"/>
                <a:gd name="T49" fmla="*/ 7 h 47"/>
                <a:gd name="T50" fmla="*/ 14 w 43"/>
                <a:gd name="T51" fmla="*/ 4 h 47"/>
                <a:gd name="T52" fmla="*/ 23 w 43"/>
                <a:gd name="T53" fmla="*/ 1 h 47"/>
                <a:gd name="T54" fmla="*/ 33 w 43"/>
                <a:gd name="T55" fmla="*/ 1 h 47"/>
                <a:gd name="T56" fmla="*/ 37 w 43"/>
                <a:gd name="T57" fmla="*/ 4 h 47"/>
                <a:gd name="T58" fmla="*/ 33 w 43"/>
                <a:gd name="T59" fmla="*/ 10 h 47"/>
                <a:gd name="T60" fmla="*/ 29 w 43"/>
                <a:gd name="T61" fmla="*/ 8 h 47"/>
                <a:gd name="T62" fmla="*/ 26 w 43"/>
                <a:gd name="T63" fmla="*/ 8 h 47"/>
                <a:gd name="T64" fmla="*/ 19 w 43"/>
                <a:gd name="T65" fmla="*/ 10 h 47"/>
                <a:gd name="T66" fmla="*/ 16 w 43"/>
                <a:gd name="T67" fmla="*/ 11 h 47"/>
                <a:gd name="T68" fmla="*/ 15 w 43"/>
                <a:gd name="T69" fmla="*/ 13 h 47"/>
                <a:gd name="T70" fmla="*/ 12 w 43"/>
                <a:gd name="T71" fmla="*/ 17 h 47"/>
                <a:gd name="T72" fmla="*/ 15 w 43"/>
                <a:gd name="T73" fmla="*/ 21 h 47"/>
                <a:gd name="T74" fmla="*/ 21 w 43"/>
                <a:gd name="T75" fmla="*/ 24 h 47"/>
                <a:gd name="T76" fmla="*/ 28 w 43"/>
                <a:gd name="T77" fmla="*/ 26 h 47"/>
                <a:gd name="T78" fmla="*/ 32 w 43"/>
                <a:gd name="T79" fmla="*/ 27 h 47"/>
                <a:gd name="T80" fmla="*/ 36 w 43"/>
                <a:gd name="T81" fmla="*/ 28 h 47"/>
                <a:gd name="T82" fmla="*/ 42 w 43"/>
                <a:gd name="T83" fmla="*/ 33 h 47"/>
                <a:gd name="T84" fmla="*/ 43 w 43"/>
                <a:gd name="T8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47">
                  <a:moveTo>
                    <a:pt x="42" y="38"/>
                  </a:moveTo>
                  <a:cubicBezTo>
                    <a:pt x="40" y="41"/>
                    <a:pt x="40" y="41"/>
                    <a:pt x="40" y="41"/>
                  </a:cubicBezTo>
                  <a:cubicBezTo>
                    <a:pt x="40" y="41"/>
                    <a:pt x="40" y="41"/>
                    <a:pt x="40" y="41"/>
                  </a:cubicBezTo>
                  <a:cubicBezTo>
                    <a:pt x="39" y="43"/>
                    <a:pt x="39" y="43"/>
                    <a:pt x="39" y="43"/>
                  </a:cubicBezTo>
                  <a:cubicBezTo>
                    <a:pt x="37" y="43"/>
                    <a:pt x="37" y="43"/>
                    <a:pt x="37" y="43"/>
                  </a:cubicBezTo>
                  <a:cubicBezTo>
                    <a:pt x="36" y="44"/>
                    <a:pt x="36" y="44"/>
                    <a:pt x="36" y="44"/>
                  </a:cubicBezTo>
                  <a:cubicBezTo>
                    <a:pt x="33" y="44"/>
                    <a:pt x="33" y="44"/>
                    <a:pt x="33" y="44"/>
                  </a:cubicBezTo>
                  <a:cubicBezTo>
                    <a:pt x="32" y="45"/>
                    <a:pt x="32" y="45"/>
                    <a:pt x="32" y="45"/>
                  </a:cubicBezTo>
                  <a:cubicBezTo>
                    <a:pt x="31" y="45"/>
                    <a:pt x="31" y="45"/>
                    <a:pt x="31" y="45"/>
                  </a:cubicBezTo>
                  <a:cubicBezTo>
                    <a:pt x="30" y="45"/>
                    <a:pt x="30" y="45"/>
                    <a:pt x="30" y="45"/>
                  </a:cubicBezTo>
                  <a:cubicBezTo>
                    <a:pt x="30" y="46"/>
                    <a:pt x="30" y="46"/>
                    <a:pt x="30" y="46"/>
                  </a:cubicBezTo>
                  <a:cubicBezTo>
                    <a:pt x="26" y="46"/>
                    <a:pt x="26" y="46"/>
                    <a:pt x="26" y="46"/>
                  </a:cubicBezTo>
                  <a:cubicBezTo>
                    <a:pt x="24" y="46"/>
                    <a:pt x="24" y="46"/>
                    <a:pt x="24" y="46"/>
                  </a:cubicBezTo>
                  <a:cubicBezTo>
                    <a:pt x="23" y="47"/>
                    <a:pt x="23" y="47"/>
                    <a:pt x="23" y="47"/>
                  </a:cubicBezTo>
                  <a:cubicBezTo>
                    <a:pt x="22" y="46"/>
                    <a:pt x="22" y="46"/>
                    <a:pt x="22" y="46"/>
                  </a:cubicBezTo>
                  <a:cubicBezTo>
                    <a:pt x="23" y="46"/>
                    <a:pt x="24" y="46"/>
                    <a:pt x="24" y="46"/>
                  </a:cubicBezTo>
                  <a:cubicBezTo>
                    <a:pt x="24" y="46"/>
                    <a:pt x="22" y="46"/>
                    <a:pt x="19" y="46"/>
                  </a:cubicBezTo>
                  <a:cubicBezTo>
                    <a:pt x="19" y="46"/>
                    <a:pt x="19" y="46"/>
                    <a:pt x="19" y="46"/>
                  </a:cubicBezTo>
                  <a:cubicBezTo>
                    <a:pt x="18" y="46"/>
                    <a:pt x="18" y="46"/>
                    <a:pt x="18" y="46"/>
                  </a:cubicBezTo>
                  <a:cubicBezTo>
                    <a:pt x="17" y="47"/>
                    <a:pt x="17" y="47"/>
                    <a:pt x="17" y="47"/>
                  </a:cubicBezTo>
                  <a:cubicBezTo>
                    <a:pt x="16" y="46"/>
                    <a:pt x="15" y="46"/>
                    <a:pt x="14" y="46"/>
                  </a:cubicBezTo>
                  <a:cubicBezTo>
                    <a:pt x="13" y="46"/>
                    <a:pt x="12" y="46"/>
                    <a:pt x="11" y="46"/>
                  </a:cubicBezTo>
                  <a:cubicBezTo>
                    <a:pt x="11" y="46"/>
                    <a:pt x="11" y="46"/>
                    <a:pt x="11" y="46"/>
                  </a:cubicBezTo>
                  <a:cubicBezTo>
                    <a:pt x="10" y="45"/>
                    <a:pt x="9" y="45"/>
                    <a:pt x="9" y="45"/>
                  </a:cubicBezTo>
                  <a:cubicBezTo>
                    <a:pt x="9" y="45"/>
                    <a:pt x="8" y="46"/>
                    <a:pt x="7" y="46"/>
                  </a:cubicBezTo>
                  <a:cubicBezTo>
                    <a:pt x="6" y="45"/>
                    <a:pt x="6" y="45"/>
                    <a:pt x="6" y="45"/>
                  </a:cubicBezTo>
                  <a:cubicBezTo>
                    <a:pt x="5" y="45"/>
                    <a:pt x="5" y="45"/>
                    <a:pt x="5" y="45"/>
                  </a:cubicBezTo>
                  <a:cubicBezTo>
                    <a:pt x="5" y="45"/>
                    <a:pt x="5" y="45"/>
                    <a:pt x="4" y="44"/>
                  </a:cubicBezTo>
                  <a:cubicBezTo>
                    <a:pt x="2" y="44"/>
                    <a:pt x="0" y="42"/>
                    <a:pt x="0" y="38"/>
                  </a:cubicBezTo>
                  <a:cubicBezTo>
                    <a:pt x="0" y="37"/>
                    <a:pt x="0" y="37"/>
                    <a:pt x="0" y="37"/>
                  </a:cubicBezTo>
                  <a:cubicBezTo>
                    <a:pt x="2" y="36"/>
                    <a:pt x="2" y="36"/>
                    <a:pt x="2" y="36"/>
                  </a:cubicBezTo>
                  <a:cubicBezTo>
                    <a:pt x="5" y="35"/>
                    <a:pt x="5" y="35"/>
                    <a:pt x="5" y="35"/>
                  </a:cubicBezTo>
                  <a:cubicBezTo>
                    <a:pt x="6" y="36"/>
                    <a:pt x="6" y="36"/>
                    <a:pt x="6" y="36"/>
                  </a:cubicBezTo>
                  <a:cubicBezTo>
                    <a:pt x="8" y="36"/>
                    <a:pt x="8" y="36"/>
                    <a:pt x="8" y="36"/>
                  </a:cubicBezTo>
                  <a:cubicBezTo>
                    <a:pt x="8" y="36"/>
                    <a:pt x="8" y="36"/>
                    <a:pt x="8" y="36"/>
                  </a:cubicBezTo>
                  <a:cubicBezTo>
                    <a:pt x="9" y="36"/>
                    <a:pt x="9" y="37"/>
                    <a:pt x="10" y="38"/>
                  </a:cubicBezTo>
                  <a:cubicBezTo>
                    <a:pt x="10" y="38"/>
                    <a:pt x="10" y="38"/>
                    <a:pt x="10" y="38"/>
                  </a:cubicBezTo>
                  <a:cubicBezTo>
                    <a:pt x="10" y="39"/>
                    <a:pt x="10" y="39"/>
                    <a:pt x="10" y="39"/>
                  </a:cubicBezTo>
                  <a:cubicBezTo>
                    <a:pt x="12" y="40"/>
                    <a:pt x="12" y="40"/>
                    <a:pt x="12" y="40"/>
                  </a:cubicBezTo>
                  <a:cubicBezTo>
                    <a:pt x="12" y="40"/>
                    <a:pt x="12" y="40"/>
                    <a:pt x="12" y="40"/>
                  </a:cubicBezTo>
                  <a:cubicBezTo>
                    <a:pt x="25" y="39"/>
                    <a:pt x="25" y="39"/>
                    <a:pt x="25" y="39"/>
                  </a:cubicBezTo>
                  <a:cubicBezTo>
                    <a:pt x="28" y="38"/>
                    <a:pt x="28" y="38"/>
                    <a:pt x="28" y="38"/>
                  </a:cubicBezTo>
                  <a:cubicBezTo>
                    <a:pt x="28" y="38"/>
                    <a:pt x="28" y="38"/>
                    <a:pt x="28" y="38"/>
                  </a:cubicBezTo>
                  <a:cubicBezTo>
                    <a:pt x="29" y="38"/>
                    <a:pt x="29" y="38"/>
                    <a:pt x="29" y="38"/>
                  </a:cubicBezTo>
                  <a:cubicBezTo>
                    <a:pt x="30" y="38"/>
                    <a:pt x="30" y="38"/>
                    <a:pt x="30" y="38"/>
                  </a:cubicBezTo>
                  <a:cubicBezTo>
                    <a:pt x="30" y="37"/>
                    <a:pt x="30" y="37"/>
                    <a:pt x="30" y="37"/>
                  </a:cubicBezTo>
                  <a:cubicBezTo>
                    <a:pt x="32" y="37"/>
                    <a:pt x="33" y="37"/>
                    <a:pt x="34" y="36"/>
                  </a:cubicBezTo>
                  <a:cubicBezTo>
                    <a:pt x="34" y="36"/>
                    <a:pt x="34" y="36"/>
                    <a:pt x="34" y="36"/>
                  </a:cubicBezTo>
                  <a:cubicBezTo>
                    <a:pt x="34" y="35"/>
                    <a:pt x="34" y="35"/>
                    <a:pt x="34" y="35"/>
                  </a:cubicBezTo>
                  <a:cubicBezTo>
                    <a:pt x="33" y="35"/>
                    <a:pt x="33" y="35"/>
                    <a:pt x="33" y="35"/>
                  </a:cubicBezTo>
                  <a:cubicBezTo>
                    <a:pt x="32" y="34"/>
                    <a:pt x="32" y="34"/>
                    <a:pt x="32" y="34"/>
                  </a:cubicBezTo>
                  <a:cubicBezTo>
                    <a:pt x="31" y="34"/>
                    <a:pt x="31" y="34"/>
                    <a:pt x="31" y="34"/>
                  </a:cubicBezTo>
                  <a:cubicBezTo>
                    <a:pt x="31" y="33"/>
                    <a:pt x="31" y="33"/>
                    <a:pt x="31" y="33"/>
                  </a:cubicBezTo>
                  <a:cubicBezTo>
                    <a:pt x="31" y="33"/>
                    <a:pt x="31" y="33"/>
                    <a:pt x="31" y="33"/>
                  </a:cubicBezTo>
                  <a:cubicBezTo>
                    <a:pt x="30" y="33"/>
                    <a:pt x="30" y="33"/>
                    <a:pt x="30" y="33"/>
                  </a:cubicBezTo>
                  <a:cubicBezTo>
                    <a:pt x="29" y="32"/>
                    <a:pt x="29" y="32"/>
                    <a:pt x="29" y="32"/>
                  </a:cubicBezTo>
                  <a:cubicBezTo>
                    <a:pt x="29" y="32"/>
                    <a:pt x="28" y="32"/>
                    <a:pt x="28" y="32"/>
                  </a:cubicBezTo>
                  <a:cubicBezTo>
                    <a:pt x="27" y="32"/>
                    <a:pt x="26" y="32"/>
                    <a:pt x="25" y="32"/>
                  </a:cubicBezTo>
                  <a:cubicBezTo>
                    <a:pt x="24" y="32"/>
                    <a:pt x="24" y="32"/>
                    <a:pt x="24" y="32"/>
                  </a:cubicBezTo>
                  <a:cubicBezTo>
                    <a:pt x="24" y="31"/>
                    <a:pt x="24" y="31"/>
                    <a:pt x="24" y="31"/>
                  </a:cubicBezTo>
                  <a:cubicBezTo>
                    <a:pt x="22" y="32"/>
                    <a:pt x="22" y="32"/>
                    <a:pt x="22" y="32"/>
                  </a:cubicBezTo>
                  <a:cubicBezTo>
                    <a:pt x="22" y="31"/>
                    <a:pt x="22" y="31"/>
                    <a:pt x="22" y="31"/>
                  </a:cubicBezTo>
                  <a:cubicBezTo>
                    <a:pt x="21" y="31"/>
                    <a:pt x="21" y="31"/>
                    <a:pt x="21" y="31"/>
                  </a:cubicBezTo>
                  <a:cubicBezTo>
                    <a:pt x="20" y="30"/>
                    <a:pt x="20" y="30"/>
                    <a:pt x="20" y="30"/>
                  </a:cubicBezTo>
                  <a:cubicBezTo>
                    <a:pt x="17" y="29"/>
                    <a:pt x="17" y="29"/>
                    <a:pt x="17" y="29"/>
                  </a:cubicBezTo>
                  <a:cubicBezTo>
                    <a:pt x="16" y="28"/>
                    <a:pt x="16" y="28"/>
                    <a:pt x="16" y="28"/>
                  </a:cubicBezTo>
                  <a:cubicBezTo>
                    <a:pt x="12" y="27"/>
                    <a:pt x="12" y="27"/>
                    <a:pt x="12" y="27"/>
                  </a:cubicBezTo>
                  <a:cubicBezTo>
                    <a:pt x="11" y="27"/>
                    <a:pt x="11" y="27"/>
                    <a:pt x="11" y="27"/>
                  </a:cubicBezTo>
                  <a:cubicBezTo>
                    <a:pt x="9" y="25"/>
                    <a:pt x="9" y="25"/>
                    <a:pt x="9" y="25"/>
                  </a:cubicBezTo>
                  <a:cubicBezTo>
                    <a:pt x="7" y="21"/>
                    <a:pt x="7" y="21"/>
                    <a:pt x="7" y="21"/>
                  </a:cubicBezTo>
                  <a:cubicBezTo>
                    <a:pt x="6" y="20"/>
                    <a:pt x="6" y="20"/>
                    <a:pt x="6" y="20"/>
                  </a:cubicBezTo>
                  <a:cubicBezTo>
                    <a:pt x="5" y="14"/>
                    <a:pt x="5" y="14"/>
                    <a:pt x="5" y="14"/>
                  </a:cubicBezTo>
                  <a:cubicBezTo>
                    <a:pt x="6" y="14"/>
                    <a:pt x="6" y="14"/>
                    <a:pt x="6" y="14"/>
                  </a:cubicBezTo>
                  <a:cubicBezTo>
                    <a:pt x="6" y="12"/>
                    <a:pt x="6" y="11"/>
                    <a:pt x="7" y="10"/>
                  </a:cubicBezTo>
                  <a:cubicBezTo>
                    <a:pt x="8" y="9"/>
                    <a:pt x="9" y="8"/>
                    <a:pt x="9" y="7"/>
                  </a:cubicBezTo>
                  <a:cubicBezTo>
                    <a:pt x="10" y="7"/>
                    <a:pt x="10" y="7"/>
                    <a:pt x="10" y="7"/>
                  </a:cubicBezTo>
                  <a:cubicBezTo>
                    <a:pt x="11" y="6"/>
                    <a:pt x="11" y="6"/>
                    <a:pt x="12" y="5"/>
                  </a:cubicBezTo>
                  <a:cubicBezTo>
                    <a:pt x="14" y="4"/>
                    <a:pt x="14" y="4"/>
                    <a:pt x="14" y="4"/>
                  </a:cubicBezTo>
                  <a:cubicBezTo>
                    <a:pt x="20" y="2"/>
                    <a:pt x="20" y="2"/>
                    <a:pt x="20" y="2"/>
                  </a:cubicBezTo>
                  <a:cubicBezTo>
                    <a:pt x="21" y="2"/>
                    <a:pt x="21" y="2"/>
                    <a:pt x="21" y="2"/>
                  </a:cubicBezTo>
                  <a:cubicBezTo>
                    <a:pt x="23" y="1"/>
                    <a:pt x="23" y="1"/>
                    <a:pt x="23" y="1"/>
                  </a:cubicBezTo>
                  <a:cubicBezTo>
                    <a:pt x="26" y="0"/>
                    <a:pt x="26" y="0"/>
                    <a:pt x="26" y="0"/>
                  </a:cubicBezTo>
                  <a:cubicBezTo>
                    <a:pt x="33" y="1"/>
                    <a:pt x="33" y="1"/>
                    <a:pt x="33" y="1"/>
                  </a:cubicBezTo>
                  <a:cubicBezTo>
                    <a:pt x="33" y="1"/>
                    <a:pt x="33" y="1"/>
                    <a:pt x="33" y="1"/>
                  </a:cubicBezTo>
                  <a:cubicBezTo>
                    <a:pt x="34" y="2"/>
                    <a:pt x="34" y="2"/>
                    <a:pt x="35" y="3"/>
                  </a:cubicBezTo>
                  <a:cubicBezTo>
                    <a:pt x="35" y="3"/>
                    <a:pt x="35" y="3"/>
                    <a:pt x="35" y="3"/>
                  </a:cubicBezTo>
                  <a:cubicBezTo>
                    <a:pt x="37" y="4"/>
                    <a:pt x="37" y="4"/>
                    <a:pt x="37" y="4"/>
                  </a:cubicBezTo>
                  <a:cubicBezTo>
                    <a:pt x="36" y="7"/>
                    <a:pt x="36" y="7"/>
                    <a:pt x="36" y="7"/>
                  </a:cubicBezTo>
                  <a:cubicBezTo>
                    <a:pt x="36" y="8"/>
                    <a:pt x="36" y="8"/>
                    <a:pt x="36" y="8"/>
                  </a:cubicBezTo>
                  <a:cubicBezTo>
                    <a:pt x="36" y="9"/>
                    <a:pt x="34" y="10"/>
                    <a:pt x="33" y="10"/>
                  </a:cubicBezTo>
                  <a:cubicBezTo>
                    <a:pt x="32" y="10"/>
                    <a:pt x="31" y="10"/>
                    <a:pt x="30" y="9"/>
                  </a:cubicBezTo>
                  <a:cubicBezTo>
                    <a:pt x="30" y="8"/>
                    <a:pt x="30" y="8"/>
                    <a:pt x="30" y="8"/>
                  </a:cubicBezTo>
                  <a:cubicBezTo>
                    <a:pt x="29" y="8"/>
                    <a:pt x="29" y="8"/>
                    <a:pt x="29" y="8"/>
                  </a:cubicBezTo>
                  <a:cubicBezTo>
                    <a:pt x="28" y="9"/>
                    <a:pt x="28" y="9"/>
                    <a:pt x="28" y="9"/>
                  </a:cubicBezTo>
                  <a:cubicBezTo>
                    <a:pt x="26" y="8"/>
                    <a:pt x="26" y="8"/>
                    <a:pt x="26" y="8"/>
                  </a:cubicBezTo>
                  <a:cubicBezTo>
                    <a:pt x="26" y="8"/>
                    <a:pt x="26" y="8"/>
                    <a:pt x="26" y="8"/>
                  </a:cubicBezTo>
                  <a:cubicBezTo>
                    <a:pt x="25" y="8"/>
                    <a:pt x="24" y="9"/>
                    <a:pt x="23" y="9"/>
                  </a:cubicBezTo>
                  <a:cubicBezTo>
                    <a:pt x="22" y="9"/>
                    <a:pt x="21" y="9"/>
                    <a:pt x="20" y="10"/>
                  </a:cubicBezTo>
                  <a:cubicBezTo>
                    <a:pt x="19" y="10"/>
                    <a:pt x="19" y="10"/>
                    <a:pt x="19" y="10"/>
                  </a:cubicBezTo>
                  <a:cubicBezTo>
                    <a:pt x="18" y="11"/>
                    <a:pt x="18" y="11"/>
                    <a:pt x="18" y="11"/>
                  </a:cubicBezTo>
                  <a:cubicBezTo>
                    <a:pt x="17" y="11"/>
                    <a:pt x="17" y="11"/>
                    <a:pt x="17" y="11"/>
                  </a:cubicBezTo>
                  <a:cubicBezTo>
                    <a:pt x="16" y="11"/>
                    <a:pt x="16" y="11"/>
                    <a:pt x="16" y="11"/>
                  </a:cubicBezTo>
                  <a:cubicBezTo>
                    <a:pt x="16" y="12"/>
                    <a:pt x="16" y="12"/>
                    <a:pt x="16" y="12"/>
                  </a:cubicBezTo>
                  <a:cubicBezTo>
                    <a:pt x="15" y="13"/>
                    <a:pt x="15" y="13"/>
                    <a:pt x="15" y="13"/>
                  </a:cubicBezTo>
                  <a:cubicBezTo>
                    <a:pt x="15" y="13"/>
                    <a:pt x="15" y="13"/>
                    <a:pt x="15" y="13"/>
                  </a:cubicBezTo>
                  <a:cubicBezTo>
                    <a:pt x="14" y="14"/>
                    <a:pt x="14" y="14"/>
                    <a:pt x="14" y="14"/>
                  </a:cubicBezTo>
                  <a:cubicBezTo>
                    <a:pt x="12" y="15"/>
                    <a:pt x="12" y="15"/>
                    <a:pt x="12" y="15"/>
                  </a:cubicBezTo>
                  <a:cubicBezTo>
                    <a:pt x="12" y="16"/>
                    <a:pt x="12" y="16"/>
                    <a:pt x="12" y="17"/>
                  </a:cubicBezTo>
                  <a:cubicBezTo>
                    <a:pt x="12" y="19"/>
                    <a:pt x="12" y="19"/>
                    <a:pt x="14" y="20"/>
                  </a:cubicBezTo>
                  <a:cubicBezTo>
                    <a:pt x="14" y="20"/>
                    <a:pt x="14" y="20"/>
                    <a:pt x="14" y="20"/>
                  </a:cubicBezTo>
                  <a:cubicBezTo>
                    <a:pt x="15" y="21"/>
                    <a:pt x="15" y="21"/>
                    <a:pt x="15" y="21"/>
                  </a:cubicBezTo>
                  <a:cubicBezTo>
                    <a:pt x="16" y="22"/>
                    <a:pt x="17" y="22"/>
                    <a:pt x="17" y="22"/>
                  </a:cubicBezTo>
                  <a:cubicBezTo>
                    <a:pt x="19" y="22"/>
                    <a:pt x="19" y="22"/>
                    <a:pt x="19" y="22"/>
                  </a:cubicBezTo>
                  <a:cubicBezTo>
                    <a:pt x="21" y="24"/>
                    <a:pt x="21" y="24"/>
                    <a:pt x="21" y="24"/>
                  </a:cubicBezTo>
                  <a:cubicBezTo>
                    <a:pt x="23" y="24"/>
                    <a:pt x="23" y="24"/>
                    <a:pt x="23" y="24"/>
                  </a:cubicBezTo>
                  <a:cubicBezTo>
                    <a:pt x="24" y="24"/>
                    <a:pt x="24" y="24"/>
                    <a:pt x="24" y="24"/>
                  </a:cubicBezTo>
                  <a:cubicBezTo>
                    <a:pt x="28" y="26"/>
                    <a:pt x="28" y="26"/>
                    <a:pt x="28" y="26"/>
                  </a:cubicBezTo>
                  <a:cubicBezTo>
                    <a:pt x="29" y="27"/>
                    <a:pt x="29" y="27"/>
                    <a:pt x="29" y="27"/>
                  </a:cubicBezTo>
                  <a:cubicBezTo>
                    <a:pt x="29" y="26"/>
                    <a:pt x="29" y="26"/>
                    <a:pt x="29" y="26"/>
                  </a:cubicBezTo>
                  <a:cubicBezTo>
                    <a:pt x="30" y="26"/>
                    <a:pt x="31" y="27"/>
                    <a:pt x="32" y="27"/>
                  </a:cubicBezTo>
                  <a:cubicBezTo>
                    <a:pt x="34" y="28"/>
                    <a:pt x="34" y="28"/>
                    <a:pt x="34" y="28"/>
                  </a:cubicBezTo>
                  <a:cubicBezTo>
                    <a:pt x="34" y="28"/>
                    <a:pt x="34" y="28"/>
                    <a:pt x="34" y="28"/>
                  </a:cubicBezTo>
                  <a:cubicBezTo>
                    <a:pt x="36" y="28"/>
                    <a:pt x="36" y="28"/>
                    <a:pt x="36" y="28"/>
                  </a:cubicBezTo>
                  <a:cubicBezTo>
                    <a:pt x="39" y="30"/>
                    <a:pt x="39" y="30"/>
                    <a:pt x="39" y="30"/>
                  </a:cubicBezTo>
                  <a:cubicBezTo>
                    <a:pt x="39" y="31"/>
                    <a:pt x="40" y="32"/>
                    <a:pt x="41" y="32"/>
                  </a:cubicBezTo>
                  <a:cubicBezTo>
                    <a:pt x="42" y="33"/>
                    <a:pt x="42" y="33"/>
                    <a:pt x="42" y="33"/>
                  </a:cubicBezTo>
                  <a:cubicBezTo>
                    <a:pt x="42" y="34"/>
                    <a:pt x="42" y="34"/>
                    <a:pt x="42" y="34"/>
                  </a:cubicBezTo>
                  <a:cubicBezTo>
                    <a:pt x="42" y="35"/>
                    <a:pt x="43" y="36"/>
                    <a:pt x="43" y="36"/>
                  </a:cubicBezTo>
                  <a:cubicBezTo>
                    <a:pt x="43" y="37"/>
                    <a:pt x="43" y="37"/>
                    <a:pt x="43" y="37"/>
                  </a:cubicBezTo>
                  <a:lnTo>
                    <a:pt x="4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40"/>
            <p:cNvSpPr>
              <a:spLocks noEditPoints="1"/>
            </p:cNvSpPr>
            <p:nvPr userDrawn="1"/>
          </p:nvSpPr>
          <p:spPr bwMode="auto">
            <a:xfrm>
              <a:off x="758" y="419"/>
              <a:ext cx="31" cy="13"/>
            </a:xfrm>
            <a:custGeom>
              <a:avLst/>
              <a:gdLst>
                <a:gd name="T0" fmla="*/ 15 w 15"/>
                <a:gd name="T1" fmla="*/ 4 h 6"/>
                <a:gd name="T2" fmla="*/ 14 w 15"/>
                <a:gd name="T3" fmla="*/ 3 h 6"/>
                <a:gd name="T4" fmla="*/ 14 w 15"/>
                <a:gd name="T5" fmla="*/ 2 h 6"/>
                <a:gd name="T6" fmla="*/ 14 w 15"/>
                <a:gd name="T7" fmla="*/ 1 h 6"/>
                <a:gd name="T8" fmla="*/ 14 w 15"/>
                <a:gd name="T9" fmla="*/ 1 h 6"/>
                <a:gd name="T10" fmla="*/ 14 w 15"/>
                <a:gd name="T11" fmla="*/ 0 h 6"/>
                <a:gd name="T12" fmla="*/ 13 w 15"/>
                <a:gd name="T13" fmla="*/ 0 h 6"/>
                <a:gd name="T14" fmla="*/ 13 w 15"/>
                <a:gd name="T15" fmla="*/ 1 h 6"/>
                <a:gd name="T16" fmla="*/ 12 w 15"/>
                <a:gd name="T17" fmla="*/ 2 h 6"/>
                <a:gd name="T18" fmla="*/ 11 w 15"/>
                <a:gd name="T19" fmla="*/ 3 h 6"/>
                <a:gd name="T20" fmla="*/ 11 w 15"/>
                <a:gd name="T21" fmla="*/ 3 h 6"/>
                <a:gd name="T22" fmla="*/ 9 w 15"/>
                <a:gd name="T23" fmla="*/ 2 h 6"/>
                <a:gd name="T24" fmla="*/ 9 w 15"/>
                <a:gd name="T25" fmla="*/ 1 h 6"/>
                <a:gd name="T26" fmla="*/ 9 w 15"/>
                <a:gd name="T27" fmla="*/ 1 h 6"/>
                <a:gd name="T28" fmla="*/ 8 w 15"/>
                <a:gd name="T29" fmla="*/ 0 h 6"/>
                <a:gd name="T30" fmla="*/ 6 w 15"/>
                <a:gd name="T31" fmla="*/ 0 h 6"/>
                <a:gd name="T32" fmla="*/ 5 w 15"/>
                <a:gd name="T33" fmla="*/ 0 h 6"/>
                <a:gd name="T34" fmla="*/ 4 w 15"/>
                <a:gd name="T35" fmla="*/ 0 h 6"/>
                <a:gd name="T36" fmla="*/ 3 w 15"/>
                <a:gd name="T37" fmla="*/ 0 h 6"/>
                <a:gd name="T38" fmla="*/ 1 w 15"/>
                <a:gd name="T39" fmla="*/ 0 h 6"/>
                <a:gd name="T40" fmla="*/ 0 w 15"/>
                <a:gd name="T41" fmla="*/ 1 h 6"/>
                <a:gd name="T42" fmla="*/ 1 w 15"/>
                <a:gd name="T43" fmla="*/ 1 h 6"/>
                <a:gd name="T44" fmla="*/ 3 w 15"/>
                <a:gd name="T45" fmla="*/ 2 h 6"/>
                <a:gd name="T46" fmla="*/ 3 w 15"/>
                <a:gd name="T47" fmla="*/ 2 h 6"/>
                <a:gd name="T48" fmla="*/ 3 w 15"/>
                <a:gd name="T49" fmla="*/ 3 h 6"/>
                <a:gd name="T50" fmla="*/ 3 w 15"/>
                <a:gd name="T51" fmla="*/ 4 h 6"/>
                <a:gd name="T52" fmla="*/ 3 w 15"/>
                <a:gd name="T53" fmla="*/ 5 h 6"/>
                <a:gd name="T54" fmla="*/ 3 w 15"/>
                <a:gd name="T55" fmla="*/ 6 h 6"/>
                <a:gd name="T56" fmla="*/ 4 w 15"/>
                <a:gd name="T57" fmla="*/ 5 h 6"/>
                <a:gd name="T58" fmla="*/ 4 w 15"/>
                <a:gd name="T59" fmla="*/ 4 h 6"/>
                <a:gd name="T60" fmla="*/ 4 w 15"/>
                <a:gd name="T61" fmla="*/ 4 h 6"/>
                <a:gd name="T62" fmla="*/ 4 w 15"/>
                <a:gd name="T63" fmla="*/ 2 h 6"/>
                <a:gd name="T64" fmla="*/ 4 w 15"/>
                <a:gd name="T65" fmla="*/ 1 h 6"/>
                <a:gd name="T66" fmla="*/ 5 w 15"/>
                <a:gd name="T67" fmla="*/ 1 h 6"/>
                <a:gd name="T68" fmla="*/ 6 w 15"/>
                <a:gd name="T69" fmla="*/ 1 h 6"/>
                <a:gd name="T70" fmla="*/ 7 w 15"/>
                <a:gd name="T71" fmla="*/ 1 h 6"/>
                <a:gd name="T72" fmla="*/ 7 w 15"/>
                <a:gd name="T73" fmla="*/ 2 h 6"/>
                <a:gd name="T74" fmla="*/ 7 w 15"/>
                <a:gd name="T75" fmla="*/ 4 h 6"/>
                <a:gd name="T76" fmla="*/ 7 w 15"/>
                <a:gd name="T77" fmla="*/ 5 h 6"/>
                <a:gd name="T78" fmla="*/ 8 w 15"/>
                <a:gd name="T79" fmla="*/ 5 h 6"/>
                <a:gd name="T80" fmla="*/ 8 w 15"/>
                <a:gd name="T81" fmla="*/ 4 h 6"/>
                <a:gd name="T82" fmla="*/ 9 w 15"/>
                <a:gd name="T83" fmla="*/ 2 h 6"/>
                <a:gd name="T84" fmla="*/ 9 w 15"/>
                <a:gd name="T85" fmla="*/ 3 h 6"/>
                <a:gd name="T86" fmla="*/ 10 w 15"/>
                <a:gd name="T87" fmla="*/ 4 h 6"/>
                <a:gd name="T88" fmla="*/ 10 w 15"/>
                <a:gd name="T89" fmla="*/ 5 h 6"/>
                <a:gd name="T90" fmla="*/ 11 w 15"/>
                <a:gd name="T91" fmla="*/ 5 h 6"/>
                <a:gd name="T92" fmla="*/ 12 w 15"/>
                <a:gd name="T93" fmla="*/ 4 h 6"/>
                <a:gd name="T94" fmla="*/ 13 w 15"/>
                <a:gd name="T95" fmla="*/ 3 h 6"/>
                <a:gd name="T96" fmla="*/ 13 w 15"/>
                <a:gd name="T97" fmla="*/ 3 h 6"/>
                <a:gd name="T98" fmla="*/ 13 w 15"/>
                <a:gd name="T99" fmla="*/ 4 h 6"/>
                <a:gd name="T100" fmla="*/ 14 w 15"/>
                <a:gd name="T101" fmla="*/ 6 h 6"/>
                <a:gd name="T102" fmla="*/ 8 w 15"/>
                <a:gd name="T10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 h="6">
                  <a:moveTo>
                    <a:pt x="15" y="5"/>
                  </a:moveTo>
                  <a:cubicBezTo>
                    <a:pt x="15" y="5"/>
                    <a:pt x="15" y="5"/>
                    <a:pt x="15" y="5"/>
                  </a:cubicBezTo>
                  <a:cubicBezTo>
                    <a:pt x="15" y="5"/>
                    <a:pt x="15" y="5"/>
                    <a:pt x="15" y="5"/>
                  </a:cubicBezTo>
                  <a:cubicBezTo>
                    <a:pt x="15" y="5"/>
                    <a:pt x="15" y="5"/>
                    <a:pt x="15" y="5"/>
                  </a:cubicBezTo>
                  <a:cubicBezTo>
                    <a:pt x="15" y="4"/>
                    <a:pt x="15" y="4"/>
                    <a:pt x="15" y="4"/>
                  </a:cubicBezTo>
                  <a:cubicBezTo>
                    <a:pt x="14" y="4"/>
                    <a:pt x="14" y="4"/>
                    <a:pt x="14" y="4"/>
                  </a:cubicBezTo>
                  <a:cubicBezTo>
                    <a:pt x="14" y="4"/>
                    <a:pt x="14" y="4"/>
                    <a:pt x="14" y="4"/>
                  </a:cubicBezTo>
                  <a:cubicBezTo>
                    <a:pt x="14" y="4"/>
                    <a:pt x="14" y="4"/>
                    <a:pt x="14" y="4"/>
                  </a:cubicBezTo>
                  <a:cubicBezTo>
                    <a:pt x="14" y="3"/>
                    <a:pt x="14" y="3"/>
                    <a:pt x="14" y="3"/>
                  </a:cubicBezTo>
                  <a:cubicBezTo>
                    <a:pt x="14" y="3"/>
                    <a:pt x="14" y="3"/>
                    <a:pt x="14" y="3"/>
                  </a:cubicBezTo>
                  <a:cubicBezTo>
                    <a:pt x="14" y="3"/>
                    <a:pt x="15" y="3"/>
                    <a:pt x="15" y="3"/>
                  </a:cubicBezTo>
                  <a:cubicBezTo>
                    <a:pt x="15"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5" y="2"/>
                    <a:pt x="15" y="2"/>
                    <a:pt x="15" y="2"/>
                  </a:cubicBezTo>
                  <a:cubicBezTo>
                    <a:pt x="14" y="2"/>
                    <a:pt x="14" y="2"/>
                    <a:pt x="14" y="2"/>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3" y="0"/>
                  </a:cubicBezTo>
                  <a:cubicBezTo>
                    <a:pt x="13" y="0"/>
                    <a:pt x="13" y="0"/>
                    <a:pt x="13" y="0"/>
                  </a:cubicBezTo>
                  <a:cubicBezTo>
                    <a:pt x="13" y="0"/>
                    <a:pt x="13" y="0"/>
                    <a:pt x="13" y="0"/>
                  </a:cubicBezTo>
                  <a:cubicBezTo>
                    <a:pt x="13" y="0"/>
                    <a:pt x="13" y="0"/>
                    <a:pt x="13" y="0"/>
                  </a:cubicBezTo>
                  <a:cubicBezTo>
                    <a:pt x="13" y="0"/>
                    <a:pt x="13" y="0"/>
                    <a:pt x="13" y="0"/>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2" y="1"/>
                    <a:pt x="12" y="1"/>
                    <a:pt x="12" y="1"/>
                  </a:cubicBezTo>
                  <a:cubicBezTo>
                    <a:pt x="12" y="2"/>
                    <a:pt x="12" y="2"/>
                    <a:pt x="12" y="2"/>
                  </a:cubicBezTo>
                  <a:cubicBezTo>
                    <a:pt x="12" y="2"/>
                    <a:pt x="12" y="2"/>
                    <a:pt x="12" y="2"/>
                  </a:cubicBezTo>
                  <a:cubicBezTo>
                    <a:pt x="12" y="2"/>
                    <a:pt x="12" y="2"/>
                    <a:pt x="12" y="2"/>
                  </a:cubicBezTo>
                  <a:cubicBezTo>
                    <a:pt x="12" y="2"/>
                    <a:pt x="12" y="2"/>
                    <a:pt x="12" y="2"/>
                  </a:cubicBezTo>
                  <a:cubicBezTo>
                    <a:pt x="12" y="2"/>
                    <a:pt x="12" y="2"/>
                    <a:pt x="12" y="2"/>
                  </a:cubicBezTo>
                  <a:cubicBezTo>
                    <a:pt x="12" y="3"/>
                    <a:pt x="12" y="3"/>
                    <a:pt x="12"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0" y="3"/>
                    <a:pt x="10" y="3"/>
                    <a:pt x="10" y="3"/>
                  </a:cubicBezTo>
                  <a:cubicBezTo>
                    <a:pt x="10" y="2"/>
                    <a:pt x="10" y="2"/>
                    <a:pt x="10" y="2"/>
                  </a:cubicBezTo>
                  <a:cubicBezTo>
                    <a:pt x="10" y="2"/>
                    <a:pt x="10" y="2"/>
                    <a:pt x="10" y="2"/>
                  </a:cubicBezTo>
                  <a:cubicBezTo>
                    <a:pt x="10" y="2"/>
                    <a:pt x="10" y="2"/>
                    <a:pt x="10" y="2"/>
                  </a:cubicBezTo>
                  <a:cubicBezTo>
                    <a:pt x="9" y="2"/>
                    <a:pt x="9" y="2"/>
                    <a:pt x="9" y="2"/>
                  </a:cubicBezTo>
                  <a:cubicBezTo>
                    <a:pt x="9" y="2"/>
                    <a:pt x="9" y="2"/>
                    <a:pt x="9" y="2"/>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0"/>
                    <a:pt x="9" y="0"/>
                    <a:pt x="9" y="0"/>
                  </a:cubicBezTo>
                  <a:cubicBezTo>
                    <a:pt x="8" y="0"/>
                    <a:pt x="8" y="0"/>
                    <a:pt x="8" y="0"/>
                  </a:cubicBezTo>
                  <a:cubicBezTo>
                    <a:pt x="8" y="0"/>
                    <a:pt x="8" y="0"/>
                    <a:pt x="8" y="0"/>
                  </a:cubicBezTo>
                  <a:cubicBezTo>
                    <a:pt x="8" y="0"/>
                    <a:pt x="8" y="0"/>
                    <a:pt x="8" y="0"/>
                  </a:cubicBezTo>
                  <a:cubicBezTo>
                    <a:pt x="8" y="0"/>
                    <a:pt x="8" y="0"/>
                    <a:pt x="8" y="0"/>
                  </a:cubicBezTo>
                  <a:cubicBezTo>
                    <a:pt x="8" y="0"/>
                    <a:pt x="8" y="0"/>
                    <a:pt x="8"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0"/>
                    <a:pt x="6" y="0"/>
                    <a:pt x="6"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2"/>
                  </a:cubicBezTo>
                  <a:cubicBezTo>
                    <a:pt x="1" y="2"/>
                    <a:pt x="1" y="2"/>
                    <a:pt x="1" y="2"/>
                  </a:cubicBezTo>
                  <a:cubicBezTo>
                    <a:pt x="1" y="1"/>
                    <a:pt x="1" y="1"/>
                    <a:pt x="1" y="1"/>
                  </a:cubicBezTo>
                  <a:cubicBezTo>
                    <a:pt x="2" y="1"/>
                    <a:pt x="2" y="1"/>
                    <a:pt x="2" y="1"/>
                  </a:cubicBezTo>
                  <a:cubicBezTo>
                    <a:pt x="2" y="2"/>
                    <a:pt x="2" y="2"/>
                    <a:pt x="2" y="2"/>
                  </a:cubicBezTo>
                  <a:cubicBezTo>
                    <a:pt x="2" y="2"/>
                    <a:pt x="2" y="2"/>
                    <a:pt x="2" y="2"/>
                  </a:cubicBezTo>
                  <a:cubicBezTo>
                    <a:pt x="2" y="2"/>
                    <a:pt x="2"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5"/>
                    <a:pt x="3" y="5"/>
                  </a:cubicBezTo>
                  <a:cubicBezTo>
                    <a:pt x="3" y="5"/>
                    <a:pt x="3" y="5"/>
                    <a:pt x="3" y="5"/>
                  </a:cubicBezTo>
                  <a:cubicBezTo>
                    <a:pt x="3" y="5"/>
                    <a:pt x="3" y="5"/>
                    <a:pt x="3" y="5"/>
                  </a:cubicBezTo>
                  <a:cubicBezTo>
                    <a:pt x="3" y="5"/>
                    <a:pt x="3" y="5"/>
                    <a:pt x="3" y="5"/>
                  </a:cubicBezTo>
                  <a:cubicBezTo>
                    <a:pt x="3" y="5"/>
                    <a:pt x="3" y="6"/>
                    <a:pt x="3" y="6"/>
                  </a:cubicBezTo>
                  <a:cubicBezTo>
                    <a:pt x="3" y="6"/>
                    <a:pt x="3" y="6"/>
                    <a:pt x="3" y="6"/>
                  </a:cubicBezTo>
                  <a:cubicBezTo>
                    <a:pt x="3" y="6"/>
                    <a:pt x="3" y="6"/>
                    <a:pt x="3" y="6"/>
                  </a:cubicBezTo>
                  <a:cubicBezTo>
                    <a:pt x="4" y="6"/>
                    <a:pt x="4" y="6"/>
                    <a:pt x="4" y="6"/>
                  </a:cubicBezTo>
                  <a:cubicBezTo>
                    <a:pt x="4" y="6"/>
                    <a:pt x="4" y="6"/>
                    <a:pt x="4" y="6"/>
                  </a:cubicBezTo>
                  <a:cubicBezTo>
                    <a:pt x="4" y="6"/>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3"/>
                    <a:pt x="4" y="3"/>
                    <a:pt x="4" y="3"/>
                  </a:cubicBezTo>
                  <a:cubicBezTo>
                    <a:pt x="4" y="3"/>
                    <a:pt x="4" y="3"/>
                    <a:pt x="4" y="3"/>
                  </a:cubicBezTo>
                  <a:cubicBezTo>
                    <a:pt x="4" y="3"/>
                    <a:pt x="4" y="3"/>
                    <a:pt x="4" y="3"/>
                  </a:cubicBezTo>
                  <a:cubicBezTo>
                    <a:pt x="4" y="3"/>
                    <a:pt x="4" y="3"/>
                    <a:pt x="4" y="3"/>
                  </a:cubicBezTo>
                  <a:cubicBezTo>
                    <a:pt x="4" y="3"/>
                    <a:pt x="4" y="3"/>
                    <a:pt x="4" y="2"/>
                  </a:cubicBezTo>
                  <a:cubicBezTo>
                    <a:pt x="4" y="2"/>
                    <a:pt x="4" y="2"/>
                    <a:pt x="4" y="2"/>
                  </a:cubicBezTo>
                  <a:cubicBezTo>
                    <a:pt x="4" y="2"/>
                    <a:pt x="4" y="2"/>
                    <a:pt x="4" y="2"/>
                  </a:cubicBezTo>
                  <a:cubicBezTo>
                    <a:pt x="4" y="2"/>
                    <a:pt x="4" y="2"/>
                    <a:pt x="4" y="2"/>
                  </a:cubicBezTo>
                  <a:cubicBezTo>
                    <a:pt x="4" y="2"/>
                    <a:pt x="4" y="2"/>
                    <a:pt x="4" y="2"/>
                  </a:cubicBezTo>
                  <a:cubicBezTo>
                    <a:pt x="4" y="1"/>
                    <a:pt x="4" y="1"/>
                    <a:pt x="4" y="1"/>
                  </a:cubicBezTo>
                  <a:cubicBezTo>
                    <a:pt x="4" y="1"/>
                    <a:pt x="4" y="1"/>
                    <a:pt x="4" y="1"/>
                  </a:cubicBezTo>
                  <a:cubicBezTo>
                    <a:pt x="4" y="1"/>
                    <a:pt x="4" y="1"/>
                    <a:pt x="4" y="1"/>
                  </a:cubicBezTo>
                  <a:cubicBezTo>
                    <a:pt x="5" y="1"/>
                    <a:pt x="5" y="1"/>
                    <a:pt x="5" y="1"/>
                  </a:cubicBezTo>
                  <a:cubicBezTo>
                    <a:pt x="5" y="1"/>
                    <a:pt x="5" y="1"/>
                    <a:pt x="5" y="1"/>
                  </a:cubicBezTo>
                  <a:cubicBezTo>
                    <a:pt x="5" y="1"/>
                    <a:pt x="5" y="1"/>
                    <a:pt x="5" y="1"/>
                  </a:cubicBezTo>
                  <a:cubicBezTo>
                    <a:pt x="5" y="1"/>
                    <a:pt x="5" y="1"/>
                    <a:pt x="5" y="1"/>
                  </a:cubicBezTo>
                  <a:cubicBezTo>
                    <a:pt x="5" y="1"/>
                    <a:pt x="5" y="1"/>
                    <a:pt x="6" y="1"/>
                  </a:cubicBezTo>
                  <a:cubicBezTo>
                    <a:pt x="6" y="1"/>
                    <a:pt x="6" y="1"/>
                    <a:pt x="6" y="1"/>
                  </a:cubicBezTo>
                  <a:cubicBezTo>
                    <a:pt x="6" y="1"/>
                    <a:pt x="6" y="1"/>
                    <a:pt x="6" y="1"/>
                  </a:cubicBezTo>
                  <a:cubicBezTo>
                    <a:pt x="6" y="1"/>
                    <a:pt x="6" y="1"/>
                    <a:pt x="6" y="1"/>
                  </a:cubicBezTo>
                  <a:cubicBezTo>
                    <a:pt x="7" y="1"/>
                    <a:pt x="7" y="1"/>
                    <a:pt x="7" y="1"/>
                  </a:cubicBezTo>
                  <a:cubicBezTo>
                    <a:pt x="7" y="1"/>
                    <a:pt x="7" y="1"/>
                    <a:pt x="7" y="1"/>
                  </a:cubicBezTo>
                  <a:cubicBezTo>
                    <a:pt x="7" y="1"/>
                    <a:pt x="7" y="1"/>
                    <a:pt x="7" y="1"/>
                  </a:cubicBezTo>
                  <a:cubicBezTo>
                    <a:pt x="7" y="1"/>
                    <a:pt x="7" y="1"/>
                    <a:pt x="7" y="1"/>
                  </a:cubicBezTo>
                  <a:cubicBezTo>
                    <a:pt x="7" y="1"/>
                    <a:pt x="7" y="1"/>
                    <a:pt x="7" y="1"/>
                  </a:cubicBezTo>
                  <a:cubicBezTo>
                    <a:pt x="8" y="1"/>
                    <a:pt x="8" y="1"/>
                    <a:pt x="8" y="1"/>
                  </a:cubicBezTo>
                  <a:cubicBezTo>
                    <a:pt x="8" y="1"/>
                    <a:pt x="8" y="1"/>
                    <a:pt x="8" y="1"/>
                  </a:cubicBezTo>
                  <a:cubicBezTo>
                    <a:pt x="8" y="2"/>
                    <a:pt x="8" y="2"/>
                    <a:pt x="8" y="2"/>
                  </a:cubicBezTo>
                  <a:cubicBezTo>
                    <a:pt x="7" y="2"/>
                    <a:pt x="7" y="2"/>
                    <a:pt x="7" y="2"/>
                  </a:cubicBezTo>
                  <a:cubicBezTo>
                    <a:pt x="7" y="2"/>
                    <a:pt x="7" y="2"/>
                    <a:pt x="7" y="2"/>
                  </a:cubicBezTo>
                  <a:cubicBezTo>
                    <a:pt x="7" y="3"/>
                    <a:pt x="7" y="3"/>
                    <a:pt x="7" y="3"/>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5"/>
                    <a:pt x="7" y="5"/>
                    <a:pt x="7" y="5"/>
                  </a:cubicBezTo>
                  <a:cubicBezTo>
                    <a:pt x="7" y="5"/>
                    <a:pt x="7" y="5"/>
                    <a:pt x="7" y="5"/>
                  </a:cubicBezTo>
                  <a:cubicBezTo>
                    <a:pt x="7" y="5"/>
                    <a:pt x="7" y="6"/>
                    <a:pt x="7" y="6"/>
                  </a:cubicBezTo>
                  <a:cubicBezTo>
                    <a:pt x="7" y="6"/>
                    <a:pt x="7" y="6"/>
                    <a:pt x="7" y="6"/>
                  </a:cubicBezTo>
                  <a:cubicBezTo>
                    <a:pt x="7" y="6"/>
                    <a:pt x="7" y="6"/>
                    <a:pt x="8" y="6"/>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8" y="4"/>
                    <a:pt x="8" y="4"/>
                    <a:pt x="8" y="4"/>
                  </a:cubicBezTo>
                  <a:cubicBezTo>
                    <a:pt x="8" y="3"/>
                    <a:pt x="8" y="3"/>
                    <a:pt x="8" y="3"/>
                  </a:cubicBezTo>
                  <a:cubicBezTo>
                    <a:pt x="9" y="3"/>
                    <a:pt x="9" y="3"/>
                    <a:pt x="9" y="3"/>
                  </a:cubicBezTo>
                  <a:cubicBezTo>
                    <a:pt x="8" y="3"/>
                    <a:pt x="8" y="3"/>
                    <a:pt x="8" y="3"/>
                  </a:cubicBezTo>
                  <a:cubicBezTo>
                    <a:pt x="9" y="2"/>
                    <a:pt x="9" y="2"/>
                    <a:pt x="9" y="2"/>
                  </a:cubicBezTo>
                  <a:cubicBezTo>
                    <a:pt x="9" y="2"/>
                    <a:pt x="9" y="2"/>
                    <a:pt x="9" y="2"/>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4"/>
                    <a:pt x="9" y="4"/>
                    <a:pt x="9"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5"/>
                    <a:pt x="10" y="5"/>
                    <a:pt x="10" y="5"/>
                  </a:cubicBezTo>
                  <a:cubicBezTo>
                    <a:pt x="10" y="5"/>
                    <a:pt x="10" y="5"/>
                    <a:pt x="10" y="5"/>
                  </a:cubicBezTo>
                  <a:cubicBezTo>
                    <a:pt x="10" y="5"/>
                    <a:pt x="10" y="5"/>
                    <a:pt x="10" y="5"/>
                  </a:cubicBezTo>
                  <a:cubicBezTo>
                    <a:pt x="11" y="5"/>
                    <a:pt x="11" y="5"/>
                    <a:pt x="11" y="5"/>
                  </a:cubicBezTo>
                  <a:cubicBezTo>
                    <a:pt x="11" y="5"/>
                    <a:pt x="11" y="5"/>
                    <a:pt x="11" y="5"/>
                  </a:cubicBezTo>
                  <a:cubicBezTo>
                    <a:pt x="11" y="5"/>
                    <a:pt x="11" y="5"/>
                    <a:pt x="11" y="5"/>
                  </a:cubicBezTo>
                  <a:cubicBezTo>
                    <a:pt x="11" y="5"/>
                    <a:pt x="11" y="5"/>
                    <a:pt x="11" y="5"/>
                  </a:cubicBezTo>
                  <a:cubicBezTo>
                    <a:pt x="11" y="5"/>
                    <a:pt x="11" y="5"/>
                    <a:pt x="11" y="5"/>
                  </a:cubicBezTo>
                  <a:cubicBezTo>
                    <a:pt x="11" y="4"/>
                    <a:pt x="11" y="4"/>
                    <a:pt x="11" y="4"/>
                  </a:cubicBezTo>
                  <a:cubicBezTo>
                    <a:pt x="11" y="4"/>
                    <a:pt x="11" y="4"/>
                    <a:pt x="11" y="4"/>
                  </a:cubicBezTo>
                  <a:cubicBezTo>
                    <a:pt x="12" y="4"/>
                    <a:pt x="12" y="4"/>
                    <a:pt x="12" y="4"/>
                  </a:cubicBezTo>
                  <a:cubicBezTo>
                    <a:pt x="12" y="4"/>
                    <a:pt x="12" y="4"/>
                    <a:pt x="12" y="4"/>
                  </a:cubicBezTo>
                  <a:cubicBezTo>
                    <a:pt x="12" y="4"/>
                    <a:pt x="12" y="4"/>
                    <a:pt x="12" y="4"/>
                  </a:cubicBezTo>
                  <a:cubicBezTo>
                    <a:pt x="12" y="4"/>
                    <a:pt x="12" y="4"/>
                    <a:pt x="12" y="4"/>
                  </a:cubicBezTo>
                  <a:cubicBezTo>
                    <a:pt x="12" y="3"/>
                    <a:pt x="12" y="3"/>
                    <a:pt x="12" y="3"/>
                  </a:cubicBezTo>
                  <a:cubicBezTo>
                    <a:pt x="12" y="3"/>
                    <a:pt x="12" y="3"/>
                    <a:pt x="12" y="3"/>
                  </a:cubicBezTo>
                  <a:cubicBezTo>
                    <a:pt x="13" y="3"/>
                    <a:pt x="13" y="3"/>
                    <a:pt x="13" y="3"/>
                  </a:cubicBezTo>
                  <a:cubicBezTo>
                    <a:pt x="13" y="3"/>
                    <a:pt x="13" y="3"/>
                    <a:pt x="13" y="3"/>
                  </a:cubicBezTo>
                  <a:cubicBezTo>
                    <a:pt x="13" y="2"/>
                    <a:pt x="13" y="2"/>
                    <a:pt x="13" y="2"/>
                  </a:cubicBezTo>
                  <a:cubicBezTo>
                    <a:pt x="13" y="2"/>
                    <a:pt x="13" y="2"/>
                    <a:pt x="13" y="2"/>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4"/>
                    <a:pt x="13" y="4"/>
                    <a:pt x="13" y="4"/>
                  </a:cubicBezTo>
                  <a:cubicBezTo>
                    <a:pt x="13" y="4"/>
                    <a:pt x="13" y="4"/>
                    <a:pt x="13" y="4"/>
                  </a:cubicBezTo>
                  <a:cubicBezTo>
                    <a:pt x="13" y="4"/>
                    <a:pt x="13" y="4"/>
                    <a:pt x="13" y="4"/>
                  </a:cubicBezTo>
                  <a:cubicBezTo>
                    <a:pt x="13" y="4"/>
                    <a:pt x="13" y="4"/>
                    <a:pt x="13" y="4"/>
                  </a:cubicBezTo>
                  <a:cubicBezTo>
                    <a:pt x="13" y="4"/>
                    <a:pt x="13" y="5"/>
                    <a:pt x="13" y="5"/>
                  </a:cubicBezTo>
                  <a:cubicBezTo>
                    <a:pt x="14" y="5"/>
                    <a:pt x="14" y="5"/>
                    <a:pt x="14" y="5"/>
                  </a:cubicBezTo>
                  <a:cubicBezTo>
                    <a:pt x="14" y="5"/>
                    <a:pt x="14" y="5"/>
                    <a:pt x="14" y="5"/>
                  </a:cubicBezTo>
                  <a:cubicBezTo>
                    <a:pt x="14" y="6"/>
                    <a:pt x="14" y="6"/>
                    <a:pt x="14" y="6"/>
                  </a:cubicBezTo>
                  <a:cubicBezTo>
                    <a:pt x="14" y="6"/>
                    <a:pt x="14" y="6"/>
                    <a:pt x="14" y="6"/>
                  </a:cubicBezTo>
                  <a:cubicBezTo>
                    <a:pt x="14" y="6"/>
                    <a:pt x="14" y="6"/>
                    <a:pt x="14" y="6"/>
                  </a:cubicBezTo>
                  <a:cubicBezTo>
                    <a:pt x="15" y="6"/>
                    <a:pt x="15" y="6"/>
                    <a:pt x="15" y="5"/>
                  </a:cubicBezTo>
                  <a:cubicBezTo>
                    <a:pt x="15" y="5"/>
                    <a:pt x="15" y="5"/>
                    <a:pt x="15" y="5"/>
                  </a:cubicBezTo>
                  <a:close/>
                  <a:moveTo>
                    <a:pt x="8" y="1"/>
                  </a:moveTo>
                  <a:cubicBezTo>
                    <a:pt x="8" y="1"/>
                    <a:pt x="8" y="1"/>
                    <a:pt x="8" y="1"/>
                  </a:cubicBezTo>
                  <a:cubicBezTo>
                    <a:pt x="8" y="1"/>
                    <a:pt x="8"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629126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_2">
    <p:spTree>
      <p:nvGrpSpPr>
        <p:cNvPr id="1" name=""/>
        <p:cNvGrpSpPr/>
        <p:nvPr/>
      </p:nvGrpSpPr>
      <p:grpSpPr>
        <a:xfrm>
          <a:off x="0" y="0"/>
          <a:ext cx="0" cy="0"/>
          <a:chOff x="0" y="0"/>
          <a:chExt cx="0" cy="0"/>
        </a:xfrm>
      </p:grpSpPr>
      <p:pic>
        <p:nvPicPr>
          <p:cNvPr id="3" name="Picture 2" descr="A group of people sitting posing for the camera&#10;&#10;Description generated with very high confidence"/>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772450"/>
          </a:xfrm>
          <a:prstGeom prst="rect">
            <a:avLst/>
          </a:prstGeom>
        </p:spPr>
      </p:pic>
      <p:pic>
        <p:nvPicPr>
          <p:cNvPr id="86" name="Graphic 85"/>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928"/>
          <a:stretch/>
        </p:blipFill>
        <p:spPr>
          <a:xfrm>
            <a:off x="1" y="4604726"/>
            <a:ext cx="9144000" cy="1977671"/>
          </a:xfrm>
          <a:prstGeom prst="rect">
            <a:avLst/>
          </a:prstGeom>
        </p:spPr>
      </p:pic>
      <p:pic>
        <p:nvPicPr>
          <p:cNvPr id="85" name="Graphic 84"/>
          <p:cNvPicPr>
            <a:picLocks noChangeAspect="1"/>
          </p:cNvPicPr>
          <p:nvPr userDrawn="1"/>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15717"/>
          <a:stretch/>
        </p:blipFill>
        <p:spPr>
          <a:xfrm>
            <a:off x="0" y="3928950"/>
            <a:ext cx="4025876" cy="1482393"/>
          </a:xfrm>
          <a:prstGeom prst="rect">
            <a:avLst/>
          </a:prstGeom>
        </p:spPr>
      </p:pic>
      <p:sp>
        <p:nvSpPr>
          <p:cNvPr id="40" name="Text Placeholder 4"/>
          <p:cNvSpPr>
            <a:spLocks noGrp="1"/>
          </p:cNvSpPr>
          <p:nvPr>
            <p:ph type="body" sz="quarter" idx="10"/>
          </p:nvPr>
        </p:nvSpPr>
        <p:spPr>
          <a:xfrm>
            <a:off x="277290" y="4175922"/>
            <a:ext cx="3711575" cy="555812"/>
          </a:xfrm>
        </p:spPr>
        <p:txBody>
          <a:bodyPr anchor="ctr"/>
          <a:lstStyle>
            <a:lvl1pPr marL="0" indent="0" algn="l">
              <a:buNone/>
              <a:defRPr sz="2400">
                <a:solidFill>
                  <a:schemeClr val="accent3"/>
                </a:solidFill>
              </a:defRPr>
            </a:lvl1pPr>
          </a:lstStyle>
          <a:p>
            <a:pPr lvl="0"/>
            <a:endParaRPr lang="en-US" dirty="0"/>
          </a:p>
        </p:txBody>
      </p:sp>
      <p:sp>
        <p:nvSpPr>
          <p:cNvPr id="41" name="Text Placeholder 4"/>
          <p:cNvSpPr>
            <a:spLocks noGrp="1"/>
          </p:cNvSpPr>
          <p:nvPr>
            <p:ph type="body" sz="quarter" idx="11"/>
          </p:nvPr>
        </p:nvSpPr>
        <p:spPr>
          <a:xfrm>
            <a:off x="277290" y="5197934"/>
            <a:ext cx="4294710" cy="920761"/>
          </a:xfrm>
        </p:spPr>
        <p:txBody>
          <a:bodyPr anchor="ctr"/>
          <a:lstStyle>
            <a:lvl1pPr marL="0" indent="0" algn="l">
              <a:buNone/>
              <a:defRPr sz="3600" b="1">
                <a:solidFill>
                  <a:schemeClr val="accent1"/>
                </a:solidFill>
              </a:defRPr>
            </a:lvl1pPr>
          </a:lstStyle>
          <a:p>
            <a:pPr lvl="0"/>
            <a:endParaRPr lang="en-US" dirty="0"/>
          </a:p>
        </p:txBody>
      </p:sp>
      <p:grpSp>
        <p:nvGrpSpPr>
          <p:cNvPr id="15" name="Group 16"/>
          <p:cNvGrpSpPr>
            <a:grpSpLocks noChangeAspect="1"/>
          </p:cNvGrpSpPr>
          <p:nvPr userDrawn="1"/>
        </p:nvGrpSpPr>
        <p:grpSpPr bwMode="auto">
          <a:xfrm>
            <a:off x="6542148" y="5059912"/>
            <a:ext cx="1497428" cy="905058"/>
            <a:chOff x="-1" y="0"/>
            <a:chExt cx="862" cy="521"/>
          </a:xfrm>
          <a:solidFill>
            <a:schemeClr val="bg1"/>
          </a:solidFill>
        </p:grpSpPr>
        <p:sp>
          <p:nvSpPr>
            <p:cNvPr id="16" name="Freeform 17"/>
            <p:cNvSpPr>
              <a:spLocks/>
            </p:cNvSpPr>
            <p:nvPr userDrawn="1"/>
          </p:nvSpPr>
          <p:spPr bwMode="auto">
            <a:xfrm>
              <a:off x="381" y="168"/>
              <a:ext cx="36" cy="33"/>
            </a:xfrm>
            <a:custGeom>
              <a:avLst/>
              <a:gdLst>
                <a:gd name="T0" fmla="*/ 27 w 36"/>
                <a:gd name="T1" fmla="*/ 33 h 33"/>
                <a:gd name="T2" fmla="*/ 27 w 36"/>
                <a:gd name="T3" fmla="*/ 11 h 33"/>
                <a:gd name="T4" fmla="*/ 19 w 36"/>
                <a:gd name="T5" fmla="*/ 23 h 33"/>
                <a:gd name="T6" fmla="*/ 9 w 36"/>
                <a:gd name="T7" fmla="*/ 11 h 33"/>
                <a:gd name="T8" fmla="*/ 9 w 36"/>
                <a:gd name="T9" fmla="*/ 33 h 33"/>
                <a:gd name="T10" fmla="*/ 0 w 36"/>
                <a:gd name="T11" fmla="*/ 33 h 33"/>
                <a:gd name="T12" fmla="*/ 0 w 36"/>
                <a:gd name="T13" fmla="*/ 0 h 33"/>
                <a:gd name="T14" fmla="*/ 9 w 36"/>
                <a:gd name="T15" fmla="*/ 0 h 33"/>
                <a:gd name="T16" fmla="*/ 19 w 36"/>
                <a:gd name="T17" fmla="*/ 13 h 33"/>
                <a:gd name="T18" fmla="*/ 27 w 36"/>
                <a:gd name="T19" fmla="*/ 0 h 33"/>
                <a:gd name="T20" fmla="*/ 36 w 36"/>
                <a:gd name="T21" fmla="*/ 0 h 33"/>
                <a:gd name="T22" fmla="*/ 36 w 36"/>
                <a:gd name="T23" fmla="*/ 33 h 33"/>
                <a:gd name="T24" fmla="*/ 27 w 3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7" y="33"/>
                  </a:moveTo>
                  <a:lnTo>
                    <a:pt x="27" y="11"/>
                  </a:lnTo>
                  <a:lnTo>
                    <a:pt x="19" y="23"/>
                  </a:lnTo>
                  <a:lnTo>
                    <a:pt x="9" y="11"/>
                  </a:lnTo>
                  <a:lnTo>
                    <a:pt x="9" y="33"/>
                  </a:lnTo>
                  <a:lnTo>
                    <a:pt x="0" y="33"/>
                  </a:lnTo>
                  <a:lnTo>
                    <a:pt x="0" y="0"/>
                  </a:lnTo>
                  <a:lnTo>
                    <a:pt x="9" y="0"/>
                  </a:lnTo>
                  <a:lnTo>
                    <a:pt x="19" y="13"/>
                  </a:lnTo>
                  <a:lnTo>
                    <a:pt x="27" y="0"/>
                  </a:lnTo>
                  <a:lnTo>
                    <a:pt x="36" y="0"/>
                  </a:lnTo>
                  <a:lnTo>
                    <a:pt x="36" y="33"/>
                  </a:lnTo>
                  <a:lnTo>
                    <a:pt x="27"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noEditPoints="1"/>
            </p:cNvSpPr>
            <p:nvPr userDrawn="1"/>
          </p:nvSpPr>
          <p:spPr bwMode="auto">
            <a:xfrm>
              <a:off x="423" y="168"/>
              <a:ext cx="25" cy="33"/>
            </a:xfrm>
            <a:custGeom>
              <a:avLst/>
              <a:gdLst>
                <a:gd name="T0" fmla="*/ 7 w 12"/>
                <a:gd name="T1" fmla="*/ 16 h 16"/>
                <a:gd name="T2" fmla="*/ 0 w 12"/>
                <a:gd name="T3" fmla="*/ 16 h 16"/>
                <a:gd name="T4" fmla="*/ 0 w 12"/>
                <a:gd name="T5" fmla="*/ 0 h 16"/>
                <a:gd name="T6" fmla="*/ 6 w 12"/>
                <a:gd name="T7" fmla="*/ 0 h 16"/>
                <a:gd name="T8" fmla="*/ 11 w 12"/>
                <a:gd name="T9" fmla="*/ 4 h 16"/>
                <a:gd name="T10" fmla="*/ 9 w 12"/>
                <a:gd name="T11" fmla="*/ 7 h 16"/>
                <a:gd name="T12" fmla="*/ 12 w 12"/>
                <a:gd name="T13" fmla="*/ 11 h 16"/>
                <a:gd name="T14" fmla="*/ 7 w 12"/>
                <a:gd name="T15" fmla="*/ 16 h 16"/>
                <a:gd name="T16" fmla="*/ 5 w 12"/>
                <a:gd name="T17" fmla="*/ 3 h 16"/>
                <a:gd name="T18" fmla="*/ 4 w 12"/>
                <a:gd name="T19" fmla="*/ 3 h 16"/>
                <a:gd name="T20" fmla="*/ 4 w 12"/>
                <a:gd name="T21" fmla="*/ 6 h 16"/>
                <a:gd name="T22" fmla="*/ 5 w 12"/>
                <a:gd name="T23" fmla="*/ 6 h 16"/>
                <a:gd name="T24" fmla="*/ 8 w 12"/>
                <a:gd name="T25" fmla="*/ 4 h 16"/>
                <a:gd name="T26" fmla="*/ 5 w 12"/>
                <a:gd name="T27" fmla="*/ 3 h 16"/>
                <a:gd name="T28" fmla="*/ 6 w 12"/>
                <a:gd name="T29" fmla="*/ 9 h 16"/>
                <a:gd name="T30" fmla="*/ 4 w 12"/>
                <a:gd name="T31" fmla="*/ 9 h 16"/>
                <a:gd name="T32" fmla="*/ 4 w 12"/>
                <a:gd name="T33" fmla="*/ 13 h 16"/>
                <a:gd name="T34" fmla="*/ 6 w 12"/>
                <a:gd name="T35" fmla="*/ 13 h 16"/>
                <a:gd name="T36" fmla="*/ 8 w 12"/>
                <a:gd name="T37" fmla="*/ 11 h 16"/>
                <a:gd name="T38" fmla="*/ 6 w 12"/>
                <a:gd name="T39"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6">
                  <a:moveTo>
                    <a:pt x="7" y="16"/>
                  </a:moveTo>
                  <a:cubicBezTo>
                    <a:pt x="0" y="16"/>
                    <a:pt x="0" y="16"/>
                    <a:pt x="0" y="16"/>
                  </a:cubicBezTo>
                  <a:cubicBezTo>
                    <a:pt x="0" y="0"/>
                    <a:pt x="0" y="0"/>
                    <a:pt x="0" y="0"/>
                  </a:cubicBezTo>
                  <a:cubicBezTo>
                    <a:pt x="6" y="0"/>
                    <a:pt x="6" y="0"/>
                    <a:pt x="6" y="0"/>
                  </a:cubicBezTo>
                  <a:cubicBezTo>
                    <a:pt x="9" y="0"/>
                    <a:pt x="11" y="2"/>
                    <a:pt x="11" y="4"/>
                  </a:cubicBezTo>
                  <a:cubicBezTo>
                    <a:pt x="11" y="5"/>
                    <a:pt x="10" y="7"/>
                    <a:pt x="9" y="7"/>
                  </a:cubicBezTo>
                  <a:cubicBezTo>
                    <a:pt x="10" y="8"/>
                    <a:pt x="12" y="9"/>
                    <a:pt x="12" y="11"/>
                  </a:cubicBezTo>
                  <a:cubicBezTo>
                    <a:pt x="12" y="14"/>
                    <a:pt x="9" y="16"/>
                    <a:pt x="7" y="16"/>
                  </a:cubicBezTo>
                  <a:moveTo>
                    <a:pt x="5" y="3"/>
                  </a:moveTo>
                  <a:cubicBezTo>
                    <a:pt x="4" y="3"/>
                    <a:pt x="4" y="3"/>
                    <a:pt x="4" y="3"/>
                  </a:cubicBezTo>
                  <a:cubicBezTo>
                    <a:pt x="4" y="6"/>
                    <a:pt x="4" y="6"/>
                    <a:pt x="4" y="6"/>
                  </a:cubicBezTo>
                  <a:cubicBezTo>
                    <a:pt x="5" y="6"/>
                    <a:pt x="5" y="6"/>
                    <a:pt x="5" y="6"/>
                  </a:cubicBezTo>
                  <a:cubicBezTo>
                    <a:pt x="7" y="6"/>
                    <a:pt x="8" y="5"/>
                    <a:pt x="8" y="4"/>
                  </a:cubicBezTo>
                  <a:cubicBezTo>
                    <a:pt x="8" y="3"/>
                    <a:pt x="7" y="3"/>
                    <a:pt x="5" y="3"/>
                  </a:cubicBezTo>
                  <a:moveTo>
                    <a:pt x="6" y="9"/>
                  </a:moveTo>
                  <a:cubicBezTo>
                    <a:pt x="4" y="9"/>
                    <a:pt x="4" y="9"/>
                    <a:pt x="4" y="9"/>
                  </a:cubicBezTo>
                  <a:cubicBezTo>
                    <a:pt x="4" y="13"/>
                    <a:pt x="4" y="13"/>
                    <a:pt x="4" y="13"/>
                  </a:cubicBezTo>
                  <a:cubicBezTo>
                    <a:pt x="6" y="13"/>
                    <a:pt x="6" y="13"/>
                    <a:pt x="6" y="13"/>
                  </a:cubicBezTo>
                  <a:cubicBezTo>
                    <a:pt x="8" y="13"/>
                    <a:pt x="8" y="12"/>
                    <a:pt x="8" y="11"/>
                  </a:cubicBezTo>
                  <a:cubicBezTo>
                    <a:pt x="8" y="10"/>
                    <a:pt x="8" y="9"/>
                    <a:pt x="6"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p:cNvSpPr>
              <a:spLocks/>
            </p:cNvSpPr>
            <p:nvPr userDrawn="1"/>
          </p:nvSpPr>
          <p:spPr bwMode="auto">
            <a:xfrm>
              <a:off x="452" y="168"/>
              <a:ext cx="22" cy="33"/>
            </a:xfrm>
            <a:custGeom>
              <a:avLst/>
              <a:gdLst>
                <a:gd name="T0" fmla="*/ 8 w 22"/>
                <a:gd name="T1" fmla="*/ 6 h 33"/>
                <a:gd name="T2" fmla="*/ 8 w 22"/>
                <a:gd name="T3" fmla="*/ 13 h 33"/>
                <a:gd name="T4" fmla="*/ 18 w 22"/>
                <a:gd name="T5" fmla="*/ 13 h 33"/>
                <a:gd name="T6" fmla="*/ 18 w 22"/>
                <a:gd name="T7" fmla="*/ 19 h 33"/>
                <a:gd name="T8" fmla="*/ 8 w 22"/>
                <a:gd name="T9" fmla="*/ 19 h 33"/>
                <a:gd name="T10" fmla="*/ 8 w 22"/>
                <a:gd name="T11" fmla="*/ 33 h 33"/>
                <a:gd name="T12" fmla="*/ 0 w 22"/>
                <a:gd name="T13" fmla="*/ 33 h 33"/>
                <a:gd name="T14" fmla="*/ 0 w 22"/>
                <a:gd name="T15" fmla="*/ 0 h 33"/>
                <a:gd name="T16" fmla="*/ 22 w 22"/>
                <a:gd name="T17" fmla="*/ 0 h 33"/>
                <a:gd name="T18" fmla="*/ 22 w 22"/>
                <a:gd name="T19" fmla="*/ 6 h 33"/>
                <a:gd name="T20" fmla="*/ 8 w 22"/>
                <a:gd name="T21"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3">
                  <a:moveTo>
                    <a:pt x="8" y="6"/>
                  </a:moveTo>
                  <a:lnTo>
                    <a:pt x="8" y="13"/>
                  </a:lnTo>
                  <a:lnTo>
                    <a:pt x="18" y="13"/>
                  </a:lnTo>
                  <a:lnTo>
                    <a:pt x="18" y="19"/>
                  </a:lnTo>
                  <a:lnTo>
                    <a:pt x="8" y="19"/>
                  </a:lnTo>
                  <a:lnTo>
                    <a:pt x="8" y="33"/>
                  </a:lnTo>
                  <a:lnTo>
                    <a:pt x="0" y="33"/>
                  </a:lnTo>
                  <a:lnTo>
                    <a:pt x="0" y="0"/>
                  </a:lnTo>
                  <a:lnTo>
                    <a:pt x="22" y="0"/>
                  </a:lnTo>
                  <a:lnTo>
                    <a:pt x="22"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0"/>
            <p:cNvSpPr>
              <a:spLocks noEditPoints="1"/>
            </p:cNvSpPr>
            <p:nvPr userDrawn="1"/>
          </p:nvSpPr>
          <p:spPr bwMode="auto">
            <a:xfrm>
              <a:off x="425" y="13"/>
              <a:ext cx="225" cy="201"/>
            </a:xfrm>
            <a:custGeom>
              <a:avLst/>
              <a:gdLst>
                <a:gd name="T0" fmla="*/ 5 w 109"/>
                <a:gd name="T1" fmla="*/ 50 h 97"/>
                <a:gd name="T2" fmla="*/ 6 w 109"/>
                <a:gd name="T3" fmla="*/ 50 h 97"/>
                <a:gd name="T4" fmla="*/ 73 w 109"/>
                <a:gd name="T5" fmla="*/ 21 h 97"/>
                <a:gd name="T6" fmla="*/ 57 w 109"/>
                <a:gd name="T7" fmla="*/ 34 h 97"/>
                <a:gd name="T8" fmla="*/ 64 w 109"/>
                <a:gd name="T9" fmla="*/ 25 h 97"/>
                <a:gd name="T10" fmla="*/ 63 w 109"/>
                <a:gd name="T11" fmla="*/ 19 h 97"/>
                <a:gd name="T12" fmla="*/ 76 w 109"/>
                <a:gd name="T13" fmla="*/ 15 h 97"/>
                <a:gd name="T14" fmla="*/ 86 w 109"/>
                <a:gd name="T15" fmla="*/ 38 h 97"/>
                <a:gd name="T16" fmla="*/ 75 w 109"/>
                <a:gd name="T17" fmla="*/ 47 h 97"/>
                <a:gd name="T18" fmla="*/ 77 w 109"/>
                <a:gd name="T19" fmla="*/ 35 h 97"/>
                <a:gd name="T20" fmla="*/ 91 w 109"/>
                <a:gd name="T21" fmla="*/ 18 h 97"/>
                <a:gd name="T22" fmla="*/ 92 w 109"/>
                <a:gd name="T23" fmla="*/ 34 h 97"/>
                <a:gd name="T24" fmla="*/ 76 w 109"/>
                <a:gd name="T25" fmla="*/ 74 h 97"/>
                <a:gd name="T26" fmla="*/ 32 w 109"/>
                <a:gd name="T27" fmla="*/ 88 h 97"/>
                <a:gd name="T28" fmla="*/ 35 w 109"/>
                <a:gd name="T29" fmla="*/ 86 h 97"/>
                <a:gd name="T30" fmla="*/ 30 w 109"/>
                <a:gd name="T31" fmla="*/ 84 h 97"/>
                <a:gd name="T32" fmla="*/ 40 w 109"/>
                <a:gd name="T33" fmla="*/ 81 h 97"/>
                <a:gd name="T34" fmla="*/ 38 w 109"/>
                <a:gd name="T35" fmla="*/ 79 h 97"/>
                <a:gd name="T36" fmla="*/ 46 w 109"/>
                <a:gd name="T37" fmla="*/ 77 h 97"/>
                <a:gd name="T38" fmla="*/ 49 w 109"/>
                <a:gd name="T39" fmla="*/ 75 h 97"/>
                <a:gd name="T40" fmla="*/ 52 w 109"/>
                <a:gd name="T41" fmla="*/ 72 h 97"/>
                <a:gd name="T42" fmla="*/ 53 w 109"/>
                <a:gd name="T43" fmla="*/ 70 h 97"/>
                <a:gd name="T44" fmla="*/ 58 w 109"/>
                <a:gd name="T45" fmla="*/ 67 h 97"/>
                <a:gd name="T46" fmla="*/ 48 w 109"/>
                <a:gd name="T47" fmla="*/ 66 h 97"/>
                <a:gd name="T48" fmla="*/ 55 w 109"/>
                <a:gd name="T49" fmla="*/ 64 h 97"/>
                <a:gd name="T50" fmla="*/ 60 w 109"/>
                <a:gd name="T51" fmla="*/ 63 h 97"/>
                <a:gd name="T52" fmla="*/ 52 w 109"/>
                <a:gd name="T53" fmla="*/ 60 h 97"/>
                <a:gd name="T54" fmla="*/ 61 w 109"/>
                <a:gd name="T55" fmla="*/ 58 h 97"/>
                <a:gd name="T56" fmla="*/ 65 w 109"/>
                <a:gd name="T57" fmla="*/ 55 h 97"/>
                <a:gd name="T58" fmla="*/ 54 w 109"/>
                <a:gd name="T59" fmla="*/ 56 h 97"/>
                <a:gd name="T60" fmla="*/ 54 w 109"/>
                <a:gd name="T61" fmla="*/ 55 h 97"/>
                <a:gd name="T62" fmla="*/ 66 w 109"/>
                <a:gd name="T63" fmla="*/ 48 h 97"/>
                <a:gd name="T64" fmla="*/ 49 w 109"/>
                <a:gd name="T65" fmla="*/ 52 h 97"/>
                <a:gd name="T66" fmla="*/ 7 w 109"/>
                <a:gd name="T67" fmla="*/ 58 h 97"/>
                <a:gd name="T68" fmla="*/ 10 w 109"/>
                <a:gd name="T69" fmla="*/ 52 h 97"/>
                <a:gd name="T70" fmla="*/ 8 w 109"/>
                <a:gd name="T71" fmla="*/ 48 h 97"/>
                <a:gd name="T72" fmla="*/ 3 w 109"/>
                <a:gd name="T73" fmla="*/ 40 h 97"/>
                <a:gd name="T74" fmla="*/ 10 w 109"/>
                <a:gd name="T75" fmla="*/ 40 h 97"/>
                <a:gd name="T76" fmla="*/ 13 w 109"/>
                <a:gd name="T77" fmla="*/ 44 h 97"/>
                <a:gd name="T78" fmla="*/ 28 w 109"/>
                <a:gd name="T79" fmla="*/ 54 h 97"/>
                <a:gd name="T80" fmla="*/ 40 w 109"/>
                <a:gd name="T81" fmla="*/ 38 h 97"/>
                <a:gd name="T82" fmla="*/ 43 w 109"/>
                <a:gd name="T83" fmla="*/ 20 h 97"/>
                <a:gd name="T84" fmla="*/ 55 w 109"/>
                <a:gd name="T85" fmla="*/ 14 h 97"/>
                <a:gd name="T86" fmla="*/ 49 w 109"/>
                <a:gd name="T87" fmla="*/ 33 h 97"/>
                <a:gd name="T88" fmla="*/ 60 w 109"/>
                <a:gd name="T89" fmla="*/ 41 h 97"/>
                <a:gd name="T90" fmla="*/ 77 w 109"/>
                <a:gd name="T91" fmla="*/ 56 h 97"/>
                <a:gd name="T92" fmla="*/ 90 w 109"/>
                <a:gd name="T93" fmla="*/ 54 h 97"/>
                <a:gd name="T94" fmla="*/ 89 w 109"/>
                <a:gd name="T9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 h="97">
                  <a:moveTo>
                    <a:pt x="6" y="50"/>
                  </a:moveTo>
                  <a:cubicBezTo>
                    <a:pt x="5" y="50"/>
                    <a:pt x="5" y="50"/>
                    <a:pt x="5" y="50"/>
                  </a:cubicBezTo>
                  <a:cubicBezTo>
                    <a:pt x="5" y="50"/>
                    <a:pt x="5" y="50"/>
                    <a:pt x="5" y="50"/>
                  </a:cubicBezTo>
                  <a:cubicBezTo>
                    <a:pt x="5" y="50"/>
                    <a:pt x="4" y="50"/>
                    <a:pt x="4" y="49"/>
                  </a:cubicBezTo>
                  <a:cubicBezTo>
                    <a:pt x="4" y="49"/>
                    <a:pt x="4" y="49"/>
                    <a:pt x="4" y="49"/>
                  </a:cubicBezTo>
                  <a:cubicBezTo>
                    <a:pt x="5" y="49"/>
                    <a:pt x="6" y="49"/>
                    <a:pt x="6" y="50"/>
                  </a:cubicBezTo>
                  <a:moveTo>
                    <a:pt x="76" y="15"/>
                  </a:moveTo>
                  <a:cubicBezTo>
                    <a:pt x="76" y="16"/>
                    <a:pt x="74" y="17"/>
                    <a:pt x="74" y="18"/>
                  </a:cubicBezTo>
                  <a:cubicBezTo>
                    <a:pt x="73" y="19"/>
                    <a:pt x="73" y="20"/>
                    <a:pt x="73" y="21"/>
                  </a:cubicBezTo>
                  <a:cubicBezTo>
                    <a:pt x="71" y="23"/>
                    <a:pt x="70" y="24"/>
                    <a:pt x="69" y="26"/>
                  </a:cubicBezTo>
                  <a:cubicBezTo>
                    <a:pt x="68" y="29"/>
                    <a:pt x="69" y="32"/>
                    <a:pt x="66" y="34"/>
                  </a:cubicBezTo>
                  <a:cubicBezTo>
                    <a:pt x="64" y="35"/>
                    <a:pt x="58" y="37"/>
                    <a:pt x="57" y="34"/>
                  </a:cubicBezTo>
                  <a:cubicBezTo>
                    <a:pt x="56" y="32"/>
                    <a:pt x="59" y="28"/>
                    <a:pt x="59" y="29"/>
                  </a:cubicBezTo>
                  <a:cubicBezTo>
                    <a:pt x="59" y="28"/>
                    <a:pt x="59" y="28"/>
                    <a:pt x="59" y="28"/>
                  </a:cubicBezTo>
                  <a:cubicBezTo>
                    <a:pt x="60" y="27"/>
                    <a:pt x="62" y="25"/>
                    <a:pt x="64" y="25"/>
                  </a:cubicBezTo>
                  <a:cubicBezTo>
                    <a:pt x="64" y="25"/>
                    <a:pt x="64" y="25"/>
                    <a:pt x="64" y="25"/>
                  </a:cubicBezTo>
                  <a:cubicBezTo>
                    <a:pt x="64" y="24"/>
                    <a:pt x="62" y="24"/>
                    <a:pt x="62" y="23"/>
                  </a:cubicBezTo>
                  <a:cubicBezTo>
                    <a:pt x="62" y="22"/>
                    <a:pt x="63" y="20"/>
                    <a:pt x="63" y="19"/>
                  </a:cubicBezTo>
                  <a:cubicBezTo>
                    <a:pt x="66" y="13"/>
                    <a:pt x="71" y="7"/>
                    <a:pt x="76" y="2"/>
                  </a:cubicBezTo>
                  <a:cubicBezTo>
                    <a:pt x="83" y="3"/>
                    <a:pt x="77" y="9"/>
                    <a:pt x="77" y="12"/>
                  </a:cubicBezTo>
                  <a:cubicBezTo>
                    <a:pt x="76" y="13"/>
                    <a:pt x="76" y="14"/>
                    <a:pt x="76" y="15"/>
                  </a:cubicBezTo>
                  <a:moveTo>
                    <a:pt x="92" y="34"/>
                  </a:moveTo>
                  <a:cubicBezTo>
                    <a:pt x="91" y="35"/>
                    <a:pt x="90" y="35"/>
                    <a:pt x="89" y="35"/>
                  </a:cubicBezTo>
                  <a:cubicBezTo>
                    <a:pt x="88" y="36"/>
                    <a:pt x="87" y="37"/>
                    <a:pt x="86" y="38"/>
                  </a:cubicBezTo>
                  <a:cubicBezTo>
                    <a:pt x="85" y="39"/>
                    <a:pt x="85" y="40"/>
                    <a:pt x="84" y="41"/>
                  </a:cubicBezTo>
                  <a:cubicBezTo>
                    <a:pt x="83" y="43"/>
                    <a:pt x="82" y="45"/>
                    <a:pt x="80" y="47"/>
                  </a:cubicBezTo>
                  <a:cubicBezTo>
                    <a:pt x="79" y="48"/>
                    <a:pt x="76" y="48"/>
                    <a:pt x="75" y="47"/>
                  </a:cubicBezTo>
                  <a:cubicBezTo>
                    <a:pt x="73" y="46"/>
                    <a:pt x="71" y="44"/>
                    <a:pt x="71" y="42"/>
                  </a:cubicBezTo>
                  <a:cubicBezTo>
                    <a:pt x="72" y="41"/>
                    <a:pt x="72" y="40"/>
                    <a:pt x="73" y="39"/>
                  </a:cubicBezTo>
                  <a:cubicBezTo>
                    <a:pt x="74" y="37"/>
                    <a:pt x="76" y="36"/>
                    <a:pt x="77" y="35"/>
                  </a:cubicBezTo>
                  <a:cubicBezTo>
                    <a:pt x="78" y="34"/>
                    <a:pt x="78" y="32"/>
                    <a:pt x="79" y="31"/>
                  </a:cubicBezTo>
                  <a:cubicBezTo>
                    <a:pt x="80" y="29"/>
                    <a:pt x="89" y="19"/>
                    <a:pt x="90" y="19"/>
                  </a:cubicBezTo>
                  <a:cubicBezTo>
                    <a:pt x="91" y="18"/>
                    <a:pt x="91" y="18"/>
                    <a:pt x="91" y="18"/>
                  </a:cubicBezTo>
                  <a:cubicBezTo>
                    <a:pt x="94" y="18"/>
                    <a:pt x="97" y="18"/>
                    <a:pt x="97" y="22"/>
                  </a:cubicBezTo>
                  <a:cubicBezTo>
                    <a:pt x="98" y="27"/>
                    <a:pt x="97" y="29"/>
                    <a:pt x="94" y="32"/>
                  </a:cubicBezTo>
                  <a:cubicBezTo>
                    <a:pt x="93" y="33"/>
                    <a:pt x="92" y="33"/>
                    <a:pt x="92" y="34"/>
                  </a:cubicBezTo>
                  <a:moveTo>
                    <a:pt x="89" y="63"/>
                  </a:moveTo>
                  <a:cubicBezTo>
                    <a:pt x="86" y="64"/>
                    <a:pt x="84" y="63"/>
                    <a:pt x="82" y="64"/>
                  </a:cubicBezTo>
                  <a:cubicBezTo>
                    <a:pt x="77" y="67"/>
                    <a:pt x="78" y="69"/>
                    <a:pt x="76" y="74"/>
                  </a:cubicBezTo>
                  <a:cubicBezTo>
                    <a:pt x="71" y="84"/>
                    <a:pt x="65" y="94"/>
                    <a:pt x="53" y="96"/>
                  </a:cubicBezTo>
                  <a:cubicBezTo>
                    <a:pt x="47" y="97"/>
                    <a:pt x="40" y="93"/>
                    <a:pt x="36" y="90"/>
                  </a:cubicBezTo>
                  <a:cubicBezTo>
                    <a:pt x="35" y="89"/>
                    <a:pt x="33" y="88"/>
                    <a:pt x="32" y="88"/>
                  </a:cubicBezTo>
                  <a:cubicBezTo>
                    <a:pt x="32" y="87"/>
                    <a:pt x="32" y="87"/>
                    <a:pt x="33" y="87"/>
                  </a:cubicBezTo>
                  <a:cubicBezTo>
                    <a:pt x="33" y="87"/>
                    <a:pt x="34" y="86"/>
                    <a:pt x="35" y="86"/>
                  </a:cubicBezTo>
                  <a:cubicBezTo>
                    <a:pt x="35" y="86"/>
                    <a:pt x="35" y="86"/>
                    <a:pt x="35" y="86"/>
                  </a:cubicBezTo>
                  <a:cubicBezTo>
                    <a:pt x="34" y="86"/>
                    <a:pt x="34" y="86"/>
                    <a:pt x="34" y="86"/>
                  </a:cubicBezTo>
                  <a:cubicBezTo>
                    <a:pt x="34" y="85"/>
                    <a:pt x="34" y="85"/>
                    <a:pt x="34" y="85"/>
                  </a:cubicBezTo>
                  <a:cubicBezTo>
                    <a:pt x="33" y="85"/>
                    <a:pt x="29" y="84"/>
                    <a:pt x="30" y="84"/>
                  </a:cubicBezTo>
                  <a:cubicBezTo>
                    <a:pt x="30" y="83"/>
                    <a:pt x="36" y="83"/>
                    <a:pt x="37" y="83"/>
                  </a:cubicBezTo>
                  <a:cubicBezTo>
                    <a:pt x="38" y="83"/>
                    <a:pt x="39" y="82"/>
                    <a:pt x="40" y="82"/>
                  </a:cubicBezTo>
                  <a:cubicBezTo>
                    <a:pt x="40" y="81"/>
                    <a:pt x="40" y="81"/>
                    <a:pt x="40" y="81"/>
                  </a:cubicBezTo>
                  <a:cubicBezTo>
                    <a:pt x="39" y="81"/>
                    <a:pt x="32" y="81"/>
                    <a:pt x="32" y="80"/>
                  </a:cubicBezTo>
                  <a:cubicBezTo>
                    <a:pt x="33" y="80"/>
                    <a:pt x="34" y="79"/>
                    <a:pt x="35" y="79"/>
                  </a:cubicBezTo>
                  <a:cubicBezTo>
                    <a:pt x="36" y="79"/>
                    <a:pt x="37" y="79"/>
                    <a:pt x="38" y="79"/>
                  </a:cubicBezTo>
                  <a:cubicBezTo>
                    <a:pt x="39" y="79"/>
                    <a:pt x="40" y="79"/>
                    <a:pt x="41" y="79"/>
                  </a:cubicBezTo>
                  <a:cubicBezTo>
                    <a:pt x="43" y="78"/>
                    <a:pt x="44" y="78"/>
                    <a:pt x="46" y="77"/>
                  </a:cubicBezTo>
                  <a:cubicBezTo>
                    <a:pt x="46" y="77"/>
                    <a:pt x="46" y="77"/>
                    <a:pt x="46" y="77"/>
                  </a:cubicBezTo>
                  <a:cubicBezTo>
                    <a:pt x="45" y="77"/>
                    <a:pt x="38" y="76"/>
                    <a:pt x="38" y="75"/>
                  </a:cubicBezTo>
                  <a:cubicBezTo>
                    <a:pt x="47" y="75"/>
                    <a:pt x="47" y="75"/>
                    <a:pt x="47" y="75"/>
                  </a:cubicBezTo>
                  <a:cubicBezTo>
                    <a:pt x="47" y="75"/>
                    <a:pt x="48" y="75"/>
                    <a:pt x="49" y="75"/>
                  </a:cubicBezTo>
                  <a:cubicBezTo>
                    <a:pt x="49" y="74"/>
                    <a:pt x="52" y="73"/>
                    <a:pt x="52" y="72"/>
                  </a:cubicBezTo>
                  <a:cubicBezTo>
                    <a:pt x="52" y="72"/>
                    <a:pt x="52" y="72"/>
                    <a:pt x="52" y="72"/>
                  </a:cubicBezTo>
                  <a:cubicBezTo>
                    <a:pt x="52" y="72"/>
                    <a:pt x="52" y="72"/>
                    <a:pt x="52" y="72"/>
                  </a:cubicBezTo>
                  <a:cubicBezTo>
                    <a:pt x="52" y="72"/>
                    <a:pt x="52" y="72"/>
                    <a:pt x="52" y="72"/>
                  </a:cubicBezTo>
                  <a:cubicBezTo>
                    <a:pt x="50" y="72"/>
                    <a:pt x="43" y="71"/>
                    <a:pt x="43" y="70"/>
                  </a:cubicBezTo>
                  <a:cubicBezTo>
                    <a:pt x="46" y="69"/>
                    <a:pt x="50" y="70"/>
                    <a:pt x="53" y="70"/>
                  </a:cubicBezTo>
                  <a:cubicBezTo>
                    <a:pt x="53" y="70"/>
                    <a:pt x="53" y="70"/>
                    <a:pt x="53" y="70"/>
                  </a:cubicBezTo>
                  <a:cubicBezTo>
                    <a:pt x="55" y="69"/>
                    <a:pt x="58" y="67"/>
                    <a:pt x="58" y="67"/>
                  </a:cubicBezTo>
                  <a:cubicBezTo>
                    <a:pt x="58" y="67"/>
                    <a:pt x="58" y="67"/>
                    <a:pt x="58" y="67"/>
                  </a:cubicBezTo>
                  <a:cubicBezTo>
                    <a:pt x="56" y="67"/>
                    <a:pt x="54" y="67"/>
                    <a:pt x="52" y="67"/>
                  </a:cubicBezTo>
                  <a:cubicBezTo>
                    <a:pt x="51" y="67"/>
                    <a:pt x="49" y="66"/>
                    <a:pt x="48" y="66"/>
                  </a:cubicBezTo>
                  <a:cubicBezTo>
                    <a:pt x="48" y="66"/>
                    <a:pt x="48" y="66"/>
                    <a:pt x="48" y="66"/>
                  </a:cubicBezTo>
                  <a:cubicBezTo>
                    <a:pt x="50" y="65"/>
                    <a:pt x="52" y="64"/>
                    <a:pt x="54" y="64"/>
                  </a:cubicBezTo>
                  <a:cubicBezTo>
                    <a:pt x="54" y="64"/>
                    <a:pt x="54" y="64"/>
                    <a:pt x="54" y="64"/>
                  </a:cubicBezTo>
                  <a:cubicBezTo>
                    <a:pt x="54" y="64"/>
                    <a:pt x="55" y="65"/>
                    <a:pt x="55" y="64"/>
                  </a:cubicBezTo>
                  <a:cubicBezTo>
                    <a:pt x="55" y="64"/>
                    <a:pt x="55" y="64"/>
                    <a:pt x="55" y="64"/>
                  </a:cubicBezTo>
                  <a:cubicBezTo>
                    <a:pt x="56" y="64"/>
                    <a:pt x="56" y="64"/>
                    <a:pt x="56" y="64"/>
                  </a:cubicBezTo>
                  <a:cubicBezTo>
                    <a:pt x="57" y="64"/>
                    <a:pt x="59" y="63"/>
                    <a:pt x="60" y="63"/>
                  </a:cubicBezTo>
                  <a:cubicBezTo>
                    <a:pt x="61" y="63"/>
                    <a:pt x="62" y="61"/>
                    <a:pt x="63" y="61"/>
                  </a:cubicBezTo>
                  <a:cubicBezTo>
                    <a:pt x="63" y="61"/>
                    <a:pt x="63" y="61"/>
                    <a:pt x="63" y="61"/>
                  </a:cubicBezTo>
                  <a:cubicBezTo>
                    <a:pt x="62" y="61"/>
                    <a:pt x="52" y="62"/>
                    <a:pt x="52" y="60"/>
                  </a:cubicBezTo>
                  <a:cubicBezTo>
                    <a:pt x="52" y="60"/>
                    <a:pt x="52" y="60"/>
                    <a:pt x="52" y="60"/>
                  </a:cubicBezTo>
                  <a:cubicBezTo>
                    <a:pt x="53" y="60"/>
                    <a:pt x="55" y="59"/>
                    <a:pt x="57" y="59"/>
                  </a:cubicBezTo>
                  <a:cubicBezTo>
                    <a:pt x="58" y="59"/>
                    <a:pt x="59" y="59"/>
                    <a:pt x="61" y="58"/>
                  </a:cubicBezTo>
                  <a:cubicBezTo>
                    <a:pt x="63" y="58"/>
                    <a:pt x="64" y="56"/>
                    <a:pt x="65" y="55"/>
                  </a:cubicBezTo>
                  <a:cubicBezTo>
                    <a:pt x="65" y="55"/>
                    <a:pt x="65" y="55"/>
                    <a:pt x="65" y="55"/>
                  </a:cubicBezTo>
                  <a:cubicBezTo>
                    <a:pt x="65" y="55"/>
                    <a:pt x="65" y="55"/>
                    <a:pt x="65" y="55"/>
                  </a:cubicBezTo>
                  <a:cubicBezTo>
                    <a:pt x="65" y="55"/>
                    <a:pt x="65" y="55"/>
                    <a:pt x="65" y="55"/>
                  </a:cubicBezTo>
                  <a:cubicBezTo>
                    <a:pt x="65" y="54"/>
                    <a:pt x="65" y="54"/>
                    <a:pt x="65" y="54"/>
                  </a:cubicBezTo>
                  <a:cubicBezTo>
                    <a:pt x="61" y="55"/>
                    <a:pt x="58" y="56"/>
                    <a:pt x="54" y="56"/>
                  </a:cubicBezTo>
                  <a:cubicBezTo>
                    <a:pt x="54" y="55"/>
                    <a:pt x="54" y="55"/>
                    <a:pt x="54" y="55"/>
                  </a:cubicBezTo>
                  <a:cubicBezTo>
                    <a:pt x="54" y="55"/>
                    <a:pt x="54" y="55"/>
                    <a:pt x="54" y="55"/>
                  </a:cubicBezTo>
                  <a:cubicBezTo>
                    <a:pt x="54" y="55"/>
                    <a:pt x="54" y="55"/>
                    <a:pt x="54" y="55"/>
                  </a:cubicBezTo>
                  <a:cubicBezTo>
                    <a:pt x="55" y="55"/>
                    <a:pt x="61" y="53"/>
                    <a:pt x="61" y="53"/>
                  </a:cubicBezTo>
                  <a:cubicBezTo>
                    <a:pt x="62" y="53"/>
                    <a:pt x="61" y="52"/>
                    <a:pt x="61" y="53"/>
                  </a:cubicBezTo>
                  <a:cubicBezTo>
                    <a:pt x="63" y="52"/>
                    <a:pt x="66" y="51"/>
                    <a:pt x="66" y="48"/>
                  </a:cubicBezTo>
                  <a:cubicBezTo>
                    <a:pt x="64" y="49"/>
                    <a:pt x="63" y="49"/>
                    <a:pt x="61" y="49"/>
                  </a:cubicBezTo>
                  <a:cubicBezTo>
                    <a:pt x="59" y="49"/>
                    <a:pt x="57" y="50"/>
                    <a:pt x="55" y="50"/>
                  </a:cubicBezTo>
                  <a:cubicBezTo>
                    <a:pt x="53" y="50"/>
                    <a:pt x="50" y="51"/>
                    <a:pt x="49" y="52"/>
                  </a:cubicBezTo>
                  <a:cubicBezTo>
                    <a:pt x="47" y="52"/>
                    <a:pt x="45" y="53"/>
                    <a:pt x="44" y="54"/>
                  </a:cubicBezTo>
                  <a:cubicBezTo>
                    <a:pt x="36" y="59"/>
                    <a:pt x="23" y="71"/>
                    <a:pt x="12" y="65"/>
                  </a:cubicBezTo>
                  <a:cubicBezTo>
                    <a:pt x="10" y="63"/>
                    <a:pt x="7" y="61"/>
                    <a:pt x="7" y="58"/>
                  </a:cubicBezTo>
                  <a:cubicBezTo>
                    <a:pt x="7" y="57"/>
                    <a:pt x="7" y="55"/>
                    <a:pt x="7" y="54"/>
                  </a:cubicBezTo>
                  <a:cubicBezTo>
                    <a:pt x="8" y="53"/>
                    <a:pt x="9" y="53"/>
                    <a:pt x="9" y="52"/>
                  </a:cubicBezTo>
                  <a:cubicBezTo>
                    <a:pt x="10" y="52"/>
                    <a:pt x="10" y="52"/>
                    <a:pt x="10" y="52"/>
                  </a:cubicBezTo>
                  <a:cubicBezTo>
                    <a:pt x="11" y="52"/>
                    <a:pt x="13" y="52"/>
                    <a:pt x="13" y="51"/>
                  </a:cubicBezTo>
                  <a:cubicBezTo>
                    <a:pt x="13" y="50"/>
                    <a:pt x="11" y="49"/>
                    <a:pt x="11" y="49"/>
                  </a:cubicBezTo>
                  <a:cubicBezTo>
                    <a:pt x="10" y="49"/>
                    <a:pt x="9" y="48"/>
                    <a:pt x="8" y="48"/>
                  </a:cubicBezTo>
                  <a:cubicBezTo>
                    <a:pt x="7" y="48"/>
                    <a:pt x="6" y="47"/>
                    <a:pt x="5" y="47"/>
                  </a:cubicBezTo>
                  <a:cubicBezTo>
                    <a:pt x="4" y="46"/>
                    <a:pt x="2" y="47"/>
                    <a:pt x="1" y="46"/>
                  </a:cubicBezTo>
                  <a:cubicBezTo>
                    <a:pt x="0" y="45"/>
                    <a:pt x="2" y="41"/>
                    <a:pt x="3" y="40"/>
                  </a:cubicBezTo>
                  <a:cubicBezTo>
                    <a:pt x="4" y="39"/>
                    <a:pt x="5" y="39"/>
                    <a:pt x="6" y="39"/>
                  </a:cubicBezTo>
                  <a:cubicBezTo>
                    <a:pt x="6" y="39"/>
                    <a:pt x="7" y="39"/>
                    <a:pt x="7" y="39"/>
                  </a:cubicBezTo>
                  <a:cubicBezTo>
                    <a:pt x="8" y="39"/>
                    <a:pt x="9" y="39"/>
                    <a:pt x="10" y="40"/>
                  </a:cubicBezTo>
                  <a:cubicBezTo>
                    <a:pt x="10" y="40"/>
                    <a:pt x="11" y="41"/>
                    <a:pt x="11" y="41"/>
                  </a:cubicBezTo>
                  <a:cubicBezTo>
                    <a:pt x="11" y="42"/>
                    <a:pt x="12" y="42"/>
                    <a:pt x="12" y="43"/>
                  </a:cubicBezTo>
                  <a:cubicBezTo>
                    <a:pt x="13" y="43"/>
                    <a:pt x="13" y="44"/>
                    <a:pt x="13" y="44"/>
                  </a:cubicBezTo>
                  <a:cubicBezTo>
                    <a:pt x="14" y="45"/>
                    <a:pt x="15" y="47"/>
                    <a:pt x="16" y="48"/>
                  </a:cubicBezTo>
                  <a:cubicBezTo>
                    <a:pt x="19" y="52"/>
                    <a:pt x="18" y="54"/>
                    <a:pt x="24" y="55"/>
                  </a:cubicBezTo>
                  <a:cubicBezTo>
                    <a:pt x="25" y="55"/>
                    <a:pt x="28" y="55"/>
                    <a:pt x="28" y="54"/>
                  </a:cubicBezTo>
                  <a:cubicBezTo>
                    <a:pt x="30" y="54"/>
                    <a:pt x="36" y="53"/>
                    <a:pt x="37" y="51"/>
                  </a:cubicBezTo>
                  <a:cubicBezTo>
                    <a:pt x="38" y="50"/>
                    <a:pt x="37" y="46"/>
                    <a:pt x="37" y="44"/>
                  </a:cubicBezTo>
                  <a:cubicBezTo>
                    <a:pt x="38" y="42"/>
                    <a:pt x="39" y="40"/>
                    <a:pt x="40" y="38"/>
                  </a:cubicBezTo>
                  <a:cubicBezTo>
                    <a:pt x="40" y="35"/>
                    <a:pt x="40" y="32"/>
                    <a:pt x="41" y="29"/>
                  </a:cubicBezTo>
                  <a:cubicBezTo>
                    <a:pt x="40" y="28"/>
                    <a:pt x="40" y="27"/>
                    <a:pt x="40" y="26"/>
                  </a:cubicBezTo>
                  <a:cubicBezTo>
                    <a:pt x="41" y="23"/>
                    <a:pt x="42" y="22"/>
                    <a:pt x="43" y="20"/>
                  </a:cubicBezTo>
                  <a:cubicBezTo>
                    <a:pt x="45" y="13"/>
                    <a:pt x="47" y="5"/>
                    <a:pt x="53" y="0"/>
                  </a:cubicBezTo>
                  <a:cubicBezTo>
                    <a:pt x="56" y="1"/>
                    <a:pt x="56" y="4"/>
                    <a:pt x="56" y="7"/>
                  </a:cubicBezTo>
                  <a:cubicBezTo>
                    <a:pt x="55" y="9"/>
                    <a:pt x="55" y="12"/>
                    <a:pt x="55" y="14"/>
                  </a:cubicBezTo>
                  <a:cubicBezTo>
                    <a:pt x="54" y="18"/>
                    <a:pt x="52" y="20"/>
                    <a:pt x="51" y="23"/>
                  </a:cubicBezTo>
                  <a:cubicBezTo>
                    <a:pt x="50" y="25"/>
                    <a:pt x="50" y="27"/>
                    <a:pt x="50" y="30"/>
                  </a:cubicBezTo>
                  <a:cubicBezTo>
                    <a:pt x="50" y="31"/>
                    <a:pt x="49" y="32"/>
                    <a:pt x="49" y="33"/>
                  </a:cubicBezTo>
                  <a:cubicBezTo>
                    <a:pt x="49" y="34"/>
                    <a:pt x="49" y="35"/>
                    <a:pt x="50" y="36"/>
                  </a:cubicBezTo>
                  <a:cubicBezTo>
                    <a:pt x="51" y="37"/>
                    <a:pt x="52" y="37"/>
                    <a:pt x="53" y="38"/>
                  </a:cubicBezTo>
                  <a:cubicBezTo>
                    <a:pt x="55" y="39"/>
                    <a:pt x="58" y="40"/>
                    <a:pt x="60" y="41"/>
                  </a:cubicBezTo>
                  <a:cubicBezTo>
                    <a:pt x="62" y="41"/>
                    <a:pt x="64" y="42"/>
                    <a:pt x="65" y="43"/>
                  </a:cubicBezTo>
                  <a:cubicBezTo>
                    <a:pt x="67" y="46"/>
                    <a:pt x="69" y="50"/>
                    <a:pt x="72" y="52"/>
                  </a:cubicBezTo>
                  <a:cubicBezTo>
                    <a:pt x="73" y="54"/>
                    <a:pt x="75" y="55"/>
                    <a:pt x="77" y="56"/>
                  </a:cubicBezTo>
                  <a:cubicBezTo>
                    <a:pt x="78" y="57"/>
                    <a:pt x="78" y="58"/>
                    <a:pt x="79" y="58"/>
                  </a:cubicBezTo>
                  <a:cubicBezTo>
                    <a:pt x="81" y="58"/>
                    <a:pt x="84" y="56"/>
                    <a:pt x="85" y="56"/>
                  </a:cubicBezTo>
                  <a:cubicBezTo>
                    <a:pt x="87" y="55"/>
                    <a:pt x="88" y="55"/>
                    <a:pt x="90" y="54"/>
                  </a:cubicBezTo>
                  <a:cubicBezTo>
                    <a:pt x="91" y="54"/>
                    <a:pt x="93" y="53"/>
                    <a:pt x="94" y="53"/>
                  </a:cubicBezTo>
                  <a:cubicBezTo>
                    <a:pt x="98" y="51"/>
                    <a:pt x="104" y="47"/>
                    <a:pt x="107" y="53"/>
                  </a:cubicBezTo>
                  <a:cubicBezTo>
                    <a:pt x="109" y="60"/>
                    <a:pt x="93" y="63"/>
                    <a:pt x="89"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1"/>
            <p:cNvSpPr>
              <a:spLocks noEditPoints="1"/>
            </p:cNvSpPr>
            <p:nvPr userDrawn="1"/>
          </p:nvSpPr>
          <p:spPr bwMode="auto">
            <a:xfrm>
              <a:off x="208" y="0"/>
              <a:ext cx="213" cy="216"/>
            </a:xfrm>
            <a:custGeom>
              <a:avLst/>
              <a:gdLst>
                <a:gd name="T0" fmla="*/ 24 w 103"/>
                <a:gd name="T1" fmla="*/ 65 h 104"/>
                <a:gd name="T2" fmla="*/ 9 w 103"/>
                <a:gd name="T3" fmla="*/ 64 h 104"/>
                <a:gd name="T4" fmla="*/ 1 w 103"/>
                <a:gd name="T5" fmla="*/ 52 h 104"/>
                <a:gd name="T6" fmla="*/ 9 w 103"/>
                <a:gd name="T7" fmla="*/ 53 h 104"/>
                <a:gd name="T8" fmla="*/ 30 w 103"/>
                <a:gd name="T9" fmla="*/ 47 h 104"/>
                <a:gd name="T10" fmla="*/ 21 w 103"/>
                <a:gd name="T11" fmla="*/ 37 h 104"/>
                <a:gd name="T12" fmla="*/ 18 w 103"/>
                <a:gd name="T13" fmla="*/ 18 h 104"/>
                <a:gd name="T14" fmla="*/ 35 w 103"/>
                <a:gd name="T15" fmla="*/ 46 h 104"/>
                <a:gd name="T16" fmla="*/ 42 w 103"/>
                <a:gd name="T17" fmla="*/ 23 h 104"/>
                <a:gd name="T18" fmla="*/ 39 w 103"/>
                <a:gd name="T19" fmla="*/ 12 h 104"/>
                <a:gd name="T20" fmla="*/ 41 w 103"/>
                <a:gd name="T21" fmla="*/ 0 h 104"/>
                <a:gd name="T22" fmla="*/ 46 w 103"/>
                <a:gd name="T23" fmla="*/ 9 h 104"/>
                <a:gd name="T24" fmla="*/ 48 w 103"/>
                <a:gd name="T25" fmla="*/ 42 h 104"/>
                <a:gd name="T26" fmla="*/ 48 w 103"/>
                <a:gd name="T27" fmla="*/ 28 h 104"/>
                <a:gd name="T28" fmla="*/ 87 w 103"/>
                <a:gd name="T29" fmla="*/ 73 h 104"/>
                <a:gd name="T30" fmla="*/ 34 w 103"/>
                <a:gd name="T31" fmla="*/ 59 h 104"/>
                <a:gd name="T32" fmla="*/ 44 w 103"/>
                <a:gd name="T33" fmla="*/ 65 h 104"/>
                <a:gd name="T34" fmla="*/ 38 w 103"/>
                <a:gd name="T35" fmla="*/ 66 h 104"/>
                <a:gd name="T36" fmla="*/ 41 w 103"/>
                <a:gd name="T37" fmla="*/ 68 h 104"/>
                <a:gd name="T38" fmla="*/ 49 w 103"/>
                <a:gd name="T39" fmla="*/ 71 h 104"/>
                <a:gd name="T40" fmla="*/ 38 w 103"/>
                <a:gd name="T41" fmla="*/ 71 h 104"/>
                <a:gd name="T42" fmla="*/ 53 w 103"/>
                <a:gd name="T43" fmla="*/ 75 h 104"/>
                <a:gd name="T44" fmla="*/ 45 w 103"/>
                <a:gd name="T45" fmla="*/ 77 h 104"/>
                <a:gd name="T46" fmla="*/ 49 w 103"/>
                <a:gd name="T47" fmla="*/ 79 h 104"/>
                <a:gd name="T48" fmla="*/ 57 w 103"/>
                <a:gd name="T49" fmla="*/ 79 h 104"/>
                <a:gd name="T50" fmla="*/ 56 w 103"/>
                <a:gd name="T51" fmla="*/ 83 h 104"/>
                <a:gd name="T52" fmla="*/ 64 w 103"/>
                <a:gd name="T53" fmla="*/ 83 h 104"/>
                <a:gd name="T54" fmla="*/ 58 w 103"/>
                <a:gd name="T55" fmla="*/ 86 h 104"/>
                <a:gd name="T56" fmla="*/ 72 w 103"/>
                <a:gd name="T57" fmla="*/ 85 h 104"/>
                <a:gd name="T58" fmla="*/ 69 w 103"/>
                <a:gd name="T59" fmla="*/ 89 h 104"/>
                <a:gd name="T60" fmla="*/ 77 w 103"/>
                <a:gd name="T61" fmla="*/ 88 h 104"/>
                <a:gd name="T62" fmla="*/ 77 w 103"/>
                <a:gd name="T63" fmla="*/ 89 h 104"/>
                <a:gd name="T64" fmla="*/ 71 w 103"/>
                <a:gd name="T65" fmla="*/ 92 h 104"/>
                <a:gd name="T66" fmla="*/ 78 w 103"/>
                <a:gd name="T67" fmla="*/ 92 h 104"/>
                <a:gd name="T68" fmla="*/ 77 w 103"/>
                <a:gd name="T69" fmla="*/ 93 h 104"/>
                <a:gd name="T70" fmla="*/ 61 w 103"/>
                <a:gd name="T71" fmla="*/ 102 h 104"/>
                <a:gd name="T72" fmla="*/ 38 w 103"/>
                <a:gd name="T73" fmla="*/ 92 h 104"/>
                <a:gd name="T74" fmla="*/ 37 w 103"/>
                <a:gd name="T75" fmla="*/ 56 h 104"/>
                <a:gd name="T76" fmla="*/ 54 w 103"/>
                <a:gd name="T77" fmla="*/ 43 h 104"/>
                <a:gd name="T78" fmla="*/ 62 w 103"/>
                <a:gd name="T79" fmla="*/ 41 h 104"/>
                <a:gd name="T80" fmla="*/ 64 w 103"/>
                <a:gd name="T81" fmla="*/ 17 h 104"/>
                <a:gd name="T82" fmla="*/ 70 w 103"/>
                <a:gd name="T83" fmla="*/ 6 h 104"/>
                <a:gd name="T84" fmla="*/ 72 w 103"/>
                <a:gd name="T85" fmla="*/ 28 h 104"/>
                <a:gd name="T86" fmla="*/ 71 w 103"/>
                <a:gd name="T87" fmla="*/ 47 h 104"/>
                <a:gd name="T88" fmla="*/ 81 w 103"/>
                <a:gd name="T89" fmla="*/ 61 h 104"/>
                <a:gd name="T90" fmla="*/ 93 w 103"/>
                <a:gd name="T91" fmla="*/ 53 h 104"/>
                <a:gd name="T92" fmla="*/ 103 w 103"/>
                <a:gd name="T93" fmla="*/ 5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104">
                  <a:moveTo>
                    <a:pt x="18" y="57"/>
                  </a:moveTo>
                  <a:cubicBezTo>
                    <a:pt x="21" y="57"/>
                    <a:pt x="24" y="58"/>
                    <a:pt x="24" y="61"/>
                  </a:cubicBezTo>
                  <a:cubicBezTo>
                    <a:pt x="24" y="62"/>
                    <a:pt x="24" y="64"/>
                    <a:pt x="24" y="65"/>
                  </a:cubicBezTo>
                  <a:cubicBezTo>
                    <a:pt x="23" y="66"/>
                    <a:pt x="22" y="66"/>
                    <a:pt x="21" y="66"/>
                  </a:cubicBezTo>
                  <a:cubicBezTo>
                    <a:pt x="19" y="66"/>
                    <a:pt x="18" y="65"/>
                    <a:pt x="17" y="65"/>
                  </a:cubicBezTo>
                  <a:cubicBezTo>
                    <a:pt x="15" y="64"/>
                    <a:pt x="11" y="65"/>
                    <a:pt x="9" y="64"/>
                  </a:cubicBezTo>
                  <a:cubicBezTo>
                    <a:pt x="7" y="63"/>
                    <a:pt x="7" y="61"/>
                    <a:pt x="5" y="60"/>
                  </a:cubicBezTo>
                  <a:cubicBezTo>
                    <a:pt x="4" y="58"/>
                    <a:pt x="3" y="58"/>
                    <a:pt x="2" y="57"/>
                  </a:cubicBezTo>
                  <a:cubicBezTo>
                    <a:pt x="0" y="56"/>
                    <a:pt x="0" y="54"/>
                    <a:pt x="1" y="52"/>
                  </a:cubicBezTo>
                  <a:cubicBezTo>
                    <a:pt x="1" y="51"/>
                    <a:pt x="2" y="51"/>
                    <a:pt x="3" y="50"/>
                  </a:cubicBezTo>
                  <a:cubicBezTo>
                    <a:pt x="4" y="50"/>
                    <a:pt x="6" y="50"/>
                    <a:pt x="7" y="51"/>
                  </a:cubicBezTo>
                  <a:cubicBezTo>
                    <a:pt x="7" y="52"/>
                    <a:pt x="8" y="52"/>
                    <a:pt x="9" y="53"/>
                  </a:cubicBezTo>
                  <a:cubicBezTo>
                    <a:pt x="11" y="54"/>
                    <a:pt x="12" y="55"/>
                    <a:pt x="14" y="56"/>
                  </a:cubicBezTo>
                  <a:cubicBezTo>
                    <a:pt x="15" y="56"/>
                    <a:pt x="17" y="56"/>
                    <a:pt x="18" y="57"/>
                  </a:cubicBezTo>
                  <a:moveTo>
                    <a:pt x="30" y="47"/>
                  </a:moveTo>
                  <a:cubicBezTo>
                    <a:pt x="29" y="46"/>
                    <a:pt x="28" y="44"/>
                    <a:pt x="28" y="43"/>
                  </a:cubicBezTo>
                  <a:cubicBezTo>
                    <a:pt x="27" y="43"/>
                    <a:pt x="26" y="42"/>
                    <a:pt x="25" y="42"/>
                  </a:cubicBezTo>
                  <a:cubicBezTo>
                    <a:pt x="24" y="41"/>
                    <a:pt x="21" y="38"/>
                    <a:pt x="21" y="37"/>
                  </a:cubicBezTo>
                  <a:cubicBezTo>
                    <a:pt x="20" y="35"/>
                    <a:pt x="20" y="33"/>
                    <a:pt x="18" y="32"/>
                  </a:cubicBezTo>
                  <a:cubicBezTo>
                    <a:pt x="17" y="31"/>
                    <a:pt x="16" y="30"/>
                    <a:pt x="15" y="29"/>
                  </a:cubicBezTo>
                  <a:cubicBezTo>
                    <a:pt x="12" y="25"/>
                    <a:pt x="14" y="19"/>
                    <a:pt x="18" y="18"/>
                  </a:cubicBezTo>
                  <a:cubicBezTo>
                    <a:pt x="24" y="20"/>
                    <a:pt x="25" y="29"/>
                    <a:pt x="28" y="34"/>
                  </a:cubicBezTo>
                  <a:cubicBezTo>
                    <a:pt x="29" y="36"/>
                    <a:pt x="31" y="37"/>
                    <a:pt x="33" y="38"/>
                  </a:cubicBezTo>
                  <a:cubicBezTo>
                    <a:pt x="34" y="40"/>
                    <a:pt x="36" y="44"/>
                    <a:pt x="35" y="46"/>
                  </a:cubicBezTo>
                  <a:cubicBezTo>
                    <a:pt x="35" y="49"/>
                    <a:pt x="31" y="50"/>
                    <a:pt x="30" y="47"/>
                  </a:cubicBezTo>
                  <a:moveTo>
                    <a:pt x="48" y="25"/>
                  </a:moveTo>
                  <a:cubicBezTo>
                    <a:pt x="46" y="26"/>
                    <a:pt x="43" y="25"/>
                    <a:pt x="42" y="23"/>
                  </a:cubicBezTo>
                  <a:cubicBezTo>
                    <a:pt x="42" y="21"/>
                    <a:pt x="42" y="20"/>
                    <a:pt x="41" y="19"/>
                  </a:cubicBezTo>
                  <a:cubicBezTo>
                    <a:pt x="40" y="17"/>
                    <a:pt x="39" y="16"/>
                    <a:pt x="38" y="14"/>
                  </a:cubicBezTo>
                  <a:cubicBezTo>
                    <a:pt x="39" y="13"/>
                    <a:pt x="39" y="13"/>
                    <a:pt x="39" y="12"/>
                  </a:cubicBezTo>
                  <a:cubicBezTo>
                    <a:pt x="39" y="12"/>
                    <a:pt x="39" y="12"/>
                    <a:pt x="39" y="12"/>
                  </a:cubicBezTo>
                  <a:cubicBezTo>
                    <a:pt x="38" y="10"/>
                    <a:pt x="37" y="7"/>
                    <a:pt x="37" y="5"/>
                  </a:cubicBezTo>
                  <a:cubicBezTo>
                    <a:pt x="39" y="4"/>
                    <a:pt x="40" y="2"/>
                    <a:pt x="41" y="0"/>
                  </a:cubicBezTo>
                  <a:cubicBezTo>
                    <a:pt x="42" y="1"/>
                    <a:pt x="44" y="1"/>
                    <a:pt x="45" y="2"/>
                  </a:cubicBezTo>
                  <a:cubicBezTo>
                    <a:pt x="45" y="3"/>
                    <a:pt x="45" y="5"/>
                    <a:pt x="45" y="6"/>
                  </a:cubicBezTo>
                  <a:cubicBezTo>
                    <a:pt x="45" y="7"/>
                    <a:pt x="46" y="8"/>
                    <a:pt x="46" y="9"/>
                  </a:cubicBezTo>
                  <a:cubicBezTo>
                    <a:pt x="46" y="10"/>
                    <a:pt x="46" y="11"/>
                    <a:pt x="46" y="12"/>
                  </a:cubicBezTo>
                  <a:cubicBezTo>
                    <a:pt x="47" y="15"/>
                    <a:pt x="51" y="22"/>
                    <a:pt x="48" y="25"/>
                  </a:cubicBezTo>
                  <a:moveTo>
                    <a:pt x="48" y="42"/>
                  </a:moveTo>
                  <a:cubicBezTo>
                    <a:pt x="44" y="42"/>
                    <a:pt x="45" y="37"/>
                    <a:pt x="45" y="35"/>
                  </a:cubicBezTo>
                  <a:cubicBezTo>
                    <a:pt x="46" y="33"/>
                    <a:pt x="46" y="31"/>
                    <a:pt x="47" y="29"/>
                  </a:cubicBezTo>
                  <a:cubicBezTo>
                    <a:pt x="47" y="28"/>
                    <a:pt x="48" y="28"/>
                    <a:pt x="48" y="28"/>
                  </a:cubicBezTo>
                  <a:cubicBezTo>
                    <a:pt x="53" y="29"/>
                    <a:pt x="55" y="42"/>
                    <a:pt x="48" y="42"/>
                  </a:cubicBezTo>
                  <a:moveTo>
                    <a:pt x="98" y="65"/>
                  </a:moveTo>
                  <a:cubicBezTo>
                    <a:pt x="96" y="69"/>
                    <a:pt x="91" y="72"/>
                    <a:pt x="87" y="73"/>
                  </a:cubicBezTo>
                  <a:cubicBezTo>
                    <a:pt x="75" y="77"/>
                    <a:pt x="65" y="65"/>
                    <a:pt x="56" y="61"/>
                  </a:cubicBezTo>
                  <a:cubicBezTo>
                    <a:pt x="52" y="60"/>
                    <a:pt x="48" y="61"/>
                    <a:pt x="43" y="61"/>
                  </a:cubicBezTo>
                  <a:cubicBezTo>
                    <a:pt x="40" y="60"/>
                    <a:pt x="37" y="60"/>
                    <a:pt x="34" y="59"/>
                  </a:cubicBezTo>
                  <a:cubicBezTo>
                    <a:pt x="34" y="60"/>
                    <a:pt x="34" y="60"/>
                    <a:pt x="34" y="60"/>
                  </a:cubicBezTo>
                  <a:cubicBezTo>
                    <a:pt x="36" y="62"/>
                    <a:pt x="40" y="64"/>
                    <a:pt x="44" y="64"/>
                  </a:cubicBezTo>
                  <a:cubicBezTo>
                    <a:pt x="44" y="65"/>
                    <a:pt x="44" y="65"/>
                    <a:pt x="44" y="65"/>
                  </a:cubicBezTo>
                  <a:cubicBezTo>
                    <a:pt x="44" y="65"/>
                    <a:pt x="44" y="65"/>
                    <a:pt x="44" y="65"/>
                  </a:cubicBezTo>
                  <a:cubicBezTo>
                    <a:pt x="44" y="65"/>
                    <a:pt x="44" y="65"/>
                    <a:pt x="44" y="65"/>
                  </a:cubicBezTo>
                  <a:cubicBezTo>
                    <a:pt x="42" y="65"/>
                    <a:pt x="40" y="66"/>
                    <a:pt x="38" y="66"/>
                  </a:cubicBezTo>
                  <a:cubicBezTo>
                    <a:pt x="37" y="66"/>
                    <a:pt x="35" y="65"/>
                    <a:pt x="34" y="65"/>
                  </a:cubicBezTo>
                  <a:cubicBezTo>
                    <a:pt x="34" y="66"/>
                    <a:pt x="34" y="66"/>
                    <a:pt x="34" y="66"/>
                  </a:cubicBezTo>
                  <a:cubicBezTo>
                    <a:pt x="36" y="67"/>
                    <a:pt x="38" y="68"/>
                    <a:pt x="41" y="68"/>
                  </a:cubicBezTo>
                  <a:cubicBezTo>
                    <a:pt x="42" y="69"/>
                    <a:pt x="44" y="69"/>
                    <a:pt x="46" y="69"/>
                  </a:cubicBezTo>
                  <a:cubicBezTo>
                    <a:pt x="47" y="70"/>
                    <a:pt x="48" y="70"/>
                    <a:pt x="49" y="70"/>
                  </a:cubicBezTo>
                  <a:cubicBezTo>
                    <a:pt x="49" y="71"/>
                    <a:pt x="49" y="71"/>
                    <a:pt x="49" y="71"/>
                  </a:cubicBezTo>
                  <a:cubicBezTo>
                    <a:pt x="48" y="71"/>
                    <a:pt x="46" y="71"/>
                    <a:pt x="44" y="71"/>
                  </a:cubicBezTo>
                  <a:cubicBezTo>
                    <a:pt x="42" y="71"/>
                    <a:pt x="40" y="71"/>
                    <a:pt x="38" y="71"/>
                  </a:cubicBezTo>
                  <a:cubicBezTo>
                    <a:pt x="38" y="71"/>
                    <a:pt x="38" y="71"/>
                    <a:pt x="38" y="71"/>
                  </a:cubicBezTo>
                  <a:cubicBezTo>
                    <a:pt x="38" y="71"/>
                    <a:pt x="38" y="71"/>
                    <a:pt x="38" y="71"/>
                  </a:cubicBezTo>
                  <a:cubicBezTo>
                    <a:pt x="38" y="72"/>
                    <a:pt x="38" y="72"/>
                    <a:pt x="38" y="72"/>
                  </a:cubicBezTo>
                  <a:cubicBezTo>
                    <a:pt x="43" y="73"/>
                    <a:pt x="47" y="75"/>
                    <a:pt x="53" y="75"/>
                  </a:cubicBezTo>
                  <a:cubicBezTo>
                    <a:pt x="53" y="75"/>
                    <a:pt x="53" y="75"/>
                    <a:pt x="53" y="75"/>
                  </a:cubicBezTo>
                  <a:cubicBezTo>
                    <a:pt x="50" y="76"/>
                    <a:pt x="47" y="77"/>
                    <a:pt x="45" y="77"/>
                  </a:cubicBezTo>
                  <a:cubicBezTo>
                    <a:pt x="45" y="77"/>
                    <a:pt x="45" y="77"/>
                    <a:pt x="45" y="77"/>
                  </a:cubicBezTo>
                  <a:cubicBezTo>
                    <a:pt x="44" y="77"/>
                    <a:pt x="44" y="77"/>
                    <a:pt x="44" y="77"/>
                  </a:cubicBezTo>
                  <a:cubicBezTo>
                    <a:pt x="44" y="77"/>
                    <a:pt x="44" y="77"/>
                    <a:pt x="44" y="77"/>
                  </a:cubicBezTo>
                  <a:cubicBezTo>
                    <a:pt x="46" y="78"/>
                    <a:pt x="47" y="78"/>
                    <a:pt x="49" y="79"/>
                  </a:cubicBezTo>
                  <a:cubicBezTo>
                    <a:pt x="51" y="79"/>
                    <a:pt x="53" y="79"/>
                    <a:pt x="56" y="79"/>
                  </a:cubicBezTo>
                  <a:cubicBezTo>
                    <a:pt x="56" y="79"/>
                    <a:pt x="57" y="79"/>
                    <a:pt x="57" y="78"/>
                  </a:cubicBezTo>
                  <a:cubicBezTo>
                    <a:pt x="57" y="79"/>
                    <a:pt x="57" y="79"/>
                    <a:pt x="57" y="79"/>
                  </a:cubicBezTo>
                  <a:cubicBezTo>
                    <a:pt x="55" y="80"/>
                    <a:pt x="53" y="81"/>
                    <a:pt x="50" y="81"/>
                  </a:cubicBezTo>
                  <a:cubicBezTo>
                    <a:pt x="50" y="82"/>
                    <a:pt x="50" y="82"/>
                    <a:pt x="50" y="82"/>
                  </a:cubicBezTo>
                  <a:cubicBezTo>
                    <a:pt x="52" y="82"/>
                    <a:pt x="54" y="83"/>
                    <a:pt x="56" y="83"/>
                  </a:cubicBezTo>
                  <a:cubicBezTo>
                    <a:pt x="59" y="83"/>
                    <a:pt x="61" y="82"/>
                    <a:pt x="64" y="82"/>
                  </a:cubicBezTo>
                  <a:cubicBezTo>
                    <a:pt x="64" y="83"/>
                    <a:pt x="64" y="83"/>
                    <a:pt x="64" y="83"/>
                  </a:cubicBezTo>
                  <a:cubicBezTo>
                    <a:pt x="64" y="83"/>
                    <a:pt x="64" y="83"/>
                    <a:pt x="64" y="83"/>
                  </a:cubicBezTo>
                  <a:cubicBezTo>
                    <a:pt x="64" y="83"/>
                    <a:pt x="64" y="83"/>
                    <a:pt x="64" y="83"/>
                  </a:cubicBezTo>
                  <a:cubicBezTo>
                    <a:pt x="62" y="84"/>
                    <a:pt x="60" y="85"/>
                    <a:pt x="58" y="85"/>
                  </a:cubicBezTo>
                  <a:cubicBezTo>
                    <a:pt x="58" y="86"/>
                    <a:pt x="58" y="86"/>
                    <a:pt x="58" y="86"/>
                  </a:cubicBezTo>
                  <a:cubicBezTo>
                    <a:pt x="59" y="86"/>
                    <a:pt x="59" y="86"/>
                    <a:pt x="59" y="86"/>
                  </a:cubicBezTo>
                  <a:cubicBezTo>
                    <a:pt x="61" y="86"/>
                    <a:pt x="64" y="86"/>
                    <a:pt x="67" y="86"/>
                  </a:cubicBezTo>
                  <a:cubicBezTo>
                    <a:pt x="68" y="86"/>
                    <a:pt x="70" y="86"/>
                    <a:pt x="72" y="85"/>
                  </a:cubicBezTo>
                  <a:cubicBezTo>
                    <a:pt x="70" y="87"/>
                    <a:pt x="67" y="88"/>
                    <a:pt x="65" y="89"/>
                  </a:cubicBezTo>
                  <a:cubicBezTo>
                    <a:pt x="65" y="89"/>
                    <a:pt x="65" y="89"/>
                    <a:pt x="65" y="89"/>
                  </a:cubicBezTo>
                  <a:cubicBezTo>
                    <a:pt x="66" y="89"/>
                    <a:pt x="67" y="89"/>
                    <a:pt x="69" y="89"/>
                  </a:cubicBezTo>
                  <a:cubicBezTo>
                    <a:pt x="69" y="89"/>
                    <a:pt x="69" y="89"/>
                    <a:pt x="69" y="89"/>
                  </a:cubicBezTo>
                  <a:cubicBezTo>
                    <a:pt x="70" y="89"/>
                    <a:pt x="72" y="89"/>
                    <a:pt x="73" y="89"/>
                  </a:cubicBezTo>
                  <a:cubicBezTo>
                    <a:pt x="74" y="88"/>
                    <a:pt x="76" y="88"/>
                    <a:pt x="77" y="88"/>
                  </a:cubicBezTo>
                  <a:cubicBezTo>
                    <a:pt x="77" y="88"/>
                    <a:pt x="77" y="88"/>
                    <a:pt x="77" y="88"/>
                  </a:cubicBezTo>
                  <a:cubicBezTo>
                    <a:pt x="77" y="88"/>
                    <a:pt x="77" y="88"/>
                    <a:pt x="77" y="88"/>
                  </a:cubicBezTo>
                  <a:cubicBezTo>
                    <a:pt x="77" y="89"/>
                    <a:pt x="77" y="89"/>
                    <a:pt x="77" y="89"/>
                  </a:cubicBezTo>
                  <a:cubicBezTo>
                    <a:pt x="75" y="90"/>
                    <a:pt x="72" y="92"/>
                    <a:pt x="70" y="92"/>
                  </a:cubicBezTo>
                  <a:cubicBezTo>
                    <a:pt x="70" y="92"/>
                    <a:pt x="70" y="92"/>
                    <a:pt x="70" y="92"/>
                  </a:cubicBezTo>
                  <a:cubicBezTo>
                    <a:pt x="71" y="92"/>
                    <a:pt x="71" y="92"/>
                    <a:pt x="71" y="92"/>
                  </a:cubicBezTo>
                  <a:cubicBezTo>
                    <a:pt x="71" y="93"/>
                    <a:pt x="71" y="93"/>
                    <a:pt x="71" y="93"/>
                  </a:cubicBezTo>
                  <a:cubicBezTo>
                    <a:pt x="72" y="93"/>
                    <a:pt x="73" y="92"/>
                    <a:pt x="75" y="92"/>
                  </a:cubicBezTo>
                  <a:cubicBezTo>
                    <a:pt x="76" y="92"/>
                    <a:pt x="77" y="92"/>
                    <a:pt x="78" y="92"/>
                  </a:cubicBezTo>
                  <a:cubicBezTo>
                    <a:pt x="78" y="92"/>
                    <a:pt x="78" y="92"/>
                    <a:pt x="78" y="92"/>
                  </a:cubicBezTo>
                  <a:cubicBezTo>
                    <a:pt x="77" y="92"/>
                    <a:pt x="77" y="92"/>
                    <a:pt x="77" y="92"/>
                  </a:cubicBezTo>
                  <a:cubicBezTo>
                    <a:pt x="77" y="93"/>
                    <a:pt x="77" y="93"/>
                    <a:pt x="77" y="93"/>
                  </a:cubicBezTo>
                  <a:cubicBezTo>
                    <a:pt x="76" y="94"/>
                    <a:pt x="75" y="95"/>
                    <a:pt x="74" y="96"/>
                  </a:cubicBezTo>
                  <a:cubicBezTo>
                    <a:pt x="71" y="98"/>
                    <a:pt x="68" y="99"/>
                    <a:pt x="65" y="101"/>
                  </a:cubicBezTo>
                  <a:cubicBezTo>
                    <a:pt x="64" y="101"/>
                    <a:pt x="63" y="101"/>
                    <a:pt x="61" y="102"/>
                  </a:cubicBezTo>
                  <a:cubicBezTo>
                    <a:pt x="59" y="103"/>
                    <a:pt x="52" y="104"/>
                    <a:pt x="49" y="103"/>
                  </a:cubicBezTo>
                  <a:cubicBezTo>
                    <a:pt x="48" y="103"/>
                    <a:pt x="47" y="102"/>
                    <a:pt x="46" y="101"/>
                  </a:cubicBezTo>
                  <a:cubicBezTo>
                    <a:pt x="43" y="98"/>
                    <a:pt x="40" y="96"/>
                    <a:pt x="38" y="92"/>
                  </a:cubicBezTo>
                  <a:cubicBezTo>
                    <a:pt x="32" y="83"/>
                    <a:pt x="27" y="70"/>
                    <a:pt x="28" y="65"/>
                  </a:cubicBezTo>
                  <a:cubicBezTo>
                    <a:pt x="29" y="61"/>
                    <a:pt x="31" y="60"/>
                    <a:pt x="34" y="58"/>
                  </a:cubicBezTo>
                  <a:cubicBezTo>
                    <a:pt x="35" y="57"/>
                    <a:pt x="36" y="57"/>
                    <a:pt x="37" y="56"/>
                  </a:cubicBezTo>
                  <a:cubicBezTo>
                    <a:pt x="39" y="55"/>
                    <a:pt x="40" y="54"/>
                    <a:pt x="41" y="53"/>
                  </a:cubicBezTo>
                  <a:cubicBezTo>
                    <a:pt x="43" y="52"/>
                    <a:pt x="43" y="50"/>
                    <a:pt x="45" y="49"/>
                  </a:cubicBezTo>
                  <a:cubicBezTo>
                    <a:pt x="46" y="47"/>
                    <a:pt x="52" y="44"/>
                    <a:pt x="54" y="43"/>
                  </a:cubicBezTo>
                  <a:cubicBezTo>
                    <a:pt x="55" y="43"/>
                    <a:pt x="57" y="43"/>
                    <a:pt x="58" y="43"/>
                  </a:cubicBezTo>
                  <a:cubicBezTo>
                    <a:pt x="58" y="42"/>
                    <a:pt x="58" y="42"/>
                    <a:pt x="58" y="42"/>
                  </a:cubicBezTo>
                  <a:cubicBezTo>
                    <a:pt x="59" y="42"/>
                    <a:pt x="62" y="42"/>
                    <a:pt x="62" y="41"/>
                  </a:cubicBezTo>
                  <a:cubicBezTo>
                    <a:pt x="63" y="40"/>
                    <a:pt x="62" y="31"/>
                    <a:pt x="62" y="29"/>
                  </a:cubicBezTo>
                  <a:cubicBezTo>
                    <a:pt x="62" y="27"/>
                    <a:pt x="62" y="23"/>
                    <a:pt x="63" y="20"/>
                  </a:cubicBezTo>
                  <a:cubicBezTo>
                    <a:pt x="63" y="19"/>
                    <a:pt x="64" y="18"/>
                    <a:pt x="64" y="17"/>
                  </a:cubicBezTo>
                  <a:cubicBezTo>
                    <a:pt x="64" y="14"/>
                    <a:pt x="63" y="11"/>
                    <a:pt x="63" y="8"/>
                  </a:cubicBezTo>
                  <a:cubicBezTo>
                    <a:pt x="64" y="6"/>
                    <a:pt x="65" y="5"/>
                    <a:pt x="67" y="4"/>
                  </a:cubicBezTo>
                  <a:cubicBezTo>
                    <a:pt x="68" y="4"/>
                    <a:pt x="69" y="5"/>
                    <a:pt x="70" y="6"/>
                  </a:cubicBezTo>
                  <a:cubicBezTo>
                    <a:pt x="73" y="11"/>
                    <a:pt x="72" y="12"/>
                    <a:pt x="72" y="17"/>
                  </a:cubicBezTo>
                  <a:cubicBezTo>
                    <a:pt x="72" y="19"/>
                    <a:pt x="73" y="21"/>
                    <a:pt x="73" y="23"/>
                  </a:cubicBezTo>
                  <a:cubicBezTo>
                    <a:pt x="73" y="25"/>
                    <a:pt x="72" y="26"/>
                    <a:pt x="72" y="28"/>
                  </a:cubicBezTo>
                  <a:cubicBezTo>
                    <a:pt x="72" y="30"/>
                    <a:pt x="73" y="32"/>
                    <a:pt x="73" y="34"/>
                  </a:cubicBezTo>
                  <a:cubicBezTo>
                    <a:pt x="73" y="37"/>
                    <a:pt x="71" y="39"/>
                    <a:pt x="71" y="41"/>
                  </a:cubicBezTo>
                  <a:cubicBezTo>
                    <a:pt x="71" y="43"/>
                    <a:pt x="71" y="45"/>
                    <a:pt x="71" y="47"/>
                  </a:cubicBezTo>
                  <a:cubicBezTo>
                    <a:pt x="71" y="50"/>
                    <a:pt x="71" y="52"/>
                    <a:pt x="71" y="55"/>
                  </a:cubicBezTo>
                  <a:cubicBezTo>
                    <a:pt x="71" y="56"/>
                    <a:pt x="71" y="56"/>
                    <a:pt x="72" y="57"/>
                  </a:cubicBezTo>
                  <a:cubicBezTo>
                    <a:pt x="74" y="59"/>
                    <a:pt x="78" y="60"/>
                    <a:pt x="81" y="61"/>
                  </a:cubicBezTo>
                  <a:cubicBezTo>
                    <a:pt x="83" y="62"/>
                    <a:pt x="87" y="63"/>
                    <a:pt x="89" y="61"/>
                  </a:cubicBezTo>
                  <a:cubicBezTo>
                    <a:pt x="89" y="60"/>
                    <a:pt x="90" y="59"/>
                    <a:pt x="90" y="58"/>
                  </a:cubicBezTo>
                  <a:cubicBezTo>
                    <a:pt x="91" y="56"/>
                    <a:pt x="93" y="55"/>
                    <a:pt x="93" y="53"/>
                  </a:cubicBezTo>
                  <a:cubicBezTo>
                    <a:pt x="94" y="50"/>
                    <a:pt x="93" y="48"/>
                    <a:pt x="95" y="47"/>
                  </a:cubicBezTo>
                  <a:cubicBezTo>
                    <a:pt x="97" y="43"/>
                    <a:pt x="101" y="43"/>
                    <a:pt x="102" y="47"/>
                  </a:cubicBezTo>
                  <a:cubicBezTo>
                    <a:pt x="102" y="49"/>
                    <a:pt x="103" y="51"/>
                    <a:pt x="103" y="53"/>
                  </a:cubicBezTo>
                  <a:cubicBezTo>
                    <a:pt x="98" y="55"/>
                    <a:pt x="100" y="61"/>
                    <a:pt x="98"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22"/>
            <p:cNvSpPr>
              <a:spLocks/>
            </p:cNvSpPr>
            <p:nvPr userDrawn="1"/>
          </p:nvSpPr>
          <p:spPr bwMode="auto">
            <a:xfrm>
              <a:off x="-1" y="266"/>
              <a:ext cx="91" cy="110"/>
            </a:xfrm>
            <a:custGeom>
              <a:avLst/>
              <a:gdLst>
                <a:gd name="T0" fmla="*/ 28 w 44"/>
                <a:gd name="T1" fmla="*/ 10 h 53"/>
                <a:gd name="T2" fmla="*/ 11 w 44"/>
                <a:gd name="T3" fmla="*/ 26 h 53"/>
                <a:gd name="T4" fmla="*/ 28 w 44"/>
                <a:gd name="T5" fmla="*/ 42 h 53"/>
                <a:gd name="T6" fmla="*/ 44 w 44"/>
                <a:gd name="T7" fmla="*/ 36 h 53"/>
                <a:gd name="T8" fmla="*/ 44 w 44"/>
                <a:gd name="T9" fmla="*/ 48 h 53"/>
                <a:gd name="T10" fmla="*/ 27 w 44"/>
                <a:gd name="T11" fmla="*/ 53 h 53"/>
                <a:gd name="T12" fmla="*/ 0 w 44"/>
                <a:gd name="T13" fmla="*/ 26 h 53"/>
                <a:gd name="T14" fmla="*/ 27 w 44"/>
                <a:gd name="T15" fmla="*/ 0 h 53"/>
                <a:gd name="T16" fmla="*/ 44 w 44"/>
                <a:gd name="T17" fmla="*/ 4 h 53"/>
                <a:gd name="T18" fmla="*/ 44 w 44"/>
                <a:gd name="T19" fmla="*/ 16 h 53"/>
                <a:gd name="T20" fmla="*/ 28 w 44"/>
                <a:gd name="T21"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28" y="10"/>
                  </a:moveTo>
                  <a:cubicBezTo>
                    <a:pt x="18" y="10"/>
                    <a:pt x="11" y="18"/>
                    <a:pt x="11" y="26"/>
                  </a:cubicBezTo>
                  <a:cubicBezTo>
                    <a:pt x="11" y="36"/>
                    <a:pt x="19" y="42"/>
                    <a:pt x="28" y="42"/>
                  </a:cubicBezTo>
                  <a:cubicBezTo>
                    <a:pt x="34" y="42"/>
                    <a:pt x="39" y="40"/>
                    <a:pt x="44" y="36"/>
                  </a:cubicBezTo>
                  <a:cubicBezTo>
                    <a:pt x="44" y="48"/>
                    <a:pt x="44" y="48"/>
                    <a:pt x="44" y="48"/>
                  </a:cubicBezTo>
                  <a:cubicBezTo>
                    <a:pt x="39" y="51"/>
                    <a:pt x="32" y="53"/>
                    <a:pt x="27" y="53"/>
                  </a:cubicBezTo>
                  <a:cubicBezTo>
                    <a:pt x="12" y="53"/>
                    <a:pt x="0" y="41"/>
                    <a:pt x="0" y="26"/>
                  </a:cubicBezTo>
                  <a:cubicBezTo>
                    <a:pt x="0" y="12"/>
                    <a:pt x="12" y="0"/>
                    <a:pt x="27" y="0"/>
                  </a:cubicBezTo>
                  <a:cubicBezTo>
                    <a:pt x="33" y="0"/>
                    <a:pt x="39" y="2"/>
                    <a:pt x="44" y="4"/>
                  </a:cubicBezTo>
                  <a:cubicBezTo>
                    <a:pt x="44" y="16"/>
                    <a:pt x="44" y="16"/>
                    <a:pt x="44" y="16"/>
                  </a:cubicBezTo>
                  <a:cubicBezTo>
                    <a:pt x="38" y="12"/>
                    <a:pt x="33" y="10"/>
                    <a:pt x="28"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3"/>
            <p:cNvSpPr>
              <a:spLocks/>
            </p:cNvSpPr>
            <p:nvPr userDrawn="1"/>
          </p:nvSpPr>
          <p:spPr bwMode="auto">
            <a:xfrm>
              <a:off x="107" y="268"/>
              <a:ext cx="72" cy="104"/>
            </a:xfrm>
            <a:custGeom>
              <a:avLst/>
              <a:gdLst>
                <a:gd name="T0" fmla="*/ 25 w 35"/>
                <a:gd name="T1" fmla="*/ 50 h 50"/>
                <a:gd name="T2" fmla="*/ 25 w 35"/>
                <a:gd name="T3" fmla="*/ 32 h 50"/>
                <a:gd name="T4" fmla="*/ 18 w 35"/>
                <a:gd name="T5" fmla="*/ 24 h 50"/>
                <a:gd name="T6" fmla="*/ 11 w 35"/>
                <a:gd name="T7" fmla="*/ 27 h 50"/>
                <a:gd name="T8" fmla="*/ 11 w 35"/>
                <a:gd name="T9" fmla="*/ 50 h 50"/>
                <a:gd name="T10" fmla="*/ 0 w 35"/>
                <a:gd name="T11" fmla="*/ 50 h 50"/>
                <a:gd name="T12" fmla="*/ 0 w 35"/>
                <a:gd name="T13" fmla="*/ 0 h 50"/>
                <a:gd name="T14" fmla="*/ 11 w 35"/>
                <a:gd name="T15" fmla="*/ 0 h 50"/>
                <a:gd name="T16" fmla="*/ 11 w 35"/>
                <a:gd name="T17" fmla="*/ 19 h 50"/>
                <a:gd name="T18" fmla="*/ 21 w 35"/>
                <a:gd name="T19" fmla="*/ 15 h 50"/>
                <a:gd name="T20" fmla="*/ 35 w 35"/>
                <a:gd name="T21" fmla="*/ 31 h 50"/>
                <a:gd name="T22" fmla="*/ 35 w 35"/>
                <a:gd name="T23" fmla="*/ 50 h 50"/>
                <a:gd name="T24" fmla="*/ 25 w 35"/>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0">
                  <a:moveTo>
                    <a:pt x="25" y="50"/>
                  </a:moveTo>
                  <a:cubicBezTo>
                    <a:pt x="25" y="32"/>
                    <a:pt x="25" y="32"/>
                    <a:pt x="25" y="32"/>
                  </a:cubicBezTo>
                  <a:cubicBezTo>
                    <a:pt x="25" y="26"/>
                    <a:pt x="21" y="24"/>
                    <a:pt x="18" y="24"/>
                  </a:cubicBezTo>
                  <a:cubicBezTo>
                    <a:pt x="15" y="24"/>
                    <a:pt x="13" y="25"/>
                    <a:pt x="11" y="27"/>
                  </a:cubicBezTo>
                  <a:cubicBezTo>
                    <a:pt x="11" y="50"/>
                    <a:pt x="11" y="50"/>
                    <a:pt x="11" y="50"/>
                  </a:cubicBezTo>
                  <a:cubicBezTo>
                    <a:pt x="0" y="50"/>
                    <a:pt x="0" y="50"/>
                    <a:pt x="0" y="50"/>
                  </a:cubicBezTo>
                  <a:cubicBezTo>
                    <a:pt x="0" y="0"/>
                    <a:pt x="0" y="0"/>
                    <a:pt x="0" y="0"/>
                  </a:cubicBezTo>
                  <a:cubicBezTo>
                    <a:pt x="11" y="0"/>
                    <a:pt x="11" y="0"/>
                    <a:pt x="11" y="0"/>
                  </a:cubicBezTo>
                  <a:cubicBezTo>
                    <a:pt x="11" y="19"/>
                    <a:pt x="11" y="19"/>
                    <a:pt x="11" y="19"/>
                  </a:cubicBezTo>
                  <a:cubicBezTo>
                    <a:pt x="13" y="17"/>
                    <a:pt x="17" y="15"/>
                    <a:pt x="21" y="15"/>
                  </a:cubicBezTo>
                  <a:cubicBezTo>
                    <a:pt x="27" y="15"/>
                    <a:pt x="35" y="19"/>
                    <a:pt x="35" y="31"/>
                  </a:cubicBezTo>
                  <a:cubicBezTo>
                    <a:pt x="35" y="50"/>
                    <a:pt x="35" y="50"/>
                    <a:pt x="35" y="50"/>
                  </a:cubicBezTo>
                  <a:lnTo>
                    <a:pt x="2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4"/>
            <p:cNvSpPr>
              <a:spLocks noEditPoints="1"/>
            </p:cNvSpPr>
            <p:nvPr userDrawn="1"/>
          </p:nvSpPr>
          <p:spPr bwMode="auto">
            <a:xfrm>
              <a:off x="197" y="266"/>
              <a:ext cx="27" cy="106"/>
            </a:xfrm>
            <a:custGeom>
              <a:avLst/>
              <a:gdLst>
                <a:gd name="T0" fmla="*/ 15 w 27"/>
                <a:gd name="T1" fmla="*/ 29 h 106"/>
                <a:gd name="T2" fmla="*/ 0 w 27"/>
                <a:gd name="T3" fmla="*/ 14 h 106"/>
                <a:gd name="T4" fmla="*/ 15 w 27"/>
                <a:gd name="T5" fmla="*/ 0 h 106"/>
                <a:gd name="T6" fmla="*/ 27 w 27"/>
                <a:gd name="T7" fmla="*/ 14 h 106"/>
                <a:gd name="T8" fmla="*/ 15 w 27"/>
                <a:gd name="T9" fmla="*/ 29 h 106"/>
                <a:gd name="T10" fmla="*/ 3 w 27"/>
                <a:gd name="T11" fmla="*/ 35 h 106"/>
                <a:gd name="T12" fmla="*/ 25 w 27"/>
                <a:gd name="T13" fmla="*/ 35 h 106"/>
                <a:gd name="T14" fmla="*/ 25 w 27"/>
                <a:gd name="T15" fmla="*/ 106 h 106"/>
                <a:gd name="T16" fmla="*/ 3 w 27"/>
                <a:gd name="T17" fmla="*/ 106 h 106"/>
                <a:gd name="T18" fmla="*/ 3 w 27"/>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06">
                  <a:moveTo>
                    <a:pt x="15" y="29"/>
                  </a:moveTo>
                  <a:lnTo>
                    <a:pt x="0" y="14"/>
                  </a:lnTo>
                  <a:lnTo>
                    <a:pt x="15" y="0"/>
                  </a:lnTo>
                  <a:lnTo>
                    <a:pt x="27" y="14"/>
                  </a:lnTo>
                  <a:lnTo>
                    <a:pt x="15" y="29"/>
                  </a:lnTo>
                  <a:close/>
                  <a:moveTo>
                    <a:pt x="3" y="35"/>
                  </a:moveTo>
                  <a:lnTo>
                    <a:pt x="25" y="35"/>
                  </a:lnTo>
                  <a:lnTo>
                    <a:pt x="25" y="106"/>
                  </a:lnTo>
                  <a:lnTo>
                    <a:pt x="3" y="106"/>
                  </a:lnTo>
                  <a:lnTo>
                    <a:pt x="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5"/>
            <p:cNvSpPr>
              <a:spLocks/>
            </p:cNvSpPr>
            <p:nvPr userDrawn="1"/>
          </p:nvSpPr>
          <p:spPr bwMode="auto">
            <a:xfrm>
              <a:off x="243" y="268"/>
              <a:ext cx="39" cy="106"/>
            </a:xfrm>
            <a:custGeom>
              <a:avLst/>
              <a:gdLst>
                <a:gd name="T0" fmla="*/ 12 w 19"/>
                <a:gd name="T1" fmla="*/ 51 h 51"/>
                <a:gd name="T2" fmla="*/ 0 w 19"/>
                <a:gd name="T3" fmla="*/ 39 h 51"/>
                <a:gd name="T4" fmla="*/ 0 w 19"/>
                <a:gd name="T5" fmla="*/ 0 h 51"/>
                <a:gd name="T6" fmla="*/ 10 w 19"/>
                <a:gd name="T7" fmla="*/ 0 h 51"/>
                <a:gd name="T8" fmla="*/ 10 w 19"/>
                <a:gd name="T9" fmla="*/ 38 h 51"/>
                <a:gd name="T10" fmla="*/ 15 w 19"/>
                <a:gd name="T11" fmla="*/ 42 h 51"/>
                <a:gd name="T12" fmla="*/ 19 w 19"/>
                <a:gd name="T13" fmla="*/ 41 h 51"/>
                <a:gd name="T14" fmla="*/ 19 w 19"/>
                <a:gd name="T15" fmla="*/ 49 h 51"/>
                <a:gd name="T16" fmla="*/ 12 w 19"/>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1">
                  <a:moveTo>
                    <a:pt x="12" y="51"/>
                  </a:moveTo>
                  <a:cubicBezTo>
                    <a:pt x="4" y="51"/>
                    <a:pt x="0" y="46"/>
                    <a:pt x="0" y="39"/>
                  </a:cubicBezTo>
                  <a:cubicBezTo>
                    <a:pt x="0" y="0"/>
                    <a:pt x="0" y="0"/>
                    <a:pt x="0" y="0"/>
                  </a:cubicBezTo>
                  <a:cubicBezTo>
                    <a:pt x="10" y="0"/>
                    <a:pt x="10" y="0"/>
                    <a:pt x="10" y="0"/>
                  </a:cubicBezTo>
                  <a:cubicBezTo>
                    <a:pt x="10" y="38"/>
                    <a:pt x="10" y="38"/>
                    <a:pt x="10" y="38"/>
                  </a:cubicBezTo>
                  <a:cubicBezTo>
                    <a:pt x="10" y="40"/>
                    <a:pt x="11" y="42"/>
                    <a:pt x="15" y="42"/>
                  </a:cubicBezTo>
                  <a:cubicBezTo>
                    <a:pt x="16" y="42"/>
                    <a:pt x="18" y="42"/>
                    <a:pt x="19" y="41"/>
                  </a:cubicBezTo>
                  <a:cubicBezTo>
                    <a:pt x="19" y="49"/>
                    <a:pt x="19" y="49"/>
                    <a:pt x="19" y="49"/>
                  </a:cubicBezTo>
                  <a:cubicBezTo>
                    <a:pt x="17" y="51"/>
                    <a:pt x="15" y="51"/>
                    <a:pt x="12"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6"/>
            <p:cNvSpPr>
              <a:spLocks noEditPoints="1"/>
            </p:cNvSpPr>
            <p:nvPr userDrawn="1"/>
          </p:nvSpPr>
          <p:spPr bwMode="auto">
            <a:xfrm>
              <a:off x="288" y="268"/>
              <a:ext cx="77" cy="106"/>
            </a:xfrm>
            <a:custGeom>
              <a:avLst/>
              <a:gdLst>
                <a:gd name="T0" fmla="*/ 27 w 37"/>
                <a:gd name="T1" fmla="*/ 50 h 51"/>
                <a:gd name="T2" fmla="*/ 27 w 37"/>
                <a:gd name="T3" fmla="*/ 47 h 51"/>
                <a:gd name="T4" fmla="*/ 17 w 37"/>
                <a:gd name="T5" fmla="*/ 51 h 51"/>
                <a:gd name="T6" fmla="*/ 0 w 37"/>
                <a:gd name="T7" fmla="*/ 33 h 51"/>
                <a:gd name="T8" fmla="*/ 17 w 37"/>
                <a:gd name="T9" fmla="*/ 15 h 51"/>
                <a:gd name="T10" fmla="*/ 27 w 37"/>
                <a:gd name="T11" fmla="*/ 19 h 51"/>
                <a:gd name="T12" fmla="*/ 27 w 37"/>
                <a:gd name="T13" fmla="*/ 0 h 51"/>
                <a:gd name="T14" fmla="*/ 37 w 37"/>
                <a:gd name="T15" fmla="*/ 0 h 51"/>
                <a:gd name="T16" fmla="*/ 37 w 37"/>
                <a:gd name="T17" fmla="*/ 50 h 51"/>
                <a:gd name="T18" fmla="*/ 27 w 37"/>
                <a:gd name="T19" fmla="*/ 50 h 51"/>
                <a:gd name="T20" fmla="*/ 27 w 37"/>
                <a:gd name="T21" fmla="*/ 28 h 51"/>
                <a:gd name="T22" fmla="*/ 19 w 37"/>
                <a:gd name="T23" fmla="*/ 24 h 51"/>
                <a:gd name="T24" fmla="*/ 11 w 37"/>
                <a:gd name="T25" fmla="*/ 33 h 51"/>
                <a:gd name="T26" fmla="*/ 20 w 37"/>
                <a:gd name="T27" fmla="*/ 42 h 51"/>
                <a:gd name="T28" fmla="*/ 27 w 37"/>
                <a:gd name="T29" fmla="*/ 38 h 51"/>
                <a:gd name="T30" fmla="*/ 27 w 37"/>
                <a:gd name="T3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51">
                  <a:moveTo>
                    <a:pt x="27" y="50"/>
                  </a:moveTo>
                  <a:cubicBezTo>
                    <a:pt x="27" y="47"/>
                    <a:pt x="27" y="47"/>
                    <a:pt x="27" y="47"/>
                  </a:cubicBezTo>
                  <a:cubicBezTo>
                    <a:pt x="25" y="49"/>
                    <a:pt x="21" y="51"/>
                    <a:pt x="17" y="51"/>
                  </a:cubicBezTo>
                  <a:cubicBezTo>
                    <a:pt x="6" y="51"/>
                    <a:pt x="0" y="42"/>
                    <a:pt x="0" y="33"/>
                  </a:cubicBezTo>
                  <a:cubicBezTo>
                    <a:pt x="0" y="23"/>
                    <a:pt x="8" y="15"/>
                    <a:pt x="17" y="15"/>
                  </a:cubicBezTo>
                  <a:cubicBezTo>
                    <a:pt x="21" y="15"/>
                    <a:pt x="24" y="17"/>
                    <a:pt x="27" y="19"/>
                  </a:cubicBezTo>
                  <a:cubicBezTo>
                    <a:pt x="27" y="0"/>
                    <a:pt x="27" y="0"/>
                    <a:pt x="27" y="0"/>
                  </a:cubicBezTo>
                  <a:cubicBezTo>
                    <a:pt x="37" y="0"/>
                    <a:pt x="37" y="0"/>
                    <a:pt x="37" y="0"/>
                  </a:cubicBezTo>
                  <a:cubicBezTo>
                    <a:pt x="37" y="50"/>
                    <a:pt x="37" y="50"/>
                    <a:pt x="37" y="50"/>
                  </a:cubicBezTo>
                  <a:lnTo>
                    <a:pt x="27" y="50"/>
                  </a:lnTo>
                  <a:close/>
                  <a:moveTo>
                    <a:pt x="27" y="28"/>
                  </a:moveTo>
                  <a:cubicBezTo>
                    <a:pt x="24" y="25"/>
                    <a:pt x="22" y="24"/>
                    <a:pt x="19" y="24"/>
                  </a:cubicBezTo>
                  <a:cubicBezTo>
                    <a:pt x="14" y="24"/>
                    <a:pt x="11" y="29"/>
                    <a:pt x="11" y="33"/>
                  </a:cubicBezTo>
                  <a:cubicBezTo>
                    <a:pt x="11" y="39"/>
                    <a:pt x="16" y="42"/>
                    <a:pt x="20" y="42"/>
                  </a:cubicBezTo>
                  <a:cubicBezTo>
                    <a:pt x="23" y="42"/>
                    <a:pt x="25" y="40"/>
                    <a:pt x="27" y="38"/>
                  </a:cubicBezTo>
                  <a:lnTo>
                    <a:pt x="2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7"/>
            <p:cNvSpPr>
              <a:spLocks/>
            </p:cNvSpPr>
            <p:nvPr userDrawn="1"/>
          </p:nvSpPr>
          <p:spPr bwMode="auto">
            <a:xfrm>
              <a:off x="412" y="266"/>
              <a:ext cx="73" cy="110"/>
            </a:xfrm>
            <a:custGeom>
              <a:avLst/>
              <a:gdLst>
                <a:gd name="T0" fmla="*/ 18 w 35"/>
                <a:gd name="T1" fmla="*/ 53 h 53"/>
                <a:gd name="T2" fmla="*/ 0 w 35"/>
                <a:gd name="T3" fmla="*/ 41 h 53"/>
                <a:gd name="T4" fmla="*/ 10 w 35"/>
                <a:gd name="T5" fmla="*/ 36 h 53"/>
                <a:gd name="T6" fmla="*/ 18 w 35"/>
                <a:gd name="T7" fmla="*/ 43 h 53"/>
                <a:gd name="T8" fmla="*/ 24 w 35"/>
                <a:gd name="T9" fmla="*/ 37 h 53"/>
                <a:gd name="T10" fmla="*/ 3 w 35"/>
                <a:gd name="T11" fmla="*/ 15 h 53"/>
                <a:gd name="T12" fmla="*/ 18 w 35"/>
                <a:gd name="T13" fmla="*/ 0 h 53"/>
                <a:gd name="T14" fmla="*/ 33 w 35"/>
                <a:gd name="T15" fmla="*/ 9 h 53"/>
                <a:gd name="T16" fmla="*/ 24 w 35"/>
                <a:gd name="T17" fmla="*/ 14 h 53"/>
                <a:gd name="T18" fmla="*/ 18 w 35"/>
                <a:gd name="T19" fmla="*/ 10 h 53"/>
                <a:gd name="T20" fmla="*/ 13 w 35"/>
                <a:gd name="T21" fmla="*/ 14 h 53"/>
                <a:gd name="T22" fmla="*/ 35 w 35"/>
                <a:gd name="T23" fmla="*/ 36 h 53"/>
                <a:gd name="T24" fmla="*/ 18 w 35"/>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3">
                  <a:moveTo>
                    <a:pt x="18" y="53"/>
                  </a:moveTo>
                  <a:cubicBezTo>
                    <a:pt x="8" y="53"/>
                    <a:pt x="3" y="46"/>
                    <a:pt x="0" y="41"/>
                  </a:cubicBezTo>
                  <a:cubicBezTo>
                    <a:pt x="10" y="36"/>
                    <a:pt x="10" y="36"/>
                    <a:pt x="10" y="36"/>
                  </a:cubicBezTo>
                  <a:cubicBezTo>
                    <a:pt x="11" y="39"/>
                    <a:pt x="13" y="43"/>
                    <a:pt x="18" y="43"/>
                  </a:cubicBezTo>
                  <a:cubicBezTo>
                    <a:pt x="21" y="43"/>
                    <a:pt x="24" y="40"/>
                    <a:pt x="24" y="37"/>
                  </a:cubicBezTo>
                  <a:cubicBezTo>
                    <a:pt x="24" y="29"/>
                    <a:pt x="3" y="30"/>
                    <a:pt x="3" y="15"/>
                  </a:cubicBezTo>
                  <a:cubicBezTo>
                    <a:pt x="3" y="7"/>
                    <a:pt x="9" y="0"/>
                    <a:pt x="18" y="0"/>
                  </a:cubicBezTo>
                  <a:cubicBezTo>
                    <a:pt x="24" y="0"/>
                    <a:pt x="30" y="3"/>
                    <a:pt x="33" y="9"/>
                  </a:cubicBezTo>
                  <a:cubicBezTo>
                    <a:pt x="24" y="14"/>
                    <a:pt x="24" y="14"/>
                    <a:pt x="24" y="14"/>
                  </a:cubicBezTo>
                  <a:cubicBezTo>
                    <a:pt x="23" y="12"/>
                    <a:pt x="21" y="10"/>
                    <a:pt x="18" y="10"/>
                  </a:cubicBezTo>
                  <a:cubicBezTo>
                    <a:pt x="15" y="10"/>
                    <a:pt x="13" y="12"/>
                    <a:pt x="13" y="14"/>
                  </a:cubicBezTo>
                  <a:cubicBezTo>
                    <a:pt x="13" y="21"/>
                    <a:pt x="35" y="20"/>
                    <a:pt x="35" y="36"/>
                  </a:cubicBezTo>
                  <a:cubicBezTo>
                    <a:pt x="35" y="44"/>
                    <a:pt x="29" y="53"/>
                    <a:pt x="18"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8"/>
            <p:cNvSpPr>
              <a:spLocks noEditPoints="1"/>
            </p:cNvSpPr>
            <p:nvPr userDrawn="1"/>
          </p:nvSpPr>
          <p:spPr bwMode="auto">
            <a:xfrm>
              <a:off x="497" y="299"/>
              <a:ext cx="64" cy="75"/>
            </a:xfrm>
            <a:custGeom>
              <a:avLst/>
              <a:gdLst>
                <a:gd name="T0" fmla="*/ 22 w 31"/>
                <a:gd name="T1" fmla="*/ 35 h 36"/>
                <a:gd name="T2" fmla="*/ 22 w 31"/>
                <a:gd name="T3" fmla="*/ 32 h 36"/>
                <a:gd name="T4" fmla="*/ 11 w 31"/>
                <a:gd name="T5" fmla="*/ 36 h 36"/>
                <a:gd name="T6" fmla="*/ 0 w 31"/>
                <a:gd name="T7" fmla="*/ 26 h 36"/>
                <a:gd name="T8" fmla="*/ 5 w 31"/>
                <a:gd name="T9" fmla="*/ 17 h 36"/>
                <a:gd name="T10" fmla="*/ 21 w 31"/>
                <a:gd name="T11" fmla="*/ 13 h 36"/>
                <a:gd name="T12" fmla="*/ 14 w 31"/>
                <a:gd name="T13" fmla="*/ 8 h 36"/>
                <a:gd name="T14" fmla="*/ 2 w 31"/>
                <a:gd name="T15" fmla="*/ 12 h 36"/>
                <a:gd name="T16" fmla="*/ 4 w 31"/>
                <a:gd name="T17" fmla="*/ 3 h 36"/>
                <a:gd name="T18" fmla="*/ 17 w 31"/>
                <a:gd name="T19" fmla="*/ 0 h 36"/>
                <a:gd name="T20" fmla="*/ 31 w 31"/>
                <a:gd name="T21" fmla="*/ 14 h 36"/>
                <a:gd name="T22" fmla="*/ 31 w 31"/>
                <a:gd name="T23" fmla="*/ 35 h 36"/>
                <a:gd name="T24" fmla="*/ 22 w 31"/>
                <a:gd name="T25" fmla="*/ 35 h 36"/>
                <a:gd name="T26" fmla="*/ 21 w 31"/>
                <a:gd name="T27" fmla="*/ 19 h 36"/>
                <a:gd name="T28" fmla="*/ 12 w 31"/>
                <a:gd name="T29" fmla="*/ 21 h 36"/>
                <a:gd name="T30" fmla="*/ 9 w 31"/>
                <a:gd name="T31" fmla="*/ 25 h 36"/>
                <a:gd name="T32" fmla="*/ 14 w 31"/>
                <a:gd name="T33" fmla="*/ 29 h 36"/>
                <a:gd name="T34" fmla="*/ 21 w 31"/>
                <a:gd name="T35" fmla="*/ 26 h 36"/>
                <a:gd name="T36" fmla="*/ 21 w 31"/>
                <a:gd name="T3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6">
                  <a:moveTo>
                    <a:pt x="22" y="35"/>
                  </a:moveTo>
                  <a:cubicBezTo>
                    <a:pt x="22" y="32"/>
                    <a:pt x="22" y="32"/>
                    <a:pt x="22" y="32"/>
                  </a:cubicBezTo>
                  <a:cubicBezTo>
                    <a:pt x="19" y="34"/>
                    <a:pt x="14" y="36"/>
                    <a:pt x="11" y="36"/>
                  </a:cubicBezTo>
                  <a:cubicBezTo>
                    <a:pt x="5" y="36"/>
                    <a:pt x="0" y="33"/>
                    <a:pt x="0" y="26"/>
                  </a:cubicBezTo>
                  <a:cubicBezTo>
                    <a:pt x="0" y="23"/>
                    <a:pt x="1" y="19"/>
                    <a:pt x="5" y="17"/>
                  </a:cubicBezTo>
                  <a:cubicBezTo>
                    <a:pt x="9" y="15"/>
                    <a:pt x="15" y="14"/>
                    <a:pt x="21" y="13"/>
                  </a:cubicBezTo>
                  <a:cubicBezTo>
                    <a:pt x="21" y="8"/>
                    <a:pt x="17" y="8"/>
                    <a:pt x="14" y="8"/>
                  </a:cubicBezTo>
                  <a:cubicBezTo>
                    <a:pt x="10" y="8"/>
                    <a:pt x="5" y="10"/>
                    <a:pt x="2" y="12"/>
                  </a:cubicBezTo>
                  <a:cubicBezTo>
                    <a:pt x="4" y="3"/>
                    <a:pt x="4" y="3"/>
                    <a:pt x="4" y="3"/>
                  </a:cubicBezTo>
                  <a:cubicBezTo>
                    <a:pt x="8" y="1"/>
                    <a:pt x="13" y="0"/>
                    <a:pt x="17" y="0"/>
                  </a:cubicBezTo>
                  <a:cubicBezTo>
                    <a:pt x="26" y="0"/>
                    <a:pt x="31" y="4"/>
                    <a:pt x="31" y="14"/>
                  </a:cubicBezTo>
                  <a:cubicBezTo>
                    <a:pt x="31" y="35"/>
                    <a:pt x="31" y="35"/>
                    <a:pt x="31" y="35"/>
                  </a:cubicBezTo>
                  <a:lnTo>
                    <a:pt x="22" y="35"/>
                  </a:lnTo>
                  <a:close/>
                  <a:moveTo>
                    <a:pt x="21" y="19"/>
                  </a:moveTo>
                  <a:cubicBezTo>
                    <a:pt x="16" y="20"/>
                    <a:pt x="14" y="20"/>
                    <a:pt x="12" y="21"/>
                  </a:cubicBezTo>
                  <a:cubicBezTo>
                    <a:pt x="10" y="22"/>
                    <a:pt x="9" y="24"/>
                    <a:pt x="9" y="25"/>
                  </a:cubicBezTo>
                  <a:cubicBezTo>
                    <a:pt x="9" y="27"/>
                    <a:pt x="10" y="29"/>
                    <a:pt x="14" y="29"/>
                  </a:cubicBezTo>
                  <a:cubicBezTo>
                    <a:pt x="15" y="29"/>
                    <a:pt x="19" y="28"/>
                    <a:pt x="21" y="26"/>
                  </a:cubicBezTo>
                  <a:lnTo>
                    <a:pt x="2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9"/>
            <p:cNvSpPr>
              <a:spLocks/>
            </p:cNvSpPr>
            <p:nvPr userDrawn="1"/>
          </p:nvSpPr>
          <p:spPr bwMode="auto">
            <a:xfrm>
              <a:off x="574" y="266"/>
              <a:ext cx="60" cy="106"/>
            </a:xfrm>
            <a:custGeom>
              <a:avLst/>
              <a:gdLst>
                <a:gd name="T0" fmla="*/ 22 w 29"/>
                <a:gd name="T1" fmla="*/ 9 h 51"/>
                <a:gd name="T2" fmla="*/ 16 w 29"/>
                <a:gd name="T3" fmla="*/ 14 h 51"/>
                <a:gd name="T4" fmla="*/ 16 w 29"/>
                <a:gd name="T5" fmla="*/ 17 h 51"/>
                <a:gd name="T6" fmla="*/ 27 w 29"/>
                <a:gd name="T7" fmla="*/ 17 h 51"/>
                <a:gd name="T8" fmla="*/ 27 w 29"/>
                <a:gd name="T9" fmla="*/ 25 h 51"/>
                <a:gd name="T10" fmla="*/ 16 w 29"/>
                <a:gd name="T11" fmla="*/ 25 h 51"/>
                <a:gd name="T12" fmla="*/ 16 w 29"/>
                <a:gd name="T13" fmla="*/ 51 h 51"/>
                <a:gd name="T14" fmla="*/ 6 w 29"/>
                <a:gd name="T15" fmla="*/ 51 h 51"/>
                <a:gd name="T16" fmla="*/ 6 w 29"/>
                <a:gd name="T17" fmla="*/ 25 h 51"/>
                <a:gd name="T18" fmla="*/ 0 w 29"/>
                <a:gd name="T19" fmla="*/ 25 h 51"/>
                <a:gd name="T20" fmla="*/ 0 w 29"/>
                <a:gd name="T21" fmla="*/ 17 h 51"/>
                <a:gd name="T22" fmla="*/ 6 w 29"/>
                <a:gd name="T23" fmla="*/ 17 h 51"/>
                <a:gd name="T24" fmla="*/ 6 w 29"/>
                <a:gd name="T25" fmla="*/ 13 h 51"/>
                <a:gd name="T26" fmla="*/ 19 w 29"/>
                <a:gd name="T27" fmla="*/ 0 h 51"/>
                <a:gd name="T28" fmla="*/ 29 w 29"/>
                <a:gd name="T29" fmla="*/ 2 h 51"/>
                <a:gd name="T30" fmla="*/ 29 w 29"/>
                <a:gd name="T31" fmla="*/ 11 h 51"/>
                <a:gd name="T32" fmla="*/ 22 w 29"/>
                <a:gd name="T33"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1">
                  <a:moveTo>
                    <a:pt x="22" y="9"/>
                  </a:moveTo>
                  <a:cubicBezTo>
                    <a:pt x="18" y="9"/>
                    <a:pt x="16" y="11"/>
                    <a:pt x="16" y="14"/>
                  </a:cubicBezTo>
                  <a:cubicBezTo>
                    <a:pt x="16" y="17"/>
                    <a:pt x="16" y="17"/>
                    <a:pt x="16" y="17"/>
                  </a:cubicBezTo>
                  <a:cubicBezTo>
                    <a:pt x="27" y="17"/>
                    <a:pt x="27" y="17"/>
                    <a:pt x="27" y="17"/>
                  </a:cubicBezTo>
                  <a:cubicBezTo>
                    <a:pt x="27" y="25"/>
                    <a:pt x="27" y="25"/>
                    <a:pt x="27" y="25"/>
                  </a:cubicBezTo>
                  <a:cubicBezTo>
                    <a:pt x="16" y="25"/>
                    <a:pt x="16" y="25"/>
                    <a:pt x="16" y="25"/>
                  </a:cubicBezTo>
                  <a:cubicBezTo>
                    <a:pt x="16" y="51"/>
                    <a:pt x="16" y="51"/>
                    <a:pt x="16" y="51"/>
                  </a:cubicBezTo>
                  <a:cubicBezTo>
                    <a:pt x="6" y="51"/>
                    <a:pt x="6" y="51"/>
                    <a:pt x="6" y="51"/>
                  </a:cubicBezTo>
                  <a:cubicBezTo>
                    <a:pt x="6" y="25"/>
                    <a:pt x="6" y="25"/>
                    <a:pt x="6" y="25"/>
                  </a:cubicBezTo>
                  <a:cubicBezTo>
                    <a:pt x="0" y="25"/>
                    <a:pt x="0" y="25"/>
                    <a:pt x="0" y="25"/>
                  </a:cubicBezTo>
                  <a:cubicBezTo>
                    <a:pt x="0" y="17"/>
                    <a:pt x="0" y="17"/>
                    <a:pt x="0" y="17"/>
                  </a:cubicBezTo>
                  <a:cubicBezTo>
                    <a:pt x="6" y="17"/>
                    <a:pt x="6" y="17"/>
                    <a:pt x="6" y="17"/>
                  </a:cubicBezTo>
                  <a:cubicBezTo>
                    <a:pt x="6" y="13"/>
                    <a:pt x="6" y="13"/>
                    <a:pt x="6" y="13"/>
                  </a:cubicBezTo>
                  <a:cubicBezTo>
                    <a:pt x="6" y="5"/>
                    <a:pt x="11" y="0"/>
                    <a:pt x="19" y="0"/>
                  </a:cubicBezTo>
                  <a:cubicBezTo>
                    <a:pt x="24" y="0"/>
                    <a:pt x="27" y="1"/>
                    <a:pt x="29" y="2"/>
                  </a:cubicBezTo>
                  <a:cubicBezTo>
                    <a:pt x="29" y="11"/>
                    <a:pt x="29" y="11"/>
                    <a:pt x="29" y="11"/>
                  </a:cubicBezTo>
                  <a:cubicBezTo>
                    <a:pt x="27" y="10"/>
                    <a:pt x="25" y="9"/>
                    <a:pt x="2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0"/>
            <p:cNvSpPr>
              <a:spLocks noEditPoints="1"/>
            </p:cNvSpPr>
            <p:nvPr userDrawn="1"/>
          </p:nvSpPr>
          <p:spPr bwMode="auto">
            <a:xfrm>
              <a:off x="631" y="299"/>
              <a:ext cx="75" cy="77"/>
            </a:xfrm>
            <a:custGeom>
              <a:avLst/>
              <a:gdLst>
                <a:gd name="T0" fmla="*/ 11 w 36"/>
                <a:gd name="T1" fmla="*/ 21 h 37"/>
                <a:gd name="T2" fmla="*/ 21 w 36"/>
                <a:gd name="T3" fmla="*/ 29 h 37"/>
                <a:gd name="T4" fmla="*/ 35 w 36"/>
                <a:gd name="T5" fmla="*/ 24 h 37"/>
                <a:gd name="T6" fmla="*/ 35 w 36"/>
                <a:gd name="T7" fmla="*/ 32 h 37"/>
                <a:gd name="T8" fmla="*/ 19 w 36"/>
                <a:gd name="T9" fmla="*/ 37 h 37"/>
                <a:gd name="T10" fmla="*/ 0 w 36"/>
                <a:gd name="T11" fmla="*/ 18 h 37"/>
                <a:gd name="T12" fmla="*/ 19 w 36"/>
                <a:gd name="T13" fmla="*/ 0 h 37"/>
                <a:gd name="T14" fmla="*/ 36 w 36"/>
                <a:gd name="T15" fmla="*/ 21 h 37"/>
                <a:gd name="T16" fmla="*/ 11 w 36"/>
                <a:gd name="T17" fmla="*/ 21 h 37"/>
                <a:gd name="T18" fmla="*/ 19 w 36"/>
                <a:gd name="T19" fmla="*/ 8 h 37"/>
                <a:gd name="T20" fmla="*/ 11 w 36"/>
                <a:gd name="T21" fmla="*/ 14 h 37"/>
                <a:gd name="T22" fmla="*/ 25 w 36"/>
                <a:gd name="T23" fmla="*/ 14 h 37"/>
                <a:gd name="T24" fmla="*/ 19 w 36"/>
                <a:gd name="T2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7">
                  <a:moveTo>
                    <a:pt x="11" y="21"/>
                  </a:moveTo>
                  <a:cubicBezTo>
                    <a:pt x="11" y="25"/>
                    <a:pt x="15" y="29"/>
                    <a:pt x="21" y="29"/>
                  </a:cubicBezTo>
                  <a:cubicBezTo>
                    <a:pt x="25" y="29"/>
                    <a:pt x="32" y="26"/>
                    <a:pt x="35" y="24"/>
                  </a:cubicBezTo>
                  <a:cubicBezTo>
                    <a:pt x="35" y="32"/>
                    <a:pt x="35" y="32"/>
                    <a:pt x="35" y="32"/>
                  </a:cubicBezTo>
                  <a:cubicBezTo>
                    <a:pt x="31" y="35"/>
                    <a:pt x="25" y="37"/>
                    <a:pt x="19" y="37"/>
                  </a:cubicBezTo>
                  <a:cubicBezTo>
                    <a:pt x="8" y="37"/>
                    <a:pt x="0" y="29"/>
                    <a:pt x="0" y="18"/>
                  </a:cubicBezTo>
                  <a:cubicBezTo>
                    <a:pt x="0" y="9"/>
                    <a:pt x="7" y="0"/>
                    <a:pt x="19" y="0"/>
                  </a:cubicBezTo>
                  <a:cubicBezTo>
                    <a:pt x="26" y="0"/>
                    <a:pt x="36" y="4"/>
                    <a:pt x="36" y="21"/>
                  </a:cubicBezTo>
                  <a:lnTo>
                    <a:pt x="11" y="21"/>
                  </a:lnTo>
                  <a:close/>
                  <a:moveTo>
                    <a:pt x="19" y="8"/>
                  </a:moveTo>
                  <a:cubicBezTo>
                    <a:pt x="15" y="8"/>
                    <a:pt x="12" y="11"/>
                    <a:pt x="11" y="14"/>
                  </a:cubicBezTo>
                  <a:cubicBezTo>
                    <a:pt x="25" y="14"/>
                    <a:pt x="25" y="14"/>
                    <a:pt x="25" y="14"/>
                  </a:cubicBezTo>
                  <a:cubicBezTo>
                    <a:pt x="25" y="10"/>
                    <a:pt x="22" y="8"/>
                    <a:pt x="1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1"/>
            <p:cNvSpPr>
              <a:spLocks/>
            </p:cNvSpPr>
            <p:nvPr userDrawn="1"/>
          </p:nvSpPr>
          <p:spPr bwMode="auto">
            <a:xfrm>
              <a:off x="716" y="282"/>
              <a:ext cx="60" cy="92"/>
            </a:xfrm>
            <a:custGeom>
              <a:avLst/>
              <a:gdLst>
                <a:gd name="T0" fmla="*/ 20 w 29"/>
                <a:gd name="T1" fmla="*/ 44 h 44"/>
                <a:gd name="T2" fmla="*/ 6 w 29"/>
                <a:gd name="T3" fmla="*/ 32 h 44"/>
                <a:gd name="T4" fmla="*/ 6 w 29"/>
                <a:gd name="T5" fmla="*/ 17 h 44"/>
                <a:gd name="T6" fmla="*/ 0 w 29"/>
                <a:gd name="T7" fmla="*/ 17 h 44"/>
                <a:gd name="T8" fmla="*/ 0 w 29"/>
                <a:gd name="T9" fmla="*/ 9 h 44"/>
                <a:gd name="T10" fmla="*/ 6 w 29"/>
                <a:gd name="T11" fmla="*/ 9 h 44"/>
                <a:gd name="T12" fmla="*/ 6 w 29"/>
                <a:gd name="T13" fmla="*/ 0 h 44"/>
                <a:gd name="T14" fmla="*/ 17 w 29"/>
                <a:gd name="T15" fmla="*/ 0 h 44"/>
                <a:gd name="T16" fmla="*/ 17 w 29"/>
                <a:gd name="T17" fmla="*/ 9 h 44"/>
                <a:gd name="T18" fmla="*/ 28 w 29"/>
                <a:gd name="T19" fmla="*/ 9 h 44"/>
                <a:gd name="T20" fmla="*/ 28 w 29"/>
                <a:gd name="T21" fmla="*/ 17 h 44"/>
                <a:gd name="T22" fmla="*/ 17 w 29"/>
                <a:gd name="T23" fmla="*/ 17 h 44"/>
                <a:gd name="T24" fmla="*/ 17 w 29"/>
                <a:gd name="T25" fmla="*/ 30 h 44"/>
                <a:gd name="T26" fmla="*/ 22 w 29"/>
                <a:gd name="T27" fmla="*/ 36 h 44"/>
                <a:gd name="T28" fmla="*/ 29 w 29"/>
                <a:gd name="T29" fmla="*/ 33 h 44"/>
                <a:gd name="T30" fmla="*/ 29 w 29"/>
                <a:gd name="T31" fmla="*/ 42 h 44"/>
                <a:gd name="T32" fmla="*/ 20 w 29"/>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4">
                  <a:moveTo>
                    <a:pt x="20" y="44"/>
                  </a:moveTo>
                  <a:cubicBezTo>
                    <a:pt x="12" y="44"/>
                    <a:pt x="6" y="40"/>
                    <a:pt x="6" y="32"/>
                  </a:cubicBezTo>
                  <a:cubicBezTo>
                    <a:pt x="6" y="17"/>
                    <a:pt x="6" y="17"/>
                    <a:pt x="6" y="17"/>
                  </a:cubicBezTo>
                  <a:cubicBezTo>
                    <a:pt x="0" y="17"/>
                    <a:pt x="0" y="17"/>
                    <a:pt x="0" y="17"/>
                  </a:cubicBezTo>
                  <a:cubicBezTo>
                    <a:pt x="0" y="9"/>
                    <a:pt x="0" y="9"/>
                    <a:pt x="0" y="9"/>
                  </a:cubicBezTo>
                  <a:cubicBezTo>
                    <a:pt x="6" y="9"/>
                    <a:pt x="6" y="9"/>
                    <a:pt x="6" y="9"/>
                  </a:cubicBezTo>
                  <a:cubicBezTo>
                    <a:pt x="6" y="0"/>
                    <a:pt x="6" y="0"/>
                    <a:pt x="6" y="0"/>
                  </a:cubicBezTo>
                  <a:cubicBezTo>
                    <a:pt x="17" y="0"/>
                    <a:pt x="17" y="0"/>
                    <a:pt x="17" y="0"/>
                  </a:cubicBezTo>
                  <a:cubicBezTo>
                    <a:pt x="17" y="9"/>
                    <a:pt x="17" y="9"/>
                    <a:pt x="17" y="9"/>
                  </a:cubicBezTo>
                  <a:cubicBezTo>
                    <a:pt x="28" y="9"/>
                    <a:pt x="28" y="9"/>
                    <a:pt x="28" y="9"/>
                  </a:cubicBezTo>
                  <a:cubicBezTo>
                    <a:pt x="28" y="17"/>
                    <a:pt x="28" y="17"/>
                    <a:pt x="28" y="17"/>
                  </a:cubicBezTo>
                  <a:cubicBezTo>
                    <a:pt x="17" y="17"/>
                    <a:pt x="17" y="17"/>
                    <a:pt x="17" y="17"/>
                  </a:cubicBezTo>
                  <a:cubicBezTo>
                    <a:pt x="17" y="30"/>
                    <a:pt x="17" y="30"/>
                    <a:pt x="17" y="30"/>
                  </a:cubicBezTo>
                  <a:cubicBezTo>
                    <a:pt x="17" y="34"/>
                    <a:pt x="19" y="36"/>
                    <a:pt x="22" y="36"/>
                  </a:cubicBezTo>
                  <a:cubicBezTo>
                    <a:pt x="25" y="36"/>
                    <a:pt x="28" y="34"/>
                    <a:pt x="29" y="33"/>
                  </a:cubicBezTo>
                  <a:cubicBezTo>
                    <a:pt x="29" y="42"/>
                    <a:pt x="29" y="42"/>
                    <a:pt x="29" y="42"/>
                  </a:cubicBezTo>
                  <a:cubicBezTo>
                    <a:pt x="26" y="43"/>
                    <a:pt x="23" y="44"/>
                    <a:pt x="20"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2"/>
            <p:cNvSpPr>
              <a:spLocks/>
            </p:cNvSpPr>
            <p:nvPr userDrawn="1"/>
          </p:nvSpPr>
          <p:spPr bwMode="auto">
            <a:xfrm>
              <a:off x="776" y="301"/>
              <a:ext cx="85" cy="108"/>
            </a:xfrm>
            <a:custGeom>
              <a:avLst/>
              <a:gdLst>
                <a:gd name="T0" fmla="*/ 20 w 41"/>
                <a:gd name="T1" fmla="*/ 42 h 52"/>
                <a:gd name="T2" fmla="*/ 7 w 41"/>
                <a:gd name="T3" fmla="*/ 52 h 52"/>
                <a:gd name="T4" fmla="*/ 0 w 41"/>
                <a:gd name="T5" fmla="*/ 51 h 52"/>
                <a:gd name="T6" fmla="*/ 0 w 41"/>
                <a:gd name="T7" fmla="*/ 43 h 52"/>
                <a:gd name="T8" fmla="*/ 5 w 41"/>
                <a:gd name="T9" fmla="*/ 44 h 52"/>
                <a:gd name="T10" fmla="*/ 10 w 41"/>
                <a:gd name="T11" fmla="*/ 40 h 52"/>
                <a:gd name="T12" fmla="*/ 15 w 41"/>
                <a:gd name="T13" fmla="*/ 31 h 52"/>
                <a:gd name="T14" fmla="*/ 0 w 41"/>
                <a:gd name="T15" fmla="*/ 0 h 52"/>
                <a:gd name="T16" fmla="*/ 12 w 41"/>
                <a:gd name="T17" fmla="*/ 0 h 52"/>
                <a:gd name="T18" fmla="*/ 21 w 41"/>
                <a:gd name="T19" fmla="*/ 20 h 52"/>
                <a:gd name="T20" fmla="*/ 29 w 41"/>
                <a:gd name="T21" fmla="*/ 0 h 52"/>
                <a:gd name="T22" fmla="*/ 41 w 41"/>
                <a:gd name="T23" fmla="*/ 0 h 52"/>
                <a:gd name="T24" fmla="*/ 20 w 41"/>
                <a:gd name="T25"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2">
                  <a:moveTo>
                    <a:pt x="20" y="42"/>
                  </a:moveTo>
                  <a:cubicBezTo>
                    <a:pt x="17" y="49"/>
                    <a:pt x="13" y="52"/>
                    <a:pt x="7" y="52"/>
                  </a:cubicBezTo>
                  <a:cubicBezTo>
                    <a:pt x="4" y="52"/>
                    <a:pt x="1" y="52"/>
                    <a:pt x="0" y="51"/>
                  </a:cubicBezTo>
                  <a:cubicBezTo>
                    <a:pt x="0" y="43"/>
                    <a:pt x="0" y="43"/>
                    <a:pt x="0" y="43"/>
                  </a:cubicBezTo>
                  <a:cubicBezTo>
                    <a:pt x="2" y="43"/>
                    <a:pt x="3" y="44"/>
                    <a:pt x="5" y="44"/>
                  </a:cubicBezTo>
                  <a:cubicBezTo>
                    <a:pt x="8" y="44"/>
                    <a:pt x="9" y="42"/>
                    <a:pt x="10" y="40"/>
                  </a:cubicBezTo>
                  <a:cubicBezTo>
                    <a:pt x="15" y="31"/>
                    <a:pt x="15" y="31"/>
                    <a:pt x="15" y="31"/>
                  </a:cubicBezTo>
                  <a:cubicBezTo>
                    <a:pt x="0" y="0"/>
                    <a:pt x="0" y="0"/>
                    <a:pt x="0" y="0"/>
                  </a:cubicBezTo>
                  <a:cubicBezTo>
                    <a:pt x="12" y="0"/>
                    <a:pt x="12" y="0"/>
                    <a:pt x="12" y="0"/>
                  </a:cubicBezTo>
                  <a:cubicBezTo>
                    <a:pt x="21" y="20"/>
                    <a:pt x="21" y="20"/>
                    <a:pt x="21" y="20"/>
                  </a:cubicBezTo>
                  <a:cubicBezTo>
                    <a:pt x="29" y="0"/>
                    <a:pt x="29" y="0"/>
                    <a:pt x="29" y="0"/>
                  </a:cubicBezTo>
                  <a:cubicBezTo>
                    <a:pt x="41" y="0"/>
                    <a:pt x="41" y="0"/>
                    <a:pt x="41" y="0"/>
                  </a:cubicBezTo>
                  <a:lnTo>
                    <a:pt x="2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3"/>
            <p:cNvSpPr>
              <a:spLocks/>
            </p:cNvSpPr>
            <p:nvPr userDrawn="1"/>
          </p:nvSpPr>
          <p:spPr bwMode="auto">
            <a:xfrm>
              <a:off x="80" y="399"/>
              <a:ext cx="171" cy="116"/>
            </a:xfrm>
            <a:custGeom>
              <a:avLst/>
              <a:gdLst>
                <a:gd name="T0" fmla="*/ 72 w 83"/>
                <a:gd name="T1" fmla="*/ 50 h 56"/>
                <a:gd name="T2" fmla="*/ 71 w 83"/>
                <a:gd name="T3" fmla="*/ 45 h 56"/>
                <a:gd name="T4" fmla="*/ 70 w 83"/>
                <a:gd name="T5" fmla="*/ 37 h 56"/>
                <a:gd name="T6" fmla="*/ 69 w 83"/>
                <a:gd name="T7" fmla="*/ 32 h 56"/>
                <a:gd name="T8" fmla="*/ 69 w 83"/>
                <a:gd name="T9" fmla="*/ 26 h 56"/>
                <a:gd name="T10" fmla="*/ 68 w 83"/>
                <a:gd name="T11" fmla="*/ 19 h 56"/>
                <a:gd name="T12" fmla="*/ 66 w 83"/>
                <a:gd name="T13" fmla="*/ 17 h 56"/>
                <a:gd name="T14" fmla="*/ 59 w 83"/>
                <a:gd name="T15" fmla="*/ 26 h 56"/>
                <a:gd name="T16" fmla="*/ 52 w 83"/>
                <a:gd name="T17" fmla="*/ 34 h 56"/>
                <a:gd name="T18" fmla="*/ 47 w 83"/>
                <a:gd name="T19" fmla="*/ 37 h 56"/>
                <a:gd name="T20" fmla="*/ 43 w 83"/>
                <a:gd name="T21" fmla="*/ 42 h 56"/>
                <a:gd name="T22" fmla="*/ 38 w 83"/>
                <a:gd name="T23" fmla="*/ 46 h 56"/>
                <a:gd name="T24" fmla="*/ 35 w 83"/>
                <a:gd name="T25" fmla="*/ 42 h 56"/>
                <a:gd name="T26" fmla="*/ 34 w 83"/>
                <a:gd name="T27" fmla="*/ 39 h 56"/>
                <a:gd name="T28" fmla="*/ 33 w 83"/>
                <a:gd name="T29" fmla="*/ 36 h 56"/>
                <a:gd name="T30" fmla="*/ 28 w 83"/>
                <a:gd name="T31" fmla="*/ 30 h 56"/>
                <a:gd name="T32" fmla="*/ 24 w 83"/>
                <a:gd name="T33" fmla="*/ 23 h 56"/>
                <a:gd name="T34" fmla="*/ 18 w 83"/>
                <a:gd name="T35" fmla="*/ 16 h 56"/>
                <a:gd name="T36" fmla="*/ 16 w 83"/>
                <a:gd name="T37" fmla="*/ 27 h 56"/>
                <a:gd name="T38" fmla="*/ 12 w 83"/>
                <a:gd name="T39" fmla="*/ 37 h 56"/>
                <a:gd name="T40" fmla="*/ 9 w 83"/>
                <a:gd name="T41" fmla="*/ 44 h 56"/>
                <a:gd name="T42" fmla="*/ 8 w 83"/>
                <a:gd name="T43" fmla="*/ 52 h 56"/>
                <a:gd name="T44" fmla="*/ 0 w 83"/>
                <a:gd name="T45" fmla="*/ 52 h 56"/>
                <a:gd name="T46" fmla="*/ 3 w 83"/>
                <a:gd name="T47" fmla="*/ 44 h 56"/>
                <a:gd name="T48" fmla="*/ 5 w 83"/>
                <a:gd name="T49" fmla="*/ 38 h 56"/>
                <a:gd name="T50" fmla="*/ 6 w 83"/>
                <a:gd name="T51" fmla="*/ 32 h 56"/>
                <a:gd name="T52" fmla="*/ 8 w 83"/>
                <a:gd name="T53" fmla="*/ 27 h 56"/>
                <a:gd name="T54" fmla="*/ 10 w 83"/>
                <a:gd name="T55" fmla="*/ 18 h 56"/>
                <a:gd name="T56" fmla="*/ 10 w 83"/>
                <a:gd name="T57" fmla="*/ 12 h 56"/>
                <a:gd name="T58" fmla="*/ 9 w 83"/>
                <a:gd name="T59" fmla="*/ 7 h 56"/>
                <a:gd name="T60" fmla="*/ 11 w 83"/>
                <a:gd name="T61" fmla="*/ 4 h 56"/>
                <a:gd name="T62" fmla="*/ 13 w 83"/>
                <a:gd name="T63" fmla="*/ 2 h 56"/>
                <a:gd name="T64" fmla="*/ 18 w 83"/>
                <a:gd name="T65" fmla="*/ 3 h 56"/>
                <a:gd name="T66" fmla="*/ 20 w 83"/>
                <a:gd name="T67" fmla="*/ 7 h 56"/>
                <a:gd name="T68" fmla="*/ 21 w 83"/>
                <a:gd name="T69" fmla="*/ 10 h 56"/>
                <a:gd name="T70" fmla="*/ 24 w 83"/>
                <a:gd name="T71" fmla="*/ 11 h 56"/>
                <a:gd name="T72" fmla="*/ 26 w 83"/>
                <a:gd name="T73" fmla="*/ 16 h 56"/>
                <a:gd name="T74" fmla="*/ 33 w 83"/>
                <a:gd name="T75" fmla="*/ 24 h 56"/>
                <a:gd name="T76" fmla="*/ 38 w 83"/>
                <a:gd name="T77" fmla="*/ 33 h 56"/>
                <a:gd name="T78" fmla="*/ 40 w 83"/>
                <a:gd name="T79" fmla="*/ 35 h 56"/>
                <a:gd name="T80" fmla="*/ 45 w 83"/>
                <a:gd name="T81" fmla="*/ 29 h 56"/>
                <a:gd name="T82" fmla="*/ 46 w 83"/>
                <a:gd name="T83" fmla="*/ 28 h 56"/>
                <a:gd name="T84" fmla="*/ 51 w 83"/>
                <a:gd name="T85" fmla="*/ 24 h 56"/>
                <a:gd name="T86" fmla="*/ 58 w 83"/>
                <a:gd name="T87" fmla="*/ 16 h 56"/>
                <a:gd name="T88" fmla="*/ 61 w 83"/>
                <a:gd name="T89" fmla="*/ 12 h 56"/>
                <a:gd name="T90" fmla="*/ 65 w 83"/>
                <a:gd name="T91" fmla="*/ 9 h 56"/>
                <a:gd name="T92" fmla="*/ 66 w 83"/>
                <a:gd name="T93" fmla="*/ 2 h 56"/>
                <a:gd name="T94" fmla="*/ 72 w 83"/>
                <a:gd name="T95" fmla="*/ 1 h 56"/>
                <a:gd name="T96" fmla="*/ 73 w 83"/>
                <a:gd name="T97" fmla="*/ 3 h 56"/>
                <a:gd name="T98" fmla="*/ 75 w 83"/>
                <a:gd name="T99" fmla="*/ 6 h 56"/>
                <a:gd name="T100" fmla="*/ 76 w 83"/>
                <a:gd name="T101" fmla="*/ 11 h 56"/>
                <a:gd name="T102" fmla="*/ 76 w 83"/>
                <a:gd name="T103" fmla="*/ 12 h 56"/>
                <a:gd name="T104" fmla="*/ 76 w 83"/>
                <a:gd name="T105" fmla="*/ 16 h 56"/>
                <a:gd name="T106" fmla="*/ 76 w 83"/>
                <a:gd name="T107" fmla="*/ 22 h 56"/>
                <a:gd name="T108" fmla="*/ 77 w 83"/>
                <a:gd name="T109" fmla="*/ 30 h 56"/>
                <a:gd name="T110" fmla="*/ 77 w 83"/>
                <a:gd name="T111" fmla="*/ 34 h 56"/>
                <a:gd name="T112" fmla="*/ 78 w 83"/>
                <a:gd name="T113" fmla="*/ 46 h 56"/>
                <a:gd name="T114" fmla="*/ 79 w 83"/>
                <a:gd name="T11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6">
                  <a:moveTo>
                    <a:pt x="79" y="56"/>
                  </a:moveTo>
                  <a:cubicBezTo>
                    <a:pt x="76" y="53"/>
                    <a:pt x="76" y="53"/>
                    <a:pt x="76" y="53"/>
                  </a:cubicBezTo>
                  <a:cubicBezTo>
                    <a:pt x="72" y="50"/>
                    <a:pt x="72" y="50"/>
                    <a:pt x="72" y="50"/>
                  </a:cubicBezTo>
                  <a:cubicBezTo>
                    <a:pt x="71" y="48"/>
                    <a:pt x="71" y="48"/>
                    <a:pt x="71" y="48"/>
                  </a:cubicBezTo>
                  <a:cubicBezTo>
                    <a:pt x="71" y="46"/>
                    <a:pt x="71" y="46"/>
                    <a:pt x="71" y="46"/>
                  </a:cubicBezTo>
                  <a:cubicBezTo>
                    <a:pt x="71" y="45"/>
                    <a:pt x="71" y="45"/>
                    <a:pt x="71" y="45"/>
                  </a:cubicBezTo>
                  <a:cubicBezTo>
                    <a:pt x="70" y="43"/>
                    <a:pt x="69" y="41"/>
                    <a:pt x="69" y="39"/>
                  </a:cubicBezTo>
                  <a:cubicBezTo>
                    <a:pt x="69" y="38"/>
                    <a:pt x="69" y="38"/>
                    <a:pt x="70" y="37"/>
                  </a:cubicBezTo>
                  <a:cubicBezTo>
                    <a:pt x="70" y="37"/>
                    <a:pt x="70" y="37"/>
                    <a:pt x="70" y="37"/>
                  </a:cubicBezTo>
                  <a:cubicBezTo>
                    <a:pt x="70" y="35"/>
                    <a:pt x="70" y="35"/>
                    <a:pt x="70" y="35"/>
                  </a:cubicBezTo>
                  <a:cubicBezTo>
                    <a:pt x="69" y="33"/>
                    <a:pt x="69" y="33"/>
                    <a:pt x="69" y="33"/>
                  </a:cubicBezTo>
                  <a:cubicBezTo>
                    <a:pt x="69" y="32"/>
                    <a:pt x="69" y="32"/>
                    <a:pt x="69" y="32"/>
                  </a:cubicBezTo>
                  <a:cubicBezTo>
                    <a:pt x="69" y="30"/>
                    <a:pt x="69" y="30"/>
                    <a:pt x="69" y="30"/>
                  </a:cubicBezTo>
                  <a:cubicBezTo>
                    <a:pt x="69" y="29"/>
                    <a:pt x="69" y="29"/>
                    <a:pt x="69" y="29"/>
                  </a:cubicBezTo>
                  <a:cubicBezTo>
                    <a:pt x="69" y="28"/>
                    <a:pt x="69" y="27"/>
                    <a:pt x="69" y="26"/>
                  </a:cubicBezTo>
                  <a:cubicBezTo>
                    <a:pt x="69" y="26"/>
                    <a:pt x="69" y="26"/>
                    <a:pt x="69" y="26"/>
                  </a:cubicBezTo>
                  <a:cubicBezTo>
                    <a:pt x="69" y="25"/>
                    <a:pt x="69" y="23"/>
                    <a:pt x="68" y="22"/>
                  </a:cubicBezTo>
                  <a:cubicBezTo>
                    <a:pt x="68" y="19"/>
                    <a:pt x="68" y="19"/>
                    <a:pt x="68" y="19"/>
                  </a:cubicBezTo>
                  <a:cubicBezTo>
                    <a:pt x="68" y="18"/>
                    <a:pt x="68" y="18"/>
                    <a:pt x="68" y="18"/>
                  </a:cubicBezTo>
                  <a:cubicBezTo>
                    <a:pt x="67" y="16"/>
                    <a:pt x="67" y="16"/>
                    <a:pt x="67" y="16"/>
                  </a:cubicBezTo>
                  <a:cubicBezTo>
                    <a:pt x="66" y="17"/>
                    <a:pt x="66" y="17"/>
                    <a:pt x="66" y="17"/>
                  </a:cubicBezTo>
                  <a:cubicBezTo>
                    <a:pt x="63" y="21"/>
                    <a:pt x="63" y="21"/>
                    <a:pt x="63" y="21"/>
                  </a:cubicBezTo>
                  <a:cubicBezTo>
                    <a:pt x="60" y="24"/>
                    <a:pt x="60" y="24"/>
                    <a:pt x="60" y="24"/>
                  </a:cubicBezTo>
                  <a:cubicBezTo>
                    <a:pt x="59" y="26"/>
                    <a:pt x="59" y="26"/>
                    <a:pt x="59" y="26"/>
                  </a:cubicBezTo>
                  <a:cubicBezTo>
                    <a:pt x="56" y="29"/>
                    <a:pt x="56" y="29"/>
                    <a:pt x="56" y="29"/>
                  </a:cubicBezTo>
                  <a:cubicBezTo>
                    <a:pt x="53" y="32"/>
                    <a:pt x="53" y="32"/>
                    <a:pt x="53" y="32"/>
                  </a:cubicBezTo>
                  <a:cubicBezTo>
                    <a:pt x="52" y="34"/>
                    <a:pt x="52" y="34"/>
                    <a:pt x="52" y="34"/>
                  </a:cubicBezTo>
                  <a:cubicBezTo>
                    <a:pt x="50" y="34"/>
                    <a:pt x="50" y="34"/>
                    <a:pt x="50" y="34"/>
                  </a:cubicBezTo>
                  <a:cubicBezTo>
                    <a:pt x="50" y="36"/>
                    <a:pt x="50" y="36"/>
                    <a:pt x="50" y="36"/>
                  </a:cubicBezTo>
                  <a:cubicBezTo>
                    <a:pt x="47" y="37"/>
                    <a:pt x="47" y="37"/>
                    <a:pt x="47" y="37"/>
                  </a:cubicBezTo>
                  <a:cubicBezTo>
                    <a:pt x="46" y="39"/>
                    <a:pt x="46" y="39"/>
                    <a:pt x="46" y="39"/>
                  </a:cubicBezTo>
                  <a:cubicBezTo>
                    <a:pt x="45" y="39"/>
                    <a:pt x="45" y="39"/>
                    <a:pt x="45" y="39"/>
                  </a:cubicBezTo>
                  <a:cubicBezTo>
                    <a:pt x="43" y="42"/>
                    <a:pt x="43" y="42"/>
                    <a:pt x="43" y="42"/>
                  </a:cubicBezTo>
                  <a:cubicBezTo>
                    <a:pt x="41" y="43"/>
                    <a:pt x="41" y="43"/>
                    <a:pt x="41" y="43"/>
                  </a:cubicBezTo>
                  <a:cubicBezTo>
                    <a:pt x="41" y="44"/>
                    <a:pt x="41" y="44"/>
                    <a:pt x="41" y="45"/>
                  </a:cubicBezTo>
                  <a:cubicBezTo>
                    <a:pt x="40" y="46"/>
                    <a:pt x="39" y="46"/>
                    <a:pt x="38" y="46"/>
                  </a:cubicBezTo>
                  <a:cubicBezTo>
                    <a:pt x="37" y="46"/>
                    <a:pt x="37" y="46"/>
                    <a:pt x="37" y="46"/>
                  </a:cubicBezTo>
                  <a:cubicBezTo>
                    <a:pt x="36" y="44"/>
                    <a:pt x="36" y="44"/>
                    <a:pt x="36" y="44"/>
                  </a:cubicBezTo>
                  <a:cubicBezTo>
                    <a:pt x="35" y="42"/>
                    <a:pt x="35" y="42"/>
                    <a:pt x="35" y="42"/>
                  </a:cubicBezTo>
                  <a:cubicBezTo>
                    <a:pt x="35" y="41"/>
                    <a:pt x="35" y="41"/>
                    <a:pt x="35" y="41"/>
                  </a:cubicBezTo>
                  <a:cubicBezTo>
                    <a:pt x="34" y="39"/>
                    <a:pt x="34" y="39"/>
                    <a:pt x="34" y="39"/>
                  </a:cubicBezTo>
                  <a:cubicBezTo>
                    <a:pt x="34" y="39"/>
                    <a:pt x="34" y="39"/>
                    <a:pt x="34" y="39"/>
                  </a:cubicBezTo>
                  <a:cubicBezTo>
                    <a:pt x="34" y="39"/>
                    <a:pt x="34" y="39"/>
                    <a:pt x="34" y="39"/>
                  </a:cubicBezTo>
                  <a:cubicBezTo>
                    <a:pt x="34" y="37"/>
                    <a:pt x="34" y="37"/>
                    <a:pt x="34" y="37"/>
                  </a:cubicBezTo>
                  <a:cubicBezTo>
                    <a:pt x="33" y="36"/>
                    <a:pt x="33" y="36"/>
                    <a:pt x="33" y="36"/>
                  </a:cubicBezTo>
                  <a:cubicBezTo>
                    <a:pt x="32" y="35"/>
                    <a:pt x="31" y="34"/>
                    <a:pt x="30" y="33"/>
                  </a:cubicBezTo>
                  <a:cubicBezTo>
                    <a:pt x="29" y="31"/>
                    <a:pt x="29" y="31"/>
                    <a:pt x="29" y="31"/>
                  </a:cubicBezTo>
                  <a:cubicBezTo>
                    <a:pt x="28" y="30"/>
                    <a:pt x="28" y="30"/>
                    <a:pt x="28" y="30"/>
                  </a:cubicBezTo>
                  <a:cubicBezTo>
                    <a:pt x="26" y="26"/>
                    <a:pt x="26" y="26"/>
                    <a:pt x="26" y="26"/>
                  </a:cubicBezTo>
                  <a:cubicBezTo>
                    <a:pt x="24" y="24"/>
                    <a:pt x="24" y="24"/>
                    <a:pt x="24" y="24"/>
                  </a:cubicBezTo>
                  <a:cubicBezTo>
                    <a:pt x="24" y="23"/>
                    <a:pt x="24" y="23"/>
                    <a:pt x="24" y="23"/>
                  </a:cubicBezTo>
                  <a:cubicBezTo>
                    <a:pt x="22" y="21"/>
                    <a:pt x="22" y="21"/>
                    <a:pt x="22" y="21"/>
                  </a:cubicBezTo>
                  <a:cubicBezTo>
                    <a:pt x="19" y="18"/>
                    <a:pt x="19" y="18"/>
                    <a:pt x="19" y="18"/>
                  </a:cubicBezTo>
                  <a:cubicBezTo>
                    <a:pt x="19" y="17"/>
                    <a:pt x="19" y="16"/>
                    <a:pt x="18" y="16"/>
                  </a:cubicBezTo>
                  <a:cubicBezTo>
                    <a:pt x="18" y="19"/>
                    <a:pt x="18" y="20"/>
                    <a:pt x="17" y="22"/>
                  </a:cubicBezTo>
                  <a:cubicBezTo>
                    <a:pt x="15" y="25"/>
                    <a:pt x="15" y="25"/>
                    <a:pt x="15" y="25"/>
                  </a:cubicBezTo>
                  <a:cubicBezTo>
                    <a:pt x="16" y="27"/>
                    <a:pt x="16" y="27"/>
                    <a:pt x="16" y="27"/>
                  </a:cubicBezTo>
                  <a:cubicBezTo>
                    <a:pt x="15" y="29"/>
                    <a:pt x="15" y="29"/>
                    <a:pt x="15" y="29"/>
                  </a:cubicBezTo>
                  <a:cubicBezTo>
                    <a:pt x="13" y="35"/>
                    <a:pt x="13" y="35"/>
                    <a:pt x="13" y="35"/>
                  </a:cubicBezTo>
                  <a:cubicBezTo>
                    <a:pt x="12" y="37"/>
                    <a:pt x="12" y="37"/>
                    <a:pt x="12" y="37"/>
                  </a:cubicBezTo>
                  <a:cubicBezTo>
                    <a:pt x="12" y="39"/>
                    <a:pt x="12" y="39"/>
                    <a:pt x="12" y="39"/>
                  </a:cubicBezTo>
                  <a:cubicBezTo>
                    <a:pt x="10" y="42"/>
                    <a:pt x="10" y="42"/>
                    <a:pt x="10" y="42"/>
                  </a:cubicBezTo>
                  <a:cubicBezTo>
                    <a:pt x="9" y="44"/>
                    <a:pt x="9" y="44"/>
                    <a:pt x="9" y="44"/>
                  </a:cubicBezTo>
                  <a:cubicBezTo>
                    <a:pt x="9" y="46"/>
                    <a:pt x="9" y="46"/>
                    <a:pt x="9" y="46"/>
                  </a:cubicBezTo>
                  <a:cubicBezTo>
                    <a:pt x="9" y="47"/>
                    <a:pt x="8" y="49"/>
                    <a:pt x="7" y="50"/>
                  </a:cubicBezTo>
                  <a:cubicBezTo>
                    <a:pt x="8" y="52"/>
                    <a:pt x="8" y="52"/>
                    <a:pt x="8" y="52"/>
                  </a:cubicBezTo>
                  <a:cubicBezTo>
                    <a:pt x="6" y="54"/>
                    <a:pt x="4" y="55"/>
                    <a:pt x="3" y="55"/>
                  </a:cubicBezTo>
                  <a:cubicBezTo>
                    <a:pt x="2" y="55"/>
                    <a:pt x="2" y="55"/>
                    <a:pt x="1" y="54"/>
                  </a:cubicBezTo>
                  <a:cubicBezTo>
                    <a:pt x="0" y="53"/>
                    <a:pt x="0" y="53"/>
                    <a:pt x="0" y="52"/>
                  </a:cubicBezTo>
                  <a:cubicBezTo>
                    <a:pt x="0" y="51"/>
                    <a:pt x="0" y="51"/>
                    <a:pt x="0" y="51"/>
                  </a:cubicBezTo>
                  <a:cubicBezTo>
                    <a:pt x="1" y="46"/>
                    <a:pt x="2" y="44"/>
                    <a:pt x="3" y="44"/>
                  </a:cubicBezTo>
                  <a:cubicBezTo>
                    <a:pt x="3" y="44"/>
                    <a:pt x="3" y="44"/>
                    <a:pt x="3" y="44"/>
                  </a:cubicBezTo>
                  <a:cubicBezTo>
                    <a:pt x="3" y="42"/>
                    <a:pt x="3" y="42"/>
                    <a:pt x="3" y="42"/>
                  </a:cubicBezTo>
                  <a:cubicBezTo>
                    <a:pt x="3" y="40"/>
                    <a:pt x="3" y="39"/>
                    <a:pt x="5" y="38"/>
                  </a:cubicBezTo>
                  <a:cubicBezTo>
                    <a:pt x="5" y="38"/>
                    <a:pt x="5" y="38"/>
                    <a:pt x="5" y="38"/>
                  </a:cubicBezTo>
                  <a:cubicBezTo>
                    <a:pt x="5" y="36"/>
                    <a:pt x="5" y="36"/>
                    <a:pt x="5" y="36"/>
                  </a:cubicBezTo>
                  <a:cubicBezTo>
                    <a:pt x="5" y="35"/>
                    <a:pt x="5" y="35"/>
                    <a:pt x="5" y="35"/>
                  </a:cubicBezTo>
                  <a:cubicBezTo>
                    <a:pt x="5" y="34"/>
                    <a:pt x="6" y="33"/>
                    <a:pt x="6" y="32"/>
                  </a:cubicBezTo>
                  <a:cubicBezTo>
                    <a:pt x="6" y="32"/>
                    <a:pt x="6" y="32"/>
                    <a:pt x="6" y="32"/>
                  </a:cubicBezTo>
                  <a:cubicBezTo>
                    <a:pt x="7" y="29"/>
                    <a:pt x="7" y="29"/>
                    <a:pt x="7" y="29"/>
                  </a:cubicBezTo>
                  <a:cubicBezTo>
                    <a:pt x="8" y="27"/>
                    <a:pt x="8" y="27"/>
                    <a:pt x="8" y="27"/>
                  </a:cubicBezTo>
                  <a:cubicBezTo>
                    <a:pt x="9" y="22"/>
                    <a:pt x="9" y="22"/>
                    <a:pt x="9" y="22"/>
                  </a:cubicBezTo>
                  <a:cubicBezTo>
                    <a:pt x="9" y="19"/>
                    <a:pt x="9" y="19"/>
                    <a:pt x="9" y="19"/>
                  </a:cubicBezTo>
                  <a:cubicBezTo>
                    <a:pt x="10" y="18"/>
                    <a:pt x="10" y="18"/>
                    <a:pt x="10" y="18"/>
                  </a:cubicBezTo>
                  <a:cubicBezTo>
                    <a:pt x="10" y="18"/>
                    <a:pt x="10" y="18"/>
                    <a:pt x="10" y="18"/>
                  </a:cubicBezTo>
                  <a:cubicBezTo>
                    <a:pt x="10" y="14"/>
                    <a:pt x="10" y="14"/>
                    <a:pt x="10" y="14"/>
                  </a:cubicBezTo>
                  <a:cubicBezTo>
                    <a:pt x="10" y="12"/>
                    <a:pt x="10" y="12"/>
                    <a:pt x="10" y="12"/>
                  </a:cubicBezTo>
                  <a:cubicBezTo>
                    <a:pt x="11" y="11"/>
                    <a:pt x="11" y="11"/>
                    <a:pt x="11" y="11"/>
                  </a:cubicBezTo>
                  <a:cubicBezTo>
                    <a:pt x="11" y="10"/>
                    <a:pt x="11" y="10"/>
                    <a:pt x="11" y="10"/>
                  </a:cubicBezTo>
                  <a:cubicBezTo>
                    <a:pt x="9" y="7"/>
                    <a:pt x="9" y="7"/>
                    <a:pt x="9" y="7"/>
                  </a:cubicBezTo>
                  <a:cubicBezTo>
                    <a:pt x="10" y="5"/>
                    <a:pt x="10" y="5"/>
                    <a:pt x="10" y="5"/>
                  </a:cubicBezTo>
                  <a:cubicBezTo>
                    <a:pt x="10" y="5"/>
                    <a:pt x="10" y="5"/>
                    <a:pt x="10" y="5"/>
                  </a:cubicBezTo>
                  <a:cubicBezTo>
                    <a:pt x="11" y="4"/>
                    <a:pt x="11" y="4"/>
                    <a:pt x="11" y="4"/>
                  </a:cubicBezTo>
                  <a:cubicBezTo>
                    <a:pt x="11" y="3"/>
                    <a:pt x="11" y="3"/>
                    <a:pt x="11" y="3"/>
                  </a:cubicBezTo>
                  <a:cubicBezTo>
                    <a:pt x="12" y="2"/>
                    <a:pt x="12" y="2"/>
                    <a:pt x="12" y="2"/>
                  </a:cubicBezTo>
                  <a:cubicBezTo>
                    <a:pt x="13" y="2"/>
                    <a:pt x="13" y="2"/>
                    <a:pt x="13" y="2"/>
                  </a:cubicBezTo>
                  <a:cubicBezTo>
                    <a:pt x="14" y="1"/>
                    <a:pt x="14" y="1"/>
                    <a:pt x="14" y="1"/>
                  </a:cubicBezTo>
                  <a:cubicBezTo>
                    <a:pt x="16" y="1"/>
                    <a:pt x="16" y="1"/>
                    <a:pt x="16" y="1"/>
                  </a:cubicBezTo>
                  <a:cubicBezTo>
                    <a:pt x="18" y="3"/>
                    <a:pt x="18" y="3"/>
                    <a:pt x="18" y="3"/>
                  </a:cubicBezTo>
                  <a:cubicBezTo>
                    <a:pt x="18" y="4"/>
                    <a:pt x="18" y="4"/>
                    <a:pt x="18" y="4"/>
                  </a:cubicBezTo>
                  <a:cubicBezTo>
                    <a:pt x="19" y="4"/>
                    <a:pt x="19" y="4"/>
                    <a:pt x="19" y="4"/>
                  </a:cubicBezTo>
                  <a:cubicBezTo>
                    <a:pt x="20" y="7"/>
                    <a:pt x="20" y="7"/>
                    <a:pt x="20" y="7"/>
                  </a:cubicBezTo>
                  <a:cubicBezTo>
                    <a:pt x="20" y="7"/>
                    <a:pt x="20" y="7"/>
                    <a:pt x="20" y="7"/>
                  </a:cubicBezTo>
                  <a:cubicBezTo>
                    <a:pt x="21" y="9"/>
                    <a:pt x="21" y="9"/>
                    <a:pt x="21" y="9"/>
                  </a:cubicBezTo>
                  <a:cubicBezTo>
                    <a:pt x="21" y="10"/>
                    <a:pt x="21" y="10"/>
                    <a:pt x="21" y="10"/>
                  </a:cubicBezTo>
                  <a:cubicBezTo>
                    <a:pt x="22" y="10"/>
                    <a:pt x="22" y="10"/>
                    <a:pt x="22" y="10"/>
                  </a:cubicBezTo>
                  <a:cubicBezTo>
                    <a:pt x="22" y="10"/>
                    <a:pt x="22" y="10"/>
                    <a:pt x="23" y="10"/>
                  </a:cubicBezTo>
                  <a:cubicBezTo>
                    <a:pt x="23" y="10"/>
                    <a:pt x="24" y="11"/>
                    <a:pt x="24" y="11"/>
                  </a:cubicBezTo>
                  <a:cubicBezTo>
                    <a:pt x="25" y="13"/>
                    <a:pt x="25" y="13"/>
                    <a:pt x="25" y="13"/>
                  </a:cubicBezTo>
                  <a:cubicBezTo>
                    <a:pt x="26" y="14"/>
                    <a:pt x="26" y="14"/>
                    <a:pt x="26" y="14"/>
                  </a:cubicBezTo>
                  <a:cubicBezTo>
                    <a:pt x="26" y="16"/>
                    <a:pt x="26" y="16"/>
                    <a:pt x="26" y="16"/>
                  </a:cubicBezTo>
                  <a:cubicBezTo>
                    <a:pt x="31" y="20"/>
                    <a:pt x="31" y="20"/>
                    <a:pt x="31" y="20"/>
                  </a:cubicBezTo>
                  <a:cubicBezTo>
                    <a:pt x="32" y="23"/>
                    <a:pt x="32" y="23"/>
                    <a:pt x="32" y="23"/>
                  </a:cubicBezTo>
                  <a:cubicBezTo>
                    <a:pt x="33" y="24"/>
                    <a:pt x="33" y="24"/>
                    <a:pt x="33" y="24"/>
                  </a:cubicBezTo>
                  <a:cubicBezTo>
                    <a:pt x="35" y="28"/>
                    <a:pt x="35" y="28"/>
                    <a:pt x="35" y="28"/>
                  </a:cubicBezTo>
                  <a:cubicBezTo>
                    <a:pt x="38" y="34"/>
                    <a:pt x="38" y="34"/>
                    <a:pt x="38" y="34"/>
                  </a:cubicBezTo>
                  <a:cubicBezTo>
                    <a:pt x="38" y="33"/>
                    <a:pt x="38" y="33"/>
                    <a:pt x="38" y="33"/>
                  </a:cubicBezTo>
                  <a:cubicBezTo>
                    <a:pt x="38" y="33"/>
                    <a:pt x="38" y="34"/>
                    <a:pt x="39" y="34"/>
                  </a:cubicBezTo>
                  <a:cubicBezTo>
                    <a:pt x="39" y="35"/>
                    <a:pt x="39" y="35"/>
                    <a:pt x="39" y="35"/>
                  </a:cubicBezTo>
                  <a:cubicBezTo>
                    <a:pt x="40" y="35"/>
                    <a:pt x="40" y="35"/>
                    <a:pt x="40" y="35"/>
                  </a:cubicBezTo>
                  <a:cubicBezTo>
                    <a:pt x="41" y="33"/>
                    <a:pt x="41" y="33"/>
                    <a:pt x="41" y="33"/>
                  </a:cubicBezTo>
                  <a:cubicBezTo>
                    <a:pt x="43" y="31"/>
                    <a:pt x="43" y="31"/>
                    <a:pt x="43" y="31"/>
                  </a:cubicBezTo>
                  <a:cubicBezTo>
                    <a:pt x="45" y="30"/>
                    <a:pt x="45" y="29"/>
                    <a:pt x="45" y="29"/>
                  </a:cubicBezTo>
                  <a:cubicBezTo>
                    <a:pt x="45" y="28"/>
                    <a:pt x="45" y="28"/>
                    <a:pt x="45" y="28"/>
                  </a:cubicBezTo>
                  <a:cubicBezTo>
                    <a:pt x="45" y="28"/>
                    <a:pt x="45" y="28"/>
                    <a:pt x="45" y="28"/>
                  </a:cubicBezTo>
                  <a:cubicBezTo>
                    <a:pt x="46" y="28"/>
                    <a:pt x="46" y="28"/>
                    <a:pt x="46" y="28"/>
                  </a:cubicBezTo>
                  <a:cubicBezTo>
                    <a:pt x="47" y="27"/>
                    <a:pt x="47" y="27"/>
                    <a:pt x="48" y="27"/>
                  </a:cubicBezTo>
                  <a:cubicBezTo>
                    <a:pt x="48" y="26"/>
                    <a:pt x="49" y="25"/>
                    <a:pt x="50" y="24"/>
                  </a:cubicBezTo>
                  <a:cubicBezTo>
                    <a:pt x="51" y="24"/>
                    <a:pt x="51" y="24"/>
                    <a:pt x="51" y="24"/>
                  </a:cubicBezTo>
                  <a:cubicBezTo>
                    <a:pt x="51" y="23"/>
                    <a:pt x="51" y="23"/>
                    <a:pt x="51" y="23"/>
                  </a:cubicBezTo>
                  <a:cubicBezTo>
                    <a:pt x="52" y="21"/>
                    <a:pt x="53" y="20"/>
                    <a:pt x="55" y="19"/>
                  </a:cubicBezTo>
                  <a:cubicBezTo>
                    <a:pt x="55" y="18"/>
                    <a:pt x="56" y="17"/>
                    <a:pt x="58" y="16"/>
                  </a:cubicBezTo>
                  <a:cubicBezTo>
                    <a:pt x="60" y="14"/>
                    <a:pt x="60" y="14"/>
                    <a:pt x="60" y="14"/>
                  </a:cubicBezTo>
                  <a:cubicBezTo>
                    <a:pt x="60" y="12"/>
                    <a:pt x="60" y="12"/>
                    <a:pt x="60" y="12"/>
                  </a:cubicBezTo>
                  <a:cubicBezTo>
                    <a:pt x="61" y="12"/>
                    <a:pt x="61" y="12"/>
                    <a:pt x="61" y="12"/>
                  </a:cubicBezTo>
                  <a:cubicBezTo>
                    <a:pt x="62" y="11"/>
                    <a:pt x="63" y="10"/>
                    <a:pt x="63" y="9"/>
                  </a:cubicBezTo>
                  <a:cubicBezTo>
                    <a:pt x="65" y="9"/>
                    <a:pt x="65" y="9"/>
                    <a:pt x="65" y="9"/>
                  </a:cubicBezTo>
                  <a:cubicBezTo>
                    <a:pt x="65" y="9"/>
                    <a:pt x="65" y="9"/>
                    <a:pt x="65" y="9"/>
                  </a:cubicBezTo>
                  <a:cubicBezTo>
                    <a:pt x="65" y="7"/>
                    <a:pt x="65" y="7"/>
                    <a:pt x="65" y="7"/>
                  </a:cubicBezTo>
                  <a:cubicBezTo>
                    <a:pt x="64" y="5"/>
                    <a:pt x="64" y="5"/>
                    <a:pt x="64" y="5"/>
                  </a:cubicBezTo>
                  <a:cubicBezTo>
                    <a:pt x="66" y="2"/>
                    <a:pt x="66" y="2"/>
                    <a:pt x="66" y="2"/>
                  </a:cubicBezTo>
                  <a:cubicBezTo>
                    <a:pt x="66" y="0"/>
                    <a:pt x="66" y="0"/>
                    <a:pt x="66" y="0"/>
                  </a:cubicBezTo>
                  <a:cubicBezTo>
                    <a:pt x="68" y="0"/>
                    <a:pt x="69" y="0"/>
                    <a:pt x="69" y="0"/>
                  </a:cubicBezTo>
                  <a:cubicBezTo>
                    <a:pt x="69" y="0"/>
                    <a:pt x="70" y="0"/>
                    <a:pt x="72" y="1"/>
                  </a:cubicBezTo>
                  <a:cubicBezTo>
                    <a:pt x="72" y="2"/>
                    <a:pt x="72" y="2"/>
                    <a:pt x="72" y="2"/>
                  </a:cubicBezTo>
                  <a:cubicBezTo>
                    <a:pt x="73" y="2"/>
                    <a:pt x="73" y="2"/>
                    <a:pt x="73" y="2"/>
                  </a:cubicBezTo>
                  <a:cubicBezTo>
                    <a:pt x="73" y="3"/>
                    <a:pt x="73" y="3"/>
                    <a:pt x="73" y="3"/>
                  </a:cubicBezTo>
                  <a:cubicBezTo>
                    <a:pt x="74" y="4"/>
                    <a:pt x="74" y="4"/>
                    <a:pt x="74" y="4"/>
                  </a:cubicBezTo>
                  <a:cubicBezTo>
                    <a:pt x="74" y="5"/>
                    <a:pt x="74" y="5"/>
                    <a:pt x="74" y="5"/>
                  </a:cubicBezTo>
                  <a:cubicBezTo>
                    <a:pt x="75" y="5"/>
                    <a:pt x="75" y="6"/>
                    <a:pt x="75" y="6"/>
                  </a:cubicBezTo>
                  <a:cubicBezTo>
                    <a:pt x="75" y="7"/>
                    <a:pt x="75" y="7"/>
                    <a:pt x="75" y="7"/>
                  </a:cubicBezTo>
                  <a:cubicBezTo>
                    <a:pt x="75" y="9"/>
                    <a:pt x="75" y="9"/>
                    <a:pt x="75" y="9"/>
                  </a:cubicBezTo>
                  <a:cubicBezTo>
                    <a:pt x="75" y="9"/>
                    <a:pt x="75" y="10"/>
                    <a:pt x="76" y="11"/>
                  </a:cubicBezTo>
                  <a:cubicBezTo>
                    <a:pt x="76" y="11"/>
                    <a:pt x="76" y="11"/>
                    <a:pt x="76" y="11"/>
                  </a:cubicBezTo>
                  <a:cubicBezTo>
                    <a:pt x="75" y="12"/>
                    <a:pt x="75" y="12"/>
                    <a:pt x="75" y="12"/>
                  </a:cubicBezTo>
                  <a:cubicBezTo>
                    <a:pt x="76" y="12"/>
                    <a:pt x="76" y="12"/>
                    <a:pt x="76" y="12"/>
                  </a:cubicBezTo>
                  <a:cubicBezTo>
                    <a:pt x="76" y="13"/>
                    <a:pt x="76" y="13"/>
                    <a:pt x="76" y="13"/>
                  </a:cubicBezTo>
                  <a:cubicBezTo>
                    <a:pt x="77" y="15"/>
                    <a:pt x="77" y="15"/>
                    <a:pt x="77" y="15"/>
                  </a:cubicBezTo>
                  <a:cubicBezTo>
                    <a:pt x="76" y="16"/>
                    <a:pt x="76" y="16"/>
                    <a:pt x="76" y="16"/>
                  </a:cubicBezTo>
                  <a:cubicBezTo>
                    <a:pt x="76" y="18"/>
                    <a:pt x="76" y="18"/>
                    <a:pt x="76" y="18"/>
                  </a:cubicBezTo>
                  <a:cubicBezTo>
                    <a:pt x="76" y="20"/>
                    <a:pt x="76" y="20"/>
                    <a:pt x="76" y="20"/>
                  </a:cubicBezTo>
                  <a:cubicBezTo>
                    <a:pt x="76" y="22"/>
                    <a:pt x="76" y="22"/>
                    <a:pt x="76" y="22"/>
                  </a:cubicBezTo>
                  <a:cubicBezTo>
                    <a:pt x="77" y="25"/>
                    <a:pt x="77" y="25"/>
                    <a:pt x="77" y="25"/>
                  </a:cubicBezTo>
                  <a:cubicBezTo>
                    <a:pt x="77" y="27"/>
                    <a:pt x="78" y="28"/>
                    <a:pt x="78" y="29"/>
                  </a:cubicBezTo>
                  <a:cubicBezTo>
                    <a:pt x="78" y="29"/>
                    <a:pt x="77" y="30"/>
                    <a:pt x="77" y="30"/>
                  </a:cubicBezTo>
                  <a:cubicBezTo>
                    <a:pt x="77" y="31"/>
                    <a:pt x="78" y="31"/>
                    <a:pt x="78" y="32"/>
                  </a:cubicBezTo>
                  <a:cubicBezTo>
                    <a:pt x="78" y="32"/>
                    <a:pt x="77" y="33"/>
                    <a:pt x="77" y="33"/>
                  </a:cubicBezTo>
                  <a:cubicBezTo>
                    <a:pt x="77" y="34"/>
                    <a:pt x="77" y="34"/>
                    <a:pt x="77" y="34"/>
                  </a:cubicBezTo>
                  <a:cubicBezTo>
                    <a:pt x="77" y="40"/>
                    <a:pt x="77" y="40"/>
                    <a:pt x="77" y="40"/>
                  </a:cubicBezTo>
                  <a:cubicBezTo>
                    <a:pt x="78" y="43"/>
                    <a:pt x="78" y="43"/>
                    <a:pt x="78" y="43"/>
                  </a:cubicBezTo>
                  <a:cubicBezTo>
                    <a:pt x="78" y="46"/>
                    <a:pt x="78" y="46"/>
                    <a:pt x="78" y="46"/>
                  </a:cubicBezTo>
                  <a:cubicBezTo>
                    <a:pt x="79" y="47"/>
                    <a:pt x="79" y="48"/>
                    <a:pt x="79" y="48"/>
                  </a:cubicBezTo>
                  <a:cubicBezTo>
                    <a:pt x="81" y="50"/>
                    <a:pt x="83" y="51"/>
                    <a:pt x="83" y="53"/>
                  </a:cubicBezTo>
                  <a:cubicBezTo>
                    <a:pt x="82" y="54"/>
                    <a:pt x="81" y="55"/>
                    <a:pt x="79"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noEditPoints="1"/>
            </p:cNvSpPr>
            <p:nvPr userDrawn="1"/>
          </p:nvSpPr>
          <p:spPr bwMode="auto">
            <a:xfrm>
              <a:off x="266" y="409"/>
              <a:ext cx="84" cy="104"/>
            </a:xfrm>
            <a:custGeom>
              <a:avLst/>
              <a:gdLst>
                <a:gd name="T0" fmla="*/ 40 w 41"/>
                <a:gd name="T1" fmla="*/ 12 h 50"/>
                <a:gd name="T2" fmla="*/ 39 w 41"/>
                <a:gd name="T3" fmla="*/ 15 h 50"/>
                <a:gd name="T4" fmla="*/ 38 w 41"/>
                <a:gd name="T5" fmla="*/ 18 h 50"/>
                <a:gd name="T6" fmla="*/ 39 w 41"/>
                <a:gd name="T7" fmla="*/ 21 h 50"/>
                <a:gd name="T8" fmla="*/ 38 w 41"/>
                <a:gd name="T9" fmla="*/ 24 h 50"/>
                <a:gd name="T10" fmla="*/ 38 w 41"/>
                <a:gd name="T11" fmla="*/ 27 h 50"/>
                <a:gd name="T12" fmla="*/ 38 w 41"/>
                <a:gd name="T13" fmla="*/ 32 h 50"/>
                <a:gd name="T14" fmla="*/ 37 w 41"/>
                <a:gd name="T15" fmla="*/ 35 h 50"/>
                <a:gd name="T16" fmla="*/ 37 w 41"/>
                <a:gd name="T17" fmla="*/ 38 h 50"/>
                <a:gd name="T18" fmla="*/ 37 w 41"/>
                <a:gd name="T19" fmla="*/ 40 h 50"/>
                <a:gd name="T20" fmla="*/ 39 w 41"/>
                <a:gd name="T21" fmla="*/ 44 h 50"/>
                <a:gd name="T22" fmla="*/ 39 w 41"/>
                <a:gd name="T23" fmla="*/ 47 h 50"/>
                <a:gd name="T24" fmla="*/ 35 w 41"/>
                <a:gd name="T25" fmla="*/ 49 h 50"/>
                <a:gd name="T26" fmla="*/ 31 w 41"/>
                <a:gd name="T27" fmla="*/ 44 h 50"/>
                <a:gd name="T28" fmla="*/ 30 w 41"/>
                <a:gd name="T29" fmla="*/ 34 h 50"/>
                <a:gd name="T30" fmla="*/ 28 w 41"/>
                <a:gd name="T31" fmla="*/ 30 h 50"/>
                <a:gd name="T32" fmla="*/ 25 w 41"/>
                <a:gd name="T33" fmla="*/ 35 h 50"/>
                <a:gd name="T34" fmla="*/ 20 w 41"/>
                <a:gd name="T35" fmla="*/ 41 h 50"/>
                <a:gd name="T36" fmla="*/ 12 w 41"/>
                <a:gd name="T37" fmla="*/ 48 h 50"/>
                <a:gd name="T38" fmla="*/ 5 w 41"/>
                <a:gd name="T39" fmla="*/ 48 h 50"/>
                <a:gd name="T40" fmla="*/ 1 w 41"/>
                <a:gd name="T41" fmla="*/ 40 h 50"/>
                <a:gd name="T42" fmla="*/ 1 w 41"/>
                <a:gd name="T43" fmla="*/ 36 h 50"/>
                <a:gd name="T44" fmla="*/ 2 w 41"/>
                <a:gd name="T45" fmla="*/ 30 h 50"/>
                <a:gd name="T46" fmla="*/ 2 w 41"/>
                <a:gd name="T47" fmla="*/ 26 h 50"/>
                <a:gd name="T48" fmla="*/ 2 w 41"/>
                <a:gd name="T49" fmla="*/ 24 h 50"/>
                <a:gd name="T50" fmla="*/ 5 w 41"/>
                <a:gd name="T51" fmla="*/ 19 h 50"/>
                <a:gd name="T52" fmla="*/ 5 w 41"/>
                <a:gd name="T53" fmla="*/ 17 h 50"/>
                <a:gd name="T54" fmla="*/ 7 w 41"/>
                <a:gd name="T55" fmla="*/ 11 h 50"/>
                <a:gd name="T56" fmla="*/ 7 w 41"/>
                <a:gd name="T57" fmla="*/ 9 h 50"/>
                <a:gd name="T58" fmla="*/ 14 w 41"/>
                <a:gd name="T59" fmla="*/ 2 h 50"/>
                <a:gd name="T60" fmla="*/ 25 w 41"/>
                <a:gd name="T61" fmla="*/ 1 h 50"/>
                <a:gd name="T62" fmla="*/ 31 w 41"/>
                <a:gd name="T63" fmla="*/ 3 h 50"/>
                <a:gd name="T64" fmla="*/ 35 w 41"/>
                <a:gd name="T65" fmla="*/ 5 h 50"/>
                <a:gd name="T66" fmla="*/ 41 w 41"/>
                <a:gd name="T67" fmla="*/ 7 h 50"/>
                <a:gd name="T68" fmla="*/ 31 w 41"/>
                <a:gd name="T69" fmla="*/ 11 h 50"/>
                <a:gd name="T70" fmla="*/ 24 w 41"/>
                <a:gd name="T71" fmla="*/ 8 h 50"/>
                <a:gd name="T72" fmla="*/ 22 w 41"/>
                <a:gd name="T73" fmla="*/ 8 h 50"/>
                <a:gd name="T74" fmla="*/ 17 w 41"/>
                <a:gd name="T75" fmla="*/ 9 h 50"/>
                <a:gd name="T76" fmla="*/ 14 w 41"/>
                <a:gd name="T77" fmla="*/ 12 h 50"/>
                <a:gd name="T78" fmla="*/ 14 w 41"/>
                <a:gd name="T79" fmla="*/ 17 h 50"/>
                <a:gd name="T80" fmla="*/ 11 w 41"/>
                <a:gd name="T81" fmla="*/ 23 h 50"/>
                <a:gd name="T82" fmla="*/ 10 w 41"/>
                <a:gd name="T83" fmla="*/ 26 h 50"/>
                <a:gd name="T84" fmla="*/ 9 w 41"/>
                <a:gd name="T85" fmla="*/ 29 h 50"/>
                <a:gd name="T86" fmla="*/ 9 w 41"/>
                <a:gd name="T87" fmla="*/ 32 h 50"/>
                <a:gd name="T88" fmla="*/ 8 w 41"/>
                <a:gd name="T89" fmla="*/ 35 h 50"/>
                <a:gd name="T90" fmla="*/ 7 w 41"/>
                <a:gd name="T91" fmla="*/ 41 h 50"/>
                <a:gd name="T92" fmla="*/ 8 w 41"/>
                <a:gd name="T93" fmla="*/ 41 h 50"/>
                <a:gd name="T94" fmla="*/ 10 w 41"/>
                <a:gd name="T95" fmla="*/ 39 h 50"/>
                <a:gd name="T96" fmla="*/ 17 w 41"/>
                <a:gd name="T97" fmla="*/ 33 h 50"/>
                <a:gd name="T98" fmla="*/ 20 w 41"/>
                <a:gd name="T99" fmla="*/ 29 h 50"/>
                <a:gd name="T100" fmla="*/ 22 w 41"/>
                <a:gd name="T101" fmla="*/ 27 h 50"/>
                <a:gd name="T102" fmla="*/ 29 w 41"/>
                <a:gd name="T103" fmla="*/ 18 h 50"/>
                <a:gd name="T104" fmla="*/ 31 w 41"/>
                <a:gd name="T105" fmla="*/ 15 h 50"/>
                <a:gd name="T106" fmla="*/ 32 w 41"/>
                <a:gd name="T107"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50">
                  <a:moveTo>
                    <a:pt x="40" y="8"/>
                  </a:moveTo>
                  <a:cubicBezTo>
                    <a:pt x="41" y="11"/>
                    <a:pt x="41" y="11"/>
                    <a:pt x="41" y="11"/>
                  </a:cubicBezTo>
                  <a:cubicBezTo>
                    <a:pt x="40" y="12"/>
                    <a:pt x="40" y="12"/>
                    <a:pt x="40" y="12"/>
                  </a:cubicBezTo>
                  <a:cubicBezTo>
                    <a:pt x="39" y="14"/>
                    <a:pt x="39" y="14"/>
                    <a:pt x="39" y="14"/>
                  </a:cubicBezTo>
                  <a:cubicBezTo>
                    <a:pt x="39" y="15"/>
                    <a:pt x="39" y="15"/>
                    <a:pt x="39" y="15"/>
                  </a:cubicBezTo>
                  <a:cubicBezTo>
                    <a:pt x="39" y="15"/>
                    <a:pt x="39" y="15"/>
                    <a:pt x="39" y="15"/>
                  </a:cubicBezTo>
                  <a:cubicBezTo>
                    <a:pt x="39" y="16"/>
                    <a:pt x="39" y="17"/>
                    <a:pt x="39" y="17"/>
                  </a:cubicBezTo>
                  <a:cubicBezTo>
                    <a:pt x="38" y="18"/>
                    <a:pt x="38" y="18"/>
                    <a:pt x="38" y="18"/>
                  </a:cubicBezTo>
                  <a:cubicBezTo>
                    <a:pt x="38" y="18"/>
                    <a:pt x="38" y="18"/>
                    <a:pt x="38" y="18"/>
                  </a:cubicBezTo>
                  <a:cubicBezTo>
                    <a:pt x="39" y="19"/>
                    <a:pt x="39" y="19"/>
                    <a:pt x="39" y="19"/>
                  </a:cubicBezTo>
                  <a:cubicBezTo>
                    <a:pt x="39" y="20"/>
                    <a:pt x="39" y="20"/>
                    <a:pt x="39" y="20"/>
                  </a:cubicBezTo>
                  <a:cubicBezTo>
                    <a:pt x="39" y="21"/>
                    <a:pt x="39" y="21"/>
                    <a:pt x="39" y="21"/>
                  </a:cubicBezTo>
                  <a:cubicBezTo>
                    <a:pt x="38" y="22"/>
                    <a:pt x="38" y="22"/>
                    <a:pt x="38" y="22"/>
                  </a:cubicBezTo>
                  <a:cubicBezTo>
                    <a:pt x="39" y="23"/>
                    <a:pt x="39" y="23"/>
                    <a:pt x="39" y="23"/>
                  </a:cubicBezTo>
                  <a:cubicBezTo>
                    <a:pt x="38" y="24"/>
                    <a:pt x="38" y="24"/>
                    <a:pt x="38" y="24"/>
                  </a:cubicBezTo>
                  <a:cubicBezTo>
                    <a:pt x="38" y="25"/>
                    <a:pt x="38" y="25"/>
                    <a:pt x="38" y="25"/>
                  </a:cubicBezTo>
                  <a:cubicBezTo>
                    <a:pt x="39" y="26"/>
                    <a:pt x="39" y="26"/>
                    <a:pt x="39" y="26"/>
                  </a:cubicBezTo>
                  <a:cubicBezTo>
                    <a:pt x="38" y="27"/>
                    <a:pt x="38" y="27"/>
                    <a:pt x="38" y="27"/>
                  </a:cubicBezTo>
                  <a:cubicBezTo>
                    <a:pt x="38" y="28"/>
                    <a:pt x="38" y="28"/>
                    <a:pt x="38" y="28"/>
                  </a:cubicBezTo>
                  <a:cubicBezTo>
                    <a:pt x="37" y="30"/>
                    <a:pt x="37" y="30"/>
                    <a:pt x="37" y="30"/>
                  </a:cubicBezTo>
                  <a:cubicBezTo>
                    <a:pt x="38" y="32"/>
                    <a:pt x="38" y="32"/>
                    <a:pt x="38" y="32"/>
                  </a:cubicBezTo>
                  <a:cubicBezTo>
                    <a:pt x="37" y="32"/>
                    <a:pt x="37" y="32"/>
                    <a:pt x="37" y="32"/>
                  </a:cubicBezTo>
                  <a:cubicBezTo>
                    <a:pt x="38" y="33"/>
                    <a:pt x="38" y="33"/>
                    <a:pt x="38" y="33"/>
                  </a:cubicBezTo>
                  <a:cubicBezTo>
                    <a:pt x="37" y="35"/>
                    <a:pt x="37" y="35"/>
                    <a:pt x="37" y="35"/>
                  </a:cubicBezTo>
                  <a:cubicBezTo>
                    <a:pt x="36" y="36"/>
                    <a:pt x="36" y="36"/>
                    <a:pt x="36" y="36"/>
                  </a:cubicBezTo>
                  <a:cubicBezTo>
                    <a:pt x="37" y="36"/>
                    <a:pt x="37" y="36"/>
                    <a:pt x="37" y="36"/>
                  </a:cubicBezTo>
                  <a:cubicBezTo>
                    <a:pt x="37" y="38"/>
                    <a:pt x="37" y="38"/>
                    <a:pt x="37" y="38"/>
                  </a:cubicBezTo>
                  <a:cubicBezTo>
                    <a:pt x="37" y="39"/>
                    <a:pt x="37" y="39"/>
                    <a:pt x="37" y="39"/>
                  </a:cubicBezTo>
                  <a:cubicBezTo>
                    <a:pt x="37" y="39"/>
                    <a:pt x="37" y="39"/>
                    <a:pt x="37" y="40"/>
                  </a:cubicBezTo>
                  <a:cubicBezTo>
                    <a:pt x="37" y="40"/>
                    <a:pt x="37" y="40"/>
                    <a:pt x="37" y="40"/>
                  </a:cubicBezTo>
                  <a:cubicBezTo>
                    <a:pt x="38" y="40"/>
                    <a:pt x="38" y="40"/>
                    <a:pt x="38" y="40"/>
                  </a:cubicBezTo>
                  <a:cubicBezTo>
                    <a:pt x="40" y="42"/>
                    <a:pt x="40" y="42"/>
                    <a:pt x="40" y="42"/>
                  </a:cubicBezTo>
                  <a:cubicBezTo>
                    <a:pt x="39" y="44"/>
                    <a:pt x="39" y="44"/>
                    <a:pt x="39" y="44"/>
                  </a:cubicBezTo>
                  <a:cubicBezTo>
                    <a:pt x="40" y="44"/>
                    <a:pt x="40" y="44"/>
                    <a:pt x="40" y="44"/>
                  </a:cubicBezTo>
                  <a:cubicBezTo>
                    <a:pt x="40" y="44"/>
                    <a:pt x="41" y="45"/>
                    <a:pt x="41" y="46"/>
                  </a:cubicBezTo>
                  <a:cubicBezTo>
                    <a:pt x="39" y="47"/>
                    <a:pt x="39" y="47"/>
                    <a:pt x="39" y="47"/>
                  </a:cubicBezTo>
                  <a:cubicBezTo>
                    <a:pt x="39" y="48"/>
                    <a:pt x="38" y="48"/>
                    <a:pt x="37" y="49"/>
                  </a:cubicBezTo>
                  <a:cubicBezTo>
                    <a:pt x="36" y="50"/>
                    <a:pt x="36" y="50"/>
                    <a:pt x="36" y="50"/>
                  </a:cubicBezTo>
                  <a:cubicBezTo>
                    <a:pt x="35" y="49"/>
                    <a:pt x="35" y="49"/>
                    <a:pt x="35" y="49"/>
                  </a:cubicBezTo>
                  <a:cubicBezTo>
                    <a:pt x="34" y="50"/>
                    <a:pt x="34" y="50"/>
                    <a:pt x="34" y="50"/>
                  </a:cubicBezTo>
                  <a:cubicBezTo>
                    <a:pt x="31" y="46"/>
                    <a:pt x="31" y="46"/>
                    <a:pt x="31" y="46"/>
                  </a:cubicBezTo>
                  <a:cubicBezTo>
                    <a:pt x="31" y="44"/>
                    <a:pt x="31" y="44"/>
                    <a:pt x="31" y="44"/>
                  </a:cubicBezTo>
                  <a:cubicBezTo>
                    <a:pt x="30" y="43"/>
                    <a:pt x="30" y="42"/>
                    <a:pt x="30" y="41"/>
                  </a:cubicBezTo>
                  <a:cubicBezTo>
                    <a:pt x="30" y="40"/>
                    <a:pt x="30" y="40"/>
                    <a:pt x="30" y="40"/>
                  </a:cubicBezTo>
                  <a:cubicBezTo>
                    <a:pt x="30" y="34"/>
                    <a:pt x="30" y="34"/>
                    <a:pt x="30" y="34"/>
                  </a:cubicBezTo>
                  <a:cubicBezTo>
                    <a:pt x="30" y="30"/>
                    <a:pt x="30" y="30"/>
                    <a:pt x="30" y="30"/>
                  </a:cubicBezTo>
                  <a:cubicBezTo>
                    <a:pt x="30" y="27"/>
                    <a:pt x="30" y="27"/>
                    <a:pt x="30" y="27"/>
                  </a:cubicBezTo>
                  <a:cubicBezTo>
                    <a:pt x="28" y="30"/>
                    <a:pt x="28" y="30"/>
                    <a:pt x="28" y="30"/>
                  </a:cubicBezTo>
                  <a:cubicBezTo>
                    <a:pt x="27" y="33"/>
                    <a:pt x="27" y="33"/>
                    <a:pt x="27" y="33"/>
                  </a:cubicBezTo>
                  <a:cubicBezTo>
                    <a:pt x="26" y="33"/>
                    <a:pt x="26" y="33"/>
                    <a:pt x="26" y="33"/>
                  </a:cubicBezTo>
                  <a:cubicBezTo>
                    <a:pt x="25" y="35"/>
                    <a:pt x="25" y="35"/>
                    <a:pt x="25" y="35"/>
                  </a:cubicBezTo>
                  <a:cubicBezTo>
                    <a:pt x="22" y="38"/>
                    <a:pt x="22" y="38"/>
                    <a:pt x="22" y="38"/>
                  </a:cubicBezTo>
                  <a:cubicBezTo>
                    <a:pt x="22" y="39"/>
                    <a:pt x="22" y="39"/>
                    <a:pt x="22" y="39"/>
                  </a:cubicBezTo>
                  <a:cubicBezTo>
                    <a:pt x="20" y="41"/>
                    <a:pt x="20" y="41"/>
                    <a:pt x="20" y="41"/>
                  </a:cubicBezTo>
                  <a:cubicBezTo>
                    <a:pt x="19" y="42"/>
                    <a:pt x="19" y="42"/>
                    <a:pt x="19" y="42"/>
                  </a:cubicBezTo>
                  <a:cubicBezTo>
                    <a:pt x="16" y="44"/>
                    <a:pt x="16" y="44"/>
                    <a:pt x="16" y="44"/>
                  </a:cubicBezTo>
                  <a:cubicBezTo>
                    <a:pt x="12" y="48"/>
                    <a:pt x="12" y="48"/>
                    <a:pt x="12" y="48"/>
                  </a:cubicBezTo>
                  <a:cubicBezTo>
                    <a:pt x="10" y="49"/>
                    <a:pt x="10" y="49"/>
                    <a:pt x="10" y="49"/>
                  </a:cubicBezTo>
                  <a:cubicBezTo>
                    <a:pt x="9" y="50"/>
                    <a:pt x="9" y="50"/>
                    <a:pt x="9" y="50"/>
                  </a:cubicBezTo>
                  <a:cubicBezTo>
                    <a:pt x="7" y="50"/>
                    <a:pt x="6" y="49"/>
                    <a:pt x="5" y="48"/>
                  </a:cubicBezTo>
                  <a:cubicBezTo>
                    <a:pt x="2" y="46"/>
                    <a:pt x="1" y="45"/>
                    <a:pt x="0" y="41"/>
                  </a:cubicBezTo>
                  <a:cubicBezTo>
                    <a:pt x="1" y="41"/>
                    <a:pt x="1" y="41"/>
                    <a:pt x="1" y="41"/>
                  </a:cubicBezTo>
                  <a:cubicBezTo>
                    <a:pt x="1" y="40"/>
                    <a:pt x="1" y="40"/>
                    <a:pt x="1" y="40"/>
                  </a:cubicBezTo>
                  <a:cubicBezTo>
                    <a:pt x="1" y="39"/>
                    <a:pt x="1" y="39"/>
                    <a:pt x="1" y="39"/>
                  </a:cubicBezTo>
                  <a:cubicBezTo>
                    <a:pt x="0" y="38"/>
                    <a:pt x="0" y="38"/>
                    <a:pt x="0" y="38"/>
                  </a:cubicBezTo>
                  <a:cubicBezTo>
                    <a:pt x="1" y="36"/>
                    <a:pt x="1" y="36"/>
                    <a:pt x="1" y="36"/>
                  </a:cubicBezTo>
                  <a:cubicBezTo>
                    <a:pt x="1" y="34"/>
                    <a:pt x="1" y="34"/>
                    <a:pt x="1" y="34"/>
                  </a:cubicBezTo>
                  <a:cubicBezTo>
                    <a:pt x="2" y="31"/>
                    <a:pt x="2" y="31"/>
                    <a:pt x="2" y="31"/>
                  </a:cubicBezTo>
                  <a:cubicBezTo>
                    <a:pt x="2" y="31"/>
                    <a:pt x="2" y="30"/>
                    <a:pt x="2" y="30"/>
                  </a:cubicBezTo>
                  <a:cubicBezTo>
                    <a:pt x="2" y="30"/>
                    <a:pt x="2" y="29"/>
                    <a:pt x="2" y="29"/>
                  </a:cubicBezTo>
                  <a:cubicBezTo>
                    <a:pt x="2" y="29"/>
                    <a:pt x="2" y="29"/>
                    <a:pt x="2" y="28"/>
                  </a:cubicBezTo>
                  <a:cubicBezTo>
                    <a:pt x="2" y="28"/>
                    <a:pt x="2" y="27"/>
                    <a:pt x="2" y="26"/>
                  </a:cubicBezTo>
                  <a:cubicBezTo>
                    <a:pt x="3" y="26"/>
                    <a:pt x="3" y="26"/>
                    <a:pt x="3" y="26"/>
                  </a:cubicBezTo>
                  <a:cubicBezTo>
                    <a:pt x="3" y="25"/>
                    <a:pt x="2" y="25"/>
                    <a:pt x="2" y="25"/>
                  </a:cubicBezTo>
                  <a:cubicBezTo>
                    <a:pt x="2" y="24"/>
                    <a:pt x="2" y="24"/>
                    <a:pt x="2" y="24"/>
                  </a:cubicBezTo>
                  <a:cubicBezTo>
                    <a:pt x="2" y="24"/>
                    <a:pt x="2" y="23"/>
                    <a:pt x="2" y="23"/>
                  </a:cubicBezTo>
                  <a:cubicBezTo>
                    <a:pt x="2" y="22"/>
                    <a:pt x="3" y="22"/>
                    <a:pt x="4" y="21"/>
                  </a:cubicBezTo>
                  <a:cubicBezTo>
                    <a:pt x="4" y="21"/>
                    <a:pt x="4" y="20"/>
                    <a:pt x="5" y="19"/>
                  </a:cubicBezTo>
                  <a:cubicBezTo>
                    <a:pt x="4" y="19"/>
                    <a:pt x="4" y="19"/>
                    <a:pt x="4" y="19"/>
                  </a:cubicBezTo>
                  <a:cubicBezTo>
                    <a:pt x="5" y="17"/>
                    <a:pt x="5" y="17"/>
                    <a:pt x="5" y="17"/>
                  </a:cubicBezTo>
                  <a:cubicBezTo>
                    <a:pt x="5" y="17"/>
                    <a:pt x="5" y="17"/>
                    <a:pt x="5" y="17"/>
                  </a:cubicBezTo>
                  <a:cubicBezTo>
                    <a:pt x="5" y="15"/>
                    <a:pt x="6" y="14"/>
                    <a:pt x="7" y="13"/>
                  </a:cubicBezTo>
                  <a:cubicBezTo>
                    <a:pt x="7" y="11"/>
                    <a:pt x="7" y="11"/>
                    <a:pt x="7" y="11"/>
                  </a:cubicBezTo>
                  <a:cubicBezTo>
                    <a:pt x="7" y="11"/>
                    <a:pt x="7" y="11"/>
                    <a:pt x="7" y="11"/>
                  </a:cubicBezTo>
                  <a:cubicBezTo>
                    <a:pt x="7" y="11"/>
                    <a:pt x="7" y="10"/>
                    <a:pt x="7" y="10"/>
                  </a:cubicBezTo>
                  <a:cubicBezTo>
                    <a:pt x="7" y="10"/>
                    <a:pt x="7" y="10"/>
                    <a:pt x="7" y="9"/>
                  </a:cubicBezTo>
                  <a:cubicBezTo>
                    <a:pt x="7" y="9"/>
                    <a:pt x="7" y="9"/>
                    <a:pt x="7" y="9"/>
                  </a:cubicBezTo>
                  <a:cubicBezTo>
                    <a:pt x="8" y="7"/>
                    <a:pt x="10" y="5"/>
                    <a:pt x="12" y="2"/>
                  </a:cubicBezTo>
                  <a:cubicBezTo>
                    <a:pt x="13" y="3"/>
                    <a:pt x="13" y="3"/>
                    <a:pt x="13" y="3"/>
                  </a:cubicBezTo>
                  <a:cubicBezTo>
                    <a:pt x="14" y="2"/>
                    <a:pt x="14" y="2"/>
                    <a:pt x="14" y="2"/>
                  </a:cubicBezTo>
                  <a:cubicBezTo>
                    <a:pt x="14" y="2"/>
                    <a:pt x="14" y="2"/>
                    <a:pt x="14" y="2"/>
                  </a:cubicBezTo>
                  <a:cubicBezTo>
                    <a:pt x="17" y="0"/>
                    <a:pt x="17" y="0"/>
                    <a:pt x="17" y="0"/>
                  </a:cubicBezTo>
                  <a:cubicBezTo>
                    <a:pt x="25" y="1"/>
                    <a:pt x="25" y="1"/>
                    <a:pt x="25" y="1"/>
                  </a:cubicBezTo>
                  <a:cubicBezTo>
                    <a:pt x="25" y="1"/>
                    <a:pt x="25" y="1"/>
                    <a:pt x="25" y="1"/>
                  </a:cubicBezTo>
                  <a:cubicBezTo>
                    <a:pt x="28" y="2"/>
                    <a:pt x="28" y="2"/>
                    <a:pt x="28" y="2"/>
                  </a:cubicBezTo>
                  <a:cubicBezTo>
                    <a:pt x="29" y="2"/>
                    <a:pt x="30" y="2"/>
                    <a:pt x="31" y="3"/>
                  </a:cubicBezTo>
                  <a:cubicBezTo>
                    <a:pt x="31" y="3"/>
                    <a:pt x="31" y="3"/>
                    <a:pt x="31" y="2"/>
                  </a:cubicBezTo>
                  <a:cubicBezTo>
                    <a:pt x="33" y="4"/>
                    <a:pt x="33" y="4"/>
                    <a:pt x="33" y="4"/>
                  </a:cubicBezTo>
                  <a:cubicBezTo>
                    <a:pt x="35" y="5"/>
                    <a:pt x="35" y="5"/>
                    <a:pt x="35" y="5"/>
                  </a:cubicBezTo>
                  <a:cubicBezTo>
                    <a:pt x="39" y="4"/>
                    <a:pt x="39" y="4"/>
                    <a:pt x="39" y="4"/>
                  </a:cubicBezTo>
                  <a:cubicBezTo>
                    <a:pt x="40" y="6"/>
                    <a:pt x="40" y="6"/>
                    <a:pt x="40" y="6"/>
                  </a:cubicBezTo>
                  <a:cubicBezTo>
                    <a:pt x="41" y="7"/>
                    <a:pt x="41" y="7"/>
                    <a:pt x="41" y="7"/>
                  </a:cubicBezTo>
                  <a:lnTo>
                    <a:pt x="40" y="8"/>
                  </a:lnTo>
                  <a:close/>
                  <a:moveTo>
                    <a:pt x="31" y="11"/>
                  </a:moveTo>
                  <a:cubicBezTo>
                    <a:pt x="31" y="11"/>
                    <a:pt x="31" y="11"/>
                    <a:pt x="31" y="11"/>
                  </a:cubicBezTo>
                  <a:cubicBezTo>
                    <a:pt x="27" y="9"/>
                    <a:pt x="27" y="9"/>
                    <a:pt x="27" y="9"/>
                  </a:cubicBezTo>
                  <a:cubicBezTo>
                    <a:pt x="25" y="8"/>
                    <a:pt x="25" y="8"/>
                    <a:pt x="25" y="8"/>
                  </a:cubicBezTo>
                  <a:cubicBezTo>
                    <a:pt x="24" y="8"/>
                    <a:pt x="24" y="8"/>
                    <a:pt x="24" y="8"/>
                  </a:cubicBezTo>
                  <a:cubicBezTo>
                    <a:pt x="24" y="8"/>
                    <a:pt x="24" y="8"/>
                    <a:pt x="24" y="8"/>
                  </a:cubicBezTo>
                  <a:cubicBezTo>
                    <a:pt x="23" y="8"/>
                    <a:pt x="23" y="8"/>
                    <a:pt x="23" y="8"/>
                  </a:cubicBezTo>
                  <a:cubicBezTo>
                    <a:pt x="22" y="8"/>
                    <a:pt x="22" y="8"/>
                    <a:pt x="22" y="8"/>
                  </a:cubicBezTo>
                  <a:cubicBezTo>
                    <a:pt x="19" y="8"/>
                    <a:pt x="19" y="8"/>
                    <a:pt x="19" y="8"/>
                  </a:cubicBezTo>
                  <a:cubicBezTo>
                    <a:pt x="20" y="8"/>
                    <a:pt x="20" y="8"/>
                    <a:pt x="20" y="8"/>
                  </a:cubicBezTo>
                  <a:cubicBezTo>
                    <a:pt x="17" y="9"/>
                    <a:pt x="17" y="9"/>
                    <a:pt x="17" y="9"/>
                  </a:cubicBezTo>
                  <a:cubicBezTo>
                    <a:pt x="17" y="10"/>
                    <a:pt x="17" y="10"/>
                    <a:pt x="17" y="10"/>
                  </a:cubicBezTo>
                  <a:cubicBezTo>
                    <a:pt x="16" y="10"/>
                    <a:pt x="16" y="10"/>
                    <a:pt x="16" y="10"/>
                  </a:cubicBezTo>
                  <a:cubicBezTo>
                    <a:pt x="15" y="11"/>
                    <a:pt x="14" y="12"/>
                    <a:pt x="14" y="12"/>
                  </a:cubicBezTo>
                  <a:cubicBezTo>
                    <a:pt x="13" y="15"/>
                    <a:pt x="13" y="15"/>
                    <a:pt x="13" y="15"/>
                  </a:cubicBezTo>
                  <a:cubicBezTo>
                    <a:pt x="13" y="16"/>
                    <a:pt x="13" y="16"/>
                    <a:pt x="13" y="16"/>
                  </a:cubicBezTo>
                  <a:cubicBezTo>
                    <a:pt x="14" y="17"/>
                    <a:pt x="14" y="17"/>
                    <a:pt x="14" y="17"/>
                  </a:cubicBezTo>
                  <a:cubicBezTo>
                    <a:pt x="12" y="18"/>
                    <a:pt x="12" y="18"/>
                    <a:pt x="12" y="18"/>
                  </a:cubicBezTo>
                  <a:cubicBezTo>
                    <a:pt x="12" y="19"/>
                    <a:pt x="12" y="19"/>
                    <a:pt x="12" y="19"/>
                  </a:cubicBezTo>
                  <a:cubicBezTo>
                    <a:pt x="11" y="20"/>
                    <a:pt x="11" y="21"/>
                    <a:pt x="11" y="23"/>
                  </a:cubicBezTo>
                  <a:cubicBezTo>
                    <a:pt x="10" y="24"/>
                    <a:pt x="10" y="24"/>
                    <a:pt x="10" y="24"/>
                  </a:cubicBezTo>
                  <a:cubicBezTo>
                    <a:pt x="10" y="25"/>
                    <a:pt x="10" y="25"/>
                    <a:pt x="10" y="25"/>
                  </a:cubicBezTo>
                  <a:cubicBezTo>
                    <a:pt x="10" y="26"/>
                    <a:pt x="10" y="26"/>
                    <a:pt x="10" y="26"/>
                  </a:cubicBezTo>
                  <a:cubicBezTo>
                    <a:pt x="9" y="27"/>
                    <a:pt x="9" y="27"/>
                    <a:pt x="9" y="27"/>
                  </a:cubicBezTo>
                  <a:cubicBezTo>
                    <a:pt x="9" y="27"/>
                    <a:pt x="9" y="27"/>
                    <a:pt x="9" y="27"/>
                  </a:cubicBezTo>
                  <a:cubicBezTo>
                    <a:pt x="9" y="29"/>
                    <a:pt x="9" y="29"/>
                    <a:pt x="9" y="29"/>
                  </a:cubicBezTo>
                  <a:cubicBezTo>
                    <a:pt x="9" y="29"/>
                    <a:pt x="9" y="29"/>
                    <a:pt x="9" y="29"/>
                  </a:cubicBezTo>
                  <a:cubicBezTo>
                    <a:pt x="9" y="30"/>
                    <a:pt x="9" y="31"/>
                    <a:pt x="9" y="31"/>
                  </a:cubicBezTo>
                  <a:cubicBezTo>
                    <a:pt x="9" y="32"/>
                    <a:pt x="9" y="32"/>
                    <a:pt x="9" y="32"/>
                  </a:cubicBezTo>
                  <a:cubicBezTo>
                    <a:pt x="8" y="34"/>
                    <a:pt x="8" y="34"/>
                    <a:pt x="8" y="34"/>
                  </a:cubicBezTo>
                  <a:cubicBezTo>
                    <a:pt x="8" y="34"/>
                    <a:pt x="8" y="34"/>
                    <a:pt x="8" y="34"/>
                  </a:cubicBezTo>
                  <a:cubicBezTo>
                    <a:pt x="8" y="35"/>
                    <a:pt x="8" y="35"/>
                    <a:pt x="8" y="35"/>
                  </a:cubicBezTo>
                  <a:cubicBezTo>
                    <a:pt x="8" y="37"/>
                    <a:pt x="8" y="37"/>
                    <a:pt x="8" y="37"/>
                  </a:cubicBezTo>
                  <a:cubicBezTo>
                    <a:pt x="7" y="39"/>
                    <a:pt x="7" y="39"/>
                    <a:pt x="7" y="39"/>
                  </a:cubicBezTo>
                  <a:cubicBezTo>
                    <a:pt x="7" y="41"/>
                    <a:pt x="7" y="41"/>
                    <a:pt x="7" y="41"/>
                  </a:cubicBezTo>
                  <a:cubicBezTo>
                    <a:pt x="7" y="41"/>
                    <a:pt x="7" y="41"/>
                    <a:pt x="7" y="41"/>
                  </a:cubicBezTo>
                  <a:cubicBezTo>
                    <a:pt x="8" y="41"/>
                    <a:pt x="8" y="41"/>
                    <a:pt x="8" y="41"/>
                  </a:cubicBezTo>
                  <a:cubicBezTo>
                    <a:pt x="8" y="41"/>
                    <a:pt x="8" y="41"/>
                    <a:pt x="8" y="41"/>
                  </a:cubicBezTo>
                  <a:cubicBezTo>
                    <a:pt x="8" y="41"/>
                    <a:pt x="9" y="41"/>
                    <a:pt x="9" y="40"/>
                  </a:cubicBezTo>
                  <a:cubicBezTo>
                    <a:pt x="9" y="39"/>
                    <a:pt x="9" y="39"/>
                    <a:pt x="9" y="39"/>
                  </a:cubicBezTo>
                  <a:cubicBezTo>
                    <a:pt x="10" y="39"/>
                    <a:pt x="10" y="39"/>
                    <a:pt x="10" y="39"/>
                  </a:cubicBezTo>
                  <a:cubicBezTo>
                    <a:pt x="11" y="38"/>
                    <a:pt x="11" y="38"/>
                    <a:pt x="11" y="38"/>
                  </a:cubicBezTo>
                  <a:cubicBezTo>
                    <a:pt x="17" y="34"/>
                    <a:pt x="17" y="34"/>
                    <a:pt x="17" y="34"/>
                  </a:cubicBezTo>
                  <a:cubicBezTo>
                    <a:pt x="17" y="33"/>
                    <a:pt x="17" y="33"/>
                    <a:pt x="17" y="33"/>
                  </a:cubicBezTo>
                  <a:cubicBezTo>
                    <a:pt x="18" y="32"/>
                    <a:pt x="18" y="32"/>
                    <a:pt x="18" y="32"/>
                  </a:cubicBezTo>
                  <a:cubicBezTo>
                    <a:pt x="19" y="31"/>
                    <a:pt x="19" y="31"/>
                    <a:pt x="20" y="31"/>
                  </a:cubicBezTo>
                  <a:cubicBezTo>
                    <a:pt x="20" y="29"/>
                    <a:pt x="20" y="29"/>
                    <a:pt x="20" y="29"/>
                  </a:cubicBezTo>
                  <a:cubicBezTo>
                    <a:pt x="21" y="29"/>
                    <a:pt x="21" y="29"/>
                    <a:pt x="21" y="29"/>
                  </a:cubicBezTo>
                  <a:cubicBezTo>
                    <a:pt x="21" y="27"/>
                    <a:pt x="21" y="27"/>
                    <a:pt x="21" y="27"/>
                  </a:cubicBezTo>
                  <a:cubicBezTo>
                    <a:pt x="22" y="27"/>
                    <a:pt x="22" y="27"/>
                    <a:pt x="22" y="27"/>
                  </a:cubicBezTo>
                  <a:cubicBezTo>
                    <a:pt x="23" y="27"/>
                    <a:pt x="23" y="27"/>
                    <a:pt x="23" y="26"/>
                  </a:cubicBezTo>
                  <a:cubicBezTo>
                    <a:pt x="23" y="26"/>
                    <a:pt x="24" y="25"/>
                    <a:pt x="24" y="25"/>
                  </a:cubicBezTo>
                  <a:cubicBezTo>
                    <a:pt x="29" y="18"/>
                    <a:pt x="29" y="18"/>
                    <a:pt x="29" y="18"/>
                  </a:cubicBezTo>
                  <a:cubicBezTo>
                    <a:pt x="30" y="17"/>
                    <a:pt x="30" y="17"/>
                    <a:pt x="30" y="17"/>
                  </a:cubicBezTo>
                  <a:cubicBezTo>
                    <a:pt x="30" y="16"/>
                    <a:pt x="30" y="16"/>
                    <a:pt x="30" y="16"/>
                  </a:cubicBezTo>
                  <a:cubicBezTo>
                    <a:pt x="31" y="15"/>
                    <a:pt x="31" y="15"/>
                    <a:pt x="31" y="15"/>
                  </a:cubicBezTo>
                  <a:cubicBezTo>
                    <a:pt x="31" y="14"/>
                    <a:pt x="31" y="14"/>
                    <a:pt x="31" y="14"/>
                  </a:cubicBezTo>
                  <a:cubicBezTo>
                    <a:pt x="32" y="13"/>
                    <a:pt x="32" y="13"/>
                    <a:pt x="32" y="13"/>
                  </a:cubicBezTo>
                  <a:cubicBezTo>
                    <a:pt x="32" y="12"/>
                    <a:pt x="32" y="12"/>
                    <a:pt x="32" y="12"/>
                  </a:cubicBez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5"/>
            <p:cNvSpPr>
              <a:spLocks/>
            </p:cNvSpPr>
            <p:nvPr userDrawn="1"/>
          </p:nvSpPr>
          <p:spPr bwMode="auto">
            <a:xfrm>
              <a:off x="361" y="390"/>
              <a:ext cx="80" cy="121"/>
            </a:xfrm>
            <a:custGeom>
              <a:avLst/>
              <a:gdLst>
                <a:gd name="T0" fmla="*/ 34 w 39"/>
                <a:gd name="T1" fmla="*/ 53 h 58"/>
                <a:gd name="T2" fmla="*/ 29 w 39"/>
                <a:gd name="T3" fmla="*/ 57 h 58"/>
                <a:gd name="T4" fmla="*/ 25 w 39"/>
                <a:gd name="T5" fmla="*/ 57 h 58"/>
                <a:gd name="T6" fmla="*/ 21 w 39"/>
                <a:gd name="T7" fmla="*/ 57 h 58"/>
                <a:gd name="T8" fmla="*/ 16 w 39"/>
                <a:gd name="T9" fmla="*/ 55 h 58"/>
                <a:gd name="T10" fmla="*/ 13 w 39"/>
                <a:gd name="T11" fmla="*/ 52 h 58"/>
                <a:gd name="T12" fmla="*/ 10 w 39"/>
                <a:gd name="T13" fmla="*/ 46 h 58"/>
                <a:gd name="T14" fmla="*/ 9 w 39"/>
                <a:gd name="T15" fmla="*/ 40 h 58"/>
                <a:gd name="T16" fmla="*/ 9 w 39"/>
                <a:gd name="T17" fmla="*/ 37 h 58"/>
                <a:gd name="T18" fmla="*/ 9 w 39"/>
                <a:gd name="T19" fmla="*/ 34 h 58"/>
                <a:gd name="T20" fmla="*/ 9 w 39"/>
                <a:gd name="T21" fmla="*/ 32 h 58"/>
                <a:gd name="T22" fmla="*/ 9 w 39"/>
                <a:gd name="T23" fmla="*/ 28 h 58"/>
                <a:gd name="T24" fmla="*/ 9 w 39"/>
                <a:gd name="T25" fmla="*/ 26 h 58"/>
                <a:gd name="T26" fmla="*/ 6 w 39"/>
                <a:gd name="T27" fmla="*/ 26 h 58"/>
                <a:gd name="T28" fmla="*/ 4 w 39"/>
                <a:gd name="T29" fmla="*/ 25 h 58"/>
                <a:gd name="T30" fmla="*/ 1 w 39"/>
                <a:gd name="T31" fmla="*/ 21 h 58"/>
                <a:gd name="T32" fmla="*/ 2 w 39"/>
                <a:gd name="T33" fmla="*/ 18 h 58"/>
                <a:gd name="T34" fmla="*/ 6 w 39"/>
                <a:gd name="T35" fmla="*/ 18 h 58"/>
                <a:gd name="T36" fmla="*/ 10 w 39"/>
                <a:gd name="T37" fmla="*/ 18 h 58"/>
                <a:gd name="T38" fmla="*/ 9 w 39"/>
                <a:gd name="T39" fmla="*/ 14 h 58"/>
                <a:gd name="T40" fmla="*/ 9 w 39"/>
                <a:gd name="T41" fmla="*/ 11 h 58"/>
                <a:gd name="T42" fmla="*/ 9 w 39"/>
                <a:gd name="T43" fmla="*/ 7 h 58"/>
                <a:gd name="T44" fmla="*/ 8 w 39"/>
                <a:gd name="T45" fmla="*/ 3 h 58"/>
                <a:gd name="T46" fmla="*/ 10 w 39"/>
                <a:gd name="T47" fmla="*/ 1 h 58"/>
                <a:gd name="T48" fmla="*/ 17 w 39"/>
                <a:gd name="T49" fmla="*/ 3 h 58"/>
                <a:gd name="T50" fmla="*/ 17 w 39"/>
                <a:gd name="T51" fmla="*/ 5 h 58"/>
                <a:gd name="T52" fmla="*/ 17 w 39"/>
                <a:gd name="T53" fmla="*/ 7 h 58"/>
                <a:gd name="T54" fmla="*/ 17 w 39"/>
                <a:gd name="T55" fmla="*/ 9 h 58"/>
                <a:gd name="T56" fmla="*/ 17 w 39"/>
                <a:gd name="T57" fmla="*/ 10 h 58"/>
                <a:gd name="T58" fmla="*/ 17 w 39"/>
                <a:gd name="T59" fmla="*/ 14 h 58"/>
                <a:gd name="T60" fmla="*/ 17 w 39"/>
                <a:gd name="T61" fmla="*/ 17 h 58"/>
                <a:gd name="T62" fmla="*/ 20 w 39"/>
                <a:gd name="T63" fmla="*/ 19 h 58"/>
                <a:gd name="T64" fmla="*/ 30 w 39"/>
                <a:gd name="T65" fmla="*/ 18 h 58"/>
                <a:gd name="T66" fmla="*/ 32 w 39"/>
                <a:gd name="T67" fmla="*/ 18 h 58"/>
                <a:gd name="T68" fmla="*/ 39 w 39"/>
                <a:gd name="T69" fmla="*/ 21 h 58"/>
                <a:gd name="T70" fmla="*/ 33 w 39"/>
                <a:gd name="T71" fmla="*/ 24 h 58"/>
                <a:gd name="T72" fmla="*/ 27 w 39"/>
                <a:gd name="T73" fmla="*/ 25 h 58"/>
                <a:gd name="T74" fmla="*/ 25 w 39"/>
                <a:gd name="T75" fmla="*/ 25 h 58"/>
                <a:gd name="T76" fmla="*/ 20 w 39"/>
                <a:gd name="T77" fmla="*/ 26 h 58"/>
                <a:gd name="T78" fmla="*/ 17 w 39"/>
                <a:gd name="T79" fmla="*/ 26 h 58"/>
                <a:gd name="T80" fmla="*/ 15 w 39"/>
                <a:gd name="T81" fmla="*/ 30 h 58"/>
                <a:gd name="T82" fmla="*/ 15 w 39"/>
                <a:gd name="T83" fmla="*/ 36 h 58"/>
                <a:gd name="T84" fmla="*/ 16 w 39"/>
                <a:gd name="T85" fmla="*/ 42 h 58"/>
                <a:gd name="T86" fmla="*/ 17 w 39"/>
                <a:gd name="T87" fmla="*/ 46 h 58"/>
                <a:gd name="T88" fmla="*/ 19 w 39"/>
                <a:gd name="T89" fmla="*/ 48 h 58"/>
                <a:gd name="T90" fmla="*/ 20 w 39"/>
                <a:gd name="T91" fmla="*/ 50 h 58"/>
                <a:gd name="T92" fmla="*/ 22 w 39"/>
                <a:gd name="T93" fmla="*/ 51 h 58"/>
                <a:gd name="T94" fmla="*/ 25 w 39"/>
                <a:gd name="T95" fmla="*/ 51 h 58"/>
                <a:gd name="T96" fmla="*/ 29 w 39"/>
                <a:gd name="T97" fmla="*/ 49 h 58"/>
                <a:gd name="T98" fmla="*/ 36 w 39"/>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58">
                  <a:moveTo>
                    <a:pt x="36" y="49"/>
                  </a:moveTo>
                  <a:cubicBezTo>
                    <a:pt x="36" y="51"/>
                    <a:pt x="36" y="52"/>
                    <a:pt x="34" y="53"/>
                  </a:cubicBezTo>
                  <a:cubicBezTo>
                    <a:pt x="33" y="54"/>
                    <a:pt x="32" y="55"/>
                    <a:pt x="30" y="56"/>
                  </a:cubicBezTo>
                  <a:cubicBezTo>
                    <a:pt x="29" y="57"/>
                    <a:pt x="29" y="57"/>
                    <a:pt x="29" y="57"/>
                  </a:cubicBezTo>
                  <a:cubicBezTo>
                    <a:pt x="27" y="57"/>
                    <a:pt x="27" y="57"/>
                    <a:pt x="27" y="57"/>
                  </a:cubicBezTo>
                  <a:cubicBezTo>
                    <a:pt x="25" y="57"/>
                    <a:pt x="25" y="57"/>
                    <a:pt x="25" y="57"/>
                  </a:cubicBezTo>
                  <a:cubicBezTo>
                    <a:pt x="24" y="58"/>
                    <a:pt x="23" y="58"/>
                    <a:pt x="23" y="58"/>
                  </a:cubicBezTo>
                  <a:cubicBezTo>
                    <a:pt x="22" y="58"/>
                    <a:pt x="22" y="58"/>
                    <a:pt x="21" y="57"/>
                  </a:cubicBezTo>
                  <a:cubicBezTo>
                    <a:pt x="20" y="57"/>
                    <a:pt x="20" y="57"/>
                    <a:pt x="20" y="57"/>
                  </a:cubicBezTo>
                  <a:cubicBezTo>
                    <a:pt x="16" y="55"/>
                    <a:pt x="16" y="55"/>
                    <a:pt x="16" y="55"/>
                  </a:cubicBezTo>
                  <a:cubicBezTo>
                    <a:pt x="15" y="55"/>
                    <a:pt x="15" y="55"/>
                    <a:pt x="15" y="55"/>
                  </a:cubicBezTo>
                  <a:cubicBezTo>
                    <a:pt x="13" y="52"/>
                    <a:pt x="13" y="52"/>
                    <a:pt x="13" y="52"/>
                  </a:cubicBezTo>
                  <a:cubicBezTo>
                    <a:pt x="12" y="51"/>
                    <a:pt x="12" y="51"/>
                    <a:pt x="12" y="51"/>
                  </a:cubicBezTo>
                  <a:cubicBezTo>
                    <a:pt x="10" y="46"/>
                    <a:pt x="10" y="46"/>
                    <a:pt x="10" y="46"/>
                  </a:cubicBezTo>
                  <a:cubicBezTo>
                    <a:pt x="9" y="41"/>
                    <a:pt x="9" y="41"/>
                    <a:pt x="9" y="41"/>
                  </a:cubicBezTo>
                  <a:cubicBezTo>
                    <a:pt x="9" y="40"/>
                    <a:pt x="9" y="40"/>
                    <a:pt x="9" y="40"/>
                  </a:cubicBezTo>
                  <a:cubicBezTo>
                    <a:pt x="8" y="39"/>
                    <a:pt x="8" y="39"/>
                    <a:pt x="8" y="39"/>
                  </a:cubicBezTo>
                  <a:cubicBezTo>
                    <a:pt x="9" y="37"/>
                    <a:pt x="9" y="37"/>
                    <a:pt x="9" y="37"/>
                  </a:cubicBezTo>
                  <a:cubicBezTo>
                    <a:pt x="8" y="35"/>
                    <a:pt x="8" y="35"/>
                    <a:pt x="8" y="35"/>
                  </a:cubicBezTo>
                  <a:cubicBezTo>
                    <a:pt x="9" y="34"/>
                    <a:pt x="9" y="34"/>
                    <a:pt x="9" y="34"/>
                  </a:cubicBezTo>
                  <a:cubicBezTo>
                    <a:pt x="9" y="33"/>
                    <a:pt x="9" y="33"/>
                    <a:pt x="9" y="33"/>
                  </a:cubicBezTo>
                  <a:cubicBezTo>
                    <a:pt x="9" y="32"/>
                    <a:pt x="9" y="32"/>
                    <a:pt x="9" y="32"/>
                  </a:cubicBezTo>
                  <a:cubicBezTo>
                    <a:pt x="9" y="30"/>
                    <a:pt x="9" y="30"/>
                    <a:pt x="9" y="30"/>
                  </a:cubicBezTo>
                  <a:cubicBezTo>
                    <a:pt x="9" y="28"/>
                    <a:pt x="9" y="28"/>
                    <a:pt x="9" y="28"/>
                  </a:cubicBezTo>
                  <a:cubicBezTo>
                    <a:pt x="9" y="28"/>
                    <a:pt x="9" y="28"/>
                    <a:pt x="9" y="28"/>
                  </a:cubicBezTo>
                  <a:cubicBezTo>
                    <a:pt x="9" y="26"/>
                    <a:pt x="9" y="26"/>
                    <a:pt x="9" y="26"/>
                  </a:cubicBezTo>
                  <a:cubicBezTo>
                    <a:pt x="8" y="26"/>
                    <a:pt x="8" y="26"/>
                    <a:pt x="8" y="26"/>
                  </a:cubicBezTo>
                  <a:cubicBezTo>
                    <a:pt x="6" y="26"/>
                    <a:pt x="6" y="26"/>
                    <a:pt x="6" y="26"/>
                  </a:cubicBezTo>
                  <a:cubicBezTo>
                    <a:pt x="5" y="25"/>
                    <a:pt x="5" y="25"/>
                    <a:pt x="5"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8" y="18"/>
                    <a:pt x="8" y="18"/>
                    <a:pt x="8" y="18"/>
                  </a:cubicBezTo>
                  <a:cubicBezTo>
                    <a:pt x="10" y="18"/>
                    <a:pt x="10" y="18"/>
                    <a:pt x="10" y="18"/>
                  </a:cubicBezTo>
                  <a:cubicBezTo>
                    <a:pt x="10" y="16"/>
                    <a:pt x="10" y="16"/>
                    <a:pt x="10" y="16"/>
                  </a:cubicBezTo>
                  <a:cubicBezTo>
                    <a:pt x="9" y="14"/>
                    <a:pt x="9" y="14"/>
                    <a:pt x="9" y="14"/>
                  </a:cubicBezTo>
                  <a:cubicBezTo>
                    <a:pt x="10" y="13"/>
                    <a:pt x="10" y="13"/>
                    <a:pt x="10" y="13"/>
                  </a:cubicBezTo>
                  <a:cubicBezTo>
                    <a:pt x="9" y="11"/>
                    <a:pt x="9" y="11"/>
                    <a:pt x="9" y="11"/>
                  </a:cubicBezTo>
                  <a:cubicBezTo>
                    <a:pt x="9" y="8"/>
                    <a:pt x="9" y="8"/>
                    <a:pt x="9" y="8"/>
                  </a:cubicBezTo>
                  <a:cubicBezTo>
                    <a:pt x="9" y="7"/>
                    <a:pt x="9" y="7"/>
                    <a:pt x="9" y="7"/>
                  </a:cubicBezTo>
                  <a:cubicBezTo>
                    <a:pt x="8" y="6"/>
                    <a:pt x="8" y="6"/>
                    <a:pt x="8" y="5"/>
                  </a:cubicBezTo>
                  <a:cubicBezTo>
                    <a:pt x="8" y="4"/>
                    <a:pt x="8" y="4"/>
                    <a:pt x="8" y="3"/>
                  </a:cubicBezTo>
                  <a:cubicBezTo>
                    <a:pt x="9" y="2"/>
                    <a:pt x="9" y="2"/>
                    <a:pt x="9" y="2"/>
                  </a:cubicBezTo>
                  <a:cubicBezTo>
                    <a:pt x="10" y="1"/>
                    <a:pt x="10" y="1"/>
                    <a:pt x="10" y="1"/>
                  </a:cubicBezTo>
                  <a:cubicBezTo>
                    <a:pt x="11" y="0"/>
                    <a:pt x="12" y="0"/>
                    <a:pt x="13" y="0"/>
                  </a:cubicBezTo>
                  <a:cubicBezTo>
                    <a:pt x="16" y="0"/>
                    <a:pt x="17" y="1"/>
                    <a:pt x="17" y="3"/>
                  </a:cubicBezTo>
                  <a:cubicBezTo>
                    <a:pt x="16" y="4"/>
                    <a:pt x="16" y="4"/>
                    <a:pt x="16" y="4"/>
                  </a:cubicBezTo>
                  <a:cubicBezTo>
                    <a:pt x="17" y="4"/>
                    <a:pt x="17" y="5"/>
                    <a:pt x="17" y="5"/>
                  </a:cubicBezTo>
                  <a:cubicBezTo>
                    <a:pt x="17" y="6"/>
                    <a:pt x="17" y="6"/>
                    <a:pt x="17" y="6"/>
                  </a:cubicBezTo>
                  <a:cubicBezTo>
                    <a:pt x="17" y="7"/>
                    <a:pt x="17" y="7"/>
                    <a:pt x="17" y="7"/>
                  </a:cubicBezTo>
                  <a:cubicBezTo>
                    <a:pt x="17" y="7"/>
                    <a:pt x="17" y="7"/>
                    <a:pt x="17" y="7"/>
                  </a:cubicBezTo>
                  <a:cubicBezTo>
                    <a:pt x="17" y="9"/>
                    <a:pt x="17" y="9"/>
                    <a:pt x="17" y="9"/>
                  </a:cubicBezTo>
                  <a:cubicBezTo>
                    <a:pt x="17" y="9"/>
                    <a:pt x="17" y="9"/>
                    <a:pt x="17" y="9"/>
                  </a:cubicBezTo>
                  <a:cubicBezTo>
                    <a:pt x="17" y="10"/>
                    <a:pt x="17" y="10"/>
                    <a:pt x="17" y="10"/>
                  </a:cubicBezTo>
                  <a:cubicBezTo>
                    <a:pt x="16" y="12"/>
                    <a:pt x="16" y="12"/>
                    <a:pt x="16" y="12"/>
                  </a:cubicBezTo>
                  <a:cubicBezTo>
                    <a:pt x="17" y="14"/>
                    <a:pt x="17" y="14"/>
                    <a:pt x="17" y="14"/>
                  </a:cubicBezTo>
                  <a:cubicBezTo>
                    <a:pt x="16" y="16"/>
                    <a:pt x="16" y="16"/>
                    <a:pt x="16" y="16"/>
                  </a:cubicBezTo>
                  <a:cubicBezTo>
                    <a:pt x="17" y="17"/>
                    <a:pt x="17" y="17"/>
                    <a:pt x="17" y="17"/>
                  </a:cubicBezTo>
                  <a:cubicBezTo>
                    <a:pt x="16" y="19"/>
                    <a:pt x="16" y="19"/>
                    <a:pt x="16" y="19"/>
                  </a:cubicBezTo>
                  <a:cubicBezTo>
                    <a:pt x="20" y="19"/>
                    <a:pt x="20" y="19"/>
                    <a:pt x="20" y="19"/>
                  </a:cubicBezTo>
                  <a:cubicBezTo>
                    <a:pt x="25" y="19"/>
                    <a:pt x="25" y="19"/>
                    <a:pt x="25" y="19"/>
                  </a:cubicBezTo>
                  <a:cubicBezTo>
                    <a:pt x="30" y="18"/>
                    <a:pt x="30" y="18"/>
                    <a:pt x="30" y="18"/>
                  </a:cubicBezTo>
                  <a:cubicBezTo>
                    <a:pt x="31" y="18"/>
                    <a:pt x="31" y="18"/>
                    <a:pt x="31" y="18"/>
                  </a:cubicBezTo>
                  <a:cubicBezTo>
                    <a:pt x="32" y="18"/>
                    <a:pt x="32" y="18"/>
                    <a:pt x="32" y="18"/>
                  </a:cubicBezTo>
                  <a:cubicBezTo>
                    <a:pt x="36" y="18"/>
                    <a:pt x="36" y="18"/>
                    <a:pt x="36" y="18"/>
                  </a:cubicBezTo>
                  <a:cubicBezTo>
                    <a:pt x="38" y="18"/>
                    <a:pt x="39" y="19"/>
                    <a:pt x="39" y="21"/>
                  </a:cubicBezTo>
                  <a:cubicBezTo>
                    <a:pt x="39" y="22"/>
                    <a:pt x="38" y="22"/>
                    <a:pt x="37" y="22"/>
                  </a:cubicBezTo>
                  <a:cubicBezTo>
                    <a:pt x="36" y="23"/>
                    <a:pt x="35" y="23"/>
                    <a:pt x="33" y="24"/>
                  </a:cubicBezTo>
                  <a:cubicBezTo>
                    <a:pt x="31" y="23"/>
                    <a:pt x="31" y="23"/>
                    <a:pt x="31" y="23"/>
                  </a:cubicBezTo>
                  <a:cubicBezTo>
                    <a:pt x="30" y="24"/>
                    <a:pt x="29"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20" y="26"/>
                    <a:pt x="19" y="26"/>
                    <a:pt x="18" y="26"/>
                  </a:cubicBezTo>
                  <a:cubicBezTo>
                    <a:pt x="18" y="26"/>
                    <a:pt x="17" y="26"/>
                    <a:pt x="17" y="26"/>
                  </a:cubicBezTo>
                  <a:cubicBezTo>
                    <a:pt x="17" y="26"/>
                    <a:pt x="16" y="26"/>
                    <a:pt x="16" y="26"/>
                  </a:cubicBezTo>
                  <a:cubicBezTo>
                    <a:pt x="15" y="30"/>
                    <a:pt x="15" y="30"/>
                    <a:pt x="15" y="30"/>
                  </a:cubicBezTo>
                  <a:cubicBezTo>
                    <a:pt x="16" y="33"/>
                    <a:pt x="16" y="33"/>
                    <a:pt x="16" y="33"/>
                  </a:cubicBezTo>
                  <a:cubicBezTo>
                    <a:pt x="15" y="36"/>
                    <a:pt x="15" y="36"/>
                    <a:pt x="15" y="36"/>
                  </a:cubicBezTo>
                  <a:cubicBezTo>
                    <a:pt x="15" y="40"/>
                    <a:pt x="15" y="40"/>
                    <a:pt x="15" y="40"/>
                  </a:cubicBezTo>
                  <a:cubicBezTo>
                    <a:pt x="16" y="42"/>
                    <a:pt x="16" y="42"/>
                    <a:pt x="16" y="42"/>
                  </a:cubicBezTo>
                  <a:cubicBezTo>
                    <a:pt x="16" y="43"/>
                    <a:pt x="16" y="43"/>
                    <a:pt x="16" y="43"/>
                  </a:cubicBezTo>
                  <a:cubicBezTo>
                    <a:pt x="17" y="46"/>
                    <a:pt x="17" y="46"/>
                    <a:pt x="17" y="46"/>
                  </a:cubicBezTo>
                  <a:cubicBezTo>
                    <a:pt x="17" y="47"/>
                    <a:pt x="17" y="47"/>
                    <a:pt x="17" y="47"/>
                  </a:cubicBezTo>
                  <a:cubicBezTo>
                    <a:pt x="17" y="48"/>
                    <a:pt x="18"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3" y="51"/>
                    <a:pt x="23" y="51"/>
                    <a:pt x="23" y="51"/>
                  </a:cubicBezTo>
                  <a:cubicBezTo>
                    <a:pt x="24" y="51"/>
                    <a:pt x="25" y="51"/>
                    <a:pt x="25" y="51"/>
                  </a:cubicBezTo>
                  <a:cubicBezTo>
                    <a:pt x="27" y="50"/>
                    <a:pt x="27" y="49"/>
                    <a:pt x="29" y="49"/>
                  </a:cubicBezTo>
                  <a:cubicBezTo>
                    <a:pt x="29" y="49"/>
                    <a:pt x="29" y="49"/>
                    <a:pt x="29" y="49"/>
                  </a:cubicBezTo>
                  <a:cubicBezTo>
                    <a:pt x="30" y="48"/>
                    <a:pt x="31" y="47"/>
                    <a:pt x="33"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6"/>
            <p:cNvSpPr>
              <a:spLocks/>
            </p:cNvSpPr>
            <p:nvPr userDrawn="1"/>
          </p:nvSpPr>
          <p:spPr bwMode="auto">
            <a:xfrm>
              <a:off x="435" y="390"/>
              <a:ext cx="79" cy="121"/>
            </a:xfrm>
            <a:custGeom>
              <a:avLst/>
              <a:gdLst>
                <a:gd name="T0" fmla="*/ 33 w 38"/>
                <a:gd name="T1" fmla="*/ 53 h 58"/>
                <a:gd name="T2" fmla="*/ 28 w 38"/>
                <a:gd name="T3" fmla="*/ 57 h 58"/>
                <a:gd name="T4" fmla="*/ 25 w 38"/>
                <a:gd name="T5" fmla="*/ 57 h 58"/>
                <a:gd name="T6" fmla="*/ 21 w 38"/>
                <a:gd name="T7" fmla="*/ 57 h 58"/>
                <a:gd name="T8" fmla="*/ 16 w 38"/>
                <a:gd name="T9" fmla="*/ 55 h 58"/>
                <a:gd name="T10" fmla="*/ 13 w 38"/>
                <a:gd name="T11" fmla="*/ 52 h 58"/>
                <a:gd name="T12" fmla="*/ 9 w 38"/>
                <a:gd name="T13" fmla="*/ 46 h 58"/>
                <a:gd name="T14" fmla="*/ 9 w 38"/>
                <a:gd name="T15" fmla="*/ 40 h 58"/>
                <a:gd name="T16" fmla="*/ 8 w 38"/>
                <a:gd name="T17" fmla="*/ 37 h 58"/>
                <a:gd name="T18" fmla="*/ 9 w 38"/>
                <a:gd name="T19" fmla="*/ 34 h 58"/>
                <a:gd name="T20" fmla="*/ 8 w 38"/>
                <a:gd name="T21" fmla="*/ 32 h 58"/>
                <a:gd name="T22" fmla="*/ 8 w 38"/>
                <a:gd name="T23" fmla="*/ 28 h 58"/>
                <a:gd name="T24" fmla="*/ 9 w 38"/>
                <a:gd name="T25" fmla="*/ 26 h 58"/>
                <a:gd name="T26" fmla="*/ 6 w 38"/>
                <a:gd name="T27" fmla="*/ 26 h 58"/>
                <a:gd name="T28" fmla="*/ 4 w 38"/>
                <a:gd name="T29" fmla="*/ 25 h 58"/>
                <a:gd name="T30" fmla="*/ 1 w 38"/>
                <a:gd name="T31" fmla="*/ 21 h 58"/>
                <a:gd name="T32" fmla="*/ 2 w 38"/>
                <a:gd name="T33" fmla="*/ 18 h 58"/>
                <a:gd name="T34" fmla="*/ 6 w 38"/>
                <a:gd name="T35" fmla="*/ 18 h 58"/>
                <a:gd name="T36" fmla="*/ 10 w 38"/>
                <a:gd name="T37" fmla="*/ 18 h 58"/>
                <a:gd name="T38" fmla="*/ 8 w 38"/>
                <a:gd name="T39" fmla="*/ 14 h 58"/>
                <a:gd name="T40" fmla="*/ 9 w 38"/>
                <a:gd name="T41" fmla="*/ 11 h 58"/>
                <a:gd name="T42" fmla="*/ 8 w 38"/>
                <a:gd name="T43" fmla="*/ 7 h 58"/>
                <a:gd name="T44" fmla="*/ 8 w 38"/>
                <a:gd name="T45" fmla="*/ 3 h 58"/>
                <a:gd name="T46" fmla="*/ 9 w 38"/>
                <a:gd name="T47" fmla="*/ 1 h 58"/>
                <a:gd name="T48" fmla="*/ 16 w 38"/>
                <a:gd name="T49" fmla="*/ 3 h 58"/>
                <a:gd name="T50" fmla="*/ 17 w 38"/>
                <a:gd name="T51" fmla="*/ 5 h 58"/>
                <a:gd name="T52" fmla="*/ 16 w 38"/>
                <a:gd name="T53" fmla="*/ 7 h 58"/>
                <a:gd name="T54" fmla="*/ 17 w 38"/>
                <a:gd name="T55" fmla="*/ 9 h 58"/>
                <a:gd name="T56" fmla="*/ 17 w 38"/>
                <a:gd name="T57" fmla="*/ 10 h 58"/>
                <a:gd name="T58" fmla="*/ 16 w 38"/>
                <a:gd name="T59" fmla="*/ 14 h 58"/>
                <a:gd name="T60" fmla="*/ 17 w 38"/>
                <a:gd name="T61" fmla="*/ 17 h 58"/>
                <a:gd name="T62" fmla="*/ 19 w 38"/>
                <a:gd name="T63" fmla="*/ 19 h 58"/>
                <a:gd name="T64" fmla="*/ 29 w 38"/>
                <a:gd name="T65" fmla="*/ 18 h 58"/>
                <a:gd name="T66" fmla="*/ 31 w 38"/>
                <a:gd name="T67" fmla="*/ 18 h 58"/>
                <a:gd name="T68" fmla="*/ 38 w 38"/>
                <a:gd name="T69" fmla="*/ 21 h 58"/>
                <a:gd name="T70" fmla="*/ 33 w 38"/>
                <a:gd name="T71" fmla="*/ 24 h 58"/>
                <a:gd name="T72" fmla="*/ 27 w 38"/>
                <a:gd name="T73" fmla="*/ 25 h 58"/>
                <a:gd name="T74" fmla="*/ 25 w 38"/>
                <a:gd name="T75" fmla="*/ 25 h 58"/>
                <a:gd name="T76" fmla="*/ 20 w 38"/>
                <a:gd name="T77" fmla="*/ 26 h 58"/>
                <a:gd name="T78" fmla="*/ 17 w 38"/>
                <a:gd name="T79" fmla="*/ 26 h 58"/>
                <a:gd name="T80" fmla="*/ 15 w 38"/>
                <a:gd name="T81" fmla="*/ 30 h 58"/>
                <a:gd name="T82" fmla="*/ 15 w 38"/>
                <a:gd name="T83" fmla="*/ 36 h 58"/>
                <a:gd name="T84" fmla="*/ 15 w 38"/>
                <a:gd name="T85" fmla="*/ 42 h 58"/>
                <a:gd name="T86" fmla="*/ 17 w 38"/>
                <a:gd name="T87" fmla="*/ 46 h 58"/>
                <a:gd name="T88" fmla="*/ 19 w 38"/>
                <a:gd name="T89" fmla="*/ 48 h 58"/>
                <a:gd name="T90" fmla="*/ 20 w 38"/>
                <a:gd name="T91" fmla="*/ 50 h 58"/>
                <a:gd name="T92" fmla="*/ 22 w 38"/>
                <a:gd name="T93" fmla="*/ 51 h 58"/>
                <a:gd name="T94" fmla="*/ 25 w 38"/>
                <a:gd name="T95" fmla="*/ 51 h 58"/>
                <a:gd name="T96" fmla="*/ 29 w 38"/>
                <a:gd name="T97" fmla="*/ 49 h 58"/>
                <a:gd name="T98" fmla="*/ 36 w 38"/>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 h="58">
                  <a:moveTo>
                    <a:pt x="36" y="49"/>
                  </a:moveTo>
                  <a:cubicBezTo>
                    <a:pt x="36" y="51"/>
                    <a:pt x="35" y="52"/>
                    <a:pt x="33" y="53"/>
                  </a:cubicBezTo>
                  <a:cubicBezTo>
                    <a:pt x="33" y="54"/>
                    <a:pt x="32" y="55"/>
                    <a:pt x="30" y="56"/>
                  </a:cubicBezTo>
                  <a:cubicBezTo>
                    <a:pt x="28" y="57"/>
                    <a:pt x="28" y="57"/>
                    <a:pt x="28" y="57"/>
                  </a:cubicBezTo>
                  <a:cubicBezTo>
                    <a:pt x="27" y="57"/>
                    <a:pt x="27" y="57"/>
                    <a:pt x="27" y="57"/>
                  </a:cubicBezTo>
                  <a:cubicBezTo>
                    <a:pt x="25" y="57"/>
                    <a:pt x="25" y="57"/>
                    <a:pt x="25" y="57"/>
                  </a:cubicBezTo>
                  <a:cubicBezTo>
                    <a:pt x="24" y="58"/>
                    <a:pt x="23" y="58"/>
                    <a:pt x="22" y="58"/>
                  </a:cubicBezTo>
                  <a:cubicBezTo>
                    <a:pt x="22" y="58"/>
                    <a:pt x="21" y="58"/>
                    <a:pt x="21" y="57"/>
                  </a:cubicBezTo>
                  <a:cubicBezTo>
                    <a:pt x="19" y="57"/>
                    <a:pt x="19" y="57"/>
                    <a:pt x="19" y="57"/>
                  </a:cubicBezTo>
                  <a:cubicBezTo>
                    <a:pt x="16" y="55"/>
                    <a:pt x="16" y="55"/>
                    <a:pt x="16" y="55"/>
                  </a:cubicBezTo>
                  <a:cubicBezTo>
                    <a:pt x="15" y="55"/>
                    <a:pt x="15" y="55"/>
                    <a:pt x="15" y="55"/>
                  </a:cubicBezTo>
                  <a:cubicBezTo>
                    <a:pt x="13" y="52"/>
                    <a:pt x="13" y="52"/>
                    <a:pt x="13" y="52"/>
                  </a:cubicBezTo>
                  <a:cubicBezTo>
                    <a:pt x="12" y="51"/>
                    <a:pt x="12" y="51"/>
                    <a:pt x="12" y="51"/>
                  </a:cubicBezTo>
                  <a:cubicBezTo>
                    <a:pt x="9" y="46"/>
                    <a:pt x="9" y="46"/>
                    <a:pt x="9" y="46"/>
                  </a:cubicBezTo>
                  <a:cubicBezTo>
                    <a:pt x="8" y="41"/>
                    <a:pt x="8" y="41"/>
                    <a:pt x="8" y="41"/>
                  </a:cubicBezTo>
                  <a:cubicBezTo>
                    <a:pt x="9" y="40"/>
                    <a:pt x="9" y="40"/>
                    <a:pt x="9" y="40"/>
                  </a:cubicBezTo>
                  <a:cubicBezTo>
                    <a:pt x="8" y="39"/>
                    <a:pt x="8" y="39"/>
                    <a:pt x="8" y="39"/>
                  </a:cubicBezTo>
                  <a:cubicBezTo>
                    <a:pt x="8" y="37"/>
                    <a:pt x="8" y="37"/>
                    <a:pt x="8" y="37"/>
                  </a:cubicBezTo>
                  <a:cubicBezTo>
                    <a:pt x="8" y="35"/>
                    <a:pt x="8" y="35"/>
                    <a:pt x="8" y="35"/>
                  </a:cubicBezTo>
                  <a:cubicBezTo>
                    <a:pt x="9" y="34"/>
                    <a:pt x="9" y="34"/>
                    <a:pt x="9" y="34"/>
                  </a:cubicBezTo>
                  <a:cubicBezTo>
                    <a:pt x="9" y="33"/>
                    <a:pt x="9" y="33"/>
                    <a:pt x="9" y="33"/>
                  </a:cubicBezTo>
                  <a:cubicBezTo>
                    <a:pt x="8" y="32"/>
                    <a:pt x="8" y="32"/>
                    <a:pt x="8" y="32"/>
                  </a:cubicBezTo>
                  <a:cubicBezTo>
                    <a:pt x="9" y="30"/>
                    <a:pt x="9" y="30"/>
                    <a:pt x="9" y="30"/>
                  </a:cubicBezTo>
                  <a:cubicBezTo>
                    <a:pt x="8" y="28"/>
                    <a:pt x="8" y="28"/>
                    <a:pt x="8" y="28"/>
                  </a:cubicBezTo>
                  <a:cubicBezTo>
                    <a:pt x="9" y="28"/>
                    <a:pt x="9" y="28"/>
                    <a:pt x="9" y="28"/>
                  </a:cubicBezTo>
                  <a:cubicBezTo>
                    <a:pt x="9" y="26"/>
                    <a:pt x="9" y="26"/>
                    <a:pt x="9" y="26"/>
                  </a:cubicBezTo>
                  <a:cubicBezTo>
                    <a:pt x="8" y="26"/>
                    <a:pt x="8" y="26"/>
                    <a:pt x="8" y="26"/>
                  </a:cubicBezTo>
                  <a:cubicBezTo>
                    <a:pt x="6" y="26"/>
                    <a:pt x="6" y="26"/>
                    <a:pt x="6" y="26"/>
                  </a:cubicBezTo>
                  <a:cubicBezTo>
                    <a:pt x="4" y="25"/>
                    <a:pt x="4" y="25"/>
                    <a:pt x="4"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7" y="18"/>
                    <a:pt x="7" y="18"/>
                    <a:pt x="7" y="18"/>
                  </a:cubicBezTo>
                  <a:cubicBezTo>
                    <a:pt x="10" y="18"/>
                    <a:pt x="10" y="18"/>
                    <a:pt x="10" y="18"/>
                  </a:cubicBezTo>
                  <a:cubicBezTo>
                    <a:pt x="10" y="16"/>
                    <a:pt x="10" y="16"/>
                    <a:pt x="10" y="16"/>
                  </a:cubicBezTo>
                  <a:cubicBezTo>
                    <a:pt x="8" y="14"/>
                    <a:pt x="8" y="14"/>
                    <a:pt x="8" y="14"/>
                  </a:cubicBezTo>
                  <a:cubicBezTo>
                    <a:pt x="10" y="13"/>
                    <a:pt x="10" y="13"/>
                    <a:pt x="10" y="13"/>
                  </a:cubicBezTo>
                  <a:cubicBezTo>
                    <a:pt x="9" y="11"/>
                    <a:pt x="9" y="11"/>
                    <a:pt x="9" y="11"/>
                  </a:cubicBezTo>
                  <a:cubicBezTo>
                    <a:pt x="9" y="8"/>
                    <a:pt x="9" y="8"/>
                    <a:pt x="9" y="8"/>
                  </a:cubicBezTo>
                  <a:cubicBezTo>
                    <a:pt x="8" y="7"/>
                    <a:pt x="8" y="7"/>
                    <a:pt x="8" y="7"/>
                  </a:cubicBezTo>
                  <a:cubicBezTo>
                    <a:pt x="8" y="6"/>
                    <a:pt x="8" y="6"/>
                    <a:pt x="8" y="5"/>
                  </a:cubicBezTo>
                  <a:cubicBezTo>
                    <a:pt x="8" y="4"/>
                    <a:pt x="8" y="4"/>
                    <a:pt x="8" y="3"/>
                  </a:cubicBezTo>
                  <a:cubicBezTo>
                    <a:pt x="8" y="2"/>
                    <a:pt x="8" y="2"/>
                    <a:pt x="8" y="2"/>
                  </a:cubicBezTo>
                  <a:cubicBezTo>
                    <a:pt x="9" y="1"/>
                    <a:pt x="9" y="1"/>
                    <a:pt x="9" y="1"/>
                  </a:cubicBezTo>
                  <a:cubicBezTo>
                    <a:pt x="11" y="0"/>
                    <a:pt x="12" y="0"/>
                    <a:pt x="13" y="0"/>
                  </a:cubicBezTo>
                  <a:cubicBezTo>
                    <a:pt x="15" y="0"/>
                    <a:pt x="16" y="1"/>
                    <a:pt x="16" y="3"/>
                  </a:cubicBezTo>
                  <a:cubicBezTo>
                    <a:pt x="16" y="4"/>
                    <a:pt x="16" y="4"/>
                    <a:pt x="16" y="4"/>
                  </a:cubicBezTo>
                  <a:cubicBezTo>
                    <a:pt x="17" y="4"/>
                    <a:pt x="17" y="5"/>
                    <a:pt x="17" y="5"/>
                  </a:cubicBezTo>
                  <a:cubicBezTo>
                    <a:pt x="17" y="6"/>
                    <a:pt x="17" y="6"/>
                    <a:pt x="17" y="6"/>
                  </a:cubicBezTo>
                  <a:cubicBezTo>
                    <a:pt x="16" y="7"/>
                    <a:pt x="16" y="7"/>
                    <a:pt x="16" y="7"/>
                  </a:cubicBezTo>
                  <a:cubicBezTo>
                    <a:pt x="16" y="7"/>
                    <a:pt x="16" y="7"/>
                    <a:pt x="16" y="7"/>
                  </a:cubicBezTo>
                  <a:cubicBezTo>
                    <a:pt x="17" y="9"/>
                    <a:pt x="17" y="9"/>
                    <a:pt x="17" y="9"/>
                  </a:cubicBezTo>
                  <a:cubicBezTo>
                    <a:pt x="17" y="9"/>
                    <a:pt x="17" y="9"/>
                    <a:pt x="17" y="9"/>
                  </a:cubicBezTo>
                  <a:cubicBezTo>
                    <a:pt x="17" y="10"/>
                    <a:pt x="17" y="10"/>
                    <a:pt x="17" y="10"/>
                  </a:cubicBezTo>
                  <a:cubicBezTo>
                    <a:pt x="16" y="12"/>
                    <a:pt x="16" y="12"/>
                    <a:pt x="16" y="12"/>
                  </a:cubicBezTo>
                  <a:cubicBezTo>
                    <a:pt x="16" y="14"/>
                    <a:pt x="16" y="14"/>
                    <a:pt x="16" y="14"/>
                  </a:cubicBezTo>
                  <a:cubicBezTo>
                    <a:pt x="16" y="16"/>
                    <a:pt x="16" y="16"/>
                    <a:pt x="16" y="16"/>
                  </a:cubicBezTo>
                  <a:cubicBezTo>
                    <a:pt x="17" y="17"/>
                    <a:pt x="17" y="17"/>
                    <a:pt x="17" y="17"/>
                  </a:cubicBezTo>
                  <a:cubicBezTo>
                    <a:pt x="16" y="19"/>
                    <a:pt x="16" y="19"/>
                    <a:pt x="16" y="19"/>
                  </a:cubicBezTo>
                  <a:cubicBezTo>
                    <a:pt x="19" y="19"/>
                    <a:pt x="19" y="19"/>
                    <a:pt x="19" y="19"/>
                  </a:cubicBezTo>
                  <a:cubicBezTo>
                    <a:pt x="25" y="19"/>
                    <a:pt x="25" y="19"/>
                    <a:pt x="25" y="19"/>
                  </a:cubicBezTo>
                  <a:cubicBezTo>
                    <a:pt x="29" y="18"/>
                    <a:pt x="29" y="18"/>
                    <a:pt x="29" y="18"/>
                  </a:cubicBezTo>
                  <a:cubicBezTo>
                    <a:pt x="31" y="18"/>
                    <a:pt x="31" y="18"/>
                    <a:pt x="31" y="18"/>
                  </a:cubicBezTo>
                  <a:cubicBezTo>
                    <a:pt x="31" y="18"/>
                    <a:pt x="31" y="18"/>
                    <a:pt x="31" y="18"/>
                  </a:cubicBezTo>
                  <a:cubicBezTo>
                    <a:pt x="35" y="18"/>
                    <a:pt x="35" y="18"/>
                    <a:pt x="35" y="18"/>
                  </a:cubicBezTo>
                  <a:cubicBezTo>
                    <a:pt x="37" y="18"/>
                    <a:pt x="38" y="19"/>
                    <a:pt x="38" y="21"/>
                  </a:cubicBezTo>
                  <a:cubicBezTo>
                    <a:pt x="38" y="22"/>
                    <a:pt x="38" y="22"/>
                    <a:pt x="37" y="22"/>
                  </a:cubicBezTo>
                  <a:cubicBezTo>
                    <a:pt x="36" y="23"/>
                    <a:pt x="34" y="23"/>
                    <a:pt x="33" y="24"/>
                  </a:cubicBezTo>
                  <a:cubicBezTo>
                    <a:pt x="31" y="23"/>
                    <a:pt x="31" y="23"/>
                    <a:pt x="31" y="23"/>
                  </a:cubicBezTo>
                  <a:cubicBezTo>
                    <a:pt x="30" y="24"/>
                    <a:pt x="28"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19" y="26"/>
                    <a:pt x="19" y="26"/>
                    <a:pt x="18" y="26"/>
                  </a:cubicBezTo>
                  <a:cubicBezTo>
                    <a:pt x="18" y="26"/>
                    <a:pt x="17" y="26"/>
                    <a:pt x="17" y="26"/>
                  </a:cubicBezTo>
                  <a:cubicBezTo>
                    <a:pt x="16" y="26"/>
                    <a:pt x="16" y="26"/>
                    <a:pt x="15" y="26"/>
                  </a:cubicBezTo>
                  <a:cubicBezTo>
                    <a:pt x="15" y="30"/>
                    <a:pt x="15" y="30"/>
                    <a:pt x="15" y="30"/>
                  </a:cubicBezTo>
                  <a:cubicBezTo>
                    <a:pt x="15" y="33"/>
                    <a:pt x="15" y="33"/>
                    <a:pt x="15" y="33"/>
                  </a:cubicBezTo>
                  <a:cubicBezTo>
                    <a:pt x="15" y="36"/>
                    <a:pt x="15" y="36"/>
                    <a:pt x="15" y="36"/>
                  </a:cubicBezTo>
                  <a:cubicBezTo>
                    <a:pt x="15" y="40"/>
                    <a:pt x="15" y="40"/>
                    <a:pt x="15" y="40"/>
                  </a:cubicBezTo>
                  <a:cubicBezTo>
                    <a:pt x="15" y="42"/>
                    <a:pt x="15" y="42"/>
                    <a:pt x="15" y="42"/>
                  </a:cubicBezTo>
                  <a:cubicBezTo>
                    <a:pt x="15" y="43"/>
                    <a:pt x="15" y="43"/>
                    <a:pt x="15" y="43"/>
                  </a:cubicBezTo>
                  <a:cubicBezTo>
                    <a:pt x="17" y="46"/>
                    <a:pt x="17" y="46"/>
                    <a:pt x="17" y="46"/>
                  </a:cubicBezTo>
                  <a:cubicBezTo>
                    <a:pt x="17" y="47"/>
                    <a:pt x="17" y="47"/>
                    <a:pt x="17" y="47"/>
                  </a:cubicBezTo>
                  <a:cubicBezTo>
                    <a:pt x="17" y="48"/>
                    <a:pt x="17"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2" y="51"/>
                    <a:pt x="23" y="51"/>
                    <a:pt x="23" y="51"/>
                  </a:cubicBezTo>
                  <a:cubicBezTo>
                    <a:pt x="24" y="51"/>
                    <a:pt x="24" y="51"/>
                    <a:pt x="25" y="51"/>
                  </a:cubicBezTo>
                  <a:cubicBezTo>
                    <a:pt x="26" y="50"/>
                    <a:pt x="27" y="49"/>
                    <a:pt x="28" y="49"/>
                  </a:cubicBezTo>
                  <a:cubicBezTo>
                    <a:pt x="29" y="49"/>
                    <a:pt x="29" y="49"/>
                    <a:pt x="29" y="49"/>
                  </a:cubicBezTo>
                  <a:cubicBezTo>
                    <a:pt x="30" y="48"/>
                    <a:pt x="31" y="47"/>
                    <a:pt x="32"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7"/>
            <p:cNvSpPr>
              <a:spLocks noEditPoints="1"/>
            </p:cNvSpPr>
            <p:nvPr userDrawn="1"/>
          </p:nvSpPr>
          <p:spPr bwMode="auto">
            <a:xfrm>
              <a:off x="520" y="411"/>
              <a:ext cx="70" cy="110"/>
            </a:xfrm>
            <a:custGeom>
              <a:avLst/>
              <a:gdLst>
                <a:gd name="T0" fmla="*/ 30 w 34"/>
                <a:gd name="T1" fmla="*/ 44 h 53"/>
                <a:gd name="T2" fmla="*/ 27 w 34"/>
                <a:gd name="T3" fmla="*/ 47 h 53"/>
                <a:gd name="T4" fmla="*/ 23 w 34"/>
                <a:gd name="T5" fmla="*/ 50 h 53"/>
                <a:gd name="T6" fmla="*/ 19 w 34"/>
                <a:gd name="T7" fmla="*/ 51 h 53"/>
                <a:gd name="T8" fmla="*/ 14 w 34"/>
                <a:gd name="T9" fmla="*/ 52 h 53"/>
                <a:gd name="T10" fmla="*/ 10 w 34"/>
                <a:gd name="T11" fmla="*/ 51 h 53"/>
                <a:gd name="T12" fmla="*/ 3 w 34"/>
                <a:gd name="T13" fmla="*/ 47 h 53"/>
                <a:gd name="T14" fmla="*/ 2 w 34"/>
                <a:gd name="T15" fmla="*/ 43 h 53"/>
                <a:gd name="T16" fmla="*/ 1 w 34"/>
                <a:gd name="T17" fmla="*/ 33 h 53"/>
                <a:gd name="T18" fmla="*/ 1 w 34"/>
                <a:gd name="T19" fmla="*/ 29 h 53"/>
                <a:gd name="T20" fmla="*/ 2 w 34"/>
                <a:gd name="T21" fmla="*/ 26 h 53"/>
                <a:gd name="T22" fmla="*/ 4 w 34"/>
                <a:gd name="T23" fmla="*/ 20 h 53"/>
                <a:gd name="T24" fmla="*/ 3 w 34"/>
                <a:gd name="T25" fmla="*/ 16 h 53"/>
                <a:gd name="T26" fmla="*/ 6 w 34"/>
                <a:gd name="T27" fmla="*/ 14 h 53"/>
                <a:gd name="T28" fmla="*/ 10 w 34"/>
                <a:gd name="T29" fmla="*/ 9 h 53"/>
                <a:gd name="T30" fmla="*/ 11 w 34"/>
                <a:gd name="T31" fmla="*/ 6 h 53"/>
                <a:gd name="T32" fmla="*/ 15 w 34"/>
                <a:gd name="T33" fmla="*/ 3 h 53"/>
                <a:gd name="T34" fmla="*/ 18 w 34"/>
                <a:gd name="T35" fmla="*/ 1 h 53"/>
                <a:gd name="T36" fmla="*/ 23 w 34"/>
                <a:gd name="T37" fmla="*/ 0 h 53"/>
                <a:gd name="T38" fmla="*/ 28 w 34"/>
                <a:gd name="T39" fmla="*/ 4 h 53"/>
                <a:gd name="T40" fmla="*/ 30 w 34"/>
                <a:gd name="T41" fmla="*/ 10 h 53"/>
                <a:gd name="T42" fmla="*/ 28 w 34"/>
                <a:gd name="T43" fmla="*/ 17 h 53"/>
                <a:gd name="T44" fmla="*/ 20 w 34"/>
                <a:gd name="T45" fmla="*/ 24 h 53"/>
                <a:gd name="T46" fmla="*/ 15 w 34"/>
                <a:gd name="T47" fmla="*/ 27 h 53"/>
                <a:gd name="T48" fmla="*/ 10 w 34"/>
                <a:gd name="T49" fmla="*/ 27 h 53"/>
                <a:gd name="T50" fmla="*/ 8 w 34"/>
                <a:gd name="T51" fmla="*/ 30 h 53"/>
                <a:gd name="T52" fmla="*/ 8 w 34"/>
                <a:gd name="T53" fmla="*/ 36 h 53"/>
                <a:gd name="T54" fmla="*/ 7 w 34"/>
                <a:gd name="T55" fmla="*/ 39 h 53"/>
                <a:gd name="T56" fmla="*/ 10 w 34"/>
                <a:gd name="T57" fmla="*/ 43 h 53"/>
                <a:gd name="T58" fmla="*/ 13 w 34"/>
                <a:gd name="T59" fmla="*/ 44 h 53"/>
                <a:gd name="T60" fmla="*/ 19 w 34"/>
                <a:gd name="T61" fmla="*/ 43 h 53"/>
                <a:gd name="T62" fmla="*/ 21 w 34"/>
                <a:gd name="T63" fmla="*/ 41 h 53"/>
                <a:gd name="T64" fmla="*/ 25 w 34"/>
                <a:gd name="T65" fmla="*/ 39 h 53"/>
                <a:gd name="T66" fmla="*/ 32 w 34"/>
                <a:gd name="T67" fmla="*/ 35 h 53"/>
                <a:gd name="T68" fmla="*/ 23 w 34"/>
                <a:gd name="T69" fmla="*/ 8 h 53"/>
                <a:gd name="T70" fmla="*/ 21 w 34"/>
                <a:gd name="T71" fmla="*/ 8 h 53"/>
                <a:gd name="T72" fmla="*/ 19 w 34"/>
                <a:gd name="T73" fmla="*/ 9 h 53"/>
                <a:gd name="T74" fmla="*/ 14 w 34"/>
                <a:gd name="T75" fmla="*/ 15 h 53"/>
                <a:gd name="T76" fmla="*/ 12 w 34"/>
                <a:gd name="T77" fmla="*/ 19 h 53"/>
                <a:gd name="T78" fmla="*/ 15 w 34"/>
                <a:gd name="T79" fmla="*/ 17 h 53"/>
                <a:gd name="T80" fmla="*/ 18 w 34"/>
                <a:gd name="T81" fmla="*/ 16 h 53"/>
                <a:gd name="T82" fmla="*/ 20 w 34"/>
                <a:gd name="T83" fmla="*/ 15 h 53"/>
                <a:gd name="T84" fmla="*/ 22 w 34"/>
                <a:gd name="T85" fmla="*/ 13 h 53"/>
                <a:gd name="T86" fmla="*/ 24 w 34"/>
                <a:gd name="T8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53">
                  <a:moveTo>
                    <a:pt x="34" y="39"/>
                  </a:moveTo>
                  <a:cubicBezTo>
                    <a:pt x="34" y="39"/>
                    <a:pt x="33" y="40"/>
                    <a:pt x="32" y="42"/>
                  </a:cubicBezTo>
                  <a:cubicBezTo>
                    <a:pt x="32" y="43"/>
                    <a:pt x="31" y="44"/>
                    <a:pt x="30" y="44"/>
                  </a:cubicBezTo>
                  <a:cubicBezTo>
                    <a:pt x="30" y="44"/>
                    <a:pt x="30" y="44"/>
                    <a:pt x="30" y="44"/>
                  </a:cubicBezTo>
                  <a:cubicBezTo>
                    <a:pt x="29" y="46"/>
                    <a:pt x="29" y="46"/>
                    <a:pt x="29" y="46"/>
                  </a:cubicBezTo>
                  <a:cubicBezTo>
                    <a:pt x="27" y="47"/>
                    <a:pt x="27" y="47"/>
                    <a:pt x="27" y="47"/>
                  </a:cubicBezTo>
                  <a:cubicBezTo>
                    <a:pt x="25" y="48"/>
                    <a:pt x="25" y="48"/>
                    <a:pt x="25" y="48"/>
                  </a:cubicBezTo>
                  <a:cubicBezTo>
                    <a:pt x="24" y="50"/>
                    <a:pt x="24" y="50"/>
                    <a:pt x="24" y="50"/>
                  </a:cubicBezTo>
                  <a:cubicBezTo>
                    <a:pt x="23" y="50"/>
                    <a:pt x="23" y="50"/>
                    <a:pt x="23" y="50"/>
                  </a:cubicBezTo>
                  <a:cubicBezTo>
                    <a:pt x="22" y="50"/>
                    <a:pt x="22" y="50"/>
                    <a:pt x="21" y="50"/>
                  </a:cubicBezTo>
                  <a:cubicBezTo>
                    <a:pt x="20" y="51"/>
                    <a:pt x="20" y="51"/>
                    <a:pt x="20" y="51"/>
                  </a:cubicBezTo>
                  <a:cubicBezTo>
                    <a:pt x="20" y="51"/>
                    <a:pt x="20" y="51"/>
                    <a:pt x="19" y="51"/>
                  </a:cubicBezTo>
                  <a:cubicBezTo>
                    <a:pt x="18" y="51"/>
                    <a:pt x="18" y="51"/>
                    <a:pt x="17" y="53"/>
                  </a:cubicBezTo>
                  <a:cubicBezTo>
                    <a:pt x="15" y="52"/>
                    <a:pt x="15" y="52"/>
                    <a:pt x="15" y="52"/>
                  </a:cubicBezTo>
                  <a:cubicBezTo>
                    <a:pt x="15" y="52"/>
                    <a:pt x="15" y="52"/>
                    <a:pt x="14" y="52"/>
                  </a:cubicBezTo>
                  <a:cubicBezTo>
                    <a:pt x="14" y="52"/>
                    <a:pt x="13" y="52"/>
                    <a:pt x="12" y="51"/>
                  </a:cubicBezTo>
                  <a:cubicBezTo>
                    <a:pt x="10" y="51"/>
                    <a:pt x="10" y="51"/>
                    <a:pt x="10" y="51"/>
                  </a:cubicBezTo>
                  <a:cubicBezTo>
                    <a:pt x="10" y="51"/>
                    <a:pt x="10" y="51"/>
                    <a:pt x="10" y="51"/>
                  </a:cubicBezTo>
                  <a:cubicBezTo>
                    <a:pt x="7" y="50"/>
                    <a:pt x="5" y="50"/>
                    <a:pt x="5" y="48"/>
                  </a:cubicBezTo>
                  <a:cubicBezTo>
                    <a:pt x="5" y="47"/>
                    <a:pt x="5" y="47"/>
                    <a:pt x="5" y="47"/>
                  </a:cubicBezTo>
                  <a:cubicBezTo>
                    <a:pt x="3" y="47"/>
                    <a:pt x="3" y="47"/>
                    <a:pt x="3" y="47"/>
                  </a:cubicBezTo>
                  <a:cubicBezTo>
                    <a:pt x="3" y="45"/>
                    <a:pt x="3" y="45"/>
                    <a:pt x="3" y="45"/>
                  </a:cubicBezTo>
                  <a:cubicBezTo>
                    <a:pt x="2" y="44"/>
                    <a:pt x="2" y="44"/>
                    <a:pt x="2" y="44"/>
                  </a:cubicBezTo>
                  <a:cubicBezTo>
                    <a:pt x="2" y="43"/>
                    <a:pt x="2" y="43"/>
                    <a:pt x="2" y="43"/>
                  </a:cubicBezTo>
                  <a:cubicBezTo>
                    <a:pt x="0" y="38"/>
                    <a:pt x="0" y="38"/>
                    <a:pt x="0" y="38"/>
                  </a:cubicBezTo>
                  <a:cubicBezTo>
                    <a:pt x="1" y="35"/>
                    <a:pt x="1" y="35"/>
                    <a:pt x="1" y="35"/>
                  </a:cubicBezTo>
                  <a:cubicBezTo>
                    <a:pt x="1" y="33"/>
                    <a:pt x="1" y="33"/>
                    <a:pt x="1" y="33"/>
                  </a:cubicBezTo>
                  <a:cubicBezTo>
                    <a:pt x="1" y="31"/>
                    <a:pt x="1" y="31"/>
                    <a:pt x="1" y="31"/>
                  </a:cubicBezTo>
                  <a:cubicBezTo>
                    <a:pt x="1" y="29"/>
                    <a:pt x="1" y="29"/>
                    <a:pt x="1" y="29"/>
                  </a:cubicBezTo>
                  <a:cubicBezTo>
                    <a:pt x="1" y="29"/>
                    <a:pt x="1" y="29"/>
                    <a:pt x="1" y="29"/>
                  </a:cubicBezTo>
                  <a:cubicBezTo>
                    <a:pt x="2" y="27"/>
                    <a:pt x="2" y="27"/>
                    <a:pt x="2" y="27"/>
                  </a:cubicBezTo>
                  <a:cubicBezTo>
                    <a:pt x="2" y="28"/>
                    <a:pt x="2" y="28"/>
                    <a:pt x="2" y="28"/>
                  </a:cubicBezTo>
                  <a:cubicBezTo>
                    <a:pt x="2" y="27"/>
                    <a:pt x="2" y="26"/>
                    <a:pt x="2" y="26"/>
                  </a:cubicBezTo>
                  <a:cubicBezTo>
                    <a:pt x="2" y="25"/>
                    <a:pt x="2" y="25"/>
                    <a:pt x="2" y="25"/>
                  </a:cubicBezTo>
                  <a:cubicBezTo>
                    <a:pt x="2" y="23"/>
                    <a:pt x="2" y="23"/>
                    <a:pt x="2" y="23"/>
                  </a:cubicBezTo>
                  <a:cubicBezTo>
                    <a:pt x="2" y="22"/>
                    <a:pt x="3" y="20"/>
                    <a:pt x="4" y="20"/>
                  </a:cubicBezTo>
                  <a:cubicBezTo>
                    <a:pt x="4" y="19"/>
                    <a:pt x="4" y="19"/>
                    <a:pt x="4" y="19"/>
                  </a:cubicBezTo>
                  <a:cubicBezTo>
                    <a:pt x="4" y="19"/>
                    <a:pt x="3" y="18"/>
                    <a:pt x="3" y="17"/>
                  </a:cubicBezTo>
                  <a:cubicBezTo>
                    <a:pt x="3" y="16"/>
                    <a:pt x="3" y="16"/>
                    <a:pt x="3" y="16"/>
                  </a:cubicBezTo>
                  <a:cubicBezTo>
                    <a:pt x="3" y="15"/>
                    <a:pt x="3" y="14"/>
                    <a:pt x="4" y="13"/>
                  </a:cubicBezTo>
                  <a:cubicBezTo>
                    <a:pt x="4" y="14"/>
                    <a:pt x="5" y="14"/>
                    <a:pt x="6" y="14"/>
                  </a:cubicBezTo>
                  <a:cubicBezTo>
                    <a:pt x="6" y="14"/>
                    <a:pt x="6" y="14"/>
                    <a:pt x="6" y="14"/>
                  </a:cubicBezTo>
                  <a:cubicBezTo>
                    <a:pt x="6" y="14"/>
                    <a:pt x="7" y="14"/>
                    <a:pt x="7" y="13"/>
                  </a:cubicBezTo>
                  <a:cubicBezTo>
                    <a:pt x="8" y="12"/>
                    <a:pt x="9" y="10"/>
                    <a:pt x="9" y="9"/>
                  </a:cubicBezTo>
                  <a:cubicBezTo>
                    <a:pt x="10" y="9"/>
                    <a:pt x="10" y="9"/>
                    <a:pt x="10" y="9"/>
                  </a:cubicBezTo>
                  <a:cubicBezTo>
                    <a:pt x="10" y="8"/>
                    <a:pt x="10" y="8"/>
                    <a:pt x="10" y="6"/>
                  </a:cubicBezTo>
                  <a:cubicBezTo>
                    <a:pt x="11" y="6"/>
                    <a:pt x="11" y="6"/>
                    <a:pt x="11" y="6"/>
                  </a:cubicBezTo>
                  <a:cubicBezTo>
                    <a:pt x="11" y="6"/>
                    <a:pt x="11" y="6"/>
                    <a:pt x="11" y="6"/>
                  </a:cubicBezTo>
                  <a:cubicBezTo>
                    <a:pt x="12" y="6"/>
                    <a:pt x="12" y="6"/>
                    <a:pt x="12" y="6"/>
                  </a:cubicBezTo>
                  <a:cubicBezTo>
                    <a:pt x="13" y="5"/>
                    <a:pt x="13" y="5"/>
                    <a:pt x="13" y="5"/>
                  </a:cubicBezTo>
                  <a:cubicBezTo>
                    <a:pt x="14" y="4"/>
                    <a:pt x="14" y="4"/>
                    <a:pt x="15" y="3"/>
                  </a:cubicBezTo>
                  <a:cubicBezTo>
                    <a:pt x="15" y="3"/>
                    <a:pt x="16" y="3"/>
                    <a:pt x="16" y="2"/>
                  </a:cubicBezTo>
                  <a:cubicBezTo>
                    <a:pt x="17" y="2"/>
                    <a:pt x="17" y="2"/>
                    <a:pt x="17" y="2"/>
                  </a:cubicBezTo>
                  <a:cubicBezTo>
                    <a:pt x="18" y="1"/>
                    <a:pt x="18" y="1"/>
                    <a:pt x="18" y="1"/>
                  </a:cubicBezTo>
                  <a:cubicBezTo>
                    <a:pt x="19" y="1"/>
                    <a:pt x="20" y="0"/>
                    <a:pt x="21" y="0"/>
                  </a:cubicBezTo>
                  <a:cubicBezTo>
                    <a:pt x="22" y="0"/>
                    <a:pt x="22" y="0"/>
                    <a:pt x="23" y="1"/>
                  </a:cubicBezTo>
                  <a:cubicBezTo>
                    <a:pt x="23" y="0"/>
                    <a:pt x="23" y="0"/>
                    <a:pt x="23" y="0"/>
                  </a:cubicBezTo>
                  <a:cubicBezTo>
                    <a:pt x="24" y="1"/>
                    <a:pt x="24" y="1"/>
                    <a:pt x="24" y="1"/>
                  </a:cubicBezTo>
                  <a:cubicBezTo>
                    <a:pt x="25" y="2"/>
                    <a:pt x="26" y="2"/>
                    <a:pt x="26" y="2"/>
                  </a:cubicBezTo>
                  <a:cubicBezTo>
                    <a:pt x="28" y="4"/>
                    <a:pt x="28" y="4"/>
                    <a:pt x="28" y="4"/>
                  </a:cubicBezTo>
                  <a:cubicBezTo>
                    <a:pt x="28" y="4"/>
                    <a:pt x="28" y="4"/>
                    <a:pt x="28" y="4"/>
                  </a:cubicBezTo>
                  <a:cubicBezTo>
                    <a:pt x="30" y="5"/>
                    <a:pt x="30" y="7"/>
                    <a:pt x="30" y="9"/>
                  </a:cubicBezTo>
                  <a:cubicBezTo>
                    <a:pt x="30" y="10"/>
                    <a:pt x="30" y="10"/>
                    <a:pt x="30" y="10"/>
                  </a:cubicBezTo>
                  <a:cubicBezTo>
                    <a:pt x="30" y="14"/>
                    <a:pt x="30" y="14"/>
                    <a:pt x="30" y="14"/>
                  </a:cubicBezTo>
                  <a:cubicBezTo>
                    <a:pt x="30" y="14"/>
                    <a:pt x="30" y="14"/>
                    <a:pt x="30" y="14"/>
                  </a:cubicBezTo>
                  <a:cubicBezTo>
                    <a:pt x="28" y="17"/>
                    <a:pt x="28" y="17"/>
                    <a:pt x="28" y="17"/>
                  </a:cubicBezTo>
                  <a:cubicBezTo>
                    <a:pt x="27" y="19"/>
                    <a:pt x="27" y="19"/>
                    <a:pt x="27" y="19"/>
                  </a:cubicBezTo>
                  <a:cubicBezTo>
                    <a:pt x="26" y="21"/>
                    <a:pt x="26" y="21"/>
                    <a:pt x="26" y="21"/>
                  </a:cubicBezTo>
                  <a:cubicBezTo>
                    <a:pt x="23" y="23"/>
                    <a:pt x="21" y="24"/>
                    <a:pt x="20" y="24"/>
                  </a:cubicBezTo>
                  <a:cubicBezTo>
                    <a:pt x="20" y="25"/>
                    <a:pt x="19" y="26"/>
                    <a:pt x="18" y="26"/>
                  </a:cubicBezTo>
                  <a:cubicBezTo>
                    <a:pt x="17" y="26"/>
                    <a:pt x="17" y="26"/>
                    <a:pt x="17" y="26"/>
                  </a:cubicBezTo>
                  <a:cubicBezTo>
                    <a:pt x="15" y="27"/>
                    <a:pt x="15" y="27"/>
                    <a:pt x="15" y="27"/>
                  </a:cubicBezTo>
                  <a:cubicBezTo>
                    <a:pt x="14" y="27"/>
                    <a:pt x="14" y="27"/>
                    <a:pt x="14" y="27"/>
                  </a:cubicBezTo>
                  <a:cubicBezTo>
                    <a:pt x="11" y="28"/>
                    <a:pt x="11" y="28"/>
                    <a:pt x="11" y="28"/>
                  </a:cubicBezTo>
                  <a:cubicBezTo>
                    <a:pt x="10" y="27"/>
                    <a:pt x="10" y="27"/>
                    <a:pt x="10" y="27"/>
                  </a:cubicBezTo>
                  <a:cubicBezTo>
                    <a:pt x="9" y="27"/>
                    <a:pt x="9" y="27"/>
                    <a:pt x="9" y="27"/>
                  </a:cubicBezTo>
                  <a:cubicBezTo>
                    <a:pt x="9" y="28"/>
                    <a:pt x="9" y="29"/>
                    <a:pt x="9" y="30"/>
                  </a:cubicBezTo>
                  <a:cubicBezTo>
                    <a:pt x="8" y="30"/>
                    <a:pt x="8" y="30"/>
                    <a:pt x="8" y="30"/>
                  </a:cubicBezTo>
                  <a:cubicBezTo>
                    <a:pt x="8" y="31"/>
                    <a:pt x="8" y="31"/>
                    <a:pt x="8" y="31"/>
                  </a:cubicBezTo>
                  <a:cubicBezTo>
                    <a:pt x="7" y="33"/>
                    <a:pt x="7" y="33"/>
                    <a:pt x="7" y="33"/>
                  </a:cubicBezTo>
                  <a:cubicBezTo>
                    <a:pt x="7" y="34"/>
                    <a:pt x="8" y="35"/>
                    <a:pt x="8" y="36"/>
                  </a:cubicBezTo>
                  <a:cubicBezTo>
                    <a:pt x="7" y="37"/>
                    <a:pt x="7" y="37"/>
                    <a:pt x="7" y="37"/>
                  </a:cubicBezTo>
                  <a:cubicBezTo>
                    <a:pt x="7" y="37"/>
                    <a:pt x="7" y="38"/>
                    <a:pt x="7" y="39"/>
                  </a:cubicBezTo>
                  <a:cubicBezTo>
                    <a:pt x="7" y="39"/>
                    <a:pt x="7" y="39"/>
                    <a:pt x="7" y="39"/>
                  </a:cubicBezTo>
                  <a:cubicBezTo>
                    <a:pt x="7" y="40"/>
                    <a:pt x="7" y="40"/>
                    <a:pt x="8" y="40"/>
                  </a:cubicBezTo>
                  <a:cubicBezTo>
                    <a:pt x="8" y="41"/>
                    <a:pt x="8" y="42"/>
                    <a:pt x="9" y="42"/>
                  </a:cubicBezTo>
                  <a:cubicBezTo>
                    <a:pt x="10" y="43"/>
                    <a:pt x="10" y="43"/>
                    <a:pt x="10" y="43"/>
                  </a:cubicBezTo>
                  <a:cubicBezTo>
                    <a:pt x="12" y="43"/>
                    <a:pt x="12" y="43"/>
                    <a:pt x="12" y="43"/>
                  </a:cubicBezTo>
                  <a:cubicBezTo>
                    <a:pt x="12" y="44"/>
                    <a:pt x="12" y="44"/>
                    <a:pt x="12" y="44"/>
                  </a:cubicBezTo>
                  <a:cubicBezTo>
                    <a:pt x="13" y="44"/>
                    <a:pt x="13" y="44"/>
                    <a:pt x="13" y="44"/>
                  </a:cubicBezTo>
                  <a:cubicBezTo>
                    <a:pt x="16" y="44"/>
                    <a:pt x="16" y="44"/>
                    <a:pt x="16" y="44"/>
                  </a:cubicBezTo>
                  <a:cubicBezTo>
                    <a:pt x="18" y="44"/>
                    <a:pt x="18" y="44"/>
                    <a:pt x="18" y="44"/>
                  </a:cubicBezTo>
                  <a:cubicBezTo>
                    <a:pt x="19" y="43"/>
                    <a:pt x="19" y="43"/>
                    <a:pt x="19" y="43"/>
                  </a:cubicBezTo>
                  <a:cubicBezTo>
                    <a:pt x="20" y="43"/>
                    <a:pt x="20" y="43"/>
                    <a:pt x="20" y="43"/>
                  </a:cubicBezTo>
                  <a:cubicBezTo>
                    <a:pt x="21" y="41"/>
                    <a:pt x="21" y="41"/>
                    <a:pt x="21" y="41"/>
                  </a:cubicBezTo>
                  <a:cubicBezTo>
                    <a:pt x="21" y="41"/>
                    <a:pt x="21" y="41"/>
                    <a:pt x="21" y="41"/>
                  </a:cubicBezTo>
                  <a:cubicBezTo>
                    <a:pt x="24" y="40"/>
                    <a:pt x="24" y="40"/>
                    <a:pt x="24" y="40"/>
                  </a:cubicBezTo>
                  <a:cubicBezTo>
                    <a:pt x="24" y="40"/>
                    <a:pt x="25" y="39"/>
                    <a:pt x="25" y="39"/>
                  </a:cubicBezTo>
                  <a:cubicBezTo>
                    <a:pt x="25" y="39"/>
                    <a:pt x="25" y="39"/>
                    <a:pt x="25" y="39"/>
                  </a:cubicBezTo>
                  <a:cubicBezTo>
                    <a:pt x="27" y="38"/>
                    <a:pt x="28" y="38"/>
                    <a:pt x="28" y="36"/>
                  </a:cubicBezTo>
                  <a:cubicBezTo>
                    <a:pt x="29" y="36"/>
                    <a:pt x="30" y="35"/>
                    <a:pt x="31" y="35"/>
                  </a:cubicBezTo>
                  <a:cubicBezTo>
                    <a:pt x="32" y="35"/>
                    <a:pt x="32" y="35"/>
                    <a:pt x="32" y="35"/>
                  </a:cubicBezTo>
                  <a:cubicBezTo>
                    <a:pt x="33" y="36"/>
                    <a:pt x="34" y="38"/>
                    <a:pt x="34" y="39"/>
                  </a:cubicBezTo>
                  <a:moveTo>
                    <a:pt x="23" y="8"/>
                  </a:moveTo>
                  <a:cubicBezTo>
                    <a:pt x="23" y="8"/>
                    <a:pt x="23" y="8"/>
                    <a:pt x="23" y="8"/>
                  </a:cubicBezTo>
                  <a:cubicBezTo>
                    <a:pt x="23" y="8"/>
                    <a:pt x="23" y="8"/>
                    <a:pt x="23" y="8"/>
                  </a:cubicBezTo>
                  <a:cubicBezTo>
                    <a:pt x="22" y="8"/>
                    <a:pt x="22" y="8"/>
                    <a:pt x="22" y="8"/>
                  </a:cubicBezTo>
                  <a:cubicBezTo>
                    <a:pt x="22" y="8"/>
                    <a:pt x="21" y="8"/>
                    <a:pt x="21" y="8"/>
                  </a:cubicBezTo>
                  <a:cubicBezTo>
                    <a:pt x="20" y="9"/>
                    <a:pt x="20" y="9"/>
                    <a:pt x="20" y="9"/>
                  </a:cubicBezTo>
                  <a:cubicBezTo>
                    <a:pt x="19" y="9"/>
                    <a:pt x="19" y="9"/>
                    <a:pt x="19" y="9"/>
                  </a:cubicBezTo>
                  <a:cubicBezTo>
                    <a:pt x="19" y="9"/>
                    <a:pt x="19" y="9"/>
                    <a:pt x="19" y="9"/>
                  </a:cubicBezTo>
                  <a:cubicBezTo>
                    <a:pt x="17" y="11"/>
                    <a:pt x="17" y="11"/>
                    <a:pt x="17" y="11"/>
                  </a:cubicBezTo>
                  <a:cubicBezTo>
                    <a:pt x="16" y="12"/>
                    <a:pt x="16" y="12"/>
                    <a:pt x="16" y="12"/>
                  </a:cubicBezTo>
                  <a:cubicBezTo>
                    <a:pt x="14" y="15"/>
                    <a:pt x="14" y="15"/>
                    <a:pt x="14" y="15"/>
                  </a:cubicBezTo>
                  <a:cubicBezTo>
                    <a:pt x="13" y="16"/>
                    <a:pt x="13" y="16"/>
                    <a:pt x="13" y="16"/>
                  </a:cubicBezTo>
                  <a:cubicBezTo>
                    <a:pt x="13" y="17"/>
                    <a:pt x="13" y="18"/>
                    <a:pt x="12" y="19"/>
                  </a:cubicBezTo>
                  <a:cubicBezTo>
                    <a:pt x="12" y="19"/>
                    <a:pt x="12" y="19"/>
                    <a:pt x="12" y="19"/>
                  </a:cubicBezTo>
                  <a:cubicBezTo>
                    <a:pt x="12" y="19"/>
                    <a:pt x="13" y="19"/>
                    <a:pt x="14" y="19"/>
                  </a:cubicBezTo>
                  <a:cubicBezTo>
                    <a:pt x="15" y="18"/>
                    <a:pt x="15" y="18"/>
                    <a:pt x="15" y="18"/>
                  </a:cubicBezTo>
                  <a:cubicBezTo>
                    <a:pt x="15" y="17"/>
                    <a:pt x="15" y="17"/>
                    <a:pt x="15" y="17"/>
                  </a:cubicBezTo>
                  <a:cubicBezTo>
                    <a:pt x="17" y="18"/>
                    <a:pt x="17" y="18"/>
                    <a:pt x="17" y="18"/>
                  </a:cubicBezTo>
                  <a:cubicBezTo>
                    <a:pt x="17" y="16"/>
                    <a:pt x="17" y="16"/>
                    <a:pt x="17" y="16"/>
                  </a:cubicBezTo>
                  <a:cubicBezTo>
                    <a:pt x="18" y="16"/>
                    <a:pt x="18" y="16"/>
                    <a:pt x="18" y="16"/>
                  </a:cubicBezTo>
                  <a:cubicBezTo>
                    <a:pt x="19" y="17"/>
                    <a:pt x="19" y="17"/>
                    <a:pt x="19" y="17"/>
                  </a:cubicBezTo>
                  <a:cubicBezTo>
                    <a:pt x="20" y="15"/>
                    <a:pt x="20" y="15"/>
                    <a:pt x="20" y="15"/>
                  </a:cubicBezTo>
                  <a:cubicBezTo>
                    <a:pt x="20" y="15"/>
                    <a:pt x="20" y="15"/>
                    <a:pt x="20" y="15"/>
                  </a:cubicBezTo>
                  <a:cubicBezTo>
                    <a:pt x="20" y="14"/>
                    <a:pt x="20" y="14"/>
                    <a:pt x="20" y="14"/>
                  </a:cubicBezTo>
                  <a:cubicBezTo>
                    <a:pt x="22" y="14"/>
                    <a:pt x="22" y="14"/>
                    <a:pt x="22" y="14"/>
                  </a:cubicBezTo>
                  <a:cubicBezTo>
                    <a:pt x="22" y="13"/>
                    <a:pt x="22" y="13"/>
                    <a:pt x="22" y="13"/>
                  </a:cubicBezTo>
                  <a:cubicBezTo>
                    <a:pt x="22" y="13"/>
                    <a:pt x="22" y="13"/>
                    <a:pt x="22" y="13"/>
                  </a:cubicBezTo>
                  <a:cubicBezTo>
                    <a:pt x="24" y="11"/>
                    <a:pt x="24" y="11"/>
                    <a:pt x="24" y="11"/>
                  </a:cubicBezTo>
                  <a:cubicBezTo>
                    <a:pt x="24" y="10"/>
                    <a:pt x="24" y="10"/>
                    <a:pt x="24" y="9"/>
                  </a:cubicBezTo>
                  <a:cubicBezTo>
                    <a:pt x="24" y="9"/>
                    <a:pt x="24"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8"/>
            <p:cNvSpPr>
              <a:spLocks/>
            </p:cNvSpPr>
            <p:nvPr userDrawn="1"/>
          </p:nvSpPr>
          <p:spPr bwMode="auto">
            <a:xfrm>
              <a:off x="605" y="421"/>
              <a:ext cx="78" cy="94"/>
            </a:xfrm>
            <a:custGeom>
              <a:avLst/>
              <a:gdLst>
                <a:gd name="T0" fmla="*/ 33 w 38"/>
                <a:gd name="T1" fmla="*/ 8 h 45"/>
                <a:gd name="T2" fmla="*/ 30 w 38"/>
                <a:gd name="T3" fmla="*/ 9 h 45"/>
                <a:gd name="T4" fmla="*/ 27 w 38"/>
                <a:gd name="T5" fmla="*/ 10 h 45"/>
                <a:gd name="T6" fmla="*/ 26 w 38"/>
                <a:gd name="T7" fmla="*/ 11 h 45"/>
                <a:gd name="T8" fmla="*/ 22 w 38"/>
                <a:gd name="T9" fmla="*/ 14 h 45"/>
                <a:gd name="T10" fmla="*/ 19 w 38"/>
                <a:gd name="T11" fmla="*/ 16 h 45"/>
                <a:gd name="T12" fmla="*/ 17 w 38"/>
                <a:gd name="T13" fmla="*/ 19 h 45"/>
                <a:gd name="T14" fmla="*/ 15 w 38"/>
                <a:gd name="T15" fmla="*/ 22 h 45"/>
                <a:gd name="T16" fmla="*/ 14 w 38"/>
                <a:gd name="T17" fmla="*/ 24 h 45"/>
                <a:gd name="T18" fmla="*/ 13 w 38"/>
                <a:gd name="T19" fmla="*/ 26 h 45"/>
                <a:gd name="T20" fmla="*/ 12 w 38"/>
                <a:gd name="T21" fmla="*/ 28 h 45"/>
                <a:gd name="T22" fmla="*/ 12 w 38"/>
                <a:gd name="T23" fmla="*/ 29 h 45"/>
                <a:gd name="T24" fmla="*/ 10 w 38"/>
                <a:gd name="T25" fmla="*/ 32 h 45"/>
                <a:gd name="T26" fmla="*/ 10 w 38"/>
                <a:gd name="T27" fmla="*/ 36 h 45"/>
                <a:gd name="T28" fmla="*/ 10 w 38"/>
                <a:gd name="T29" fmla="*/ 38 h 45"/>
                <a:gd name="T30" fmla="*/ 12 w 38"/>
                <a:gd name="T31" fmla="*/ 41 h 45"/>
                <a:gd name="T32" fmla="*/ 9 w 38"/>
                <a:gd name="T33" fmla="*/ 44 h 45"/>
                <a:gd name="T34" fmla="*/ 3 w 38"/>
                <a:gd name="T35" fmla="*/ 44 h 45"/>
                <a:gd name="T36" fmla="*/ 2 w 38"/>
                <a:gd name="T37" fmla="*/ 41 h 45"/>
                <a:gd name="T38" fmla="*/ 2 w 38"/>
                <a:gd name="T39" fmla="*/ 37 h 45"/>
                <a:gd name="T40" fmla="*/ 2 w 38"/>
                <a:gd name="T41" fmla="*/ 34 h 45"/>
                <a:gd name="T42" fmla="*/ 2 w 38"/>
                <a:gd name="T43" fmla="*/ 31 h 45"/>
                <a:gd name="T44" fmla="*/ 2 w 38"/>
                <a:gd name="T45" fmla="*/ 27 h 45"/>
                <a:gd name="T46" fmla="*/ 2 w 38"/>
                <a:gd name="T47" fmla="*/ 25 h 45"/>
                <a:gd name="T48" fmla="*/ 2 w 38"/>
                <a:gd name="T49" fmla="*/ 22 h 45"/>
                <a:gd name="T50" fmla="*/ 2 w 38"/>
                <a:gd name="T51" fmla="*/ 20 h 45"/>
                <a:gd name="T52" fmla="*/ 2 w 38"/>
                <a:gd name="T53" fmla="*/ 17 h 45"/>
                <a:gd name="T54" fmla="*/ 2 w 38"/>
                <a:gd name="T55" fmla="*/ 14 h 45"/>
                <a:gd name="T56" fmla="*/ 0 w 38"/>
                <a:gd name="T57" fmla="*/ 11 h 45"/>
                <a:gd name="T58" fmla="*/ 1 w 38"/>
                <a:gd name="T59" fmla="*/ 9 h 45"/>
                <a:gd name="T60" fmla="*/ 0 w 38"/>
                <a:gd name="T61" fmla="*/ 5 h 45"/>
                <a:gd name="T62" fmla="*/ 4 w 38"/>
                <a:gd name="T63" fmla="*/ 0 h 45"/>
                <a:gd name="T64" fmla="*/ 7 w 38"/>
                <a:gd name="T65" fmla="*/ 3 h 45"/>
                <a:gd name="T66" fmla="*/ 8 w 38"/>
                <a:gd name="T67" fmla="*/ 7 h 45"/>
                <a:gd name="T68" fmla="*/ 9 w 38"/>
                <a:gd name="T69" fmla="*/ 13 h 45"/>
                <a:gd name="T70" fmla="*/ 9 w 38"/>
                <a:gd name="T71" fmla="*/ 15 h 45"/>
                <a:gd name="T72" fmla="*/ 9 w 38"/>
                <a:gd name="T73" fmla="*/ 20 h 45"/>
                <a:gd name="T74" fmla="*/ 9 w 38"/>
                <a:gd name="T75" fmla="*/ 21 h 45"/>
                <a:gd name="T76" fmla="*/ 10 w 38"/>
                <a:gd name="T77" fmla="*/ 21 h 45"/>
                <a:gd name="T78" fmla="*/ 11 w 38"/>
                <a:gd name="T79" fmla="*/ 18 h 45"/>
                <a:gd name="T80" fmla="*/ 13 w 38"/>
                <a:gd name="T81" fmla="*/ 16 h 45"/>
                <a:gd name="T82" fmla="*/ 14 w 38"/>
                <a:gd name="T83" fmla="*/ 13 h 45"/>
                <a:gd name="T84" fmla="*/ 17 w 38"/>
                <a:gd name="T85" fmla="*/ 10 h 45"/>
                <a:gd name="T86" fmla="*/ 18 w 38"/>
                <a:gd name="T87" fmla="*/ 8 h 45"/>
                <a:gd name="T88" fmla="*/ 20 w 38"/>
                <a:gd name="T89" fmla="*/ 8 h 45"/>
                <a:gd name="T90" fmla="*/ 21 w 38"/>
                <a:gd name="T91" fmla="*/ 7 h 45"/>
                <a:gd name="T92" fmla="*/ 23 w 38"/>
                <a:gd name="T93" fmla="*/ 6 h 45"/>
                <a:gd name="T94" fmla="*/ 24 w 38"/>
                <a:gd name="T95" fmla="*/ 5 h 45"/>
                <a:gd name="T96" fmla="*/ 27 w 38"/>
                <a:gd name="T97" fmla="*/ 3 h 45"/>
                <a:gd name="T98" fmla="*/ 31 w 38"/>
                <a:gd name="T99" fmla="*/ 2 h 45"/>
                <a:gd name="T100" fmla="*/ 31 w 38"/>
                <a:gd name="T101" fmla="*/ 2 h 45"/>
                <a:gd name="T102" fmla="*/ 33 w 38"/>
                <a:gd name="T103" fmla="*/ 2 h 45"/>
                <a:gd name="T104" fmla="*/ 38 w 38"/>
                <a:gd name="T105"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45">
                  <a:moveTo>
                    <a:pt x="37" y="8"/>
                  </a:moveTo>
                  <a:cubicBezTo>
                    <a:pt x="33" y="8"/>
                    <a:pt x="33" y="8"/>
                    <a:pt x="33" y="8"/>
                  </a:cubicBezTo>
                  <a:cubicBezTo>
                    <a:pt x="31" y="9"/>
                    <a:pt x="31" y="9"/>
                    <a:pt x="31" y="9"/>
                  </a:cubicBezTo>
                  <a:cubicBezTo>
                    <a:pt x="30" y="9"/>
                    <a:pt x="30" y="9"/>
                    <a:pt x="30" y="9"/>
                  </a:cubicBezTo>
                  <a:cubicBezTo>
                    <a:pt x="28" y="10"/>
                    <a:pt x="28" y="10"/>
                    <a:pt x="28" y="10"/>
                  </a:cubicBezTo>
                  <a:cubicBezTo>
                    <a:pt x="27" y="10"/>
                    <a:pt x="27" y="10"/>
                    <a:pt x="27" y="10"/>
                  </a:cubicBezTo>
                  <a:cubicBezTo>
                    <a:pt x="26" y="11"/>
                    <a:pt x="26" y="11"/>
                    <a:pt x="26" y="11"/>
                  </a:cubicBezTo>
                  <a:cubicBezTo>
                    <a:pt x="26" y="11"/>
                    <a:pt x="26" y="11"/>
                    <a:pt x="26" y="11"/>
                  </a:cubicBezTo>
                  <a:cubicBezTo>
                    <a:pt x="24" y="12"/>
                    <a:pt x="24" y="12"/>
                    <a:pt x="24" y="12"/>
                  </a:cubicBezTo>
                  <a:cubicBezTo>
                    <a:pt x="22" y="14"/>
                    <a:pt x="22" y="14"/>
                    <a:pt x="22" y="14"/>
                  </a:cubicBezTo>
                  <a:cubicBezTo>
                    <a:pt x="21" y="14"/>
                    <a:pt x="21" y="14"/>
                    <a:pt x="21" y="14"/>
                  </a:cubicBezTo>
                  <a:cubicBezTo>
                    <a:pt x="20" y="15"/>
                    <a:pt x="20" y="16"/>
                    <a:pt x="19" y="16"/>
                  </a:cubicBezTo>
                  <a:cubicBezTo>
                    <a:pt x="18" y="19"/>
                    <a:pt x="18" y="19"/>
                    <a:pt x="18" y="19"/>
                  </a:cubicBezTo>
                  <a:cubicBezTo>
                    <a:pt x="17" y="19"/>
                    <a:pt x="17" y="19"/>
                    <a:pt x="17" y="19"/>
                  </a:cubicBezTo>
                  <a:cubicBezTo>
                    <a:pt x="17" y="20"/>
                    <a:pt x="17" y="20"/>
                    <a:pt x="17" y="21"/>
                  </a:cubicBezTo>
                  <a:cubicBezTo>
                    <a:pt x="15" y="22"/>
                    <a:pt x="15" y="22"/>
                    <a:pt x="15" y="22"/>
                  </a:cubicBezTo>
                  <a:cubicBezTo>
                    <a:pt x="14" y="23"/>
                    <a:pt x="14" y="23"/>
                    <a:pt x="14" y="23"/>
                  </a:cubicBezTo>
                  <a:cubicBezTo>
                    <a:pt x="14" y="24"/>
                    <a:pt x="14" y="24"/>
                    <a:pt x="14" y="24"/>
                  </a:cubicBezTo>
                  <a:cubicBezTo>
                    <a:pt x="13" y="26"/>
                    <a:pt x="13" y="26"/>
                    <a:pt x="13" y="26"/>
                  </a:cubicBezTo>
                  <a:cubicBezTo>
                    <a:pt x="13" y="26"/>
                    <a:pt x="13" y="26"/>
                    <a:pt x="13" y="26"/>
                  </a:cubicBezTo>
                  <a:cubicBezTo>
                    <a:pt x="13" y="27"/>
                    <a:pt x="13" y="27"/>
                    <a:pt x="13" y="27"/>
                  </a:cubicBezTo>
                  <a:cubicBezTo>
                    <a:pt x="12" y="28"/>
                    <a:pt x="12" y="28"/>
                    <a:pt x="12" y="28"/>
                  </a:cubicBezTo>
                  <a:cubicBezTo>
                    <a:pt x="13" y="28"/>
                    <a:pt x="13" y="28"/>
                    <a:pt x="13" y="29"/>
                  </a:cubicBezTo>
                  <a:cubicBezTo>
                    <a:pt x="12" y="29"/>
                    <a:pt x="12" y="29"/>
                    <a:pt x="12" y="29"/>
                  </a:cubicBezTo>
                  <a:cubicBezTo>
                    <a:pt x="11" y="31"/>
                    <a:pt x="11" y="31"/>
                    <a:pt x="11" y="31"/>
                  </a:cubicBezTo>
                  <a:cubicBezTo>
                    <a:pt x="10" y="32"/>
                    <a:pt x="10" y="32"/>
                    <a:pt x="10" y="32"/>
                  </a:cubicBezTo>
                  <a:cubicBezTo>
                    <a:pt x="11" y="34"/>
                    <a:pt x="11" y="34"/>
                    <a:pt x="11" y="34"/>
                  </a:cubicBezTo>
                  <a:cubicBezTo>
                    <a:pt x="10" y="36"/>
                    <a:pt x="10" y="36"/>
                    <a:pt x="10" y="36"/>
                  </a:cubicBezTo>
                  <a:cubicBezTo>
                    <a:pt x="10" y="36"/>
                    <a:pt x="10" y="37"/>
                    <a:pt x="10" y="37"/>
                  </a:cubicBezTo>
                  <a:cubicBezTo>
                    <a:pt x="10" y="37"/>
                    <a:pt x="10" y="38"/>
                    <a:pt x="10" y="38"/>
                  </a:cubicBezTo>
                  <a:cubicBezTo>
                    <a:pt x="10" y="39"/>
                    <a:pt x="10" y="39"/>
                    <a:pt x="10" y="39"/>
                  </a:cubicBezTo>
                  <a:cubicBezTo>
                    <a:pt x="12" y="41"/>
                    <a:pt x="12" y="41"/>
                    <a:pt x="12" y="41"/>
                  </a:cubicBezTo>
                  <a:cubicBezTo>
                    <a:pt x="10" y="43"/>
                    <a:pt x="10" y="43"/>
                    <a:pt x="10" y="43"/>
                  </a:cubicBezTo>
                  <a:cubicBezTo>
                    <a:pt x="9" y="44"/>
                    <a:pt x="9" y="44"/>
                    <a:pt x="9" y="44"/>
                  </a:cubicBezTo>
                  <a:cubicBezTo>
                    <a:pt x="6" y="45"/>
                    <a:pt x="6" y="45"/>
                    <a:pt x="6" y="45"/>
                  </a:cubicBezTo>
                  <a:cubicBezTo>
                    <a:pt x="3" y="44"/>
                    <a:pt x="3" y="44"/>
                    <a:pt x="3" y="44"/>
                  </a:cubicBezTo>
                  <a:cubicBezTo>
                    <a:pt x="3" y="41"/>
                    <a:pt x="3" y="41"/>
                    <a:pt x="3" y="41"/>
                  </a:cubicBezTo>
                  <a:cubicBezTo>
                    <a:pt x="2" y="41"/>
                    <a:pt x="2" y="41"/>
                    <a:pt x="2" y="41"/>
                  </a:cubicBezTo>
                  <a:cubicBezTo>
                    <a:pt x="2" y="39"/>
                    <a:pt x="2" y="39"/>
                    <a:pt x="2" y="39"/>
                  </a:cubicBezTo>
                  <a:cubicBezTo>
                    <a:pt x="2" y="38"/>
                    <a:pt x="2" y="37"/>
                    <a:pt x="2" y="37"/>
                  </a:cubicBezTo>
                  <a:cubicBezTo>
                    <a:pt x="2" y="36"/>
                    <a:pt x="2" y="36"/>
                    <a:pt x="2" y="35"/>
                  </a:cubicBezTo>
                  <a:cubicBezTo>
                    <a:pt x="2" y="34"/>
                    <a:pt x="2" y="34"/>
                    <a:pt x="2" y="34"/>
                  </a:cubicBezTo>
                  <a:cubicBezTo>
                    <a:pt x="2" y="34"/>
                    <a:pt x="1" y="33"/>
                    <a:pt x="1" y="32"/>
                  </a:cubicBezTo>
                  <a:cubicBezTo>
                    <a:pt x="1" y="32"/>
                    <a:pt x="2" y="31"/>
                    <a:pt x="2" y="31"/>
                  </a:cubicBezTo>
                  <a:cubicBezTo>
                    <a:pt x="2" y="31"/>
                    <a:pt x="2" y="30"/>
                    <a:pt x="2" y="28"/>
                  </a:cubicBezTo>
                  <a:cubicBezTo>
                    <a:pt x="2" y="27"/>
                    <a:pt x="2" y="27"/>
                    <a:pt x="2" y="27"/>
                  </a:cubicBezTo>
                  <a:cubicBezTo>
                    <a:pt x="2" y="26"/>
                    <a:pt x="2" y="26"/>
                    <a:pt x="2" y="26"/>
                  </a:cubicBezTo>
                  <a:cubicBezTo>
                    <a:pt x="2" y="25"/>
                    <a:pt x="2" y="25"/>
                    <a:pt x="2" y="25"/>
                  </a:cubicBezTo>
                  <a:cubicBezTo>
                    <a:pt x="2" y="24"/>
                    <a:pt x="2" y="24"/>
                    <a:pt x="2" y="24"/>
                  </a:cubicBezTo>
                  <a:cubicBezTo>
                    <a:pt x="2" y="22"/>
                    <a:pt x="2" y="22"/>
                    <a:pt x="2" y="22"/>
                  </a:cubicBezTo>
                  <a:cubicBezTo>
                    <a:pt x="2" y="21"/>
                    <a:pt x="2" y="21"/>
                    <a:pt x="2" y="21"/>
                  </a:cubicBezTo>
                  <a:cubicBezTo>
                    <a:pt x="2" y="20"/>
                    <a:pt x="2" y="20"/>
                    <a:pt x="2" y="20"/>
                  </a:cubicBezTo>
                  <a:cubicBezTo>
                    <a:pt x="2" y="18"/>
                    <a:pt x="2" y="18"/>
                    <a:pt x="2" y="18"/>
                  </a:cubicBezTo>
                  <a:cubicBezTo>
                    <a:pt x="2" y="18"/>
                    <a:pt x="2" y="17"/>
                    <a:pt x="2" y="17"/>
                  </a:cubicBezTo>
                  <a:cubicBezTo>
                    <a:pt x="2" y="16"/>
                    <a:pt x="2" y="15"/>
                    <a:pt x="1" y="15"/>
                  </a:cubicBezTo>
                  <a:cubicBezTo>
                    <a:pt x="2" y="14"/>
                    <a:pt x="2" y="14"/>
                    <a:pt x="2" y="14"/>
                  </a:cubicBezTo>
                  <a:cubicBezTo>
                    <a:pt x="1" y="12"/>
                    <a:pt x="1" y="12"/>
                    <a:pt x="1" y="12"/>
                  </a:cubicBezTo>
                  <a:cubicBezTo>
                    <a:pt x="0" y="11"/>
                    <a:pt x="0" y="11"/>
                    <a:pt x="0" y="11"/>
                  </a:cubicBezTo>
                  <a:cubicBezTo>
                    <a:pt x="1" y="9"/>
                    <a:pt x="1" y="9"/>
                    <a:pt x="1" y="9"/>
                  </a:cubicBezTo>
                  <a:cubicBezTo>
                    <a:pt x="1" y="9"/>
                    <a:pt x="1" y="9"/>
                    <a:pt x="1" y="9"/>
                  </a:cubicBezTo>
                  <a:cubicBezTo>
                    <a:pt x="0" y="6"/>
                    <a:pt x="0" y="6"/>
                    <a:pt x="0" y="6"/>
                  </a:cubicBezTo>
                  <a:cubicBezTo>
                    <a:pt x="0" y="5"/>
                    <a:pt x="0" y="5"/>
                    <a:pt x="0" y="5"/>
                  </a:cubicBezTo>
                  <a:cubicBezTo>
                    <a:pt x="0" y="5"/>
                    <a:pt x="0" y="4"/>
                    <a:pt x="0" y="4"/>
                  </a:cubicBezTo>
                  <a:cubicBezTo>
                    <a:pt x="0" y="3"/>
                    <a:pt x="1" y="1"/>
                    <a:pt x="4" y="0"/>
                  </a:cubicBezTo>
                  <a:cubicBezTo>
                    <a:pt x="7" y="1"/>
                    <a:pt x="7" y="1"/>
                    <a:pt x="7" y="1"/>
                  </a:cubicBezTo>
                  <a:cubicBezTo>
                    <a:pt x="7" y="3"/>
                    <a:pt x="7" y="3"/>
                    <a:pt x="7" y="3"/>
                  </a:cubicBezTo>
                  <a:cubicBezTo>
                    <a:pt x="8" y="4"/>
                    <a:pt x="8" y="4"/>
                    <a:pt x="8" y="4"/>
                  </a:cubicBezTo>
                  <a:cubicBezTo>
                    <a:pt x="8" y="7"/>
                    <a:pt x="8" y="7"/>
                    <a:pt x="8" y="7"/>
                  </a:cubicBezTo>
                  <a:cubicBezTo>
                    <a:pt x="8" y="9"/>
                    <a:pt x="9" y="11"/>
                    <a:pt x="9" y="11"/>
                  </a:cubicBezTo>
                  <a:cubicBezTo>
                    <a:pt x="9" y="13"/>
                    <a:pt x="9" y="13"/>
                    <a:pt x="9" y="13"/>
                  </a:cubicBezTo>
                  <a:cubicBezTo>
                    <a:pt x="9" y="13"/>
                    <a:pt x="9" y="13"/>
                    <a:pt x="9" y="14"/>
                  </a:cubicBezTo>
                  <a:cubicBezTo>
                    <a:pt x="9" y="15"/>
                    <a:pt x="9" y="15"/>
                    <a:pt x="9" y="15"/>
                  </a:cubicBezTo>
                  <a:cubicBezTo>
                    <a:pt x="9" y="17"/>
                    <a:pt x="9" y="17"/>
                    <a:pt x="9" y="17"/>
                  </a:cubicBezTo>
                  <a:cubicBezTo>
                    <a:pt x="9" y="20"/>
                    <a:pt x="9" y="20"/>
                    <a:pt x="9" y="20"/>
                  </a:cubicBezTo>
                  <a:cubicBezTo>
                    <a:pt x="8" y="21"/>
                    <a:pt x="8" y="21"/>
                    <a:pt x="8" y="21"/>
                  </a:cubicBezTo>
                  <a:cubicBezTo>
                    <a:pt x="9" y="21"/>
                    <a:pt x="9" y="21"/>
                    <a:pt x="9" y="21"/>
                  </a:cubicBezTo>
                  <a:cubicBezTo>
                    <a:pt x="9" y="22"/>
                    <a:pt x="9" y="22"/>
                    <a:pt x="9" y="22"/>
                  </a:cubicBezTo>
                  <a:cubicBezTo>
                    <a:pt x="9" y="22"/>
                    <a:pt x="9" y="21"/>
                    <a:pt x="10" y="21"/>
                  </a:cubicBezTo>
                  <a:cubicBezTo>
                    <a:pt x="10" y="19"/>
                    <a:pt x="10" y="19"/>
                    <a:pt x="10" y="19"/>
                  </a:cubicBezTo>
                  <a:cubicBezTo>
                    <a:pt x="10" y="19"/>
                    <a:pt x="10" y="18"/>
                    <a:pt x="11" y="18"/>
                  </a:cubicBezTo>
                  <a:cubicBezTo>
                    <a:pt x="11" y="17"/>
                    <a:pt x="11" y="17"/>
                    <a:pt x="11" y="17"/>
                  </a:cubicBezTo>
                  <a:cubicBezTo>
                    <a:pt x="13" y="16"/>
                    <a:pt x="13" y="16"/>
                    <a:pt x="13" y="16"/>
                  </a:cubicBezTo>
                  <a:cubicBezTo>
                    <a:pt x="13" y="15"/>
                    <a:pt x="13" y="15"/>
                    <a:pt x="13" y="15"/>
                  </a:cubicBezTo>
                  <a:cubicBezTo>
                    <a:pt x="14" y="13"/>
                    <a:pt x="14" y="13"/>
                    <a:pt x="14" y="13"/>
                  </a:cubicBezTo>
                  <a:cubicBezTo>
                    <a:pt x="15" y="12"/>
                    <a:pt x="15" y="12"/>
                    <a:pt x="15" y="12"/>
                  </a:cubicBezTo>
                  <a:cubicBezTo>
                    <a:pt x="16" y="11"/>
                    <a:pt x="17" y="10"/>
                    <a:pt x="17" y="10"/>
                  </a:cubicBezTo>
                  <a:cubicBezTo>
                    <a:pt x="18" y="10"/>
                    <a:pt x="18" y="10"/>
                    <a:pt x="18" y="10"/>
                  </a:cubicBezTo>
                  <a:cubicBezTo>
                    <a:pt x="18" y="8"/>
                    <a:pt x="18" y="8"/>
                    <a:pt x="18" y="8"/>
                  </a:cubicBezTo>
                  <a:cubicBezTo>
                    <a:pt x="19" y="8"/>
                    <a:pt x="19" y="8"/>
                    <a:pt x="19" y="8"/>
                  </a:cubicBezTo>
                  <a:cubicBezTo>
                    <a:pt x="20" y="8"/>
                    <a:pt x="20" y="8"/>
                    <a:pt x="20" y="8"/>
                  </a:cubicBezTo>
                  <a:cubicBezTo>
                    <a:pt x="20" y="7"/>
                    <a:pt x="20" y="7"/>
                    <a:pt x="20" y="7"/>
                  </a:cubicBezTo>
                  <a:cubicBezTo>
                    <a:pt x="21" y="7"/>
                    <a:pt x="21" y="7"/>
                    <a:pt x="21" y="7"/>
                  </a:cubicBezTo>
                  <a:cubicBezTo>
                    <a:pt x="22" y="6"/>
                    <a:pt x="22" y="6"/>
                    <a:pt x="22" y="6"/>
                  </a:cubicBezTo>
                  <a:cubicBezTo>
                    <a:pt x="23" y="6"/>
                    <a:pt x="23" y="6"/>
                    <a:pt x="23" y="6"/>
                  </a:cubicBezTo>
                  <a:cubicBezTo>
                    <a:pt x="23" y="6"/>
                    <a:pt x="23" y="6"/>
                    <a:pt x="23" y="6"/>
                  </a:cubicBezTo>
                  <a:cubicBezTo>
                    <a:pt x="24" y="5"/>
                    <a:pt x="24" y="5"/>
                    <a:pt x="24" y="5"/>
                  </a:cubicBezTo>
                  <a:cubicBezTo>
                    <a:pt x="25" y="4"/>
                    <a:pt x="25" y="4"/>
                    <a:pt x="25" y="4"/>
                  </a:cubicBezTo>
                  <a:cubicBezTo>
                    <a:pt x="27" y="3"/>
                    <a:pt x="27" y="3"/>
                    <a:pt x="27" y="3"/>
                  </a:cubicBezTo>
                  <a:cubicBezTo>
                    <a:pt x="29" y="2"/>
                    <a:pt x="29" y="2"/>
                    <a:pt x="29" y="2"/>
                  </a:cubicBezTo>
                  <a:cubicBezTo>
                    <a:pt x="30" y="2"/>
                    <a:pt x="30" y="2"/>
                    <a:pt x="31" y="2"/>
                  </a:cubicBezTo>
                  <a:cubicBezTo>
                    <a:pt x="31" y="2"/>
                    <a:pt x="31" y="2"/>
                    <a:pt x="31" y="2"/>
                  </a:cubicBezTo>
                  <a:cubicBezTo>
                    <a:pt x="31" y="2"/>
                    <a:pt x="31" y="2"/>
                    <a:pt x="31" y="2"/>
                  </a:cubicBezTo>
                  <a:cubicBezTo>
                    <a:pt x="31" y="2"/>
                    <a:pt x="31" y="2"/>
                    <a:pt x="32" y="2"/>
                  </a:cubicBezTo>
                  <a:cubicBezTo>
                    <a:pt x="32" y="2"/>
                    <a:pt x="33" y="2"/>
                    <a:pt x="33" y="2"/>
                  </a:cubicBezTo>
                  <a:cubicBezTo>
                    <a:pt x="34" y="2"/>
                    <a:pt x="34" y="2"/>
                    <a:pt x="35" y="2"/>
                  </a:cubicBezTo>
                  <a:cubicBezTo>
                    <a:pt x="37" y="2"/>
                    <a:pt x="37" y="3"/>
                    <a:pt x="38" y="4"/>
                  </a:cubicBezTo>
                  <a:lnTo>
                    <a:pt x="3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9"/>
            <p:cNvSpPr>
              <a:spLocks/>
            </p:cNvSpPr>
            <p:nvPr userDrawn="1"/>
          </p:nvSpPr>
          <p:spPr bwMode="auto">
            <a:xfrm>
              <a:off x="675" y="415"/>
              <a:ext cx="89" cy="98"/>
            </a:xfrm>
            <a:custGeom>
              <a:avLst/>
              <a:gdLst>
                <a:gd name="T0" fmla="*/ 40 w 43"/>
                <a:gd name="T1" fmla="*/ 41 h 47"/>
                <a:gd name="T2" fmla="*/ 36 w 43"/>
                <a:gd name="T3" fmla="*/ 44 h 47"/>
                <a:gd name="T4" fmla="*/ 31 w 43"/>
                <a:gd name="T5" fmla="*/ 45 h 47"/>
                <a:gd name="T6" fmla="*/ 26 w 43"/>
                <a:gd name="T7" fmla="*/ 46 h 47"/>
                <a:gd name="T8" fmla="*/ 22 w 43"/>
                <a:gd name="T9" fmla="*/ 46 h 47"/>
                <a:gd name="T10" fmla="*/ 19 w 43"/>
                <a:gd name="T11" fmla="*/ 46 h 47"/>
                <a:gd name="T12" fmla="*/ 14 w 43"/>
                <a:gd name="T13" fmla="*/ 46 h 47"/>
                <a:gd name="T14" fmla="*/ 9 w 43"/>
                <a:gd name="T15" fmla="*/ 45 h 47"/>
                <a:gd name="T16" fmla="*/ 5 w 43"/>
                <a:gd name="T17" fmla="*/ 45 h 47"/>
                <a:gd name="T18" fmla="*/ 0 w 43"/>
                <a:gd name="T19" fmla="*/ 37 h 47"/>
                <a:gd name="T20" fmla="*/ 6 w 43"/>
                <a:gd name="T21" fmla="*/ 36 h 47"/>
                <a:gd name="T22" fmla="*/ 10 w 43"/>
                <a:gd name="T23" fmla="*/ 38 h 47"/>
                <a:gd name="T24" fmla="*/ 12 w 43"/>
                <a:gd name="T25" fmla="*/ 40 h 47"/>
                <a:gd name="T26" fmla="*/ 28 w 43"/>
                <a:gd name="T27" fmla="*/ 38 h 47"/>
                <a:gd name="T28" fmla="*/ 30 w 43"/>
                <a:gd name="T29" fmla="*/ 38 h 47"/>
                <a:gd name="T30" fmla="*/ 34 w 43"/>
                <a:gd name="T31" fmla="*/ 36 h 47"/>
                <a:gd name="T32" fmla="*/ 32 w 43"/>
                <a:gd name="T33" fmla="*/ 34 h 47"/>
                <a:gd name="T34" fmla="*/ 31 w 43"/>
                <a:gd name="T35" fmla="*/ 33 h 47"/>
                <a:gd name="T36" fmla="*/ 28 w 43"/>
                <a:gd name="T37" fmla="*/ 32 h 47"/>
                <a:gd name="T38" fmla="*/ 24 w 43"/>
                <a:gd name="T39" fmla="*/ 31 h 47"/>
                <a:gd name="T40" fmla="*/ 21 w 43"/>
                <a:gd name="T41" fmla="*/ 31 h 47"/>
                <a:gd name="T42" fmla="*/ 16 w 43"/>
                <a:gd name="T43" fmla="*/ 28 h 47"/>
                <a:gd name="T44" fmla="*/ 9 w 43"/>
                <a:gd name="T45" fmla="*/ 25 h 47"/>
                <a:gd name="T46" fmla="*/ 5 w 43"/>
                <a:gd name="T47" fmla="*/ 14 h 47"/>
                <a:gd name="T48" fmla="*/ 9 w 43"/>
                <a:gd name="T49" fmla="*/ 7 h 47"/>
                <a:gd name="T50" fmla="*/ 14 w 43"/>
                <a:gd name="T51" fmla="*/ 4 h 47"/>
                <a:gd name="T52" fmla="*/ 23 w 43"/>
                <a:gd name="T53" fmla="*/ 1 h 47"/>
                <a:gd name="T54" fmla="*/ 33 w 43"/>
                <a:gd name="T55" fmla="*/ 1 h 47"/>
                <a:gd name="T56" fmla="*/ 37 w 43"/>
                <a:gd name="T57" fmla="*/ 4 h 47"/>
                <a:gd name="T58" fmla="*/ 33 w 43"/>
                <a:gd name="T59" fmla="*/ 10 h 47"/>
                <a:gd name="T60" fmla="*/ 29 w 43"/>
                <a:gd name="T61" fmla="*/ 8 h 47"/>
                <a:gd name="T62" fmla="*/ 26 w 43"/>
                <a:gd name="T63" fmla="*/ 8 h 47"/>
                <a:gd name="T64" fmla="*/ 19 w 43"/>
                <a:gd name="T65" fmla="*/ 10 h 47"/>
                <a:gd name="T66" fmla="*/ 16 w 43"/>
                <a:gd name="T67" fmla="*/ 11 h 47"/>
                <a:gd name="T68" fmla="*/ 15 w 43"/>
                <a:gd name="T69" fmla="*/ 13 h 47"/>
                <a:gd name="T70" fmla="*/ 12 w 43"/>
                <a:gd name="T71" fmla="*/ 17 h 47"/>
                <a:gd name="T72" fmla="*/ 15 w 43"/>
                <a:gd name="T73" fmla="*/ 21 h 47"/>
                <a:gd name="T74" fmla="*/ 21 w 43"/>
                <a:gd name="T75" fmla="*/ 24 h 47"/>
                <a:gd name="T76" fmla="*/ 28 w 43"/>
                <a:gd name="T77" fmla="*/ 26 h 47"/>
                <a:gd name="T78" fmla="*/ 32 w 43"/>
                <a:gd name="T79" fmla="*/ 27 h 47"/>
                <a:gd name="T80" fmla="*/ 36 w 43"/>
                <a:gd name="T81" fmla="*/ 28 h 47"/>
                <a:gd name="T82" fmla="*/ 42 w 43"/>
                <a:gd name="T83" fmla="*/ 33 h 47"/>
                <a:gd name="T84" fmla="*/ 43 w 43"/>
                <a:gd name="T8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47">
                  <a:moveTo>
                    <a:pt x="42" y="38"/>
                  </a:moveTo>
                  <a:cubicBezTo>
                    <a:pt x="40" y="41"/>
                    <a:pt x="40" y="41"/>
                    <a:pt x="40" y="41"/>
                  </a:cubicBezTo>
                  <a:cubicBezTo>
                    <a:pt x="40" y="41"/>
                    <a:pt x="40" y="41"/>
                    <a:pt x="40" y="41"/>
                  </a:cubicBezTo>
                  <a:cubicBezTo>
                    <a:pt x="39" y="43"/>
                    <a:pt x="39" y="43"/>
                    <a:pt x="39" y="43"/>
                  </a:cubicBezTo>
                  <a:cubicBezTo>
                    <a:pt x="37" y="43"/>
                    <a:pt x="37" y="43"/>
                    <a:pt x="37" y="43"/>
                  </a:cubicBezTo>
                  <a:cubicBezTo>
                    <a:pt x="36" y="44"/>
                    <a:pt x="36" y="44"/>
                    <a:pt x="36" y="44"/>
                  </a:cubicBezTo>
                  <a:cubicBezTo>
                    <a:pt x="33" y="44"/>
                    <a:pt x="33" y="44"/>
                    <a:pt x="33" y="44"/>
                  </a:cubicBezTo>
                  <a:cubicBezTo>
                    <a:pt x="32" y="45"/>
                    <a:pt x="32" y="45"/>
                    <a:pt x="32" y="45"/>
                  </a:cubicBezTo>
                  <a:cubicBezTo>
                    <a:pt x="31" y="45"/>
                    <a:pt x="31" y="45"/>
                    <a:pt x="31" y="45"/>
                  </a:cubicBezTo>
                  <a:cubicBezTo>
                    <a:pt x="30" y="45"/>
                    <a:pt x="30" y="45"/>
                    <a:pt x="30" y="45"/>
                  </a:cubicBezTo>
                  <a:cubicBezTo>
                    <a:pt x="30" y="46"/>
                    <a:pt x="30" y="46"/>
                    <a:pt x="30" y="46"/>
                  </a:cubicBezTo>
                  <a:cubicBezTo>
                    <a:pt x="26" y="46"/>
                    <a:pt x="26" y="46"/>
                    <a:pt x="26" y="46"/>
                  </a:cubicBezTo>
                  <a:cubicBezTo>
                    <a:pt x="24" y="46"/>
                    <a:pt x="24" y="46"/>
                    <a:pt x="24" y="46"/>
                  </a:cubicBezTo>
                  <a:cubicBezTo>
                    <a:pt x="23" y="47"/>
                    <a:pt x="23" y="47"/>
                    <a:pt x="23" y="47"/>
                  </a:cubicBezTo>
                  <a:cubicBezTo>
                    <a:pt x="22" y="46"/>
                    <a:pt x="22" y="46"/>
                    <a:pt x="22" y="46"/>
                  </a:cubicBezTo>
                  <a:cubicBezTo>
                    <a:pt x="23" y="46"/>
                    <a:pt x="24" y="46"/>
                    <a:pt x="24" y="46"/>
                  </a:cubicBezTo>
                  <a:cubicBezTo>
                    <a:pt x="24" y="46"/>
                    <a:pt x="22" y="46"/>
                    <a:pt x="19" y="46"/>
                  </a:cubicBezTo>
                  <a:cubicBezTo>
                    <a:pt x="19" y="46"/>
                    <a:pt x="19" y="46"/>
                    <a:pt x="19" y="46"/>
                  </a:cubicBezTo>
                  <a:cubicBezTo>
                    <a:pt x="18" y="46"/>
                    <a:pt x="18" y="46"/>
                    <a:pt x="18" y="46"/>
                  </a:cubicBezTo>
                  <a:cubicBezTo>
                    <a:pt x="17" y="47"/>
                    <a:pt x="17" y="47"/>
                    <a:pt x="17" y="47"/>
                  </a:cubicBezTo>
                  <a:cubicBezTo>
                    <a:pt x="16" y="46"/>
                    <a:pt x="15" y="46"/>
                    <a:pt x="14" y="46"/>
                  </a:cubicBezTo>
                  <a:cubicBezTo>
                    <a:pt x="13" y="46"/>
                    <a:pt x="12" y="46"/>
                    <a:pt x="11" y="46"/>
                  </a:cubicBezTo>
                  <a:cubicBezTo>
                    <a:pt x="11" y="46"/>
                    <a:pt x="11" y="46"/>
                    <a:pt x="11" y="46"/>
                  </a:cubicBezTo>
                  <a:cubicBezTo>
                    <a:pt x="10" y="45"/>
                    <a:pt x="9" y="45"/>
                    <a:pt x="9" y="45"/>
                  </a:cubicBezTo>
                  <a:cubicBezTo>
                    <a:pt x="9" y="45"/>
                    <a:pt x="8" y="46"/>
                    <a:pt x="7" y="46"/>
                  </a:cubicBezTo>
                  <a:cubicBezTo>
                    <a:pt x="6" y="45"/>
                    <a:pt x="6" y="45"/>
                    <a:pt x="6" y="45"/>
                  </a:cubicBezTo>
                  <a:cubicBezTo>
                    <a:pt x="5" y="45"/>
                    <a:pt x="5" y="45"/>
                    <a:pt x="5" y="45"/>
                  </a:cubicBezTo>
                  <a:cubicBezTo>
                    <a:pt x="5" y="45"/>
                    <a:pt x="5" y="45"/>
                    <a:pt x="4" y="44"/>
                  </a:cubicBezTo>
                  <a:cubicBezTo>
                    <a:pt x="2" y="44"/>
                    <a:pt x="0" y="42"/>
                    <a:pt x="0" y="38"/>
                  </a:cubicBezTo>
                  <a:cubicBezTo>
                    <a:pt x="0" y="37"/>
                    <a:pt x="0" y="37"/>
                    <a:pt x="0" y="37"/>
                  </a:cubicBezTo>
                  <a:cubicBezTo>
                    <a:pt x="2" y="36"/>
                    <a:pt x="2" y="36"/>
                    <a:pt x="2" y="36"/>
                  </a:cubicBezTo>
                  <a:cubicBezTo>
                    <a:pt x="5" y="35"/>
                    <a:pt x="5" y="35"/>
                    <a:pt x="5" y="35"/>
                  </a:cubicBezTo>
                  <a:cubicBezTo>
                    <a:pt x="6" y="36"/>
                    <a:pt x="6" y="36"/>
                    <a:pt x="6" y="36"/>
                  </a:cubicBezTo>
                  <a:cubicBezTo>
                    <a:pt x="8" y="36"/>
                    <a:pt x="8" y="36"/>
                    <a:pt x="8" y="36"/>
                  </a:cubicBezTo>
                  <a:cubicBezTo>
                    <a:pt x="8" y="36"/>
                    <a:pt x="8" y="36"/>
                    <a:pt x="8" y="36"/>
                  </a:cubicBezTo>
                  <a:cubicBezTo>
                    <a:pt x="9" y="36"/>
                    <a:pt x="9" y="37"/>
                    <a:pt x="10" y="38"/>
                  </a:cubicBezTo>
                  <a:cubicBezTo>
                    <a:pt x="10" y="38"/>
                    <a:pt x="10" y="38"/>
                    <a:pt x="10" y="38"/>
                  </a:cubicBezTo>
                  <a:cubicBezTo>
                    <a:pt x="10" y="39"/>
                    <a:pt x="10" y="39"/>
                    <a:pt x="10" y="39"/>
                  </a:cubicBezTo>
                  <a:cubicBezTo>
                    <a:pt x="12" y="40"/>
                    <a:pt x="12" y="40"/>
                    <a:pt x="12" y="40"/>
                  </a:cubicBezTo>
                  <a:cubicBezTo>
                    <a:pt x="12" y="40"/>
                    <a:pt x="12" y="40"/>
                    <a:pt x="12" y="40"/>
                  </a:cubicBezTo>
                  <a:cubicBezTo>
                    <a:pt x="25" y="39"/>
                    <a:pt x="25" y="39"/>
                    <a:pt x="25" y="39"/>
                  </a:cubicBezTo>
                  <a:cubicBezTo>
                    <a:pt x="28" y="38"/>
                    <a:pt x="28" y="38"/>
                    <a:pt x="28" y="38"/>
                  </a:cubicBezTo>
                  <a:cubicBezTo>
                    <a:pt x="28" y="38"/>
                    <a:pt x="28" y="38"/>
                    <a:pt x="28" y="38"/>
                  </a:cubicBezTo>
                  <a:cubicBezTo>
                    <a:pt x="29" y="38"/>
                    <a:pt x="29" y="38"/>
                    <a:pt x="29" y="38"/>
                  </a:cubicBezTo>
                  <a:cubicBezTo>
                    <a:pt x="30" y="38"/>
                    <a:pt x="30" y="38"/>
                    <a:pt x="30" y="38"/>
                  </a:cubicBezTo>
                  <a:cubicBezTo>
                    <a:pt x="30" y="37"/>
                    <a:pt x="30" y="37"/>
                    <a:pt x="30" y="37"/>
                  </a:cubicBezTo>
                  <a:cubicBezTo>
                    <a:pt x="32" y="37"/>
                    <a:pt x="33" y="37"/>
                    <a:pt x="34" y="36"/>
                  </a:cubicBezTo>
                  <a:cubicBezTo>
                    <a:pt x="34" y="36"/>
                    <a:pt x="34" y="36"/>
                    <a:pt x="34" y="36"/>
                  </a:cubicBezTo>
                  <a:cubicBezTo>
                    <a:pt x="34" y="35"/>
                    <a:pt x="34" y="35"/>
                    <a:pt x="34" y="35"/>
                  </a:cubicBezTo>
                  <a:cubicBezTo>
                    <a:pt x="33" y="35"/>
                    <a:pt x="33" y="35"/>
                    <a:pt x="33" y="35"/>
                  </a:cubicBezTo>
                  <a:cubicBezTo>
                    <a:pt x="32" y="34"/>
                    <a:pt x="32" y="34"/>
                    <a:pt x="32" y="34"/>
                  </a:cubicBezTo>
                  <a:cubicBezTo>
                    <a:pt x="31" y="34"/>
                    <a:pt x="31" y="34"/>
                    <a:pt x="31" y="34"/>
                  </a:cubicBezTo>
                  <a:cubicBezTo>
                    <a:pt x="31" y="33"/>
                    <a:pt x="31" y="33"/>
                    <a:pt x="31" y="33"/>
                  </a:cubicBezTo>
                  <a:cubicBezTo>
                    <a:pt x="31" y="33"/>
                    <a:pt x="31" y="33"/>
                    <a:pt x="31" y="33"/>
                  </a:cubicBezTo>
                  <a:cubicBezTo>
                    <a:pt x="30" y="33"/>
                    <a:pt x="30" y="33"/>
                    <a:pt x="30" y="33"/>
                  </a:cubicBezTo>
                  <a:cubicBezTo>
                    <a:pt x="29" y="32"/>
                    <a:pt x="29" y="32"/>
                    <a:pt x="29" y="32"/>
                  </a:cubicBezTo>
                  <a:cubicBezTo>
                    <a:pt x="29" y="32"/>
                    <a:pt x="28" y="32"/>
                    <a:pt x="28" y="32"/>
                  </a:cubicBezTo>
                  <a:cubicBezTo>
                    <a:pt x="27" y="32"/>
                    <a:pt x="26" y="32"/>
                    <a:pt x="25" y="32"/>
                  </a:cubicBezTo>
                  <a:cubicBezTo>
                    <a:pt x="24" y="32"/>
                    <a:pt x="24" y="32"/>
                    <a:pt x="24" y="32"/>
                  </a:cubicBezTo>
                  <a:cubicBezTo>
                    <a:pt x="24" y="31"/>
                    <a:pt x="24" y="31"/>
                    <a:pt x="24" y="31"/>
                  </a:cubicBezTo>
                  <a:cubicBezTo>
                    <a:pt x="22" y="32"/>
                    <a:pt x="22" y="32"/>
                    <a:pt x="22" y="32"/>
                  </a:cubicBezTo>
                  <a:cubicBezTo>
                    <a:pt x="22" y="31"/>
                    <a:pt x="22" y="31"/>
                    <a:pt x="22" y="31"/>
                  </a:cubicBezTo>
                  <a:cubicBezTo>
                    <a:pt x="21" y="31"/>
                    <a:pt x="21" y="31"/>
                    <a:pt x="21" y="31"/>
                  </a:cubicBezTo>
                  <a:cubicBezTo>
                    <a:pt x="20" y="30"/>
                    <a:pt x="20" y="30"/>
                    <a:pt x="20" y="30"/>
                  </a:cubicBezTo>
                  <a:cubicBezTo>
                    <a:pt x="17" y="29"/>
                    <a:pt x="17" y="29"/>
                    <a:pt x="17" y="29"/>
                  </a:cubicBezTo>
                  <a:cubicBezTo>
                    <a:pt x="16" y="28"/>
                    <a:pt x="16" y="28"/>
                    <a:pt x="16" y="28"/>
                  </a:cubicBezTo>
                  <a:cubicBezTo>
                    <a:pt x="12" y="27"/>
                    <a:pt x="12" y="27"/>
                    <a:pt x="12" y="27"/>
                  </a:cubicBezTo>
                  <a:cubicBezTo>
                    <a:pt x="11" y="27"/>
                    <a:pt x="11" y="27"/>
                    <a:pt x="11" y="27"/>
                  </a:cubicBezTo>
                  <a:cubicBezTo>
                    <a:pt x="9" y="25"/>
                    <a:pt x="9" y="25"/>
                    <a:pt x="9" y="25"/>
                  </a:cubicBezTo>
                  <a:cubicBezTo>
                    <a:pt x="7" y="21"/>
                    <a:pt x="7" y="21"/>
                    <a:pt x="7" y="21"/>
                  </a:cubicBezTo>
                  <a:cubicBezTo>
                    <a:pt x="6" y="20"/>
                    <a:pt x="6" y="20"/>
                    <a:pt x="6" y="20"/>
                  </a:cubicBezTo>
                  <a:cubicBezTo>
                    <a:pt x="5" y="14"/>
                    <a:pt x="5" y="14"/>
                    <a:pt x="5" y="14"/>
                  </a:cubicBezTo>
                  <a:cubicBezTo>
                    <a:pt x="6" y="14"/>
                    <a:pt x="6" y="14"/>
                    <a:pt x="6" y="14"/>
                  </a:cubicBezTo>
                  <a:cubicBezTo>
                    <a:pt x="6" y="12"/>
                    <a:pt x="6" y="11"/>
                    <a:pt x="7" y="10"/>
                  </a:cubicBezTo>
                  <a:cubicBezTo>
                    <a:pt x="8" y="9"/>
                    <a:pt x="9" y="8"/>
                    <a:pt x="9" y="7"/>
                  </a:cubicBezTo>
                  <a:cubicBezTo>
                    <a:pt x="10" y="7"/>
                    <a:pt x="10" y="7"/>
                    <a:pt x="10" y="7"/>
                  </a:cubicBezTo>
                  <a:cubicBezTo>
                    <a:pt x="11" y="6"/>
                    <a:pt x="11" y="6"/>
                    <a:pt x="12" y="5"/>
                  </a:cubicBezTo>
                  <a:cubicBezTo>
                    <a:pt x="14" y="4"/>
                    <a:pt x="14" y="4"/>
                    <a:pt x="14" y="4"/>
                  </a:cubicBezTo>
                  <a:cubicBezTo>
                    <a:pt x="20" y="2"/>
                    <a:pt x="20" y="2"/>
                    <a:pt x="20" y="2"/>
                  </a:cubicBezTo>
                  <a:cubicBezTo>
                    <a:pt x="21" y="2"/>
                    <a:pt x="21" y="2"/>
                    <a:pt x="21" y="2"/>
                  </a:cubicBezTo>
                  <a:cubicBezTo>
                    <a:pt x="23" y="1"/>
                    <a:pt x="23" y="1"/>
                    <a:pt x="23" y="1"/>
                  </a:cubicBezTo>
                  <a:cubicBezTo>
                    <a:pt x="26" y="0"/>
                    <a:pt x="26" y="0"/>
                    <a:pt x="26" y="0"/>
                  </a:cubicBezTo>
                  <a:cubicBezTo>
                    <a:pt x="33" y="1"/>
                    <a:pt x="33" y="1"/>
                    <a:pt x="33" y="1"/>
                  </a:cubicBezTo>
                  <a:cubicBezTo>
                    <a:pt x="33" y="1"/>
                    <a:pt x="33" y="1"/>
                    <a:pt x="33" y="1"/>
                  </a:cubicBezTo>
                  <a:cubicBezTo>
                    <a:pt x="34" y="2"/>
                    <a:pt x="34" y="2"/>
                    <a:pt x="35" y="3"/>
                  </a:cubicBezTo>
                  <a:cubicBezTo>
                    <a:pt x="35" y="3"/>
                    <a:pt x="35" y="3"/>
                    <a:pt x="35" y="3"/>
                  </a:cubicBezTo>
                  <a:cubicBezTo>
                    <a:pt x="37" y="4"/>
                    <a:pt x="37" y="4"/>
                    <a:pt x="37" y="4"/>
                  </a:cubicBezTo>
                  <a:cubicBezTo>
                    <a:pt x="36" y="7"/>
                    <a:pt x="36" y="7"/>
                    <a:pt x="36" y="7"/>
                  </a:cubicBezTo>
                  <a:cubicBezTo>
                    <a:pt x="36" y="8"/>
                    <a:pt x="36" y="8"/>
                    <a:pt x="36" y="8"/>
                  </a:cubicBezTo>
                  <a:cubicBezTo>
                    <a:pt x="36" y="9"/>
                    <a:pt x="34" y="10"/>
                    <a:pt x="33" y="10"/>
                  </a:cubicBezTo>
                  <a:cubicBezTo>
                    <a:pt x="32" y="10"/>
                    <a:pt x="31" y="10"/>
                    <a:pt x="30" y="9"/>
                  </a:cubicBezTo>
                  <a:cubicBezTo>
                    <a:pt x="30" y="8"/>
                    <a:pt x="30" y="8"/>
                    <a:pt x="30" y="8"/>
                  </a:cubicBezTo>
                  <a:cubicBezTo>
                    <a:pt x="29" y="8"/>
                    <a:pt x="29" y="8"/>
                    <a:pt x="29" y="8"/>
                  </a:cubicBezTo>
                  <a:cubicBezTo>
                    <a:pt x="28" y="9"/>
                    <a:pt x="28" y="9"/>
                    <a:pt x="28" y="9"/>
                  </a:cubicBezTo>
                  <a:cubicBezTo>
                    <a:pt x="26" y="8"/>
                    <a:pt x="26" y="8"/>
                    <a:pt x="26" y="8"/>
                  </a:cubicBezTo>
                  <a:cubicBezTo>
                    <a:pt x="26" y="8"/>
                    <a:pt x="26" y="8"/>
                    <a:pt x="26" y="8"/>
                  </a:cubicBezTo>
                  <a:cubicBezTo>
                    <a:pt x="25" y="8"/>
                    <a:pt x="24" y="9"/>
                    <a:pt x="23" y="9"/>
                  </a:cubicBezTo>
                  <a:cubicBezTo>
                    <a:pt x="22" y="9"/>
                    <a:pt x="21" y="9"/>
                    <a:pt x="20" y="10"/>
                  </a:cubicBezTo>
                  <a:cubicBezTo>
                    <a:pt x="19" y="10"/>
                    <a:pt x="19" y="10"/>
                    <a:pt x="19" y="10"/>
                  </a:cubicBezTo>
                  <a:cubicBezTo>
                    <a:pt x="18" y="11"/>
                    <a:pt x="18" y="11"/>
                    <a:pt x="18" y="11"/>
                  </a:cubicBezTo>
                  <a:cubicBezTo>
                    <a:pt x="17" y="11"/>
                    <a:pt x="17" y="11"/>
                    <a:pt x="17" y="11"/>
                  </a:cubicBezTo>
                  <a:cubicBezTo>
                    <a:pt x="16" y="11"/>
                    <a:pt x="16" y="11"/>
                    <a:pt x="16" y="11"/>
                  </a:cubicBezTo>
                  <a:cubicBezTo>
                    <a:pt x="16" y="12"/>
                    <a:pt x="16" y="12"/>
                    <a:pt x="16" y="12"/>
                  </a:cubicBezTo>
                  <a:cubicBezTo>
                    <a:pt x="15" y="13"/>
                    <a:pt x="15" y="13"/>
                    <a:pt x="15" y="13"/>
                  </a:cubicBezTo>
                  <a:cubicBezTo>
                    <a:pt x="15" y="13"/>
                    <a:pt x="15" y="13"/>
                    <a:pt x="15" y="13"/>
                  </a:cubicBezTo>
                  <a:cubicBezTo>
                    <a:pt x="14" y="14"/>
                    <a:pt x="14" y="14"/>
                    <a:pt x="14" y="14"/>
                  </a:cubicBezTo>
                  <a:cubicBezTo>
                    <a:pt x="12" y="15"/>
                    <a:pt x="12" y="15"/>
                    <a:pt x="12" y="15"/>
                  </a:cubicBezTo>
                  <a:cubicBezTo>
                    <a:pt x="12" y="16"/>
                    <a:pt x="12" y="16"/>
                    <a:pt x="12" y="17"/>
                  </a:cubicBezTo>
                  <a:cubicBezTo>
                    <a:pt x="12" y="19"/>
                    <a:pt x="12" y="19"/>
                    <a:pt x="14" y="20"/>
                  </a:cubicBezTo>
                  <a:cubicBezTo>
                    <a:pt x="14" y="20"/>
                    <a:pt x="14" y="20"/>
                    <a:pt x="14" y="20"/>
                  </a:cubicBezTo>
                  <a:cubicBezTo>
                    <a:pt x="15" y="21"/>
                    <a:pt x="15" y="21"/>
                    <a:pt x="15" y="21"/>
                  </a:cubicBezTo>
                  <a:cubicBezTo>
                    <a:pt x="16" y="22"/>
                    <a:pt x="17" y="22"/>
                    <a:pt x="17" y="22"/>
                  </a:cubicBezTo>
                  <a:cubicBezTo>
                    <a:pt x="19" y="22"/>
                    <a:pt x="19" y="22"/>
                    <a:pt x="19" y="22"/>
                  </a:cubicBezTo>
                  <a:cubicBezTo>
                    <a:pt x="21" y="24"/>
                    <a:pt x="21" y="24"/>
                    <a:pt x="21" y="24"/>
                  </a:cubicBezTo>
                  <a:cubicBezTo>
                    <a:pt x="23" y="24"/>
                    <a:pt x="23" y="24"/>
                    <a:pt x="23" y="24"/>
                  </a:cubicBezTo>
                  <a:cubicBezTo>
                    <a:pt x="24" y="24"/>
                    <a:pt x="24" y="24"/>
                    <a:pt x="24" y="24"/>
                  </a:cubicBezTo>
                  <a:cubicBezTo>
                    <a:pt x="28" y="26"/>
                    <a:pt x="28" y="26"/>
                    <a:pt x="28" y="26"/>
                  </a:cubicBezTo>
                  <a:cubicBezTo>
                    <a:pt x="29" y="27"/>
                    <a:pt x="29" y="27"/>
                    <a:pt x="29" y="27"/>
                  </a:cubicBezTo>
                  <a:cubicBezTo>
                    <a:pt x="29" y="26"/>
                    <a:pt x="29" y="26"/>
                    <a:pt x="29" y="26"/>
                  </a:cubicBezTo>
                  <a:cubicBezTo>
                    <a:pt x="30" y="26"/>
                    <a:pt x="31" y="27"/>
                    <a:pt x="32" y="27"/>
                  </a:cubicBezTo>
                  <a:cubicBezTo>
                    <a:pt x="34" y="28"/>
                    <a:pt x="34" y="28"/>
                    <a:pt x="34" y="28"/>
                  </a:cubicBezTo>
                  <a:cubicBezTo>
                    <a:pt x="34" y="28"/>
                    <a:pt x="34" y="28"/>
                    <a:pt x="34" y="28"/>
                  </a:cubicBezTo>
                  <a:cubicBezTo>
                    <a:pt x="36" y="28"/>
                    <a:pt x="36" y="28"/>
                    <a:pt x="36" y="28"/>
                  </a:cubicBezTo>
                  <a:cubicBezTo>
                    <a:pt x="39" y="30"/>
                    <a:pt x="39" y="30"/>
                    <a:pt x="39" y="30"/>
                  </a:cubicBezTo>
                  <a:cubicBezTo>
                    <a:pt x="39" y="31"/>
                    <a:pt x="40" y="32"/>
                    <a:pt x="41" y="32"/>
                  </a:cubicBezTo>
                  <a:cubicBezTo>
                    <a:pt x="42" y="33"/>
                    <a:pt x="42" y="33"/>
                    <a:pt x="42" y="33"/>
                  </a:cubicBezTo>
                  <a:cubicBezTo>
                    <a:pt x="42" y="34"/>
                    <a:pt x="42" y="34"/>
                    <a:pt x="42" y="34"/>
                  </a:cubicBezTo>
                  <a:cubicBezTo>
                    <a:pt x="42" y="35"/>
                    <a:pt x="43" y="36"/>
                    <a:pt x="43" y="36"/>
                  </a:cubicBezTo>
                  <a:cubicBezTo>
                    <a:pt x="43" y="37"/>
                    <a:pt x="43" y="37"/>
                    <a:pt x="43" y="37"/>
                  </a:cubicBezTo>
                  <a:lnTo>
                    <a:pt x="4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40"/>
            <p:cNvSpPr>
              <a:spLocks noEditPoints="1"/>
            </p:cNvSpPr>
            <p:nvPr userDrawn="1"/>
          </p:nvSpPr>
          <p:spPr bwMode="auto">
            <a:xfrm>
              <a:off x="758" y="419"/>
              <a:ext cx="31" cy="13"/>
            </a:xfrm>
            <a:custGeom>
              <a:avLst/>
              <a:gdLst>
                <a:gd name="T0" fmla="*/ 15 w 15"/>
                <a:gd name="T1" fmla="*/ 4 h 6"/>
                <a:gd name="T2" fmla="*/ 14 w 15"/>
                <a:gd name="T3" fmla="*/ 3 h 6"/>
                <a:gd name="T4" fmla="*/ 14 w 15"/>
                <a:gd name="T5" fmla="*/ 2 h 6"/>
                <a:gd name="T6" fmla="*/ 14 w 15"/>
                <a:gd name="T7" fmla="*/ 1 h 6"/>
                <a:gd name="T8" fmla="*/ 14 w 15"/>
                <a:gd name="T9" fmla="*/ 1 h 6"/>
                <a:gd name="T10" fmla="*/ 14 w 15"/>
                <a:gd name="T11" fmla="*/ 0 h 6"/>
                <a:gd name="T12" fmla="*/ 13 w 15"/>
                <a:gd name="T13" fmla="*/ 0 h 6"/>
                <a:gd name="T14" fmla="*/ 13 w 15"/>
                <a:gd name="T15" fmla="*/ 1 h 6"/>
                <a:gd name="T16" fmla="*/ 12 w 15"/>
                <a:gd name="T17" fmla="*/ 2 h 6"/>
                <a:gd name="T18" fmla="*/ 11 w 15"/>
                <a:gd name="T19" fmla="*/ 3 h 6"/>
                <a:gd name="T20" fmla="*/ 11 w 15"/>
                <a:gd name="T21" fmla="*/ 3 h 6"/>
                <a:gd name="T22" fmla="*/ 9 w 15"/>
                <a:gd name="T23" fmla="*/ 2 h 6"/>
                <a:gd name="T24" fmla="*/ 9 w 15"/>
                <a:gd name="T25" fmla="*/ 1 h 6"/>
                <a:gd name="T26" fmla="*/ 9 w 15"/>
                <a:gd name="T27" fmla="*/ 1 h 6"/>
                <a:gd name="T28" fmla="*/ 8 w 15"/>
                <a:gd name="T29" fmla="*/ 0 h 6"/>
                <a:gd name="T30" fmla="*/ 6 w 15"/>
                <a:gd name="T31" fmla="*/ 0 h 6"/>
                <a:gd name="T32" fmla="*/ 5 w 15"/>
                <a:gd name="T33" fmla="*/ 0 h 6"/>
                <a:gd name="T34" fmla="*/ 4 w 15"/>
                <a:gd name="T35" fmla="*/ 0 h 6"/>
                <a:gd name="T36" fmla="*/ 3 w 15"/>
                <a:gd name="T37" fmla="*/ 0 h 6"/>
                <a:gd name="T38" fmla="*/ 1 w 15"/>
                <a:gd name="T39" fmla="*/ 0 h 6"/>
                <a:gd name="T40" fmla="*/ 0 w 15"/>
                <a:gd name="T41" fmla="*/ 1 h 6"/>
                <a:gd name="T42" fmla="*/ 1 w 15"/>
                <a:gd name="T43" fmla="*/ 1 h 6"/>
                <a:gd name="T44" fmla="*/ 3 w 15"/>
                <a:gd name="T45" fmla="*/ 2 h 6"/>
                <a:gd name="T46" fmla="*/ 3 w 15"/>
                <a:gd name="T47" fmla="*/ 2 h 6"/>
                <a:gd name="T48" fmla="*/ 3 w 15"/>
                <a:gd name="T49" fmla="*/ 3 h 6"/>
                <a:gd name="T50" fmla="*/ 3 w 15"/>
                <a:gd name="T51" fmla="*/ 4 h 6"/>
                <a:gd name="T52" fmla="*/ 3 w 15"/>
                <a:gd name="T53" fmla="*/ 5 h 6"/>
                <a:gd name="T54" fmla="*/ 3 w 15"/>
                <a:gd name="T55" fmla="*/ 6 h 6"/>
                <a:gd name="T56" fmla="*/ 4 w 15"/>
                <a:gd name="T57" fmla="*/ 5 h 6"/>
                <a:gd name="T58" fmla="*/ 4 w 15"/>
                <a:gd name="T59" fmla="*/ 4 h 6"/>
                <a:gd name="T60" fmla="*/ 4 w 15"/>
                <a:gd name="T61" fmla="*/ 4 h 6"/>
                <a:gd name="T62" fmla="*/ 4 w 15"/>
                <a:gd name="T63" fmla="*/ 2 h 6"/>
                <a:gd name="T64" fmla="*/ 4 w 15"/>
                <a:gd name="T65" fmla="*/ 1 h 6"/>
                <a:gd name="T66" fmla="*/ 5 w 15"/>
                <a:gd name="T67" fmla="*/ 1 h 6"/>
                <a:gd name="T68" fmla="*/ 6 w 15"/>
                <a:gd name="T69" fmla="*/ 1 h 6"/>
                <a:gd name="T70" fmla="*/ 7 w 15"/>
                <a:gd name="T71" fmla="*/ 1 h 6"/>
                <a:gd name="T72" fmla="*/ 7 w 15"/>
                <a:gd name="T73" fmla="*/ 2 h 6"/>
                <a:gd name="T74" fmla="*/ 7 w 15"/>
                <a:gd name="T75" fmla="*/ 4 h 6"/>
                <a:gd name="T76" fmla="*/ 7 w 15"/>
                <a:gd name="T77" fmla="*/ 5 h 6"/>
                <a:gd name="T78" fmla="*/ 8 w 15"/>
                <a:gd name="T79" fmla="*/ 5 h 6"/>
                <a:gd name="T80" fmla="*/ 8 w 15"/>
                <a:gd name="T81" fmla="*/ 4 h 6"/>
                <a:gd name="T82" fmla="*/ 9 w 15"/>
                <a:gd name="T83" fmla="*/ 2 h 6"/>
                <a:gd name="T84" fmla="*/ 9 w 15"/>
                <a:gd name="T85" fmla="*/ 3 h 6"/>
                <a:gd name="T86" fmla="*/ 10 w 15"/>
                <a:gd name="T87" fmla="*/ 4 h 6"/>
                <a:gd name="T88" fmla="*/ 10 w 15"/>
                <a:gd name="T89" fmla="*/ 5 h 6"/>
                <a:gd name="T90" fmla="*/ 11 w 15"/>
                <a:gd name="T91" fmla="*/ 5 h 6"/>
                <a:gd name="T92" fmla="*/ 12 w 15"/>
                <a:gd name="T93" fmla="*/ 4 h 6"/>
                <a:gd name="T94" fmla="*/ 13 w 15"/>
                <a:gd name="T95" fmla="*/ 3 h 6"/>
                <a:gd name="T96" fmla="*/ 13 w 15"/>
                <a:gd name="T97" fmla="*/ 3 h 6"/>
                <a:gd name="T98" fmla="*/ 13 w 15"/>
                <a:gd name="T99" fmla="*/ 4 h 6"/>
                <a:gd name="T100" fmla="*/ 14 w 15"/>
                <a:gd name="T101" fmla="*/ 6 h 6"/>
                <a:gd name="T102" fmla="*/ 8 w 15"/>
                <a:gd name="T10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 h="6">
                  <a:moveTo>
                    <a:pt x="15" y="5"/>
                  </a:moveTo>
                  <a:cubicBezTo>
                    <a:pt x="15" y="5"/>
                    <a:pt x="15" y="5"/>
                    <a:pt x="15" y="5"/>
                  </a:cubicBezTo>
                  <a:cubicBezTo>
                    <a:pt x="15" y="5"/>
                    <a:pt x="15" y="5"/>
                    <a:pt x="15" y="5"/>
                  </a:cubicBezTo>
                  <a:cubicBezTo>
                    <a:pt x="15" y="5"/>
                    <a:pt x="15" y="5"/>
                    <a:pt x="15" y="5"/>
                  </a:cubicBezTo>
                  <a:cubicBezTo>
                    <a:pt x="15" y="4"/>
                    <a:pt x="15" y="4"/>
                    <a:pt x="15" y="4"/>
                  </a:cubicBezTo>
                  <a:cubicBezTo>
                    <a:pt x="14" y="4"/>
                    <a:pt x="14" y="4"/>
                    <a:pt x="14" y="4"/>
                  </a:cubicBezTo>
                  <a:cubicBezTo>
                    <a:pt x="14" y="4"/>
                    <a:pt x="14" y="4"/>
                    <a:pt x="14" y="4"/>
                  </a:cubicBezTo>
                  <a:cubicBezTo>
                    <a:pt x="14" y="4"/>
                    <a:pt x="14" y="4"/>
                    <a:pt x="14" y="4"/>
                  </a:cubicBezTo>
                  <a:cubicBezTo>
                    <a:pt x="14" y="3"/>
                    <a:pt x="14" y="3"/>
                    <a:pt x="14" y="3"/>
                  </a:cubicBezTo>
                  <a:cubicBezTo>
                    <a:pt x="14" y="3"/>
                    <a:pt x="14" y="3"/>
                    <a:pt x="14" y="3"/>
                  </a:cubicBezTo>
                  <a:cubicBezTo>
                    <a:pt x="14" y="3"/>
                    <a:pt x="15" y="3"/>
                    <a:pt x="15" y="3"/>
                  </a:cubicBezTo>
                  <a:cubicBezTo>
                    <a:pt x="15"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5" y="2"/>
                    <a:pt x="15" y="2"/>
                    <a:pt x="15" y="2"/>
                  </a:cubicBezTo>
                  <a:cubicBezTo>
                    <a:pt x="14" y="2"/>
                    <a:pt x="14" y="2"/>
                    <a:pt x="14" y="2"/>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3" y="0"/>
                  </a:cubicBezTo>
                  <a:cubicBezTo>
                    <a:pt x="13" y="0"/>
                    <a:pt x="13" y="0"/>
                    <a:pt x="13" y="0"/>
                  </a:cubicBezTo>
                  <a:cubicBezTo>
                    <a:pt x="13" y="0"/>
                    <a:pt x="13" y="0"/>
                    <a:pt x="13" y="0"/>
                  </a:cubicBezTo>
                  <a:cubicBezTo>
                    <a:pt x="13" y="0"/>
                    <a:pt x="13" y="0"/>
                    <a:pt x="13" y="0"/>
                  </a:cubicBezTo>
                  <a:cubicBezTo>
                    <a:pt x="13" y="0"/>
                    <a:pt x="13" y="0"/>
                    <a:pt x="13" y="0"/>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2" y="1"/>
                    <a:pt x="12" y="1"/>
                    <a:pt x="12" y="1"/>
                  </a:cubicBezTo>
                  <a:cubicBezTo>
                    <a:pt x="12" y="2"/>
                    <a:pt x="12" y="2"/>
                    <a:pt x="12" y="2"/>
                  </a:cubicBezTo>
                  <a:cubicBezTo>
                    <a:pt x="12" y="2"/>
                    <a:pt x="12" y="2"/>
                    <a:pt x="12" y="2"/>
                  </a:cubicBezTo>
                  <a:cubicBezTo>
                    <a:pt x="12" y="2"/>
                    <a:pt x="12" y="2"/>
                    <a:pt x="12" y="2"/>
                  </a:cubicBezTo>
                  <a:cubicBezTo>
                    <a:pt x="12" y="2"/>
                    <a:pt x="12" y="2"/>
                    <a:pt x="12" y="2"/>
                  </a:cubicBezTo>
                  <a:cubicBezTo>
                    <a:pt x="12" y="2"/>
                    <a:pt x="12" y="2"/>
                    <a:pt x="12" y="2"/>
                  </a:cubicBezTo>
                  <a:cubicBezTo>
                    <a:pt x="12" y="3"/>
                    <a:pt x="12" y="3"/>
                    <a:pt x="12"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0" y="3"/>
                    <a:pt x="10" y="3"/>
                    <a:pt x="10" y="3"/>
                  </a:cubicBezTo>
                  <a:cubicBezTo>
                    <a:pt x="10" y="2"/>
                    <a:pt x="10" y="2"/>
                    <a:pt x="10" y="2"/>
                  </a:cubicBezTo>
                  <a:cubicBezTo>
                    <a:pt x="10" y="2"/>
                    <a:pt x="10" y="2"/>
                    <a:pt x="10" y="2"/>
                  </a:cubicBezTo>
                  <a:cubicBezTo>
                    <a:pt x="10" y="2"/>
                    <a:pt x="10" y="2"/>
                    <a:pt x="10" y="2"/>
                  </a:cubicBezTo>
                  <a:cubicBezTo>
                    <a:pt x="9" y="2"/>
                    <a:pt x="9" y="2"/>
                    <a:pt x="9" y="2"/>
                  </a:cubicBezTo>
                  <a:cubicBezTo>
                    <a:pt x="9" y="2"/>
                    <a:pt x="9" y="2"/>
                    <a:pt x="9" y="2"/>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0"/>
                    <a:pt x="9" y="0"/>
                    <a:pt x="9" y="0"/>
                  </a:cubicBezTo>
                  <a:cubicBezTo>
                    <a:pt x="8" y="0"/>
                    <a:pt x="8" y="0"/>
                    <a:pt x="8" y="0"/>
                  </a:cubicBezTo>
                  <a:cubicBezTo>
                    <a:pt x="8" y="0"/>
                    <a:pt x="8" y="0"/>
                    <a:pt x="8" y="0"/>
                  </a:cubicBezTo>
                  <a:cubicBezTo>
                    <a:pt x="8" y="0"/>
                    <a:pt x="8" y="0"/>
                    <a:pt x="8" y="0"/>
                  </a:cubicBezTo>
                  <a:cubicBezTo>
                    <a:pt x="8" y="0"/>
                    <a:pt x="8" y="0"/>
                    <a:pt x="8" y="0"/>
                  </a:cubicBezTo>
                  <a:cubicBezTo>
                    <a:pt x="8" y="0"/>
                    <a:pt x="8" y="0"/>
                    <a:pt x="8"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0"/>
                    <a:pt x="6" y="0"/>
                    <a:pt x="6"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2"/>
                  </a:cubicBezTo>
                  <a:cubicBezTo>
                    <a:pt x="1" y="2"/>
                    <a:pt x="1" y="2"/>
                    <a:pt x="1" y="2"/>
                  </a:cubicBezTo>
                  <a:cubicBezTo>
                    <a:pt x="1" y="1"/>
                    <a:pt x="1" y="1"/>
                    <a:pt x="1" y="1"/>
                  </a:cubicBezTo>
                  <a:cubicBezTo>
                    <a:pt x="2" y="1"/>
                    <a:pt x="2" y="1"/>
                    <a:pt x="2" y="1"/>
                  </a:cubicBezTo>
                  <a:cubicBezTo>
                    <a:pt x="2" y="2"/>
                    <a:pt x="2" y="2"/>
                    <a:pt x="2" y="2"/>
                  </a:cubicBezTo>
                  <a:cubicBezTo>
                    <a:pt x="2" y="2"/>
                    <a:pt x="2" y="2"/>
                    <a:pt x="2" y="2"/>
                  </a:cubicBezTo>
                  <a:cubicBezTo>
                    <a:pt x="2" y="2"/>
                    <a:pt x="2"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5"/>
                    <a:pt x="3" y="5"/>
                  </a:cubicBezTo>
                  <a:cubicBezTo>
                    <a:pt x="3" y="5"/>
                    <a:pt x="3" y="5"/>
                    <a:pt x="3" y="5"/>
                  </a:cubicBezTo>
                  <a:cubicBezTo>
                    <a:pt x="3" y="5"/>
                    <a:pt x="3" y="5"/>
                    <a:pt x="3" y="5"/>
                  </a:cubicBezTo>
                  <a:cubicBezTo>
                    <a:pt x="3" y="5"/>
                    <a:pt x="3" y="5"/>
                    <a:pt x="3" y="5"/>
                  </a:cubicBezTo>
                  <a:cubicBezTo>
                    <a:pt x="3" y="5"/>
                    <a:pt x="3" y="6"/>
                    <a:pt x="3" y="6"/>
                  </a:cubicBezTo>
                  <a:cubicBezTo>
                    <a:pt x="3" y="6"/>
                    <a:pt x="3" y="6"/>
                    <a:pt x="3" y="6"/>
                  </a:cubicBezTo>
                  <a:cubicBezTo>
                    <a:pt x="3" y="6"/>
                    <a:pt x="3" y="6"/>
                    <a:pt x="3" y="6"/>
                  </a:cubicBezTo>
                  <a:cubicBezTo>
                    <a:pt x="4" y="6"/>
                    <a:pt x="4" y="6"/>
                    <a:pt x="4" y="6"/>
                  </a:cubicBezTo>
                  <a:cubicBezTo>
                    <a:pt x="4" y="6"/>
                    <a:pt x="4" y="6"/>
                    <a:pt x="4" y="6"/>
                  </a:cubicBezTo>
                  <a:cubicBezTo>
                    <a:pt x="4" y="6"/>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3"/>
                    <a:pt x="4" y="3"/>
                    <a:pt x="4" y="3"/>
                  </a:cubicBezTo>
                  <a:cubicBezTo>
                    <a:pt x="4" y="3"/>
                    <a:pt x="4" y="3"/>
                    <a:pt x="4" y="3"/>
                  </a:cubicBezTo>
                  <a:cubicBezTo>
                    <a:pt x="4" y="3"/>
                    <a:pt x="4" y="3"/>
                    <a:pt x="4" y="3"/>
                  </a:cubicBezTo>
                  <a:cubicBezTo>
                    <a:pt x="4" y="3"/>
                    <a:pt x="4" y="3"/>
                    <a:pt x="4" y="3"/>
                  </a:cubicBezTo>
                  <a:cubicBezTo>
                    <a:pt x="4" y="3"/>
                    <a:pt x="4" y="3"/>
                    <a:pt x="4" y="2"/>
                  </a:cubicBezTo>
                  <a:cubicBezTo>
                    <a:pt x="4" y="2"/>
                    <a:pt x="4" y="2"/>
                    <a:pt x="4" y="2"/>
                  </a:cubicBezTo>
                  <a:cubicBezTo>
                    <a:pt x="4" y="2"/>
                    <a:pt x="4" y="2"/>
                    <a:pt x="4" y="2"/>
                  </a:cubicBezTo>
                  <a:cubicBezTo>
                    <a:pt x="4" y="2"/>
                    <a:pt x="4" y="2"/>
                    <a:pt x="4" y="2"/>
                  </a:cubicBezTo>
                  <a:cubicBezTo>
                    <a:pt x="4" y="2"/>
                    <a:pt x="4" y="2"/>
                    <a:pt x="4" y="2"/>
                  </a:cubicBezTo>
                  <a:cubicBezTo>
                    <a:pt x="4" y="1"/>
                    <a:pt x="4" y="1"/>
                    <a:pt x="4" y="1"/>
                  </a:cubicBezTo>
                  <a:cubicBezTo>
                    <a:pt x="4" y="1"/>
                    <a:pt x="4" y="1"/>
                    <a:pt x="4" y="1"/>
                  </a:cubicBezTo>
                  <a:cubicBezTo>
                    <a:pt x="4" y="1"/>
                    <a:pt x="4" y="1"/>
                    <a:pt x="4" y="1"/>
                  </a:cubicBezTo>
                  <a:cubicBezTo>
                    <a:pt x="5" y="1"/>
                    <a:pt x="5" y="1"/>
                    <a:pt x="5" y="1"/>
                  </a:cubicBezTo>
                  <a:cubicBezTo>
                    <a:pt x="5" y="1"/>
                    <a:pt x="5" y="1"/>
                    <a:pt x="5" y="1"/>
                  </a:cubicBezTo>
                  <a:cubicBezTo>
                    <a:pt x="5" y="1"/>
                    <a:pt x="5" y="1"/>
                    <a:pt x="5" y="1"/>
                  </a:cubicBezTo>
                  <a:cubicBezTo>
                    <a:pt x="5" y="1"/>
                    <a:pt x="5" y="1"/>
                    <a:pt x="5" y="1"/>
                  </a:cubicBezTo>
                  <a:cubicBezTo>
                    <a:pt x="5" y="1"/>
                    <a:pt x="5" y="1"/>
                    <a:pt x="6" y="1"/>
                  </a:cubicBezTo>
                  <a:cubicBezTo>
                    <a:pt x="6" y="1"/>
                    <a:pt x="6" y="1"/>
                    <a:pt x="6" y="1"/>
                  </a:cubicBezTo>
                  <a:cubicBezTo>
                    <a:pt x="6" y="1"/>
                    <a:pt x="6" y="1"/>
                    <a:pt x="6" y="1"/>
                  </a:cubicBezTo>
                  <a:cubicBezTo>
                    <a:pt x="6" y="1"/>
                    <a:pt x="6" y="1"/>
                    <a:pt x="6" y="1"/>
                  </a:cubicBezTo>
                  <a:cubicBezTo>
                    <a:pt x="7" y="1"/>
                    <a:pt x="7" y="1"/>
                    <a:pt x="7" y="1"/>
                  </a:cubicBezTo>
                  <a:cubicBezTo>
                    <a:pt x="7" y="1"/>
                    <a:pt x="7" y="1"/>
                    <a:pt x="7" y="1"/>
                  </a:cubicBezTo>
                  <a:cubicBezTo>
                    <a:pt x="7" y="1"/>
                    <a:pt x="7" y="1"/>
                    <a:pt x="7" y="1"/>
                  </a:cubicBezTo>
                  <a:cubicBezTo>
                    <a:pt x="7" y="1"/>
                    <a:pt x="7" y="1"/>
                    <a:pt x="7" y="1"/>
                  </a:cubicBezTo>
                  <a:cubicBezTo>
                    <a:pt x="7" y="1"/>
                    <a:pt x="7" y="1"/>
                    <a:pt x="7" y="1"/>
                  </a:cubicBezTo>
                  <a:cubicBezTo>
                    <a:pt x="8" y="1"/>
                    <a:pt x="8" y="1"/>
                    <a:pt x="8" y="1"/>
                  </a:cubicBezTo>
                  <a:cubicBezTo>
                    <a:pt x="8" y="1"/>
                    <a:pt x="8" y="1"/>
                    <a:pt x="8" y="1"/>
                  </a:cubicBezTo>
                  <a:cubicBezTo>
                    <a:pt x="8" y="2"/>
                    <a:pt x="8" y="2"/>
                    <a:pt x="8" y="2"/>
                  </a:cubicBezTo>
                  <a:cubicBezTo>
                    <a:pt x="7" y="2"/>
                    <a:pt x="7" y="2"/>
                    <a:pt x="7" y="2"/>
                  </a:cubicBezTo>
                  <a:cubicBezTo>
                    <a:pt x="7" y="2"/>
                    <a:pt x="7" y="2"/>
                    <a:pt x="7" y="2"/>
                  </a:cubicBezTo>
                  <a:cubicBezTo>
                    <a:pt x="7" y="3"/>
                    <a:pt x="7" y="3"/>
                    <a:pt x="7" y="3"/>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5"/>
                    <a:pt x="7" y="5"/>
                    <a:pt x="7" y="5"/>
                  </a:cubicBezTo>
                  <a:cubicBezTo>
                    <a:pt x="7" y="5"/>
                    <a:pt x="7" y="5"/>
                    <a:pt x="7" y="5"/>
                  </a:cubicBezTo>
                  <a:cubicBezTo>
                    <a:pt x="7" y="5"/>
                    <a:pt x="7" y="6"/>
                    <a:pt x="7" y="6"/>
                  </a:cubicBezTo>
                  <a:cubicBezTo>
                    <a:pt x="7" y="6"/>
                    <a:pt x="7" y="6"/>
                    <a:pt x="7" y="6"/>
                  </a:cubicBezTo>
                  <a:cubicBezTo>
                    <a:pt x="7" y="6"/>
                    <a:pt x="7" y="6"/>
                    <a:pt x="8" y="6"/>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8" y="4"/>
                    <a:pt x="8" y="4"/>
                    <a:pt x="8" y="4"/>
                  </a:cubicBezTo>
                  <a:cubicBezTo>
                    <a:pt x="8" y="3"/>
                    <a:pt x="8" y="3"/>
                    <a:pt x="8" y="3"/>
                  </a:cubicBezTo>
                  <a:cubicBezTo>
                    <a:pt x="9" y="3"/>
                    <a:pt x="9" y="3"/>
                    <a:pt x="9" y="3"/>
                  </a:cubicBezTo>
                  <a:cubicBezTo>
                    <a:pt x="8" y="3"/>
                    <a:pt x="8" y="3"/>
                    <a:pt x="8" y="3"/>
                  </a:cubicBezTo>
                  <a:cubicBezTo>
                    <a:pt x="9" y="2"/>
                    <a:pt x="9" y="2"/>
                    <a:pt x="9" y="2"/>
                  </a:cubicBezTo>
                  <a:cubicBezTo>
                    <a:pt x="9" y="2"/>
                    <a:pt x="9" y="2"/>
                    <a:pt x="9" y="2"/>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4"/>
                    <a:pt x="9" y="4"/>
                    <a:pt x="9"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5"/>
                    <a:pt x="10" y="5"/>
                    <a:pt x="10" y="5"/>
                  </a:cubicBezTo>
                  <a:cubicBezTo>
                    <a:pt x="10" y="5"/>
                    <a:pt x="10" y="5"/>
                    <a:pt x="10" y="5"/>
                  </a:cubicBezTo>
                  <a:cubicBezTo>
                    <a:pt x="10" y="5"/>
                    <a:pt x="10" y="5"/>
                    <a:pt x="10" y="5"/>
                  </a:cubicBezTo>
                  <a:cubicBezTo>
                    <a:pt x="11" y="5"/>
                    <a:pt x="11" y="5"/>
                    <a:pt x="11" y="5"/>
                  </a:cubicBezTo>
                  <a:cubicBezTo>
                    <a:pt x="11" y="5"/>
                    <a:pt x="11" y="5"/>
                    <a:pt x="11" y="5"/>
                  </a:cubicBezTo>
                  <a:cubicBezTo>
                    <a:pt x="11" y="5"/>
                    <a:pt x="11" y="5"/>
                    <a:pt x="11" y="5"/>
                  </a:cubicBezTo>
                  <a:cubicBezTo>
                    <a:pt x="11" y="5"/>
                    <a:pt x="11" y="5"/>
                    <a:pt x="11" y="5"/>
                  </a:cubicBezTo>
                  <a:cubicBezTo>
                    <a:pt x="11" y="5"/>
                    <a:pt x="11" y="5"/>
                    <a:pt x="11" y="5"/>
                  </a:cubicBezTo>
                  <a:cubicBezTo>
                    <a:pt x="11" y="4"/>
                    <a:pt x="11" y="4"/>
                    <a:pt x="11" y="4"/>
                  </a:cubicBezTo>
                  <a:cubicBezTo>
                    <a:pt x="11" y="4"/>
                    <a:pt x="11" y="4"/>
                    <a:pt x="11" y="4"/>
                  </a:cubicBezTo>
                  <a:cubicBezTo>
                    <a:pt x="12" y="4"/>
                    <a:pt x="12" y="4"/>
                    <a:pt x="12" y="4"/>
                  </a:cubicBezTo>
                  <a:cubicBezTo>
                    <a:pt x="12" y="4"/>
                    <a:pt x="12" y="4"/>
                    <a:pt x="12" y="4"/>
                  </a:cubicBezTo>
                  <a:cubicBezTo>
                    <a:pt x="12" y="4"/>
                    <a:pt x="12" y="4"/>
                    <a:pt x="12" y="4"/>
                  </a:cubicBezTo>
                  <a:cubicBezTo>
                    <a:pt x="12" y="4"/>
                    <a:pt x="12" y="4"/>
                    <a:pt x="12" y="4"/>
                  </a:cubicBezTo>
                  <a:cubicBezTo>
                    <a:pt x="12" y="3"/>
                    <a:pt x="12" y="3"/>
                    <a:pt x="12" y="3"/>
                  </a:cubicBezTo>
                  <a:cubicBezTo>
                    <a:pt x="12" y="3"/>
                    <a:pt x="12" y="3"/>
                    <a:pt x="12" y="3"/>
                  </a:cubicBezTo>
                  <a:cubicBezTo>
                    <a:pt x="13" y="3"/>
                    <a:pt x="13" y="3"/>
                    <a:pt x="13" y="3"/>
                  </a:cubicBezTo>
                  <a:cubicBezTo>
                    <a:pt x="13" y="3"/>
                    <a:pt x="13" y="3"/>
                    <a:pt x="13" y="3"/>
                  </a:cubicBezTo>
                  <a:cubicBezTo>
                    <a:pt x="13" y="2"/>
                    <a:pt x="13" y="2"/>
                    <a:pt x="13" y="2"/>
                  </a:cubicBezTo>
                  <a:cubicBezTo>
                    <a:pt x="13" y="2"/>
                    <a:pt x="13" y="2"/>
                    <a:pt x="13" y="2"/>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4"/>
                    <a:pt x="13" y="4"/>
                    <a:pt x="13" y="4"/>
                  </a:cubicBezTo>
                  <a:cubicBezTo>
                    <a:pt x="13" y="4"/>
                    <a:pt x="13" y="4"/>
                    <a:pt x="13" y="4"/>
                  </a:cubicBezTo>
                  <a:cubicBezTo>
                    <a:pt x="13" y="4"/>
                    <a:pt x="13" y="4"/>
                    <a:pt x="13" y="4"/>
                  </a:cubicBezTo>
                  <a:cubicBezTo>
                    <a:pt x="13" y="4"/>
                    <a:pt x="13" y="4"/>
                    <a:pt x="13" y="4"/>
                  </a:cubicBezTo>
                  <a:cubicBezTo>
                    <a:pt x="13" y="4"/>
                    <a:pt x="13" y="5"/>
                    <a:pt x="13" y="5"/>
                  </a:cubicBezTo>
                  <a:cubicBezTo>
                    <a:pt x="14" y="5"/>
                    <a:pt x="14" y="5"/>
                    <a:pt x="14" y="5"/>
                  </a:cubicBezTo>
                  <a:cubicBezTo>
                    <a:pt x="14" y="5"/>
                    <a:pt x="14" y="5"/>
                    <a:pt x="14" y="5"/>
                  </a:cubicBezTo>
                  <a:cubicBezTo>
                    <a:pt x="14" y="6"/>
                    <a:pt x="14" y="6"/>
                    <a:pt x="14" y="6"/>
                  </a:cubicBezTo>
                  <a:cubicBezTo>
                    <a:pt x="14" y="6"/>
                    <a:pt x="14" y="6"/>
                    <a:pt x="14" y="6"/>
                  </a:cubicBezTo>
                  <a:cubicBezTo>
                    <a:pt x="14" y="6"/>
                    <a:pt x="14" y="6"/>
                    <a:pt x="14" y="6"/>
                  </a:cubicBezTo>
                  <a:cubicBezTo>
                    <a:pt x="15" y="6"/>
                    <a:pt x="15" y="6"/>
                    <a:pt x="15" y="5"/>
                  </a:cubicBezTo>
                  <a:cubicBezTo>
                    <a:pt x="15" y="5"/>
                    <a:pt x="15" y="5"/>
                    <a:pt x="15" y="5"/>
                  </a:cubicBezTo>
                  <a:close/>
                  <a:moveTo>
                    <a:pt x="8" y="1"/>
                  </a:moveTo>
                  <a:cubicBezTo>
                    <a:pt x="8" y="1"/>
                    <a:pt x="8" y="1"/>
                    <a:pt x="8" y="1"/>
                  </a:cubicBezTo>
                  <a:cubicBezTo>
                    <a:pt x="8" y="1"/>
                    <a:pt x="8"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637899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_2">
    <p:spTree>
      <p:nvGrpSpPr>
        <p:cNvPr id="1" name=""/>
        <p:cNvGrpSpPr/>
        <p:nvPr/>
      </p:nvGrpSpPr>
      <p:grpSpPr>
        <a:xfrm>
          <a:off x="0" y="0"/>
          <a:ext cx="0" cy="0"/>
          <a:chOff x="0" y="0"/>
          <a:chExt cx="0" cy="0"/>
        </a:xfrm>
      </p:grpSpPr>
      <p:pic>
        <p:nvPicPr>
          <p:cNvPr id="44" name="Picture 43" descr="A person posing for a picture&#10;&#10;Description generated with very high confidence">
            <a:extLst>
              <a:ext uri="{FF2B5EF4-FFF2-40B4-BE49-F238E27FC236}">
                <a16:creationId xmlns:a16="http://schemas.microsoft.com/office/drawing/2014/main" id="{F8A90C7F-2DF9-4CC1-B3C0-3660C0B47B1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772450"/>
          </a:xfrm>
          <a:prstGeom prst="rect">
            <a:avLst/>
          </a:prstGeom>
        </p:spPr>
      </p:pic>
      <p:pic>
        <p:nvPicPr>
          <p:cNvPr id="86" name="Graphic 85"/>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928"/>
          <a:stretch/>
        </p:blipFill>
        <p:spPr>
          <a:xfrm>
            <a:off x="1" y="4604726"/>
            <a:ext cx="9144000" cy="1977671"/>
          </a:xfrm>
          <a:prstGeom prst="rect">
            <a:avLst/>
          </a:prstGeom>
        </p:spPr>
      </p:pic>
      <p:pic>
        <p:nvPicPr>
          <p:cNvPr id="85" name="Graphic 84"/>
          <p:cNvPicPr>
            <a:picLocks noChangeAspect="1"/>
          </p:cNvPicPr>
          <p:nvPr userDrawn="1"/>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15717"/>
          <a:stretch/>
        </p:blipFill>
        <p:spPr>
          <a:xfrm>
            <a:off x="0" y="3928950"/>
            <a:ext cx="4025876" cy="1482393"/>
          </a:xfrm>
          <a:prstGeom prst="rect">
            <a:avLst/>
          </a:prstGeom>
        </p:spPr>
      </p:pic>
      <p:sp>
        <p:nvSpPr>
          <p:cNvPr id="40" name="Text Placeholder 4"/>
          <p:cNvSpPr>
            <a:spLocks noGrp="1"/>
          </p:cNvSpPr>
          <p:nvPr>
            <p:ph type="body" sz="quarter" idx="10"/>
          </p:nvPr>
        </p:nvSpPr>
        <p:spPr>
          <a:xfrm>
            <a:off x="277290" y="4175922"/>
            <a:ext cx="3711575" cy="555812"/>
          </a:xfrm>
        </p:spPr>
        <p:txBody>
          <a:bodyPr anchor="ctr"/>
          <a:lstStyle>
            <a:lvl1pPr marL="0" indent="0" algn="l">
              <a:buNone/>
              <a:defRPr sz="2400">
                <a:solidFill>
                  <a:schemeClr val="accent3"/>
                </a:solidFill>
              </a:defRPr>
            </a:lvl1pPr>
          </a:lstStyle>
          <a:p>
            <a:pPr lvl="0"/>
            <a:endParaRPr lang="en-US" dirty="0"/>
          </a:p>
        </p:txBody>
      </p:sp>
      <p:sp>
        <p:nvSpPr>
          <p:cNvPr id="41" name="Text Placeholder 4"/>
          <p:cNvSpPr>
            <a:spLocks noGrp="1"/>
          </p:cNvSpPr>
          <p:nvPr>
            <p:ph type="body" sz="quarter" idx="11"/>
          </p:nvPr>
        </p:nvSpPr>
        <p:spPr>
          <a:xfrm>
            <a:off x="277290" y="5197934"/>
            <a:ext cx="4294710" cy="920761"/>
          </a:xfrm>
        </p:spPr>
        <p:txBody>
          <a:bodyPr anchor="ctr"/>
          <a:lstStyle>
            <a:lvl1pPr marL="0" indent="0" algn="l">
              <a:buNone/>
              <a:defRPr sz="3600" b="1">
                <a:solidFill>
                  <a:schemeClr val="accent1"/>
                </a:solidFill>
              </a:defRPr>
            </a:lvl1pPr>
          </a:lstStyle>
          <a:p>
            <a:pPr lvl="0"/>
            <a:endParaRPr lang="en-US" dirty="0"/>
          </a:p>
        </p:txBody>
      </p:sp>
      <p:grpSp>
        <p:nvGrpSpPr>
          <p:cNvPr id="15" name="Group 16"/>
          <p:cNvGrpSpPr>
            <a:grpSpLocks noChangeAspect="1"/>
          </p:cNvGrpSpPr>
          <p:nvPr userDrawn="1"/>
        </p:nvGrpSpPr>
        <p:grpSpPr bwMode="auto">
          <a:xfrm>
            <a:off x="6542148" y="5059912"/>
            <a:ext cx="1497428" cy="905058"/>
            <a:chOff x="-1" y="0"/>
            <a:chExt cx="862" cy="521"/>
          </a:xfrm>
          <a:solidFill>
            <a:schemeClr val="bg1"/>
          </a:solidFill>
        </p:grpSpPr>
        <p:sp>
          <p:nvSpPr>
            <p:cNvPr id="16" name="Freeform 17"/>
            <p:cNvSpPr>
              <a:spLocks/>
            </p:cNvSpPr>
            <p:nvPr userDrawn="1"/>
          </p:nvSpPr>
          <p:spPr bwMode="auto">
            <a:xfrm>
              <a:off x="381" y="168"/>
              <a:ext cx="36" cy="33"/>
            </a:xfrm>
            <a:custGeom>
              <a:avLst/>
              <a:gdLst>
                <a:gd name="T0" fmla="*/ 27 w 36"/>
                <a:gd name="T1" fmla="*/ 33 h 33"/>
                <a:gd name="T2" fmla="*/ 27 w 36"/>
                <a:gd name="T3" fmla="*/ 11 h 33"/>
                <a:gd name="T4" fmla="*/ 19 w 36"/>
                <a:gd name="T5" fmla="*/ 23 h 33"/>
                <a:gd name="T6" fmla="*/ 9 w 36"/>
                <a:gd name="T7" fmla="*/ 11 h 33"/>
                <a:gd name="T8" fmla="*/ 9 w 36"/>
                <a:gd name="T9" fmla="*/ 33 h 33"/>
                <a:gd name="T10" fmla="*/ 0 w 36"/>
                <a:gd name="T11" fmla="*/ 33 h 33"/>
                <a:gd name="T12" fmla="*/ 0 w 36"/>
                <a:gd name="T13" fmla="*/ 0 h 33"/>
                <a:gd name="T14" fmla="*/ 9 w 36"/>
                <a:gd name="T15" fmla="*/ 0 h 33"/>
                <a:gd name="T16" fmla="*/ 19 w 36"/>
                <a:gd name="T17" fmla="*/ 13 h 33"/>
                <a:gd name="T18" fmla="*/ 27 w 36"/>
                <a:gd name="T19" fmla="*/ 0 h 33"/>
                <a:gd name="T20" fmla="*/ 36 w 36"/>
                <a:gd name="T21" fmla="*/ 0 h 33"/>
                <a:gd name="T22" fmla="*/ 36 w 36"/>
                <a:gd name="T23" fmla="*/ 33 h 33"/>
                <a:gd name="T24" fmla="*/ 27 w 3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7" y="33"/>
                  </a:moveTo>
                  <a:lnTo>
                    <a:pt x="27" y="11"/>
                  </a:lnTo>
                  <a:lnTo>
                    <a:pt x="19" y="23"/>
                  </a:lnTo>
                  <a:lnTo>
                    <a:pt x="9" y="11"/>
                  </a:lnTo>
                  <a:lnTo>
                    <a:pt x="9" y="33"/>
                  </a:lnTo>
                  <a:lnTo>
                    <a:pt x="0" y="33"/>
                  </a:lnTo>
                  <a:lnTo>
                    <a:pt x="0" y="0"/>
                  </a:lnTo>
                  <a:lnTo>
                    <a:pt x="9" y="0"/>
                  </a:lnTo>
                  <a:lnTo>
                    <a:pt x="19" y="13"/>
                  </a:lnTo>
                  <a:lnTo>
                    <a:pt x="27" y="0"/>
                  </a:lnTo>
                  <a:lnTo>
                    <a:pt x="36" y="0"/>
                  </a:lnTo>
                  <a:lnTo>
                    <a:pt x="36" y="33"/>
                  </a:lnTo>
                  <a:lnTo>
                    <a:pt x="27"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noEditPoints="1"/>
            </p:cNvSpPr>
            <p:nvPr userDrawn="1"/>
          </p:nvSpPr>
          <p:spPr bwMode="auto">
            <a:xfrm>
              <a:off x="423" y="168"/>
              <a:ext cx="25" cy="33"/>
            </a:xfrm>
            <a:custGeom>
              <a:avLst/>
              <a:gdLst>
                <a:gd name="T0" fmla="*/ 7 w 12"/>
                <a:gd name="T1" fmla="*/ 16 h 16"/>
                <a:gd name="T2" fmla="*/ 0 w 12"/>
                <a:gd name="T3" fmla="*/ 16 h 16"/>
                <a:gd name="T4" fmla="*/ 0 w 12"/>
                <a:gd name="T5" fmla="*/ 0 h 16"/>
                <a:gd name="T6" fmla="*/ 6 w 12"/>
                <a:gd name="T7" fmla="*/ 0 h 16"/>
                <a:gd name="T8" fmla="*/ 11 w 12"/>
                <a:gd name="T9" fmla="*/ 4 h 16"/>
                <a:gd name="T10" fmla="*/ 9 w 12"/>
                <a:gd name="T11" fmla="*/ 7 h 16"/>
                <a:gd name="T12" fmla="*/ 12 w 12"/>
                <a:gd name="T13" fmla="*/ 11 h 16"/>
                <a:gd name="T14" fmla="*/ 7 w 12"/>
                <a:gd name="T15" fmla="*/ 16 h 16"/>
                <a:gd name="T16" fmla="*/ 5 w 12"/>
                <a:gd name="T17" fmla="*/ 3 h 16"/>
                <a:gd name="T18" fmla="*/ 4 w 12"/>
                <a:gd name="T19" fmla="*/ 3 h 16"/>
                <a:gd name="T20" fmla="*/ 4 w 12"/>
                <a:gd name="T21" fmla="*/ 6 h 16"/>
                <a:gd name="T22" fmla="*/ 5 w 12"/>
                <a:gd name="T23" fmla="*/ 6 h 16"/>
                <a:gd name="T24" fmla="*/ 8 w 12"/>
                <a:gd name="T25" fmla="*/ 4 h 16"/>
                <a:gd name="T26" fmla="*/ 5 w 12"/>
                <a:gd name="T27" fmla="*/ 3 h 16"/>
                <a:gd name="T28" fmla="*/ 6 w 12"/>
                <a:gd name="T29" fmla="*/ 9 h 16"/>
                <a:gd name="T30" fmla="*/ 4 w 12"/>
                <a:gd name="T31" fmla="*/ 9 h 16"/>
                <a:gd name="T32" fmla="*/ 4 w 12"/>
                <a:gd name="T33" fmla="*/ 13 h 16"/>
                <a:gd name="T34" fmla="*/ 6 w 12"/>
                <a:gd name="T35" fmla="*/ 13 h 16"/>
                <a:gd name="T36" fmla="*/ 8 w 12"/>
                <a:gd name="T37" fmla="*/ 11 h 16"/>
                <a:gd name="T38" fmla="*/ 6 w 12"/>
                <a:gd name="T39"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6">
                  <a:moveTo>
                    <a:pt x="7" y="16"/>
                  </a:moveTo>
                  <a:cubicBezTo>
                    <a:pt x="0" y="16"/>
                    <a:pt x="0" y="16"/>
                    <a:pt x="0" y="16"/>
                  </a:cubicBezTo>
                  <a:cubicBezTo>
                    <a:pt x="0" y="0"/>
                    <a:pt x="0" y="0"/>
                    <a:pt x="0" y="0"/>
                  </a:cubicBezTo>
                  <a:cubicBezTo>
                    <a:pt x="6" y="0"/>
                    <a:pt x="6" y="0"/>
                    <a:pt x="6" y="0"/>
                  </a:cubicBezTo>
                  <a:cubicBezTo>
                    <a:pt x="9" y="0"/>
                    <a:pt x="11" y="2"/>
                    <a:pt x="11" y="4"/>
                  </a:cubicBezTo>
                  <a:cubicBezTo>
                    <a:pt x="11" y="5"/>
                    <a:pt x="10" y="7"/>
                    <a:pt x="9" y="7"/>
                  </a:cubicBezTo>
                  <a:cubicBezTo>
                    <a:pt x="10" y="8"/>
                    <a:pt x="12" y="9"/>
                    <a:pt x="12" y="11"/>
                  </a:cubicBezTo>
                  <a:cubicBezTo>
                    <a:pt x="12" y="14"/>
                    <a:pt x="9" y="16"/>
                    <a:pt x="7" y="16"/>
                  </a:cubicBezTo>
                  <a:moveTo>
                    <a:pt x="5" y="3"/>
                  </a:moveTo>
                  <a:cubicBezTo>
                    <a:pt x="4" y="3"/>
                    <a:pt x="4" y="3"/>
                    <a:pt x="4" y="3"/>
                  </a:cubicBezTo>
                  <a:cubicBezTo>
                    <a:pt x="4" y="6"/>
                    <a:pt x="4" y="6"/>
                    <a:pt x="4" y="6"/>
                  </a:cubicBezTo>
                  <a:cubicBezTo>
                    <a:pt x="5" y="6"/>
                    <a:pt x="5" y="6"/>
                    <a:pt x="5" y="6"/>
                  </a:cubicBezTo>
                  <a:cubicBezTo>
                    <a:pt x="7" y="6"/>
                    <a:pt x="8" y="5"/>
                    <a:pt x="8" y="4"/>
                  </a:cubicBezTo>
                  <a:cubicBezTo>
                    <a:pt x="8" y="3"/>
                    <a:pt x="7" y="3"/>
                    <a:pt x="5" y="3"/>
                  </a:cubicBezTo>
                  <a:moveTo>
                    <a:pt x="6" y="9"/>
                  </a:moveTo>
                  <a:cubicBezTo>
                    <a:pt x="4" y="9"/>
                    <a:pt x="4" y="9"/>
                    <a:pt x="4" y="9"/>
                  </a:cubicBezTo>
                  <a:cubicBezTo>
                    <a:pt x="4" y="13"/>
                    <a:pt x="4" y="13"/>
                    <a:pt x="4" y="13"/>
                  </a:cubicBezTo>
                  <a:cubicBezTo>
                    <a:pt x="6" y="13"/>
                    <a:pt x="6" y="13"/>
                    <a:pt x="6" y="13"/>
                  </a:cubicBezTo>
                  <a:cubicBezTo>
                    <a:pt x="8" y="13"/>
                    <a:pt x="8" y="12"/>
                    <a:pt x="8" y="11"/>
                  </a:cubicBezTo>
                  <a:cubicBezTo>
                    <a:pt x="8" y="10"/>
                    <a:pt x="8" y="9"/>
                    <a:pt x="6"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p:cNvSpPr>
              <a:spLocks/>
            </p:cNvSpPr>
            <p:nvPr userDrawn="1"/>
          </p:nvSpPr>
          <p:spPr bwMode="auto">
            <a:xfrm>
              <a:off x="452" y="168"/>
              <a:ext cx="22" cy="33"/>
            </a:xfrm>
            <a:custGeom>
              <a:avLst/>
              <a:gdLst>
                <a:gd name="T0" fmla="*/ 8 w 22"/>
                <a:gd name="T1" fmla="*/ 6 h 33"/>
                <a:gd name="T2" fmla="*/ 8 w 22"/>
                <a:gd name="T3" fmla="*/ 13 h 33"/>
                <a:gd name="T4" fmla="*/ 18 w 22"/>
                <a:gd name="T5" fmla="*/ 13 h 33"/>
                <a:gd name="T6" fmla="*/ 18 w 22"/>
                <a:gd name="T7" fmla="*/ 19 h 33"/>
                <a:gd name="T8" fmla="*/ 8 w 22"/>
                <a:gd name="T9" fmla="*/ 19 h 33"/>
                <a:gd name="T10" fmla="*/ 8 w 22"/>
                <a:gd name="T11" fmla="*/ 33 h 33"/>
                <a:gd name="T12" fmla="*/ 0 w 22"/>
                <a:gd name="T13" fmla="*/ 33 h 33"/>
                <a:gd name="T14" fmla="*/ 0 w 22"/>
                <a:gd name="T15" fmla="*/ 0 h 33"/>
                <a:gd name="T16" fmla="*/ 22 w 22"/>
                <a:gd name="T17" fmla="*/ 0 h 33"/>
                <a:gd name="T18" fmla="*/ 22 w 22"/>
                <a:gd name="T19" fmla="*/ 6 h 33"/>
                <a:gd name="T20" fmla="*/ 8 w 22"/>
                <a:gd name="T21"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3">
                  <a:moveTo>
                    <a:pt x="8" y="6"/>
                  </a:moveTo>
                  <a:lnTo>
                    <a:pt x="8" y="13"/>
                  </a:lnTo>
                  <a:lnTo>
                    <a:pt x="18" y="13"/>
                  </a:lnTo>
                  <a:lnTo>
                    <a:pt x="18" y="19"/>
                  </a:lnTo>
                  <a:lnTo>
                    <a:pt x="8" y="19"/>
                  </a:lnTo>
                  <a:lnTo>
                    <a:pt x="8" y="33"/>
                  </a:lnTo>
                  <a:lnTo>
                    <a:pt x="0" y="33"/>
                  </a:lnTo>
                  <a:lnTo>
                    <a:pt x="0" y="0"/>
                  </a:lnTo>
                  <a:lnTo>
                    <a:pt x="22" y="0"/>
                  </a:lnTo>
                  <a:lnTo>
                    <a:pt x="22"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0"/>
            <p:cNvSpPr>
              <a:spLocks noEditPoints="1"/>
            </p:cNvSpPr>
            <p:nvPr userDrawn="1"/>
          </p:nvSpPr>
          <p:spPr bwMode="auto">
            <a:xfrm>
              <a:off x="425" y="13"/>
              <a:ext cx="225" cy="201"/>
            </a:xfrm>
            <a:custGeom>
              <a:avLst/>
              <a:gdLst>
                <a:gd name="T0" fmla="*/ 5 w 109"/>
                <a:gd name="T1" fmla="*/ 50 h 97"/>
                <a:gd name="T2" fmla="*/ 6 w 109"/>
                <a:gd name="T3" fmla="*/ 50 h 97"/>
                <a:gd name="T4" fmla="*/ 73 w 109"/>
                <a:gd name="T5" fmla="*/ 21 h 97"/>
                <a:gd name="T6" fmla="*/ 57 w 109"/>
                <a:gd name="T7" fmla="*/ 34 h 97"/>
                <a:gd name="T8" fmla="*/ 64 w 109"/>
                <a:gd name="T9" fmla="*/ 25 h 97"/>
                <a:gd name="T10" fmla="*/ 63 w 109"/>
                <a:gd name="T11" fmla="*/ 19 h 97"/>
                <a:gd name="T12" fmla="*/ 76 w 109"/>
                <a:gd name="T13" fmla="*/ 15 h 97"/>
                <a:gd name="T14" fmla="*/ 86 w 109"/>
                <a:gd name="T15" fmla="*/ 38 h 97"/>
                <a:gd name="T16" fmla="*/ 75 w 109"/>
                <a:gd name="T17" fmla="*/ 47 h 97"/>
                <a:gd name="T18" fmla="*/ 77 w 109"/>
                <a:gd name="T19" fmla="*/ 35 h 97"/>
                <a:gd name="T20" fmla="*/ 91 w 109"/>
                <a:gd name="T21" fmla="*/ 18 h 97"/>
                <a:gd name="T22" fmla="*/ 92 w 109"/>
                <a:gd name="T23" fmla="*/ 34 h 97"/>
                <a:gd name="T24" fmla="*/ 76 w 109"/>
                <a:gd name="T25" fmla="*/ 74 h 97"/>
                <a:gd name="T26" fmla="*/ 32 w 109"/>
                <a:gd name="T27" fmla="*/ 88 h 97"/>
                <a:gd name="T28" fmla="*/ 35 w 109"/>
                <a:gd name="T29" fmla="*/ 86 h 97"/>
                <a:gd name="T30" fmla="*/ 30 w 109"/>
                <a:gd name="T31" fmla="*/ 84 h 97"/>
                <a:gd name="T32" fmla="*/ 40 w 109"/>
                <a:gd name="T33" fmla="*/ 81 h 97"/>
                <a:gd name="T34" fmla="*/ 38 w 109"/>
                <a:gd name="T35" fmla="*/ 79 h 97"/>
                <a:gd name="T36" fmla="*/ 46 w 109"/>
                <a:gd name="T37" fmla="*/ 77 h 97"/>
                <a:gd name="T38" fmla="*/ 49 w 109"/>
                <a:gd name="T39" fmla="*/ 75 h 97"/>
                <a:gd name="T40" fmla="*/ 52 w 109"/>
                <a:gd name="T41" fmla="*/ 72 h 97"/>
                <a:gd name="T42" fmla="*/ 53 w 109"/>
                <a:gd name="T43" fmla="*/ 70 h 97"/>
                <a:gd name="T44" fmla="*/ 58 w 109"/>
                <a:gd name="T45" fmla="*/ 67 h 97"/>
                <a:gd name="T46" fmla="*/ 48 w 109"/>
                <a:gd name="T47" fmla="*/ 66 h 97"/>
                <a:gd name="T48" fmla="*/ 55 w 109"/>
                <a:gd name="T49" fmla="*/ 64 h 97"/>
                <a:gd name="T50" fmla="*/ 60 w 109"/>
                <a:gd name="T51" fmla="*/ 63 h 97"/>
                <a:gd name="T52" fmla="*/ 52 w 109"/>
                <a:gd name="T53" fmla="*/ 60 h 97"/>
                <a:gd name="T54" fmla="*/ 61 w 109"/>
                <a:gd name="T55" fmla="*/ 58 h 97"/>
                <a:gd name="T56" fmla="*/ 65 w 109"/>
                <a:gd name="T57" fmla="*/ 55 h 97"/>
                <a:gd name="T58" fmla="*/ 54 w 109"/>
                <a:gd name="T59" fmla="*/ 56 h 97"/>
                <a:gd name="T60" fmla="*/ 54 w 109"/>
                <a:gd name="T61" fmla="*/ 55 h 97"/>
                <a:gd name="T62" fmla="*/ 66 w 109"/>
                <a:gd name="T63" fmla="*/ 48 h 97"/>
                <a:gd name="T64" fmla="*/ 49 w 109"/>
                <a:gd name="T65" fmla="*/ 52 h 97"/>
                <a:gd name="T66" fmla="*/ 7 w 109"/>
                <a:gd name="T67" fmla="*/ 58 h 97"/>
                <a:gd name="T68" fmla="*/ 10 w 109"/>
                <a:gd name="T69" fmla="*/ 52 h 97"/>
                <a:gd name="T70" fmla="*/ 8 w 109"/>
                <a:gd name="T71" fmla="*/ 48 h 97"/>
                <a:gd name="T72" fmla="*/ 3 w 109"/>
                <a:gd name="T73" fmla="*/ 40 h 97"/>
                <a:gd name="T74" fmla="*/ 10 w 109"/>
                <a:gd name="T75" fmla="*/ 40 h 97"/>
                <a:gd name="T76" fmla="*/ 13 w 109"/>
                <a:gd name="T77" fmla="*/ 44 h 97"/>
                <a:gd name="T78" fmla="*/ 28 w 109"/>
                <a:gd name="T79" fmla="*/ 54 h 97"/>
                <a:gd name="T80" fmla="*/ 40 w 109"/>
                <a:gd name="T81" fmla="*/ 38 h 97"/>
                <a:gd name="T82" fmla="*/ 43 w 109"/>
                <a:gd name="T83" fmla="*/ 20 h 97"/>
                <a:gd name="T84" fmla="*/ 55 w 109"/>
                <a:gd name="T85" fmla="*/ 14 h 97"/>
                <a:gd name="T86" fmla="*/ 49 w 109"/>
                <a:gd name="T87" fmla="*/ 33 h 97"/>
                <a:gd name="T88" fmla="*/ 60 w 109"/>
                <a:gd name="T89" fmla="*/ 41 h 97"/>
                <a:gd name="T90" fmla="*/ 77 w 109"/>
                <a:gd name="T91" fmla="*/ 56 h 97"/>
                <a:gd name="T92" fmla="*/ 90 w 109"/>
                <a:gd name="T93" fmla="*/ 54 h 97"/>
                <a:gd name="T94" fmla="*/ 89 w 109"/>
                <a:gd name="T9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 h="97">
                  <a:moveTo>
                    <a:pt x="6" y="50"/>
                  </a:moveTo>
                  <a:cubicBezTo>
                    <a:pt x="5" y="50"/>
                    <a:pt x="5" y="50"/>
                    <a:pt x="5" y="50"/>
                  </a:cubicBezTo>
                  <a:cubicBezTo>
                    <a:pt x="5" y="50"/>
                    <a:pt x="5" y="50"/>
                    <a:pt x="5" y="50"/>
                  </a:cubicBezTo>
                  <a:cubicBezTo>
                    <a:pt x="5" y="50"/>
                    <a:pt x="4" y="50"/>
                    <a:pt x="4" y="49"/>
                  </a:cubicBezTo>
                  <a:cubicBezTo>
                    <a:pt x="4" y="49"/>
                    <a:pt x="4" y="49"/>
                    <a:pt x="4" y="49"/>
                  </a:cubicBezTo>
                  <a:cubicBezTo>
                    <a:pt x="5" y="49"/>
                    <a:pt x="6" y="49"/>
                    <a:pt x="6" y="50"/>
                  </a:cubicBezTo>
                  <a:moveTo>
                    <a:pt x="76" y="15"/>
                  </a:moveTo>
                  <a:cubicBezTo>
                    <a:pt x="76" y="16"/>
                    <a:pt x="74" y="17"/>
                    <a:pt x="74" y="18"/>
                  </a:cubicBezTo>
                  <a:cubicBezTo>
                    <a:pt x="73" y="19"/>
                    <a:pt x="73" y="20"/>
                    <a:pt x="73" y="21"/>
                  </a:cubicBezTo>
                  <a:cubicBezTo>
                    <a:pt x="71" y="23"/>
                    <a:pt x="70" y="24"/>
                    <a:pt x="69" y="26"/>
                  </a:cubicBezTo>
                  <a:cubicBezTo>
                    <a:pt x="68" y="29"/>
                    <a:pt x="69" y="32"/>
                    <a:pt x="66" y="34"/>
                  </a:cubicBezTo>
                  <a:cubicBezTo>
                    <a:pt x="64" y="35"/>
                    <a:pt x="58" y="37"/>
                    <a:pt x="57" y="34"/>
                  </a:cubicBezTo>
                  <a:cubicBezTo>
                    <a:pt x="56" y="32"/>
                    <a:pt x="59" y="28"/>
                    <a:pt x="59" y="29"/>
                  </a:cubicBezTo>
                  <a:cubicBezTo>
                    <a:pt x="59" y="28"/>
                    <a:pt x="59" y="28"/>
                    <a:pt x="59" y="28"/>
                  </a:cubicBezTo>
                  <a:cubicBezTo>
                    <a:pt x="60" y="27"/>
                    <a:pt x="62" y="25"/>
                    <a:pt x="64" y="25"/>
                  </a:cubicBezTo>
                  <a:cubicBezTo>
                    <a:pt x="64" y="25"/>
                    <a:pt x="64" y="25"/>
                    <a:pt x="64" y="25"/>
                  </a:cubicBezTo>
                  <a:cubicBezTo>
                    <a:pt x="64" y="24"/>
                    <a:pt x="62" y="24"/>
                    <a:pt x="62" y="23"/>
                  </a:cubicBezTo>
                  <a:cubicBezTo>
                    <a:pt x="62" y="22"/>
                    <a:pt x="63" y="20"/>
                    <a:pt x="63" y="19"/>
                  </a:cubicBezTo>
                  <a:cubicBezTo>
                    <a:pt x="66" y="13"/>
                    <a:pt x="71" y="7"/>
                    <a:pt x="76" y="2"/>
                  </a:cubicBezTo>
                  <a:cubicBezTo>
                    <a:pt x="83" y="3"/>
                    <a:pt x="77" y="9"/>
                    <a:pt x="77" y="12"/>
                  </a:cubicBezTo>
                  <a:cubicBezTo>
                    <a:pt x="76" y="13"/>
                    <a:pt x="76" y="14"/>
                    <a:pt x="76" y="15"/>
                  </a:cubicBezTo>
                  <a:moveTo>
                    <a:pt x="92" y="34"/>
                  </a:moveTo>
                  <a:cubicBezTo>
                    <a:pt x="91" y="35"/>
                    <a:pt x="90" y="35"/>
                    <a:pt x="89" y="35"/>
                  </a:cubicBezTo>
                  <a:cubicBezTo>
                    <a:pt x="88" y="36"/>
                    <a:pt x="87" y="37"/>
                    <a:pt x="86" y="38"/>
                  </a:cubicBezTo>
                  <a:cubicBezTo>
                    <a:pt x="85" y="39"/>
                    <a:pt x="85" y="40"/>
                    <a:pt x="84" y="41"/>
                  </a:cubicBezTo>
                  <a:cubicBezTo>
                    <a:pt x="83" y="43"/>
                    <a:pt x="82" y="45"/>
                    <a:pt x="80" y="47"/>
                  </a:cubicBezTo>
                  <a:cubicBezTo>
                    <a:pt x="79" y="48"/>
                    <a:pt x="76" y="48"/>
                    <a:pt x="75" y="47"/>
                  </a:cubicBezTo>
                  <a:cubicBezTo>
                    <a:pt x="73" y="46"/>
                    <a:pt x="71" y="44"/>
                    <a:pt x="71" y="42"/>
                  </a:cubicBezTo>
                  <a:cubicBezTo>
                    <a:pt x="72" y="41"/>
                    <a:pt x="72" y="40"/>
                    <a:pt x="73" y="39"/>
                  </a:cubicBezTo>
                  <a:cubicBezTo>
                    <a:pt x="74" y="37"/>
                    <a:pt x="76" y="36"/>
                    <a:pt x="77" y="35"/>
                  </a:cubicBezTo>
                  <a:cubicBezTo>
                    <a:pt x="78" y="34"/>
                    <a:pt x="78" y="32"/>
                    <a:pt x="79" y="31"/>
                  </a:cubicBezTo>
                  <a:cubicBezTo>
                    <a:pt x="80" y="29"/>
                    <a:pt x="89" y="19"/>
                    <a:pt x="90" y="19"/>
                  </a:cubicBezTo>
                  <a:cubicBezTo>
                    <a:pt x="91" y="18"/>
                    <a:pt x="91" y="18"/>
                    <a:pt x="91" y="18"/>
                  </a:cubicBezTo>
                  <a:cubicBezTo>
                    <a:pt x="94" y="18"/>
                    <a:pt x="97" y="18"/>
                    <a:pt x="97" y="22"/>
                  </a:cubicBezTo>
                  <a:cubicBezTo>
                    <a:pt x="98" y="27"/>
                    <a:pt x="97" y="29"/>
                    <a:pt x="94" y="32"/>
                  </a:cubicBezTo>
                  <a:cubicBezTo>
                    <a:pt x="93" y="33"/>
                    <a:pt x="92" y="33"/>
                    <a:pt x="92" y="34"/>
                  </a:cubicBezTo>
                  <a:moveTo>
                    <a:pt x="89" y="63"/>
                  </a:moveTo>
                  <a:cubicBezTo>
                    <a:pt x="86" y="64"/>
                    <a:pt x="84" y="63"/>
                    <a:pt x="82" y="64"/>
                  </a:cubicBezTo>
                  <a:cubicBezTo>
                    <a:pt x="77" y="67"/>
                    <a:pt x="78" y="69"/>
                    <a:pt x="76" y="74"/>
                  </a:cubicBezTo>
                  <a:cubicBezTo>
                    <a:pt x="71" y="84"/>
                    <a:pt x="65" y="94"/>
                    <a:pt x="53" y="96"/>
                  </a:cubicBezTo>
                  <a:cubicBezTo>
                    <a:pt x="47" y="97"/>
                    <a:pt x="40" y="93"/>
                    <a:pt x="36" y="90"/>
                  </a:cubicBezTo>
                  <a:cubicBezTo>
                    <a:pt x="35" y="89"/>
                    <a:pt x="33" y="88"/>
                    <a:pt x="32" y="88"/>
                  </a:cubicBezTo>
                  <a:cubicBezTo>
                    <a:pt x="32" y="87"/>
                    <a:pt x="32" y="87"/>
                    <a:pt x="33" y="87"/>
                  </a:cubicBezTo>
                  <a:cubicBezTo>
                    <a:pt x="33" y="87"/>
                    <a:pt x="34" y="86"/>
                    <a:pt x="35" y="86"/>
                  </a:cubicBezTo>
                  <a:cubicBezTo>
                    <a:pt x="35" y="86"/>
                    <a:pt x="35" y="86"/>
                    <a:pt x="35" y="86"/>
                  </a:cubicBezTo>
                  <a:cubicBezTo>
                    <a:pt x="34" y="86"/>
                    <a:pt x="34" y="86"/>
                    <a:pt x="34" y="86"/>
                  </a:cubicBezTo>
                  <a:cubicBezTo>
                    <a:pt x="34" y="85"/>
                    <a:pt x="34" y="85"/>
                    <a:pt x="34" y="85"/>
                  </a:cubicBezTo>
                  <a:cubicBezTo>
                    <a:pt x="33" y="85"/>
                    <a:pt x="29" y="84"/>
                    <a:pt x="30" y="84"/>
                  </a:cubicBezTo>
                  <a:cubicBezTo>
                    <a:pt x="30" y="83"/>
                    <a:pt x="36" y="83"/>
                    <a:pt x="37" y="83"/>
                  </a:cubicBezTo>
                  <a:cubicBezTo>
                    <a:pt x="38" y="83"/>
                    <a:pt x="39" y="82"/>
                    <a:pt x="40" y="82"/>
                  </a:cubicBezTo>
                  <a:cubicBezTo>
                    <a:pt x="40" y="81"/>
                    <a:pt x="40" y="81"/>
                    <a:pt x="40" y="81"/>
                  </a:cubicBezTo>
                  <a:cubicBezTo>
                    <a:pt x="39" y="81"/>
                    <a:pt x="32" y="81"/>
                    <a:pt x="32" y="80"/>
                  </a:cubicBezTo>
                  <a:cubicBezTo>
                    <a:pt x="33" y="80"/>
                    <a:pt x="34" y="79"/>
                    <a:pt x="35" y="79"/>
                  </a:cubicBezTo>
                  <a:cubicBezTo>
                    <a:pt x="36" y="79"/>
                    <a:pt x="37" y="79"/>
                    <a:pt x="38" y="79"/>
                  </a:cubicBezTo>
                  <a:cubicBezTo>
                    <a:pt x="39" y="79"/>
                    <a:pt x="40" y="79"/>
                    <a:pt x="41" y="79"/>
                  </a:cubicBezTo>
                  <a:cubicBezTo>
                    <a:pt x="43" y="78"/>
                    <a:pt x="44" y="78"/>
                    <a:pt x="46" y="77"/>
                  </a:cubicBezTo>
                  <a:cubicBezTo>
                    <a:pt x="46" y="77"/>
                    <a:pt x="46" y="77"/>
                    <a:pt x="46" y="77"/>
                  </a:cubicBezTo>
                  <a:cubicBezTo>
                    <a:pt x="45" y="77"/>
                    <a:pt x="38" y="76"/>
                    <a:pt x="38" y="75"/>
                  </a:cubicBezTo>
                  <a:cubicBezTo>
                    <a:pt x="47" y="75"/>
                    <a:pt x="47" y="75"/>
                    <a:pt x="47" y="75"/>
                  </a:cubicBezTo>
                  <a:cubicBezTo>
                    <a:pt x="47" y="75"/>
                    <a:pt x="48" y="75"/>
                    <a:pt x="49" y="75"/>
                  </a:cubicBezTo>
                  <a:cubicBezTo>
                    <a:pt x="49" y="74"/>
                    <a:pt x="52" y="73"/>
                    <a:pt x="52" y="72"/>
                  </a:cubicBezTo>
                  <a:cubicBezTo>
                    <a:pt x="52" y="72"/>
                    <a:pt x="52" y="72"/>
                    <a:pt x="52" y="72"/>
                  </a:cubicBezTo>
                  <a:cubicBezTo>
                    <a:pt x="52" y="72"/>
                    <a:pt x="52" y="72"/>
                    <a:pt x="52" y="72"/>
                  </a:cubicBezTo>
                  <a:cubicBezTo>
                    <a:pt x="52" y="72"/>
                    <a:pt x="52" y="72"/>
                    <a:pt x="52" y="72"/>
                  </a:cubicBezTo>
                  <a:cubicBezTo>
                    <a:pt x="50" y="72"/>
                    <a:pt x="43" y="71"/>
                    <a:pt x="43" y="70"/>
                  </a:cubicBezTo>
                  <a:cubicBezTo>
                    <a:pt x="46" y="69"/>
                    <a:pt x="50" y="70"/>
                    <a:pt x="53" y="70"/>
                  </a:cubicBezTo>
                  <a:cubicBezTo>
                    <a:pt x="53" y="70"/>
                    <a:pt x="53" y="70"/>
                    <a:pt x="53" y="70"/>
                  </a:cubicBezTo>
                  <a:cubicBezTo>
                    <a:pt x="55" y="69"/>
                    <a:pt x="58" y="67"/>
                    <a:pt x="58" y="67"/>
                  </a:cubicBezTo>
                  <a:cubicBezTo>
                    <a:pt x="58" y="67"/>
                    <a:pt x="58" y="67"/>
                    <a:pt x="58" y="67"/>
                  </a:cubicBezTo>
                  <a:cubicBezTo>
                    <a:pt x="56" y="67"/>
                    <a:pt x="54" y="67"/>
                    <a:pt x="52" y="67"/>
                  </a:cubicBezTo>
                  <a:cubicBezTo>
                    <a:pt x="51" y="67"/>
                    <a:pt x="49" y="66"/>
                    <a:pt x="48" y="66"/>
                  </a:cubicBezTo>
                  <a:cubicBezTo>
                    <a:pt x="48" y="66"/>
                    <a:pt x="48" y="66"/>
                    <a:pt x="48" y="66"/>
                  </a:cubicBezTo>
                  <a:cubicBezTo>
                    <a:pt x="50" y="65"/>
                    <a:pt x="52" y="64"/>
                    <a:pt x="54" y="64"/>
                  </a:cubicBezTo>
                  <a:cubicBezTo>
                    <a:pt x="54" y="64"/>
                    <a:pt x="54" y="64"/>
                    <a:pt x="54" y="64"/>
                  </a:cubicBezTo>
                  <a:cubicBezTo>
                    <a:pt x="54" y="64"/>
                    <a:pt x="55" y="65"/>
                    <a:pt x="55" y="64"/>
                  </a:cubicBezTo>
                  <a:cubicBezTo>
                    <a:pt x="55" y="64"/>
                    <a:pt x="55" y="64"/>
                    <a:pt x="55" y="64"/>
                  </a:cubicBezTo>
                  <a:cubicBezTo>
                    <a:pt x="56" y="64"/>
                    <a:pt x="56" y="64"/>
                    <a:pt x="56" y="64"/>
                  </a:cubicBezTo>
                  <a:cubicBezTo>
                    <a:pt x="57" y="64"/>
                    <a:pt x="59" y="63"/>
                    <a:pt x="60" y="63"/>
                  </a:cubicBezTo>
                  <a:cubicBezTo>
                    <a:pt x="61" y="63"/>
                    <a:pt x="62" y="61"/>
                    <a:pt x="63" y="61"/>
                  </a:cubicBezTo>
                  <a:cubicBezTo>
                    <a:pt x="63" y="61"/>
                    <a:pt x="63" y="61"/>
                    <a:pt x="63" y="61"/>
                  </a:cubicBezTo>
                  <a:cubicBezTo>
                    <a:pt x="62" y="61"/>
                    <a:pt x="52" y="62"/>
                    <a:pt x="52" y="60"/>
                  </a:cubicBezTo>
                  <a:cubicBezTo>
                    <a:pt x="52" y="60"/>
                    <a:pt x="52" y="60"/>
                    <a:pt x="52" y="60"/>
                  </a:cubicBezTo>
                  <a:cubicBezTo>
                    <a:pt x="53" y="60"/>
                    <a:pt x="55" y="59"/>
                    <a:pt x="57" y="59"/>
                  </a:cubicBezTo>
                  <a:cubicBezTo>
                    <a:pt x="58" y="59"/>
                    <a:pt x="59" y="59"/>
                    <a:pt x="61" y="58"/>
                  </a:cubicBezTo>
                  <a:cubicBezTo>
                    <a:pt x="63" y="58"/>
                    <a:pt x="64" y="56"/>
                    <a:pt x="65" y="55"/>
                  </a:cubicBezTo>
                  <a:cubicBezTo>
                    <a:pt x="65" y="55"/>
                    <a:pt x="65" y="55"/>
                    <a:pt x="65" y="55"/>
                  </a:cubicBezTo>
                  <a:cubicBezTo>
                    <a:pt x="65" y="55"/>
                    <a:pt x="65" y="55"/>
                    <a:pt x="65" y="55"/>
                  </a:cubicBezTo>
                  <a:cubicBezTo>
                    <a:pt x="65" y="55"/>
                    <a:pt x="65" y="55"/>
                    <a:pt x="65" y="55"/>
                  </a:cubicBezTo>
                  <a:cubicBezTo>
                    <a:pt x="65" y="54"/>
                    <a:pt x="65" y="54"/>
                    <a:pt x="65" y="54"/>
                  </a:cubicBezTo>
                  <a:cubicBezTo>
                    <a:pt x="61" y="55"/>
                    <a:pt x="58" y="56"/>
                    <a:pt x="54" y="56"/>
                  </a:cubicBezTo>
                  <a:cubicBezTo>
                    <a:pt x="54" y="55"/>
                    <a:pt x="54" y="55"/>
                    <a:pt x="54" y="55"/>
                  </a:cubicBezTo>
                  <a:cubicBezTo>
                    <a:pt x="54" y="55"/>
                    <a:pt x="54" y="55"/>
                    <a:pt x="54" y="55"/>
                  </a:cubicBezTo>
                  <a:cubicBezTo>
                    <a:pt x="54" y="55"/>
                    <a:pt x="54" y="55"/>
                    <a:pt x="54" y="55"/>
                  </a:cubicBezTo>
                  <a:cubicBezTo>
                    <a:pt x="55" y="55"/>
                    <a:pt x="61" y="53"/>
                    <a:pt x="61" y="53"/>
                  </a:cubicBezTo>
                  <a:cubicBezTo>
                    <a:pt x="62" y="53"/>
                    <a:pt x="61" y="52"/>
                    <a:pt x="61" y="53"/>
                  </a:cubicBezTo>
                  <a:cubicBezTo>
                    <a:pt x="63" y="52"/>
                    <a:pt x="66" y="51"/>
                    <a:pt x="66" y="48"/>
                  </a:cubicBezTo>
                  <a:cubicBezTo>
                    <a:pt x="64" y="49"/>
                    <a:pt x="63" y="49"/>
                    <a:pt x="61" y="49"/>
                  </a:cubicBezTo>
                  <a:cubicBezTo>
                    <a:pt x="59" y="49"/>
                    <a:pt x="57" y="50"/>
                    <a:pt x="55" y="50"/>
                  </a:cubicBezTo>
                  <a:cubicBezTo>
                    <a:pt x="53" y="50"/>
                    <a:pt x="50" y="51"/>
                    <a:pt x="49" y="52"/>
                  </a:cubicBezTo>
                  <a:cubicBezTo>
                    <a:pt x="47" y="52"/>
                    <a:pt x="45" y="53"/>
                    <a:pt x="44" y="54"/>
                  </a:cubicBezTo>
                  <a:cubicBezTo>
                    <a:pt x="36" y="59"/>
                    <a:pt x="23" y="71"/>
                    <a:pt x="12" y="65"/>
                  </a:cubicBezTo>
                  <a:cubicBezTo>
                    <a:pt x="10" y="63"/>
                    <a:pt x="7" y="61"/>
                    <a:pt x="7" y="58"/>
                  </a:cubicBezTo>
                  <a:cubicBezTo>
                    <a:pt x="7" y="57"/>
                    <a:pt x="7" y="55"/>
                    <a:pt x="7" y="54"/>
                  </a:cubicBezTo>
                  <a:cubicBezTo>
                    <a:pt x="8" y="53"/>
                    <a:pt x="9" y="53"/>
                    <a:pt x="9" y="52"/>
                  </a:cubicBezTo>
                  <a:cubicBezTo>
                    <a:pt x="10" y="52"/>
                    <a:pt x="10" y="52"/>
                    <a:pt x="10" y="52"/>
                  </a:cubicBezTo>
                  <a:cubicBezTo>
                    <a:pt x="11" y="52"/>
                    <a:pt x="13" y="52"/>
                    <a:pt x="13" y="51"/>
                  </a:cubicBezTo>
                  <a:cubicBezTo>
                    <a:pt x="13" y="50"/>
                    <a:pt x="11" y="49"/>
                    <a:pt x="11" y="49"/>
                  </a:cubicBezTo>
                  <a:cubicBezTo>
                    <a:pt x="10" y="49"/>
                    <a:pt x="9" y="48"/>
                    <a:pt x="8" y="48"/>
                  </a:cubicBezTo>
                  <a:cubicBezTo>
                    <a:pt x="7" y="48"/>
                    <a:pt x="6" y="47"/>
                    <a:pt x="5" y="47"/>
                  </a:cubicBezTo>
                  <a:cubicBezTo>
                    <a:pt x="4" y="46"/>
                    <a:pt x="2" y="47"/>
                    <a:pt x="1" y="46"/>
                  </a:cubicBezTo>
                  <a:cubicBezTo>
                    <a:pt x="0" y="45"/>
                    <a:pt x="2" y="41"/>
                    <a:pt x="3" y="40"/>
                  </a:cubicBezTo>
                  <a:cubicBezTo>
                    <a:pt x="4" y="39"/>
                    <a:pt x="5" y="39"/>
                    <a:pt x="6" y="39"/>
                  </a:cubicBezTo>
                  <a:cubicBezTo>
                    <a:pt x="6" y="39"/>
                    <a:pt x="7" y="39"/>
                    <a:pt x="7" y="39"/>
                  </a:cubicBezTo>
                  <a:cubicBezTo>
                    <a:pt x="8" y="39"/>
                    <a:pt x="9" y="39"/>
                    <a:pt x="10" y="40"/>
                  </a:cubicBezTo>
                  <a:cubicBezTo>
                    <a:pt x="10" y="40"/>
                    <a:pt x="11" y="41"/>
                    <a:pt x="11" y="41"/>
                  </a:cubicBezTo>
                  <a:cubicBezTo>
                    <a:pt x="11" y="42"/>
                    <a:pt x="12" y="42"/>
                    <a:pt x="12" y="43"/>
                  </a:cubicBezTo>
                  <a:cubicBezTo>
                    <a:pt x="13" y="43"/>
                    <a:pt x="13" y="44"/>
                    <a:pt x="13" y="44"/>
                  </a:cubicBezTo>
                  <a:cubicBezTo>
                    <a:pt x="14" y="45"/>
                    <a:pt x="15" y="47"/>
                    <a:pt x="16" y="48"/>
                  </a:cubicBezTo>
                  <a:cubicBezTo>
                    <a:pt x="19" y="52"/>
                    <a:pt x="18" y="54"/>
                    <a:pt x="24" y="55"/>
                  </a:cubicBezTo>
                  <a:cubicBezTo>
                    <a:pt x="25" y="55"/>
                    <a:pt x="28" y="55"/>
                    <a:pt x="28" y="54"/>
                  </a:cubicBezTo>
                  <a:cubicBezTo>
                    <a:pt x="30" y="54"/>
                    <a:pt x="36" y="53"/>
                    <a:pt x="37" y="51"/>
                  </a:cubicBezTo>
                  <a:cubicBezTo>
                    <a:pt x="38" y="50"/>
                    <a:pt x="37" y="46"/>
                    <a:pt x="37" y="44"/>
                  </a:cubicBezTo>
                  <a:cubicBezTo>
                    <a:pt x="38" y="42"/>
                    <a:pt x="39" y="40"/>
                    <a:pt x="40" y="38"/>
                  </a:cubicBezTo>
                  <a:cubicBezTo>
                    <a:pt x="40" y="35"/>
                    <a:pt x="40" y="32"/>
                    <a:pt x="41" y="29"/>
                  </a:cubicBezTo>
                  <a:cubicBezTo>
                    <a:pt x="40" y="28"/>
                    <a:pt x="40" y="27"/>
                    <a:pt x="40" y="26"/>
                  </a:cubicBezTo>
                  <a:cubicBezTo>
                    <a:pt x="41" y="23"/>
                    <a:pt x="42" y="22"/>
                    <a:pt x="43" y="20"/>
                  </a:cubicBezTo>
                  <a:cubicBezTo>
                    <a:pt x="45" y="13"/>
                    <a:pt x="47" y="5"/>
                    <a:pt x="53" y="0"/>
                  </a:cubicBezTo>
                  <a:cubicBezTo>
                    <a:pt x="56" y="1"/>
                    <a:pt x="56" y="4"/>
                    <a:pt x="56" y="7"/>
                  </a:cubicBezTo>
                  <a:cubicBezTo>
                    <a:pt x="55" y="9"/>
                    <a:pt x="55" y="12"/>
                    <a:pt x="55" y="14"/>
                  </a:cubicBezTo>
                  <a:cubicBezTo>
                    <a:pt x="54" y="18"/>
                    <a:pt x="52" y="20"/>
                    <a:pt x="51" y="23"/>
                  </a:cubicBezTo>
                  <a:cubicBezTo>
                    <a:pt x="50" y="25"/>
                    <a:pt x="50" y="27"/>
                    <a:pt x="50" y="30"/>
                  </a:cubicBezTo>
                  <a:cubicBezTo>
                    <a:pt x="50" y="31"/>
                    <a:pt x="49" y="32"/>
                    <a:pt x="49" y="33"/>
                  </a:cubicBezTo>
                  <a:cubicBezTo>
                    <a:pt x="49" y="34"/>
                    <a:pt x="49" y="35"/>
                    <a:pt x="50" y="36"/>
                  </a:cubicBezTo>
                  <a:cubicBezTo>
                    <a:pt x="51" y="37"/>
                    <a:pt x="52" y="37"/>
                    <a:pt x="53" y="38"/>
                  </a:cubicBezTo>
                  <a:cubicBezTo>
                    <a:pt x="55" y="39"/>
                    <a:pt x="58" y="40"/>
                    <a:pt x="60" y="41"/>
                  </a:cubicBezTo>
                  <a:cubicBezTo>
                    <a:pt x="62" y="41"/>
                    <a:pt x="64" y="42"/>
                    <a:pt x="65" y="43"/>
                  </a:cubicBezTo>
                  <a:cubicBezTo>
                    <a:pt x="67" y="46"/>
                    <a:pt x="69" y="50"/>
                    <a:pt x="72" y="52"/>
                  </a:cubicBezTo>
                  <a:cubicBezTo>
                    <a:pt x="73" y="54"/>
                    <a:pt x="75" y="55"/>
                    <a:pt x="77" y="56"/>
                  </a:cubicBezTo>
                  <a:cubicBezTo>
                    <a:pt x="78" y="57"/>
                    <a:pt x="78" y="58"/>
                    <a:pt x="79" y="58"/>
                  </a:cubicBezTo>
                  <a:cubicBezTo>
                    <a:pt x="81" y="58"/>
                    <a:pt x="84" y="56"/>
                    <a:pt x="85" y="56"/>
                  </a:cubicBezTo>
                  <a:cubicBezTo>
                    <a:pt x="87" y="55"/>
                    <a:pt x="88" y="55"/>
                    <a:pt x="90" y="54"/>
                  </a:cubicBezTo>
                  <a:cubicBezTo>
                    <a:pt x="91" y="54"/>
                    <a:pt x="93" y="53"/>
                    <a:pt x="94" y="53"/>
                  </a:cubicBezTo>
                  <a:cubicBezTo>
                    <a:pt x="98" y="51"/>
                    <a:pt x="104" y="47"/>
                    <a:pt x="107" y="53"/>
                  </a:cubicBezTo>
                  <a:cubicBezTo>
                    <a:pt x="109" y="60"/>
                    <a:pt x="93" y="63"/>
                    <a:pt x="89"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1"/>
            <p:cNvSpPr>
              <a:spLocks noEditPoints="1"/>
            </p:cNvSpPr>
            <p:nvPr userDrawn="1"/>
          </p:nvSpPr>
          <p:spPr bwMode="auto">
            <a:xfrm>
              <a:off x="208" y="0"/>
              <a:ext cx="213" cy="216"/>
            </a:xfrm>
            <a:custGeom>
              <a:avLst/>
              <a:gdLst>
                <a:gd name="T0" fmla="*/ 24 w 103"/>
                <a:gd name="T1" fmla="*/ 65 h 104"/>
                <a:gd name="T2" fmla="*/ 9 w 103"/>
                <a:gd name="T3" fmla="*/ 64 h 104"/>
                <a:gd name="T4" fmla="*/ 1 w 103"/>
                <a:gd name="T5" fmla="*/ 52 h 104"/>
                <a:gd name="T6" fmla="*/ 9 w 103"/>
                <a:gd name="T7" fmla="*/ 53 h 104"/>
                <a:gd name="T8" fmla="*/ 30 w 103"/>
                <a:gd name="T9" fmla="*/ 47 h 104"/>
                <a:gd name="T10" fmla="*/ 21 w 103"/>
                <a:gd name="T11" fmla="*/ 37 h 104"/>
                <a:gd name="T12" fmla="*/ 18 w 103"/>
                <a:gd name="T13" fmla="*/ 18 h 104"/>
                <a:gd name="T14" fmla="*/ 35 w 103"/>
                <a:gd name="T15" fmla="*/ 46 h 104"/>
                <a:gd name="T16" fmla="*/ 42 w 103"/>
                <a:gd name="T17" fmla="*/ 23 h 104"/>
                <a:gd name="T18" fmla="*/ 39 w 103"/>
                <a:gd name="T19" fmla="*/ 12 h 104"/>
                <a:gd name="T20" fmla="*/ 41 w 103"/>
                <a:gd name="T21" fmla="*/ 0 h 104"/>
                <a:gd name="T22" fmla="*/ 46 w 103"/>
                <a:gd name="T23" fmla="*/ 9 h 104"/>
                <a:gd name="T24" fmla="*/ 48 w 103"/>
                <a:gd name="T25" fmla="*/ 42 h 104"/>
                <a:gd name="T26" fmla="*/ 48 w 103"/>
                <a:gd name="T27" fmla="*/ 28 h 104"/>
                <a:gd name="T28" fmla="*/ 87 w 103"/>
                <a:gd name="T29" fmla="*/ 73 h 104"/>
                <a:gd name="T30" fmla="*/ 34 w 103"/>
                <a:gd name="T31" fmla="*/ 59 h 104"/>
                <a:gd name="T32" fmla="*/ 44 w 103"/>
                <a:gd name="T33" fmla="*/ 65 h 104"/>
                <a:gd name="T34" fmla="*/ 38 w 103"/>
                <a:gd name="T35" fmla="*/ 66 h 104"/>
                <a:gd name="T36" fmla="*/ 41 w 103"/>
                <a:gd name="T37" fmla="*/ 68 h 104"/>
                <a:gd name="T38" fmla="*/ 49 w 103"/>
                <a:gd name="T39" fmla="*/ 71 h 104"/>
                <a:gd name="T40" fmla="*/ 38 w 103"/>
                <a:gd name="T41" fmla="*/ 71 h 104"/>
                <a:gd name="T42" fmla="*/ 53 w 103"/>
                <a:gd name="T43" fmla="*/ 75 h 104"/>
                <a:gd name="T44" fmla="*/ 45 w 103"/>
                <a:gd name="T45" fmla="*/ 77 h 104"/>
                <a:gd name="T46" fmla="*/ 49 w 103"/>
                <a:gd name="T47" fmla="*/ 79 h 104"/>
                <a:gd name="T48" fmla="*/ 57 w 103"/>
                <a:gd name="T49" fmla="*/ 79 h 104"/>
                <a:gd name="T50" fmla="*/ 56 w 103"/>
                <a:gd name="T51" fmla="*/ 83 h 104"/>
                <a:gd name="T52" fmla="*/ 64 w 103"/>
                <a:gd name="T53" fmla="*/ 83 h 104"/>
                <a:gd name="T54" fmla="*/ 58 w 103"/>
                <a:gd name="T55" fmla="*/ 86 h 104"/>
                <a:gd name="T56" fmla="*/ 72 w 103"/>
                <a:gd name="T57" fmla="*/ 85 h 104"/>
                <a:gd name="T58" fmla="*/ 69 w 103"/>
                <a:gd name="T59" fmla="*/ 89 h 104"/>
                <a:gd name="T60" fmla="*/ 77 w 103"/>
                <a:gd name="T61" fmla="*/ 88 h 104"/>
                <a:gd name="T62" fmla="*/ 77 w 103"/>
                <a:gd name="T63" fmla="*/ 89 h 104"/>
                <a:gd name="T64" fmla="*/ 71 w 103"/>
                <a:gd name="T65" fmla="*/ 92 h 104"/>
                <a:gd name="T66" fmla="*/ 78 w 103"/>
                <a:gd name="T67" fmla="*/ 92 h 104"/>
                <a:gd name="T68" fmla="*/ 77 w 103"/>
                <a:gd name="T69" fmla="*/ 93 h 104"/>
                <a:gd name="T70" fmla="*/ 61 w 103"/>
                <a:gd name="T71" fmla="*/ 102 h 104"/>
                <a:gd name="T72" fmla="*/ 38 w 103"/>
                <a:gd name="T73" fmla="*/ 92 h 104"/>
                <a:gd name="T74" fmla="*/ 37 w 103"/>
                <a:gd name="T75" fmla="*/ 56 h 104"/>
                <a:gd name="T76" fmla="*/ 54 w 103"/>
                <a:gd name="T77" fmla="*/ 43 h 104"/>
                <a:gd name="T78" fmla="*/ 62 w 103"/>
                <a:gd name="T79" fmla="*/ 41 h 104"/>
                <a:gd name="T80" fmla="*/ 64 w 103"/>
                <a:gd name="T81" fmla="*/ 17 h 104"/>
                <a:gd name="T82" fmla="*/ 70 w 103"/>
                <a:gd name="T83" fmla="*/ 6 h 104"/>
                <a:gd name="T84" fmla="*/ 72 w 103"/>
                <a:gd name="T85" fmla="*/ 28 h 104"/>
                <a:gd name="T86" fmla="*/ 71 w 103"/>
                <a:gd name="T87" fmla="*/ 47 h 104"/>
                <a:gd name="T88" fmla="*/ 81 w 103"/>
                <a:gd name="T89" fmla="*/ 61 h 104"/>
                <a:gd name="T90" fmla="*/ 93 w 103"/>
                <a:gd name="T91" fmla="*/ 53 h 104"/>
                <a:gd name="T92" fmla="*/ 103 w 103"/>
                <a:gd name="T93" fmla="*/ 5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104">
                  <a:moveTo>
                    <a:pt x="18" y="57"/>
                  </a:moveTo>
                  <a:cubicBezTo>
                    <a:pt x="21" y="57"/>
                    <a:pt x="24" y="58"/>
                    <a:pt x="24" y="61"/>
                  </a:cubicBezTo>
                  <a:cubicBezTo>
                    <a:pt x="24" y="62"/>
                    <a:pt x="24" y="64"/>
                    <a:pt x="24" y="65"/>
                  </a:cubicBezTo>
                  <a:cubicBezTo>
                    <a:pt x="23" y="66"/>
                    <a:pt x="22" y="66"/>
                    <a:pt x="21" y="66"/>
                  </a:cubicBezTo>
                  <a:cubicBezTo>
                    <a:pt x="19" y="66"/>
                    <a:pt x="18" y="65"/>
                    <a:pt x="17" y="65"/>
                  </a:cubicBezTo>
                  <a:cubicBezTo>
                    <a:pt x="15" y="64"/>
                    <a:pt x="11" y="65"/>
                    <a:pt x="9" y="64"/>
                  </a:cubicBezTo>
                  <a:cubicBezTo>
                    <a:pt x="7" y="63"/>
                    <a:pt x="7" y="61"/>
                    <a:pt x="5" y="60"/>
                  </a:cubicBezTo>
                  <a:cubicBezTo>
                    <a:pt x="4" y="58"/>
                    <a:pt x="3" y="58"/>
                    <a:pt x="2" y="57"/>
                  </a:cubicBezTo>
                  <a:cubicBezTo>
                    <a:pt x="0" y="56"/>
                    <a:pt x="0" y="54"/>
                    <a:pt x="1" y="52"/>
                  </a:cubicBezTo>
                  <a:cubicBezTo>
                    <a:pt x="1" y="51"/>
                    <a:pt x="2" y="51"/>
                    <a:pt x="3" y="50"/>
                  </a:cubicBezTo>
                  <a:cubicBezTo>
                    <a:pt x="4" y="50"/>
                    <a:pt x="6" y="50"/>
                    <a:pt x="7" y="51"/>
                  </a:cubicBezTo>
                  <a:cubicBezTo>
                    <a:pt x="7" y="52"/>
                    <a:pt x="8" y="52"/>
                    <a:pt x="9" y="53"/>
                  </a:cubicBezTo>
                  <a:cubicBezTo>
                    <a:pt x="11" y="54"/>
                    <a:pt x="12" y="55"/>
                    <a:pt x="14" y="56"/>
                  </a:cubicBezTo>
                  <a:cubicBezTo>
                    <a:pt x="15" y="56"/>
                    <a:pt x="17" y="56"/>
                    <a:pt x="18" y="57"/>
                  </a:cubicBezTo>
                  <a:moveTo>
                    <a:pt x="30" y="47"/>
                  </a:moveTo>
                  <a:cubicBezTo>
                    <a:pt x="29" y="46"/>
                    <a:pt x="28" y="44"/>
                    <a:pt x="28" y="43"/>
                  </a:cubicBezTo>
                  <a:cubicBezTo>
                    <a:pt x="27" y="43"/>
                    <a:pt x="26" y="42"/>
                    <a:pt x="25" y="42"/>
                  </a:cubicBezTo>
                  <a:cubicBezTo>
                    <a:pt x="24" y="41"/>
                    <a:pt x="21" y="38"/>
                    <a:pt x="21" y="37"/>
                  </a:cubicBezTo>
                  <a:cubicBezTo>
                    <a:pt x="20" y="35"/>
                    <a:pt x="20" y="33"/>
                    <a:pt x="18" y="32"/>
                  </a:cubicBezTo>
                  <a:cubicBezTo>
                    <a:pt x="17" y="31"/>
                    <a:pt x="16" y="30"/>
                    <a:pt x="15" y="29"/>
                  </a:cubicBezTo>
                  <a:cubicBezTo>
                    <a:pt x="12" y="25"/>
                    <a:pt x="14" y="19"/>
                    <a:pt x="18" y="18"/>
                  </a:cubicBezTo>
                  <a:cubicBezTo>
                    <a:pt x="24" y="20"/>
                    <a:pt x="25" y="29"/>
                    <a:pt x="28" y="34"/>
                  </a:cubicBezTo>
                  <a:cubicBezTo>
                    <a:pt x="29" y="36"/>
                    <a:pt x="31" y="37"/>
                    <a:pt x="33" y="38"/>
                  </a:cubicBezTo>
                  <a:cubicBezTo>
                    <a:pt x="34" y="40"/>
                    <a:pt x="36" y="44"/>
                    <a:pt x="35" y="46"/>
                  </a:cubicBezTo>
                  <a:cubicBezTo>
                    <a:pt x="35" y="49"/>
                    <a:pt x="31" y="50"/>
                    <a:pt x="30" y="47"/>
                  </a:cubicBezTo>
                  <a:moveTo>
                    <a:pt x="48" y="25"/>
                  </a:moveTo>
                  <a:cubicBezTo>
                    <a:pt x="46" y="26"/>
                    <a:pt x="43" y="25"/>
                    <a:pt x="42" y="23"/>
                  </a:cubicBezTo>
                  <a:cubicBezTo>
                    <a:pt x="42" y="21"/>
                    <a:pt x="42" y="20"/>
                    <a:pt x="41" y="19"/>
                  </a:cubicBezTo>
                  <a:cubicBezTo>
                    <a:pt x="40" y="17"/>
                    <a:pt x="39" y="16"/>
                    <a:pt x="38" y="14"/>
                  </a:cubicBezTo>
                  <a:cubicBezTo>
                    <a:pt x="39" y="13"/>
                    <a:pt x="39" y="13"/>
                    <a:pt x="39" y="12"/>
                  </a:cubicBezTo>
                  <a:cubicBezTo>
                    <a:pt x="39" y="12"/>
                    <a:pt x="39" y="12"/>
                    <a:pt x="39" y="12"/>
                  </a:cubicBezTo>
                  <a:cubicBezTo>
                    <a:pt x="38" y="10"/>
                    <a:pt x="37" y="7"/>
                    <a:pt x="37" y="5"/>
                  </a:cubicBezTo>
                  <a:cubicBezTo>
                    <a:pt x="39" y="4"/>
                    <a:pt x="40" y="2"/>
                    <a:pt x="41" y="0"/>
                  </a:cubicBezTo>
                  <a:cubicBezTo>
                    <a:pt x="42" y="1"/>
                    <a:pt x="44" y="1"/>
                    <a:pt x="45" y="2"/>
                  </a:cubicBezTo>
                  <a:cubicBezTo>
                    <a:pt x="45" y="3"/>
                    <a:pt x="45" y="5"/>
                    <a:pt x="45" y="6"/>
                  </a:cubicBezTo>
                  <a:cubicBezTo>
                    <a:pt x="45" y="7"/>
                    <a:pt x="46" y="8"/>
                    <a:pt x="46" y="9"/>
                  </a:cubicBezTo>
                  <a:cubicBezTo>
                    <a:pt x="46" y="10"/>
                    <a:pt x="46" y="11"/>
                    <a:pt x="46" y="12"/>
                  </a:cubicBezTo>
                  <a:cubicBezTo>
                    <a:pt x="47" y="15"/>
                    <a:pt x="51" y="22"/>
                    <a:pt x="48" y="25"/>
                  </a:cubicBezTo>
                  <a:moveTo>
                    <a:pt x="48" y="42"/>
                  </a:moveTo>
                  <a:cubicBezTo>
                    <a:pt x="44" y="42"/>
                    <a:pt x="45" y="37"/>
                    <a:pt x="45" y="35"/>
                  </a:cubicBezTo>
                  <a:cubicBezTo>
                    <a:pt x="46" y="33"/>
                    <a:pt x="46" y="31"/>
                    <a:pt x="47" y="29"/>
                  </a:cubicBezTo>
                  <a:cubicBezTo>
                    <a:pt x="47" y="28"/>
                    <a:pt x="48" y="28"/>
                    <a:pt x="48" y="28"/>
                  </a:cubicBezTo>
                  <a:cubicBezTo>
                    <a:pt x="53" y="29"/>
                    <a:pt x="55" y="42"/>
                    <a:pt x="48" y="42"/>
                  </a:cubicBezTo>
                  <a:moveTo>
                    <a:pt x="98" y="65"/>
                  </a:moveTo>
                  <a:cubicBezTo>
                    <a:pt x="96" y="69"/>
                    <a:pt x="91" y="72"/>
                    <a:pt x="87" y="73"/>
                  </a:cubicBezTo>
                  <a:cubicBezTo>
                    <a:pt x="75" y="77"/>
                    <a:pt x="65" y="65"/>
                    <a:pt x="56" y="61"/>
                  </a:cubicBezTo>
                  <a:cubicBezTo>
                    <a:pt x="52" y="60"/>
                    <a:pt x="48" y="61"/>
                    <a:pt x="43" y="61"/>
                  </a:cubicBezTo>
                  <a:cubicBezTo>
                    <a:pt x="40" y="60"/>
                    <a:pt x="37" y="60"/>
                    <a:pt x="34" y="59"/>
                  </a:cubicBezTo>
                  <a:cubicBezTo>
                    <a:pt x="34" y="60"/>
                    <a:pt x="34" y="60"/>
                    <a:pt x="34" y="60"/>
                  </a:cubicBezTo>
                  <a:cubicBezTo>
                    <a:pt x="36" y="62"/>
                    <a:pt x="40" y="64"/>
                    <a:pt x="44" y="64"/>
                  </a:cubicBezTo>
                  <a:cubicBezTo>
                    <a:pt x="44" y="65"/>
                    <a:pt x="44" y="65"/>
                    <a:pt x="44" y="65"/>
                  </a:cubicBezTo>
                  <a:cubicBezTo>
                    <a:pt x="44" y="65"/>
                    <a:pt x="44" y="65"/>
                    <a:pt x="44" y="65"/>
                  </a:cubicBezTo>
                  <a:cubicBezTo>
                    <a:pt x="44" y="65"/>
                    <a:pt x="44" y="65"/>
                    <a:pt x="44" y="65"/>
                  </a:cubicBezTo>
                  <a:cubicBezTo>
                    <a:pt x="42" y="65"/>
                    <a:pt x="40" y="66"/>
                    <a:pt x="38" y="66"/>
                  </a:cubicBezTo>
                  <a:cubicBezTo>
                    <a:pt x="37" y="66"/>
                    <a:pt x="35" y="65"/>
                    <a:pt x="34" y="65"/>
                  </a:cubicBezTo>
                  <a:cubicBezTo>
                    <a:pt x="34" y="66"/>
                    <a:pt x="34" y="66"/>
                    <a:pt x="34" y="66"/>
                  </a:cubicBezTo>
                  <a:cubicBezTo>
                    <a:pt x="36" y="67"/>
                    <a:pt x="38" y="68"/>
                    <a:pt x="41" y="68"/>
                  </a:cubicBezTo>
                  <a:cubicBezTo>
                    <a:pt x="42" y="69"/>
                    <a:pt x="44" y="69"/>
                    <a:pt x="46" y="69"/>
                  </a:cubicBezTo>
                  <a:cubicBezTo>
                    <a:pt x="47" y="70"/>
                    <a:pt x="48" y="70"/>
                    <a:pt x="49" y="70"/>
                  </a:cubicBezTo>
                  <a:cubicBezTo>
                    <a:pt x="49" y="71"/>
                    <a:pt x="49" y="71"/>
                    <a:pt x="49" y="71"/>
                  </a:cubicBezTo>
                  <a:cubicBezTo>
                    <a:pt x="48" y="71"/>
                    <a:pt x="46" y="71"/>
                    <a:pt x="44" y="71"/>
                  </a:cubicBezTo>
                  <a:cubicBezTo>
                    <a:pt x="42" y="71"/>
                    <a:pt x="40" y="71"/>
                    <a:pt x="38" y="71"/>
                  </a:cubicBezTo>
                  <a:cubicBezTo>
                    <a:pt x="38" y="71"/>
                    <a:pt x="38" y="71"/>
                    <a:pt x="38" y="71"/>
                  </a:cubicBezTo>
                  <a:cubicBezTo>
                    <a:pt x="38" y="71"/>
                    <a:pt x="38" y="71"/>
                    <a:pt x="38" y="71"/>
                  </a:cubicBezTo>
                  <a:cubicBezTo>
                    <a:pt x="38" y="72"/>
                    <a:pt x="38" y="72"/>
                    <a:pt x="38" y="72"/>
                  </a:cubicBezTo>
                  <a:cubicBezTo>
                    <a:pt x="43" y="73"/>
                    <a:pt x="47" y="75"/>
                    <a:pt x="53" y="75"/>
                  </a:cubicBezTo>
                  <a:cubicBezTo>
                    <a:pt x="53" y="75"/>
                    <a:pt x="53" y="75"/>
                    <a:pt x="53" y="75"/>
                  </a:cubicBezTo>
                  <a:cubicBezTo>
                    <a:pt x="50" y="76"/>
                    <a:pt x="47" y="77"/>
                    <a:pt x="45" y="77"/>
                  </a:cubicBezTo>
                  <a:cubicBezTo>
                    <a:pt x="45" y="77"/>
                    <a:pt x="45" y="77"/>
                    <a:pt x="45" y="77"/>
                  </a:cubicBezTo>
                  <a:cubicBezTo>
                    <a:pt x="44" y="77"/>
                    <a:pt x="44" y="77"/>
                    <a:pt x="44" y="77"/>
                  </a:cubicBezTo>
                  <a:cubicBezTo>
                    <a:pt x="44" y="77"/>
                    <a:pt x="44" y="77"/>
                    <a:pt x="44" y="77"/>
                  </a:cubicBezTo>
                  <a:cubicBezTo>
                    <a:pt x="46" y="78"/>
                    <a:pt x="47" y="78"/>
                    <a:pt x="49" y="79"/>
                  </a:cubicBezTo>
                  <a:cubicBezTo>
                    <a:pt x="51" y="79"/>
                    <a:pt x="53" y="79"/>
                    <a:pt x="56" y="79"/>
                  </a:cubicBezTo>
                  <a:cubicBezTo>
                    <a:pt x="56" y="79"/>
                    <a:pt x="57" y="79"/>
                    <a:pt x="57" y="78"/>
                  </a:cubicBezTo>
                  <a:cubicBezTo>
                    <a:pt x="57" y="79"/>
                    <a:pt x="57" y="79"/>
                    <a:pt x="57" y="79"/>
                  </a:cubicBezTo>
                  <a:cubicBezTo>
                    <a:pt x="55" y="80"/>
                    <a:pt x="53" y="81"/>
                    <a:pt x="50" y="81"/>
                  </a:cubicBezTo>
                  <a:cubicBezTo>
                    <a:pt x="50" y="82"/>
                    <a:pt x="50" y="82"/>
                    <a:pt x="50" y="82"/>
                  </a:cubicBezTo>
                  <a:cubicBezTo>
                    <a:pt x="52" y="82"/>
                    <a:pt x="54" y="83"/>
                    <a:pt x="56" y="83"/>
                  </a:cubicBezTo>
                  <a:cubicBezTo>
                    <a:pt x="59" y="83"/>
                    <a:pt x="61" y="82"/>
                    <a:pt x="64" y="82"/>
                  </a:cubicBezTo>
                  <a:cubicBezTo>
                    <a:pt x="64" y="83"/>
                    <a:pt x="64" y="83"/>
                    <a:pt x="64" y="83"/>
                  </a:cubicBezTo>
                  <a:cubicBezTo>
                    <a:pt x="64" y="83"/>
                    <a:pt x="64" y="83"/>
                    <a:pt x="64" y="83"/>
                  </a:cubicBezTo>
                  <a:cubicBezTo>
                    <a:pt x="64" y="83"/>
                    <a:pt x="64" y="83"/>
                    <a:pt x="64" y="83"/>
                  </a:cubicBezTo>
                  <a:cubicBezTo>
                    <a:pt x="62" y="84"/>
                    <a:pt x="60" y="85"/>
                    <a:pt x="58" y="85"/>
                  </a:cubicBezTo>
                  <a:cubicBezTo>
                    <a:pt x="58" y="86"/>
                    <a:pt x="58" y="86"/>
                    <a:pt x="58" y="86"/>
                  </a:cubicBezTo>
                  <a:cubicBezTo>
                    <a:pt x="59" y="86"/>
                    <a:pt x="59" y="86"/>
                    <a:pt x="59" y="86"/>
                  </a:cubicBezTo>
                  <a:cubicBezTo>
                    <a:pt x="61" y="86"/>
                    <a:pt x="64" y="86"/>
                    <a:pt x="67" y="86"/>
                  </a:cubicBezTo>
                  <a:cubicBezTo>
                    <a:pt x="68" y="86"/>
                    <a:pt x="70" y="86"/>
                    <a:pt x="72" y="85"/>
                  </a:cubicBezTo>
                  <a:cubicBezTo>
                    <a:pt x="70" y="87"/>
                    <a:pt x="67" y="88"/>
                    <a:pt x="65" y="89"/>
                  </a:cubicBezTo>
                  <a:cubicBezTo>
                    <a:pt x="65" y="89"/>
                    <a:pt x="65" y="89"/>
                    <a:pt x="65" y="89"/>
                  </a:cubicBezTo>
                  <a:cubicBezTo>
                    <a:pt x="66" y="89"/>
                    <a:pt x="67" y="89"/>
                    <a:pt x="69" y="89"/>
                  </a:cubicBezTo>
                  <a:cubicBezTo>
                    <a:pt x="69" y="89"/>
                    <a:pt x="69" y="89"/>
                    <a:pt x="69" y="89"/>
                  </a:cubicBezTo>
                  <a:cubicBezTo>
                    <a:pt x="70" y="89"/>
                    <a:pt x="72" y="89"/>
                    <a:pt x="73" y="89"/>
                  </a:cubicBezTo>
                  <a:cubicBezTo>
                    <a:pt x="74" y="88"/>
                    <a:pt x="76" y="88"/>
                    <a:pt x="77" y="88"/>
                  </a:cubicBezTo>
                  <a:cubicBezTo>
                    <a:pt x="77" y="88"/>
                    <a:pt x="77" y="88"/>
                    <a:pt x="77" y="88"/>
                  </a:cubicBezTo>
                  <a:cubicBezTo>
                    <a:pt x="77" y="88"/>
                    <a:pt x="77" y="88"/>
                    <a:pt x="77" y="88"/>
                  </a:cubicBezTo>
                  <a:cubicBezTo>
                    <a:pt x="77" y="89"/>
                    <a:pt x="77" y="89"/>
                    <a:pt x="77" y="89"/>
                  </a:cubicBezTo>
                  <a:cubicBezTo>
                    <a:pt x="75" y="90"/>
                    <a:pt x="72" y="92"/>
                    <a:pt x="70" y="92"/>
                  </a:cubicBezTo>
                  <a:cubicBezTo>
                    <a:pt x="70" y="92"/>
                    <a:pt x="70" y="92"/>
                    <a:pt x="70" y="92"/>
                  </a:cubicBezTo>
                  <a:cubicBezTo>
                    <a:pt x="71" y="92"/>
                    <a:pt x="71" y="92"/>
                    <a:pt x="71" y="92"/>
                  </a:cubicBezTo>
                  <a:cubicBezTo>
                    <a:pt x="71" y="93"/>
                    <a:pt x="71" y="93"/>
                    <a:pt x="71" y="93"/>
                  </a:cubicBezTo>
                  <a:cubicBezTo>
                    <a:pt x="72" y="93"/>
                    <a:pt x="73" y="92"/>
                    <a:pt x="75" y="92"/>
                  </a:cubicBezTo>
                  <a:cubicBezTo>
                    <a:pt x="76" y="92"/>
                    <a:pt x="77" y="92"/>
                    <a:pt x="78" y="92"/>
                  </a:cubicBezTo>
                  <a:cubicBezTo>
                    <a:pt x="78" y="92"/>
                    <a:pt x="78" y="92"/>
                    <a:pt x="78" y="92"/>
                  </a:cubicBezTo>
                  <a:cubicBezTo>
                    <a:pt x="77" y="92"/>
                    <a:pt x="77" y="92"/>
                    <a:pt x="77" y="92"/>
                  </a:cubicBezTo>
                  <a:cubicBezTo>
                    <a:pt x="77" y="93"/>
                    <a:pt x="77" y="93"/>
                    <a:pt x="77" y="93"/>
                  </a:cubicBezTo>
                  <a:cubicBezTo>
                    <a:pt x="76" y="94"/>
                    <a:pt x="75" y="95"/>
                    <a:pt x="74" y="96"/>
                  </a:cubicBezTo>
                  <a:cubicBezTo>
                    <a:pt x="71" y="98"/>
                    <a:pt x="68" y="99"/>
                    <a:pt x="65" y="101"/>
                  </a:cubicBezTo>
                  <a:cubicBezTo>
                    <a:pt x="64" y="101"/>
                    <a:pt x="63" y="101"/>
                    <a:pt x="61" y="102"/>
                  </a:cubicBezTo>
                  <a:cubicBezTo>
                    <a:pt x="59" y="103"/>
                    <a:pt x="52" y="104"/>
                    <a:pt x="49" y="103"/>
                  </a:cubicBezTo>
                  <a:cubicBezTo>
                    <a:pt x="48" y="103"/>
                    <a:pt x="47" y="102"/>
                    <a:pt x="46" y="101"/>
                  </a:cubicBezTo>
                  <a:cubicBezTo>
                    <a:pt x="43" y="98"/>
                    <a:pt x="40" y="96"/>
                    <a:pt x="38" y="92"/>
                  </a:cubicBezTo>
                  <a:cubicBezTo>
                    <a:pt x="32" y="83"/>
                    <a:pt x="27" y="70"/>
                    <a:pt x="28" y="65"/>
                  </a:cubicBezTo>
                  <a:cubicBezTo>
                    <a:pt x="29" y="61"/>
                    <a:pt x="31" y="60"/>
                    <a:pt x="34" y="58"/>
                  </a:cubicBezTo>
                  <a:cubicBezTo>
                    <a:pt x="35" y="57"/>
                    <a:pt x="36" y="57"/>
                    <a:pt x="37" y="56"/>
                  </a:cubicBezTo>
                  <a:cubicBezTo>
                    <a:pt x="39" y="55"/>
                    <a:pt x="40" y="54"/>
                    <a:pt x="41" y="53"/>
                  </a:cubicBezTo>
                  <a:cubicBezTo>
                    <a:pt x="43" y="52"/>
                    <a:pt x="43" y="50"/>
                    <a:pt x="45" y="49"/>
                  </a:cubicBezTo>
                  <a:cubicBezTo>
                    <a:pt x="46" y="47"/>
                    <a:pt x="52" y="44"/>
                    <a:pt x="54" y="43"/>
                  </a:cubicBezTo>
                  <a:cubicBezTo>
                    <a:pt x="55" y="43"/>
                    <a:pt x="57" y="43"/>
                    <a:pt x="58" y="43"/>
                  </a:cubicBezTo>
                  <a:cubicBezTo>
                    <a:pt x="58" y="42"/>
                    <a:pt x="58" y="42"/>
                    <a:pt x="58" y="42"/>
                  </a:cubicBezTo>
                  <a:cubicBezTo>
                    <a:pt x="59" y="42"/>
                    <a:pt x="62" y="42"/>
                    <a:pt x="62" y="41"/>
                  </a:cubicBezTo>
                  <a:cubicBezTo>
                    <a:pt x="63" y="40"/>
                    <a:pt x="62" y="31"/>
                    <a:pt x="62" y="29"/>
                  </a:cubicBezTo>
                  <a:cubicBezTo>
                    <a:pt x="62" y="27"/>
                    <a:pt x="62" y="23"/>
                    <a:pt x="63" y="20"/>
                  </a:cubicBezTo>
                  <a:cubicBezTo>
                    <a:pt x="63" y="19"/>
                    <a:pt x="64" y="18"/>
                    <a:pt x="64" y="17"/>
                  </a:cubicBezTo>
                  <a:cubicBezTo>
                    <a:pt x="64" y="14"/>
                    <a:pt x="63" y="11"/>
                    <a:pt x="63" y="8"/>
                  </a:cubicBezTo>
                  <a:cubicBezTo>
                    <a:pt x="64" y="6"/>
                    <a:pt x="65" y="5"/>
                    <a:pt x="67" y="4"/>
                  </a:cubicBezTo>
                  <a:cubicBezTo>
                    <a:pt x="68" y="4"/>
                    <a:pt x="69" y="5"/>
                    <a:pt x="70" y="6"/>
                  </a:cubicBezTo>
                  <a:cubicBezTo>
                    <a:pt x="73" y="11"/>
                    <a:pt x="72" y="12"/>
                    <a:pt x="72" y="17"/>
                  </a:cubicBezTo>
                  <a:cubicBezTo>
                    <a:pt x="72" y="19"/>
                    <a:pt x="73" y="21"/>
                    <a:pt x="73" y="23"/>
                  </a:cubicBezTo>
                  <a:cubicBezTo>
                    <a:pt x="73" y="25"/>
                    <a:pt x="72" y="26"/>
                    <a:pt x="72" y="28"/>
                  </a:cubicBezTo>
                  <a:cubicBezTo>
                    <a:pt x="72" y="30"/>
                    <a:pt x="73" y="32"/>
                    <a:pt x="73" y="34"/>
                  </a:cubicBezTo>
                  <a:cubicBezTo>
                    <a:pt x="73" y="37"/>
                    <a:pt x="71" y="39"/>
                    <a:pt x="71" y="41"/>
                  </a:cubicBezTo>
                  <a:cubicBezTo>
                    <a:pt x="71" y="43"/>
                    <a:pt x="71" y="45"/>
                    <a:pt x="71" y="47"/>
                  </a:cubicBezTo>
                  <a:cubicBezTo>
                    <a:pt x="71" y="50"/>
                    <a:pt x="71" y="52"/>
                    <a:pt x="71" y="55"/>
                  </a:cubicBezTo>
                  <a:cubicBezTo>
                    <a:pt x="71" y="56"/>
                    <a:pt x="71" y="56"/>
                    <a:pt x="72" y="57"/>
                  </a:cubicBezTo>
                  <a:cubicBezTo>
                    <a:pt x="74" y="59"/>
                    <a:pt x="78" y="60"/>
                    <a:pt x="81" y="61"/>
                  </a:cubicBezTo>
                  <a:cubicBezTo>
                    <a:pt x="83" y="62"/>
                    <a:pt x="87" y="63"/>
                    <a:pt x="89" y="61"/>
                  </a:cubicBezTo>
                  <a:cubicBezTo>
                    <a:pt x="89" y="60"/>
                    <a:pt x="90" y="59"/>
                    <a:pt x="90" y="58"/>
                  </a:cubicBezTo>
                  <a:cubicBezTo>
                    <a:pt x="91" y="56"/>
                    <a:pt x="93" y="55"/>
                    <a:pt x="93" y="53"/>
                  </a:cubicBezTo>
                  <a:cubicBezTo>
                    <a:pt x="94" y="50"/>
                    <a:pt x="93" y="48"/>
                    <a:pt x="95" y="47"/>
                  </a:cubicBezTo>
                  <a:cubicBezTo>
                    <a:pt x="97" y="43"/>
                    <a:pt x="101" y="43"/>
                    <a:pt x="102" y="47"/>
                  </a:cubicBezTo>
                  <a:cubicBezTo>
                    <a:pt x="102" y="49"/>
                    <a:pt x="103" y="51"/>
                    <a:pt x="103" y="53"/>
                  </a:cubicBezTo>
                  <a:cubicBezTo>
                    <a:pt x="98" y="55"/>
                    <a:pt x="100" y="61"/>
                    <a:pt x="98"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22"/>
            <p:cNvSpPr>
              <a:spLocks/>
            </p:cNvSpPr>
            <p:nvPr userDrawn="1"/>
          </p:nvSpPr>
          <p:spPr bwMode="auto">
            <a:xfrm>
              <a:off x="-1" y="266"/>
              <a:ext cx="91" cy="110"/>
            </a:xfrm>
            <a:custGeom>
              <a:avLst/>
              <a:gdLst>
                <a:gd name="T0" fmla="*/ 28 w 44"/>
                <a:gd name="T1" fmla="*/ 10 h 53"/>
                <a:gd name="T2" fmla="*/ 11 w 44"/>
                <a:gd name="T3" fmla="*/ 26 h 53"/>
                <a:gd name="T4" fmla="*/ 28 w 44"/>
                <a:gd name="T5" fmla="*/ 42 h 53"/>
                <a:gd name="T6" fmla="*/ 44 w 44"/>
                <a:gd name="T7" fmla="*/ 36 h 53"/>
                <a:gd name="T8" fmla="*/ 44 w 44"/>
                <a:gd name="T9" fmla="*/ 48 h 53"/>
                <a:gd name="T10" fmla="*/ 27 w 44"/>
                <a:gd name="T11" fmla="*/ 53 h 53"/>
                <a:gd name="T12" fmla="*/ 0 w 44"/>
                <a:gd name="T13" fmla="*/ 26 h 53"/>
                <a:gd name="T14" fmla="*/ 27 w 44"/>
                <a:gd name="T15" fmla="*/ 0 h 53"/>
                <a:gd name="T16" fmla="*/ 44 w 44"/>
                <a:gd name="T17" fmla="*/ 4 h 53"/>
                <a:gd name="T18" fmla="*/ 44 w 44"/>
                <a:gd name="T19" fmla="*/ 16 h 53"/>
                <a:gd name="T20" fmla="*/ 28 w 44"/>
                <a:gd name="T21"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28" y="10"/>
                  </a:moveTo>
                  <a:cubicBezTo>
                    <a:pt x="18" y="10"/>
                    <a:pt x="11" y="18"/>
                    <a:pt x="11" y="26"/>
                  </a:cubicBezTo>
                  <a:cubicBezTo>
                    <a:pt x="11" y="36"/>
                    <a:pt x="19" y="42"/>
                    <a:pt x="28" y="42"/>
                  </a:cubicBezTo>
                  <a:cubicBezTo>
                    <a:pt x="34" y="42"/>
                    <a:pt x="39" y="40"/>
                    <a:pt x="44" y="36"/>
                  </a:cubicBezTo>
                  <a:cubicBezTo>
                    <a:pt x="44" y="48"/>
                    <a:pt x="44" y="48"/>
                    <a:pt x="44" y="48"/>
                  </a:cubicBezTo>
                  <a:cubicBezTo>
                    <a:pt x="39" y="51"/>
                    <a:pt x="32" y="53"/>
                    <a:pt x="27" y="53"/>
                  </a:cubicBezTo>
                  <a:cubicBezTo>
                    <a:pt x="12" y="53"/>
                    <a:pt x="0" y="41"/>
                    <a:pt x="0" y="26"/>
                  </a:cubicBezTo>
                  <a:cubicBezTo>
                    <a:pt x="0" y="12"/>
                    <a:pt x="12" y="0"/>
                    <a:pt x="27" y="0"/>
                  </a:cubicBezTo>
                  <a:cubicBezTo>
                    <a:pt x="33" y="0"/>
                    <a:pt x="39" y="2"/>
                    <a:pt x="44" y="4"/>
                  </a:cubicBezTo>
                  <a:cubicBezTo>
                    <a:pt x="44" y="16"/>
                    <a:pt x="44" y="16"/>
                    <a:pt x="44" y="16"/>
                  </a:cubicBezTo>
                  <a:cubicBezTo>
                    <a:pt x="38" y="12"/>
                    <a:pt x="33" y="10"/>
                    <a:pt x="28"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3"/>
            <p:cNvSpPr>
              <a:spLocks/>
            </p:cNvSpPr>
            <p:nvPr userDrawn="1"/>
          </p:nvSpPr>
          <p:spPr bwMode="auto">
            <a:xfrm>
              <a:off x="107" y="268"/>
              <a:ext cx="72" cy="104"/>
            </a:xfrm>
            <a:custGeom>
              <a:avLst/>
              <a:gdLst>
                <a:gd name="T0" fmla="*/ 25 w 35"/>
                <a:gd name="T1" fmla="*/ 50 h 50"/>
                <a:gd name="T2" fmla="*/ 25 w 35"/>
                <a:gd name="T3" fmla="*/ 32 h 50"/>
                <a:gd name="T4" fmla="*/ 18 w 35"/>
                <a:gd name="T5" fmla="*/ 24 h 50"/>
                <a:gd name="T6" fmla="*/ 11 w 35"/>
                <a:gd name="T7" fmla="*/ 27 h 50"/>
                <a:gd name="T8" fmla="*/ 11 w 35"/>
                <a:gd name="T9" fmla="*/ 50 h 50"/>
                <a:gd name="T10" fmla="*/ 0 w 35"/>
                <a:gd name="T11" fmla="*/ 50 h 50"/>
                <a:gd name="T12" fmla="*/ 0 w 35"/>
                <a:gd name="T13" fmla="*/ 0 h 50"/>
                <a:gd name="T14" fmla="*/ 11 w 35"/>
                <a:gd name="T15" fmla="*/ 0 h 50"/>
                <a:gd name="T16" fmla="*/ 11 w 35"/>
                <a:gd name="T17" fmla="*/ 19 h 50"/>
                <a:gd name="T18" fmla="*/ 21 w 35"/>
                <a:gd name="T19" fmla="*/ 15 h 50"/>
                <a:gd name="T20" fmla="*/ 35 w 35"/>
                <a:gd name="T21" fmla="*/ 31 h 50"/>
                <a:gd name="T22" fmla="*/ 35 w 35"/>
                <a:gd name="T23" fmla="*/ 50 h 50"/>
                <a:gd name="T24" fmla="*/ 25 w 35"/>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0">
                  <a:moveTo>
                    <a:pt x="25" y="50"/>
                  </a:moveTo>
                  <a:cubicBezTo>
                    <a:pt x="25" y="32"/>
                    <a:pt x="25" y="32"/>
                    <a:pt x="25" y="32"/>
                  </a:cubicBezTo>
                  <a:cubicBezTo>
                    <a:pt x="25" y="26"/>
                    <a:pt x="21" y="24"/>
                    <a:pt x="18" y="24"/>
                  </a:cubicBezTo>
                  <a:cubicBezTo>
                    <a:pt x="15" y="24"/>
                    <a:pt x="13" y="25"/>
                    <a:pt x="11" y="27"/>
                  </a:cubicBezTo>
                  <a:cubicBezTo>
                    <a:pt x="11" y="50"/>
                    <a:pt x="11" y="50"/>
                    <a:pt x="11" y="50"/>
                  </a:cubicBezTo>
                  <a:cubicBezTo>
                    <a:pt x="0" y="50"/>
                    <a:pt x="0" y="50"/>
                    <a:pt x="0" y="50"/>
                  </a:cubicBezTo>
                  <a:cubicBezTo>
                    <a:pt x="0" y="0"/>
                    <a:pt x="0" y="0"/>
                    <a:pt x="0" y="0"/>
                  </a:cubicBezTo>
                  <a:cubicBezTo>
                    <a:pt x="11" y="0"/>
                    <a:pt x="11" y="0"/>
                    <a:pt x="11" y="0"/>
                  </a:cubicBezTo>
                  <a:cubicBezTo>
                    <a:pt x="11" y="19"/>
                    <a:pt x="11" y="19"/>
                    <a:pt x="11" y="19"/>
                  </a:cubicBezTo>
                  <a:cubicBezTo>
                    <a:pt x="13" y="17"/>
                    <a:pt x="17" y="15"/>
                    <a:pt x="21" y="15"/>
                  </a:cubicBezTo>
                  <a:cubicBezTo>
                    <a:pt x="27" y="15"/>
                    <a:pt x="35" y="19"/>
                    <a:pt x="35" y="31"/>
                  </a:cubicBezTo>
                  <a:cubicBezTo>
                    <a:pt x="35" y="50"/>
                    <a:pt x="35" y="50"/>
                    <a:pt x="35" y="50"/>
                  </a:cubicBezTo>
                  <a:lnTo>
                    <a:pt x="2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4"/>
            <p:cNvSpPr>
              <a:spLocks noEditPoints="1"/>
            </p:cNvSpPr>
            <p:nvPr userDrawn="1"/>
          </p:nvSpPr>
          <p:spPr bwMode="auto">
            <a:xfrm>
              <a:off x="197" y="266"/>
              <a:ext cx="27" cy="106"/>
            </a:xfrm>
            <a:custGeom>
              <a:avLst/>
              <a:gdLst>
                <a:gd name="T0" fmla="*/ 15 w 27"/>
                <a:gd name="T1" fmla="*/ 29 h 106"/>
                <a:gd name="T2" fmla="*/ 0 w 27"/>
                <a:gd name="T3" fmla="*/ 14 h 106"/>
                <a:gd name="T4" fmla="*/ 15 w 27"/>
                <a:gd name="T5" fmla="*/ 0 h 106"/>
                <a:gd name="T6" fmla="*/ 27 w 27"/>
                <a:gd name="T7" fmla="*/ 14 h 106"/>
                <a:gd name="T8" fmla="*/ 15 w 27"/>
                <a:gd name="T9" fmla="*/ 29 h 106"/>
                <a:gd name="T10" fmla="*/ 3 w 27"/>
                <a:gd name="T11" fmla="*/ 35 h 106"/>
                <a:gd name="T12" fmla="*/ 25 w 27"/>
                <a:gd name="T13" fmla="*/ 35 h 106"/>
                <a:gd name="T14" fmla="*/ 25 w 27"/>
                <a:gd name="T15" fmla="*/ 106 h 106"/>
                <a:gd name="T16" fmla="*/ 3 w 27"/>
                <a:gd name="T17" fmla="*/ 106 h 106"/>
                <a:gd name="T18" fmla="*/ 3 w 27"/>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06">
                  <a:moveTo>
                    <a:pt x="15" y="29"/>
                  </a:moveTo>
                  <a:lnTo>
                    <a:pt x="0" y="14"/>
                  </a:lnTo>
                  <a:lnTo>
                    <a:pt x="15" y="0"/>
                  </a:lnTo>
                  <a:lnTo>
                    <a:pt x="27" y="14"/>
                  </a:lnTo>
                  <a:lnTo>
                    <a:pt x="15" y="29"/>
                  </a:lnTo>
                  <a:close/>
                  <a:moveTo>
                    <a:pt x="3" y="35"/>
                  </a:moveTo>
                  <a:lnTo>
                    <a:pt x="25" y="35"/>
                  </a:lnTo>
                  <a:lnTo>
                    <a:pt x="25" y="106"/>
                  </a:lnTo>
                  <a:lnTo>
                    <a:pt x="3" y="106"/>
                  </a:lnTo>
                  <a:lnTo>
                    <a:pt x="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5"/>
            <p:cNvSpPr>
              <a:spLocks/>
            </p:cNvSpPr>
            <p:nvPr userDrawn="1"/>
          </p:nvSpPr>
          <p:spPr bwMode="auto">
            <a:xfrm>
              <a:off x="243" y="268"/>
              <a:ext cx="39" cy="106"/>
            </a:xfrm>
            <a:custGeom>
              <a:avLst/>
              <a:gdLst>
                <a:gd name="T0" fmla="*/ 12 w 19"/>
                <a:gd name="T1" fmla="*/ 51 h 51"/>
                <a:gd name="T2" fmla="*/ 0 w 19"/>
                <a:gd name="T3" fmla="*/ 39 h 51"/>
                <a:gd name="T4" fmla="*/ 0 w 19"/>
                <a:gd name="T5" fmla="*/ 0 h 51"/>
                <a:gd name="T6" fmla="*/ 10 w 19"/>
                <a:gd name="T7" fmla="*/ 0 h 51"/>
                <a:gd name="T8" fmla="*/ 10 w 19"/>
                <a:gd name="T9" fmla="*/ 38 h 51"/>
                <a:gd name="T10" fmla="*/ 15 w 19"/>
                <a:gd name="T11" fmla="*/ 42 h 51"/>
                <a:gd name="T12" fmla="*/ 19 w 19"/>
                <a:gd name="T13" fmla="*/ 41 h 51"/>
                <a:gd name="T14" fmla="*/ 19 w 19"/>
                <a:gd name="T15" fmla="*/ 49 h 51"/>
                <a:gd name="T16" fmla="*/ 12 w 19"/>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1">
                  <a:moveTo>
                    <a:pt x="12" y="51"/>
                  </a:moveTo>
                  <a:cubicBezTo>
                    <a:pt x="4" y="51"/>
                    <a:pt x="0" y="46"/>
                    <a:pt x="0" y="39"/>
                  </a:cubicBezTo>
                  <a:cubicBezTo>
                    <a:pt x="0" y="0"/>
                    <a:pt x="0" y="0"/>
                    <a:pt x="0" y="0"/>
                  </a:cubicBezTo>
                  <a:cubicBezTo>
                    <a:pt x="10" y="0"/>
                    <a:pt x="10" y="0"/>
                    <a:pt x="10" y="0"/>
                  </a:cubicBezTo>
                  <a:cubicBezTo>
                    <a:pt x="10" y="38"/>
                    <a:pt x="10" y="38"/>
                    <a:pt x="10" y="38"/>
                  </a:cubicBezTo>
                  <a:cubicBezTo>
                    <a:pt x="10" y="40"/>
                    <a:pt x="11" y="42"/>
                    <a:pt x="15" y="42"/>
                  </a:cubicBezTo>
                  <a:cubicBezTo>
                    <a:pt x="16" y="42"/>
                    <a:pt x="18" y="42"/>
                    <a:pt x="19" y="41"/>
                  </a:cubicBezTo>
                  <a:cubicBezTo>
                    <a:pt x="19" y="49"/>
                    <a:pt x="19" y="49"/>
                    <a:pt x="19" y="49"/>
                  </a:cubicBezTo>
                  <a:cubicBezTo>
                    <a:pt x="17" y="51"/>
                    <a:pt x="15" y="51"/>
                    <a:pt x="12"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6"/>
            <p:cNvSpPr>
              <a:spLocks noEditPoints="1"/>
            </p:cNvSpPr>
            <p:nvPr userDrawn="1"/>
          </p:nvSpPr>
          <p:spPr bwMode="auto">
            <a:xfrm>
              <a:off x="288" y="268"/>
              <a:ext cx="77" cy="106"/>
            </a:xfrm>
            <a:custGeom>
              <a:avLst/>
              <a:gdLst>
                <a:gd name="T0" fmla="*/ 27 w 37"/>
                <a:gd name="T1" fmla="*/ 50 h 51"/>
                <a:gd name="T2" fmla="*/ 27 w 37"/>
                <a:gd name="T3" fmla="*/ 47 h 51"/>
                <a:gd name="T4" fmla="*/ 17 w 37"/>
                <a:gd name="T5" fmla="*/ 51 h 51"/>
                <a:gd name="T6" fmla="*/ 0 w 37"/>
                <a:gd name="T7" fmla="*/ 33 h 51"/>
                <a:gd name="T8" fmla="*/ 17 w 37"/>
                <a:gd name="T9" fmla="*/ 15 h 51"/>
                <a:gd name="T10" fmla="*/ 27 w 37"/>
                <a:gd name="T11" fmla="*/ 19 h 51"/>
                <a:gd name="T12" fmla="*/ 27 w 37"/>
                <a:gd name="T13" fmla="*/ 0 h 51"/>
                <a:gd name="T14" fmla="*/ 37 w 37"/>
                <a:gd name="T15" fmla="*/ 0 h 51"/>
                <a:gd name="T16" fmla="*/ 37 w 37"/>
                <a:gd name="T17" fmla="*/ 50 h 51"/>
                <a:gd name="T18" fmla="*/ 27 w 37"/>
                <a:gd name="T19" fmla="*/ 50 h 51"/>
                <a:gd name="T20" fmla="*/ 27 w 37"/>
                <a:gd name="T21" fmla="*/ 28 h 51"/>
                <a:gd name="T22" fmla="*/ 19 w 37"/>
                <a:gd name="T23" fmla="*/ 24 h 51"/>
                <a:gd name="T24" fmla="*/ 11 w 37"/>
                <a:gd name="T25" fmla="*/ 33 h 51"/>
                <a:gd name="T26" fmla="*/ 20 w 37"/>
                <a:gd name="T27" fmla="*/ 42 h 51"/>
                <a:gd name="T28" fmla="*/ 27 w 37"/>
                <a:gd name="T29" fmla="*/ 38 h 51"/>
                <a:gd name="T30" fmla="*/ 27 w 37"/>
                <a:gd name="T3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51">
                  <a:moveTo>
                    <a:pt x="27" y="50"/>
                  </a:moveTo>
                  <a:cubicBezTo>
                    <a:pt x="27" y="47"/>
                    <a:pt x="27" y="47"/>
                    <a:pt x="27" y="47"/>
                  </a:cubicBezTo>
                  <a:cubicBezTo>
                    <a:pt x="25" y="49"/>
                    <a:pt x="21" y="51"/>
                    <a:pt x="17" y="51"/>
                  </a:cubicBezTo>
                  <a:cubicBezTo>
                    <a:pt x="6" y="51"/>
                    <a:pt x="0" y="42"/>
                    <a:pt x="0" y="33"/>
                  </a:cubicBezTo>
                  <a:cubicBezTo>
                    <a:pt x="0" y="23"/>
                    <a:pt x="8" y="15"/>
                    <a:pt x="17" y="15"/>
                  </a:cubicBezTo>
                  <a:cubicBezTo>
                    <a:pt x="21" y="15"/>
                    <a:pt x="24" y="17"/>
                    <a:pt x="27" y="19"/>
                  </a:cubicBezTo>
                  <a:cubicBezTo>
                    <a:pt x="27" y="0"/>
                    <a:pt x="27" y="0"/>
                    <a:pt x="27" y="0"/>
                  </a:cubicBezTo>
                  <a:cubicBezTo>
                    <a:pt x="37" y="0"/>
                    <a:pt x="37" y="0"/>
                    <a:pt x="37" y="0"/>
                  </a:cubicBezTo>
                  <a:cubicBezTo>
                    <a:pt x="37" y="50"/>
                    <a:pt x="37" y="50"/>
                    <a:pt x="37" y="50"/>
                  </a:cubicBezTo>
                  <a:lnTo>
                    <a:pt x="27" y="50"/>
                  </a:lnTo>
                  <a:close/>
                  <a:moveTo>
                    <a:pt x="27" y="28"/>
                  </a:moveTo>
                  <a:cubicBezTo>
                    <a:pt x="24" y="25"/>
                    <a:pt x="22" y="24"/>
                    <a:pt x="19" y="24"/>
                  </a:cubicBezTo>
                  <a:cubicBezTo>
                    <a:pt x="14" y="24"/>
                    <a:pt x="11" y="29"/>
                    <a:pt x="11" y="33"/>
                  </a:cubicBezTo>
                  <a:cubicBezTo>
                    <a:pt x="11" y="39"/>
                    <a:pt x="16" y="42"/>
                    <a:pt x="20" y="42"/>
                  </a:cubicBezTo>
                  <a:cubicBezTo>
                    <a:pt x="23" y="42"/>
                    <a:pt x="25" y="40"/>
                    <a:pt x="27" y="38"/>
                  </a:cubicBezTo>
                  <a:lnTo>
                    <a:pt x="2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7"/>
            <p:cNvSpPr>
              <a:spLocks/>
            </p:cNvSpPr>
            <p:nvPr userDrawn="1"/>
          </p:nvSpPr>
          <p:spPr bwMode="auto">
            <a:xfrm>
              <a:off x="412" y="266"/>
              <a:ext cx="73" cy="110"/>
            </a:xfrm>
            <a:custGeom>
              <a:avLst/>
              <a:gdLst>
                <a:gd name="T0" fmla="*/ 18 w 35"/>
                <a:gd name="T1" fmla="*/ 53 h 53"/>
                <a:gd name="T2" fmla="*/ 0 w 35"/>
                <a:gd name="T3" fmla="*/ 41 h 53"/>
                <a:gd name="T4" fmla="*/ 10 w 35"/>
                <a:gd name="T5" fmla="*/ 36 h 53"/>
                <a:gd name="T6" fmla="*/ 18 w 35"/>
                <a:gd name="T7" fmla="*/ 43 h 53"/>
                <a:gd name="T8" fmla="*/ 24 w 35"/>
                <a:gd name="T9" fmla="*/ 37 h 53"/>
                <a:gd name="T10" fmla="*/ 3 w 35"/>
                <a:gd name="T11" fmla="*/ 15 h 53"/>
                <a:gd name="T12" fmla="*/ 18 w 35"/>
                <a:gd name="T13" fmla="*/ 0 h 53"/>
                <a:gd name="T14" fmla="*/ 33 w 35"/>
                <a:gd name="T15" fmla="*/ 9 h 53"/>
                <a:gd name="T16" fmla="*/ 24 w 35"/>
                <a:gd name="T17" fmla="*/ 14 h 53"/>
                <a:gd name="T18" fmla="*/ 18 w 35"/>
                <a:gd name="T19" fmla="*/ 10 h 53"/>
                <a:gd name="T20" fmla="*/ 13 w 35"/>
                <a:gd name="T21" fmla="*/ 14 h 53"/>
                <a:gd name="T22" fmla="*/ 35 w 35"/>
                <a:gd name="T23" fmla="*/ 36 h 53"/>
                <a:gd name="T24" fmla="*/ 18 w 35"/>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3">
                  <a:moveTo>
                    <a:pt x="18" y="53"/>
                  </a:moveTo>
                  <a:cubicBezTo>
                    <a:pt x="8" y="53"/>
                    <a:pt x="3" y="46"/>
                    <a:pt x="0" y="41"/>
                  </a:cubicBezTo>
                  <a:cubicBezTo>
                    <a:pt x="10" y="36"/>
                    <a:pt x="10" y="36"/>
                    <a:pt x="10" y="36"/>
                  </a:cubicBezTo>
                  <a:cubicBezTo>
                    <a:pt x="11" y="39"/>
                    <a:pt x="13" y="43"/>
                    <a:pt x="18" y="43"/>
                  </a:cubicBezTo>
                  <a:cubicBezTo>
                    <a:pt x="21" y="43"/>
                    <a:pt x="24" y="40"/>
                    <a:pt x="24" y="37"/>
                  </a:cubicBezTo>
                  <a:cubicBezTo>
                    <a:pt x="24" y="29"/>
                    <a:pt x="3" y="30"/>
                    <a:pt x="3" y="15"/>
                  </a:cubicBezTo>
                  <a:cubicBezTo>
                    <a:pt x="3" y="7"/>
                    <a:pt x="9" y="0"/>
                    <a:pt x="18" y="0"/>
                  </a:cubicBezTo>
                  <a:cubicBezTo>
                    <a:pt x="24" y="0"/>
                    <a:pt x="30" y="3"/>
                    <a:pt x="33" y="9"/>
                  </a:cubicBezTo>
                  <a:cubicBezTo>
                    <a:pt x="24" y="14"/>
                    <a:pt x="24" y="14"/>
                    <a:pt x="24" y="14"/>
                  </a:cubicBezTo>
                  <a:cubicBezTo>
                    <a:pt x="23" y="12"/>
                    <a:pt x="21" y="10"/>
                    <a:pt x="18" y="10"/>
                  </a:cubicBezTo>
                  <a:cubicBezTo>
                    <a:pt x="15" y="10"/>
                    <a:pt x="13" y="12"/>
                    <a:pt x="13" y="14"/>
                  </a:cubicBezTo>
                  <a:cubicBezTo>
                    <a:pt x="13" y="21"/>
                    <a:pt x="35" y="20"/>
                    <a:pt x="35" y="36"/>
                  </a:cubicBezTo>
                  <a:cubicBezTo>
                    <a:pt x="35" y="44"/>
                    <a:pt x="29" y="53"/>
                    <a:pt x="18"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8"/>
            <p:cNvSpPr>
              <a:spLocks noEditPoints="1"/>
            </p:cNvSpPr>
            <p:nvPr userDrawn="1"/>
          </p:nvSpPr>
          <p:spPr bwMode="auto">
            <a:xfrm>
              <a:off x="497" y="299"/>
              <a:ext cx="64" cy="75"/>
            </a:xfrm>
            <a:custGeom>
              <a:avLst/>
              <a:gdLst>
                <a:gd name="T0" fmla="*/ 22 w 31"/>
                <a:gd name="T1" fmla="*/ 35 h 36"/>
                <a:gd name="T2" fmla="*/ 22 w 31"/>
                <a:gd name="T3" fmla="*/ 32 h 36"/>
                <a:gd name="T4" fmla="*/ 11 w 31"/>
                <a:gd name="T5" fmla="*/ 36 h 36"/>
                <a:gd name="T6" fmla="*/ 0 w 31"/>
                <a:gd name="T7" fmla="*/ 26 h 36"/>
                <a:gd name="T8" fmla="*/ 5 w 31"/>
                <a:gd name="T9" fmla="*/ 17 h 36"/>
                <a:gd name="T10" fmla="*/ 21 w 31"/>
                <a:gd name="T11" fmla="*/ 13 h 36"/>
                <a:gd name="T12" fmla="*/ 14 w 31"/>
                <a:gd name="T13" fmla="*/ 8 h 36"/>
                <a:gd name="T14" fmla="*/ 2 w 31"/>
                <a:gd name="T15" fmla="*/ 12 h 36"/>
                <a:gd name="T16" fmla="*/ 4 w 31"/>
                <a:gd name="T17" fmla="*/ 3 h 36"/>
                <a:gd name="T18" fmla="*/ 17 w 31"/>
                <a:gd name="T19" fmla="*/ 0 h 36"/>
                <a:gd name="T20" fmla="*/ 31 w 31"/>
                <a:gd name="T21" fmla="*/ 14 h 36"/>
                <a:gd name="T22" fmla="*/ 31 w 31"/>
                <a:gd name="T23" fmla="*/ 35 h 36"/>
                <a:gd name="T24" fmla="*/ 22 w 31"/>
                <a:gd name="T25" fmla="*/ 35 h 36"/>
                <a:gd name="T26" fmla="*/ 21 w 31"/>
                <a:gd name="T27" fmla="*/ 19 h 36"/>
                <a:gd name="T28" fmla="*/ 12 w 31"/>
                <a:gd name="T29" fmla="*/ 21 h 36"/>
                <a:gd name="T30" fmla="*/ 9 w 31"/>
                <a:gd name="T31" fmla="*/ 25 h 36"/>
                <a:gd name="T32" fmla="*/ 14 w 31"/>
                <a:gd name="T33" fmla="*/ 29 h 36"/>
                <a:gd name="T34" fmla="*/ 21 w 31"/>
                <a:gd name="T35" fmla="*/ 26 h 36"/>
                <a:gd name="T36" fmla="*/ 21 w 31"/>
                <a:gd name="T3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6">
                  <a:moveTo>
                    <a:pt x="22" y="35"/>
                  </a:moveTo>
                  <a:cubicBezTo>
                    <a:pt x="22" y="32"/>
                    <a:pt x="22" y="32"/>
                    <a:pt x="22" y="32"/>
                  </a:cubicBezTo>
                  <a:cubicBezTo>
                    <a:pt x="19" y="34"/>
                    <a:pt x="14" y="36"/>
                    <a:pt x="11" y="36"/>
                  </a:cubicBezTo>
                  <a:cubicBezTo>
                    <a:pt x="5" y="36"/>
                    <a:pt x="0" y="33"/>
                    <a:pt x="0" y="26"/>
                  </a:cubicBezTo>
                  <a:cubicBezTo>
                    <a:pt x="0" y="23"/>
                    <a:pt x="1" y="19"/>
                    <a:pt x="5" y="17"/>
                  </a:cubicBezTo>
                  <a:cubicBezTo>
                    <a:pt x="9" y="15"/>
                    <a:pt x="15" y="14"/>
                    <a:pt x="21" y="13"/>
                  </a:cubicBezTo>
                  <a:cubicBezTo>
                    <a:pt x="21" y="8"/>
                    <a:pt x="17" y="8"/>
                    <a:pt x="14" y="8"/>
                  </a:cubicBezTo>
                  <a:cubicBezTo>
                    <a:pt x="10" y="8"/>
                    <a:pt x="5" y="10"/>
                    <a:pt x="2" y="12"/>
                  </a:cubicBezTo>
                  <a:cubicBezTo>
                    <a:pt x="4" y="3"/>
                    <a:pt x="4" y="3"/>
                    <a:pt x="4" y="3"/>
                  </a:cubicBezTo>
                  <a:cubicBezTo>
                    <a:pt x="8" y="1"/>
                    <a:pt x="13" y="0"/>
                    <a:pt x="17" y="0"/>
                  </a:cubicBezTo>
                  <a:cubicBezTo>
                    <a:pt x="26" y="0"/>
                    <a:pt x="31" y="4"/>
                    <a:pt x="31" y="14"/>
                  </a:cubicBezTo>
                  <a:cubicBezTo>
                    <a:pt x="31" y="35"/>
                    <a:pt x="31" y="35"/>
                    <a:pt x="31" y="35"/>
                  </a:cubicBezTo>
                  <a:lnTo>
                    <a:pt x="22" y="35"/>
                  </a:lnTo>
                  <a:close/>
                  <a:moveTo>
                    <a:pt x="21" y="19"/>
                  </a:moveTo>
                  <a:cubicBezTo>
                    <a:pt x="16" y="20"/>
                    <a:pt x="14" y="20"/>
                    <a:pt x="12" y="21"/>
                  </a:cubicBezTo>
                  <a:cubicBezTo>
                    <a:pt x="10" y="22"/>
                    <a:pt x="9" y="24"/>
                    <a:pt x="9" y="25"/>
                  </a:cubicBezTo>
                  <a:cubicBezTo>
                    <a:pt x="9" y="27"/>
                    <a:pt x="10" y="29"/>
                    <a:pt x="14" y="29"/>
                  </a:cubicBezTo>
                  <a:cubicBezTo>
                    <a:pt x="15" y="29"/>
                    <a:pt x="19" y="28"/>
                    <a:pt x="21" y="26"/>
                  </a:cubicBezTo>
                  <a:lnTo>
                    <a:pt x="2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9"/>
            <p:cNvSpPr>
              <a:spLocks/>
            </p:cNvSpPr>
            <p:nvPr userDrawn="1"/>
          </p:nvSpPr>
          <p:spPr bwMode="auto">
            <a:xfrm>
              <a:off x="574" y="266"/>
              <a:ext cx="60" cy="106"/>
            </a:xfrm>
            <a:custGeom>
              <a:avLst/>
              <a:gdLst>
                <a:gd name="T0" fmla="*/ 22 w 29"/>
                <a:gd name="T1" fmla="*/ 9 h 51"/>
                <a:gd name="T2" fmla="*/ 16 w 29"/>
                <a:gd name="T3" fmla="*/ 14 h 51"/>
                <a:gd name="T4" fmla="*/ 16 w 29"/>
                <a:gd name="T5" fmla="*/ 17 h 51"/>
                <a:gd name="T6" fmla="*/ 27 w 29"/>
                <a:gd name="T7" fmla="*/ 17 h 51"/>
                <a:gd name="T8" fmla="*/ 27 w 29"/>
                <a:gd name="T9" fmla="*/ 25 h 51"/>
                <a:gd name="T10" fmla="*/ 16 w 29"/>
                <a:gd name="T11" fmla="*/ 25 h 51"/>
                <a:gd name="T12" fmla="*/ 16 w 29"/>
                <a:gd name="T13" fmla="*/ 51 h 51"/>
                <a:gd name="T14" fmla="*/ 6 w 29"/>
                <a:gd name="T15" fmla="*/ 51 h 51"/>
                <a:gd name="T16" fmla="*/ 6 w 29"/>
                <a:gd name="T17" fmla="*/ 25 h 51"/>
                <a:gd name="T18" fmla="*/ 0 w 29"/>
                <a:gd name="T19" fmla="*/ 25 h 51"/>
                <a:gd name="T20" fmla="*/ 0 w 29"/>
                <a:gd name="T21" fmla="*/ 17 h 51"/>
                <a:gd name="T22" fmla="*/ 6 w 29"/>
                <a:gd name="T23" fmla="*/ 17 h 51"/>
                <a:gd name="T24" fmla="*/ 6 w 29"/>
                <a:gd name="T25" fmla="*/ 13 h 51"/>
                <a:gd name="T26" fmla="*/ 19 w 29"/>
                <a:gd name="T27" fmla="*/ 0 h 51"/>
                <a:gd name="T28" fmla="*/ 29 w 29"/>
                <a:gd name="T29" fmla="*/ 2 h 51"/>
                <a:gd name="T30" fmla="*/ 29 w 29"/>
                <a:gd name="T31" fmla="*/ 11 h 51"/>
                <a:gd name="T32" fmla="*/ 22 w 29"/>
                <a:gd name="T33"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1">
                  <a:moveTo>
                    <a:pt x="22" y="9"/>
                  </a:moveTo>
                  <a:cubicBezTo>
                    <a:pt x="18" y="9"/>
                    <a:pt x="16" y="11"/>
                    <a:pt x="16" y="14"/>
                  </a:cubicBezTo>
                  <a:cubicBezTo>
                    <a:pt x="16" y="17"/>
                    <a:pt x="16" y="17"/>
                    <a:pt x="16" y="17"/>
                  </a:cubicBezTo>
                  <a:cubicBezTo>
                    <a:pt x="27" y="17"/>
                    <a:pt x="27" y="17"/>
                    <a:pt x="27" y="17"/>
                  </a:cubicBezTo>
                  <a:cubicBezTo>
                    <a:pt x="27" y="25"/>
                    <a:pt x="27" y="25"/>
                    <a:pt x="27" y="25"/>
                  </a:cubicBezTo>
                  <a:cubicBezTo>
                    <a:pt x="16" y="25"/>
                    <a:pt x="16" y="25"/>
                    <a:pt x="16" y="25"/>
                  </a:cubicBezTo>
                  <a:cubicBezTo>
                    <a:pt x="16" y="51"/>
                    <a:pt x="16" y="51"/>
                    <a:pt x="16" y="51"/>
                  </a:cubicBezTo>
                  <a:cubicBezTo>
                    <a:pt x="6" y="51"/>
                    <a:pt x="6" y="51"/>
                    <a:pt x="6" y="51"/>
                  </a:cubicBezTo>
                  <a:cubicBezTo>
                    <a:pt x="6" y="25"/>
                    <a:pt x="6" y="25"/>
                    <a:pt x="6" y="25"/>
                  </a:cubicBezTo>
                  <a:cubicBezTo>
                    <a:pt x="0" y="25"/>
                    <a:pt x="0" y="25"/>
                    <a:pt x="0" y="25"/>
                  </a:cubicBezTo>
                  <a:cubicBezTo>
                    <a:pt x="0" y="17"/>
                    <a:pt x="0" y="17"/>
                    <a:pt x="0" y="17"/>
                  </a:cubicBezTo>
                  <a:cubicBezTo>
                    <a:pt x="6" y="17"/>
                    <a:pt x="6" y="17"/>
                    <a:pt x="6" y="17"/>
                  </a:cubicBezTo>
                  <a:cubicBezTo>
                    <a:pt x="6" y="13"/>
                    <a:pt x="6" y="13"/>
                    <a:pt x="6" y="13"/>
                  </a:cubicBezTo>
                  <a:cubicBezTo>
                    <a:pt x="6" y="5"/>
                    <a:pt x="11" y="0"/>
                    <a:pt x="19" y="0"/>
                  </a:cubicBezTo>
                  <a:cubicBezTo>
                    <a:pt x="24" y="0"/>
                    <a:pt x="27" y="1"/>
                    <a:pt x="29" y="2"/>
                  </a:cubicBezTo>
                  <a:cubicBezTo>
                    <a:pt x="29" y="11"/>
                    <a:pt x="29" y="11"/>
                    <a:pt x="29" y="11"/>
                  </a:cubicBezTo>
                  <a:cubicBezTo>
                    <a:pt x="27" y="10"/>
                    <a:pt x="25" y="9"/>
                    <a:pt x="2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0"/>
            <p:cNvSpPr>
              <a:spLocks noEditPoints="1"/>
            </p:cNvSpPr>
            <p:nvPr userDrawn="1"/>
          </p:nvSpPr>
          <p:spPr bwMode="auto">
            <a:xfrm>
              <a:off x="631" y="299"/>
              <a:ext cx="75" cy="77"/>
            </a:xfrm>
            <a:custGeom>
              <a:avLst/>
              <a:gdLst>
                <a:gd name="T0" fmla="*/ 11 w 36"/>
                <a:gd name="T1" fmla="*/ 21 h 37"/>
                <a:gd name="T2" fmla="*/ 21 w 36"/>
                <a:gd name="T3" fmla="*/ 29 h 37"/>
                <a:gd name="T4" fmla="*/ 35 w 36"/>
                <a:gd name="T5" fmla="*/ 24 h 37"/>
                <a:gd name="T6" fmla="*/ 35 w 36"/>
                <a:gd name="T7" fmla="*/ 32 h 37"/>
                <a:gd name="T8" fmla="*/ 19 w 36"/>
                <a:gd name="T9" fmla="*/ 37 h 37"/>
                <a:gd name="T10" fmla="*/ 0 w 36"/>
                <a:gd name="T11" fmla="*/ 18 h 37"/>
                <a:gd name="T12" fmla="*/ 19 w 36"/>
                <a:gd name="T13" fmla="*/ 0 h 37"/>
                <a:gd name="T14" fmla="*/ 36 w 36"/>
                <a:gd name="T15" fmla="*/ 21 h 37"/>
                <a:gd name="T16" fmla="*/ 11 w 36"/>
                <a:gd name="T17" fmla="*/ 21 h 37"/>
                <a:gd name="T18" fmla="*/ 19 w 36"/>
                <a:gd name="T19" fmla="*/ 8 h 37"/>
                <a:gd name="T20" fmla="*/ 11 w 36"/>
                <a:gd name="T21" fmla="*/ 14 h 37"/>
                <a:gd name="T22" fmla="*/ 25 w 36"/>
                <a:gd name="T23" fmla="*/ 14 h 37"/>
                <a:gd name="T24" fmla="*/ 19 w 36"/>
                <a:gd name="T2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7">
                  <a:moveTo>
                    <a:pt x="11" y="21"/>
                  </a:moveTo>
                  <a:cubicBezTo>
                    <a:pt x="11" y="25"/>
                    <a:pt x="15" y="29"/>
                    <a:pt x="21" y="29"/>
                  </a:cubicBezTo>
                  <a:cubicBezTo>
                    <a:pt x="25" y="29"/>
                    <a:pt x="32" y="26"/>
                    <a:pt x="35" y="24"/>
                  </a:cubicBezTo>
                  <a:cubicBezTo>
                    <a:pt x="35" y="32"/>
                    <a:pt x="35" y="32"/>
                    <a:pt x="35" y="32"/>
                  </a:cubicBezTo>
                  <a:cubicBezTo>
                    <a:pt x="31" y="35"/>
                    <a:pt x="25" y="37"/>
                    <a:pt x="19" y="37"/>
                  </a:cubicBezTo>
                  <a:cubicBezTo>
                    <a:pt x="8" y="37"/>
                    <a:pt x="0" y="29"/>
                    <a:pt x="0" y="18"/>
                  </a:cubicBezTo>
                  <a:cubicBezTo>
                    <a:pt x="0" y="9"/>
                    <a:pt x="7" y="0"/>
                    <a:pt x="19" y="0"/>
                  </a:cubicBezTo>
                  <a:cubicBezTo>
                    <a:pt x="26" y="0"/>
                    <a:pt x="36" y="4"/>
                    <a:pt x="36" y="21"/>
                  </a:cubicBezTo>
                  <a:lnTo>
                    <a:pt x="11" y="21"/>
                  </a:lnTo>
                  <a:close/>
                  <a:moveTo>
                    <a:pt x="19" y="8"/>
                  </a:moveTo>
                  <a:cubicBezTo>
                    <a:pt x="15" y="8"/>
                    <a:pt x="12" y="11"/>
                    <a:pt x="11" y="14"/>
                  </a:cubicBezTo>
                  <a:cubicBezTo>
                    <a:pt x="25" y="14"/>
                    <a:pt x="25" y="14"/>
                    <a:pt x="25" y="14"/>
                  </a:cubicBezTo>
                  <a:cubicBezTo>
                    <a:pt x="25" y="10"/>
                    <a:pt x="22" y="8"/>
                    <a:pt x="1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1"/>
            <p:cNvSpPr>
              <a:spLocks/>
            </p:cNvSpPr>
            <p:nvPr userDrawn="1"/>
          </p:nvSpPr>
          <p:spPr bwMode="auto">
            <a:xfrm>
              <a:off x="716" y="282"/>
              <a:ext cx="60" cy="92"/>
            </a:xfrm>
            <a:custGeom>
              <a:avLst/>
              <a:gdLst>
                <a:gd name="T0" fmla="*/ 20 w 29"/>
                <a:gd name="T1" fmla="*/ 44 h 44"/>
                <a:gd name="T2" fmla="*/ 6 w 29"/>
                <a:gd name="T3" fmla="*/ 32 h 44"/>
                <a:gd name="T4" fmla="*/ 6 w 29"/>
                <a:gd name="T5" fmla="*/ 17 h 44"/>
                <a:gd name="T6" fmla="*/ 0 w 29"/>
                <a:gd name="T7" fmla="*/ 17 h 44"/>
                <a:gd name="T8" fmla="*/ 0 w 29"/>
                <a:gd name="T9" fmla="*/ 9 h 44"/>
                <a:gd name="T10" fmla="*/ 6 w 29"/>
                <a:gd name="T11" fmla="*/ 9 h 44"/>
                <a:gd name="T12" fmla="*/ 6 w 29"/>
                <a:gd name="T13" fmla="*/ 0 h 44"/>
                <a:gd name="T14" fmla="*/ 17 w 29"/>
                <a:gd name="T15" fmla="*/ 0 h 44"/>
                <a:gd name="T16" fmla="*/ 17 w 29"/>
                <a:gd name="T17" fmla="*/ 9 h 44"/>
                <a:gd name="T18" fmla="*/ 28 w 29"/>
                <a:gd name="T19" fmla="*/ 9 h 44"/>
                <a:gd name="T20" fmla="*/ 28 w 29"/>
                <a:gd name="T21" fmla="*/ 17 h 44"/>
                <a:gd name="T22" fmla="*/ 17 w 29"/>
                <a:gd name="T23" fmla="*/ 17 h 44"/>
                <a:gd name="T24" fmla="*/ 17 w 29"/>
                <a:gd name="T25" fmla="*/ 30 h 44"/>
                <a:gd name="T26" fmla="*/ 22 w 29"/>
                <a:gd name="T27" fmla="*/ 36 h 44"/>
                <a:gd name="T28" fmla="*/ 29 w 29"/>
                <a:gd name="T29" fmla="*/ 33 h 44"/>
                <a:gd name="T30" fmla="*/ 29 w 29"/>
                <a:gd name="T31" fmla="*/ 42 h 44"/>
                <a:gd name="T32" fmla="*/ 20 w 29"/>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4">
                  <a:moveTo>
                    <a:pt x="20" y="44"/>
                  </a:moveTo>
                  <a:cubicBezTo>
                    <a:pt x="12" y="44"/>
                    <a:pt x="6" y="40"/>
                    <a:pt x="6" y="32"/>
                  </a:cubicBezTo>
                  <a:cubicBezTo>
                    <a:pt x="6" y="17"/>
                    <a:pt x="6" y="17"/>
                    <a:pt x="6" y="17"/>
                  </a:cubicBezTo>
                  <a:cubicBezTo>
                    <a:pt x="0" y="17"/>
                    <a:pt x="0" y="17"/>
                    <a:pt x="0" y="17"/>
                  </a:cubicBezTo>
                  <a:cubicBezTo>
                    <a:pt x="0" y="9"/>
                    <a:pt x="0" y="9"/>
                    <a:pt x="0" y="9"/>
                  </a:cubicBezTo>
                  <a:cubicBezTo>
                    <a:pt x="6" y="9"/>
                    <a:pt x="6" y="9"/>
                    <a:pt x="6" y="9"/>
                  </a:cubicBezTo>
                  <a:cubicBezTo>
                    <a:pt x="6" y="0"/>
                    <a:pt x="6" y="0"/>
                    <a:pt x="6" y="0"/>
                  </a:cubicBezTo>
                  <a:cubicBezTo>
                    <a:pt x="17" y="0"/>
                    <a:pt x="17" y="0"/>
                    <a:pt x="17" y="0"/>
                  </a:cubicBezTo>
                  <a:cubicBezTo>
                    <a:pt x="17" y="9"/>
                    <a:pt x="17" y="9"/>
                    <a:pt x="17" y="9"/>
                  </a:cubicBezTo>
                  <a:cubicBezTo>
                    <a:pt x="28" y="9"/>
                    <a:pt x="28" y="9"/>
                    <a:pt x="28" y="9"/>
                  </a:cubicBezTo>
                  <a:cubicBezTo>
                    <a:pt x="28" y="17"/>
                    <a:pt x="28" y="17"/>
                    <a:pt x="28" y="17"/>
                  </a:cubicBezTo>
                  <a:cubicBezTo>
                    <a:pt x="17" y="17"/>
                    <a:pt x="17" y="17"/>
                    <a:pt x="17" y="17"/>
                  </a:cubicBezTo>
                  <a:cubicBezTo>
                    <a:pt x="17" y="30"/>
                    <a:pt x="17" y="30"/>
                    <a:pt x="17" y="30"/>
                  </a:cubicBezTo>
                  <a:cubicBezTo>
                    <a:pt x="17" y="34"/>
                    <a:pt x="19" y="36"/>
                    <a:pt x="22" y="36"/>
                  </a:cubicBezTo>
                  <a:cubicBezTo>
                    <a:pt x="25" y="36"/>
                    <a:pt x="28" y="34"/>
                    <a:pt x="29" y="33"/>
                  </a:cubicBezTo>
                  <a:cubicBezTo>
                    <a:pt x="29" y="42"/>
                    <a:pt x="29" y="42"/>
                    <a:pt x="29" y="42"/>
                  </a:cubicBezTo>
                  <a:cubicBezTo>
                    <a:pt x="26" y="43"/>
                    <a:pt x="23" y="44"/>
                    <a:pt x="20"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2"/>
            <p:cNvSpPr>
              <a:spLocks/>
            </p:cNvSpPr>
            <p:nvPr userDrawn="1"/>
          </p:nvSpPr>
          <p:spPr bwMode="auto">
            <a:xfrm>
              <a:off x="776" y="301"/>
              <a:ext cx="85" cy="108"/>
            </a:xfrm>
            <a:custGeom>
              <a:avLst/>
              <a:gdLst>
                <a:gd name="T0" fmla="*/ 20 w 41"/>
                <a:gd name="T1" fmla="*/ 42 h 52"/>
                <a:gd name="T2" fmla="*/ 7 w 41"/>
                <a:gd name="T3" fmla="*/ 52 h 52"/>
                <a:gd name="T4" fmla="*/ 0 w 41"/>
                <a:gd name="T5" fmla="*/ 51 h 52"/>
                <a:gd name="T6" fmla="*/ 0 w 41"/>
                <a:gd name="T7" fmla="*/ 43 h 52"/>
                <a:gd name="T8" fmla="*/ 5 w 41"/>
                <a:gd name="T9" fmla="*/ 44 h 52"/>
                <a:gd name="T10" fmla="*/ 10 w 41"/>
                <a:gd name="T11" fmla="*/ 40 h 52"/>
                <a:gd name="T12" fmla="*/ 15 w 41"/>
                <a:gd name="T13" fmla="*/ 31 h 52"/>
                <a:gd name="T14" fmla="*/ 0 w 41"/>
                <a:gd name="T15" fmla="*/ 0 h 52"/>
                <a:gd name="T16" fmla="*/ 12 w 41"/>
                <a:gd name="T17" fmla="*/ 0 h 52"/>
                <a:gd name="T18" fmla="*/ 21 w 41"/>
                <a:gd name="T19" fmla="*/ 20 h 52"/>
                <a:gd name="T20" fmla="*/ 29 w 41"/>
                <a:gd name="T21" fmla="*/ 0 h 52"/>
                <a:gd name="T22" fmla="*/ 41 w 41"/>
                <a:gd name="T23" fmla="*/ 0 h 52"/>
                <a:gd name="T24" fmla="*/ 20 w 41"/>
                <a:gd name="T25"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2">
                  <a:moveTo>
                    <a:pt x="20" y="42"/>
                  </a:moveTo>
                  <a:cubicBezTo>
                    <a:pt x="17" y="49"/>
                    <a:pt x="13" y="52"/>
                    <a:pt x="7" y="52"/>
                  </a:cubicBezTo>
                  <a:cubicBezTo>
                    <a:pt x="4" y="52"/>
                    <a:pt x="1" y="52"/>
                    <a:pt x="0" y="51"/>
                  </a:cubicBezTo>
                  <a:cubicBezTo>
                    <a:pt x="0" y="43"/>
                    <a:pt x="0" y="43"/>
                    <a:pt x="0" y="43"/>
                  </a:cubicBezTo>
                  <a:cubicBezTo>
                    <a:pt x="2" y="43"/>
                    <a:pt x="3" y="44"/>
                    <a:pt x="5" y="44"/>
                  </a:cubicBezTo>
                  <a:cubicBezTo>
                    <a:pt x="8" y="44"/>
                    <a:pt x="9" y="42"/>
                    <a:pt x="10" y="40"/>
                  </a:cubicBezTo>
                  <a:cubicBezTo>
                    <a:pt x="15" y="31"/>
                    <a:pt x="15" y="31"/>
                    <a:pt x="15" y="31"/>
                  </a:cubicBezTo>
                  <a:cubicBezTo>
                    <a:pt x="0" y="0"/>
                    <a:pt x="0" y="0"/>
                    <a:pt x="0" y="0"/>
                  </a:cubicBezTo>
                  <a:cubicBezTo>
                    <a:pt x="12" y="0"/>
                    <a:pt x="12" y="0"/>
                    <a:pt x="12" y="0"/>
                  </a:cubicBezTo>
                  <a:cubicBezTo>
                    <a:pt x="21" y="20"/>
                    <a:pt x="21" y="20"/>
                    <a:pt x="21" y="20"/>
                  </a:cubicBezTo>
                  <a:cubicBezTo>
                    <a:pt x="29" y="0"/>
                    <a:pt x="29" y="0"/>
                    <a:pt x="29" y="0"/>
                  </a:cubicBezTo>
                  <a:cubicBezTo>
                    <a:pt x="41" y="0"/>
                    <a:pt x="41" y="0"/>
                    <a:pt x="41" y="0"/>
                  </a:cubicBezTo>
                  <a:lnTo>
                    <a:pt x="2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3"/>
            <p:cNvSpPr>
              <a:spLocks/>
            </p:cNvSpPr>
            <p:nvPr userDrawn="1"/>
          </p:nvSpPr>
          <p:spPr bwMode="auto">
            <a:xfrm>
              <a:off x="80" y="399"/>
              <a:ext cx="171" cy="116"/>
            </a:xfrm>
            <a:custGeom>
              <a:avLst/>
              <a:gdLst>
                <a:gd name="T0" fmla="*/ 72 w 83"/>
                <a:gd name="T1" fmla="*/ 50 h 56"/>
                <a:gd name="T2" fmla="*/ 71 w 83"/>
                <a:gd name="T3" fmla="*/ 45 h 56"/>
                <a:gd name="T4" fmla="*/ 70 w 83"/>
                <a:gd name="T5" fmla="*/ 37 h 56"/>
                <a:gd name="T6" fmla="*/ 69 w 83"/>
                <a:gd name="T7" fmla="*/ 32 h 56"/>
                <a:gd name="T8" fmla="*/ 69 w 83"/>
                <a:gd name="T9" fmla="*/ 26 h 56"/>
                <a:gd name="T10" fmla="*/ 68 w 83"/>
                <a:gd name="T11" fmla="*/ 19 h 56"/>
                <a:gd name="T12" fmla="*/ 66 w 83"/>
                <a:gd name="T13" fmla="*/ 17 h 56"/>
                <a:gd name="T14" fmla="*/ 59 w 83"/>
                <a:gd name="T15" fmla="*/ 26 h 56"/>
                <a:gd name="T16" fmla="*/ 52 w 83"/>
                <a:gd name="T17" fmla="*/ 34 h 56"/>
                <a:gd name="T18" fmla="*/ 47 w 83"/>
                <a:gd name="T19" fmla="*/ 37 h 56"/>
                <a:gd name="T20" fmla="*/ 43 w 83"/>
                <a:gd name="T21" fmla="*/ 42 h 56"/>
                <a:gd name="T22" fmla="*/ 38 w 83"/>
                <a:gd name="T23" fmla="*/ 46 h 56"/>
                <a:gd name="T24" fmla="*/ 35 w 83"/>
                <a:gd name="T25" fmla="*/ 42 h 56"/>
                <a:gd name="T26" fmla="*/ 34 w 83"/>
                <a:gd name="T27" fmla="*/ 39 h 56"/>
                <a:gd name="T28" fmla="*/ 33 w 83"/>
                <a:gd name="T29" fmla="*/ 36 h 56"/>
                <a:gd name="T30" fmla="*/ 28 w 83"/>
                <a:gd name="T31" fmla="*/ 30 h 56"/>
                <a:gd name="T32" fmla="*/ 24 w 83"/>
                <a:gd name="T33" fmla="*/ 23 h 56"/>
                <a:gd name="T34" fmla="*/ 18 w 83"/>
                <a:gd name="T35" fmla="*/ 16 h 56"/>
                <a:gd name="T36" fmla="*/ 16 w 83"/>
                <a:gd name="T37" fmla="*/ 27 h 56"/>
                <a:gd name="T38" fmla="*/ 12 w 83"/>
                <a:gd name="T39" fmla="*/ 37 h 56"/>
                <a:gd name="T40" fmla="*/ 9 w 83"/>
                <a:gd name="T41" fmla="*/ 44 h 56"/>
                <a:gd name="T42" fmla="*/ 8 w 83"/>
                <a:gd name="T43" fmla="*/ 52 h 56"/>
                <a:gd name="T44" fmla="*/ 0 w 83"/>
                <a:gd name="T45" fmla="*/ 52 h 56"/>
                <a:gd name="T46" fmla="*/ 3 w 83"/>
                <a:gd name="T47" fmla="*/ 44 h 56"/>
                <a:gd name="T48" fmla="*/ 5 w 83"/>
                <a:gd name="T49" fmla="*/ 38 h 56"/>
                <a:gd name="T50" fmla="*/ 6 w 83"/>
                <a:gd name="T51" fmla="*/ 32 h 56"/>
                <a:gd name="T52" fmla="*/ 8 w 83"/>
                <a:gd name="T53" fmla="*/ 27 h 56"/>
                <a:gd name="T54" fmla="*/ 10 w 83"/>
                <a:gd name="T55" fmla="*/ 18 h 56"/>
                <a:gd name="T56" fmla="*/ 10 w 83"/>
                <a:gd name="T57" fmla="*/ 12 h 56"/>
                <a:gd name="T58" fmla="*/ 9 w 83"/>
                <a:gd name="T59" fmla="*/ 7 h 56"/>
                <a:gd name="T60" fmla="*/ 11 w 83"/>
                <a:gd name="T61" fmla="*/ 4 h 56"/>
                <a:gd name="T62" fmla="*/ 13 w 83"/>
                <a:gd name="T63" fmla="*/ 2 h 56"/>
                <a:gd name="T64" fmla="*/ 18 w 83"/>
                <a:gd name="T65" fmla="*/ 3 h 56"/>
                <a:gd name="T66" fmla="*/ 20 w 83"/>
                <a:gd name="T67" fmla="*/ 7 h 56"/>
                <a:gd name="T68" fmla="*/ 21 w 83"/>
                <a:gd name="T69" fmla="*/ 10 h 56"/>
                <a:gd name="T70" fmla="*/ 24 w 83"/>
                <a:gd name="T71" fmla="*/ 11 h 56"/>
                <a:gd name="T72" fmla="*/ 26 w 83"/>
                <a:gd name="T73" fmla="*/ 16 h 56"/>
                <a:gd name="T74" fmla="*/ 33 w 83"/>
                <a:gd name="T75" fmla="*/ 24 h 56"/>
                <a:gd name="T76" fmla="*/ 38 w 83"/>
                <a:gd name="T77" fmla="*/ 33 h 56"/>
                <a:gd name="T78" fmla="*/ 40 w 83"/>
                <a:gd name="T79" fmla="*/ 35 h 56"/>
                <a:gd name="T80" fmla="*/ 45 w 83"/>
                <a:gd name="T81" fmla="*/ 29 h 56"/>
                <a:gd name="T82" fmla="*/ 46 w 83"/>
                <a:gd name="T83" fmla="*/ 28 h 56"/>
                <a:gd name="T84" fmla="*/ 51 w 83"/>
                <a:gd name="T85" fmla="*/ 24 h 56"/>
                <a:gd name="T86" fmla="*/ 58 w 83"/>
                <a:gd name="T87" fmla="*/ 16 h 56"/>
                <a:gd name="T88" fmla="*/ 61 w 83"/>
                <a:gd name="T89" fmla="*/ 12 h 56"/>
                <a:gd name="T90" fmla="*/ 65 w 83"/>
                <a:gd name="T91" fmla="*/ 9 h 56"/>
                <a:gd name="T92" fmla="*/ 66 w 83"/>
                <a:gd name="T93" fmla="*/ 2 h 56"/>
                <a:gd name="T94" fmla="*/ 72 w 83"/>
                <a:gd name="T95" fmla="*/ 1 h 56"/>
                <a:gd name="T96" fmla="*/ 73 w 83"/>
                <a:gd name="T97" fmla="*/ 3 h 56"/>
                <a:gd name="T98" fmla="*/ 75 w 83"/>
                <a:gd name="T99" fmla="*/ 6 h 56"/>
                <a:gd name="T100" fmla="*/ 76 w 83"/>
                <a:gd name="T101" fmla="*/ 11 h 56"/>
                <a:gd name="T102" fmla="*/ 76 w 83"/>
                <a:gd name="T103" fmla="*/ 12 h 56"/>
                <a:gd name="T104" fmla="*/ 76 w 83"/>
                <a:gd name="T105" fmla="*/ 16 h 56"/>
                <a:gd name="T106" fmla="*/ 76 w 83"/>
                <a:gd name="T107" fmla="*/ 22 h 56"/>
                <a:gd name="T108" fmla="*/ 77 w 83"/>
                <a:gd name="T109" fmla="*/ 30 h 56"/>
                <a:gd name="T110" fmla="*/ 77 w 83"/>
                <a:gd name="T111" fmla="*/ 34 h 56"/>
                <a:gd name="T112" fmla="*/ 78 w 83"/>
                <a:gd name="T113" fmla="*/ 46 h 56"/>
                <a:gd name="T114" fmla="*/ 79 w 83"/>
                <a:gd name="T11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6">
                  <a:moveTo>
                    <a:pt x="79" y="56"/>
                  </a:moveTo>
                  <a:cubicBezTo>
                    <a:pt x="76" y="53"/>
                    <a:pt x="76" y="53"/>
                    <a:pt x="76" y="53"/>
                  </a:cubicBezTo>
                  <a:cubicBezTo>
                    <a:pt x="72" y="50"/>
                    <a:pt x="72" y="50"/>
                    <a:pt x="72" y="50"/>
                  </a:cubicBezTo>
                  <a:cubicBezTo>
                    <a:pt x="71" y="48"/>
                    <a:pt x="71" y="48"/>
                    <a:pt x="71" y="48"/>
                  </a:cubicBezTo>
                  <a:cubicBezTo>
                    <a:pt x="71" y="46"/>
                    <a:pt x="71" y="46"/>
                    <a:pt x="71" y="46"/>
                  </a:cubicBezTo>
                  <a:cubicBezTo>
                    <a:pt x="71" y="45"/>
                    <a:pt x="71" y="45"/>
                    <a:pt x="71" y="45"/>
                  </a:cubicBezTo>
                  <a:cubicBezTo>
                    <a:pt x="70" y="43"/>
                    <a:pt x="69" y="41"/>
                    <a:pt x="69" y="39"/>
                  </a:cubicBezTo>
                  <a:cubicBezTo>
                    <a:pt x="69" y="38"/>
                    <a:pt x="69" y="38"/>
                    <a:pt x="70" y="37"/>
                  </a:cubicBezTo>
                  <a:cubicBezTo>
                    <a:pt x="70" y="37"/>
                    <a:pt x="70" y="37"/>
                    <a:pt x="70" y="37"/>
                  </a:cubicBezTo>
                  <a:cubicBezTo>
                    <a:pt x="70" y="35"/>
                    <a:pt x="70" y="35"/>
                    <a:pt x="70" y="35"/>
                  </a:cubicBezTo>
                  <a:cubicBezTo>
                    <a:pt x="69" y="33"/>
                    <a:pt x="69" y="33"/>
                    <a:pt x="69" y="33"/>
                  </a:cubicBezTo>
                  <a:cubicBezTo>
                    <a:pt x="69" y="32"/>
                    <a:pt x="69" y="32"/>
                    <a:pt x="69" y="32"/>
                  </a:cubicBezTo>
                  <a:cubicBezTo>
                    <a:pt x="69" y="30"/>
                    <a:pt x="69" y="30"/>
                    <a:pt x="69" y="30"/>
                  </a:cubicBezTo>
                  <a:cubicBezTo>
                    <a:pt x="69" y="29"/>
                    <a:pt x="69" y="29"/>
                    <a:pt x="69" y="29"/>
                  </a:cubicBezTo>
                  <a:cubicBezTo>
                    <a:pt x="69" y="28"/>
                    <a:pt x="69" y="27"/>
                    <a:pt x="69" y="26"/>
                  </a:cubicBezTo>
                  <a:cubicBezTo>
                    <a:pt x="69" y="26"/>
                    <a:pt x="69" y="26"/>
                    <a:pt x="69" y="26"/>
                  </a:cubicBezTo>
                  <a:cubicBezTo>
                    <a:pt x="69" y="25"/>
                    <a:pt x="69" y="23"/>
                    <a:pt x="68" y="22"/>
                  </a:cubicBezTo>
                  <a:cubicBezTo>
                    <a:pt x="68" y="19"/>
                    <a:pt x="68" y="19"/>
                    <a:pt x="68" y="19"/>
                  </a:cubicBezTo>
                  <a:cubicBezTo>
                    <a:pt x="68" y="18"/>
                    <a:pt x="68" y="18"/>
                    <a:pt x="68" y="18"/>
                  </a:cubicBezTo>
                  <a:cubicBezTo>
                    <a:pt x="67" y="16"/>
                    <a:pt x="67" y="16"/>
                    <a:pt x="67" y="16"/>
                  </a:cubicBezTo>
                  <a:cubicBezTo>
                    <a:pt x="66" y="17"/>
                    <a:pt x="66" y="17"/>
                    <a:pt x="66" y="17"/>
                  </a:cubicBezTo>
                  <a:cubicBezTo>
                    <a:pt x="63" y="21"/>
                    <a:pt x="63" y="21"/>
                    <a:pt x="63" y="21"/>
                  </a:cubicBezTo>
                  <a:cubicBezTo>
                    <a:pt x="60" y="24"/>
                    <a:pt x="60" y="24"/>
                    <a:pt x="60" y="24"/>
                  </a:cubicBezTo>
                  <a:cubicBezTo>
                    <a:pt x="59" y="26"/>
                    <a:pt x="59" y="26"/>
                    <a:pt x="59" y="26"/>
                  </a:cubicBezTo>
                  <a:cubicBezTo>
                    <a:pt x="56" y="29"/>
                    <a:pt x="56" y="29"/>
                    <a:pt x="56" y="29"/>
                  </a:cubicBezTo>
                  <a:cubicBezTo>
                    <a:pt x="53" y="32"/>
                    <a:pt x="53" y="32"/>
                    <a:pt x="53" y="32"/>
                  </a:cubicBezTo>
                  <a:cubicBezTo>
                    <a:pt x="52" y="34"/>
                    <a:pt x="52" y="34"/>
                    <a:pt x="52" y="34"/>
                  </a:cubicBezTo>
                  <a:cubicBezTo>
                    <a:pt x="50" y="34"/>
                    <a:pt x="50" y="34"/>
                    <a:pt x="50" y="34"/>
                  </a:cubicBezTo>
                  <a:cubicBezTo>
                    <a:pt x="50" y="36"/>
                    <a:pt x="50" y="36"/>
                    <a:pt x="50" y="36"/>
                  </a:cubicBezTo>
                  <a:cubicBezTo>
                    <a:pt x="47" y="37"/>
                    <a:pt x="47" y="37"/>
                    <a:pt x="47" y="37"/>
                  </a:cubicBezTo>
                  <a:cubicBezTo>
                    <a:pt x="46" y="39"/>
                    <a:pt x="46" y="39"/>
                    <a:pt x="46" y="39"/>
                  </a:cubicBezTo>
                  <a:cubicBezTo>
                    <a:pt x="45" y="39"/>
                    <a:pt x="45" y="39"/>
                    <a:pt x="45" y="39"/>
                  </a:cubicBezTo>
                  <a:cubicBezTo>
                    <a:pt x="43" y="42"/>
                    <a:pt x="43" y="42"/>
                    <a:pt x="43" y="42"/>
                  </a:cubicBezTo>
                  <a:cubicBezTo>
                    <a:pt x="41" y="43"/>
                    <a:pt x="41" y="43"/>
                    <a:pt x="41" y="43"/>
                  </a:cubicBezTo>
                  <a:cubicBezTo>
                    <a:pt x="41" y="44"/>
                    <a:pt x="41" y="44"/>
                    <a:pt x="41" y="45"/>
                  </a:cubicBezTo>
                  <a:cubicBezTo>
                    <a:pt x="40" y="46"/>
                    <a:pt x="39" y="46"/>
                    <a:pt x="38" y="46"/>
                  </a:cubicBezTo>
                  <a:cubicBezTo>
                    <a:pt x="37" y="46"/>
                    <a:pt x="37" y="46"/>
                    <a:pt x="37" y="46"/>
                  </a:cubicBezTo>
                  <a:cubicBezTo>
                    <a:pt x="36" y="44"/>
                    <a:pt x="36" y="44"/>
                    <a:pt x="36" y="44"/>
                  </a:cubicBezTo>
                  <a:cubicBezTo>
                    <a:pt x="35" y="42"/>
                    <a:pt x="35" y="42"/>
                    <a:pt x="35" y="42"/>
                  </a:cubicBezTo>
                  <a:cubicBezTo>
                    <a:pt x="35" y="41"/>
                    <a:pt x="35" y="41"/>
                    <a:pt x="35" y="41"/>
                  </a:cubicBezTo>
                  <a:cubicBezTo>
                    <a:pt x="34" y="39"/>
                    <a:pt x="34" y="39"/>
                    <a:pt x="34" y="39"/>
                  </a:cubicBezTo>
                  <a:cubicBezTo>
                    <a:pt x="34" y="39"/>
                    <a:pt x="34" y="39"/>
                    <a:pt x="34" y="39"/>
                  </a:cubicBezTo>
                  <a:cubicBezTo>
                    <a:pt x="34" y="39"/>
                    <a:pt x="34" y="39"/>
                    <a:pt x="34" y="39"/>
                  </a:cubicBezTo>
                  <a:cubicBezTo>
                    <a:pt x="34" y="37"/>
                    <a:pt x="34" y="37"/>
                    <a:pt x="34" y="37"/>
                  </a:cubicBezTo>
                  <a:cubicBezTo>
                    <a:pt x="33" y="36"/>
                    <a:pt x="33" y="36"/>
                    <a:pt x="33" y="36"/>
                  </a:cubicBezTo>
                  <a:cubicBezTo>
                    <a:pt x="32" y="35"/>
                    <a:pt x="31" y="34"/>
                    <a:pt x="30" y="33"/>
                  </a:cubicBezTo>
                  <a:cubicBezTo>
                    <a:pt x="29" y="31"/>
                    <a:pt x="29" y="31"/>
                    <a:pt x="29" y="31"/>
                  </a:cubicBezTo>
                  <a:cubicBezTo>
                    <a:pt x="28" y="30"/>
                    <a:pt x="28" y="30"/>
                    <a:pt x="28" y="30"/>
                  </a:cubicBezTo>
                  <a:cubicBezTo>
                    <a:pt x="26" y="26"/>
                    <a:pt x="26" y="26"/>
                    <a:pt x="26" y="26"/>
                  </a:cubicBezTo>
                  <a:cubicBezTo>
                    <a:pt x="24" y="24"/>
                    <a:pt x="24" y="24"/>
                    <a:pt x="24" y="24"/>
                  </a:cubicBezTo>
                  <a:cubicBezTo>
                    <a:pt x="24" y="23"/>
                    <a:pt x="24" y="23"/>
                    <a:pt x="24" y="23"/>
                  </a:cubicBezTo>
                  <a:cubicBezTo>
                    <a:pt x="22" y="21"/>
                    <a:pt x="22" y="21"/>
                    <a:pt x="22" y="21"/>
                  </a:cubicBezTo>
                  <a:cubicBezTo>
                    <a:pt x="19" y="18"/>
                    <a:pt x="19" y="18"/>
                    <a:pt x="19" y="18"/>
                  </a:cubicBezTo>
                  <a:cubicBezTo>
                    <a:pt x="19" y="17"/>
                    <a:pt x="19" y="16"/>
                    <a:pt x="18" y="16"/>
                  </a:cubicBezTo>
                  <a:cubicBezTo>
                    <a:pt x="18" y="19"/>
                    <a:pt x="18" y="20"/>
                    <a:pt x="17" y="22"/>
                  </a:cubicBezTo>
                  <a:cubicBezTo>
                    <a:pt x="15" y="25"/>
                    <a:pt x="15" y="25"/>
                    <a:pt x="15" y="25"/>
                  </a:cubicBezTo>
                  <a:cubicBezTo>
                    <a:pt x="16" y="27"/>
                    <a:pt x="16" y="27"/>
                    <a:pt x="16" y="27"/>
                  </a:cubicBezTo>
                  <a:cubicBezTo>
                    <a:pt x="15" y="29"/>
                    <a:pt x="15" y="29"/>
                    <a:pt x="15" y="29"/>
                  </a:cubicBezTo>
                  <a:cubicBezTo>
                    <a:pt x="13" y="35"/>
                    <a:pt x="13" y="35"/>
                    <a:pt x="13" y="35"/>
                  </a:cubicBezTo>
                  <a:cubicBezTo>
                    <a:pt x="12" y="37"/>
                    <a:pt x="12" y="37"/>
                    <a:pt x="12" y="37"/>
                  </a:cubicBezTo>
                  <a:cubicBezTo>
                    <a:pt x="12" y="39"/>
                    <a:pt x="12" y="39"/>
                    <a:pt x="12" y="39"/>
                  </a:cubicBezTo>
                  <a:cubicBezTo>
                    <a:pt x="10" y="42"/>
                    <a:pt x="10" y="42"/>
                    <a:pt x="10" y="42"/>
                  </a:cubicBezTo>
                  <a:cubicBezTo>
                    <a:pt x="9" y="44"/>
                    <a:pt x="9" y="44"/>
                    <a:pt x="9" y="44"/>
                  </a:cubicBezTo>
                  <a:cubicBezTo>
                    <a:pt x="9" y="46"/>
                    <a:pt x="9" y="46"/>
                    <a:pt x="9" y="46"/>
                  </a:cubicBezTo>
                  <a:cubicBezTo>
                    <a:pt x="9" y="47"/>
                    <a:pt x="8" y="49"/>
                    <a:pt x="7" y="50"/>
                  </a:cubicBezTo>
                  <a:cubicBezTo>
                    <a:pt x="8" y="52"/>
                    <a:pt x="8" y="52"/>
                    <a:pt x="8" y="52"/>
                  </a:cubicBezTo>
                  <a:cubicBezTo>
                    <a:pt x="6" y="54"/>
                    <a:pt x="4" y="55"/>
                    <a:pt x="3" y="55"/>
                  </a:cubicBezTo>
                  <a:cubicBezTo>
                    <a:pt x="2" y="55"/>
                    <a:pt x="2" y="55"/>
                    <a:pt x="1" y="54"/>
                  </a:cubicBezTo>
                  <a:cubicBezTo>
                    <a:pt x="0" y="53"/>
                    <a:pt x="0" y="53"/>
                    <a:pt x="0" y="52"/>
                  </a:cubicBezTo>
                  <a:cubicBezTo>
                    <a:pt x="0" y="51"/>
                    <a:pt x="0" y="51"/>
                    <a:pt x="0" y="51"/>
                  </a:cubicBezTo>
                  <a:cubicBezTo>
                    <a:pt x="1" y="46"/>
                    <a:pt x="2" y="44"/>
                    <a:pt x="3" y="44"/>
                  </a:cubicBezTo>
                  <a:cubicBezTo>
                    <a:pt x="3" y="44"/>
                    <a:pt x="3" y="44"/>
                    <a:pt x="3" y="44"/>
                  </a:cubicBezTo>
                  <a:cubicBezTo>
                    <a:pt x="3" y="42"/>
                    <a:pt x="3" y="42"/>
                    <a:pt x="3" y="42"/>
                  </a:cubicBezTo>
                  <a:cubicBezTo>
                    <a:pt x="3" y="40"/>
                    <a:pt x="3" y="39"/>
                    <a:pt x="5" y="38"/>
                  </a:cubicBezTo>
                  <a:cubicBezTo>
                    <a:pt x="5" y="38"/>
                    <a:pt x="5" y="38"/>
                    <a:pt x="5" y="38"/>
                  </a:cubicBezTo>
                  <a:cubicBezTo>
                    <a:pt x="5" y="36"/>
                    <a:pt x="5" y="36"/>
                    <a:pt x="5" y="36"/>
                  </a:cubicBezTo>
                  <a:cubicBezTo>
                    <a:pt x="5" y="35"/>
                    <a:pt x="5" y="35"/>
                    <a:pt x="5" y="35"/>
                  </a:cubicBezTo>
                  <a:cubicBezTo>
                    <a:pt x="5" y="34"/>
                    <a:pt x="6" y="33"/>
                    <a:pt x="6" y="32"/>
                  </a:cubicBezTo>
                  <a:cubicBezTo>
                    <a:pt x="6" y="32"/>
                    <a:pt x="6" y="32"/>
                    <a:pt x="6" y="32"/>
                  </a:cubicBezTo>
                  <a:cubicBezTo>
                    <a:pt x="7" y="29"/>
                    <a:pt x="7" y="29"/>
                    <a:pt x="7" y="29"/>
                  </a:cubicBezTo>
                  <a:cubicBezTo>
                    <a:pt x="8" y="27"/>
                    <a:pt x="8" y="27"/>
                    <a:pt x="8" y="27"/>
                  </a:cubicBezTo>
                  <a:cubicBezTo>
                    <a:pt x="9" y="22"/>
                    <a:pt x="9" y="22"/>
                    <a:pt x="9" y="22"/>
                  </a:cubicBezTo>
                  <a:cubicBezTo>
                    <a:pt x="9" y="19"/>
                    <a:pt x="9" y="19"/>
                    <a:pt x="9" y="19"/>
                  </a:cubicBezTo>
                  <a:cubicBezTo>
                    <a:pt x="10" y="18"/>
                    <a:pt x="10" y="18"/>
                    <a:pt x="10" y="18"/>
                  </a:cubicBezTo>
                  <a:cubicBezTo>
                    <a:pt x="10" y="18"/>
                    <a:pt x="10" y="18"/>
                    <a:pt x="10" y="18"/>
                  </a:cubicBezTo>
                  <a:cubicBezTo>
                    <a:pt x="10" y="14"/>
                    <a:pt x="10" y="14"/>
                    <a:pt x="10" y="14"/>
                  </a:cubicBezTo>
                  <a:cubicBezTo>
                    <a:pt x="10" y="12"/>
                    <a:pt x="10" y="12"/>
                    <a:pt x="10" y="12"/>
                  </a:cubicBezTo>
                  <a:cubicBezTo>
                    <a:pt x="11" y="11"/>
                    <a:pt x="11" y="11"/>
                    <a:pt x="11" y="11"/>
                  </a:cubicBezTo>
                  <a:cubicBezTo>
                    <a:pt x="11" y="10"/>
                    <a:pt x="11" y="10"/>
                    <a:pt x="11" y="10"/>
                  </a:cubicBezTo>
                  <a:cubicBezTo>
                    <a:pt x="9" y="7"/>
                    <a:pt x="9" y="7"/>
                    <a:pt x="9" y="7"/>
                  </a:cubicBezTo>
                  <a:cubicBezTo>
                    <a:pt x="10" y="5"/>
                    <a:pt x="10" y="5"/>
                    <a:pt x="10" y="5"/>
                  </a:cubicBezTo>
                  <a:cubicBezTo>
                    <a:pt x="10" y="5"/>
                    <a:pt x="10" y="5"/>
                    <a:pt x="10" y="5"/>
                  </a:cubicBezTo>
                  <a:cubicBezTo>
                    <a:pt x="11" y="4"/>
                    <a:pt x="11" y="4"/>
                    <a:pt x="11" y="4"/>
                  </a:cubicBezTo>
                  <a:cubicBezTo>
                    <a:pt x="11" y="3"/>
                    <a:pt x="11" y="3"/>
                    <a:pt x="11" y="3"/>
                  </a:cubicBezTo>
                  <a:cubicBezTo>
                    <a:pt x="12" y="2"/>
                    <a:pt x="12" y="2"/>
                    <a:pt x="12" y="2"/>
                  </a:cubicBezTo>
                  <a:cubicBezTo>
                    <a:pt x="13" y="2"/>
                    <a:pt x="13" y="2"/>
                    <a:pt x="13" y="2"/>
                  </a:cubicBezTo>
                  <a:cubicBezTo>
                    <a:pt x="14" y="1"/>
                    <a:pt x="14" y="1"/>
                    <a:pt x="14" y="1"/>
                  </a:cubicBezTo>
                  <a:cubicBezTo>
                    <a:pt x="16" y="1"/>
                    <a:pt x="16" y="1"/>
                    <a:pt x="16" y="1"/>
                  </a:cubicBezTo>
                  <a:cubicBezTo>
                    <a:pt x="18" y="3"/>
                    <a:pt x="18" y="3"/>
                    <a:pt x="18" y="3"/>
                  </a:cubicBezTo>
                  <a:cubicBezTo>
                    <a:pt x="18" y="4"/>
                    <a:pt x="18" y="4"/>
                    <a:pt x="18" y="4"/>
                  </a:cubicBezTo>
                  <a:cubicBezTo>
                    <a:pt x="19" y="4"/>
                    <a:pt x="19" y="4"/>
                    <a:pt x="19" y="4"/>
                  </a:cubicBezTo>
                  <a:cubicBezTo>
                    <a:pt x="20" y="7"/>
                    <a:pt x="20" y="7"/>
                    <a:pt x="20" y="7"/>
                  </a:cubicBezTo>
                  <a:cubicBezTo>
                    <a:pt x="20" y="7"/>
                    <a:pt x="20" y="7"/>
                    <a:pt x="20" y="7"/>
                  </a:cubicBezTo>
                  <a:cubicBezTo>
                    <a:pt x="21" y="9"/>
                    <a:pt x="21" y="9"/>
                    <a:pt x="21" y="9"/>
                  </a:cubicBezTo>
                  <a:cubicBezTo>
                    <a:pt x="21" y="10"/>
                    <a:pt x="21" y="10"/>
                    <a:pt x="21" y="10"/>
                  </a:cubicBezTo>
                  <a:cubicBezTo>
                    <a:pt x="22" y="10"/>
                    <a:pt x="22" y="10"/>
                    <a:pt x="22" y="10"/>
                  </a:cubicBezTo>
                  <a:cubicBezTo>
                    <a:pt x="22" y="10"/>
                    <a:pt x="22" y="10"/>
                    <a:pt x="23" y="10"/>
                  </a:cubicBezTo>
                  <a:cubicBezTo>
                    <a:pt x="23" y="10"/>
                    <a:pt x="24" y="11"/>
                    <a:pt x="24" y="11"/>
                  </a:cubicBezTo>
                  <a:cubicBezTo>
                    <a:pt x="25" y="13"/>
                    <a:pt x="25" y="13"/>
                    <a:pt x="25" y="13"/>
                  </a:cubicBezTo>
                  <a:cubicBezTo>
                    <a:pt x="26" y="14"/>
                    <a:pt x="26" y="14"/>
                    <a:pt x="26" y="14"/>
                  </a:cubicBezTo>
                  <a:cubicBezTo>
                    <a:pt x="26" y="16"/>
                    <a:pt x="26" y="16"/>
                    <a:pt x="26" y="16"/>
                  </a:cubicBezTo>
                  <a:cubicBezTo>
                    <a:pt x="31" y="20"/>
                    <a:pt x="31" y="20"/>
                    <a:pt x="31" y="20"/>
                  </a:cubicBezTo>
                  <a:cubicBezTo>
                    <a:pt x="32" y="23"/>
                    <a:pt x="32" y="23"/>
                    <a:pt x="32" y="23"/>
                  </a:cubicBezTo>
                  <a:cubicBezTo>
                    <a:pt x="33" y="24"/>
                    <a:pt x="33" y="24"/>
                    <a:pt x="33" y="24"/>
                  </a:cubicBezTo>
                  <a:cubicBezTo>
                    <a:pt x="35" y="28"/>
                    <a:pt x="35" y="28"/>
                    <a:pt x="35" y="28"/>
                  </a:cubicBezTo>
                  <a:cubicBezTo>
                    <a:pt x="38" y="34"/>
                    <a:pt x="38" y="34"/>
                    <a:pt x="38" y="34"/>
                  </a:cubicBezTo>
                  <a:cubicBezTo>
                    <a:pt x="38" y="33"/>
                    <a:pt x="38" y="33"/>
                    <a:pt x="38" y="33"/>
                  </a:cubicBezTo>
                  <a:cubicBezTo>
                    <a:pt x="38" y="33"/>
                    <a:pt x="38" y="34"/>
                    <a:pt x="39" y="34"/>
                  </a:cubicBezTo>
                  <a:cubicBezTo>
                    <a:pt x="39" y="35"/>
                    <a:pt x="39" y="35"/>
                    <a:pt x="39" y="35"/>
                  </a:cubicBezTo>
                  <a:cubicBezTo>
                    <a:pt x="40" y="35"/>
                    <a:pt x="40" y="35"/>
                    <a:pt x="40" y="35"/>
                  </a:cubicBezTo>
                  <a:cubicBezTo>
                    <a:pt x="41" y="33"/>
                    <a:pt x="41" y="33"/>
                    <a:pt x="41" y="33"/>
                  </a:cubicBezTo>
                  <a:cubicBezTo>
                    <a:pt x="43" y="31"/>
                    <a:pt x="43" y="31"/>
                    <a:pt x="43" y="31"/>
                  </a:cubicBezTo>
                  <a:cubicBezTo>
                    <a:pt x="45" y="30"/>
                    <a:pt x="45" y="29"/>
                    <a:pt x="45" y="29"/>
                  </a:cubicBezTo>
                  <a:cubicBezTo>
                    <a:pt x="45" y="28"/>
                    <a:pt x="45" y="28"/>
                    <a:pt x="45" y="28"/>
                  </a:cubicBezTo>
                  <a:cubicBezTo>
                    <a:pt x="45" y="28"/>
                    <a:pt x="45" y="28"/>
                    <a:pt x="45" y="28"/>
                  </a:cubicBezTo>
                  <a:cubicBezTo>
                    <a:pt x="46" y="28"/>
                    <a:pt x="46" y="28"/>
                    <a:pt x="46" y="28"/>
                  </a:cubicBezTo>
                  <a:cubicBezTo>
                    <a:pt x="47" y="27"/>
                    <a:pt x="47" y="27"/>
                    <a:pt x="48" y="27"/>
                  </a:cubicBezTo>
                  <a:cubicBezTo>
                    <a:pt x="48" y="26"/>
                    <a:pt x="49" y="25"/>
                    <a:pt x="50" y="24"/>
                  </a:cubicBezTo>
                  <a:cubicBezTo>
                    <a:pt x="51" y="24"/>
                    <a:pt x="51" y="24"/>
                    <a:pt x="51" y="24"/>
                  </a:cubicBezTo>
                  <a:cubicBezTo>
                    <a:pt x="51" y="23"/>
                    <a:pt x="51" y="23"/>
                    <a:pt x="51" y="23"/>
                  </a:cubicBezTo>
                  <a:cubicBezTo>
                    <a:pt x="52" y="21"/>
                    <a:pt x="53" y="20"/>
                    <a:pt x="55" y="19"/>
                  </a:cubicBezTo>
                  <a:cubicBezTo>
                    <a:pt x="55" y="18"/>
                    <a:pt x="56" y="17"/>
                    <a:pt x="58" y="16"/>
                  </a:cubicBezTo>
                  <a:cubicBezTo>
                    <a:pt x="60" y="14"/>
                    <a:pt x="60" y="14"/>
                    <a:pt x="60" y="14"/>
                  </a:cubicBezTo>
                  <a:cubicBezTo>
                    <a:pt x="60" y="12"/>
                    <a:pt x="60" y="12"/>
                    <a:pt x="60" y="12"/>
                  </a:cubicBezTo>
                  <a:cubicBezTo>
                    <a:pt x="61" y="12"/>
                    <a:pt x="61" y="12"/>
                    <a:pt x="61" y="12"/>
                  </a:cubicBezTo>
                  <a:cubicBezTo>
                    <a:pt x="62" y="11"/>
                    <a:pt x="63" y="10"/>
                    <a:pt x="63" y="9"/>
                  </a:cubicBezTo>
                  <a:cubicBezTo>
                    <a:pt x="65" y="9"/>
                    <a:pt x="65" y="9"/>
                    <a:pt x="65" y="9"/>
                  </a:cubicBezTo>
                  <a:cubicBezTo>
                    <a:pt x="65" y="9"/>
                    <a:pt x="65" y="9"/>
                    <a:pt x="65" y="9"/>
                  </a:cubicBezTo>
                  <a:cubicBezTo>
                    <a:pt x="65" y="7"/>
                    <a:pt x="65" y="7"/>
                    <a:pt x="65" y="7"/>
                  </a:cubicBezTo>
                  <a:cubicBezTo>
                    <a:pt x="64" y="5"/>
                    <a:pt x="64" y="5"/>
                    <a:pt x="64" y="5"/>
                  </a:cubicBezTo>
                  <a:cubicBezTo>
                    <a:pt x="66" y="2"/>
                    <a:pt x="66" y="2"/>
                    <a:pt x="66" y="2"/>
                  </a:cubicBezTo>
                  <a:cubicBezTo>
                    <a:pt x="66" y="0"/>
                    <a:pt x="66" y="0"/>
                    <a:pt x="66" y="0"/>
                  </a:cubicBezTo>
                  <a:cubicBezTo>
                    <a:pt x="68" y="0"/>
                    <a:pt x="69" y="0"/>
                    <a:pt x="69" y="0"/>
                  </a:cubicBezTo>
                  <a:cubicBezTo>
                    <a:pt x="69" y="0"/>
                    <a:pt x="70" y="0"/>
                    <a:pt x="72" y="1"/>
                  </a:cubicBezTo>
                  <a:cubicBezTo>
                    <a:pt x="72" y="2"/>
                    <a:pt x="72" y="2"/>
                    <a:pt x="72" y="2"/>
                  </a:cubicBezTo>
                  <a:cubicBezTo>
                    <a:pt x="73" y="2"/>
                    <a:pt x="73" y="2"/>
                    <a:pt x="73" y="2"/>
                  </a:cubicBezTo>
                  <a:cubicBezTo>
                    <a:pt x="73" y="3"/>
                    <a:pt x="73" y="3"/>
                    <a:pt x="73" y="3"/>
                  </a:cubicBezTo>
                  <a:cubicBezTo>
                    <a:pt x="74" y="4"/>
                    <a:pt x="74" y="4"/>
                    <a:pt x="74" y="4"/>
                  </a:cubicBezTo>
                  <a:cubicBezTo>
                    <a:pt x="74" y="5"/>
                    <a:pt x="74" y="5"/>
                    <a:pt x="74" y="5"/>
                  </a:cubicBezTo>
                  <a:cubicBezTo>
                    <a:pt x="75" y="5"/>
                    <a:pt x="75" y="6"/>
                    <a:pt x="75" y="6"/>
                  </a:cubicBezTo>
                  <a:cubicBezTo>
                    <a:pt x="75" y="7"/>
                    <a:pt x="75" y="7"/>
                    <a:pt x="75" y="7"/>
                  </a:cubicBezTo>
                  <a:cubicBezTo>
                    <a:pt x="75" y="9"/>
                    <a:pt x="75" y="9"/>
                    <a:pt x="75" y="9"/>
                  </a:cubicBezTo>
                  <a:cubicBezTo>
                    <a:pt x="75" y="9"/>
                    <a:pt x="75" y="10"/>
                    <a:pt x="76" y="11"/>
                  </a:cubicBezTo>
                  <a:cubicBezTo>
                    <a:pt x="76" y="11"/>
                    <a:pt x="76" y="11"/>
                    <a:pt x="76" y="11"/>
                  </a:cubicBezTo>
                  <a:cubicBezTo>
                    <a:pt x="75" y="12"/>
                    <a:pt x="75" y="12"/>
                    <a:pt x="75" y="12"/>
                  </a:cubicBezTo>
                  <a:cubicBezTo>
                    <a:pt x="76" y="12"/>
                    <a:pt x="76" y="12"/>
                    <a:pt x="76" y="12"/>
                  </a:cubicBezTo>
                  <a:cubicBezTo>
                    <a:pt x="76" y="13"/>
                    <a:pt x="76" y="13"/>
                    <a:pt x="76" y="13"/>
                  </a:cubicBezTo>
                  <a:cubicBezTo>
                    <a:pt x="77" y="15"/>
                    <a:pt x="77" y="15"/>
                    <a:pt x="77" y="15"/>
                  </a:cubicBezTo>
                  <a:cubicBezTo>
                    <a:pt x="76" y="16"/>
                    <a:pt x="76" y="16"/>
                    <a:pt x="76" y="16"/>
                  </a:cubicBezTo>
                  <a:cubicBezTo>
                    <a:pt x="76" y="18"/>
                    <a:pt x="76" y="18"/>
                    <a:pt x="76" y="18"/>
                  </a:cubicBezTo>
                  <a:cubicBezTo>
                    <a:pt x="76" y="20"/>
                    <a:pt x="76" y="20"/>
                    <a:pt x="76" y="20"/>
                  </a:cubicBezTo>
                  <a:cubicBezTo>
                    <a:pt x="76" y="22"/>
                    <a:pt x="76" y="22"/>
                    <a:pt x="76" y="22"/>
                  </a:cubicBezTo>
                  <a:cubicBezTo>
                    <a:pt x="77" y="25"/>
                    <a:pt x="77" y="25"/>
                    <a:pt x="77" y="25"/>
                  </a:cubicBezTo>
                  <a:cubicBezTo>
                    <a:pt x="77" y="27"/>
                    <a:pt x="78" y="28"/>
                    <a:pt x="78" y="29"/>
                  </a:cubicBezTo>
                  <a:cubicBezTo>
                    <a:pt x="78" y="29"/>
                    <a:pt x="77" y="30"/>
                    <a:pt x="77" y="30"/>
                  </a:cubicBezTo>
                  <a:cubicBezTo>
                    <a:pt x="77" y="31"/>
                    <a:pt x="78" y="31"/>
                    <a:pt x="78" y="32"/>
                  </a:cubicBezTo>
                  <a:cubicBezTo>
                    <a:pt x="78" y="32"/>
                    <a:pt x="77" y="33"/>
                    <a:pt x="77" y="33"/>
                  </a:cubicBezTo>
                  <a:cubicBezTo>
                    <a:pt x="77" y="34"/>
                    <a:pt x="77" y="34"/>
                    <a:pt x="77" y="34"/>
                  </a:cubicBezTo>
                  <a:cubicBezTo>
                    <a:pt x="77" y="40"/>
                    <a:pt x="77" y="40"/>
                    <a:pt x="77" y="40"/>
                  </a:cubicBezTo>
                  <a:cubicBezTo>
                    <a:pt x="78" y="43"/>
                    <a:pt x="78" y="43"/>
                    <a:pt x="78" y="43"/>
                  </a:cubicBezTo>
                  <a:cubicBezTo>
                    <a:pt x="78" y="46"/>
                    <a:pt x="78" y="46"/>
                    <a:pt x="78" y="46"/>
                  </a:cubicBezTo>
                  <a:cubicBezTo>
                    <a:pt x="79" y="47"/>
                    <a:pt x="79" y="48"/>
                    <a:pt x="79" y="48"/>
                  </a:cubicBezTo>
                  <a:cubicBezTo>
                    <a:pt x="81" y="50"/>
                    <a:pt x="83" y="51"/>
                    <a:pt x="83" y="53"/>
                  </a:cubicBezTo>
                  <a:cubicBezTo>
                    <a:pt x="82" y="54"/>
                    <a:pt x="81" y="55"/>
                    <a:pt x="79"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noEditPoints="1"/>
            </p:cNvSpPr>
            <p:nvPr userDrawn="1"/>
          </p:nvSpPr>
          <p:spPr bwMode="auto">
            <a:xfrm>
              <a:off x="266" y="409"/>
              <a:ext cx="84" cy="104"/>
            </a:xfrm>
            <a:custGeom>
              <a:avLst/>
              <a:gdLst>
                <a:gd name="T0" fmla="*/ 40 w 41"/>
                <a:gd name="T1" fmla="*/ 12 h 50"/>
                <a:gd name="T2" fmla="*/ 39 w 41"/>
                <a:gd name="T3" fmla="*/ 15 h 50"/>
                <a:gd name="T4" fmla="*/ 38 w 41"/>
                <a:gd name="T5" fmla="*/ 18 h 50"/>
                <a:gd name="T6" fmla="*/ 39 w 41"/>
                <a:gd name="T7" fmla="*/ 21 h 50"/>
                <a:gd name="T8" fmla="*/ 38 w 41"/>
                <a:gd name="T9" fmla="*/ 24 h 50"/>
                <a:gd name="T10" fmla="*/ 38 w 41"/>
                <a:gd name="T11" fmla="*/ 27 h 50"/>
                <a:gd name="T12" fmla="*/ 38 w 41"/>
                <a:gd name="T13" fmla="*/ 32 h 50"/>
                <a:gd name="T14" fmla="*/ 37 w 41"/>
                <a:gd name="T15" fmla="*/ 35 h 50"/>
                <a:gd name="T16" fmla="*/ 37 w 41"/>
                <a:gd name="T17" fmla="*/ 38 h 50"/>
                <a:gd name="T18" fmla="*/ 37 w 41"/>
                <a:gd name="T19" fmla="*/ 40 h 50"/>
                <a:gd name="T20" fmla="*/ 39 w 41"/>
                <a:gd name="T21" fmla="*/ 44 h 50"/>
                <a:gd name="T22" fmla="*/ 39 w 41"/>
                <a:gd name="T23" fmla="*/ 47 h 50"/>
                <a:gd name="T24" fmla="*/ 35 w 41"/>
                <a:gd name="T25" fmla="*/ 49 h 50"/>
                <a:gd name="T26" fmla="*/ 31 w 41"/>
                <a:gd name="T27" fmla="*/ 44 h 50"/>
                <a:gd name="T28" fmla="*/ 30 w 41"/>
                <a:gd name="T29" fmla="*/ 34 h 50"/>
                <a:gd name="T30" fmla="*/ 28 w 41"/>
                <a:gd name="T31" fmla="*/ 30 h 50"/>
                <a:gd name="T32" fmla="*/ 25 w 41"/>
                <a:gd name="T33" fmla="*/ 35 h 50"/>
                <a:gd name="T34" fmla="*/ 20 w 41"/>
                <a:gd name="T35" fmla="*/ 41 h 50"/>
                <a:gd name="T36" fmla="*/ 12 w 41"/>
                <a:gd name="T37" fmla="*/ 48 h 50"/>
                <a:gd name="T38" fmla="*/ 5 w 41"/>
                <a:gd name="T39" fmla="*/ 48 h 50"/>
                <a:gd name="T40" fmla="*/ 1 w 41"/>
                <a:gd name="T41" fmla="*/ 40 h 50"/>
                <a:gd name="T42" fmla="*/ 1 w 41"/>
                <a:gd name="T43" fmla="*/ 36 h 50"/>
                <a:gd name="T44" fmla="*/ 2 w 41"/>
                <a:gd name="T45" fmla="*/ 30 h 50"/>
                <a:gd name="T46" fmla="*/ 2 w 41"/>
                <a:gd name="T47" fmla="*/ 26 h 50"/>
                <a:gd name="T48" fmla="*/ 2 w 41"/>
                <a:gd name="T49" fmla="*/ 24 h 50"/>
                <a:gd name="T50" fmla="*/ 5 w 41"/>
                <a:gd name="T51" fmla="*/ 19 h 50"/>
                <a:gd name="T52" fmla="*/ 5 w 41"/>
                <a:gd name="T53" fmla="*/ 17 h 50"/>
                <a:gd name="T54" fmla="*/ 7 w 41"/>
                <a:gd name="T55" fmla="*/ 11 h 50"/>
                <a:gd name="T56" fmla="*/ 7 w 41"/>
                <a:gd name="T57" fmla="*/ 9 h 50"/>
                <a:gd name="T58" fmla="*/ 14 w 41"/>
                <a:gd name="T59" fmla="*/ 2 h 50"/>
                <a:gd name="T60" fmla="*/ 25 w 41"/>
                <a:gd name="T61" fmla="*/ 1 h 50"/>
                <a:gd name="T62" fmla="*/ 31 w 41"/>
                <a:gd name="T63" fmla="*/ 3 h 50"/>
                <a:gd name="T64" fmla="*/ 35 w 41"/>
                <a:gd name="T65" fmla="*/ 5 h 50"/>
                <a:gd name="T66" fmla="*/ 41 w 41"/>
                <a:gd name="T67" fmla="*/ 7 h 50"/>
                <a:gd name="T68" fmla="*/ 31 w 41"/>
                <a:gd name="T69" fmla="*/ 11 h 50"/>
                <a:gd name="T70" fmla="*/ 24 w 41"/>
                <a:gd name="T71" fmla="*/ 8 h 50"/>
                <a:gd name="T72" fmla="*/ 22 w 41"/>
                <a:gd name="T73" fmla="*/ 8 h 50"/>
                <a:gd name="T74" fmla="*/ 17 w 41"/>
                <a:gd name="T75" fmla="*/ 9 h 50"/>
                <a:gd name="T76" fmla="*/ 14 w 41"/>
                <a:gd name="T77" fmla="*/ 12 h 50"/>
                <a:gd name="T78" fmla="*/ 14 w 41"/>
                <a:gd name="T79" fmla="*/ 17 h 50"/>
                <a:gd name="T80" fmla="*/ 11 w 41"/>
                <a:gd name="T81" fmla="*/ 23 h 50"/>
                <a:gd name="T82" fmla="*/ 10 w 41"/>
                <a:gd name="T83" fmla="*/ 26 h 50"/>
                <a:gd name="T84" fmla="*/ 9 w 41"/>
                <a:gd name="T85" fmla="*/ 29 h 50"/>
                <a:gd name="T86" fmla="*/ 9 w 41"/>
                <a:gd name="T87" fmla="*/ 32 h 50"/>
                <a:gd name="T88" fmla="*/ 8 w 41"/>
                <a:gd name="T89" fmla="*/ 35 h 50"/>
                <a:gd name="T90" fmla="*/ 7 w 41"/>
                <a:gd name="T91" fmla="*/ 41 h 50"/>
                <a:gd name="T92" fmla="*/ 8 w 41"/>
                <a:gd name="T93" fmla="*/ 41 h 50"/>
                <a:gd name="T94" fmla="*/ 10 w 41"/>
                <a:gd name="T95" fmla="*/ 39 h 50"/>
                <a:gd name="T96" fmla="*/ 17 w 41"/>
                <a:gd name="T97" fmla="*/ 33 h 50"/>
                <a:gd name="T98" fmla="*/ 20 w 41"/>
                <a:gd name="T99" fmla="*/ 29 h 50"/>
                <a:gd name="T100" fmla="*/ 22 w 41"/>
                <a:gd name="T101" fmla="*/ 27 h 50"/>
                <a:gd name="T102" fmla="*/ 29 w 41"/>
                <a:gd name="T103" fmla="*/ 18 h 50"/>
                <a:gd name="T104" fmla="*/ 31 w 41"/>
                <a:gd name="T105" fmla="*/ 15 h 50"/>
                <a:gd name="T106" fmla="*/ 32 w 41"/>
                <a:gd name="T107"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50">
                  <a:moveTo>
                    <a:pt x="40" y="8"/>
                  </a:moveTo>
                  <a:cubicBezTo>
                    <a:pt x="41" y="11"/>
                    <a:pt x="41" y="11"/>
                    <a:pt x="41" y="11"/>
                  </a:cubicBezTo>
                  <a:cubicBezTo>
                    <a:pt x="40" y="12"/>
                    <a:pt x="40" y="12"/>
                    <a:pt x="40" y="12"/>
                  </a:cubicBezTo>
                  <a:cubicBezTo>
                    <a:pt x="39" y="14"/>
                    <a:pt x="39" y="14"/>
                    <a:pt x="39" y="14"/>
                  </a:cubicBezTo>
                  <a:cubicBezTo>
                    <a:pt x="39" y="15"/>
                    <a:pt x="39" y="15"/>
                    <a:pt x="39" y="15"/>
                  </a:cubicBezTo>
                  <a:cubicBezTo>
                    <a:pt x="39" y="15"/>
                    <a:pt x="39" y="15"/>
                    <a:pt x="39" y="15"/>
                  </a:cubicBezTo>
                  <a:cubicBezTo>
                    <a:pt x="39" y="16"/>
                    <a:pt x="39" y="17"/>
                    <a:pt x="39" y="17"/>
                  </a:cubicBezTo>
                  <a:cubicBezTo>
                    <a:pt x="38" y="18"/>
                    <a:pt x="38" y="18"/>
                    <a:pt x="38" y="18"/>
                  </a:cubicBezTo>
                  <a:cubicBezTo>
                    <a:pt x="38" y="18"/>
                    <a:pt x="38" y="18"/>
                    <a:pt x="38" y="18"/>
                  </a:cubicBezTo>
                  <a:cubicBezTo>
                    <a:pt x="39" y="19"/>
                    <a:pt x="39" y="19"/>
                    <a:pt x="39" y="19"/>
                  </a:cubicBezTo>
                  <a:cubicBezTo>
                    <a:pt x="39" y="20"/>
                    <a:pt x="39" y="20"/>
                    <a:pt x="39" y="20"/>
                  </a:cubicBezTo>
                  <a:cubicBezTo>
                    <a:pt x="39" y="21"/>
                    <a:pt x="39" y="21"/>
                    <a:pt x="39" y="21"/>
                  </a:cubicBezTo>
                  <a:cubicBezTo>
                    <a:pt x="38" y="22"/>
                    <a:pt x="38" y="22"/>
                    <a:pt x="38" y="22"/>
                  </a:cubicBezTo>
                  <a:cubicBezTo>
                    <a:pt x="39" y="23"/>
                    <a:pt x="39" y="23"/>
                    <a:pt x="39" y="23"/>
                  </a:cubicBezTo>
                  <a:cubicBezTo>
                    <a:pt x="38" y="24"/>
                    <a:pt x="38" y="24"/>
                    <a:pt x="38" y="24"/>
                  </a:cubicBezTo>
                  <a:cubicBezTo>
                    <a:pt x="38" y="25"/>
                    <a:pt x="38" y="25"/>
                    <a:pt x="38" y="25"/>
                  </a:cubicBezTo>
                  <a:cubicBezTo>
                    <a:pt x="39" y="26"/>
                    <a:pt x="39" y="26"/>
                    <a:pt x="39" y="26"/>
                  </a:cubicBezTo>
                  <a:cubicBezTo>
                    <a:pt x="38" y="27"/>
                    <a:pt x="38" y="27"/>
                    <a:pt x="38" y="27"/>
                  </a:cubicBezTo>
                  <a:cubicBezTo>
                    <a:pt x="38" y="28"/>
                    <a:pt x="38" y="28"/>
                    <a:pt x="38" y="28"/>
                  </a:cubicBezTo>
                  <a:cubicBezTo>
                    <a:pt x="37" y="30"/>
                    <a:pt x="37" y="30"/>
                    <a:pt x="37" y="30"/>
                  </a:cubicBezTo>
                  <a:cubicBezTo>
                    <a:pt x="38" y="32"/>
                    <a:pt x="38" y="32"/>
                    <a:pt x="38" y="32"/>
                  </a:cubicBezTo>
                  <a:cubicBezTo>
                    <a:pt x="37" y="32"/>
                    <a:pt x="37" y="32"/>
                    <a:pt x="37" y="32"/>
                  </a:cubicBezTo>
                  <a:cubicBezTo>
                    <a:pt x="38" y="33"/>
                    <a:pt x="38" y="33"/>
                    <a:pt x="38" y="33"/>
                  </a:cubicBezTo>
                  <a:cubicBezTo>
                    <a:pt x="37" y="35"/>
                    <a:pt x="37" y="35"/>
                    <a:pt x="37" y="35"/>
                  </a:cubicBezTo>
                  <a:cubicBezTo>
                    <a:pt x="36" y="36"/>
                    <a:pt x="36" y="36"/>
                    <a:pt x="36" y="36"/>
                  </a:cubicBezTo>
                  <a:cubicBezTo>
                    <a:pt x="37" y="36"/>
                    <a:pt x="37" y="36"/>
                    <a:pt x="37" y="36"/>
                  </a:cubicBezTo>
                  <a:cubicBezTo>
                    <a:pt x="37" y="38"/>
                    <a:pt x="37" y="38"/>
                    <a:pt x="37" y="38"/>
                  </a:cubicBezTo>
                  <a:cubicBezTo>
                    <a:pt x="37" y="39"/>
                    <a:pt x="37" y="39"/>
                    <a:pt x="37" y="39"/>
                  </a:cubicBezTo>
                  <a:cubicBezTo>
                    <a:pt x="37" y="39"/>
                    <a:pt x="37" y="39"/>
                    <a:pt x="37" y="40"/>
                  </a:cubicBezTo>
                  <a:cubicBezTo>
                    <a:pt x="37" y="40"/>
                    <a:pt x="37" y="40"/>
                    <a:pt x="37" y="40"/>
                  </a:cubicBezTo>
                  <a:cubicBezTo>
                    <a:pt x="38" y="40"/>
                    <a:pt x="38" y="40"/>
                    <a:pt x="38" y="40"/>
                  </a:cubicBezTo>
                  <a:cubicBezTo>
                    <a:pt x="40" y="42"/>
                    <a:pt x="40" y="42"/>
                    <a:pt x="40" y="42"/>
                  </a:cubicBezTo>
                  <a:cubicBezTo>
                    <a:pt x="39" y="44"/>
                    <a:pt x="39" y="44"/>
                    <a:pt x="39" y="44"/>
                  </a:cubicBezTo>
                  <a:cubicBezTo>
                    <a:pt x="40" y="44"/>
                    <a:pt x="40" y="44"/>
                    <a:pt x="40" y="44"/>
                  </a:cubicBezTo>
                  <a:cubicBezTo>
                    <a:pt x="40" y="44"/>
                    <a:pt x="41" y="45"/>
                    <a:pt x="41" y="46"/>
                  </a:cubicBezTo>
                  <a:cubicBezTo>
                    <a:pt x="39" y="47"/>
                    <a:pt x="39" y="47"/>
                    <a:pt x="39" y="47"/>
                  </a:cubicBezTo>
                  <a:cubicBezTo>
                    <a:pt x="39" y="48"/>
                    <a:pt x="38" y="48"/>
                    <a:pt x="37" y="49"/>
                  </a:cubicBezTo>
                  <a:cubicBezTo>
                    <a:pt x="36" y="50"/>
                    <a:pt x="36" y="50"/>
                    <a:pt x="36" y="50"/>
                  </a:cubicBezTo>
                  <a:cubicBezTo>
                    <a:pt x="35" y="49"/>
                    <a:pt x="35" y="49"/>
                    <a:pt x="35" y="49"/>
                  </a:cubicBezTo>
                  <a:cubicBezTo>
                    <a:pt x="34" y="50"/>
                    <a:pt x="34" y="50"/>
                    <a:pt x="34" y="50"/>
                  </a:cubicBezTo>
                  <a:cubicBezTo>
                    <a:pt x="31" y="46"/>
                    <a:pt x="31" y="46"/>
                    <a:pt x="31" y="46"/>
                  </a:cubicBezTo>
                  <a:cubicBezTo>
                    <a:pt x="31" y="44"/>
                    <a:pt x="31" y="44"/>
                    <a:pt x="31" y="44"/>
                  </a:cubicBezTo>
                  <a:cubicBezTo>
                    <a:pt x="30" y="43"/>
                    <a:pt x="30" y="42"/>
                    <a:pt x="30" y="41"/>
                  </a:cubicBezTo>
                  <a:cubicBezTo>
                    <a:pt x="30" y="40"/>
                    <a:pt x="30" y="40"/>
                    <a:pt x="30" y="40"/>
                  </a:cubicBezTo>
                  <a:cubicBezTo>
                    <a:pt x="30" y="34"/>
                    <a:pt x="30" y="34"/>
                    <a:pt x="30" y="34"/>
                  </a:cubicBezTo>
                  <a:cubicBezTo>
                    <a:pt x="30" y="30"/>
                    <a:pt x="30" y="30"/>
                    <a:pt x="30" y="30"/>
                  </a:cubicBezTo>
                  <a:cubicBezTo>
                    <a:pt x="30" y="27"/>
                    <a:pt x="30" y="27"/>
                    <a:pt x="30" y="27"/>
                  </a:cubicBezTo>
                  <a:cubicBezTo>
                    <a:pt x="28" y="30"/>
                    <a:pt x="28" y="30"/>
                    <a:pt x="28" y="30"/>
                  </a:cubicBezTo>
                  <a:cubicBezTo>
                    <a:pt x="27" y="33"/>
                    <a:pt x="27" y="33"/>
                    <a:pt x="27" y="33"/>
                  </a:cubicBezTo>
                  <a:cubicBezTo>
                    <a:pt x="26" y="33"/>
                    <a:pt x="26" y="33"/>
                    <a:pt x="26" y="33"/>
                  </a:cubicBezTo>
                  <a:cubicBezTo>
                    <a:pt x="25" y="35"/>
                    <a:pt x="25" y="35"/>
                    <a:pt x="25" y="35"/>
                  </a:cubicBezTo>
                  <a:cubicBezTo>
                    <a:pt x="22" y="38"/>
                    <a:pt x="22" y="38"/>
                    <a:pt x="22" y="38"/>
                  </a:cubicBezTo>
                  <a:cubicBezTo>
                    <a:pt x="22" y="39"/>
                    <a:pt x="22" y="39"/>
                    <a:pt x="22" y="39"/>
                  </a:cubicBezTo>
                  <a:cubicBezTo>
                    <a:pt x="20" y="41"/>
                    <a:pt x="20" y="41"/>
                    <a:pt x="20" y="41"/>
                  </a:cubicBezTo>
                  <a:cubicBezTo>
                    <a:pt x="19" y="42"/>
                    <a:pt x="19" y="42"/>
                    <a:pt x="19" y="42"/>
                  </a:cubicBezTo>
                  <a:cubicBezTo>
                    <a:pt x="16" y="44"/>
                    <a:pt x="16" y="44"/>
                    <a:pt x="16" y="44"/>
                  </a:cubicBezTo>
                  <a:cubicBezTo>
                    <a:pt x="12" y="48"/>
                    <a:pt x="12" y="48"/>
                    <a:pt x="12" y="48"/>
                  </a:cubicBezTo>
                  <a:cubicBezTo>
                    <a:pt x="10" y="49"/>
                    <a:pt x="10" y="49"/>
                    <a:pt x="10" y="49"/>
                  </a:cubicBezTo>
                  <a:cubicBezTo>
                    <a:pt x="9" y="50"/>
                    <a:pt x="9" y="50"/>
                    <a:pt x="9" y="50"/>
                  </a:cubicBezTo>
                  <a:cubicBezTo>
                    <a:pt x="7" y="50"/>
                    <a:pt x="6" y="49"/>
                    <a:pt x="5" y="48"/>
                  </a:cubicBezTo>
                  <a:cubicBezTo>
                    <a:pt x="2" y="46"/>
                    <a:pt x="1" y="45"/>
                    <a:pt x="0" y="41"/>
                  </a:cubicBezTo>
                  <a:cubicBezTo>
                    <a:pt x="1" y="41"/>
                    <a:pt x="1" y="41"/>
                    <a:pt x="1" y="41"/>
                  </a:cubicBezTo>
                  <a:cubicBezTo>
                    <a:pt x="1" y="40"/>
                    <a:pt x="1" y="40"/>
                    <a:pt x="1" y="40"/>
                  </a:cubicBezTo>
                  <a:cubicBezTo>
                    <a:pt x="1" y="39"/>
                    <a:pt x="1" y="39"/>
                    <a:pt x="1" y="39"/>
                  </a:cubicBezTo>
                  <a:cubicBezTo>
                    <a:pt x="0" y="38"/>
                    <a:pt x="0" y="38"/>
                    <a:pt x="0" y="38"/>
                  </a:cubicBezTo>
                  <a:cubicBezTo>
                    <a:pt x="1" y="36"/>
                    <a:pt x="1" y="36"/>
                    <a:pt x="1" y="36"/>
                  </a:cubicBezTo>
                  <a:cubicBezTo>
                    <a:pt x="1" y="34"/>
                    <a:pt x="1" y="34"/>
                    <a:pt x="1" y="34"/>
                  </a:cubicBezTo>
                  <a:cubicBezTo>
                    <a:pt x="2" y="31"/>
                    <a:pt x="2" y="31"/>
                    <a:pt x="2" y="31"/>
                  </a:cubicBezTo>
                  <a:cubicBezTo>
                    <a:pt x="2" y="31"/>
                    <a:pt x="2" y="30"/>
                    <a:pt x="2" y="30"/>
                  </a:cubicBezTo>
                  <a:cubicBezTo>
                    <a:pt x="2" y="30"/>
                    <a:pt x="2" y="29"/>
                    <a:pt x="2" y="29"/>
                  </a:cubicBezTo>
                  <a:cubicBezTo>
                    <a:pt x="2" y="29"/>
                    <a:pt x="2" y="29"/>
                    <a:pt x="2" y="28"/>
                  </a:cubicBezTo>
                  <a:cubicBezTo>
                    <a:pt x="2" y="28"/>
                    <a:pt x="2" y="27"/>
                    <a:pt x="2" y="26"/>
                  </a:cubicBezTo>
                  <a:cubicBezTo>
                    <a:pt x="3" y="26"/>
                    <a:pt x="3" y="26"/>
                    <a:pt x="3" y="26"/>
                  </a:cubicBezTo>
                  <a:cubicBezTo>
                    <a:pt x="3" y="25"/>
                    <a:pt x="2" y="25"/>
                    <a:pt x="2" y="25"/>
                  </a:cubicBezTo>
                  <a:cubicBezTo>
                    <a:pt x="2" y="24"/>
                    <a:pt x="2" y="24"/>
                    <a:pt x="2" y="24"/>
                  </a:cubicBezTo>
                  <a:cubicBezTo>
                    <a:pt x="2" y="24"/>
                    <a:pt x="2" y="23"/>
                    <a:pt x="2" y="23"/>
                  </a:cubicBezTo>
                  <a:cubicBezTo>
                    <a:pt x="2" y="22"/>
                    <a:pt x="3" y="22"/>
                    <a:pt x="4" y="21"/>
                  </a:cubicBezTo>
                  <a:cubicBezTo>
                    <a:pt x="4" y="21"/>
                    <a:pt x="4" y="20"/>
                    <a:pt x="5" y="19"/>
                  </a:cubicBezTo>
                  <a:cubicBezTo>
                    <a:pt x="4" y="19"/>
                    <a:pt x="4" y="19"/>
                    <a:pt x="4" y="19"/>
                  </a:cubicBezTo>
                  <a:cubicBezTo>
                    <a:pt x="5" y="17"/>
                    <a:pt x="5" y="17"/>
                    <a:pt x="5" y="17"/>
                  </a:cubicBezTo>
                  <a:cubicBezTo>
                    <a:pt x="5" y="17"/>
                    <a:pt x="5" y="17"/>
                    <a:pt x="5" y="17"/>
                  </a:cubicBezTo>
                  <a:cubicBezTo>
                    <a:pt x="5" y="15"/>
                    <a:pt x="6" y="14"/>
                    <a:pt x="7" y="13"/>
                  </a:cubicBezTo>
                  <a:cubicBezTo>
                    <a:pt x="7" y="11"/>
                    <a:pt x="7" y="11"/>
                    <a:pt x="7" y="11"/>
                  </a:cubicBezTo>
                  <a:cubicBezTo>
                    <a:pt x="7" y="11"/>
                    <a:pt x="7" y="11"/>
                    <a:pt x="7" y="11"/>
                  </a:cubicBezTo>
                  <a:cubicBezTo>
                    <a:pt x="7" y="11"/>
                    <a:pt x="7" y="10"/>
                    <a:pt x="7" y="10"/>
                  </a:cubicBezTo>
                  <a:cubicBezTo>
                    <a:pt x="7" y="10"/>
                    <a:pt x="7" y="10"/>
                    <a:pt x="7" y="9"/>
                  </a:cubicBezTo>
                  <a:cubicBezTo>
                    <a:pt x="7" y="9"/>
                    <a:pt x="7" y="9"/>
                    <a:pt x="7" y="9"/>
                  </a:cubicBezTo>
                  <a:cubicBezTo>
                    <a:pt x="8" y="7"/>
                    <a:pt x="10" y="5"/>
                    <a:pt x="12" y="2"/>
                  </a:cubicBezTo>
                  <a:cubicBezTo>
                    <a:pt x="13" y="3"/>
                    <a:pt x="13" y="3"/>
                    <a:pt x="13" y="3"/>
                  </a:cubicBezTo>
                  <a:cubicBezTo>
                    <a:pt x="14" y="2"/>
                    <a:pt x="14" y="2"/>
                    <a:pt x="14" y="2"/>
                  </a:cubicBezTo>
                  <a:cubicBezTo>
                    <a:pt x="14" y="2"/>
                    <a:pt x="14" y="2"/>
                    <a:pt x="14" y="2"/>
                  </a:cubicBezTo>
                  <a:cubicBezTo>
                    <a:pt x="17" y="0"/>
                    <a:pt x="17" y="0"/>
                    <a:pt x="17" y="0"/>
                  </a:cubicBezTo>
                  <a:cubicBezTo>
                    <a:pt x="25" y="1"/>
                    <a:pt x="25" y="1"/>
                    <a:pt x="25" y="1"/>
                  </a:cubicBezTo>
                  <a:cubicBezTo>
                    <a:pt x="25" y="1"/>
                    <a:pt x="25" y="1"/>
                    <a:pt x="25" y="1"/>
                  </a:cubicBezTo>
                  <a:cubicBezTo>
                    <a:pt x="28" y="2"/>
                    <a:pt x="28" y="2"/>
                    <a:pt x="28" y="2"/>
                  </a:cubicBezTo>
                  <a:cubicBezTo>
                    <a:pt x="29" y="2"/>
                    <a:pt x="30" y="2"/>
                    <a:pt x="31" y="3"/>
                  </a:cubicBezTo>
                  <a:cubicBezTo>
                    <a:pt x="31" y="3"/>
                    <a:pt x="31" y="3"/>
                    <a:pt x="31" y="2"/>
                  </a:cubicBezTo>
                  <a:cubicBezTo>
                    <a:pt x="33" y="4"/>
                    <a:pt x="33" y="4"/>
                    <a:pt x="33" y="4"/>
                  </a:cubicBezTo>
                  <a:cubicBezTo>
                    <a:pt x="35" y="5"/>
                    <a:pt x="35" y="5"/>
                    <a:pt x="35" y="5"/>
                  </a:cubicBezTo>
                  <a:cubicBezTo>
                    <a:pt x="39" y="4"/>
                    <a:pt x="39" y="4"/>
                    <a:pt x="39" y="4"/>
                  </a:cubicBezTo>
                  <a:cubicBezTo>
                    <a:pt x="40" y="6"/>
                    <a:pt x="40" y="6"/>
                    <a:pt x="40" y="6"/>
                  </a:cubicBezTo>
                  <a:cubicBezTo>
                    <a:pt x="41" y="7"/>
                    <a:pt x="41" y="7"/>
                    <a:pt x="41" y="7"/>
                  </a:cubicBezTo>
                  <a:lnTo>
                    <a:pt x="40" y="8"/>
                  </a:lnTo>
                  <a:close/>
                  <a:moveTo>
                    <a:pt x="31" y="11"/>
                  </a:moveTo>
                  <a:cubicBezTo>
                    <a:pt x="31" y="11"/>
                    <a:pt x="31" y="11"/>
                    <a:pt x="31" y="11"/>
                  </a:cubicBezTo>
                  <a:cubicBezTo>
                    <a:pt x="27" y="9"/>
                    <a:pt x="27" y="9"/>
                    <a:pt x="27" y="9"/>
                  </a:cubicBezTo>
                  <a:cubicBezTo>
                    <a:pt x="25" y="8"/>
                    <a:pt x="25" y="8"/>
                    <a:pt x="25" y="8"/>
                  </a:cubicBezTo>
                  <a:cubicBezTo>
                    <a:pt x="24" y="8"/>
                    <a:pt x="24" y="8"/>
                    <a:pt x="24" y="8"/>
                  </a:cubicBezTo>
                  <a:cubicBezTo>
                    <a:pt x="24" y="8"/>
                    <a:pt x="24" y="8"/>
                    <a:pt x="24" y="8"/>
                  </a:cubicBezTo>
                  <a:cubicBezTo>
                    <a:pt x="23" y="8"/>
                    <a:pt x="23" y="8"/>
                    <a:pt x="23" y="8"/>
                  </a:cubicBezTo>
                  <a:cubicBezTo>
                    <a:pt x="22" y="8"/>
                    <a:pt x="22" y="8"/>
                    <a:pt x="22" y="8"/>
                  </a:cubicBezTo>
                  <a:cubicBezTo>
                    <a:pt x="19" y="8"/>
                    <a:pt x="19" y="8"/>
                    <a:pt x="19" y="8"/>
                  </a:cubicBezTo>
                  <a:cubicBezTo>
                    <a:pt x="20" y="8"/>
                    <a:pt x="20" y="8"/>
                    <a:pt x="20" y="8"/>
                  </a:cubicBezTo>
                  <a:cubicBezTo>
                    <a:pt x="17" y="9"/>
                    <a:pt x="17" y="9"/>
                    <a:pt x="17" y="9"/>
                  </a:cubicBezTo>
                  <a:cubicBezTo>
                    <a:pt x="17" y="10"/>
                    <a:pt x="17" y="10"/>
                    <a:pt x="17" y="10"/>
                  </a:cubicBezTo>
                  <a:cubicBezTo>
                    <a:pt x="16" y="10"/>
                    <a:pt x="16" y="10"/>
                    <a:pt x="16" y="10"/>
                  </a:cubicBezTo>
                  <a:cubicBezTo>
                    <a:pt x="15" y="11"/>
                    <a:pt x="14" y="12"/>
                    <a:pt x="14" y="12"/>
                  </a:cubicBezTo>
                  <a:cubicBezTo>
                    <a:pt x="13" y="15"/>
                    <a:pt x="13" y="15"/>
                    <a:pt x="13" y="15"/>
                  </a:cubicBezTo>
                  <a:cubicBezTo>
                    <a:pt x="13" y="16"/>
                    <a:pt x="13" y="16"/>
                    <a:pt x="13" y="16"/>
                  </a:cubicBezTo>
                  <a:cubicBezTo>
                    <a:pt x="14" y="17"/>
                    <a:pt x="14" y="17"/>
                    <a:pt x="14" y="17"/>
                  </a:cubicBezTo>
                  <a:cubicBezTo>
                    <a:pt x="12" y="18"/>
                    <a:pt x="12" y="18"/>
                    <a:pt x="12" y="18"/>
                  </a:cubicBezTo>
                  <a:cubicBezTo>
                    <a:pt x="12" y="19"/>
                    <a:pt x="12" y="19"/>
                    <a:pt x="12" y="19"/>
                  </a:cubicBezTo>
                  <a:cubicBezTo>
                    <a:pt x="11" y="20"/>
                    <a:pt x="11" y="21"/>
                    <a:pt x="11" y="23"/>
                  </a:cubicBezTo>
                  <a:cubicBezTo>
                    <a:pt x="10" y="24"/>
                    <a:pt x="10" y="24"/>
                    <a:pt x="10" y="24"/>
                  </a:cubicBezTo>
                  <a:cubicBezTo>
                    <a:pt x="10" y="25"/>
                    <a:pt x="10" y="25"/>
                    <a:pt x="10" y="25"/>
                  </a:cubicBezTo>
                  <a:cubicBezTo>
                    <a:pt x="10" y="26"/>
                    <a:pt x="10" y="26"/>
                    <a:pt x="10" y="26"/>
                  </a:cubicBezTo>
                  <a:cubicBezTo>
                    <a:pt x="9" y="27"/>
                    <a:pt x="9" y="27"/>
                    <a:pt x="9" y="27"/>
                  </a:cubicBezTo>
                  <a:cubicBezTo>
                    <a:pt x="9" y="27"/>
                    <a:pt x="9" y="27"/>
                    <a:pt x="9" y="27"/>
                  </a:cubicBezTo>
                  <a:cubicBezTo>
                    <a:pt x="9" y="29"/>
                    <a:pt x="9" y="29"/>
                    <a:pt x="9" y="29"/>
                  </a:cubicBezTo>
                  <a:cubicBezTo>
                    <a:pt x="9" y="29"/>
                    <a:pt x="9" y="29"/>
                    <a:pt x="9" y="29"/>
                  </a:cubicBezTo>
                  <a:cubicBezTo>
                    <a:pt x="9" y="30"/>
                    <a:pt x="9" y="31"/>
                    <a:pt x="9" y="31"/>
                  </a:cubicBezTo>
                  <a:cubicBezTo>
                    <a:pt x="9" y="32"/>
                    <a:pt x="9" y="32"/>
                    <a:pt x="9" y="32"/>
                  </a:cubicBezTo>
                  <a:cubicBezTo>
                    <a:pt x="8" y="34"/>
                    <a:pt x="8" y="34"/>
                    <a:pt x="8" y="34"/>
                  </a:cubicBezTo>
                  <a:cubicBezTo>
                    <a:pt x="8" y="34"/>
                    <a:pt x="8" y="34"/>
                    <a:pt x="8" y="34"/>
                  </a:cubicBezTo>
                  <a:cubicBezTo>
                    <a:pt x="8" y="35"/>
                    <a:pt x="8" y="35"/>
                    <a:pt x="8" y="35"/>
                  </a:cubicBezTo>
                  <a:cubicBezTo>
                    <a:pt x="8" y="37"/>
                    <a:pt x="8" y="37"/>
                    <a:pt x="8" y="37"/>
                  </a:cubicBezTo>
                  <a:cubicBezTo>
                    <a:pt x="7" y="39"/>
                    <a:pt x="7" y="39"/>
                    <a:pt x="7" y="39"/>
                  </a:cubicBezTo>
                  <a:cubicBezTo>
                    <a:pt x="7" y="41"/>
                    <a:pt x="7" y="41"/>
                    <a:pt x="7" y="41"/>
                  </a:cubicBezTo>
                  <a:cubicBezTo>
                    <a:pt x="7" y="41"/>
                    <a:pt x="7" y="41"/>
                    <a:pt x="7" y="41"/>
                  </a:cubicBezTo>
                  <a:cubicBezTo>
                    <a:pt x="8" y="41"/>
                    <a:pt x="8" y="41"/>
                    <a:pt x="8" y="41"/>
                  </a:cubicBezTo>
                  <a:cubicBezTo>
                    <a:pt x="8" y="41"/>
                    <a:pt x="8" y="41"/>
                    <a:pt x="8" y="41"/>
                  </a:cubicBezTo>
                  <a:cubicBezTo>
                    <a:pt x="8" y="41"/>
                    <a:pt x="9" y="41"/>
                    <a:pt x="9" y="40"/>
                  </a:cubicBezTo>
                  <a:cubicBezTo>
                    <a:pt x="9" y="39"/>
                    <a:pt x="9" y="39"/>
                    <a:pt x="9" y="39"/>
                  </a:cubicBezTo>
                  <a:cubicBezTo>
                    <a:pt x="10" y="39"/>
                    <a:pt x="10" y="39"/>
                    <a:pt x="10" y="39"/>
                  </a:cubicBezTo>
                  <a:cubicBezTo>
                    <a:pt x="11" y="38"/>
                    <a:pt x="11" y="38"/>
                    <a:pt x="11" y="38"/>
                  </a:cubicBezTo>
                  <a:cubicBezTo>
                    <a:pt x="17" y="34"/>
                    <a:pt x="17" y="34"/>
                    <a:pt x="17" y="34"/>
                  </a:cubicBezTo>
                  <a:cubicBezTo>
                    <a:pt x="17" y="33"/>
                    <a:pt x="17" y="33"/>
                    <a:pt x="17" y="33"/>
                  </a:cubicBezTo>
                  <a:cubicBezTo>
                    <a:pt x="18" y="32"/>
                    <a:pt x="18" y="32"/>
                    <a:pt x="18" y="32"/>
                  </a:cubicBezTo>
                  <a:cubicBezTo>
                    <a:pt x="19" y="31"/>
                    <a:pt x="19" y="31"/>
                    <a:pt x="20" y="31"/>
                  </a:cubicBezTo>
                  <a:cubicBezTo>
                    <a:pt x="20" y="29"/>
                    <a:pt x="20" y="29"/>
                    <a:pt x="20" y="29"/>
                  </a:cubicBezTo>
                  <a:cubicBezTo>
                    <a:pt x="21" y="29"/>
                    <a:pt x="21" y="29"/>
                    <a:pt x="21" y="29"/>
                  </a:cubicBezTo>
                  <a:cubicBezTo>
                    <a:pt x="21" y="27"/>
                    <a:pt x="21" y="27"/>
                    <a:pt x="21" y="27"/>
                  </a:cubicBezTo>
                  <a:cubicBezTo>
                    <a:pt x="22" y="27"/>
                    <a:pt x="22" y="27"/>
                    <a:pt x="22" y="27"/>
                  </a:cubicBezTo>
                  <a:cubicBezTo>
                    <a:pt x="23" y="27"/>
                    <a:pt x="23" y="27"/>
                    <a:pt x="23" y="26"/>
                  </a:cubicBezTo>
                  <a:cubicBezTo>
                    <a:pt x="23" y="26"/>
                    <a:pt x="24" y="25"/>
                    <a:pt x="24" y="25"/>
                  </a:cubicBezTo>
                  <a:cubicBezTo>
                    <a:pt x="29" y="18"/>
                    <a:pt x="29" y="18"/>
                    <a:pt x="29" y="18"/>
                  </a:cubicBezTo>
                  <a:cubicBezTo>
                    <a:pt x="30" y="17"/>
                    <a:pt x="30" y="17"/>
                    <a:pt x="30" y="17"/>
                  </a:cubicBezTo>
                  <a:cubicBezTo>
                    <a:pt x="30" y="16"/>
                    <a:pt x="30" y="16"/>
                    <a:pt x="30" y="16"/>
                  </a:cubicBezTo>
                  <a:cubicBezTo>
                    <a:pt x="31" y="15"/>
                    <a:pt x="31" y="15"/>
                    <a:pt x="31" y="15"/>
                  </a:cubicBezTo>
                  <a:cubicBezTo>
                    <a:pt x="31" y="14"/>
                    <a:pt x="31" y="14"/>
                    <a:pt x="31" y="14"/>
                  </a:cubicBezTo>
                  <a:cubicBezTo>
                    <a:pt x="32" y="13"/>
                    <a:pt x="32" y="13"/>
                    <a:pt x="32" y="13"/>
                  </a:cubicBezTo>
                  <a:cubicBezTo>
                    <a:pt x="32" y="12"/>
                    <a:pt x="32" y="12"/>
                    <a:pt x="32" y="12"/>
                  </a:cubicBez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5"/>
            <p:cNvSpPr>
              <a:spLocks/>
            </p:cNvSpPr>
            <p:nvPr userDrawn="1"/>
          </p:nvSpPr>
          <p:spPr bwMode="auto">
            <a:xfrm>
              <a:off x="361" y="390"/>
              <a:ext cx="80" cy="121"/>
            </a:xfrm>
            <a:custGeom>
              <a:avLst/>
              <a:gdLst>
                <a:gd name="T0" fmla="*/ 34 w 39"/>
                <a:gd name="T1" fmla="*/ 53 h 58"/>
                <a:gd name="T2" fmla="*/ 29 w 39"/>
                <a:gd name="T3" fmla="*/ 57 h 58"/>
                <a:gd name="T4" fmla="*/ 25 w 39"/>
                <a:gd name="T5" fmla="*/ 57 h 58"/>
                <a:gd name="T6" fmla="*/ 21 w 39"/>
                <a:gd name="T7" fmla="*/ 57 h 58"/>
                <a:gd name="T8" fmla="*/ 16 w 39"/>
                <a:gd name="T9" fmla="*/ 55 h 58"/>
                <a:gd name="T10" fmla="*/ 13 w 39"/>
                <a:gd name="T11" fmla="*/ 52 h 58"/>
                <a:gd name="T12" fmla="*/ 10 w 39"/>
                <a:gd name="T13" fmla="*/ 46 h 58"/>
                <a:gd name="T14" fmla="*/ 9 w 39"/>
                <a:gd name="T15" fmla="*/ 40 h 58"/>
                <a:gd name="T16" fmla="*/ 9 w 39"/>
                <a:gd name="T17" fmla="*/ 37 h 58"/>
                <a:gd name="T18" fmla="*/ 9 w 39"/>
                <a:gd name="T19" fmla="*/ 34 h 58"/>
                <a:gd name="T20" fmla="*/ 9 w 39"/>
                <a:gd name="T21" fmla="*/ 32 h 58"/>
                <a:gd name="T22" fmla="*/ 9 w 39"/>
                <a:gd name="T23" fmla="*/ 28 h 58"/>
                <a:gd name="T24" fmla="*/ 9 w 39"/>
                <a:gd name="T25" fmla="*/ 26 h 58"/>
                <a:gd name="T26" fmla="*/ 6 w 39"/>
                <a:gd name="T27" fmla="*/ 26 h 58"/>
                <a:gd name="T28" fmla="*/ 4 w 39"/>
                <a:gd name="T29" fmla="*/ 25 h 58"/>
                <a:gd name="T30" fmla="*/ 1 w 39"/>
                <a:gd name="T31" fmla="*/ 21 h 58"/>
                <a:gd name="T32" fmla="*/ 2 w 39"/>
                <a:gd name="T33" fmla="*/ 18 h 58"/>
                <a:gd name="T34" fmla="*/ 6 w 39"/>
                <a:gd name="T35" fmla="*/ 18 h 58"/>
                <a:gd name="T36" fmla="*/ 10 w 39"/>
                <a:gd name="T37" fmla="*/ 18 h 58"/>
                <a:gd name="T38" fmla="*/ 9 w 39"/>
                <a:gd name="T39" fmla="*/ 14 h 58"/>
                <a:gd name="T40" fmla="*/ 9 w 39"/>
                <a:gd name="T41" fmla="*/ 11 h 58"/>
                <a:gd name="T42" fmla="*/ 9 w 39"/>
                <a:gd name="T43" fmla="*/ 7 h 58"/>
                <a:gd name="T44" fmla="*/ 8 w 39"/>
                <a:gd name="T45" fmla="*/ 3 h 58"/>
                <a:gd name="T46" fmla="*/ 10 w 39"/>
                <a:gd name="T47" fmla="*/ 1 h 58"/>
                <a:gd name="T48" fmla="*/ 17 w 39"/>
                <a:gd name="T49" fmla="*/ 3 h 58"/>
                <a:gd name="T50" fmla="*/ 17 w 39"/>
                <a:gd name="T51" fmla="*/ 5 h 58"/>
                <a:gd name="T52" fmla="*/ 17 w 39"/>
                <a:gd name="T53" fmla="*/ 7 h 58"/>
                <a:gd name="T54" fmla="*/ 17 w 39"/>
                <a:gd name="T55" fmla="*/ 9 h 58"/>
                <a:gd name="T56" fmla="*/ 17 w 39"/>
                <a:gd name="T57" fmla="*/ 10 h 58"/>
                <a:gd name="T58" fmla="*/ 17 w 39"/>
                <a:gd name="T59" fmla="*/ 14 h 58"/>
                <a:gd name="T60" fmla="*/ 17 w 39"/>
                <a:gd name="T61" fmla="*/ 17 h 58"/>
                <a:gd name="T62" fmla="*/ 20 w 39"/>
                <a:gd name="T63" fmla="*/ 19 h 58"/>
                <a:gd name="T64" fmla="*/ 30 w 39"/>
                <a:gd name="T65" fmla="*/ 18 h 58"/>
                <a:gd name="T66" fmla="*/ 32 w 39"/>
                <a:gd name="T67" fmla="*/ 18 h 58"/>
                <a:gd name="T68" fmla="*/ 39 w 39"/>
                <a:gd name="T69" fmla="*/ 21 h 58"/>
                <a:gd name="T70" fmla="*/ 33 w 39"/>
                <a:gd name="T71" fmla="*/ 24 h 58"/>
                <a:gd name="T72" fmla="*/ 27 w 39"/>
                <a:gd name="T73" fmla="*/ 25 h 58"/>
                <a:gd name="T74" fmla="*/ 25 w 39"/>
                <a:gd name="T75" fmla="*/ 25 h 58"/>
                <a:gd name="T76" fmla="*/ 20 w 39"/>
                <a:gd name="T77" fmla="*/ 26 h 58"/>
                <a:gd name="T78" fmla="*/ 17 w 39"/>
                <a:gd name="T79" fmla="*/ 26 h 58"/>
                <a:gd name="T80" fmla="*/ 15 w 39"/>
                <a:gd name="T81" fmla="*/ 30 h 58"/>
                <a:gd name="T82" fmla="*/ 15 w 39"/>
                <a:gd name="T83" fmla="*/ 36 h 58"/>
                <a:gd name="T84" fmla="*/ 16 w 39"/>
                <a:gd name="T85" fmla="*/ 42 h 58"/>
                <a:gd name="T86" fmla="*/ 17 w 39"/>
                <a:gd name="T87" fmla="*/ 46 h 58"/>
                <a:gd name="T88" fmla="*/ 19 w 39"/>
                <a:gd name="T89" fmla="*/ 48 h 58"/>
                <a:gd name="T90" fmla="*/ 20 w 39"/>
                <a:gd name="T91" fmla="*/ 50 h 58"/>
                <a:gd name="T92" fmla="*/ 22 w 39"/>
                <a:gd name="T93" fmla="*/ 51 h 58"/>
                <a:gd name="T94" fmla="*/ 25 w 39"/>
                <a:gd name="T95" fmla="*/ 51 h 58"/>
                <a:gd name="T96" fmla="*/ 29 w 39"/>
                <a:gd name="T97" fmla="*/ 49 h 58"/>
                <a:gd name="T98" fmla="*/ 36 w 39"/>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58">
                  <a:moveTo>
                    <a:pt x="36" y="49"/>
                  </a:moveTo>
                  <a:cubicBezTo>
                    <a:pt x="36" y="51"/>
                    <a:pt x="36" y="52"/>
                    <a:pt x="34" y="53"/>
                  </a:cubicBezTo>
                  <a:cubicBezTo>
                    <a:pt x="33" y="54"/>
                    <a:pt x="32" y="55"/>
                    <a:pt x="30" y="56"/>
                  </a:cubicBezTo>
                  <a:cubicBezTo>
                    <a:pt x="29" y="57"/>
                    <a:pt x="29" y="57"/>
                    <a:pt x="29" y="57"/>
                  </a:cubicBezTo>
                  <a:cubicBezTo>
                    <a:pt x="27" y="57"/>
                    <a:pt x="27" y="57"/>
                    <a:pt x="27" y="57"/>
                  </a:cubicBezTo>
                  <a:cubicBezTo>
                    <a:pt x="25" y="57"/>
                    <a:pt x="25" y="57"/>
                    <a:pt x="25" y="57"/>
                  </a:cubicBezTo>
                  <a:cubicBezTo>
                    <a:pt x="24" y="58"/>
                    <a:pt x="23" y="58"/>
                    <a:pt x="23" y="58"/>
                  </a:cubicBezTo>
                  <a:cubicBezTo>
                    <a:pt x="22" y="58"/>
                    <a:pt x="22" y="58"/>
                    <a:pt x="21" y="57"/>
                  </a:cubicBezTo>
                  <a:cubicBezTo>
                    <a:pt x="20" y="57"/>
                    <a:pt x="20" y="57"/>
                    <a:pt x="20" y="57"/>
                  </a:cubicBezTo>
                  <a:cubicBezTo>
                    <a:pt x="16" y="55"/>
                    <a:pt x="16" y="55"/>
                    <a:pt x="16" y="55"/>
                  </a:cubicBezTo>
                  <a:cubicBezTo>
                    <a:pt x="15" y="55"/>
                    <a:pt x="15" y="55"/>
                    <a:pt x="15" y="55"/>
                  </a:cubicBezTo>
                  <a:cubicBezTo>
                    <a:pt x="13" y="52"/>
                    <a:pt x="13" y="52"/>
                    <a:pt x="13" y="52"/>
                  </a:cubicBezTo>
                  <a:cubicBezTo>
                    <a:pt x="12" y="51"/>
                    <a:pt x="12" y="51"/>
                    <a:pt x="12" y="51"/>
                  </a:cubicBezTo>
                  <a:cubicBezTo>
                    <a:pt x="10" y="46"/>
                    <a:pt x="10" y="46"/>
                    <a:pt x="10" y="46"/>
                  </a:cubicBezTo>
                  <a:cubicBezTo>
                    <a:pt x="9" y="41"/>
                    <a:pt x="9" y="41"/>
                    <a:pt x="9" y="41"/>
                  </a:cubicBezTo>
                  <a:cubicBezTo>
                    <a:pt x="9" y="40"/>
                    <a:pt x="9" y="40"/>
                    <a:pt x="9" y="40"/>
                  </a:cubicBezTo>
                  <a:cubicBezTo>
                    <a:pt x="8" y="39"/>
                    <a:pt x="8" y="39"/>
                    <a:pt x="8" y="39"/>
                  </a:cubicBezTo>
                  <a:cubicBezTo>
                    <a:pt x="9" y="37"/>
                    <a:pt x="9" y="37"/>
                    <a:pt x="9" y="37"/>
                  </a:cubicBezTo>
                  <a:cubicBezTo>
                    <a:pt x="8" y="35"/>
                    <a:pt x="8" y="35"/>
                    <a:pt x="8" y="35"/>
                  </a:cubicBezTo>
                  <a:cubicBezTo>
                    <a:pt x="9" y="34"/>
                    <a:pt x="9" y="34"/>
                    <a:pt x="9" y="34"/>
                  </a:cubicBezTo>
                  <a:cubicBezTo>
                    <a:pt x="9" y="33"/>
                    <a:pt x="9" y="33"/>
                    <a:pt x="9" y="33"/>
                  </a:cubicBezTo>
                  <a:cubicBezTo>
                    <a:pt x="9" y="32"/>
                    <a:pt x="9" y="32"/>
                    <a:pt x="9" y="32"/>
                  </a:cubicBezTo>
                  <a:cubicBezTo>
                    <a:pt x="9" y="30"/>
                    <a:pt x="9" y="30"/>
                    <a:pt x="9" y="30"/>
                  </a:cubicBezTo>
                  <a:cubicBezTo>
                    <a:pt x="9" y="28"/>
                    <a:pt x="9" y="28"/>
                    <a:pt x="9" y="28"/>
                  </a:cubicBezTo>
                  <a:cubicBezTo>
                    <a:pt x="9" y="28"/>
                    <a:pt x="9" y="28"/>
                    <a:pt x="9" y="28"/>
                  </a:cubicBezTo>
                  <a:cubicBezTo>
                    <a:pt x="9" y="26"/>
                    <a:pt x="9" y="26"/>
                    <a:pt x="9" y="26"/>
                  </a:cubicBezTo>
                  <a:cubicBezTo>
                    <a:pt x="8" y="26"/>
                    <a:pt x="8" y="26"/>
                    <a:pt x="8" y="26"/>
                  </a:cubicBezTo>
                  <a:cubicBezTo>
                    <a:pt x="6" y="26"/>
                    <a:pt x="6" y="26"/>
                    <a:pt x="6" y="26"/>
                  </a:cubicBezTo>
                  <a:cubicBezTo>
                    <a:pt x="5" y="25"/>
                    <a:pt x="5" y="25"/>
                    <a:pt x="5"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8" y="18"/>
                    <a:pt x="8" y="18"/>
                    <a:pt x="8" y="18"/>
                  </a:cubicBezTo>
                  <a:cubicBezTo>
                    <a:pt x="10" y="18"/>
                    <a:pt x="10" y="18"/>
                    <a:pt x="10" y="18"/>
                  </a:cubicBezTo>
                  <a:cubicBezTo>
                    <a:pt x="10" y="16"/>
                    <a:pt x="10" y="16"/>
                    <a:pt x="10" y="16"/>
                  </a:cubicBezTo>
                  <a:cubicBezTo>
                    <a:pt x="9" y="14"/>
                    <a:pt x="9" y="14"/>
                    <a:pt x="9" y="14"/>
                  </a:cubicBezTo>
                  <a:cubicBezTo>
                    <a:pt x="10" y="13"/>
                    <a:pt x="10" y="13"/>
                    <a:pt x="10" y="13"/>
                  </a:cubicBezTo>
                  <a:cubicBezTo>
                    <a:pt x="9" y="11"/>
                    <a:pt x="9" y="11"/>
                    <a:pt x="9" y="11"/>
                  </a:cubicBezTo>
                  <a:cubicBezTo>
                    <a:pt x="9" y="8"/>
                    <a:pt x="9" y="8"/>
                    <a:pt x="9" y="8"/>
                  </a:cubicBezTo>
                  <a:cubicBezTo>
                    <a:pt x="9" y="7"/>
                    <a:pt x="9" y="7"/>
                    <a:pt x="9" y="7"/>
                  </a:cubicBezTo>
                  <a:cubicBezTo>
                    <a:pt x="8" y="6"/>
                    <a:pt x="8" y="6"/>
                    <a:pt x="8" y="5"/>
                  </a:cubicBezTo>
                  <a:cubicBezTo>
                    <a:pt x="8" y="4"/>
                    <a:pt x="8" y="4"/>
                    <a:pt x="8" y="3"/>
                  </a:cubicBezTo>
                  <a:cubicBezTo>
                    <a:pt x="9" y="2"/>
                    <a:pt x="9" y="2"/>
                    <a:pt x="9" y="2"/>
                  </a:cubicBezTo>
                  <a:cubicBezTo>
                    <a:pt x="10" y="1"/>
                    <a:pt x="10" y="1"/>
                    <a:pt x="10" y="1"/>
                  </a:cubicBezTo>
                  <a:cubicBezTo>
                    <a:pt x="11" y="0"/>
                    <a:pt x="12" y="0"/>
                    <a:pt x="13" y="0"/>
                  </a:cubicBezTo>
                  <a:cubicBezTo>
                    <a:pt x="16" y="0"/>
                    <a:pt x="17" y="1"/>
                    <a:pt x="17" y="3"/>
                  </a:cubicBezTo>
                  <a:cubicBezTo>
                    <a:pt x="16" y="4"/>
                    <a:pt x="16" y="4"/>
                    <a:pt x="16" y="4"/>
                  </a:cubicBezTo>
                  <a:cubicBezTo>
                    <a:pt x="17" y="4"/>
                    <a:pt x="17" y="5"/>
                    <a:pt x="17" y="5"/>
                  </a:cubicBezTo>
                  <a:cubicBezTo>
                    <a:pt x="17" y="6"/>
                    <a:pt x="17" y="6"/>
                    <a:pt x="17" y="6"/>
                  </a:cubicBezTo>
                  <a:cubicBezTo>
                    <a:pt x="17" y="7"/>
                    <a:pt x="17" y="7"/>
                    <a:pt x="17" y="7"/>
                  </a:cubicBezTo>
                  <a:cubicBezTo>
                    <a:pt x="17" y="7"/>
                    <a:pt x="17" y="7"/>
                    <a:pt x="17" y="7"/>
                  </a:cubicBezTo>
                  <a:cubicBezTo>
                    <a:pt x="17" y="9"/>
                    <a:pt x="17" y="9"/>
                    <a:pt x="17" y="9"/>
                  </a:cubicBezTo>
                  <a:cubicBezTo>
                    <a:pt x="17" y="9"/>
                    <a:pt x="17" y="9"/>
                    <a:pt x="17" y="9"/>
                  </a:cubicBezTo>
                  <a:cubicBezTo>
                    <a:pt x="17" y="10"/>
                    <a:pt x="17" y="10"/>
                    <a:pt x="17" y="10"/>
                  </a:cubicBezTo>
                  <a:cubicBezTo>
                    <a:pt x="16" y="12"/>
                    <a:pt x="16" y="12"/>
                    <a:pt x="16" y="12"/>
                  </a:cubicBezTo>
                  <a:cubicBezTo>
                    <a:pt x="17" y="14"/>
                    <a:pt x="17" y="14"/>
                    <a:pt x="17" y="14"/>
                  </a:cubicBezTo>
                  <a:cubicBezTo>
                    <a:pt x="16" y="16"/>
                    <a:pt x="16" y="16"/>
                    <a:pt x="16" y="16"/>
                  </a:cubicBezTo>
                  <a:cubicBezTo>
                    <a:pt x="17" y="17"/>
                    <a:pt x="17" y="17"/>
                    <a:pt x="17" y="17"/>
                  </a:cubicBezTo>
                  <a:cubicBezTo>
                    <a:pt x="16" y="19"/>
                    <a:pt x="16" y="19"/>
                    <a:pt x="16" y="19"/>
                  </a:cubicBezTo>
                  <a:cubicBezTo>
                    <a:pt x="20" y="19"/>
                    <a:pt x="20" y="19"/>
                    <a:pt x="20" y="19"/>
                  </a:cubicBezTo>
                  <a:cubicBezTo>
                    <a:pt x="25" y="19"/>
                    <a:pt x="25" y="19"/>
                    <a:pt x="25" y="19"/>
                  </a:cubicBezTo>
                  <a:cubicBezTo>
                    <a:pt x="30" y="18"/>
                    <a:pt x="30" y="18"/>
                    <a:pt x="30" y="18"/>
                  </a:cubicBezTo>
                  <a:cubicBezTo>
                    <a:pt x="31" y="18"/>
                    <a:pt x="31" y="18"/>
                    <a:pt x="31" y="18"/>
                  </a:cubicBezTo>
                  <a:cubicBezTo>
                    <a:pt x="32" y="18"/>
                    <a:pt x="32" y="18"/>
                    <a:pt x="32" y="18"/>
                  </a:cubicBezTo>
                  <a:cubicBezTo>
                    <a:pt x="36" y="18"/>
                    <a:pt x="36" y="18"/>
                    <a:pt x="36" y="18"/>
                  </a:cubicBezTo>
                  <a:cubicBezTo>
                    <a:pt x="38" y="18"/>
                    <a:pt x="39" y="19"/>
                    <a:pt x="39" y="21"/>
                  </a:cubicBezTo>
                  <a:cubicBezTo>
                    <a:pt x="39" y="22"/>
                    <a:pt x="38" y="22"/>
                    <a:pt x="37" y="22"/>
                  </a:cubicBezTo>
                  <a:cubicBezTo>
                    <a:pt x="36" y="23"/>
                    <a:pt x="35" y="23"/>
                    <a:pt x="33" y="24"/>
                  </a:cubicBezTo>
                  <a:cubicBezTo>
                    <a:pt x="31" y="23"/>
                    <a:pt x="31" y="23"/>
                    <a:pt x="31" y="23"/>
                  </a:cubicBezTo>
                  <a:cubicBezTo>
                    <a:pt x="30" y="24"/>
                    <a:pt x="29"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20" y="26"/>
                    <a:pt x="19" y="26"/>
                    <a:pt x="18" y="26"/>
                  </a:cubicBezTo>
                  <a:cubicBezTo>
                    <a:pt x="18" y="26"/>
                    <a:pt x="17" y="26"/>
                    <a:pt x="17" y="26"/>
                  </a:cubicBezTo>
                  <a:cubicBezTo>
                    <a:pt x="17" y="26"/>
                    <a:pt x="16" y="26"/>
                    <a:pt x="16" y="26"/>
                  </a:cubicBezTo>
                  <a:cubicBezTo>
                    <a:pt x="15" y="30"/>
                    <a:pt x="15" y="30"/>
                    <a:pt x="15" y="30"/>
                  </a:cubicBezTo>
                  <a:cubicBezTo>
                    <a:pt x="16" y="33"/>
                    <a:pt x="16" y="33"/>
                    <a:pt x="16" y="33"/>
                  </a:cubicBezTo>
                  <a:cubicBezTo>
                    <a:pt x="15" y="36"/>
                    <a:pt x="15" y="36"/>
                    <a:pt x="15" y="36"/>
                  </a:cubicBezTo>
                  <a:cubicBezTo>
                    <a:pt x="15" y="40"/>
                    <a:pt x="15" y="40"/>
                    <a:pt x="15" y="40"/>
                  </a:cubicBezTo>
                  <a:cubicBezTo>
                    <a:pt x="16" y="42"/>
                    <a:pt x="16" y="42"/>
                    <a:pt x="16" y="42"/>
                  </a:cubicBezTo>
                  <a:cubicBezTo>
                    <a:pt x="16" y="43"/>
                    <a:pt x="16" y="43"/>
                    <a:pt x="16" y="43"/>
                  </a:cubicBezTo>
                  <a:cubicBezTo>
                    <a:pt x="17" y="46"/>
                    <a:pt x="17" y="46"/>
                    <a:pt x="17" y="46"/>
                  </a:cubicBezTo>
                  <a:cubicBezTo>
                    <a:pt x="17" y="47"/>
                    <a:pt x="17" y="47"/>
                    <a:pt x="17" y="47"/>
                  </a:cubicBezTo>
                  <a:cubicBezTo>
                    <a:pt x="17" y="48"/>
                    <a:pt x="18"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3" y="51"/>
                    <a:pt x="23" y="51"/>
                    <a:pt x="23" y="51"/>
                  </a:cubicBezTo>
                  <a:cubicBezTo>
                    <a:pt x="24" y="51"/>
                    <a:pt x="25" y="51"/>
                    <a:pt x="25" y="51"/>
                  </a:cubicBezTo>
                  <a:cubicBezTo>
                    <a:pt x="27" y="50"/>
                    <a:pt x="27" y="49"/>
                    <a:pt x="29" y="49"/>
                  </a:cubicBezTo>
                  <a:cubicBezTo>
                    <a:pt x="29" y="49"/>
                    <a:pt x="29" y="49"/>
                    <a:pt x="29" y="49"/>
                  </a:cubicBezTo>
                  <a:cubicBezTo>
                    <a:pt x="30" y="48"/>
                    <a:pt x="31" y="47"/>
                    <a:pt x="33"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6"/>
            <p:cNvSpPr>
              <a:spLocks/>
            </p:cNvSpPr>
            <p:nvPr userDrawn="1"/>
          </p:nvSpPr>
          <p:spPr bwMode="auto">
            <a:xfrm>
              <a:off x="435" y="390"/>
              <a:ext cx="79" cy="121"/>
            </a:xfrm>
            <a:custGeom>
              <a:avLst/>
              <a:gdLst>
                <a:gd name="T0" fmla="*/ 33 w 38"/>
                <a:gd name="T1" fmla="*/ 53 h 58"/>
                <a:gd name="T2" fmla="*/ 28 w 38"/>
                <a:gd name="T3" fmla="*/ 57 h 58"/>
                <a:gd name="T4" fmla="*/ 25 w 38"/>
                <a:gd name="T5" fmla="*/ 57 h 58"/>
                <a:gd name="T6" fmla="*/ 21 w 38"/>
                <a:gd name="T7" fmla="*/ 57 h 58"/>
                <a:gd name="T8" fmla="*/ 16 w 38"/>
                <a:gd name="T9" fmla="*/ 55 h 58"/>
                <a:gd name="T10" fmla="*/ 13 w 38"/>
                <a:gd name="T11" fmla="*/ 52 h 58"/>
                <a:gd name="T12" fmla="*/ 9 w 38"/>
                <a:gd name="T13" fmla="*/ 46 h 58"/>
                <a:gd name="T14" fmla="*/ 9 w 38"/>
                <a:gd name="T15" fmla="*/ 40 h 58"/>
                <a:gd name="T16" fmla="*/ 8 w 38"/>
                <a:gd name="T17" fmla="*/ 37 h 58"/>
                <a:gd name="T18" fmla="*/ 9 w 38"/>
                <a:gd name="T19" fmla="*/ 34 h 58"/>
                <a:gd name="T20" fmla="*/ 8 w 38"/>
                <a:gd name="T21" fmla="*/ 32 h 58"/>
                <a:gd name="T22" fmla="*/ 8 w 38"/>
                <a:gd name="T23" fmla="*/ 28 h 58"/>
                <a:gd name="T24" fmla="*/ 9 w 38"/>
                <a:gd name="T25" fmla="*/ 26 h 58"/>
                <a:gd name="T26" fmla="*/ 6 w 38"/>
                <a:gd name="T27" fmla="*/ 26 h 58"/>
                <a:gd name="T28" fmla="*/ 4 w 38"/>
                <a:gd name="T29" fmla="*/ 25 h 58"/>
                <a:gd name="T30" fmla="*/ 1 w 38"/>
                <a:gd name="T31" fmla="*/ 21 h 58"/>
                <a:gd name="T32" fmla="*/ 2 w 38"/>
                <a:gd name="T33" fmla="*/ 18 h 58"/>
                <a:gd name="T34" fmla="*/ 6 w 38"/>
                <a:gd name="T35" fmla="*/ 18 h 58"/>
                <a:gd name="T36" fmla="*/ 10 w 38"/>
                <a:gd name="T37" fmla="*/ 18 h 58"/>
                <a:gd name="T38" fmla="*/ 8 w 38"/>
                <a:gd name="T39" fmla="*/ 14 h 58"/>
                <a:gd name="T40" fmla="*/ 9 w 38"/>
                <a:gd name="T41" fmla="*/ 11 h 58"/>
                <a:gd name="T42" fmla="*/ 8 w 38"/>
                <a:gd name="T43" fmla="*/ 7 h 58"/>
                <a:gd name="T44" fmla="*/ 8 w 38"/>
                <a:gd name="T45" fmla="*/ 3 h 58"/>
                <a:gd name="T46" fmla="*/ 9 w 38"/>
                <a:gd name="T47" fmla="*/ 1 h 58"/>
                <a:gd name="T48" fmla="*/ 16 w 38"/>
                <a:gd name="T49" fmla="*/ 3 h 58"/>
                <a:gd name="T50" fmla="*/ 17 w 38"/>
                <a:gd name="T51" fmla="*/ 5 h 58"/>
                <a:gd name="T52" fmla="*/ 16 w 38"/>
                <a:gd name="T53" fmla="*/ 7 h 58"/>
                <a:gd name="T54" fmla="*/ 17 w 38"/>
                <a:gd name="T55" fmla="*/ 9 h 58"/>
                <a:gd name="T56" fmla="*/ 17 w 38"/>
                <a:gd name="T57" fmla="*/ 10 h 58"/>
                <a:gd name="T58" fmla="*/ 16 w 38"/>
                <a:gd name="T59" fmla="*/ 14 h 58"/>
                <a:gd name="T60" fmla="*/ 17 w 38"/>
                <a:gd name="T61" fmla="*/ 17 h 58"/>
                <a:gd name="T62" fmla="*/ 19 w 38"/>
                <a:gd name="T63" fmla="*/ 19 h 58"/>
                <a:gd name="T64" fmla="*/ 29 w 38"/>
                <a:gd name="T65" fmla="*/ 18 h 58"/>
                <a:gd name="T66" fmla="*/ 31 w 38"/>
                <a:gd name="T67" fmla="*/ 18 h 58"/>
                <a:gd name="T68" fmla="*/ 38 w 38"/>
                <a:gd name="T69" fmla="*/ 21 h 58"/>
                <a:gd name="T70" fmla="*/ 33 w 38"/>
                <a:gd name="T71" fmla="*/ 24 h 58"/>
                <a:gd name="T72" fmla="*/ 27 w 38"/>
                <a:gd name="T73" fmla="*/ 25 h 58"/>
                <a:gd name="T74" fmla="*/ 25 w 38"/>
                <a:gd name="T75" fmla="*/ 25 h 58"/>
                <a:gd name="T76" fmla="*/ 20 w 38"/>
                <a:gd name="T77" fmla="*/ 26 h 58"/>
                <a:gd name="T78" fmla="*/ 17 w 38"/>
                <a:gd name="T79" fmla="*/ 26 h 58"/>
                <a:gd name="T80" fmla="*/ 15 w 38"/>
                <a:gd name="T81" fmla="*/ 30 h 58"/>
                <a:gd name="T82" fmla="*/ 15 w 38"/>
                <a:gd name="T83" fmla="*/ 36 h 58"/>
                <a:gd name="T84" fmla="*/ 15 w 38"/>
                <a:gd name="T85" fmla="*/ 42 h 58"/>
                <a:gd name="T86" fmla="*/ 17 w 38"/>
                <a:gd name="T87" fmla="*/ 46 h 58"/>
                <a:gd name="T88" fmla="*/ 19 w 38"/>
                <a:gd name="T89" fmla="*/ 48 h 58"/>
                <a:gd name="T90" fmla="*/ 20 w 38"/>
                <a:gd name="T91" fmla="*/ 50 h 58"/>
                <a:gd name="T92" fmla="*/ 22 w 38"/>
                <a:gd name="T93" fmla="*/ 51 h 58"/>
                <a:gd name="T94" fmla="*/ 25 w 38"/>
                <a:gd name="T95" fmla="*/ 51 h 58"/>
                <a:gd name="T96" fmla="*/ 29 w 38"/>
                <a:gd name="T97" fmla="*/ 49 h 58"/>
                <a:gd name="T98" fmla="*/ 36 w 38"/>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 h="58">
                  <a:moveTo>
                    <a:pt x="36" y="49"/>
                  </a:moveTo>
                  <a:cubicBezTo>
                    <a:pt x="36" y="51"/>
                    <a:pt x="35" y="52"/>
                    <a:pt x="33" y="53"/>
                  </a:cubicBezTo>
                  <a:cubicBezTo>
                    <a:pt x="33" y="54"/>
                    <a:pt x="32" y="55"/>
                    <a:pt x="30" y="56"/>
                  </a:cubicBezTo>
                  <a:cubicBezTo>
                    <a:pt x="28" y="57"/>
                    <a:pt x="28" y="57"/>
                    <a:pt x="28" y="57"/>
                  </a:cubicBezTo>
                  <a:cubicBezTo>
                    <a:pt x="27" y="57"/>
                    <a:pt x="27" y="57"/>
                    <a:pt x="27" y="57"/>
                  </a:cubicBezTo>
                  <a:cubicBezTo>
                    <a:pt x="25" y="57"/>
                    <a:pt x="25" y="57"/>
                    <a:pt x="25" y="57"/>
                  </a:cubicBezTo>
                  <a:cubicBezTo>
                    <a:pt x="24" y="58"/>
                    <a:pt x="23" y="58"/>
                    <a:pt x="22" y="58"/>
                  </a:cubicBezTo>
                  <a:cubicBezTo>
                    <a:pt x="22" y="58"/>
                    <a:pt x="21" y="58"/>
                    <a:pt x="21" y="57"/>
                  </a:cubicBezTo>
                  <a:cubicBezTo>
                    <a:pt x="19" y="57"/>
                    <a:pt x="19" y="57"/>
                    <a:pt x="19" y="57"/>
                  </a:cubicBezTo>
                  <a:cubicBezTo>
                    <a:pt x="16" y="55"/>
                    <a:pt x="16" y="55"/>
                    <a:pt x="16" y="55"/>
                  </a:cubicBezTo>
                  <a:cubicBezTo>
                    <a:pt x="15" y="55"/>
                    <a:pt x="15" y="55"/>
                    <a:pt x="15" y="55"/>
                  </a:cubicBezTo>
                  <a:cubicBezTo>
                    <a:pt x="13" y="52"/>
                    <a:pt x="13" y="52"/>
                    <a:pt x="13" y="52"/>
                  </a:cubicBezTo>
                  <a:cubicBezTo>
                    <a:pt x="12" y="51"/>
                    <a:pt x="12" y="51"/>
                    <a:pt x="12" y="51"/>
                  </a:cubicBezTo>
                  <a:cubicBezTo>
                    <a:pt x="9" y="46"/>
                    <a:pt x="9" y="46"/>
                    <a:pt x="9" y="46"/>
                  </a:cubicBezTo>
                  <a:cubicBezTo>
                    <a:pt x="8" y="41"/>
                    <a:pt x="8" y="41"/>
                    <a:pt x="8" y="41"/>
                  </a:cubicBezTo>
                  <a:cubicBezTo>
                    <a:pt x="9" y="40"/>
                    <a:pt x="9" y="40"/>
                    <a:pt x="9" y="40"/>
                  </a:cubicBezTo>
                  <a:cubicBezTo>
                    <a:pt x="8" y="39"/>
                    <a:pt x="8" y="39"/>
                    <a:pt x="8" y="39"/>
                  </a:cubicBezTo>
                  <a:cubicBezTo>
                    <a:pt x="8" y="37"/>
                    <a:pt x="8" y="37"/>
                    <a:pt x="8" y="37"/>
                  </a:cubicBezTo>
                  <a:cubicBezTo>
                    <a:pt x="8" y="35"/>
                    <a:pt x="8" y="35"/>
                    <a:pt x="8" y="35"/>
                  </a:cubicBezTo>
                  <a:cubicBezTo>
                    <a:pt x="9" y="34"/>
                    <a:pt x="9" y="34"/>
                    <a:pt x="9" y="34"/>
                  </a:cubicBezTo>
                  <a:cubicBezTo>
                    <a:pt x="9" y="33"/>
                    <a:pt x="9" y="33"/>
                    <a:pt x="9" y="33"/>
                  </a:cubicBezTo>
                  <a:cubicBezTo>
                    <a:pt x="8" y="32"/>
                    <a:pt x="8" y="32"/>
                    <a:pt x="8" y="32"/>
                  </a:cubicBezTo>
                  <a:cubicBezTo>
                    <a:pt x="9" y="30"/>
                    <a:pt x="9" y="30"/>
                    <a:pt x="9" y="30"/>
                  </a:cubicBezTo>
                  <a:cubicBezTo>
                    <a:pt x="8" y="28"/>
                    <a:pt x="8" y="28"/>
                    <a:pt x="8" y="28"/>
                  </a:cubicBezTo>
                  <a:cubicBezTo>
                    <a:pt x="9" y="28"/>
                    <a:pt x="9" y="28"/>
                    <a:pt x="9" y="28"/>
                  </a:cubicBezTo>
                  <a:cubicBezTo>
                    <a:pt x="9" y="26"/>
                    <a:pt x="9" y="26"/>
                    <a:pt x="9" y="26"/>
                  </a:cubicBezTo>
                  <a:cubicBezTo>
                    <a:pt x="8" y="26"/>
                    <a:pt x="8" y="26"/>
                    <a:pt x="8" y="26"/>
                  </a:cubicBezTo>
                  <a:cubicBezTo>
                    <a:pt x="6" y="26"/>
                    <a:pt x="6" y="26"/>
                    <a:pt x="6" y="26"/>
                  </a:cubicBezTo>
                  <a:cubicBezTo>
                    <a:pt x="4" y="25"/>
                    <a:pt x="4" y="25"/>
                    <a:pt x="4"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7" y="18"/>
                    <a:pt x="7" y="18"/>
                    <a:pt x="7" y="18"/>
                  </a:cubicBezTo>
                  <a:cubicBezTo>
                    <a:pt x="10" y="18"/>
                    <a:pt x="10" y="18"/>
                    <a:pt x="10" y="18"/>
                  </a:cubicBezTo>
                  <a:cubicBezTo>
                    <a:pt x="10" y="16"/>
                    <a:pt x="10" y="16"/>
                    <a:pt x="10" y="16"/>
                  </a:cubicBezTo>
                  <a:cubicBezTo>
                    <a:pt x="8" y="14"/>
                    <a:pt x="8" y="14"/>
                    <a:pt x="8" y="14"/>
                  </a:cubicBezTo>
                  <a:cubicBezTo>
                    <a:pt x="10" y="13"/>
                    <a:pt x="10" y="13"/>
                    <a:pt x="10" y="13"/>
                  </a:cubicBezTo>
                  <a:cubicBezTo>
                    <a:pt x="9" y="11"/>
                    <a:pt x="9" y="11"/>
                    <a:pt x="9" y="11"/>
                  </a:cubicBezTo>
                  <a:cubicBezTo>
                    <a:pt x="9" y="8"/>
                    <a:pt x="9" y="8"/>
                    <a:pt x="9" y="8"/>
                  </a:cubicBezTo>
                  <a:cubicBezTo>
                    <a:pt x="8" y="7"/>
                    <a:pt x="8" y="7"/>
                    <a:pt x="8" y="7"/>
                  </a:cubicBezTo>
                  <a:cubicBezTo>
                    <a:pt x="8" y="6"/>
                    <a:pt x="8" y="6"/>
                    <a:pt x="8" y="5"/>
                  </a:cubicBezTo>
                  <a:cubicBezTo>
                    <a:pt x="8" y="4"/>
                    <a:pt x="8" y="4"/>
                    <a:pt x="8" y="3"/>
                  </a:cubicBezTo>
                  <a:cubicBezTo>
                    <a:pt x="8" y="2"/>
                    <a:pt x="8" y="2"/>
                    <a:pt x="8" y="2"/>
                  </a:cubicBezTo>
                  <a:cubicBezTo>
                    <a:pt x="9" y="1"/>
                    <a:pt x="9" y="1"/>
                    <a:pt x="9" y="1"/>
                  </a:cubicBezTo>
                  <a:cubicBezTo>
                    <a:pt x="11" y="0"/>
                    <a:pt x="12" y="0"/>
                    <a:pt x="13" y="0"/>
                  </a:cubicBezTo>
                  <a:cubicBezTo>
                    <a:pt x="15" y="0"/>
                    <a:pt x="16" y="1"/>
                    <a:pt x="16" y="3"/>
                  </a:cubicBezTo>
                  <a:cubicBezTo>
                    <a:pt x="16" y="4"/>
                    <a:pt x="16" y="4"/>
                    <a:pt x="16" y="4"/>
                  </a:cubicBezTo>
                  <a:cubicBezTo>
                    <a:pt x="17" y="4"/>
                    <a:pt x="17" y="5"/>
                    <a:pt x="17" y="5"/>
                  </a:cubicBezTo>
                  <a:cubicBezTo>
                    <a:pt x="17" y="6"/>
                    <a:pt x="17" y="6"/>
                    <a:pt x="17" y="6"/>
                  </a:cubicBezTo>
                  <a:cubicBezTo>
                    <a:pt x="16" y="7"/>
                    <a:pt x="16" y="7"/>
                    <a:pt x="16" y="7"/>
                  </a:cubicBezTo>
                  <a:cubicBezTo>
                    <a:pt x="16" y="7"/>
                    <a:pt x="16" y="7"/>
                    <a:pt x="16" y="7"/>
                  </a:cubicBezTo>
                  <a:cubicBezTo>
                    <a:pt x="17" y="9"/>
                    <a:pt x="17" y="9"/>
                    <a:pt x="17" y="9"/>
                  </a:cubicBezTo>
                  <a:cubicBezTo>
                    <a:pt x="17" y="9"/>
                    <a:pt x="17" y="9"/>
                    <a:pt x="17" y="9"/>
                  </a:cubicBezTo>
                  <a:cubicBezTo>
                    <a:pt x="17" y="10"/>
                    <a:pt x="17" y="10"/>
                    <a:pt x="17" y="10"/>
                  </a:cubicBezTo>
                  <a:cubicBezTo>
                    <a:pt x="16" y="12"/>
                    <a:pt x="16" y="12"/>
                    <a:pt x="16" y="12"/>
                  </a:cubicBezTo>
                  <a:cubicBezTo>
                    <a:pt x="16" y="14"/>
                    <a:pt x="16" y="14"/>
                    <a:pt x="16" y="14"/>
                  </a:cubicBezTo>
                  <a:cubicBezTo>
                    <a:pt x="16" y="16"/>
                    <a:pt x="16" y="16"/>
                    <a:pt x="16" y="16"/>
                  </a:cubicBezTo>
                  <a:cubicBezTo>
                    <a:pt x="17" y="17"/>
                    <a:pt x="17" y="17"/>
                    <a:pt x="17" y="17"/>
                  </a:cubicBezTo>
                  <a:cubicBezTo>
                    <a:pt x="16" y="19"/>
                    <a:pt x="16" y="19"/>
                    <a:pt x="16" y="19"/>
                  </a:cubicBezTo>
                  <a:cubicBezTo>
                    <a:pt x="19" y="19"/>
                    <a:pt x="19" y="19"/>
                    <a:pt x="19" y="19"/>
                  </a:cubicBezTo>
                  <a:cubicBezTo>
                    <a:pt x="25" y="19"/>
                    <a:pt x="25" y="19"/>
                    <a:pt x="25" y="19"/>
                  </a:cubicBezTo>
                  <a:cubicBezTo>
                    <a:pt x="29" y="18"/>
                    <a:pt x="29" y="18"/>
                    <a:pt x="29" y="18"/>
                  </a:cubicBezTo>
                  <a:cubicBezTo>
                    <a:pt x="31" y="18"/>
                    <a:pt x="31" y="18"/>
                    <a:pt x="31" y="18"/>
                  </a:cubicBezTo>
                  <a:cubicBezTo>
                    <a:pt x="31" y="18"/>
                    <a:pt x="31" y="18"/>
                    <a:pt x="31" y="18"/>
                  </a:cubicBezTo>
                  <a:cubicBezTo>
                    <a:pt x="35" y="18"/>
                    <a:pt x="35" y="18"/>
                    <a:pt x="35" y="18"/>
                  </a:cubicBezTo>
                  <a:cubicBezTo>
                    <a:pt x="37" y="18"/>
                    <a:pt x="38" y="19"/>
                    <a:pt x="38" y="21"/>
                  </a:cubicBezTo>
                  <a:cubicBezTo>
                    <a:pt x="38" y="22"/>
                    <a:pt x="38" y="22"/>
                    <a:pt x="37" y="22"/>
                  </a:cubicBezTo>
                  <a:cubicBezTo>
                    <a:pt x="36" y="23"/>
                    <a:pt x="34" y="23"/>
                    <a:pt x="33" y="24"/>
                  </a:cubicBezTo>
                  <a:cubicBezTo>
                    <a:pt x="31" y="23"/>
                    <a:pt x="31" y="23"/>
                    <a:pt x="31" y="23"/>
                  </a:cubicBezTo>
                  <a:cubicBezTo>
                    <a:pt x="30" y="24"/>
                    <a:pt x="28"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19" y="26"/>
                    <a:pt x="19" y="26"/>
                    <a:pt x="18" y="26"/>
                  </a:cubicBezTo>
                  <a:cubicBezTo>
                    <a:pt x="18" y="26"/>
                    <a:pt x="17" y="26"/>
                    <a:pt x="17" y="26"/>
                  </a:cubicBezTo>
                  <a:cubicBezTo>
                    <a:pt x="16" y="26"/>
                    <a:pt x="16" y="26"/>
                    <a:pt x="15" y="26"/>
                  </a:cubicBezTo>
                  <a:cubicBezTo>
                    <a:pt x="15" y="30"/>
                    <a:pt x="15" y="30"/>
                    <a:pt x="15" y="30"/>
                  </a:cubicBezTo>
                  <a:cubicBezTo>
                    <a:pt x="15" y="33"/>
                    <a:pt x="15" y="33"/>
                    <a:pt x="15" y="33"/>
                  </a:cubicBezTo>
                  <a:cubicBezTo>
                    <a:pt x="15" y="36"/>
                    <a:pt x="15" y="36"/>
                    <a:pt x="15" y="36"/>
                  </a:cubicBezTo>
                  <a:cubicBezTo>
                    <a:pt x="15" y="40"/>
                    <a:pt x="15" y="40"/>
                    <a:pt x="15" y="40"/>
                  </a:cubicBezTo>
                  <a:cubicBezTo>
                    <a:pt x="15" y="42"/>
                    <a:pt x="15" y="42"/>
                    <a:pt x="15" y="42"/>
                  </a:cubicBezTo>
                  <a:cubicBezTo>
                    <a:pt x="15" y="43"/>
                    <a:pt x="15" y="43"/>
                    <a:pt x="15" y="43"/>
                  </a:cubicBezTo>
                  <a:cubicBezTo>
                    <a:pt x="17" y="46"/>
                    <a:pt x="17" y="46"/>
                    <a:pt x="17" y="46"/>
                  </a:cubicBezTo>
                  <a:cubicBezTo>
                    <a:pt x="17" y="47"/>
                    <a:pt x="17" y="47"/>
                    <a:pt x="17" y="47"/>
                  </a:cubicBezTo>
                  <a:cubicBezTo>
                    <a:pt x="17" y="48"/>
                    <a:pt x="17"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2" y="51"/>
                    <a:pt x="23" y="51"/>
                    <a:pt x="23" y="51"/>
                  </a:cubicBezTo>
                  <a:cubicBezTo>
                    <a:pt x="24" y="51"/>
                    <a:pt x="24" y="51"/>
                    <a:pt x="25" y="51"/>
                  </a:cubicBezTo>
                  <a:cubicBezTo>
                    <a:pt x="26" y="50"/>
                    <a:pt x="27" y="49"/>
                    <a:pt x="28" y="49"/>
                  </a:cubicBezTo>
                  <a:cubicBezTo>
                    <a:pt x="29" y="49"/>
                    <a:pt x="29" y="49"/>
                    <a:pt x="29" y="49"/>
                  </a:cubicBezTo>
                  <a:cubicBezTo>
                    <a:pt x="30" y="48"/>
                    <a:pt x="31" y="47"/>
                    <a:pt x="32"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7"/>
            <p:cNvSpPr>
              <a:spLocks noEditPoints="1"/>
            </p:cNvSpPr>
            <p:nvPr userDrawn="1"/>
          </p:nvSpPr>
          <p:spPr bwMode="auto">
            <a:xfrm>
              <a:off x="520" y="411"/>
              <a:ext cx="70" cy="110"/>
            </a:xfrm>
            <a:custGeom>
              <a:avLst/>
              <a:gdLst>
                <a:gd name="T0" fmla="*/ 30 w 34"/>
                <a:gd name="T1" fmla="*/ 44 h 53"/>
                <a:gd name="T2" fmla="*/ 27 w 34"/>
                <a:gd name="T3" fmla="*/ 47 h 53"/>
                <a:gd name="T4" fmla="*/ 23 w 34"/>
                <a:gd name="T5" fmla="*/ 50 h 53"/>
                <a:gd name="T6" fmla="*/ 19 w 34"/>
                <a:gd name="T7" fmla="*/ 51 h 53"/>
                <a:gd name="T8" fmla="*/ 14 w 34"/>
                <a:gd name="T9" fmla="*/ 52 h 53"/>
                <a:gd name="T10" fmla="*/ 10 w 34"/>
                <a:gd name="T11" fmla="*/ 51 h 53"/>
                <a:gd name="T12" fmla="*/ 3 w 34"/>
                <a:gd name="T13" fmla="*/ 47 h 53"/>
                <a:gd name="T14" fmla="*/ 2 w 34"/>
                <a:gd name="T15" fmla="*/ 43 h 53"/>
                <a:gd name="T16" fmla="*/ 1 w 34"/>
                <a:gd name="T17" fmla="*/ 33 h 53"/>
                <a:gd name="T18" fmla="*/ 1 w 34"/>
                <a:gd name="T19" fmla="*/ 29 h 53"/>
                <a:gd name="T20" fmla="*/ 2 w 34"/>
                <a:gd name="T21" fmla="*/ 26 h 53"/>
                <a:gd name="T22" fmla="*/ 4 w 34"/>
                <a:gd name="T23" fmla="*/ 20 h 53"/>
                <a:gd name="T24" fmla="*/ 3 w 34"/>
                <a:gd name="T25" fmla="*/ 16 h 53"/>
                <a:gd name="T26" fmla="*/ 6 w 34"/>
                <a:gd name="T27" fmla="*/ 14 h 53"/>
                <a:gd name="T28" fmla="*/ 10 w 34"/>
                <a:gd name="T29" fmla="*/ 9 h 53"/>
                <a:gd name="T30" fmla="*/ 11 w 34"/>
                <a:gd name="T31" fmla="*/ 6 h 53"/>
                <a:gd name="T32" fmla="*/ 15 w 34"/>
                <a:gd name="T33" fmla="*/ 3 h 53"/>
                <a:gd name="T34" fmla="*/ 18 w 34"/>
                <a:gd name="T35" fmla="*/ 1 h 53"/>
                <a:gd name="T36" fmla="*/ 23 w 34"/>
                <a:gd name="T37" fmla="*/ 0 h 53"/>
                <a:gd name="T38" fmla="*/ 28 w 34"/>
                <a:gd name="T39" fmla="*/ 4 h 53"/>
                <a:gd name="T40" fmla="*/ 30 w 34"/>
                <a:gd name="T41" fmla="*/ 10 h 53"/>
                <a:gd name="T42" fmla="*/ 28 w 34"/>
                <a:gd name="T43" fmla="*/ 17 h 53"/>
                <a:gd name="T44" fmla="*/ 20 w 34"/>
                <a:gd name="T45" fmla="*/ 24 h 53"/>
                <a:gd name="T46" fmla="*/ 15 w 34"/>
                <a:gd name="T47" fmla="*/ 27 h 53"/>
                <a:gd name="T48" fmla="*/ 10 w 34"/>
                <a:gd name="T49" fmla="*/ 27 h 53"/>
                <a:gd name="T50" fmla="*/ 8 w 34"/>
                <a:gd name="T51" fmla="*/ 30 h 53"/>
                <a:gd name="T52" fmla="*/ 8 w 34"/>
                <a:gd name="T53" fmla="*/ 36 h 53"/>
                <a:gd name="T54" fmla="*/ 7 w 34"/>
                <a:gd name="T55" fmla="*/ 39 h 53"/>
                <a:gd name="T56" fmla="*/ 10 w 34"/>
                <a:gd name="T57" fmla="*/ 43 h 53"/>
                <a:gd name="T58" fmla="*/ 13 w 34"/>
                <a:gd name="T59" fmla="*/ 44 h 53"/>
                <a:gd name="T60" fmla="*/ 19 w 34"/>
                <a:gd name="T61" fmla="*/ 43 h 53"/>
                <a:gd name="T62" fmla="*/ 21 w 34"/>
                <a:gd name="T63" fmla="*/ 41 h 53"/>
                <a:gd name="T64" fmla="*/ 25 w 34"/>
                <a:gd name="T65" fmla="*/ 39 h 53"/>
                <a:gd name="T66" fmla="*/ 32 w 34"/>
                <a:gd name="T67" fmla="*/ 35 h 53"/>
                <a:gd name="T68" fmla="*/ 23 w 34"/>
                <a:gd name="T69" fmla="*/ 8 h 53"/>
                <a:gd name="T70" fmla="*/ 21 w 34"/>
                <a:gd name="T71" fmla="*/ 8 h 53"/>
                <a:gd name="T72" fmla="*/ 19 w 34"/>
                <a:gd name="T73" fmla="*/ 9 h 53"/>
                <a:gd name="T74" fmla="*/ 14 w 34"/>
                <a:gd name="T75" fmla="*/ 15 h 53"/>
                <a:gd name="T76" fmla="*/ 12 w 34"/>
                <a:gd name="T77" fmla="*/ 19 h 53"/>
                <a:gd name="T78" fmla="*/ 15 w 34"/>
                <a:gd name="T79" fmla="*/ 17 h 53"/>
                <a:gd name="T80" fmla="*/ 18 w 34"/>
                <a:gd name="T81" fmla="*/ 16 h 53"/>
                <a:gd name="T82" fmla="*/ 20 w 34"/>
                <a:gd name="T83" fmla="*/ 15 h 53"/>
                <a:gd name="T84" fmla="*/ 22 w 34"/>
                <a:gd name="T85" fmla="*/ 13 h 53"/>
                <a:gd name="T86" fmla="*/ 24 w 34"/>
                <a:gd name="T8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53">
                  <a:moveTo>
                    <a:pt x="34" y="39"/>
                  </a:moveTo>
                  <a:cubicBezTo>
                    <a:pt x="34" y="39"/>
                    <a:pt x="33" y="40"/>
                    <a:pt x="32" y="42"/>
                  </a:cubicBezTo>
                  <a:cubicBezTo>
                    <a:pt x="32" y="43"/>
                    <a:pt x="31" y="44"/>
                    <a:pt x="30" y="44"/>
                  </a:cubicBezTo>
                  <a:cubicBezTo>
                    <a:pt x="30" y="44"/>
                    <a:pt x="30" y="44"/>
                    <a:pt x="30" y="44"/>
                  </a:cubicBezTo>
                  <a:cubicBezTo>
                    <a:pt x="29" y="46"/>
                    <a:pt x="29" y="46"/>
                    <a:pt x="29" y="46"/>
                  </a:cubicBezTo>
                  <a:cubicBezTo>
                    <a:pt x="27" y="47"/>
                    <a:pt x="27" y="47"/>
                    <a:pt x="27" y="47"/>
                  </a:cubicBezTo>
                  <a:cubicBezTo>
                    <a:pt x="25" y="48"/>
                    <a:pt x="25" y="48"/>
                    <a:pt x="25" y="48"/>
                  </a:cubicBezTo>
                  <a:cubicBezTo>
                    <a:pt x="24" y="50"/>
                    <a:pt x="24" y="50"/>
                    <a:pt x="24" y="50"/>
                  </a:cubicBezTo>
                  <a:cubicBezTo>
                    <a:pt x="23" y="50"/>
                    <a:pt x="23" y="50"/>
                    <a:pt x="23" y="50"/>
                  </a:cubicBezTo>
                  <a:cubicBezTo>
                    <a:pt x="22" y="50"/>
                    <a:pt x="22" y="50"/>
                    <a:pt x="21" y="50"/>
                  </a:cubicBezTo>
                  <a:cubicBezTo>
                    <a:pt x="20" y="51"/>
                    <a:pt x="20" y="51"/>
                    <a:pt x="20" y="51"/>
                  </a:cubicBezTo>
                  <a:cubicBezTo>
                    <a:pt x="20" y="51"/>
                    <a:pt x="20" y="51"/>
                    <a:pt x="19" y="51"/>
                  </a:cubicBezTo>
                  <a:cubicBezTo>
                    <a:pt x="18" y="51"/>
                    <a:pt x="18" y="51"/>
                    <a:pt x="17" y="53"/>
                  </a:cubicBezTo>
                  <a:cubicBezTo>
                    <a:pt x="15" y="52"/>
                    <a:pt x="15" y="52"/>
                    <a:pt x="15" y="52"/>
                  </a:cubicBezTo>
                  <a:cubicBezTo>
                    <a:pt x="15" y="52"/>
                    <a:pt x="15" y="52"/>
                    <a:pt x="14" y="52"/>
                  </a:cubicBezTo>
                  <a:cubicBezTo>
                    <a:pt x="14" y="52"/>
                    <a:pt x="13" y="52"/>
                    <a:pt x="12" y="51"/>
                  </a:cubicBezTo>
                  <a:cubicBezTo>
                    <a:pt x="10" y="51"/>
                    <a:pt x="10" y="51"/>
                    <a:pt x="10" y="51"/>
                  </a:cubicBezTo>
                  <a:cubicBezTo>
                    <a:pt x="10" y="51"/>
                    <a:pt x="10" y="51"/>
                    <a:pt x="10" y="51"/>
                  </a:cubicBezTo>
                  <a:cubicBezTo>
                    <a:pt x="7" y="50"/>
                    <a:pt x="5" y="50"/>
                    <a:pt x="5" y="48"/>
                  </a:cubicBezTo>
                  <a:cubicBezTo>
                    <a:pt x="5" y="47"/>
                    <a:pt x="5" y="47"/>
                    <a:pt x="5" y="47"/>
                  </a:cubicBezTo>
                  <a:cubicBezTo>
                    <a:pt x="3" y="47"/>
                    <a:pt x="3" y="47"/>
                    <a:pt x="3" y="47"/>
                  </a:cubicBezTo>
                  <a:cubicBezTo>
                    <a:pt x="3" y="45"/>
                    <a:pt x="3" y="45"/>
                    <a:pt x="3" y="45"/>
                  </a:cubicBezTo>
                  <a:cubicBezTo>
                    <a:pt x="2" y="44"/>
                    <a:pt x="2" y="44"/>
                    <a:pt x="2" y="44"/>
                  </a:cubicBezTo>
                  <a:cubicBezTo>
                    <a:pt x="2" y="43"/>
                    <a:pt x="2" y="43"/>
                    <a:pt x="2" y="43"/>
                  </a:cubicBezTo>
                  <a:cubicBezTo>
                    <a:pt x="0" y="38"/>
                    <a:pt x="0" y="38"/>
                    <a:pt x="0" y="38"/>
                  </a:cubicBezTo>
                  <a:cubicBezTo>
                    <a:pt x="1" y="35"/>
                    <a:pt x="1" y="35"/>
                    <a:pt x="1" y="35"/>
                  </a:cubicBezTo>
                  <a:cubicBezTo>
                    <a:pt x="1" y="33"/>
                    <a:pt x="1" y="33"/>
                    <a:pt x="1" y="33"/>
                  </a:cubicBezTo>
                  <a:cubicBezTo>
                    <a:pt x="1" y="31"/>
                    <a:pt x="1" y="31"/>
                    <a:pt x="1" y="31"/>
                  </a:cubicBezTo>
                  <a:cubicBezTo>
                    <a:pt x="1" y="29"/>
                    <a:pt x="1" y="29"/>
                    <a:pt x="1" y="29"/>
                  </a:cubicBezTo>
                  <a:cubicBezTo>
                    <a:pt x="1" y="29"/>
                    <a:pt x="1" y="29"/>
                    <a:pt x="1" y="29"/>
                  </a:cubicBezTo>
                  <a:cubicBezTo>
                    <a:pt x="2" y="27"/>
                    <a:pt x="2" y="27"/>
                    <a:pt x="2" y="27"/>
                  </a:cubicBezTo>
                  <a:cubicBezTo>
                    <a:pt x="2" y="28"/>
                    <a:pt x="2" y="28"/>
                    <a:pt x="2" y="28"/>
                  </a:cubicBezTo>
                  <a:cubicBezTo>
                    <a:pt x="2" y="27"/>
                    <a:pt x="2" y="26"/>
                    <a:pt x="2" y="26"/>
                  </a:cubicBezTo>
                  <a:cubicBezTo>
                    <a:pt x="2" y="25"/>
                    <a:pt x="2" y="25"/>
                    <a:pt x="2" y="25"/>
                  </a:cubicBezTo>
                  <a:cubicBezTo>
                    <a:pt x="2" y="23"/>
                    <a:pt x="2" y="23"/>
                    <a:pt x="2" y="23"/>
                  </a:cubicBezTo>
                  <a:cubicBezTo>
                    <a:pt x="2" y="22"/>
                    <a:pt x="3" y="20"/>
                    <a:pt x="4" y="20"/>
                  </a:cubicBezTo>
                  <a:cubicBezTo>
                    <a:pt x="4" y="19"/>
                    <a:pt x="4" y="19"/>
                    <a:pt x="4" y="19"/>
                  </a:cubicBezTo>
                  <a:cubicBezTo>
                    <a:pt x="4" y="19"/>
                    <a:pt x="3" y="18"/>
                    <a:pt x="3" y="17"/>
                  </a:cubicBezTo>
                  <a:cubicBezTo>
                    <a:pt x="3" y="16"/>
                    <a:pt x="3" y="16"/>
                    <a:pt x="3" y="16"/>
                  </a:cubicBezTo>
                  <a:cubicBezTo>
                    <a:pt x="3" y="15"/>
                    <a:pt x="3" y="14"/>
                    <a:pt x="4" y="13"/>
                  </a:cubicBezTo>
                  <a:cubicBezTo>
                    <a:pt x="4" y="14"/>
                    <a:pt x="5" y="14"/>
                    <a:pt x="6" y="14"/>
                  </a:cubicBezTo>
                  <a:cubicBezTo>
                    <a:pt x="6" y="14"/>
                    <a:pt x="6" y="14"/>
                    <a:pt x="6" y="14"/>
                  </a:cubicBezTo>
                  <a:cubicBezTo>
                    <a:pt x="6" y="14"/>
                    <a:pt x="7" y="14"/>
                    <a:pt x="7" y="13"/>
                  </a:cubicBezTo>
                  <a:cubicBezTo>
                    <a:pt x="8" y="12"/>
                    <a:pt x="9" y="10"/>
                    <a:pt x="9" y="9"/>
                  </a:cubicBezTo>
                  <a:cubicBezTo>
                    <a:pt x="10" y="9"/>
                    <a:pt x="10" y="9"/>
                    <a:pt x="10" y="9"/>
                  </a:cubicBezTo>
                  <a:cubicBezTo>
                    <a:pt x="10" y="8"/>
                    <a:pt x="10" y="8"/>
                    <a:pt x="10" y="6"/>
                  </a:cubicBezTo>
                  <a:cubicBezTo>
                    <a:pt x="11" y="6"/>
                    <a:pt x="11" y="6"/>
                    <a:pt x="11" y="6"/>
                  </a:cubicBezTo>
                  <a:cubicBezTo>
                    <a:pt x="11" y="6"/>
                    <a:pt x="11" y="6"/>
                    <a:pt x="11" y="6"/>
                  </a:cubicBezTo>
                  <a:cubicBezTo>
                    <a:pt x="12" y="6"/>
                    <a:pt x="12" y="6"/>
                    <a:pt x="12" y="6"/>
                  </a:cubicBezTo>
                  <a:cubicBezTo>
                    <a:pt x="13" y="5"/>
                    <a:pt x="13" y="5"/>
                    <a:pt x="13" y="5"/>
                  </a:cubicBezTo>
                  <a:cubicBezTo>
                    <a:pt x="14" y="4"/>
                    <a:pt x="14" y="4"/>
                    <a:pt x="15" y="3"/>
                  </a:cubicBezTo>
                  <a:cubicBezTo>
                    <a:pt x="15" y="3"/>
                    <a:pt x="16" y="3"/>
                    <a:pt x="16" y="2"/>
                  </a:cubicBezTo>
                  <a:cubicBezTo>
                    <a:pt x="17" y="2"/>
                    <a:pt x="17" y="2"/>
                    <a:pt x="17" y="2"/>
                  </a:cubicBezTo>
                  <a:cubicBezTo>
                    <a:pt x="18" y="1"/>
                    <a:pt x="18" y="1"/>
                    <a:pt x="18" y="1"/>
                  </a:cubicBezTo>
                  <a:cubicBezTo>
                    <a:pt x="19" y="1"/>
                    <a:pt x="20" y="0"/>
                    <a:pt x="21" y="0"/>
                  </a:cubicBezTo>
                  <a:cubicBezTo>
                    <a:pt x="22" y="0"/>
                    <a:pt x="22" y="0"/>
                    <a:pt x="23" y="1"/>
                  </a:cubicBezTo>
                  <a:cubicBezTo>
                    <a:pt x="23" y="0"/>
                    <a:pt x="23" y="0"/>
                    <a:pt x="23" y="0"/>
                  </a:cubicBezTo>
                  <a:cubicBezTo>
                    <a:pt x="24" y="1"/>
                    <a:pt x="24" y="1"/>
                    <a:pt x="24" y="1"/>
                  </a:cubicBezTo>
                  <a:cubicBezTo>
                    <a:pt x="25" y="2"/>
                    <a:pt x="26" y="2"/>
                    <a:pt x="26" y="2"/>
                  </a:cubicBezTo>
                  <a:cubicBezTo>
                    <a:pt x="28" y="4"/>
                    <a:pt x="28" y="4"/>
                    <a:pt x="28" y="4"/>
                  </a:cubicBezTo>
                  <a:cubicBezTo>
                    <a:pt x="28" y="4"/>
                    <a:pt x="28" y="4"/>
                    <a:pt x="28" y="4"/>
                  </a:cubicBezTo>
                  <a:cubicBezTo>
                    <a:pt x="30" y="5"/>
                    <a:pt x="30" y="7"/>
                    <a:pt x="30" y="9"/>
                  </a:cubicBezTo>
                  <a:cubicBezTo>
                    <a:pt x="30" y="10"/>
                    <a:pt x="30" y="10"/>
                    <a:pt x="30" y="10"/>
                  </a:cubicBezTo>
                  <a:cubicBezTo>
                    <a:pt x="30" y="14"/>
                    <a:pt x="30" y="14"/>
                    <a:pt x="30" y="14"/>
                  </a:cubicBezTo>
                  <a:cubicBezTo>
                    <a:pt x="30" y="14"/>
                    <a:pt x="30" y="14"/>
                    <a:pt x="30" y="14"/>
                  </a:cubicBezTo>
                  <a:cubicBezTo>
                    <a:pt x="28" y="17"/>
                    <a:pt x="28" y="17"/>
                    <a:pt x="28" y="17"/>
                  </a:cubicBezTo>
                  <a:cubicBezTo>
                    <a:pt x="27" y="19"/>
                    <a:pt x="27" y="19"/>
                    <a:pt x="27" y="19"/>
                  </a:cubicBezTo>
                  <a:cubicBezTo>
                    <a:pt x="26" y="21"/>
                    <a:pt x="26" y="21"/>
                    <a:pt x="26" y="21"/>
                  </a:cubicBezTo>
                  <a:cubicBezTo>
                    <a:pt x="23" y="23"/>
                    <a:pt x="21" y="24"/>
                    <a:pt x="20" y="24"/>
                  </a:cubicBezTo>
                  <a:cubicBezTo>
                    <a:pt x="20" y="25"/>
                    <a:pt x="19" y="26"/>
                    <a:pt x="18" y="26"/>
                  </a:cubicBezTo>
                  <a:cubicBezTo>
                    <a:pt x="17" y="26"/>
                    <a:pt x="17" y="26"/>
                    <a:pt x="17" y="26"/>
                  </a:cubicBezTo>
                  <a:cubicBezTo>
                    <a:pt x="15" y="27"/>
                    <a:pt x="15" y="27"/>
                    <a:pt x="15" y="27"/>
                  </a:cubicBezTo>
                  <a:cubicBezTo>
                    <a:pt x="14" y="27"/>
                    <a:pt x="14" y="27"/>
                    <a:pt x="14" y="27"/>
                  </a:cubicBezTo>
                  <a:cubicBezTo>
                    <a:pt x="11" y="28"/>
                    <a:pt x="11" y="28"/>
                    <a:pt x="11" y="28"/>
                  </a:cubicBezTo>
                  <a:cubicBezTo>
                    <a:pt x="10" y="27"/>
                    <a:pt x="10" y="27"/>
                    <a:pt x="10" y="27"/>
                  </a:cubicBezTo>
                  <a:cubicBezTo>
                    <a:pt x="9" y="27"/>
                    <a:pt x="9" y="27"/>
                    <a:pt x="9" y="27"/>
                  </a:cubicBezTo>
                  <a:cubicBezTo>
                    <a:pt x="9" y="28"/>
                    <a:pt x="9" y="29"/>
                    <a:pt x="9" y="30"/>
                  </a:cubicBezTo>
                  <a:cubicBezTo>
                    <a:pt x="8" y="30"/>
                    <a:pt x="8" y="30"/>
                    <a:pt x="8" y="30"/>
                  </a:cubicBezTo>
                  <a:cubicBezTo>
                    <a:pt x="8" y="31"/>
                    <a:pt x="8" y="31"/>
                    <a:pt x="8" y="31"/>
                  </a:cubicBezTo>
                  <a:cubicBezTo>
                    <a:pt x="7" y="33"/>
                    <a:pt x="7" y="33"/>
                    <a:pt x="7" y="33"/>
                  </a:cubicBezTo>
                  <a:cubicBezTo>
                    <a:pt x="7" y="34"/>
                    <a:pt x="8" y="35"/>
                    <a:pt x="8" y="36"/>
                  </a:cubicBezTo>
                  <a:cubicBezTo>
                    <a:pt x="7" y="37"/>
                    <a:pt x="7" y="37"/>
                    <a:pt x="7" y="37"/>
                  </a:cubicBezTo>
                  <a:cubicBezTo>
                    <a:pt x="7" y="37"/>
                    <a:pt x="7" y="38"/>
                    <a:pt x="7" y="39"/>
                  </a:cubicBezTo>
                  <a:cubicBezTo>
                    <a:pt x="7" y="39"/>
                    <a:pt x="7" y="39"/>
                    <a:pt x="7" y="39"/>
                  </a:cubicBezTo>
                  <a:cubicBezTo>
                    <a:pt x="7" y="40"/>
                    <a:pt x="7" y="40"/>
                    <a:pt x="8" y="40"/>
                  </a:cubicBezTo>
                  <a:cubicBezTo>
                    <a:pt x="8" y="41"/>
                    <a:pt x="8" y="42"/>
                    <a:pt x="9" y="42"/>
                  </a:cubicBezTo>
                  <a:cubicBezTo>
                    <a:pt x="10" y="43"/>
                    <a:pt x="10" y="43"/>
                    <a:pt x="10" y="43"/>
                  </a:cubicBezTo>
                  <a:cubicBezTo>
                    <a:pt x="12" y="43"/>
                    <a:pt x="12" y="43"/>
                    <a:pt x="12" y="43"/>
                  </a:cubicBezTo>
                  <a:cubicBezTo>
                    <a:pt x="12" y="44"/>
                    <a:pt x="12" y="44"/>
                    <a:pt x="12" y="44"/>
                  </a:cubicBezTo>
                  <a:cubicBezTo>
                    <a:pt x="13" y="44"/>
                    <a:pt x="13" y="44"/>
                    <a:pt x="13" y="44"/>
                  </a:cubicBezTo>
                  <a:cubicBezTo>
                    <a:pt x="16" y="44"/>
                    <a:pt x="16" y="44"/>
                    <a:pt x="16" y="44"/>
                  </a:cubicBezTo>
                  <a:cubicBezTo>
                    <a:pt x="18" y="44"/>
                    <a:pt x="18" y="44"/>
                    <a:pt x="18" y="44"/>
                  </a:cubicBezTo>
                  <a:cubicBezTo>
                    <a:pt x="19" y="43"/>
                    <a:pt x="19" y="43"/>
                    <a:pt x="19" y="43"/>
                  </a:cubicBezTo>
                  <a:cubicBezTo>
                    <a:pt x="20" y="43"/>
                    <a:pt x="20" y="43"/>
                    <a:pt x="20" y="43"/>
                  </a:cubicBezTo>
                  <a:cubicBezTo>
                    <a:pt x="21" y="41"/>
                    <a:pt x="21" y="41"/>
                    <a:pt x="21" y="41"/>
                  </a:cubicBezTo>
                  <a:cubicBezTo>
                    <a:pt x="21" y="41"/>
                    <a:pt x="21" y="41"/>
                    <a:pt x="21" y="41"/>
                  </a:cubicBezTo>
                  <a:cubicBezTo>
                    <a:pt x="24" y="40"/>
                    <a:pt x="24" y="40"/>
                    <a:pt x="24" y="40"/>
                  </a:cubicBezTo>
                  <a:cubicBezTo>
                    <a:pt x="24" y="40"/>
                    <a:pt x="25" y="39"/>
                    <a:pt x="25" y="39"/>
                  </a:cubicBezTo>
                  <a:cubicBezTo>
                    <a:pt x="25" y="39"/>
                    <a:pt x="25" y="39"/>
                    <a:pt x="25" y="39"/>
                  </a:cubicBezTo>
                  <a:cubicBezTo>
                    <a:pt x="27" y="38"/>
                    <a:pt x="28" y="38"/>
                    <a:pt x="28" y="36"/>
                  </a:cubicBezTo>
                  <a:cubicBezTo>
                    <a:pt x="29" y="36"/>
                    <a:pt x="30" y="35"/>
                    <a:pt x="31" y="35"/>
                  </a:cubicBezTo>
                  <a:cubicBezTo>
                    <a:pt x="32" y="35"/>
                    <a:pt x="32" y="35"/>
                    <a:pt x="32" y="35"/>
                  </a:cubicBezTo>
                  <a:cubicBezTo>
                    <a:pt x="33" y="36"/>
                    <a:pt x="34" y="38"/>
                    <a:pt x="34" y="39"/>
                  </a:cubicBezTo>
                  <a:moveTo>
                    <a:pt x="23" y="8"/>
                  </a:moveTo>
                  <a:cubicBezTo>
                    <a:pt x="23" y="8"/>
                    <a:pt x="23" y="8"/>
                    <a:pt x="23" y="8"/>
                  </a:cubicBezTo>
                  <a:cubicBezTo>
                    <a:pt x="23" y="8"/>
                    <a:pt x="23" y="8"/>
                    <a:pt x="23" y="8"/>
                  </a:cubicBezTo>
                  <a:cubicBezTo>
                    <a:pt x="22" y="8"/>
                    <a:pt x="22" y="8"/>
                    <a:pt x="22" y="8"/>
                  </a:cubicBezTo>
                  <a:cubicBezTo>
                    <a:pt x="22" y="8"/>
                    <a:pt x="21" y="8"/>
                    <a:pt x="21" y="8"/>
                  </a:cubicBezTo>
                  <a:cubicBezTo>
                    <a:pt x="20" y="9"/>
                    <a:pt x="20" y="9"/>
                    <a:pt x="20" y="9"/>
                  </a:cubicBezTo>
                  <a:cubicBezTo>
                    <a:pt x="19" y="9"/>
                    <a:pt x="19" y="9"/>
                    <a:pt x="19" y="9"/>
                  </a:cubicBezTo>
                  <a:cubicBezTo>
                    <a:pt x="19" y="9"/>
                    <a:pt x="19" y="9"/>
                    <a:pt x="19" y="9"/>
                  </a:cubicBezTo>
                  <a:cubicBezTo>
                    <a:pt x="17" y="11"/>
                    <a:pt x="17" y="11"/>
                    <a:pt x="17" y="11"/>
                  </a:cubicBezTo>
                  <a:cubicBezTo>
                    <a:pt x="16" y="12"/>
                    <a:pt x="16" y="12"/>
                    <a:pt x="16" y="12"/>
                  </a:cubicBezTo>
                  <a:cubicBezTo>
                    <a:pt x="14" y="15"/>
                    <a:pt x="14" y="15"/>
                    <a:pt x="14" y="15"/>
                  </a:cubicBezTo>
                  <a:cubicBezTo>
                    <a:pt x="13" y="16"/>
                    <a:pt x="13" y="16"/>
                    <a:pt x="13" y="16"/>
                  </a:cubicBezTo>
                  <a:cubicBezTo>
                    <a:pt x="13" y="17"/>
                    <a:pt x="13" y="18"/>
                    <a:pt x="12" y="19"/>
                  </a:cubicBezTo>
                  <a:cubicBezTo>
                    <a:pt x="12" y="19"/>
                    <a:pt x="12" y="19"/>
                    <a:pt x="12" y="19"/>
                  </a:cubicBezTo>
                  <a:cubicBezTo>
                    <a:pt x="12" y="19"/>
                    <a:pt x="13" y="19"/>
                    <a:pt x="14" y="19"/>
                  </a:cubicBezTo>
                  <a:cubicBezTo>
                    <a:pt x="15" y="18"/>
                    <a:pt x="15" y="18"/>
                    <a:pt x="15" y="18"/>
                  </a:cubicBezTo>
                  <a:cubicBezTo>
                    <a:pt x="15" y="17"/>
                    <a:pt x="15" y="17"/>
                    <a:pt x="15" y="17"/>
                  </a:cubicBezTo>
                  <a:cubicBezTo>
                    <a:pt x="17" y="18"/>
                    <a:pt x="17" y="18"/>
                    <a:pt x="17" y="18"/>
                  </a:cubicBezTo>
                  <a:cubicBezTo>
                    <a:pt x="17" y="16"/>
                    <a:pt x="17" y="16"/>
                    <a:pt x="17" y="16"/>
                  </a:cubicBezTo>
                  <a:cubicBezTo>
                    <a:pt x="18" y="16"/>
                    <a:pt x="18" y="16"/>
                    <a:pt x="18" y="16"/>
                  </a:cubicBezTo>
                  <a:cubicBezTo>
                    <a:pt x="19" y="17"/>
                    <a:pt x="19" y="17"/>
                    <a:pt x="19" y="17"/>
                  </a:cubicBezTo>
                  <a:cubicBezTo>
                    <a:pt x="20" y="15"/>
                    <a:pt x="20" y="15"/>
                    <a:pt x="20" y="15"/>
                  </a:cubicBezTo>
                  <a:cubicBezTo>
                    <a:pt x="20" y="15"/>
                    <a:pt x="20" y="15"/>
                    <a:pt x="20" y="15"/>
                  </a:cubicBezTo>
                  <a:cubicBezTo>
                    <a:pt x="20" y="14"/>
                    <a:pt x="20" y="14"/>
                    <a:pt x="20" y="14"/>
                  </a:cubicBezTo>
                  <a:cubicBezTo>
                    <a:pt x="22" y="14"/>
                    <a:pt x="22" y="14"/>
                    <a:pt x="22" y="14"/>
                  </a:cubicBezTo>
                  <a:cubicBezTo>
                    <a:pt x="22" y="13"/>
                    <a:pt x="22" y="13"/>
                    <a:pt x="22" y="13"/>
                  </a:cubicBezTo>
                  <a:cubicBezTo>
                    <a:pt x="22" y="13"/>
                    <a:pt x="22" y="13"/>
                    <a:pt x="22" y="13"/>
                  </a:cubicBezTo>
                  <a:cubicBezTo>
                    <a:pt x="24" y="11"/>
                    <a:pt x="24" y="11"/>
                    <a:pt x="24" y="11"/>
                  </a:cubicBezTo>
                  <a:cubicBezTo>
                    <a:pt x="24" y="10"/>
                    <a:pt x="24" y="10"/>
                    <a:pt x="24" y="9"/>
                  </a:cubicBezTo>
                  <a:cubicBezTo>
                    <a:pt x="24" y="9"/>
                    <a:pt x="24"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8"/>
            <p:cNvSpPr>
              <a:spLocks/>
            </p:cNvSpPr>
            <p:nvPr userDrawn="1"/>
          </p:nvSpPr>
          <p:spPr bwMode="auto">
            <a:xfrm>
              <a:off x="605" y="421"/>
              <a:ext cx="78" cy="94"/>
            </a:xfrm>
            <a:custGeom>
              <a:avLst/>
              <a:gdLst>
                <a:gd name="T0" fmla="*/ 33 w 38"/>
                <a:gd name="T1" fmla="*/ 8 h 45"/>
                <a:gd name="T2" fmla="*/ 30 w 38"/>
                <a:gd name="T3" fmla="*/ 9 h 45"/>
                <a:gd name="T4" fmla="*/ 27 w 38"/>
                <a:gd name="T5" fmla="*/ 10 h 45"/>
                <a:gd name="T6" fmla="*/ 26 w 38"/>
                <a:gd name="T7" fmla="*/ 11 h 45"/>
                <a:gd name="T8" fmla="*/ 22 w 38"/>
                <a:gd name="T9" fmla="*/ 14 h 45"/>
                <a:gd name="T10" fmla="*/ 19 w 38"/>
                <a:gd name="T11" fmla="*/ 16 h 45"/>
                <a:gd name="T12" fmla="*/ 17 w 38"/>
                <a:gd name="T13" fmla="*/ 19 h 45"/>
                <a:gd name="T14" fmla="*/ 15 w 38"/>
                <a:gd name="T15" fmla="*/ 22 h 45"/>
                <a:gd name="T16" fmla="*/ 14 w 38"/>
                <a:gd name="T17" fmla="*/ 24 h 45"/>
                <a:gd name="T18" fmla="*/ 13 w 38"/>
                <a:gd name="T19" fmla="*/ 26 h 45"/>
                <a:gd name="T20" fmla="*/ 12 w 38"/>
                <a:gd name="T21" fmla="*/ 28 h 45"/>
                <a:gd name="T22" fmla="*/ 12 w 38"/>
                <a:gd name="T23" fmla="*/ 29 h 45"/>
                <a:gd name="T24" fmla="*/ 10 w 38"/>
                <a:gd name="T25" fmla="*/ 32 h 45"/>
                <a:gd name="T26" fmla="*/ 10 w 38"/>
                <a:gd name="T27" fmla="*/ 36 h 45"/>
                <a:gd name="T28" fmla="*/ 10 w 38"/>
                <a:gd name="T29" fmla="*/ 38 h 45"/>
                <a:gd name="T30" fmla="*/ 12 w 38"/>
                <a:gd name="T31" fmla="*/ 41 h 45"/>
                <a:gd name="T32" fmla="*/ 9 w 38"/>
                <a:gd name="T33" fmla="*/ 44 h 45"/>
                <a:gd name="T34" fmla="*/ 3 w 38"/>
                <a:gd name="T35" fmla="*/ 44 h 45"/>
                <a:gd name="T36" fmla="*/ 2 w 38"/>
                <a:gd name="T37" fmla="*/ 41 h 45"/>
                <a:gd name="T38" fmla="*/ 2 w 38"/>
                <a:gd name="T39" fmla="*/ 37 h 45"/>
                <a:gd name="T40" fmla="*/ 2 w 38"/>
                <a:gd name="T41" fmla="*/ 34 h 45"/>
                <a:gd name="T42" fmla="*/ 2 w 38"/>
                <a:gd name="T43" fmla="*/ 31 h 45"/>
                <a:gd name="T44" fmla="*/ 2 w 38"/>
                <a:gd name="T45" fmla="*/ 27 h 45"/>
                <a:gd name="T46" fmla="*/ 2 w 38"/>
                <a:gd name="T47" fmla="*/ 25 h 45"/>
                <a:gd name="T48" fmla="*/ 2 w 38"/>
                <a:gd name="T49" fmla="*/ 22 h 45"/>
                <a:gd name="T50" fmla="*/ 2 w 38"/>
                <a:gd name="T51" fmla="*/ 20 h 45"/>
                <a:gd name="T52" fmla="*/ 2 w 38"/>
                <a:gd name="T53" fmla="*/ 17 h 45"/>
                <a:gd name="T54" fmla="*/ 2 w 38"/>
                <a:gd name="T55" fmla="*/ 14 h 45"/>
                <a:gd name="T56" fmla="*/ 0 w 38"/>
                <a:gd name="T57" fmla="*/ 11 h 45"/>
                <a:gd name="T58" fmla="*/ 1 w 38"/>
                <a:gd name="T59" fmla="*/ 9 h 45"/>
                <a:gd name="T60" fmla="*/ 0 w 38"/>
                <a:gd name="T61" fmla="*/ 5 h 45"/>
                <a:gd name="T62" fmla="*/ 4 w 38"/>
                <a:gd name="T63" fmla="*/ 0 h 45"/>
                <a:gd name="T64" fmla="*/ 7 w 38"/>
                <a:gd name="T65" fmla="*/ 3 h 45"/>
                <a:gd name="T66" fmla="*/ 8 w 38"/>
                <a:gd name="T67" fmla="*/ 7 h 45"/>
                <a:gd name="T68" fmla="*/ 9 w 38"/>
                <a:gd name="T69" fmla="*/ 13 h 45"/>
                <a:gd name="T70" fmla="*/ 9 w 38"/>
                <a:gd name="T71" fmla="*/ 15 h 45"/>
                <a:gd name="T72" fmla="*/ 9 w 38"/>
                <a:gd name="T73" fmla="*/ 20 h 45"/>
                <a:gd name="T74" fmla="*/ 9 w 38"/>
                <a:gd name="T75" fmla="*/ 21 h 45"/>
                <a:gd name="T76" fmla="*/ 10 w 38"/>
                <a:gd name="T77" fmla="*/ 21 h 45"/>
                <a:gd name="T78" fmla="*/ 11 w 38"/>
                <a:gd name="T79" fmla="*/ 18 h 45"/>
                <a:gd name="T80" fmla="*/ 13 w 38"/>
                <a:gd name="T81" fmla="*/ 16 h 45"/>
                <a:gd name="T82" fmla="*/ 14 w 38"/>
                <a:gd name="T83" fmla="*/ 13 h 45"/>
                <a:gd name="T84" fmla="*/ 17 w 38"/>
                <a:gd name="T85" fmla="*/ 10 h 45"/>
                <a:gd name="T86" fmla="*/ 18 w 38"/>
                <a:gd name="T87" fmla="*/ 8 h 45"/>
                <a:gd name="T88" fmla="*/ 20 w 38"/>
                <a:gd name="T89" fmla="*/ 8 h 45"/>
                <a:gd name="T90" fmla="*/ 21 w 38"/>
                <a:gd name="T91" fmla="*/ 7 h 45"/>
                <a:gd name="T92" fmla="*/ 23 w 38"/>
                <a:gd name="T93" fmla="*/ 6 h 45"/>
                <a:gd name="T94" fmla="*/ 24 w 38"/>
                <a:gd name="T95" fmla="*/ 5 h 45"/>
                <a:gd name="T96" fmla="*/ 27 w 38"/>
                <a:gd name="T97" fmla="*/ 3 h 45"/>
                <a:gd name="T98" fmla="*/ 31 w 38"/>
                <a:gd name="T99" fmla="*/ 2 h 45"/>
                <a:gd name="T100" fmla="*/ 31 w 38"/>
                <a:gd name="T101" fmla="*/ 2 h 45"/>
                <a:gd name="T102" fmla="*/ 33 w 38"/>
                <a:gd name="T103" fmla="*/ 2 h 45"/>
                <a:gd name="T104" fmla="*/ 38 w 38"/>
                <a:gd name="T105"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45">
                  <a:moveTo>
                    <a:pt x="37" y="8"/>
                  </a:moveTo>
                  <a:cubicBezTo>
                    <a:pt x="33" y="8"/>
                    <a:pt x="33" y="8"/>
                    <a:pt x="33" y="8"/>
                  </a:cubicBezTo>
                  <a:cubicBezTo>
                    <a:pt x="31" y="9"/>
                    <a:pt x="31" y="9"/>
                    <a:pt x="31" y="9"/>
                  </a:cubicBezTo>
                  <a:cubicBezTo>
                    <a:pt x="30" y="9"/>
                    <a:pt x="30" y="9"/>
                    <a:pt x="30" y="9"/>
                  </a:cubicBezTo>
                  <a:cubicBezTo>
                    <a:pt x="28" y="10"/>
                    <a:pt x="28" y="10"/>
                    <a:pt x="28" y="10"/>
                  </a:cubicBezTo>
                  <a:cubicBezTo>
                    <a:pt x="27" y="10"/>
                    <a:pt x="27" y="10"/>
                    <a:pt x="27" y="10"/>
                  </a:cubicBezTo>
                  <a:cubicBezTo>
                    <a:pt x="26" y="11"/>
                    <a:pt x="26" y="11"/>
                    <a:pt x="26" y="11"/>
                  </a:cubicBezTo>
                  <a:cubicBezTo>
                    <a:pt x="26" y="11"/>
                    <a:pt x="26" y="11"/>
                    <a:pt x="26" y="11"/>
                  </a:cubicBezTo>
                  <a:cubicBezTo>
                    <a:pt x="24" y="12"/>
                    <a:pt x="24" y="12"/>
                    <a:pt x="24" y="12"/>
                  </a:cubicBezTo>
                  <a:cubicBezTo>
                    <a:pt x="22" y="14"/>
                    <a:pt x="22" y="14"/>
                    <a:pt x="22" y="14"/>
                  </a:cubicBezTo>
                  <a:cubicBezTo>
                    <a:pt x="21" y="14"/>
                    <a:pt x="21" y="14"/>
                    <a:pt x="21" y="14"/>
                  </a:cubicBezTo>
                  <a:cubicBezTo>
                    <a:pt x="20" y="15"/>
                    <a:pt x="20" y="16"/>
                    <a:pt x="19" y="16"/>
                  </a:cubicBezTo>
                  <a:cubicBezTo>
                    <a:pt x="18" y="19"/>
                    <a:pt x="18" y="19"/>
                    <a:pt x="18" y="19"/>
                  </a:cubicBezTo>
                  <a:cubicBezTo>
                    <a:pt x="17" y="19"/>
                    <a:pt x="17" y="19"/>
                    <a:pt x="17" y="19"/>
                  </a:cubicBezTo>
                  <a:cubicBezTo>
                    <a:pt x="17" y="20"/>
                    <a:pt x="17" y="20"/>
                    <a:pt x="17" y="21"/>
                  </a:cubicBezTo>
                  <a:cubicBezTo>
                    <a:pt x="15" y="22"/>
                    <a:pt x="15" y="22"/>
                    <a:pt x="15" y="22"/>
                  </a:cubicBezTo>
                  <a:cubicBezTo>
                    <a:pt x="14" y="23"/>
                    <a:pt x="14" y="23"/>
                    <a:pt x="14" y="23"/>
                  </a:cubicBezTo>
                  <a:cubicBezTo>
                    <a:pt x="14" y="24"/>
                    <a:pt x="14" y="24"/>
                    <a:pt x="14" y="24"/>
                  </a:cubicBezTo>
                  <a:cubicBezTo>
                    <a:pt x="13" y="26"/>
                    <a:pt x="13" y="26"/>
                    <a:pt x="13" y="26"/>
                  </a:cubicBezTo>
                  <a:cubicBezTo>
                    <a:pt x="13" y="26"/>
                    <a:pt x="13" y="26"/>
                    <a:pt x="13" y="26"/>
                  </a:cubicBezTo>
                  <a:cubicBezTo>
                    <a:pt x="13" y="27"/>
                    <a:pt x="13" y="27"/>
                    <a:pt x="13" y="27"/>
                  </a:cubicBezTo>
                  <a:cubicBezTo>
                    <a:pt x="12" y="28"/>
                    <a:pt x="12" y="28"/>
                    <a:pt x="12" y="28"/>
                  </a:cubicBezTo>
                  <a:cubicBezTo>
                    <a:pt x="13" y="28"/>
                    <a:pt x="13" y="28"/>
                    <a:pt x="13" y="29"/>
                  </a:cubicBezTo>
                  <a:cubicBezTo>
                    <a:pt x="12" y="29"/>
                    <a:pt x="12" y="29"/>
                    <a:pt x="12" y="29"/>
                  </a:cubicBezTo>
                  <a:cubicBezTo>
                    <a:pt x="11" y="31"/>
                    <a:pt x="11" y="31"/>
                    <a:pt x="11" y="31"/>
                  </a:cubicBezTo>
                  <a:cubicBezTo>
                    <a:pt x="10" y="32"/>
                    <a:pt x="10" y="32"/>
                    <a:pt x="10" y="32"/>
                  </a:cubicBezTo>
                  <a:cubicBezTo>
                    <a:pt x="11" y="34"/>
                    <a:pt x="11" y="34"/>
                    <a:pt x="11" y="34"/>
                  </a:cubicBezTo>
                  <a:cubicBezTo>
                    <a:pt x="10" y="36"/>
                    <a:pt x="10" y="36"/>
                    <a:pt x="10" y="36"/>
                  </a:cubicBezTo>
                  <a:cubicBezTo>
                    <a:pt x="10" y="36"/>
                    <a:pt x="10" y="37"/>
                    <a:pt x="10" y="37"/>
                  </a:cubicBezTo>
                  <a:cubicBezTo>
                    <a:pt x="10" y="37"/>
                    <a:pt x="10" y="38"/>
                    <a:pt x="10" y="38"/>
                  </a:cubicBezTo>
                  <a:cubicBezTo>
                    <a:pt x="10" y="39"/>
                    <a:pt x="10" y="39"/>
                    <a:pt x="10" y="39"/>
                  </a:cubicBezTo>
                  <a:cubicBezTo>
                    <a:pt x="12" y="41"/>
                    <a:pt x="12" y="41"/>
                    <a:pt x="12" y="41"/>
                  </a:cubicBezTo>
                  <a:cubicBezTo>
                    <a:pt x="10" y="43"/>
                    <a:pt x="10" y="43"/>
                    <a:pt x="10" y="43"/>
                  </a:cubicBezTo>
                  <a:cubicBezTo>
                    <a:pt x="9" y="44"/>
                    <a:pt x="9" y="44"/>
                    <a:pt x="9" y="44"/>
                  </a:cubicBezTo>
                  <a:cubicBezTo>
                    <a:pt x="6" y="45"/>
                    <a:pt x="6" y="45"/>
                    <a:pt x="6" y="45"/>
                  </a:cubicBezTo>
                  <a:cubicBezTo>
                    <a:pt x="3" y="44"/>
                    <a:pt x="3" y="44"/>
                    <a:pt x="3" y="44"/>
                  </a:cubicBezTo>
                  <a:cubicBezTo>
                    <a:pt x="3" y="41"/>
                    <a:pt x="3" y="41"/>
                    <a:pt x="3" y="41"/>
                  </a:cubicBezTo>
                  <a:cubicBezTo>
                    <a:pt x="2" y="41"/>
                    <a:pt x="2" y="41"/>
                    <a:pt x="2" y="41"/>
                  </a:cubicBezTo>
                  <a:cubicBezTo>
                    <a:pt x="2" y="39"/>
                    <a:pt x="2" y="39"/>
                    <a:pt x="2" y="39"/>
                  </a:cubicBezTo>
                  <a:cubicBezTo>
                    <a:pt x="2" y="38"/>
                    <a:pt x="2" y="37"/>
                    <a:pt x="2" y="37"/>
                  </a:cubicBezTo>
                  <a:cubicBezTo>
                    <a:pt x="2" y="36"/>
                    <a:pt x="2" y="36"/>
                    <a:pt x="2" y="35"/>
                  </a:cubicBezTo>
                  <a:cubicBezTo>
                    <a:pt x="2" y="34"/>
                    <a:pt x="2" y="34"/>
                    <a:pt x="2" y="34"/>
                  </a:cubicBezTo>
                  <a:cubicBezTo>
                    <a:pt x="2" y="34"/>
                    <a:pt x="1" y="33"/>
                    <a:pt x="1" y="32"/>
                  </a:cubicBezTo>
                  <a:cubicBezTo>
                    <a:pt x="1" y="32"/>
                    <a:pt x="2" y="31"/>
                    <a:pt x="2" y="31"/>
                  </a:cubicBezTo>
                  <a:cubicBezTo>
                    <a:pt x="2" y="31"/>
                    <a:pt x="2" y="30"/>
                    <a:pt x="2" y="28"/>
                  </a:cubicBezTo>
                  <a:cubicBezTo>
                    <a:pt x="2" y="27"/>
                    <a:pt x="2" y="27"/>
                    <a:pt x="2" y="27"/>
                  </a:cubicBezTo>
                  <a:cubicBezTo>
                    <a:pt x="2" y="26"/>
                    <a:pt x="2" y="26"/>
                    <a:pt x="2" y="26"/>
                  </a:cubicBezTo>
                  <a:cubicBezTo>
                    <a:pt x="2" y="25"/>
                    <a:pt x="2" y="25"/>
                    <a:pt x="2" y="25"/>
                  </a:cubicBezTo>
                  <a:cubicBezTo>
                    <a:pt x="2" y="24"/>
                    <a:pt x="2" y="24"/>
                    <a:pt x="2" y="24"/>
                  </a:cubicBezTo>
                  <a:cubicBezTo>
                    <a:pt x="2" y="22"/>
                    <a:pt x="2" y="22"/>
                    <a:pt x="2" y="22"/>
                  </a:cubicBezTo>
                  <a:cubicBezTo>
                    <a:pt x="2" y="21"/>
                    <a:pt x="2" y="21"/>
                    <a:pt x="2" y="21"/>
                  </a:cubicBezTo>
                  <a:cubicBezTo>
                    <a:pt x="2" y="20"/>
                    <a:pt x="2" y="20"/>
                    <a:pt x="2" y="20"/>
                  </a:cubicBezTo>
                  <a:cubicBezTo>
                    <a:pt x="2" y="18"/>
                    <a:pt x="2" y="18"/>
                    <a:pt x="2" y="18"/>
                  </a:cubicBezTo>
                  <a:cubicBezTo>
                    <a:pt x="2" y="18"/>
                    <a:pt x="2" y="17"/>
                    <a:pt x="2" y="17"/>
                  </a:cubicBezTo>
                  <a:cubicBezTo>
                    <a:pt x="2" y="16"/>
                    <a:pt x="2" y="15"/>
                    <a:pt x="1" y="15"/>
                  </a:cubicBezTo>
                  <a:cubicBezTo>
                    <a:pt x="2" y="14"/>
                    <a:pt x="2" y="14"/>
                    <a:pt x="2" y="14"/>
                  </a:cubicBezTo>
                  <a:cubicBezTo>
                    <a:pt x="1" y="12"/>
                    <a:pt x="1" y="12"/>
                    <a:pt x="1" y="12"/>
                  </a:cubicBezTo>
                  <a:cubicBezTo>
                    <a:pt x="0" y="11"/>
                    <a:pt x="0" y="11"/>
                    <a:pt x="0" y="11"/>
                  </a:cubicBezTo>
                  <a:cubicBezTo>
                    <a:pt x="1" y="9"/>
                    <a:pt x="1" y="9"/>
                    <a:pt x="1" y="9"/>
                  </a:cubicBezTo>
                  <a:cubicBezTo>
                    <a:pt x="1" y="9"/>
                    <a:pt x="1" y="9"/>
                    <a:pt x="1" y="9"/>
                  </a:cubicBezTo>
                  <a:cubicBezTo>
                    <a:pt x="0" y="6"/>
                    <a:pt x="0" y="6"/>
                    <a:pt x="0" y="6"/>
                  </a:cubicBezTo>
                  <a:cubicBezTo>
                    <a:pt x="0" y="5"/>
                    <a:pt x="0" y="5"/>
                    <a:pt x="0" y="5"/>
                  </a:cubicBezTo>
                  <a:cubicBezTo>
                    <a:pt x="0" y="5"/>
                    <a:pt x="0" y="4"/>
                    <a:pt x="0" y="4"/>
                  </a:cubicBezTo>
                  <a:cubicBezTo>
                    <a:pt x="0" y="3"/>
                    <a:pt x="1" y="1"/>
                    <a:pt x="4" y="0"/>
                  </a:cubicBezTo>
                  <a:cubicBezTo>
                    <a:pt x="7" y="1"/>
                    <a:pt x="7" y="1"/>
                    <a:pt x="7" y="1"/>
                  </a:cubicBezTo>
                  <a:cubicBezTo>
                    <a:pt x="7" y="3"/>
                    <a:pt x="7" y="3"/>
                    <a:pt x="7" y="3"/>
                  </a:cubicBezTo>
                  <a:cubicBezTo>
                    <a:pt x="8" y="4"/>
                    <a:pt x="8" y="4"/>
                    <a:pt x="8" y="4"/>
                  </a:cubicBezTo>
                  <a:cubicBezTo>
                    <a:pt x="8" y="7"/>
                    <a:pt x="8" y="7"/>
                    <a:pt x="8" y="7"/>
                  </a:cubicBezTo>
                  <a:cubicBezTo>
                    <a:pt x="8" y="9"/>
                    <a:pt x="9" y="11"/>
                    <a:pt x="9" y="11"/>
                  </a:cubicBezTo>
                  <a:cubicBezTo>
                    <a:pt x="9" y="13"/>
                    <a:pt x="9" y="13"/>
                    <a:pt x="9" y="13"/>
                  </a:cubicBezTo>
                  <a:cubicBezTo>
                    <a:pt x="9" y="13"/>
                    <a:pt x="9" y="13"/>
                    <a:pt x="9" y="14"/>
                  </a:cubicBezTo>
                  <a:cubicBezTo>
                    <a:pt x="9" y="15"/>
                    <a:pt x="9" y="15"/>
                    <a:pt x="9" y="15"/>
                  </a:cubicBezTo>
                  <a:cubicBezTo>
                    <a:pt x="9" y="17"/>
                    <a:pt x="9" y="17"/>
                    <a:pt x="9" y="17"/>
                  </a:cubicBezTo>
                  <a:cubicBezTo>
                    <a:pt x="9" y="20"/>
                    <a:pt x="9" y="20"/>
                    <a:pt x="9" y="20"/>
                  </a:cubicBezTo>
                  <a:cubicBezTo>
                    <a:pt x="8" y="21"/>
                    <a:pt x="8" y="21"/>
                    <a:pt x="8" y="21"/>
                  </a:cubicBezTo>
                  <a:cubicBezTo>
                    <a:pt x="9" y="21"/>
                    <a:pt x="9" y="21"/>
                    <a:pt x="9" y="21"/>
                  </a:cubicBezTo>
                  <a:cubicBezTo>
                    <a:pt x="9" y="22"/>
                    <a:pt x="9" y="22"/>
                    <a:pt x="9" y="22"/>
                  </a:cubicBezTo>
                  <a:cubicBezTo>
                    <a:pt x="9" y="22"/>
                    <a:pt x="9" y="21"/>
                    <a:pt x="10" y="21"/>
                  </a:cubicBezTo>
                  <a:cubicBezTo>
                    <a:pt x="10" y="19"/>
                    <a:pt x="10" y="19"/>
                    <a:pt x="10" y="19"/>
                  </a:cubicBezTo>
                  <a:cubicBezTo>
                    <a:pt x="10" y="19"/>
                    <a:pt x="10" y="18"/>
                    <a:pt x="11" y="18"/>
                  </a:cubicBezTo>
                  <a:cubicBezTo>
                    <a:pt x="11" y="17"/>
                    <a:pt x="11" y="17"/>
                    <a:pt x="11" y="17"/>
                  </a:cubicBezTo>
                  <a:cubicBezTo>
                    <a:pt x="13" y="16"/>
                    <a:pt x="13" y="16"/>
                    <a:pt x="13" y="16"/>
                  </a:cubicBezTo>
                  <a:cubicBezTo>
                    <a:pt x="13" y="15"/>
                    <a:pt x="13" y="15"/>
                    <a:pt x="13" y="15"/>
                  </a:cubicBezTo>
                  <a:cubicBezTo>
                    <a:pt x="14" y="13"/>
                    <a:pt x="14" y="13"/>
                    <a:pt x="14" y="13"/>
                  </a:cubicBezTo>
                  <a:cubicBezTo>
                    <a:pt x="15" y="12"/>
                    <a:pt x="15" y="12"/>
                    <a:pt x="15" y="12"/>
                  </a:cubicBezTo>
                  <a:cubicBezTo>
                    <a:pt x="16" y="11"/>
                    <a:pt x="17" y="10"/>
                    <a:pt x="17" y="10"/>
                  </a:cubicBezTo>
                  <a:cubicBezTo>
                    <a:pt x="18" y="10"/>
                    <a:pt x="18" y="10"/>
                    <a:pt x="18" y="10"/>
                  </a:cubicBezTo>
                  <a:cubicBezTo>
                    <a:pt x="18" y="8"/>
                    <a:pt x="18" y="8"/>
                    <a:pt x="18" y="8"/>
                  </a:cubicBezTo>
                  <a:cubicBezTo>
                    <a:pt x="19" y="8"/>
                    <a:pt x="19" y="8"/>
                    <a:pt x="19" y="8"/>
                  </a:cubicBezTo>
                  <a:cubicBezTo>
                    <a:pt x="20" y="8"/>
                    <a:pt x="20" y="8"/>
                    <a:pt x="20" y="8"/>
                  </a:cubicBezTo>
                  <a:cubicBezTo>
                    <a:pt x="20" y="7"/>
                    <a:pt x="20" y="7"/>
                    <a:pt x="20" y="7"/>
                  </a:cubicBezTo>
                  <a:cubicBezTo>
                    <a:pt x="21" y="7"/>
                    <a:pt x="21" y="7"/>
                    <a:pt x="21" y="7"/>
                  </a:cubicBezTo>
                  <a:cubicBezTo>
                    <a:pt x="22" y="6"/>
                    <a:pt x="22" y="6"/>
                    <a:pt x="22" y="6"/>
                  </a:cubicBezTo>
                  <a:cubicBezTo>
                    <a:pt x="23" y="6"/>
                    <a:pt x="23" y="6"/>
                    <a:pt x="23" y="6"/>
                  </a:cubicBezTo>
                  <a:cubicBezTo>
                    <a:pt x="23" y="6"/>
                    <a:pt x="23" y="6"/>
                    <a:pt x="23" y="6"/>
                  </a:cubicBezTo>
                  <a:cubicBezTo>
                    <a:pt x="24" y="5"/>
                    <a:pt x="24" y="5"/>
                    <a:pt x="24" y="5"/>
                  </a:cubicBezTo>
                  <a:cubicBezTo>
                    <a:pt x="25" y="4"/>
                    <a:pt x="25" y="4"/>
                    <a:pt x="25" y="4"/>
                  </a:cubicBezTo>
                  <a:cubicBezTo>
                    <a:pt x="27" y="3"/>
                    <a:pt x="27" y="3"/>
                    <a:pt x="27" y="3"/>
                  </a:cubicBezTo>
                  <a:cubicBezTo>
                    <a:pt x="29" y="2"/>
                    <a:pt x="29" y="2"/>
                    <a:pt x="29" y="2"/>
                  </a:cubicBezTo>
                  <a:cubicBezTo>
                    <a:pt x="30" y="2"/>
                    <a:pt x="30" y="2"/>
                    <a:pt x="31" y="2"/>
                  </a:cubicBezTo>
                  <a:cubicBezTo>
                    <a:pt x="31" y="2"/>
                    <a:pt x="31" y="2"/>
                    <a:pt x="31" y="2"/>
                  </a:cubicBezTo>
                  <a:cubicBezTo>
                    <a:pt x="31" y="2"/>
                    <a:pt x="31" y="2"/>
                    <a:pt x="31" y="2"/>
                  </a:cubicBezTo>
                  <a:cubicBezTo>
                    <a:pt x="31" y="2"/>
                    <a:pt x="31" y="2"/>
                    <a:pt x="32" y="2"/>
                  </a:cubicBezTo>
                  <a:cubicBezTo>
                    <a:pt x="32" y="2"/>
                    <a:pt x="33" y="2"/>
                    <a:pt x="33" y="2"/>
                  </a:cubicBezTo>
                  <a:cubicBezTo>
                    <a:pt x="34" y="2"/>
                    <a:pt x="34" y="2"/>
                    <a:pt x="35" y="2"/>
                  </a:cubicBezTo>
                  <a:cubicBezTo>
                    <a:pt x="37" y="2"/>
                    <a:pt x="37" y="3"/>
                    <a:pt x="38" y="4"/>
                  </a:cubicBezTo>
                  <a:lnTo>
                    <a:pt x="3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9"/>
            <p:cNvSpPr>
              <a:spLocks/>
            </p:cNvSpPr>
            <p:nvPr userDrawn="1"/>
          </p:nvSpPr>
          <p:spPr bwMode="auto">
            <a:xfrm>
              <a:off x="675" y="415"/>
              <a:ext cx="89" cy="98"/>
            </a:xfrm>
            <a:custGeom>
              <a:avLst/>
              <a:gdLst>
                <a:gd name="T0" fmla="*/ 40 w 43"/>
                <a:gd name="T1" fmla="*/ 41 h 47"/>
                <a:gd name="T2" fmla="*/ 36 w 43"/>
                <a:gd name="T3" fmla="*/ 44 h 47"/>
                <a:gd name="T4" fmla="*/ 31 w 43"/>
                <a:gd name="T5" fmla="*/ 45 h 47"/>
                <a:gd name="T6" fmla="*/ 26 w 43"/>
                <a:gd name="T7" fmla="*/ 46 h 47"/>
                <a:gd name="T8" fmla="*/ 22 w 43"/>
                <a:gd name="T9" fmla="*/ 46 h 47"/>
                <a:gd name="T10" fmla="*/ 19 w 43"/>
                <a:gd name="T11" fmla="*/ 46 h 47"/>
                <a:gd name="T12" fmla="*/ 14 w 43"/>
                <a:gd name="T13" fmla="*/ 46 h 47"/>
                <a:gd name="T14" fmla="*/ 9 w 43"/>
                <a:gd name="T15" fmla="*/ 45 h 47"/>
                <a:gd name="T16" fmla="*/ 5 w 43"/>
                <a:gd name="T17" fmla="*/ 45 h 47"/>
                <a:gd name="T18" fmla="*/ 0 w 43"/>
                <a:gd name="T19" fmla="*/ 37 h 47"/>
                <a:gd name="T20" fmla="*/ 6 w 43"/>
                <a:gd name="T21" fmla="*/ 36 h 47"/>
                <a:gd name="T22" fmla="*/ 10 w 43"/>
                <a:gd name="T23" fmla="*/ 38 h 47"/>
                <a:gd name="T24" fmla="*/ 12 w 43"/>
                <a:gd name="T25" fmla="*/ 40 h 47"/>
                <a:gd name="T26" fmla="*/ 28 w 43"/>
                <a:gd name="T27" fmla="*/ 38 h 47"/>
                <a:gd name="T28" fmla="*/ 30 w 43"/>
                <a:gd name="T29" fmla="*/ 38 h 47"/>
                <a:gd name="T30" fmla="*/ 34 w 43"/>
                <a:gd name="T31" fmla="*/ 36 h 47"/>
                <a:gd name="T32" fmla="*/ 32 w 43"/>
                <a:gd name="T33" fmla="*/ 34 h 47"/>
                <a:gd name="T34" fmla="*/ 31 w 43"/>
                <a:gd name="T35" fmla="*/ 33 h 47"/>
                <a:gd name="T36" fmla="*/ 28 w 43"/>
                <a:gd name="T37" fmla="*/ 32 h 47"/>
                <a:gd name="T38" fmla="*/ 24 w 43"/>
                <a:gd name="T39" fmla="*/ 31 h 47"/>
                <a:gd name="T40" fmla="*/ 21 w 43"/>
                <a:gd name="T41" fmla="*/ 31 h 47"/>
                <a:gd name="T42" fmla="*/ 16 w 43"/>
                <a:gd name="T43" fmla="*/ 28 h 47"/>
                <a:gd name="T44" fmla="*/ 9 w 43"/>
                <a:gd name="T45" fmla="*/ 25 h 47"/>
                <a:gd name="T46" fmla="*/ 5 w 43"/>
                <a:gd name="T47" fmla="*/ 14 h 47"/>
                <a:gd name="T48" fmla="*/ 9 w 43"/>
                <a:gd name="T49" fmla="*/ 7 h 47"/>
                <a:gd name="T50" fmla="*/ 14 w 43"/>
                <a:gd name="T51" fmla="*/ 4 h 47"/>
                <a:gd name="T52" fmla="*/ 23 w 43"/>
                <a:gd name="T53" fmla="*/ 1 h 47"/>
                <a:gd name="T54" fmla="*/ 33 w 43"/>
                <a:gd name="T55" fmla="*/ 1 h 47"/>
                <a:gd name="T56" fmla="*/ 37 w 43"/>
                <a:gd name="T57" fmla="*/ 4 h 47"/>
                <a:gd name="T58" fmla="*/ 33 w 43"/>
                <a:gd name="T59" fmla="*/ 10 h 47"/>
                <a:gd name="T60" fmla="*/ 29 w 43"/>
                <a:gd name="T61" fmla="*/ 8 h 47"/>
                <a:gd name="T62" fmla="*/ 26 w 43"/>
                <a:gd name="T63" fmla="*/ 8 h 47"/>
                <a:gd name="T64" fmla="*/ 19 w 43"/>
                <a:gd name="T65" fmla="*/ 10 h 47"/>
                <a:gd name="T66" fmla="*/ 16 w 43"/>
                <a:gd name="T67" fmla="*/ 11 h 47"/>
                <a:gd name="T68" fmla="*/ 15 w 43"/>
                <a:gd name="T69" fmla="*/ 13 h 47"/>
                <a:gd name="T70" fmla="*/ 12 w 43"/>
                <a:gd name="T71" fmla="*/ 17 h 47"/>
                <a:gd name="T72" fmla="*/ 15 w 43"/>
                <a:gd name="T73" fmla="*/ 21 h 47"/>
                <a:gd name="T74" fmla="*/ 21 w 43"/>
                <a:gd name="T75" fmla="*/ 24 h 47"/>
                <a:gd name="T76" fmla="*/ 28 w 43"/>
                <a:gd name="T77" fmla="*/ 26 h 47"/>
                <a:gd name="T78" fmla="*/ 32 w 43"/>
                <a:gd name="T79" fmla="*/ 27 h 47"/>
                <a:gd name="T80" fmla="*/ 36 w 43"/>
                <a:gd name="T81" fmla="*/ 28 h 47"/>
                <a:gd name="T82" fmla="*/ 42 w 43"/>
                <a:gd name="T83" fmla="*/ 33 h 47"/>
                <a:gd name="T84" fmla="*/ 43 w 43"/>
                <a:gd name="T8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47">
                  <a:moveTo>
                    <a:pt x="42" y="38"/>
                  </a:moveTo>
                  <a:cubicBezTo>
                    <a:pt x="40" y="41"/>
                    <a:pt x="40" y="41"/>
                    <a:pt x="40" y="41"/>
                  </a:cubicBezTo>
                  <a:cubicBezTo>
                    <a:pt x="40" y="41"/>
                    <a:pt x="40" y="41"/>
                    <a:pt x="40" y="41"/>
                  </a:cubicBezTo>
                  <a:cubicBezTo>
                    <a:pt x="39" y="43"/>
                    <a:pt x="39" y="43"/>
                    <a:pt x="39" y="43"/>
                  </a:cubicBezTo>
                  <a:cubicBezTo>
                    <a:pt x="37" y="43"/>
                    <a:pt x="37" y="43"/>
                    <a:pt x="37" y="43"/>
                  </a:cubicBezTo>
                  <a:cubicBezTo>
                    <a:pt x="36" y="44"/>
                    <a:pt x="36" y="44"/>
                    <a:pt x="36" y="44"/>
                  </a:cubicBezTo>
                  <a:cubicBezTo>
                    <a:pt x="33" y="44"/>
                    <a:pt x="33" y="44"/>
                    <a:pt x="33" y="44"/>
                  </a:cubicBezTo>
                  <a:cubicBezTo>
                    <a:pt x="32" y="45"/>
                    <a:pt x="32" y="45"/>
                    <a:pt x="32" y="45"/>
                  </a:cubicBezTo>
                  <a:cubicBezTo>
                    <a:pt x="31" y="45"/>
                    <a:pt x="31" y="45"/>
                    <a:pt x="31" y="45"/>
                  </a:cubicBezTo>
                  <a:cubicBezTo>
                    <a:pt x="30" y="45"/>
                    <a:pt x="30" y="45"/>
                    <a:pt x="30" y="45"/>
                  </a:cubicBezTo>
                  <a:cubicBezTo>
                    <a:pt x="30" y="46"/>
                    <a:pt x="30" y="46"/>
                    <a:pt x="30" y="46"/>
                  </a:cubicBezTo>
                  <a:cubicBezTo>
                    <a:pt x="26" y="46"/>
                    <a:pt x="26" y="46"/>
                    <a:pt x="26" y="46"/>
                  </a:cubicBezTo>
                  <a:cubicBezTo>
                    <a:pt x="24" y="46"/>
                    <a:pt x="24" y="46"/>
                    <a:pt x="24" y="46"/>
                  </a:cubicBezTo>
                  <a:cubicBezTo>
                    <a:pt x="23" y="47"/>
                    <a:pt x="23" y="47"/>
                    <a:pt x="23" y="47"/>
                  </a:cubicBezTo>
                  <a:cubicBezTo>
                    <a:pt x="22" y="46"/>
                    <a:pt x="22" y="46"/>
                    <a:pt x="22" y="46"/>
                  </a:cubicBezTo>
                  <a:cubicBezTo>
                    <a:pt x="23" y="46"/>
                    <a:pt x="24" y="46"/>
                    <a:pt x="24" y="46"/>
                  </a:cubicBezTo>
                  <a:cubicBezTo>
                    <a:pt x="24" y="46"/>
                    <a:pt x="22" y="46"/>
                    <a:pt x="19" y="46"/>
                  </a:cubicBezTo>
                  <a:cubicBezTo>
                    <a:pt x="19" y="46"/>
                    <a:pt x="19" y="46"/>
                    <a:pt x="19" y="46"/>
                  </a:cubicBezTo>
                  <a:cubicBezTo>
                    <a:pt x="18" y="46"/>
                    <a:pt x="18" y="46"/>
                    <a:pt x="18" y="46"/>
                  </a:cubicBezTo>
                  <a:cubicBezTo>
                    <a:pt x="17" y="47"/>
                    <a:pt x="17" y="47"/>
                    <a:pt x="17" y="47"/>
                  </a:cubicBezTo>
                  <a:cubicBezTo>
                    <a:pt x="16" y="46"/>
                    <a:pt x="15" y="46"/>
                    <a:pt x="14" y="46"/>
                  </a:cubicBezTo>
                  <a:cubicBezTo>
                    <a:pt x="13" y="46"/>
                    <a:pt x="12" y="46"/>
                    <a:pt x="11" y="46"/>
                  </a:cubicBezTo>
                  <a:cubicBezTo>
                    <a:pt x="11" y="46"/>
                    <a:pt x="11" y="46"/>
                    <a:pt x="11" y="46"/>
                  </a:cubicBezTo>
                  <a:cubicBezTo>
                    <a:pt x="10" y="45"/>
                    <a:pt x="9" y="45"/>
                    <a:pt x="9" y="45"/>
                  </a:cubicBezTo>
                  <a:cubicBezTo>
                    <a:pt x="9" y="45"/>
                    <a:pt x="8" y="46"/>
                    <a:pt x="7" y="46"/>
                  </a:cubicBezTo>
                  <a:cubicBezTo>
                    <a:pt x="6" y="45"/>
                    <a:pt x="6" y="45"/>
                    <a:pt x="6" y="45"/>
                  </a:cubicBezTo>
                  <a:cubicBezTo>
                    <a:pt x="5" y="45"/>
                    <a:pt x="5" y="45"/>
                    <a:pt x="5" y="45"/>
                  </a:cubicBezTo>
                  <a:cubicBezTo>
                    <a:pt x="5" y="45"/>
                    <a:pt x="5" y="45"/>
                    <a:pt x="4" y="44"/>
                  </a:cubicBezTo>
                  <a:cubicBezTo>
                    <a:pt x="2" y="44"/>
                    <a:pt x="0" y="42"/>
                    <a:pt x="0" y="38"/>
                  </a:cubicBezTo>
                  <a:cubicBezTo>
                    <a:pt x="0" y="37"/>
                    <a:pt x="0" y="37"/>
                    <a:pt x="0" y="37"/>
                  </a:cubicBezTo>
                  <a:cubicBezTo>
                    <a:pt x="2" y="36"/>
                    <a:pt x="2" y="36"/>
                    <a:pt x="2" y="36"/>
                  </a:cubicBezTo>
                  <a:cubicBezTo>
                    <a:pt x="5" y="35"/>
                    <a:pt x="5" y="35"/>
                    <a:pt x="5" y="35"/>
                  </a:cubicBezTo>
                  <a:cubicBezTo>
                    <a:pt x="6" y="36"/>
                    <a:pt x="6" y="36"/>
                    <a:pt x="6" y="36"/>
                  </a:cubicBezTo>
                  <a:cubicBezTo>
                    <a:pt x="8" y="36"/>
                    <a:pt x="8" y="36"/>
                    <a:pt x="8" y="36"/>
                  </a:cubicBezTo>
                  <a:cubicBezTo>
                    <a:pt x="8" y="36"/>
                    <a:pt x="8" y="36"/>
                    <a:pt x="8" y="36"/>
                  </a:cubicBezTo>
                  <a:cubicBezTo>
                    <a:pt x="9" y="36"/>
                    <a:pt x="9" y="37"/>
                    <a:pt x="10" y="38"/>
                  </a:cubicBezTo>
                  <a:cubicBezTo>
                    <a:pt x="10" y="38"/>
                    <a:pt x="10" y="38"/>
                    <a:pt x="10" y="38"/>
                  </a:cubicBezTo>
                  <a:cubicBezTo>
                    <a:pt x="10" y="39"/>
                    <a:pt x="10" y="39"/>
                    <a:pt x="10" y="39"/>
                  </a:cubicBezTo>
                  <a:cubicBezTo>
                    <a:pt x="12" y="40"/>
                    <a:pt x="12" y="40"/>
                    <a:pt x="12" y="40"/>
                  </a:cubicBezTo>
                  <a:cubicBezTo>
                    <a:pt x="12" y="40"/>
                    <a:pt x="12" y="40"/>
                    <a:pt x="12" y="40"/>
                  </a:cubicBezTo>
                  <a:cubicBezTo>
                    <a:pt x="25" y="39"/>
                    <a:pt x="25" y="39"/>
                    <a:pt x="25" y="39"/>
                  </a:cubicBezTo>
                  <a:cubicBezTo>
                    <a:pt x="28" y="38"/>
                    <a:pt x="28" y="38"/>
                    <a:pt x="28" y="38"/>
                  </a:cubicBezTo>
                  <a:cubicBezTo>
                    <a:pt x="28" y="38"/>
                    <a:pt x="28" y="38"/>
                    <a:pt x="28" y="38"/>
                  </a:cubicBezTo>
                  <a:cubicBezTo>
                    <a:pt x="29" y="38"/>
                    <a:pt x="29" y="38"/>
                    <a:pt x="29" y="38"/>
                  </a:cubicBezTo>
                  <a:cubicBezTo>
                    <a:pt x="30" y="38"/>
                    <a:pt x="30" y="38"/>
                    <a:pt x="30" y="38"/>
                  </a:cubicBezTo>
                  <a:cubicBezTo>
                    <a:pt x="30" y="37"/>
                    <a:pt x="30" y="37"/>
                    <a:pt x="30" y="37"/>
                  </a:cubicBezTo>
                  <a:cubicBezTo>
                    <a:pt x="32" y="37"/>
                    <a:pt x="33" y="37"/>
                    <a:pt x="34" y="36"/>
                  </a:cubicBezTo>
                  <a:cubicBezTo>
                    <a:pt x="34" y="36"/>
                    <a:pt x="34" y="36"/>
                    <a:pt x="34" y="36"/>
                  </a:cubicBezTo>
                  <a:cubicBezTo>
                    <a:pt x="34" y="35"/>
                    <a:pt x="34" y="35"/>
                    <a:pt x="34" y="35"/>
                  </a:cubicBezTo>
                  <a:cubicBezTo>
                    <a:pt x="33" y="35"/>
                    <a:pt x="33" y="35"/>
                    <a:pt x="33" y="35"/>
                  </a:cubicBezTo>
                  <a:cubicBezTo>
                    <a:pt x="32" y="34"/>
                    <a:pt x="32" y="34"/>
                    <a:pt x="32" y="34"/>
                  </a:cubicBezTo>
                  <a:cubicBezTo>
                    <a:pt x="31" y="34"/>
                    <a:pt x="31" y="34"/>
                    <a:pt x="31" y="34"/>
                  </a:cubicBezTo>
                  <a:cubicBezTo>
                    <a:pt x="31" y="33"/>
                    <a:pt x="31" y="33"/>
                    <a:pt x="31" y="33"/>
                  </a:cubicBezTo>
                  <a:cubicBezTo>
                    <a:pt x="31" y="33"/>
                    <a:pt x="31" y="33"/>
                    <a:pt x="31" y="33"/>
                  </a:cubicBezTo>
                  <a:cubicBezTo>
                    <a:pt x="30" y="33"/>
                    <a:pt x="30" y="33"/>
                    <a:pt x="30" y="33"/>
                  </a:cubicBezTo>
                  <a:cubicBezTo>
                    <a:pt x="29" y="32"/>
                    <a:pt x="29" y="32"/>
                    <a:pt x="29" y="32"/>
                  </a:cubicBezTo>
                  <a:cubicBezTo>
                    <a:pt x="29" y="32"/>
                    <a:pt x="28" y="32"/>
                    <a:pt x="28" y="32"/>
                  </a:cubicBezTo>
                  <a:cubicBezTo>
                    <a:pt x="27" y="32"/>
                    <a:pt x="26" y="32"/>
                    <a:pt x="25" y="32"/>
                  </a:cubicBezTo>
                  <a:cubicBezTo>
                    <a:pt x="24" y="32"/>
                    <a:pt x="24" y="32"/>
                    <a:pt x="24" y="32"/>
                  </a:cubicBezTo>
                  <a:cubicBezTo>
                    <a:pt x="24" y="31"/>
                    <a:pt x="24" y="31"/>
                    <a:pt x="24" y="31"/>
                  </a:cubicBezTo>
                  <a:cubicBezTo>
                    <a:pt x="22" y="32"/>
                    <a:pt x="22" y="32"/>
                    <a:pt x="22" y="32"/>
                  </a:cubicBezTo>
                  <a:cubicBezTo>
                    <a:pt x="22" y="31"/>
                    <a:pt x="22" y="31"/>
                    <a:pt x="22" y="31"/>
                  </a:cubicBezTo>
                  <a:cubicBezTo>
                    <a:pt x="21" y="31"/>
                    <a:pt x="21" y="31"/>
                    <a:pt x="21" y="31"/>
                  </a:cubicBezTo>
                  <a:cubicBezTo>
                    <a:pt x="20" y="30"/>
                    <a:pt x="20" y="30"/>
                    <a:pt x="20" y="30"/>
                  </a:cubicBezTo>
                  <a:cubicBezTo>
                    <a:pt x="17" y="29"/>
                    <a:pt x="17" y="29"/>
                    <a:pt x="17" y="29"/>
                  </a:cubicBezTo>
                  <a:cubicBezTo>
                    <a:pt x="16" y="28"/>
                    <a:pt x="16" y="28"/>
                    <a:pt x="16" y="28"/>
                  </a:cubicBezTo>
                  <a:cubicBezTo>
                    <a:pt x="12" y="27"/>
                    <a:pt x="12" y="27"/>
                    <a:pt x="12" y="27"/>
                  </a:cubicBezTo>
                  <a:cubicBezTo>
                    <a:pt x="11" y="27"/>
                    <a:pt x="11" y="27"/>
                    <a:pt x="11" y="27"/>
                  </a:cubicBezTo>
                  <a:cubicBezTo>
                    <a:pt x="9" y="25"/>
                    <a:pt x="9" y="25"/>
                    <a:pt x="9" y="25"/>
                  </a:cubicBezTo>
                  <a:cubicBezTo>
                    <a:pt x="7" y="21"/>
                    <a:pt x="7" y="21"/>
                    <a:pt x="7" y="21"/>
                  </a:cubicBezTo>
                  <a:cubicBezTo>
                    <a:pt x="6" y="20"/>
                    <a:pt x="6" y="20"/>
                    <a:pt x="6" y="20"/>
                  </a:cubicBezTo>
                  <a:cubicBezTo>
                    <a:pt x="5" y="14"/>
                    <a:pt x="5" y="14"/>
                    <a:pt x="5" y="14"/>
                  </a:cubicBezTo>
                  <a:cubicBezTo>
                    <a:pt x="6" y="14"/>
                    <a:pt x="6" y="14"/>
                    <a:pt x="6" y="14"/>
                  </a:cubicBezTo>
                  <a:cubicBezTo>
                    <a:pt x="6" y="12"/>
                    <a:pt x="6" y="11"/>
                    <a:pt x="7" y="10"/>
                  </a:cubicBezTo>
                  <a:cubicBezTo>
                    <a:pt x="8" y="9"/>
                    <a:pt x="9" y="8"/>
                    <a:pt x="9" y="7"/>
                  </a:cubicBezTo>
                  <a:cubicBezTo>
                    <a:pt x="10" y="7"/>
                    <a:pt x="10" y="7"/>
                    <a:pt x="10" y="7"/>
                  </a:cubicBezTo>
                  <a:cubicBezTo>
                    <a:pt x="11" y="6"/>
                    <a:pt x="11" y="6"/>
                    <a:pt x="12" y="5"/>
                  </a:cubicBezTo>
                  <a:cubicBezTo>
                    <a:pt x="14" y="4"/>
                    <a:pt x="14" y="4"/>
                    <a:pt x="14" y="4"/>
                  </a:cubicBezTo>
                  <a:cubicBezTo>
                    <a:pt x="20" y="2"/>
                    <a:pt x="20" y="2"/>
                    <a:pt x="20" y="2"/>
                  </a:cubicBezTo>
                  <a:cubicBezTo>
                    <a:pt x="21" y="2"/>
                    <a:pt x="21" y="2"/>
                    <a:pt x="21" y="2"/>
                  </a:cubicBezTo>
                  <a:cubicBezTo>
                    <a:pt x="23" y="1"/>
                    <a:pt x="23" y="1"/>
                    <a:pt x="23" y="1"/>
                  </a:cubicBezTo>
                  <a:cubicBezTo>
                    <a:pt x="26" y="0"/>
                    <a:pt x="26" y="0"/>
                    <a:pt x="26" y="0"/>
                  </a:cubicBezTo>
                  <a:cubicBezTo>
                    <a:pt x="33" y="1"/>
                    <a:pt x="33" y="1"/>
                    <a:pt x="33" y="1"/>
                  </a:cubicBezTo>
                  <a:cubicBezTo>
                    <a:pt x="33" y="1"/>
                    <a:pt x="33" y="1"/>
                    <a:pt x="33" y="1"/>
                  </a:cubicBezTo>
                  <a:cubicBezTo>
                    <a:pt x="34" y="2"/>
                    <a:pt x="34" y="2"/>
                    <a:pt x="35" y="3"/>
                  </a:cubicBezTo>
                  <a:cubicBezTo>
                    <a:pt x="35" y="3"/>
                    <a:pt x="35" y="3"/>
                    <a:pt x="35" y="3"/>
                  </a:cubicBezTo>
                  <a:cubicBezTo>
                    <a:pt x="37" y="4"/>
                    <a:pt x="37" y="4"/>
                    <a:pt x="37" y="4"/>
                  </a:cubicBezTo>
                  <a:cubicBezTo>
                    <a:pt x="36" y="7"/>
                    <a:pt x="36" y="7"/>
                    <a:pt x="36" y="7"/>
                  </a:cubicBezTo>
                  <a:cubicBezTo>
                    <a:pt x="36" y="8"/>
                    <a:pt x="36" y="8"/>
                    <a:pt x="36" y="8"/>
                  </a:cubicBezTo>
                  <a:cubicBezTo>
                    <a:pt x="36" y="9"/>
                    <a:pt x="34" y="10"/>
                    <a:pt x="33" y="10"/>
                  </a:cubicBezTo>
                  <a:cubicBezTo>
                    <a:pt x="32" y="10"/>
                    <a:pt x="31" y="10"/>
                    <a:pt x="30" y="9"/>
                  </a:cubicBezTo>
                  <a:cubicBezTo>
                    <a:pt x="30" y="8"/>
                    <a:pt x="30" y="8"/>
                    <a:pt x="30" y="8"/>
                  </a:cubicBezTo>
                  <a:cubicBezTo>
                    <a:pt x="29" y="8"/>
                    <a:pt x="29" y="8"/>
                    <a:pt x="29" y="8"/>
                  </a:cubicBezTo>
                  <a:cubicBezTo>
                    <a:pt x="28" y="9"/>
                    <a:pt x="28" y="9"/>
                    <a:pt x="28" y="9"/>
                  </a:cubicBezTo>
                  <a:cubicBezTo>
                    <a:pt x="26" y="8"/>
                    <a:pt x="26" y="8"/>
                    <a:pt x="26" y="8"/>
                  </a:cubicBezTo>
                  <a:cubicBezTo>
                    <a:pt x="26" y="8"/>
                    <a:pt x="26" y="8"/>
                    <a:pt x="26" y="8"/>
                  </a:cubicBezTo>
                  <a:cubicBezTo>
                    <a:pt x="25" y="8"/>
                    <a:pt x="24" y="9"/>
                    <a:pt x="23" y="9"/>
                  </a:cubicBezTo>
                  <a:cubicBezTo>
                    <a:pt x="22" y="9"/>
                    <a:pt x="21" y="9"/>
                    <a:pt x="20" y="10"/>
                  </a:cubicBezTo>
                  <a:cubicBezTo>
                    <a:pt x="19" y="10"/>
                    <a:pt x="19" y="10"/>
                    <a:pt x="19" y="10"/>
                  </a:cubicBezTo>
                  <a:cubicBezTo>
                    <a:pt x="18" y="11"/>
                    <a:pt x="18" y="11"/>
                    <a:pt x="18" y="11"/>
                  </a:cubicBezTo>
                  <a:cubicBezTo>
                    <a:pt x="17" y="11"/>
                    <a:pt x="17" y="11"/>
                    <a:pt x="17" y="11"/>
                  </a:cubicBezTo>
                  <a:cubicBezTo>
                    <a:pt x="16" y="11"/>
                    <a:pt x="16" y="11"/>
                    <a:pt x="16" y="11"/>
                  </a:cubicBezTo>
                  <a:cubicBezTo>
                    <a:pt x="16" y="12"/>
                    <a:pt x="16" y="12"/>
                    <a:pt x="16" y="12"/>
                  </a:cubicBezTo>
                  <a:cubicBezTo>
                    <a:pt x="15" y="13"/>
                    <a:pt x="15" y="13"/>
                    <a:pt x="15" y="13"/>
                  </a:cubicBezTo>
                  <a:cubicBezTo>
                    <a:pt x="15" y="13"/>
                    <a:pt x="15" y="13"/>
                    <a:pt x="15" y="13"/>
                  </a:cubicBezTo>
                  <a:cubicBezTo>
                    <a:pt x="14" y="14"/>
                    <a:pt x="14" y="14"/>
                    <a:pt x="14" y="14"/>
                  </a:cubicBezTo>
                  <a:cubicBezTo>
                    <a:pt x="12" y="15"/>
                    <a:pt x="12" y="15"/>
                    <a:pt x="12" y="15"/>
                  </a:cubicBezTo>
                  <a:cubicBezTo>
                    <a:pt x="12" y="16"/>
                    <a:pt x="12" y="16"/>
                    <a:pt x="12" y="17"/>
                  </a:cubicBezTo>
                  <a:cubicBezTo>
                    <a:pt x="12" y="19"/>
                    <a:pt x="12" y="19"/>
                    <a:pt x="14" y="20"/>
                  </a:cubicBezTo>
                  <a:cubicBezTo>
                    <a:pt x="14" y="20"/>
                    <a:pt x="14" y="20"/>
                    <a:pt x="14" y="20"/>
                  </a:cubicBezTo>
                  <a:cubicBezTo>
                    <a:pt x="15" y="21"/>
                    <a:pt x="15" y="21"/>
                    <a:pt x="15" y="21"/>
                  </a:cubicBezTo>
                  <a:cubicBezTo>
                    <a:pt x="16" y="22"/>
                    <a:pt x="17" y="22"/>
                    <a:pt x="17" y="22"/>
                  </a:cubicBezTo>
                  <a:cubicBezTo>
                    <a:pt x="19" y="22"/>
                    <a:pt x="19" y="22"/>
                    <a:pt x="19" y="22"/>
                  </a:cubicBezTo>
                  <a:cubicBezTo>
                    <a:pt x="21" y="24"/>
                    <a:pt x="21" y="24"/>
                    <a:pt x="21" y="24"/>
                  </a:cubicBezTo>
                  <a:cubicBezTo>
                    <a:pt x="23" y="24"/>
                    <a:pt x="23" y="24"/>
                    <a:pt x="23" y="24"/>
                  </a:cubicBezTo>
                  <a:cubicBezTo>
                    <a:pt x="24" y="24"/>
                    <a:pt x="24" y="24"/>
                    <a:pt x="24" y="24"/>
                  </a:cubicBezTo>
                  <a:cubicBezTo>
                    <a:pt x="28" y="26"/>
                    <a:pt x="28" y="26"/>
                    <a:pt x="28" y="26"/>
                  </a:cubicBezTo>
                  <a:cubicBezTo>
                    <a:pt x="29" y="27"/>
                    <a:pt x="29" y="27"/>
                    <a:pt x="29" y="27"/>
                  </a:cubicBezTo>
                  <a:cubicBezTo>
                    <a:pt x="29" y="26"/>
                    <a:pt x="29" y="26"/>
                    <a:pt x="29" y="26"/>
                  </a:cubicBezTo>
                  <a:cubicBezTo>
                    <a:pt x="30" y="26"/>
                    <a:pt x="31" y="27"/>
                    <a:pt x="32" y="27"/>
                  </a:cubicBezTo>
                  <a:cubicBezTo>
                    <a:pt x="34" y="28"/>
                    <a:pt x="34" y="28"/>
                    <a:pt x="34" y="28"/>
                  </a:cubicBezTo>
                  <a:cubicBezTo>
                    <a:pt x="34" y="28"/>
                    <a:pt x="34" y="28"/>
                    <a:pt x="34" y="28"/>
                  </a:cubicBezTo>
                  <a:cubicBezTo>
                    <a:pt x="36" y="28"/>
                    <a:pt x="36" y="28"/>
                    <a:pt x="36" y="28"/>
                  </a:cubicBezTo>
                  <a:cubicBezTo>
                    <a:pt x="39" y="30"/>
                    <a:pt x="39" y="30"/>
                    <a:pt x="39" y="30"/>
                  </a:cubicBezTo>
                  <a:cubicBezTo>
                    <a:pt x="39" y="31"/>
                    <a:pt x="40" y="32"/>
                    <a:pt x="41" y="32"/>
                  </a:cubicBezTo>
                  <a:cubicBezTo>
                    <a:pt x="42" y="33"/>
                    <a:pt x="42" y="33"/>
                    <a:pt x="42" y="33"/>
                  </a:cubicBezTo>
                  <a:cubicBezTo>
                    <a:pt x="42" y="34"/>
                    <a:pt x="42" y="34"/>
                    <a:pt x="42" y="34"/>
                  </a:cubicBezTo>
                  <a:cubicBezTo>
                    <a:pt x="42" y="35"/>
                    <a:pt x="43" y="36"/>
                    <a:pt x="43" y="36"/>
                  </a:cubicBezTo>
                  <a:cubicBezTo>
                    <a:pt x="43" y="37"/>
                    <a:pt x="43" y="37"/>
                    <a:pt x="43" y="37"/>
                  </a:cubicBezTo>
                  <a:lnTo>
                    <a:pt x="4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40"/>
            <p:cNvSpPr>
              <a:spLocks noEditPoints="1"/>
            </p:cNvSpPr>
            <p:nvPr userDrawn="1"/>
          </p:nvSpPr>
          <p:spPr bwMode="auto">
            <a:xfrm>
              <a:off x="758" y="419"/>
              <a:ext cx="31" cy="13"/>
            </a:xfrm>
            <a:custGeom>
              <a:avLst/>
              <a:gdLst>
                <a:gd name="T0" fmla="*/ 15 w 15"/>
                <a:gd name="T1" fmla="*/ 4 h 6"/>
                <a:gd name="T2" fmla="*/ 14 w 15"/>
                <a:gd name="T3" fmla="*/ 3 h 6"/>
                <a:gd name="T4" fmla="*/ 14 w 15"/>
                <a:gd name="T5" fmla="*/ 2 h 6"/>
                <a:gd name="T6" fmla="*/ 14 w 15"/>
                <a:gd name="T7" fmla="*/ 1 h 6"/>
                <a:gd name="T8" fmla="*/ 14 w 15"/>
                <a:gd name="T9" fmla="*/ 1 h 6"/>
                <a:gd name="T10" fmla="*/ 14 w 15"/>
                <a:gd name="T11" fmla="*/ 0 h 6"/>
                <a:gd name="T12" fmla="*/ 13 w 15"/>
                <a:gd name="T13" fmla="*/ 0 h 6"/>
                <a:gd name="T14" fmla="*/ 13 w 15"/>
                <a:gd name="T15" fmla="*/ 1 h 6"/>
                <a:gd name="T16" fmla="*/ 12 w 15"/>
                <a:gd name="T17" fmla="*/ 2 h 6"/>
                <a:gd name="T18" fmla="*/ 11 w 15"/>
                <a:gd name="T19" fmla="*/ 3 h 6"/>
                <a:gd name="T20" fmla="*/ 11 w 15"/>
                <a:gd name="T21" fmla="*/ 3 h 6"/>
                <a:gd name="T22" fmla="*/ 9 w 15"/>
                <a:gd name="T23" fmla="*/ 2 h 6"/>
                <a:gd name="T24" fmla="*/ 9 w 15"/>
                <a:gd name="T25" fmla="*/ 1 h 6"/>
                <a:gd name="T26" fmla="*/ 9 w 15"/>
                <a:gd name="T27" fmla="*/ 1 h 6"/>
                <a:gd name="T28" fmla="*/ 8 w 15"/>
                <a:gd name="T29" fmla="*/ 0 h 6"/>
                <a:gd name="T30" fmla="*/ 6 w 15"/>
                <a:gd name="T31" fmla="*/ 0 h 6"/>
                <a:gd name="T32" fmla="*/ 5 w 15"/>
                <a:gd name="T33" fmla="*/ 0 h 6"/>
                <a:gd name="T34" fmla="*/ 4 w 15"/>
                <a:gd name="T35" fmla="*/ 0 h 6"/>
                <a:gd name="T36" fmla="*/ 3 w 15"/>
                <a:gd name="T37" fmla="*/ 0 h 6"/>
                <a:gd name="T38" fmla="*/ 1 w 15"/>
                <a:gd name="T39" fmla="*/ 0 h 6"/>
                <a:gd name="T40" fmla="*/ 0 w 15"/>
                <a:gd name="T41" fmla="*/ 1 h 6"/>
                <a:gd name="T42" fmla="*/ 1 w 15"/>
                <a:gd name="T43" fmla="*/ 1 h 6"/>
                <a:gd name="T44" fmla="*/ 3 w 15"/>
                <a:gd name="T45" fmla="*/ 2 h 6"/>
                <a:gd name="T46" fmla="*/ 3 w 15"/>
                <a:gd name="T47" fmla="*/ 2 h 6"/>
                <a:gd name="T48" fmla="*/ 3 w 15"/>
                <a:gd name="T49" fmla="*/ 3 h 6"/>
                <a:gd name="T50" fmla="*/ 3 w 15"/>
                <a:gd name="T51" fmla="*/ 4 h 6"/>
                <a:gd name="T52" fmla="*/ 3 w 15"/>
                <a:gd name="T53" fmla="*/ 5 h 6"/>
                <a:gd name="T54" fmla="*/ 3 w 15"/>
                <a:gd name="T55" fmla="*/ 6 h 6"/>
                <a:gd name="T56" fmla="*/ 4 w 15"/>
                <a:gd name="T57" fmla="*/ 5 h 6"/>
                <a:gd name="T58" fmla="*/ 4 w 15"/>
                <a:gd name="T59" fmla="*/ 4 h 6"/>
                <a:gd name="T60" fmla="*/ 4 w 15"/>
                <a:gd name="T61" fmla="*/ 4 h 6"/>
                <a:gd name="T62" fmla="*/ 4 w 15"/>
                <a:gd name="T63" fmla="*/ 2 h 6"/>
                <a:gd name="T64" fmla="*/ 4 w 15"/>
                <a:gd name="T65" fmla="*/ 1 h 6"/>
                <a:gd name="T66" fmla="*/ 5 w 15"/>
                <a:gd name="T67" fmla="*/ 1 h 6"/>
                <a:gd name="T68" fmla="*/ 6 w 15"/>
                <a:gd name="T69" fmla="*/ 1 h 6"/>
                <a:gd name="T70" fmla="*/ 7 w 15"/>
                <a:gd name="T71" fmla="*/ 1 h 6"/>
                <a:gd name="T72" fmla="*/ 7 w 15"/>
                <a:gd name="T73" fmla="*/ 2 h 6"/>
                <a:gd name="T74" fmla="*/ 7 w 15"/>
                <a:gd name="T75" fmla="*/ 4 h 6"/>
                <a:gd name="T76" fmla="*/ 7 w 15"/>
                <a:gd name="T77" fmla="*/ 5 h 6"/>
                <a:gd name="T78" fmla="*/ 8 w 15"/>
                <a:gd name="T79" fmla="*/ 5 h 6"/>
                <a:gd name="T80" fmla="*/ 8 w 15"/>
                <a:gd name="T81" fmla="*/ 4 h 6"/>
                <a:gd name="T82" fmla="*/ 9 w 15"/>
                <a:gd name="T83" fmla="*/ 2 h 6"/>
                <a:gd name="T84" fmla="*/ 9 w 15"/>
                <a:gd name="T85" fmla="*/ 3 h 6"/>
                <a:gd name="T86" fmla="*/ 10 w 15"/>
                <a:gd name="T87" fmla="*/ 4 h 6"/>
                <a:gd name="T88" fmla="*/ 10 w 15"/>
                <a:gd name="T89" fmla="*/ 5 h 6"/>
                <a:gd name="T90" fmla="*/ 11 w 15"/>
                <a:gd name="T91" fmla="*/ 5 h 6"/>
                <a:gd name="T92" fmla="*/ 12 w 15"/>
                <a:gd name="T93" fmla="*/ 4 h 6"/>
                <a:gd name="T94" fmla="*/ 13 w 15"/>
                <a:gd name="T95" fmla="*/ 3 h 6"/>
                <a:gd name="T96" fmla="*/ 13 w 15"/>
                <a:gd name="T97" fmla="*/ 3 h 6"/>
                <a:gd name="T98" fmla="*/ 13 w 15"/>
                <a:gd name="T99" fmla="*/ 4 h 6"/>
                <a:gd name="T100" fmla="*/ 14 w 15"/>
                <a:gd name="T101" fmla="*/ 6 h 6"/>
                <a:gd name="T102" fmla="*/ 8 w 15"/>
                <a:gd name="T10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 h="6">
                  <a:moveTo>
                    <a:pt x="15" y="5"/>
                  </a:moveTo>
                  <a:cubicBezTo>
                    <a:pt x="15" y="5"/>
                    <a:pt x="15" y="5"/>
                    <a:pt x="15" y="5"/>
                  </a:cubicBezTo>
                  <a:cubicBezTo>
                    <a:pt x="15" y="5"/>
                    <a:pt x="15" y="5"/>
                    <a:pt x="15" y="5"/>
                  </a:cubicBezTo>
                  <a:cubicBezTo>
                    <a:pt x="15" y="5"/>
                    <a:pt x="15" y="5"/>
                    <a:pt x="15" y="5"/>
                  </a:cubicBezTo>
                  <a:cubicBezTo>
                    <a:pt x="15" y="4"/>
                    <a:pt x="15" y="4"/>
                    <a:pt x="15" y="4"/>
                  </a:cubicBezTo>
                  <a:cubicBezTo>
                    <a:pt x="14" y="4"/>
                    <a:pt x="14" y="4"/>
                    <a:pt x="14" y="4"/>
                  </a:cubicBezTo>
                  <a:cubicBezTo>
                    <a:pt x="14" y="4"/>
                    <a:pt x="14" y="4"/>
                    <a:pt x="14" y="4"/>
                  </a:cubicBezTo>
                  <a:cubicBezTo>
                    <a:pt x="14" y="4"/>
                    <a:pt x="14" y="4"/>
                    <a:pt x="14" y="4"/>
                  </a:cubicBezTo>
                  <a:cubicBezTo>
                    <a:pt x="14" y="3"/>
                    <a:pt x="14" y="3"/>
                    <a:pt x="14" y="3"/>
                  </a:cubicBezTo>
                  <a:cubicBezTo>
                    <a:pt x="14" y="3"/>
                    <a:pt x="14" y="3"/>
                    <a:pt x="14" y="3"/>
                  </a:cubicBezTo>
                  <a:cubicBezTo>
                    <a:pt x="14" y="3"/>
                    <a:pt x="15" y="3"/>
                    <a:pt x="15" y="3"/>
                  </a:cubicBezTo>
                  <a:cubicBezTo>
                    <a:pt x="15"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5" y="2"/>
                    <a:pt x="15" y="2"/>
                    <a:pt x="15" y="2"/>
                  </a:cubicBezTo>
                  <a:cubicBezTo>
                    <a:pt x="14" y="2"/>
                    <a:pt x="14" y="2"/>
                    <a:pt x="14" y="2"/>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3" y="0"/>
                  </a:cubicBezTo>
                  <a:cubicBezTo>
                    <a:pt x="13" y="0"/>
                    <a:pt x="13" y="0"/>
                    <a:pt x="13" y="0"/>
                  </a:cubicBezTo>
                  <a:cubicBezTo>
                    <a:pt x="13" y="0"/>
                    <a:pt x="13" y="0"/>
                    <a:pt x="13" y="0"/>
                  </a:cubicBezTo>
                  <a:cubicBezTo>
                    <a:pt x="13" y="0"/>
                    <a:pt x="13" y="0"/>
                    <a:pt x="13" y="0"/>
                  </a:cubicBezTo>
                  <a:cubicBezTo>
                    <a:pt x="13" y="0"/>
                    <a:pt x="13" y="0"/>
                    <a:pt x="13" y="0"/>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2" y="1"/>
                    <a:pt x="12" y="1"/>
                    <a:pt x="12" y="1"/>
                  </a:cubicBezTo>
                  <a:cubicBezTo>
                    <a:pt x="12" y="2"/>
                    <a:pt x="12" y="2"/>
                    <a:pt x="12" y="2"/>
                  </a:cubicBezTo>
                  <a:cubicBezTo>
                    <a:pt x="12" y="2"/>
                    <a:pt x="12" y="2"/>
                    <a:pt x="12" y="2"/>
                  </a:cubicBezTo>
                  <a:cubicBezTo>
                    <a:pt x="12" y="2"/>
                    <a:pt x="12" y="2"/>
                    <a:pt x="12" y="2"/>
                  </a:cubicBezTo>
                  <a:cubicBezTo>
                    <a:pt x="12" y="2"/>
                    <a:pt x="12" y="2"/>
                    <a:pt x="12" y="2"/>
                  </a:cubicBezTo>
                  <a:cubicBezTo>
                    <a:pt x="12" y="2"/>
                    <a:pt x="12" y="2"/>
                    <a:pt x="12" y="2"/>
                  </a:cubicBezTo>
                  <a:cubicBezTo>
                    <a:pt x="12" y="3"/>
                    <a:pt x="12" y="3"/>
                    <a:pt x="12"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0" y="3"/>
                    <a:pt x="10" y="3"/>
                    <a:pt x="10" y="3"/>
                  </a:cubicBezTo>
                  <a:cubicBezTo>
                    <a:pt x="10" y="2"/>
                    <a:pt x="10" y="2"/>
                    <a:pt x="10" y="2"/>
                  </a:cubicBezTo>
                  <a:cubicBezTo>
                    <a:pt x="10" y="2"/>
                    <a:pt x="10" y="2"/>
                    <a:pt x="10" y="2"/>
                  </a:cubicBezTo>
                  <a:cubicBezTo>
                    <a:pt x="10" y="2"/>
                    <a:pt x="10" y="2"/>
                    <a:pt x="10" y="2"/>
                  </a:cubicBezTo>
                  <a:cubicBezTo>
                    <a:pt x="9" y="2"/>
                    <a:pt x="9" y="2"/>
                    <a:pt x="9" y="2"/>
                  </a:cubicBezTo>
                  <a:cubicBezTo>
                    <a:pt x="9" y="2"/>
                    <a:pt x="9" y="2"/>
                    <a:pt x="9" y="2"/>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0"/>
                    <a:pt x="9" y="0"/>
                    <a:pt x="9" y="0"/>
                  </a:cubicBezTo>
                  <a:cubicBezTo>
                    <a:pt x="8" y="0"/>
                    <a:pt x="8" y="0"/>
                    <a:pt x="8" y="0"/>
                  </a:cubicBezTo>
                  <a:cubicBezTo>
                    <a:pt x="8" y="0"/>
                    <a:pt x="8" y="0"/>
                    <a:pt x="8" y="0"/>
                  </a:cubicBezTo>
                  <a:cubicBezTo>
                    <a:pt x="8" y="0"/>
                    <a:pt x="8" y="0"/>
                    <a:pt x="8" y="0"/>
                  </a:cubicBezTo>
                  <a:cubicBezTo>
                    <a:pt x="8" y="0"/>
                    <a:pt x="8" y="0"/>
                    <a:pt x="8" y="0"/>
                  </a:cubicBezTo>
                  <a:cubicBezTo>
                    <a:pt x="8" y="0"/>
                    <a:pt x="8" y="0"/>
                    <a:pt x="8"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0"/>
                    <a:pt x="6" y="0"/>
                    <a:pt x="6"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2"/>
                  </a:cubicBezTo>
                  <a:cubicBezTo>
                    <a:pt x="1" y="2"/>
                    <a:pt x="1" y="2"/>
                    <a:pt x="1" y="2"/>
                  </a:cubicBezTo>
                  <a:cubicBezTo>
                    <a:pt x="1" y="1"/>
                    <a:pt x="1" y="1"/>
                    <a:pt x="1" y="1"/>
                  </a:cubicBezTo>
                  <a:cubicBezTo>
                    <a:pt x="2" y="1"/>
                    <a:pt x="2" y="1"/>
                    <a:pt x="2" y="1"/>
                  </a:cubicBezTo>
                  <a:cubicBezTo>
                    <a:pt x="2" y="2"/>
                    <a:pt x="2" y="2"/>
                    <a:pt x="2" y="2"/>
                  </a:cubicBezTo>
                  <a:cubicBezTo>
                    <a:pt x="2" y="2"/>
                    <a:pt x="2" y="2"/>
                    <a:pt x="2" y="2"/>
                  </a:cubicBezTo>
                  <a:cubicBezTo>
                    <a:pt x="2" y="2"/>
                    <a:pt x="2"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5"/>
                    <a:pt x="3" y="5"/>
                  </a:cubicBezTo>
                  <a:cubicBezTo>
                    <a:pt x="3" y="5"/>
                    <a:pt x="3" y="5"/>
                    <a:pt x="3" y="5"/>
                  </a:cubicBezTo>
                  <a:cubicBezTo>
                    <a:pt x="3" y="5"/>
                    <a:pt x="3" y="5"/>
                    <a:pt x="3" y="5"/>
                  </a:cubicBezTo>
                  <a:cubicBezTo>
                    <a:pt x="3" y="5"/>
                    <a:pt x="3" y="5"/>
                    <a:pt x="3" y="5"/>
                  </a:cubicBezTo>
                  <a:cubicBezTo>
                    <a:pt x="3" y="5"/>
                    <a:pt x="3" y="6"/>
                    <a:pt x="3" y="6"/>
                  </a:cubicBezTo>
                  <a:cubicBezTo>
                    <a:pt x="3" y="6"/>
                    <a:pt x="3" y="6"/>
                    <a:pt x="3" y="6"/>
                  </a:cubicBezTo>
                  <a:cubicBezTo>
                    <a:pt x="3" y="6"/>
                    <a:pt x="3" y="6"/>
                    <a:pt x="3" y="6"/>
                  </a:cubicBezTo>
                  <a:cubicBezTo>
                    <a:pt x="4" y="6"/>
                    <a:pt x="4" y="6"/>
                    <a:pt x="4" y="6"/>
                  </a:cubicBezTo>
                  <a:cubicBezTo>
                    <a:pt x="4" y="6"/>
                    <a:pt x="4" y="6"/>
                    <a:pt x="4" y="6"/>
                  </a:cubicBezTo>
                  <a:cubicBezTo>
                    <a:pt x="4" y="6"/>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3"/>
                    <a:pt x="4" y="3"/>
                    <a:pt x="4" y="3"/>
                  </a:cubicBezTo>
                  <a:cubicBezTo>
                    <a:pt x="4" y="3"/>
                    <a:pt x="4" y="3"/>
                    <a:pt x="4" y="3"/>
                  </a:cubicBezTo>
                  <a:cubicBezTo>
                    <a:pt x="4" y="3"/>
                    <a:pt x="4" y="3"/>
                    <a:pt x="4" y="3"/>
                  </a:cubicBezTo>
                  <a:cubicBezTo>
                    <a:pt x="4" y="3"/>
                    <a:pt x="4" y="3"/>
                    <a:pt x="4" y="3"/>
                  </a:cubicBezTo>
                  <a:cubicBezTo>
                    <a:pt x="4" y="3"/>
                    <a:pt x="4" y="3"/>
                    <a:pt x="4" y="2"/>
                  </a:cubicBezTo>
                  <a:cubicBezTo>
                    <a:pt x="4" y="2"/>
                    <a:pt x="4" y="2"/>
                    <a:pt x="4" y="2"/>
                  </a:cubicBezTo>
                  <a:cubicBezTo>
                    <a:pt x="4" y="2"/>
                    <a:pt x="4" y="2"/>
                    <a:pt x="4" y="2"/>
                  </a:cubicBezTo>
                  <a:cubicBezTo>
                    <a:pt x="4" y="2"/>
                    <a:pt x="4" y="2"/>
                    <a:pt x="4" y="2"/>
                  </a:cubicBezTo>
                  <a:cubicBezTo>
                    <a:pt x="4" y="2"/>
                    <a:pt x="4" y="2"/>
                    <a:pt x="4" y="2"/>
                  </a:cubicBezTo>
                  <a:cubicBezTo>
                    <a:pt x="4" y="1"/>
                    <a:pt x="4" y="1"/>
                    <a:pt x="4" y="1"/>
                  </a:cubicBezTo>
                  <a:cubicBezTo>
                    <a:pt x="4" y="1"/>
                    <a:pt x="4" y="1"/>
                    <a:pt x="4" y="1"/>
                  </a:cubicBezTo>
                  <a:cubicBezTo>
                    <a:pt x="4" y="1"/>
                    <a:pt x="4" y="1"/>
                    <a:pt x="4" y="1"/>
                  </a:cubicBezTo>
                  <a:cubicBezTo>
                    <a:pt x="5" y="1"/>
                    <a:pt x="5" y="1"/>
                    <a:pt x="5" y="1"/>
                  </a:cubicBezTo>
                  <a:cubicBezTo>
                    <a:pt x="5" y="1"/>
                    <a:pt x="5" y="1"/>
                    <a:pt x="5" y="1"/>
                  </a:cubicBezTo>
                  <a:cubicBezTo>
                    <a:pt x="5" y="1"/>
                    <a:pt x="5" y="1"/>
                    <a:pt x="5" y="1"/>
                  </a:cubicBezTo>
                  <a:cubicBezTo>
                    <a:pt x="5" y="1"/>
                    <a:pt x="5" y="1"/>
                    <a:pt x="5" y="1"/>
                  </a:cubicBezTo>
                  <a:cubicBezTo>
                    <a:pt x="5" y="1"/>
                    <a:pt x="5" y="1"/>
                    <a:pt x="6" y="1"/>
                  </a:cubicBezTo>
                  <a:cubicBezTo>
                    <a:pt x="6" y="1"/>
                    <a:pt x="6" y="1"/>
                    <a:pt x="6" y="1"/>
                  </a:cubicBezTo>
                  <a:cubicBezTo>
                    <a:pt x="6" y="1"/>
                    <a:pt x="6" y="1"/>
                    <a:pt x="6" y="1"/>
                  </a:cubicBezTo>
                  <a:cubicBezTo>
                    <a:pt x="6" y="1"/>
                    <a:pt x="6" y="1"/>
                    <a:pt x="6" y="1"/>
                  </a:cubicBezTo>
                  <a:cubicBezTo>
                    <a:pt x="7" y="1"/>
                    <a:pt x="7" y="1"/>
                    <a:pt x="7" y="1"/>
                  </a:cubicBezTo>
                  <a:cubicBezTo>
                    <a:pt x="7" y="1"/>
                    <a:pt x="7" y="1"/>
                    <a:pt x="7" y="1"/>
                  </a:cubicBezTo>
                  <a:cubicBezTo>
                    <a:pt x="7" y="1"/>
                    <a:pt x="7" y="1"/>
                    <a:pt x="7" y="1"/>
                  </a:cubicBezTo>
                  <a:cubicBezTo>
                    <a:pt x="7" y="1"/>
                    <a:pt x="7" y="1"/>
                    <a:pt x="7" y="1"/>
                  </a:cubicBezTo>
                  <a:cubicBezTo>
                    <a:pt x="7" y="1"/>
                    <a:pt x="7" y="1"/>
                    <a:pt x="7" y="1"/>
                  </a:cubicBezTo>
                  <a:cubicBezTo>
                    <a:pt x="8" y="1"/>
                    <a:pt x="8" y="1"/>
                    <a:pt x="8" y="1"/>
                  </a:cubicBezTo>
                  <a:cubicBezTo>
                    <a:pt x="8" y="1"/>
                    <a:pt x="8" y="1"/>
                    <a:pt x="8" y="1"/>
                  </a:cubicBezTo>
                  <a:cubicBezTo>
                    <a:pt x="8" y="2"/>
                    <a:pt x="8" y="2"/>
                    <a:pt x="8" y="2"/>
                  </a:cubicBezTo>
                  <a:cubicBezTo>
                    <a:pt x="7" y="2"/>
                    <a:pt x="7" y="2"/>
                    <a:pt x="7" y="2"/>
                  </a:cubicBezTo>
                  <a:cubicBezTo>
                    <a:pt x="7" y="2"/>
                    <a:pt x="7" y="2"/>
                    <a:pt x="7" y="2"/>
                  </a:cubicBezTo>
                  <a:cubicBezTo>
                    <a:pt x="7" y="3"/>
                    <a:pt x="7" y="3"/>
                    <a:pt x="7" y="3"/>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5"/>
                    <a:pt x="7" y="5"/>
                    <a:pt x="7" y="5"/>
                  </a:cubicBezTo>
                  <a:cubicBezTo>
                    <a:pt x="7" y="5"/>
                    <a:pt x="7" y="5"/>
                    <a:pt x="7" y="5"/>
                  </a:cubicBezTo>
                  <a:cubicBezTo>
                    <a:pt x="7" y="5"/>
                    <a:pt x="7" y="6"/>
                    <a:pt x="7" y="6"/>
                  </a:cubicBezTo>
                  <a:cubicBezTo>
                    <a:pt x="7" y="6"/>
                    <a:pt x="7" y="6"/>
                    <a:pt x="7" y="6"/>
                  </a:cubicBezTo>
                  <a:cubicBezTo>
                    <a:pt x="7" y="6"/>
                    <a:pt x="7" y="6"/>
                    <a:pt x="8" y="6"/>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8" y="4"/>
                    <a:pt x="8" y="4"/>
                    <a:pt x="8" y="4"/>
                  </a:cubicBezTo>
                  <a:cubicBezTo>
                    <a:pt x="8" y="3"/>
                    <a:pt x="8" y="3"/>
                    <a:pt x="8" y="3"/>
                  </a:cubicBezTo>
                  <a:cubicBezTo>
                    <a:pt x="9" y="3"/>
                    <a:pt x="9" y="3"/>
                    <a:pt x="9" y="3"/>
                  </a:cubicBezTo>
                  <a:cubicBezTo>
                    <a:pt x="8" y="3"/>
                    <a:pt x="8" y="3"/>
                    <a:pt x="8" y="3"/>
                  </a:cubicBezTo>
                  <a:cubicBezTo>
                    <a:pt x="9" y="2"/>
                    <a:pt x="9" y="2"/>
                    <a:pt x="9" y="2"/>
                  </a:cubicBezTo>
                  <a:cubicBezTo>
                    <a:pt x="9" y="2"/>
                    <a:pt x="9" y="2"/>
                    <a:pt x="9" y="2"/>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4"/>
                    <a:pt x="9" y="4"/>
                    <a:pt x="9"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5"/>
                    <a:pt x="10" y="5"/>
                    <a:pt x="10" y="5"/>
                  </a:cubicBezTo>
                  <a:cubicBezTo>
                    <a:pt x="10" y="5"/>
                    <a:pt x="10" y="5"/>
                    <a:pt x="10" y="5"/>
                  </a:cubicBezTo>
                  <a:cubicBezTo>
                    <a:pt x="10" y="5"/>
                    <a:pt x="10" y="5"/>
                    <a:pt x="10" y="5"/>
                  </a:cubicBezTo>
                  <a:cubicBezTo>
                    <a:pt x="11" y="5"/>
                    <a:pt x="11" y="5"/>
                    <a:pt x="11" y="5"/>
                  </a:cubicBezTo>
                  <a:cubicBezTo>
                    <a:pt x="11" y="5"/>
                    <a:pt x="11" y="5"/>
                    <a:pt x="11" y="5"/>
                  </a:cubicBezTo>
                  <a:cubicBezTo>
                    <a:pt x="11" y="5"/>
                    <a:pt x="11" y="5"/>
                    <a:pt x="11" y="5"/>
                  </a:cubicBezTo>
                  <a:cubicBezTo>
                    <a:pt x="11" y="5"/>
                    <a:pt x="11" y="5"/>
                    <a:pt x="11" y="5"/>
                  </a:cubicBezTo>
                  <a:cubicBezTo>
                    <a:pt x="11" y="5"/>
                    <a:pt x="11" y="5"/>
                    <a:pt x="11" y="5"/>
                  </a:cubicBezTo>
                  <a:cubicBezTo>
                    <a:pt x="11" y="4"/>
                    <a:pt x="11" y="4"/>
                    <a:pt x="11" y="4"/>
                  </a:cubicBezTo>
                  <a:cubicBezTo>
                    <a:pt x="11" y="4"/>
                    <a:pt x="11" y="4"/>
                    <a:pt x="11" y="4"/>
                  </a:cubicBezTo>
                  <a:cubicBezTo>
                    <a:pt x="12" y="4"/>
                    <a:pt x="12" y="4"/>
                    <a:pt x="12" y="4"/>
                  </a:cubicBezTo>
                  <a:cubicBezTo>
                    <a:pt x="12" y="4"/>
                    <a:pt x="12" y="4"/>
                    <a:pt x="12" y="4"/>
                  </a:cubicBezTo>
                  <a:cubicBezTo>
                    <a:pt x="12" y="4"/>
                    <a:pt x="12" y="4"/>
                    <a:pt x="12" y="4"/>
                  </a:cubicBezTo>
                  <a:cubicBezTo>
                    <a:pt x="12" y="4"/>
                    <a:pt x="12" y="4"/>
                    <a:pt x="12" y="4"/>
                  </a:cubicBezTo>
                  <a:cubicBezTo>
                    <a:pt x="12" y="3"/>
                    <a:pt x="12" y="3"/>
                    <a:pt x="12" y="3"/>
                  </a:cubicBezTo>
                  <a:cubicBezTo>
                    <a:pt x="12" y="3"/>
                    <a:pt x="12" y="3"/>
                    <a:pt x="12" y="3"/>
                  </a:cubicBezTo>
                  <a:cubicBezTo>
                    <a:pt x="13" y="3"/>
                    <a:pt x="13" y="3"/>
                    <a:pt x="13" y="3"/>
                  </a:cubicBezTo>
                  <a:cubicBezTo>
                    <a:pt x="13" y="3"/>
                    <a:pt x="13" y="3"/>
                    <a:pt x="13" y="3"/>
                  </a:cubicBezTo>
                  <a:cubicBezTo>
                    <a:pt x="13" y="2"/>
                    <a:pt x="13" y="2"/>
                    <a:pt x="13" y="2"/>
                  </a:cubicBezTo>
                  <a:cubicBezTo>
                    <a:pt x="13" y="2"/>
                    <a:pt x="13" y="2"/>
                    <a:pt x="13" y="2"/>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4"/>
                    <a:pt x="13" y="4"/>
                    <a:pt x="13" y="4"/>
                  </a:cubicBezTo>
                  <a:cubicBezTo>
                    <a:pt x="13" y="4"/>
                    <a:pt x="13" y="4"/>
                    <a:pt x="13" y="4"/>
                  </a:cubicBezTo>
                  <a:cubicBezTo>
                    <a:pt x="13" y="4"/>
                    <a:pt x="13" y="4"/>
                    <a:pt x="13" y="4"/>
                  </a:cubicBezTo>
                  <a:cubicBezTo>
                    <a:pt x="13" y="4"/>
                    <a:pt x="13" y="4"/>
                    <a:pt x="13" y="4"/>
                  </a:cubicBezTo>
                  <a:cubicBezTo>
                    <a:pt x="13" y="4"/>
                    <a:pt x="13" y="5"/>
                    <a:pt x="13" y="5"/>
                  </a:cubicBezTo>
                  <a:cubicBezTo>
                    <a:pt x="14" y="5"/>
                    <a:pt x="14" y="5"/>
                    <a:pt x="14" y="5"/>
                  </a:cubicBezTo>
                  <a:cubicBezTo>
                    <a:pt x="14" y="5"/>
                    <a:pt x="14" y="5"/>
                    <a:pt x="14" y="5"/>
                  </a:cubicBezTo>
                  <a:cubicBezTo>
                    <a:pt x="14" y="6"/>
                    <a:pt x="14" y="6"/>
                    <a:pt x="14" y="6"/>
                  </a:cubicBezTo>
                  <a:cubicBezTo>
                    <a:pt x="14" y="6"/>
                    <a:pt x="14" y="6"/>
                    <a:pt x="14" y="6"/>
                  </a:cubicBezTo>
                  <a:cubicBezTo>
                    <a:pt x="14" y="6"/>
                    <a:pt x="14" y="6"/>
                    <a:pt x="14" y="6"/>
                  </a:cubicBezTo>
                  <a:cubicBezTo>
                    <a:pt x="15" y="6"/>
                    <a:pt x="15" y="6"/>
                    <a:pt x="15" y="5"/>
                  </a:cubicBezTo>
                  <a:cubicBezTo>
                    <a:pt x="15" y="5"/>
                    <a:pt x="15" y="5"/>
                    <a:pt x="15" y="5"/>
                  </a:cubicBezTo>
                  <a:close/>
                  <a:moveTo>
                    <a:pt x="8" y="1"/>
                  </a:moveTo>
                  <a:cubicBezTo>
                    <a:pt x="8" y="1"/>
                    <a:pt x="8" y="1"/>
                    <a:pt x="8" y="1"/>
                  </a:cubicBezTo>
                  <a:cubicBezTo>
                    <a:pt x="8" y="1"/>
                    <a:pt x="8"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506187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7D570-C1E5-42F2-9EEE-26F706C86B0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7913"/>
            <a:ext cx="9171709" cy="6855229"/>
          </a:xfrm>
          <a:prstGeom prst="rect">
            <a:avLst/>
          </a:prstGeom>
        </p:spPr>
      </p:pic>
      <p:pic>
        <p:nvPicPr>
          <p:cNvPr id="86" name="Graphic 85"/>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928"/>
          <a:stretch/>
        </p:blipFill>
        <p:spPr>
          <a:xfrm>
            <a:off x="1" y="4604726"/>
            <a:ext cx="9144000" cy="1977671"/>
          </a:xfrm>
          <a:prstGeom prst="rect">
            <a:avLst/>
          </a:prstGeom>
        </p:spPr>
      </p:pic>
      <p:pic>
        <p:nvPicPr>
          <p:cNvPr id="85" name="Graphic 84"/>
          <p:cNvPicPr>
            <a:picLocks noChangeAspect="1"/>
          </p:cNvPicPr>
          <p:nvPr userDrawn="1"/>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15717"/>
          <a:stretch/>
        </p:blipFill>
        <p:spPr>
          <a:xfrm>
            <a:off x="0" y="3928950"/>
            <a:ext cx="4025876" cy="1482393"/>
          </a:xfrm>
          <a:prstGeom prst="rect">
            <a:avLst/>
          </a:prstGeom>
        </p:spPr>
      </p:pic>
      <p:sp>
        <p:nvSpPr>
          <p:cNvPr id="40" name="Text Placeholder 4"/>
          <p:cNvSpPr>
            <a:spLocks noGrp="1"/>
          </p:cNvSpPr>
          <p:nvPr>
            <p:ph type="body" sz="quarter" idx="10"/>
          </p:nvPr>
        </p:nvSpPr>
        <p:spPr>
          <a:xfrm>
            <a:off x="277290" y="4175922"/>
            <a:ext cx="3711575" cy="555812"/>
          </a:xfrm>
        </p:spPr>
        <p:txBody>
          <a:bodyPr anchor="ctr"/>
          <a:lstStyle>
            <a:lvl1pPr marL="0" indent="0" algn="l">
              <a:buNone/>
              <a:defRPr sz="2400">
                <a:solidFill>
                  <a:schemeClr val="accent4"/>
                </a:solidFill>
              </a:defRPr>
            </a:lvl1pPr>
          </a:lstStyle>
          <a:p>
            <a:pPr lvl="0"/>
            <a:endParaRPr lang="en-US" dirty="0"/>
          </a:p>
        </p:txBody>
      </p:sp>
      <p:sp>
        <p:nvSpPr>
          <p:cNvPr id="41" name="Text Placeholder 4"/>
          <p:cNvSpPr>
            <a:spLocks noGrp="1"/>
          </p:cNvSpPr>
          <p:nvPr>
            <p:ph type="body" sz="quarter" idx="11"/>
          </p:nvPr>
        </p:nvSpPr>
        <p:spPr>
          <a:xfrm>
            <a:off x="277290" y="5197934"/>
            <a:ext cx="4294710" cy="920761"/>
          </a:xfrm>
        </p:spPr>
        <p:txBody>
          <a:bodyPr anchor="ctr"/>
          <a:lstStyle>
            <a:lvl1pPr marL="0" indent="0" algn="l">
              <a:buNone/>
              <a:defRPr sz="3600" b="1">
                <a:solidFill>
                  <a:schemeClr val="bg1"/>
                </a:solidFill>
              </a:defRPr>
            </a:lvl1pPr>
          </a:lstStyle>
          <a:p>
            <a:pPr lvl="0"/>
            <a:endParaRPr lang="en-US" dirty="0"/>
          </a:p>
        </p:txBody>
      </p:sp>
      <p:grpSp>
        <p:nvGrpSpPr>
          <p:cNvPr id="15" name="Group 16"/>
          <p:cNvGrpSpPr>
            <a:grpSpLocks noChangeAspect="1"/>
          </p:cNvGrpSpPr>
          <p:nvPr userDrawn="1"/>
        </p:nvGrpSpPr>
        <p:grpSpPr bwMode="auto">
          <a:xfrm>
            <a:off x="6542148" y="5059912"/>
            <a:ext cx="1497428" cy="905058"/>
            <a:chOff x="-1" y="0"/>
            <a:chExt cx="862" cy="521"/>
          </a:xfrm>
          <a:solidFill>
            <a:schemeClr val="bg1"/>
          </a:solidFill>
        </p:grpSpPr>
        <p:sp>
          <p:nvSpPr>
            <p:cNvPr id="16" name="Freeform 17"/>
            <p:cNvSpPr>
              <a:spLocks/>
            </p:cNvSpPr>
            <p:nvPr userDrawn="1"/>
          </p:nvSpPr>
          <p:spPr bwMode="auto">
            <a:xfrm>
              <a:off x="381" y="168"/>
              <a:ext cx="36" cy="33"/>
            </a:xfrm>
            <a:custGeom>
              <a:avLst/>
              <a:gdLst>
                <a:gd name="T0" fmla="*/ 27 w 36"/>
                <a:gd name="T1" fmla="*/ 33 h 33"/>
                <a:gd name="T2" fmla="*/ 27 w 36"/>
                <a:gd name="T3" fmla="*/ 11 h 33"/>
                <a:gd name="T4" fmla="*/ 19 w 36"/>
                <a:gd name="T5" fmla="*/ 23 h 33"/>
                <a:gd name="T6" fmla="*/ 9 w 36"/>
                <a:gd name="T7" fmla="*/ 11 h 33"/>
                <a:gd name="T8" fmla="*/ 9 w 36"/>
                <a:gd name="T9" fmla="*/ 33 h 33"/>
                <a:gd name="T10" fmla="*/ 0 w 36"/>
                <a:gd name="T11" fmla="*/ 33 h 33"/>
                <a:gd name="T12" fmla="*/ 0 w 36"/>
                <a:gd name="T13" fmla="*/ 0 h 33"/>
                <a:gd name="T14" fmla="*/ 9 w 36"/>
                <a:gd name="T15" fmla="*/ 0 h 33"/>
                <a:gd name="T16" fmla="*/ 19 w 36"/>
                <a:gd name="T17" fmla="*/ 13 h 33"/>
                <a:gd name="T18" fmla="*/ 27 w 36"/>
                <a:gd name="T19" fmla="*/ 0 h 33"/>
                <a:gd name="T20" fmla="*/ 36 w 36"/>
                <a:gd name="T21" fmla="*/ 0 h 33"/>
                <a:gd name="T22" fmla="*/ 36 w 36"/>
                <a:gd name="T23" fmla="*/ 33 h 33"/>
                <a:gd name="T24" fmla="*/ 27 w 3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7" y="33"/>
                  </a:moveTo>
                  <a:lnTo>
                    <a:pt x="27" y="11"/>
                  </a:lnTo>
                  <a:lnTo>
                    <a:pt x="19" y="23"/>
                  </a:lnTo>
                  <a:lnTo>
                    <a:pt x="9" y="11"/>
                  </a:lnTo>
                  <a:lnTo>
                    <a:pt x="9" y="33"/>
                  </a:lnTo>
                  <a:lnTo>
                    <a:pt x="0" y="33"/>
                  </a:lnTo>
                  <a:lnTo>
                    <a:pt x="0" y="0"/>
                  </a:lnTo>
                  <a:lnTo>
                    <a:pt x="9" y="0"/>
                  </a:lnTo>
                  <a:lnTo>
                    <a:pt x="19" y="13"/>
                  </a:lnTo>
                  <a:lnTo>
                    <a:pt x="27" y="0"/>
                  </a:lnTo>
                  <a:lnTo>
                    <a:pt x="36" y="0"/>
                  </a:lnTo>
                  <a:lnTo>
                    <a:pt x="36" y="33"/>
                  </a:lnTo>
                  <a:lnTo>
                    <a:pt x="27"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noEditPoints="1"/>
            </p:cNvSpPr>
            <p:nvPr userDrawn="1"/>
          </p:nvSpPr>
          <p:spPr bwMode="auto">
            <a:xfrm>
              <a:off x="423" y="168"/>
              <a:ext cx="25" cy="33"/>
            </a:xfrm>
            <a:custGeom>
              <a:avLst/>
              <a:gdLst>
                <a:gd name="T0" fmla="*/ 7 w 12"/>
                <a:gd name="T1" fmla="*/ 16 h 16"/>
                <a:gd name="T2" fmla="*/ 0 w 12"/>
                <a:gd name="T3" fmla="*/ 16 h 16"/>
                <a:gd name="T4" fmla="*/ 0 w 12"/>
                <a:gd name="T5" fmla="*/ 0 h 16"/>
                <a:gd name="T6" fmla="*/ 6 w 12"/>
                <a:gd name="T7" fmla="*/ 0 h 16"/>
                <a:gd name="T8" fmla="*/ 11 w 12"/>
                <a:gd name="T9" fmla="*/ 4 h 16"/>
                <a:gd name="T10" fmla="*/ 9 w 12"/>
                <a:gd name="T11" fmla="*/ 7 h 16"/>
                <a:gd name="T12" fmla="*/ 12 w 12"/>
                <a:gd name="T13" fmla="*/ 11 h 16"/>
                <a:gd name="T14" fmla="*/ 7 w 12"/>
                <a:gd name="T15" fmla="*/ 16 h 16"/>
                <a:gd name="T16" fmla="*/ 5 w 12"/>
                <a:gd name="T17" fmla="*/ 3 h 16"/>
                <a:gd name="T18" fmla="*/ 4 w 12"/>
                <a:gd name="T19" fmla="*/ 3 h 16"/>
                <a:gd name="T20" fmla="*/ 4 w 12"/>
                <a:gd name="T21" fmla="*/ 6 h 16"/>
                <a:gd name="T22" fmla="*/ 5 w 12"/>
                <a:gd name="T23" fmla="*/ 6 h 16"/>
                <a:gd name="T24" fmla="*/ 8 w 12"/>
                <a:gd name="T25" fmla="*/ 4 h 16"/>
                <a:gd name="T26" fmla="*/ 5 w 12"/>
                <a:gd name="T27" fmla="*/ 3 h 16"/>
                <a:gd name="T28" fmla="*/ 6 w 12"/>
                <a:gd name="T29" fmla="*/ 9 h 16"/>
                <a:gd name="T30" fmla="*/ 4 w 12"/>
                <a:gd name="T31" fmla="*/ 9 h 16"/>
                <a:gd name="T32" fmla="*/ 4 w 12"/>
                <a:gd name="T33" fmla="*/ 13 h 16"/>
                <a:gd name="T34" fmla="*/ 6 w 12"/>
                <a:gd name="T35" fmla="*/ 13 h 16"/>
                <a:gd name="T36" fmla="*/ 8 w 12"/>
                <a:gd name="T37" fmla="*/ 11 h 16"/>
                <a:gd name="T38" fmla="*/ 6 w 12"/>
                <a:gd name="T39"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6">
                  <a:moveTo>
                    <a:pt x="7" y="16"/>
                  </a:moveTo>
                  <a:cubicBezTo>
                    <a:pt x="0" y="16"/>
                    <a:pt x="0" y="16"/>
                    <a:pt x="0" y="16"/>
                  </a:cubicBezTo>
                  <a:cubicBezTo>
                    <a:pt x="0" y="0"/>
                    <a:pt x="0" y="0"/>
                    <a:pt x="0" y="0"/>
                  </a:cubicBezTo>
                  <a:cubicBezTo>
                    <a:pt x="6" y="0"/>
                    <a:pt x="6" y="0"/>
                    <a:pt x="6" y="0"/>
                  </a:cubicBezTo>
                  <a:cubicBezTo>
                    <a:pt x="9" y="0"/>
                    <a:pt x="11" y="2"/>
                    <a:pt x="11" y="4"/>
                  </a:cubicBezTo>
                  <a:cubicBezTo>
                    <a:pt x="11" y="5"/>
                    <a:pt x="10" y="7"/>
                    <a:pt x="9" y="7"/>
                  </a:cubicBezTo>
                  <a:cubicBezTo>
                    <a:pt x="10" y="8"/>
                    <a:pt x="12" y="9"/>
                    <a:pt x="12" y="11"/>
                  </a:cubicBezTo>
                  <a:cubicBezTo>
                    <a:pt x="12" y="14"/>
                    <a:pt x="9" y="16"/>
                    <a:pt x="7" y="16"/>
                  </a:cubicBezTo>
                  <a:moveTo>
                    <a:pt x="5" y="3"/>
                  </a:moveTo>
                  <a:cubicBezTo>
                    <a:pt x="4" y="3"/>
                    <a:pt x="4" y="3"/>
                    <a:pt x="4" y="3"/>
                  </a:cubicBezTo>
                  <a:cubicBezTo>
                    <a:pt x="4" y="6"/>
                    <a:pt x="4" y="6"/>
                    <a:pt x="4" y="6"/>
                  </a:cubicBezTo>
                  <a:cubicBezTo>
                    <a:pt x="5" y="6"/>
                    <a:pt x="5" y="6"/>
                    <a:pt x="5" y="6"/>
                  </a:cubicBezTo>
                  <a:cubicBezTo>
                    <a:pt x="7" y="6"/>
                    <a:pt x="8" y="5"/>
                    <a:pt x="8" y="4"/>
                  </a:cubicBezTo>
                  <a:cubicBezTo>
                    <a:pt x="8" y="3"/>
                    <a:pt x="7" y="3"/>
                    <a:pt x="5" y="3"/>
                  </a:cubicBezTo>
                  <a:moveTo>
                    <a:pt x="6" y="9"/>
                  </a:moveTo>
                  <a:cubicBezTo>
                    <a:pt x="4" y="9"/>
                    <a:pt x="4" y="9"/>
                    <a:pt x="4" y="9"/>
                  </a:cubicBezTo>
                  <a:cubicBezTo>
                    <a:pt x="4" y="13"/>
                    <a:pt x="4" y="13"/>
                    <a:pt x="4" y="13"/>
                  </a:cubicBezTo>
                  <a:cubicBezTo>
                    <a:pt x="6" y="13"/>
                    <a:pt x="6" y="13"/>
                    <a:pt x="6" y="13"/>
                  </a:cubicBezTo>
                  <a:cubicBezTo>
                    <a:pt x="8" y="13"/>
                    <a:pt x="8" y="12"/>
                    <a:pt x="8" y="11"/>
                  </a:cubicBezTo>
                  <a:cubicBezTo>
                    <a:pt x="8" y="10"/>
                    <a:pt x="8" y="9"/>
                    <a:pt x="6"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p:cNvSpPr>
              <a:spLocks/>
            </p:cNvSpPr>
            <p:nvPr userDrawn="1"/>
          </p:nvSpPr>
          <p:spPr bwMode="auto">
            <a:xfrm>
              <a:off x="452" y="168"/>
              <a:ext cx="22" cy="33"/>
            </a:xfrm>
            <a:custGeom>
              <a:avLst/>
              <a:gdLst>
                <a:gd name="T0" fmla="*/ 8 w 22"/>
                <a:gd name="T1" fmla="*/ 6 h 33"/>
                <a:gd name="T2" fmla="*/ 8 w 22"/>
                <a:gd name="T3" fmla="*/ 13 h 33"/>
                <a:gd name="T4" fmla="*/ 18 w 22"/>
                <a:gd name="T5" fmla="*/ 13 h 33"/>
                <a:gd name="T6" fmla="*/ 18 w 22"/>
                <a:gd name="T7" fmla="*/ 19 h 33"/>
                <a:gd name="T8" fmla="*/ 8 w 22"/>
                <a:gd name="T9" fmla="*/ 19 h 33"/>
                <a:gd name="T10" fmla="*/ 8 w 22"/>
                <a:gd name="T11" fmla="*/ 33 h 33"/>
                <a:gd name="T12" fmla="*/ 0 w 22"/>
                <a:gd name="T13" fmla="*/ 33 h 33"/>
                <a:gd name="T14" fmla="*/ 0 w 22"/>
                <a:gd name="T15" fmla="*/ 0 h 33"/>
                <a:gd name="T16" fmla="*/ 22 w 22"/>
                <a:gd name="T17" fmla="*/ 0 h 33"/>
                <a:gd name="T18" fmla="*/ 22 w 22"/>
                <a:gd name="T19" fmla="*/ 6 h 33"/>
                <a:gd name="T20" fmla="*/ 8 w 22"/>
                <a:gd name="T21"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3">
                  <a:moveTo>
                    <a:pt x="8" y="6"/>
                  </a:moveTo>
                  <a:lnTo>
                    <a:pt x="8" y="13"/>
                  </a:lnTo>
                  <a:lnTo>
                    <a:pt x="18" y="13"/>
                  </a:lnTo>
                  <a:lnTo>
                    <a:pt x="18" y="19"/>
                  </a:lnTo>
                  <a:lnTo>
                    <a:pt x="8" y="19"/>
                  </a:lnTo>
                  <a:lnTo>
                    <a:pt x="8" y="33"/>
                  </a:lnTo>
                  <a:lnTo>
                    <a:pt x="0" y="33"/>
                  </a:lnTo>
                  <a:lnTo>
                    <a:pt x="0" y="0"/>
                  </a:lnTo>
                  <a:lnTo>
                    <a:pt x="22" y="0"/>
                  </a:lnTo>
                  <a:lnTo>
                    <a:pt x="22"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0"/>
            <p:cNvSpPr>
              <a:spLocks noEditPoints="1"/>
            </p:cNvSpPr>
            <p:nvPr userDrawn="1"/>
          </p:nvSpPr>
          <p:spPr bwMode="auto">
            <a:xfrm>
              <a:off x="425" y="13"/>
              <a:ext cx="225" cy="201"/>
            </a:xfrm>
            <a:custGeom>
              <a:avLst/>
              <a:gdLst>
                <a:gd name="T0" fmla="*/ 5 w 109"/>
                <a:gd name="T1" fmla="*/ 50 h 97"/>
                <a:gd name="T2" fmla="*/ 6 w 109"/>
                <a:gd name="T3" fmla="*/ 50 h 97"/>
                <a:gd name="T4" fmla="*/ 73 w 109"/>
                <a:gd name="T5" fmla="*/ 21 h 97"/>
                <a:gd name="T6" fmla="*/ 57 w 109"/>
                <a:gd name="T7" fmla="*/ 34 h 97"/>
                <a:gd name="T8" fmla="*/ 64 w 109"/>
                <a:gd name="T9" fmla="*/ 25 h 97"/>
                <a:gd name="T10" fmla="*/ 63 w 109"/>
                <a:gd name="T11" fmla="*/ 19 h 97"/>
                <a:gd name="T12" fmla="*/ 76 w 109"/>
                <a:gd name="T13" fmla="*/ 15 h 97"/>
                <a:gd name="T14" fmla="*/ 86 w 109"/>
                <a:gd name="T15" fmla="*/ 38 h 97"/>
                <a:gd name="T16" fmla="*/ 75 w 109"/>
                <a:gd name="T17" fmla="*/ 47 h 97"/>
                <a:gd name="T18" fmla="*/ 77 w 109"/>
                <a:gd name="T19" fmla="*/ 35 h 97"/>
                <a:gd name="T20" fmla="*/ 91 w 109"/>
                <a:gd name="T21" fmla="*/ 18 h 97"/>
                <a:gd name="T22" fmla="*/ 92 w 109"/>
                <a:gd name="T23" fmla="*/ 34 h 97"/>
                <a:gd name="T24" fmla="*/ 76 w 109"/>
                <a:gd name="T25" fmla="*/ 74 h 97"/>
                <a:gd name="T26" fmla="*/ 32 w 109"/>
                <a:gd name="T27" fmla="*/ 88 h 97"/>
                <a:gd name="T28" fmla="*/ 35 w 109"/>
                <a:gd name="T29" fmla="*/ 86 h 97"/>
                <a:gd name="T30" fmla="*/ 30 w 109"/>
                <a:gd name="T31" fmla="*/ 84 h 97"/>
                <a:gd name="T32" fmla="*/ 40 w 109"/>
                <a:gd name="T33" fmla="*/ 81 h 97"/>
                <a:gd name="T34" fmla="*/ 38 w 109"/>
                <a:gd name="T35" fmla="*/ 79 h 97"/>
                <a:gd name="T36" fmla="*/ 46 w 109"/>
                <a:gd name="T37" fmla="*/ 77 h 97"/>
                <a:gd name="T38" fmla="*/ 49 w 109"/>
                <a:gd name="T39" fmla="*/ 75 h 97"/>
                <a:gd name="T40" fmla="*/ 52 w 109"/>
                <a:gd name="T41" fmla="*/ 72 h 97"/>
                <a:gd name="T42" fmla="*/ 53 w 109"/>
                <a:gd name="T43" fmla="*/ 70 h 97"/>
                <a:gd name="T44" fmla="*/ 58 w 109"/>
                <a:gd name="T45" fmla="*/ 67 h 97"/>
                <a:gd name="T46" fmla="*/ 48 w 109"/>
                <a:gd name="T47" fmla="*/ 66 h 97"/>
                <a:gd name="T48" fmla="*/ 55 w 109"/>
                <a:gd name="T49" fmla="*/ 64 h 97"/>
                <a:gd name="T50" fmla="*/ 60 w 109"/>
                <a:gd name="T51" fmla="*/ 63 h 97"/>
                <a:gd name="T52" fmla="*/ 52 w 109"/>
                <a:gd name="T53" fmla="*/ 60 h 97"/>
                <a:gd name="T54" fmla="*/ 61 w 109"/>
                <a:gd name="T55" fmla="*/ 58 h 97"/>
                <a:gd name="T56" fmla="*/ 65 w 109"/>
                <a:gd name="T57" fmla="*/ 55 h 97"/>
                <a:gd name="T58" fmla="*/ 54 w 109"/>
                <a:gd name="T59" fmla="*/ 56 h 97"/>
                <a:gd name="T60" fmla="*/ 54 w 109"/>
                <a:gd name="T61" fmla="*/ 55 h 97"/>
                <a:gd name="T62" fmla="*/ 66 w 109"/>
                <a:gd name="T63" fmla="*/ 48 h 97"/>
                <a:gd name="T64" fmla="*/ 49 w 109"/>
                <a:gd name="T65" fmla="*/ 52 h 97"/>
                <a:gd name="T66" fmla="*/ 7 w 109"/>
                <a:gd name="T67" fmla="*/ 58 h 97"/>
                <a:gd name="T68" fmla="*/ 10 w 109"/>
                <a:gd name="T69" fmla="*/ 52 h 97"/>
                <a:gd name="T70" fmla="*/ 8 w 109"/>
                <a:gd name="T71" fmla="*/ 48 h 97"/>
                <a:gd name="T72" fmla="*/ 3 w 109"/>
                <a:gd name="T73" fmla="*/ 40 h 97"/>
                <a:gd name="T74" fmla="*/ 10 w 109"/>
                <a:gd name="T75" fmla="*/ 40 h 97"/>
                <a:gd name="T76" fmla="*/ 13 w 109"/>
                <a:gd name="T77" fmla="*/ 44 h 97"/>
                <a:gd name="T78" fmla="*/ 28 w 109"/>
                <a:gd name="T79" fmla="*/ 54 h 97"/>
                <a:gd name="T80" fmla="*/ 40 w 109"/>
                <a:gd name="T81" fmla="*/ 38 h 97"/>
                <a:gd name="T82" fmla="*/ 43 w 109"/>
                <a:gd name="T83" fmla="*/ 20 h 97"/>
                <a:gd name="T84" fmla="*/ 55 w 109"/>
                <a:gd name="T85" fmla="*/ 14 h 97"/>
                <a:gd name="T86" fmla="*/ 49 w 109"/>
                <a:gd name="T87" fmla="*/ 33 h 97"/>
                <a:gd name="T88" fmla="*/ 60 w 109"/>
                <a:gd name="T89" fmla="*/ 41 h 97"/>
                <a:gd name="T90" fmla="*/ 77 w 109"/>
                <a:gd name="T91" fmla="*/ 56 h 97"/>
                <a:gd name="T92" fmla="*/ 90 w 109"/>
                <a:gd name="T93" fmla="*/ 54 h 97"/>
                <a:gd name="T94" fmla="*/ 89 w 109"/>
                <a:gd name="T9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 h="97">
                  <a:moveTo>
                    <a:pt x="6" y="50"/>
                  </a:moveTo>
                  <a:cubicBezTo>
                    <a:pt x="5" y="50"/>
                    <a:pt x="5" y="50"/>
                    <a:pt x="5" y="50"/>
                  </a:cubicBezTo>
                  <a:cubicBezTo>
                    <a:pt x="5" y="50"/>
                    <a:pt x="5" y="50"/>
                    <a:pt x="5" y="50"/>
                  </a:cubicBezTo>
                  <a:cubicBezTo>
                    <a:pt x="5" y="50"/>
                    <a:pt x="4" y="50"/>
                    <a:pt x="4" y="49"/>
                  </a:cubicBezTo>
                  <a:cubicBezTo>
                    <a:pt x="4" y="49"/>
                    <a:pt x="4" y="49"/>
                    <a:pt x="4" y="49"/>
                  </a:cubicBezTo>
                  <a:cubicBezTo>
                    <a:pt x="5" y="49"/>
                    <a:pt x="6" y="49"/>
                    <a:pt x="6" y="50"/>
                  </a:cubicBezTo>
                  <a:moveTo>
                    <a:pt x="76" y="15"/>
                  </a:moveTo>
                  <a:cubicBezTo>
                    <a:pt x="76" y="16"/>
                    <a:pt x="74" y="17"/>
                    <a:pt x="74" y="18"/>
                  </a:cubicBezTo>
                  <a:cubicBezTo>
                    <a:pt x="73" y="19"/>
                    <a:pt x="73" y="20"/>
                    <a:pt x="73" y="21"/>
                  </a:cubicBezTo>
                  <a:cubicBezTo>
                    <a:pt x="71" y="23"/>
                    <a:pt x="70" y="24"/>
                    <a:pt x="69" y="26"/>
                  </a:cubicBezTo>
                  <a:cubicBezTo>
                    <a:pt x="68" y="29"/>
                    <a:pt x="69" y="32"/>
                    <a:pt x="66" y="34"/>
                  </a:cubicBezTo>
                  <a:cubicBezTo>
                    <a:pt x="64" y="35"/>
                    <a:pt x="58" y="37"/>
                    <a:pt x="57" y="34"/>
                  </a:cubicBezTo>
                  <a:cubicBezTo>
                    <a:pt x="56" y="32"/>
                    <a:pt x="59" y="28"/>
                    <a:pt x="59" y="29"/>
                  </a:cubicBezTo>
                  <a:cubicBezTo>
                    <a:pt x="59" y="28"/>
                    <a:pt x="59" y="28"/>
                    <a:pt x="59" y="28"/>
                  </a:cubicBezTo>
                  <a:cubicBezTo>
                    <a:pt x="60" y="27"/>
                    <a:pt x="62" y="25"/>
                    <a:pt x="64" y="25"/>
                  </a:cubicBezTo>
                  <a:cubicBezTo>
                    <a:pt x="64" y="25"/>
                    <a:pt x="64" y="25"/>
                    <a:pt x="64" y="25"/>
                  </a:cubicBezTo>
                  <a:cubicBezTo>
                    <a:pt x="64" y="24"/>
                    <a:pt x="62" y="24"/>
                    <a:pt x="62" y="23"/>
                  </a:cubicBezTo>
                  <a:cubicBezTo>
                    <a:pt x="62" y="22"/>
                    <a:pt x="63" y="20"/>
                    <a:pt x="63" y="19"/>
                  </a:cubicBezTo>
                  <a:cubicBezTo>
                    <a:pt x="66" y="13"/>
                    <a:pt x="71" y="7"/>
                    <a:pt x="76" y="2"/>
                  </a:cubicBezTo>
                  <a:cubicBezTo>
                    <a:pt x="83" y="3"/>
                    <a:pt x="77" y="9"/>
                    <a:pt x="77" y="12"/>
                  </a:cubicBezTo>
                  <a:cubicBezTo>
                    <a:pt x="76" y="13"/>
                    <a:pt x="76" y="14"/>
                    <a:pt x="76" y="15"/>
                  </a:cubicBezTo>
                  <a:moveTo>
                    <a:pt x="92" y="34"/>
                  </a:moveTo>
                  <a:cubicBezTo>
                    <a:pt x="91" y="35"/>
                    <a:pt x="90" y="35"/>
                    <a:pt x="89" y="35"/>
                  </a:cubicBezTo>
                  <a:cubicBezTo>
                    <a:pt x="88" y="36"/>
                    <a:pt x="87" y="37"/>
                    <a:pt x="86" y="38"/>
                  </a:cubicBezTo>
                  <a:cubicBezTo>
                    <a:pt x="85" y="39"/>
                    <a:pt x="85" y="40"/>
                    <a:pt x="84" y="41"/>
                  </a:cubicBezTo>
                  <a:cubicBezTo>
                    <a:pt x="83" y="43"/>
                    <a:pt x="82" y="45"/>
                    <a:pt x="80" y="47"/>
                  </a:cubicBezTo>
                  <a:cubicBezTo>
                    <a:pt x="79" y="48"/>
                    <a:pt x="76" y="48"/>
                    <a:pt x="75" y="47"/>
                  </a:cubicBezTo>
                  <a:cubicBezTo>
                    <a:pt x="73" y="46"/>
                    <a:pt x="71" y="44"/>
                    <a:pt x="71" y="42"/>
                  </a:cubicBezTo>
                  <a:cubicBezTo>
                    <a:pt x="72" y="41"/>
                    <a:pt x="72" y="40"/>
                    <a:pt x="73" y="39"/>
                  </a:cubicBezTo>
                  <a:cubicBezTo>
                    <a:pt x="74" y="37"/>
                    <a:pt x="76" y="36"/>
                    <a:pt x="77" y="35"/>
                  </a:cubicBezTo>
                  <a:cubicBezTo>
                    <a:pt x="78" y="34"/>
                    <a:pt x="78" y="32"/>
                    <a:pt x="79" y="31"/>
                  </a:cubicBezTo>
                  <a:cubicBezTo>
                    <a:pt x="80" y="29"/>
                    <a:pt x="89" y="19"/>
                    <a:pt x="90" y="19"/>
                  </a:cubicBezTo>
                  <a:cubicBezTo>
                    <a:pt x="91" y="18"/>
                    <a:pt x="91" y="18"/>
                    <a:pt x="91" y="18"/>
                  </a:cubicBezTo>
                  <a:cubicBezTo>
                    <a:pt x="94" y="18"/>
                    <a:pt x="97" y="18"/>
                    <a:pt x="97" y="22"/>
                  </a:cubicBezTo>
                  <a:cubicBezTo>
                    <a:pt x="98" y="27"/>
                    <a:pt x="97" y="29"/>
                    <a:pt x="94" y="32"/>
                  </a:cubicBezTo>
                  <a:cubicBezTo>
                    <a:pt x="93" y="33"/>
                    <a:pt x="92" y="33"/>
                    <a:pt x="92" y="34"/>
                  </a:cubicBezTo>
                  <a:moveTo>
                    <a:pt x="89" y="63"/>
                  </a:moveTo>
                  <a:cubicBezTo>
                    <a:pt x="86" y="64"/>
                    <a:pt x="84" y="63"/>
                    <a:pt x="82" y="64"/>
                  </a:cubicBezTo>
                  <a:cubicBezTo>
                    <a:pt x="77" y="67"/>
                    <a:pt x="78" y="69"/>
                    <a:pt x="76" y="74"/>
                  </a:cubicBezTo>
                  <a:cubicBezTo>
                    <a:pt x="71" y="84"/>
                    <a:pt x="65" y="94"/>
                    <a:pt x="53" y="96"/>
                  </a:cubicBezTo>
                  <a:cubicBezTo>
                    <a:pt x="47" y="97"/>
                    <a:pt x="40" y="93"/>
                    <a:pt x="36" y="90"/>
                  </a:cubicBezTo>
                  <a:cubicBezTo>
                    <a:pt x="35" y="89"/>
                    <a:pt x="33" y="88"/>
                    <a:pt x="32" y="88"/>
                  </a:cubicBezTo>
                  <a:cubicBezTo>
                    <a:pt x="32" y="87"/>
                    <a:pt x="32" y="87"/>
                    <a:pt x="33" y="87"/>
                  </a:cubicBezTo>
                  <a:cubicBezTo>
                    <a:pt x="33" y="87"/>
                    <a:pt x="34" y="86"/>
                    <a:pt x="35" y="86"/>
                  </a:cubicBezTo>
                  <a:cubicBezTo>
                    <a:pt x="35" y="86"/>
                    <a:pt x="35" y="86"/>
                    <a:pt x="35" y="86"/>
                  </a:cubicBezTo>
                  <a:cubicBezTo>
                    <a:pt x="34" y="86"/>
                    <a:pt x="34" y="86"/>
                    <a:pt x="34" y="86"/>
                  </a:cubicBezTo>
                  <a:cubicBezTo>
                    <a:pt x="34" y="85"/>
                    <a:pt x="34" y="85"/>
                    <a:pt x="34" y="85"/>
                  </a:cubicBezTo>
                  <a:cubicBezTo>
                    <a:pt x="33" y="85"/>
                    <a:pt x="29" y="84"/>
                    <a:pt x="30" y="84"/>
                  </a:cubicBezTo>
                  <a:cubicBezTo>
                    <a:pt x="30" y="83"/>
                    <a:pt x="36" y="83"/>
                    <a:pt x="37" y="83"/>
                  </a:cubicBezTo>
                  <a:cubicBezTo>
                    <a:pt x="38" y="83"/>
                    <a:pt x="39" y="82"/>
                    <a:pt x="40" y="82"/>
                  </a:cubicBezTo>
                  <a:cubicBezTo>
                    <a:pt x="40" y="81"/>
                    <a:pt x="40" y="81"/>
                    <a:pt x="40" y="81"/>
                  </a:cubicBezTo>
                  <a:cubicBezTo>
                    <a:pt x="39" y="81"/>
                    <a:pt x="32" y="81"/>
                    <a:pt x="32" y="80"/>
                  </a:cubicBezTo>
                  <a:cubicBezTo>
                    <a:pt x="33" y="80"/>
                    <a:pt x="34" y="79"/>
                    <a:pt x="35" y="79"/>
                  </a:cubicBezTo>
                  <a:cubicBezTo>
                    <a:pt x="36" y="79"/>
                    <a:pt x="37" y="79"/>
                    <a:pt x="38" y="79"/>
                  </a:cubicBezTo>
                  <a:cubicBezTo>
                    <a:pt x="39" y="79"/>
                    <a:pt x="40" y="79"/>
                    <a:pt x="41" y="79"/>
                  </a:cubicBezTo>
                  <a:cubicBezTo>
                    <a:pt x="43" y="78"/>
                    <a:pt x="44" y="78"/>
                    <a:pt x="46" y="77"/>
                  </a:cubicBezTo>
                  <a:cubicBezTo>
                    <a:pt x="46" y="77"/>
                    <a:pt x="46" y="77"/>
                    <a:pt x="46" y="77"/>
                  </a:cubicBezTo>
                  <a:cubicBezTo>
                    <a:pt x="45" y="77"/>
                    <a:pt x="38" y="76"/>
                    <a:pt x="38" y="75"/>
                  </a:cubicBezTo>
                  <a:cubicBezTo>
                    <a:pt x="47" y="75"/>
                    <a:pt x="47" y="75"/>
                    <a:pt x="47" y="75"/>
                  </a:cubicBezTo>
                  <a:cubicBezTo>
                    <a:pt x="47" y="75"/>
                    <a:pt x="48" y="75"/>
                    <a:pt x="49" y="75"/>
                  </a:cubicBezTo>
                  <a:cubicBezTo>
                    <a:pt x="49" y="74"/>
                    <a:pt x="52" y="73"/>
                    <a:pt x="52" y="72"/>
                  </a:cubicBezTo>
                  <a:cubicBezTo>
                    <a:pt x="52" y="72"/>
                    <a:pt x="52" y="72"/>
                    <a:pt x="52" y="72"/>
                  </a:cubicBezTo>
                  <a:cubicBezTo>
                    <a:pt x="52" y="72"/>
                    <a:pt x="52" y="72"/>
                    <a:pt x="52" y="72"/>
                  </a:cubicBezTo>
                  <a:cubicBezTo>
                    <a:pt x="52" y="72"/>
                    <a:pt x="52" y="72"/>
                    <a:pt x="52" y="72"/>
                  </a:cubicBezTo>
                  <a:cubicBezTo>
                    <a:pt x="50" y="72"/>
                    <a:pt x="43" y="71"/>
                    <a:pt x="43" y="70"/>
                  </a:cubicBezTo>
                  <a:cubicBezTo>
                    <a:pt x="46" y="69"/>
                    <a:pt x="50" y="70"/>
                    <a:pt x="53" y="70"/>
                  </a:cubicBezTo>
                  <a:cubicBezTo>
                    <a:pt x="53" y="70"/>
                    <a:pt x="53" y="70"/>
                    <a:pt x="53" y="70"/>
                  </a:cubicBezTo>
                  <a:cubicBezTo>
                    <a:pt x="55" y="69"/>
                    <a:pt x="58" y="67"/>
                    <a:pt x="58" y="67"/>
                  </a:cubicBezTo>
                  <a:cubicBezTo>
                    <a:pt x="58" y="67"/>
                    <a:pt x="58" y="67"/>
                    <a:pt x="58" y="67"/>
                  </a:cubicBezTo>
                  <a:cubicBezTo>
                    <a:pt x="56" y="67"/>
                    <a:pt x="54" y="67"/>
                    <a:pt x="52" y="67"/>
                  </a:cubicBezTo>
                  <a:cubicBezTo>
                    <a:pt x="51" y="67"/>
                    <a:pt x="49" y="66"/>
                    <a:pt x="48" y="66"/>
                  </a:cubicBezTo>
                  <a:cubicBezTo>
                    <a:pt x="48" y="66"/>
                    <a:pt x="48" y="66"/>
                    <a:pt x="48" y="66"/>
                  </a:cubicBezTo>
                  <a:cubicBezTo>
                    <a:pt x="50" y="65"/>
                    <a:pt x="52" y="64"/>
                    <a:pt x="54" y="64"/>
                  </a:cubicBezTo>
                  <a:cubicBezTo>
                    <a:pt x="54" y="64"/>
                    <a:pt x="54" y="64"/>
                    <a:pt x="54" y="64"/>
                  </a:cubicBezTo>
                  <a:cubicBezTo>
                    <a:pt x="54" y="64"/>
                    <a:pt x="55" y="65"/>
                    <a:pt x="55" y="64"/>
                  </a:cubicBezTo>
                  <a:cubicBezTo>
                    <a:pt x="55" y="64"/>
                    <a:pt x="55" y="64"/>
                    <a:pt x="55" y="64"/>
                  </a:cubicBezTo>
                  <a:cubicBezTo>
                    <a:pt x="56" y="64"/>
                    <a:pt x="56" y="64"/>
                    <a:pt x="56" y="64"/>
                  </a:cubicBezTo>
                  <a:cubicBezTo>
                    <a:pt x="57" y="64"/>
                    <a:pt x="59" y="63"/>
                    <a:pt x="60" y="63"/>
                  </a:cubicBezTo>
                  <a:cubicBezTo>
                    <a:pt x="61" y="63"/>
                    <a:pt x="62" y="61"/>
                    <a:pt x="63" y="61"/>
                  </a:cubicBezTo>
                  <a:cubicBezTo>
                    <a:pt x="63" y="61"/>
                    <a:pt x="63" y="61"/>
                    <a:pt x="63" y="61"/>
                  </a:cubicBezTo>
                  <a:cubicBezTo>
                    <a:pt x="62" y="61"/>
                    <a:pt x="52" y="62"/>
                    <a:pt x="52" y="60"/>
                  </a:cubicBezTo>
                  <a:cubicBezTo>
                    <a:pt x="52" y="60"/>
                    <a:pt x="52" y="60"/>
                    <a:pt x="52" y="60"/>
                  </a:cubicBezTo>
                  <a:cubicBezTo>
                    <a:pt x="53" y="60"/>
                    <a:pt x="55" y="59"/>
                    <a:pt x="57" y="59"/>
                  </a:cubicBezTo>
                  <a:cubicBezTo>
                    <a:pt x="58" y="59"/>
                    <a:pt x="59" y="59"/>
                    <a:pt x="61" y="58"/>
                  </a:cubicBezTo>
                  <a:cubicBezTo>
                    <a:pt x="63" y="58"/>
                    <a:pt x="64" y="56"/>
                    <a:pt x="65" y="55"/>
                  </a:cubicBezTo>
                  <a:cubicBezTo>
                    <a:pt x="65" y="55"/>
                    <a:pt x="65" y="55"/>
                    <a:pt x="65" y="55"/>
                  </a:cubicBezTo>
                  <a:cubicBezTo>
                    <a:pt x="65" y="55"/>
                    <a:pt x="65" y="55"/>
                    <a:pt x="65" y="55"/>
                  </a:cubicBezTo>
                  <a:cubicBezTo>
                    <a:pt x="65" y="55"/>
                    <a:pt x="65" y="55"/>
                    <a:pt x="65" y="55"/>
                  </a:cubicBezTo>
                  <a:cubicBezTo>
                    <a:pt x="65" y="54"/>
                    <a:pt x="65" y="54"/>
                    <a:pt x="65" y="54"/>
                  </a:cubicBezTo>
                  <a:cubicBezTo>
                    <a:pt x="61" y="55"/>
                    <a:pt x="58" y="56"/>
                    <a:pt x="54" y="56"/>
                  </a:cubicBezTo>
                  <a:cubicBezTo>
                    <a:pt x="54" y="55"/>
                    <a:pt x="54" y="55"/>
                    <a:pt x="54" y="55"/>
                  </a:cubicBezTo>
                  <a:cubicBezTo>
                    <a:pt x="54" y="55"/>
                    <a:pt x="54" y="55"/>
                    <a:pt x="54" y="55"/>
                  </a:cubicBezTo>
                  <a:cubicBezTo>
                    <a:pt x="54" y="55"/>
                    <a:pt x="54" y="55"/>
                    <a:pt x="54" y="55"/>
                  </a:cubicBezTo>
                  <a:cubicBezTo>
                    <a:pt x="55" y="55"/>
                    <a:pt x="61" y="53"/>
                    <a:pt x="61" y="53"/>
                  </a:cubicBezTo>
                  <a:cubicBezTo>
                    <a:pt x="62" y="53"/>
                    <a:pt x="61" y="52"/>
                    <a:pt x="61" y="53"/>
                  </a:cubicBezTo>
                  <a:cubicBezTo>
                    <a:pt x="63" y="52"/>
                    <a:pt x="66" y="51"/>
                    <a:pt x="66" y="48"/>
                  </a:cubicBezTo>
                  <a:cubicBezTo>
                    <a:pt x="64" y="49"/>
                    <a:pt x="63" y="49"/>
                    <a:pt x="61" y="49"/>
                  </a:cubicBezTo>
                  <a:cubicBezTo>
                    <a:pt x="59" y="49"/>
                    <a:pt x="57" y="50"/>
                    <a:pt x="55" y="50"/>
                  </a:cubicBezTo>
                  <a:cubicBezTo>
                    <a:pt x="53" y="50"/>
                    <a:pt x="50" y="51"/>
                    <a:pt x="49" y="52"/>
                  </a:cubicBezTo>
                  <a:cubicBezTo>
                    <a:pt x="47" y="52"/>
                    <a:pt x="45" y="53"/>
                    <a:pt x="44" y="54"/>
                  </a:cubicBezTo>
                  <a:cubicBezTo>
                    <a:pt x="36" y="59"/>
                    <a:pt x="23" y="71"/>
                    <a:pt x="12" y="65"/>
                  </a:cubicBezTo>
                  <a:cubicBezTo>
                    <a:pt x="10" y="63"/>
                    <a:pt x="7" y="61"/>
                    <a:pt x="7" y="58"/>
                  </a:cubicBezTo>
                  <a:cubicBezTo>
                    <a:pt x="7" y="57"/>
                    <a:pt x="7" y="55"/>
                    <a:pt x="7" y="54"/>
                  </a:cubicBezTo>
                  <a:cubicBezTo>
                    <a:pt x="8" y="53"/>
                    <a:pt x="9" y="53"/>
                    <a:pt x="9" y="52"/>
                  </a:cubicBezTo>
                  <a:cubicBezTo>
                    <a:pt x="10" y="52"/>
                    <a:pt x="10" y="52"/>
                    <a:pt x="10" y="52"/>
                  </a:cubicBezTo>
                  <a:cubicBezTo>
                    <a:pt x="11" y="52"/>
                    <a:pt x="13" y="52"/>
                    <a:pt x="13" y="51"/>
                  </a:cubicBezTo>
                  <a:cubicBezTo>
                    <a:pt x="13" y="50"/>
                    <a:pt x="11" y="49"/>
                    <a:pt x="11" y="49"/>
                  </a:cubicBezTo>
                  <a:cubicBezTo>
                    <a:pt x="10" y="49"/>
                    <a:pt x="9" y="48"/>
                    <a:pt x="8" y="48"/>
                  </a:cubicBezTo>
                  <a:cubicBezTo>
                    <a:pt x="7" y="48"/>
                    <a:pt x="6" y="47"/>
                    <a:pt x="5" y="47"/>
                  </a:cubicBezTo>
                  <a:cubicBezTo>
                    <a:pt x="4" y="46"/>
                    <a:pt x="2" y="47"/>
                    <a:pt x="1" y="46"/>
                  </a:cubicBezTo>
                  <a:cubicBezTo>
                    <a:pt x="0" y="45"/>
                    <a:pt x="2" y="41"/>
                    <a:pt x="3" y="40"/>
                  </a:cubicBezTo>
                  <a:cubicBezTo>
                    <a:pt x="4" y="39"/>
                    <a:pt x="5" y="39"/>
                    <a:pt x="6" y="39"/>
                  </a:cubicBezTo>
                  <a:cubicBezTo>
                    <a:pt x="6" y="39"/>
                    <a:pt x="7" y="39"/>
                    <a:pt x="7" y="39"/>
                  </a:cubicBezTo>
                  <a:cubicBezTo>
                    <a:pt x="8" y="39"/>
                    <a:pt x="9" y="39"/>
                    <a:pt x="10" y="40"/>
                  </a:cubicBezTo>
                  <a:cubicBezTo>
                    <a:pt x="10" y="40"/>
                    <a:pt x="11" y="41"/>
                    <a:pt x="11" y="41"/>
                  </a:cubicBezTo>
                  <a:cubicBezTo>
                    <a:pt x="11" y="42"/>
                    <a:pt x="12" y="42"/>
                    <a:pt x="12" y="43"/>
                  </a:cubicBezTo>
                  <a:cubicBezTo>
                    <a:pt x="13" y="43"/>
                    <a:pt x="13" y="44"/>
                    <a:pt x="13" y="44"/>
                  </a:cubicBezTo>
                  <a:cubicBezTo>
                    <a:pt x="14" y="45"/>
                    <a:pt x="15" y="47"/>
                    <a:pt x="16" y="48"/>
                  </a:cubicBezTo>
                  <a:cubicBezTo>
                    <a:pt x="19" y="52"/>
                    <a:pt x="18" y="54"/>
                    <a:pt x="24" y="55"/>
                  </a:cubicBezTo>
                  <a:cubicBezTo>
                    <a:pt x="25" y="55"/>
                    <a:pt x="28" y="55"/>
                    <a:pt x="28" y="54"/>
                  </a:cubicBezTo>
                  <a:cubicBezTo>
                    <a:pt x="30" y="54"/>
                    <a:pt x="36" y="53"/>
                    <a:pt x="37" y="51"/>
                  </a:cubicBezTo>
                  <a:cubicBezTo>
                    <a:pt x="38" y="50"/>
                    <a:pt x="37" y="46"/>
                    <a:pt x="37" y="44"/>
                  </a:cubicBezTo>
                  <a:cubicBezTo>
                    <a:pt x="38" y="42"/>
                    <a:pt x="39" y="40"/>
                    <a:pt x="40" y="38"/>
                  </a:cubicBezTo>
                  <a:cubicBezTo>
                    <a:pt x="40" y="35"/>
                    <a:pt x="40" y="32"/>
                    <a:pt x="41" y="29"/>
                  </a:cubicBezTo>
                  <a:cubicBezTo>
                    <a:pt x="40" y="28"/>
                    <a:pt x="40" y="27"/>
                    <a:pt x="40" y="26"/>
                  </a:cubicBezTo>
                  <a:cubicBezTo>
                    <a:pt x="41" y="23"/>
                    <a:pt x="42" y="22"/>
                    <a:pt x="43" y="20"/>
                  </a:cubicBezTo>
                  <a:cubicBezTo>
                    <a:pt x="45" y="13"/>
                    <a:pt x="47" y="5"/>
                    <a:pt x="53" y="0"/>
                  </a:cubicBezTo>
                  <a:cubicBezTo>
                    <a:pt x="56" y="1"/>
                    <a:pt x="56" y="4"/>
                    <a:pt x="56" y="7"/>
                  </a:cubicBezTo>
                  <a:cubicBezTo>
                    <a:pt x="55" y="9"/>
                    <a:pt x="55" y="12"/>
                    <a:pt x="55" y="14"/>
                  </a:cubicBezTo>
                  <a:cubicBezTo>
                    <a:pt x="54" y="18"/>
                    <a:pt x="52" y="20"/>
                    <a:pt x="51" y="23"/>
                  </a:cubicBezTo>
                  <a:cubicBezTo>
                    <a:pt x="50" y="25"/>
                    <a:pt x="50" y="27"/>
                    <a:pt x="50" y="30"/>
                  </a:cubicBezTo>
                  <a:cubicBezTo>
                    <a:pt x="50" y="31"/>
                    <a:pt x="49" y="32"/>
                    <a:pt x="49" y="33"/>
                  </a:cubicBezTo>
                  <a:cubicBezTo>
                    <a:pt x="49" y="34"/>
                    <a:pt x="49" y="35"/>
                    <a:pt x="50" y="36"/>
                  </a:cubicBezTo>
                  <a:cubicBezTo>
                    <a:pt x="51" y="37"/>
                    <a:pt x="52" y="37"/>
                    <a:pt x="53" y="38"/>
                  </a:cubicBezTo>
                  <a:cubicBezTo>
                    <a:pt x="55" y="39"/>
                    <a:pt x="58" y="40"/>
                    <a:pt x="60" y="41"/>
                  </a:cubicBezTo>
                  <a:cubicBezTo>
                    <a:pt x="62" y="41"/>
                    <a:pt x="64" y="42"/>
                    <a:pt x="65" y="43"/>
                  </a:cubicBezTo>
                  <a:cubicBezTo>
                    <a:pt x="67" y="46"/>
                    <a:pt x="69" y="50"/>
                    <a:pt x="72" y="52"/>
                  </a:cubicBezTo>
                  <a:cubicBezTo>
                    <a:pt x="73" y="54"/>
                    <a:pt x="75" y="55"/>
                    <a:pt x="77" y="56"/>
                  </a:cubicBezTo>
                  <a:cubicBezTo>
                    <a:pt x="78" y="57"/>
                    <a:pt x="78" y="58"/>
                    <a:pt x="79" y="58"/>
                  </a:cubicBezTo>
                  <a:cubicBezTo>
                    <a:pt x="81" y="58"/>
                    <a:pt x="84" y="56"/>
                    <a:pt x="85" y="56"/>
                  </a:cubicBezTo>
                  <a:cubicBezTo>
                    <a:pt x="87" y="55"/>
                    <a:pt x="88" y="55"/>
                    <a:pt x="90" y="54"/>
                  </a:cubicBezTo>
                  <a:cubicBezTo>
                    <a:pt x="91" y="54"/>
                    <a:pt x="93" y="53"/>
                    <a:pt x="94" y="53"/>
                  </a:cubicBezTo>
                  <a:cubicBezTo>
                    <a:pt x="98" y="51"/>
                    <a:pt x="104" y="47"/>
                    <a:pt x="107" y="53"/>
                  </a:cubicBezTo>
                  <a:cubicBezTo>
                    <a:pt x="109" y="60"/>
                    <a:pt x="93" y="63"/>
                    <a:pt x="89"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1"/>
            <p:cNvSpPr>
              <a:spLocks noEditPoints="1"/>
            </p:cNvSpPr>
            <p:nvPr userDrawn="1"/>
          </p:nvSpPr>
          <p:spPr bwMode="auto">
            <a:xfrm>
              <a:off x="208" y="0"/>
              <a:ext cx="213" cy="216"/>
            </a:xfrm>
            <a:custGeom>
              <a:avLst/>
              <a:gdLst>
                <a:gd name="T0" fmla="*/ 24 w 103"/>
                <a:gd name="T1" fmla="*/ 65 h 104"/>
                <a:gd name="T2" fmla="*/ 9 w 103"/>
                <a:gd name="T3" fmla="*/ 64 h 104"/>
                <a:gd name="T4" fmla="*/ 1 w 103"/>
                <a:gd name="T5" fmla="*/ 52 h 104"/>
                <a:gd name="T6" fmla="*/ 9 w 103"/>
                <a:gd name="T7" fmla="*/ 53 h 104"/>
                <a:gd name="T8" fmla="*/ 30 w 103"/>
                <a:gd name="T9" fmla="*/ 47 h 104"/>
                <a:gd name="T10" fmla="*/ 21 w 103"/>
                <a:gd name="T11" fmla="*/ 37 h 104"/>
                <a:gd name="T12" fmla="*/ 18 w 103"/>
                <a:gd name="T13" fmla="*/ 18 h 104"/>
                <a:gd name="T14" fmla="*/ 35 w 103"/>
                <a:gd name="T15" fmla="*/ 46 h 104"/>
                <a:gd name="T16" fmla="*/ 42 w 103"/>
                <a:gd name="T17" fmla="*/ 23 h 104"/>
                <a:gd name="T18" fmla="*/ 39 w 103"/>
                <a:gd name="T19" fmla="*/ 12 h 104"/>
                <a:gd name="T20" fmla="*/ 41 w 103"/>
                <a:gd name="T21" fmla="*/ 0 h 104"/>
                <a:gd name="T22" fmla="*/ 46 w 103"/>
                <a:gd name="T23" fmla="*/ 9 h 104"/>
                <a:gd name="T24" fmla="*/ 48 w 103"/>
                <a:gd name="T25" fmla="*/ 42 h 104"/>
                <a:gd name="T26" fmla="*/ 48 w 103"/>
                <a:gd name="T27" fmla="*/ 28 h 104"/>
                <a:gd name="T28" fmla="*/ 87 w 103"/>
                <a:gd name="T29" fmla="*/ 73 h 104"/>
                <a:gd name="T30" fmla="*/ 34 w 103"/>
                <a:gd name="T31" fmla="*/ 59 h 104"/>
                <a:gd name="T32" fmla="*/ 44 w 103"/>
                <a:gd name="T33" fmla="*/ 65 h 104"/>
                <a:gd name="T34" fmla="*/ 38 w 103"/>
                <a:gd name="T35" fmla="*/ 66 h 104"/>
                <a:gd name="T36" fmla="*/ 41 w 103"/>
                <a:gd name="T37" fmla="*/ 68 h 104"/>
                <a:gd name="T38" fmla="*/ 49 w 103"/>
                <a:gd name="T39" fmla="*/ 71 h 104"/>
                <a:gd name="T40" fmla="*/ 38 w 103"/>
                <a:gd name="T41" fmla="*/ 71 h 104"/>
                <a:gd name="T42" fmla="*/ 53 w 103"/>
                <a:gd name="T43" fmla="*/ 75 h 104"/>
                <a:gd name="T44" fmla="*/ 45 w 103"/>
                <a:gd name="T45" fmla="*/ 77 h 104"/>
                <a:gd name="T46" fmla="*/ 49 w 103"/>
                <a:gd name="T47" fmla="*/ 79 h 104"/>
                <a:gd name="T48" fmla="*/ 57 w 103"/>
                <a:gd name="T49" fmla="*/ 79 h 104"/>
                <a:gd name="T50" fmla="*/ 56 w 103"/>
                <a:gd name="T51" fmla="*/ 83 h 104"/>
                <a:gd name="T52" fmla="*/ 64 w 103"/>
                <a:gd name="T53" fmla="*/ 83 h 104"/>
                <a:gd name="T54" fmla="*/ 58 w 103"/>
                <a:gd name="T55" fmla="*/ 86 h 104"/>
                <a:gd name="T56" fmla="*/ 72 w 103"/>
                <a:gd name="T57" fmla="*/ 85 h 104"/>
                <a:gd name="T58" fmla="*/ 69 w 103"/>
                <a:gd name="T59" fmla="*/ 89 h 104"/>
                <a:gd name="T60" fmla="*/ 77 w 103"/>
                <a:gd name="T61" fmla="*/ 88 h 104"/>
                <a:gd name="T62" fmla="*/ 77 w 103"/>
                <a:gd name="T63" fmla="*/ 89 h 104"/>
                <a:gd name="T64" fmla="*/ 71 w 103"/>
                <a:gd name="T65" fmla="*/ 92 h 104"/>
                <a:gd name="T66" fmla="*/ 78 w 103"/>
                <a:gd name="T67" fmla="*/ 92 h 104"/>
                <a:gd name="T68" fmla="*/ 77 w 103"/>
                <a:gd name="T69" fmla="*/ 93 h 104"/>
                <a:gd name="T70" fmla="*/ 61 w 103"/>
                <a:gd name="T71" fmla="*/ 102 h 104"/>
                <a:gd name="T72" fmla="*/ 38 w 103"/>
                <a:gd name="T73" fmla="*/ 92 h 104"/>
                <a:gd name="T74" fmla="*/ 37 w 103"/>
                <a:gd name="T75" fmla="*/ 56 h 104"/>
                <a:gd name="T76" fmla="*/ 54 w 103"/>
                <a:gd name="T77" fmla="*/ 43 h 104"/>
                <a:gd name="T78" fmla="*/ 62 w 103"/>
                <a:gd name="T79" fmla="*/ 41 h 104"/>
                <a:gd name="T80" fmla="*/ 64 w 103"/>
                <a:gd name="T81" fmla="*/ 17 h 104"/>
                <a:gd name="T82" fmla="*/ 70 w 103"/>
                <a:gd name="T83" fmla="*/ 6 h 104"/>
                <a:gd name="T84" fmla="*/ 72 w 103"/>
                <a:gd name="T85" fmla="*/ 28 h 104"/>
                <a:gd name="T86" fmla="*/ 71 w 103"/>
                <a:gd name="T87" fmla="*/ 47 h 104"/>
                <a:gd name="T88" fmla="*/ 81 w 103"/>
                <a:gd name="T89" fmla="*/ 61 h 104"/>
                <a:gd name="T90" fmla="*/ 93 w 103"/>
                <a:gd name="T91" fmla="*/ 53 h 104"/>
                <a:gd name="T92" fmla="*/ 103 w 103"/>
                <a:gd name="T93" fmla="*/ 5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104">
                  <a:moveTo>
                    <a:pt x="18" y="57"/>
                  </a:moveTo>
                  <a:cubicBezTo>
                    <a:pt x="21" y="57"/>
                    <a:pt x="24" y="58"/>
                    <a:pt x="24" y="61"/>
                  </a:cubicBezTo>
                  <a:cubicBezTo>
                    <a:pt x="24" y="62"/>
                    <a:pt x="24" y="64"/>
                    <a:pt x="24" y="65"/>
                  </a:cubicBezTo>
                  <a:cubicBezTo>
                    <a:pt x="23" y="66"/>
                    <a:pt x="22" y="66"/>
                    <a:pt x="21" y="66"/>
                  </a:cubicBezTo>
                  <a:cubicBezTo>
                    <a:pt x="19" y="66"/>
                    <a:pt x="18" y="65"/>
                    <a:pt x="17" y="65"/>
                  </a:cubicBezTo>
                  <a:cubicBezTo>
                    <a:pt x="15" y="64"/>
                    <a:pt x="11" y="65"/>
                    <a:pt x="9" y="64"/>
                  </a:cubicBezTo>
                  <a:cubicBezTo>
                    <a:pt x="7" y="63"/>
                    <a:pt x="7" y="61"/>
                    <a:pt x="5" y="60"/>
                  </a:cubicBezTo>
                  <a:cubicBezTo>
                    <a:pt x="4" y="58"/>
                    <a:pt x="3" y="58"/>
                    <a:pt x="2" y="57"/>
                  </a:cubicBezTo>
                  <a:cubicBezTo>
                    <a:pt x="0" y="56"/>
                    <a:pt x="0" y="54"/>
                    <a:pt x="1" y="52"/>
                  </a:cubicBezTo>
                  <a:cubicBezTo>
                    <a:pt x="1" y="51"/>
                    <a:pt x="2" y="51"/>
                    <a:pt x="3" y="50"/>
                  </a:cubicBezTo>
                  <a:cubicBezTo>
                    <a:pt x="4" y="50"/>
                    <a:pt x="6" y="50"/>
                    <a:pt x="7" y="51"/>
                  </a:cubicBezTo>
                  <a:cubicBezTo>
                    <a:pt x="7" y="52"/>
                    <a:pt x="8" y="52"/>
                    <a:pt x="9" y="53"/>
                  </a:cubicBezTo>
                  <a:cubicBezTo>
                    <a:pt x="11" y="54"/>
                    <a:pt x="12" y="55"/>
                    <a:pt x="14" y="56"/>
                  </a:cubicBezTo>
                  <a:cubicBezTo>
                    <a:pt x="15" y="56"/>
                    <a:pt x="17" y="56"/>
                    <a:pt x="18" y="57"/>
                  </a:cubicBezTo>
                  <a:moveTo>
                    <a:pt x="30" y="47"/>
                  </a:moveTo>
                  <a:cubicBezTo>
                    <a:pt x="29" y="46"/>
                    <a:pt x="28" y="44"/>
                    <a:pt x="28" y="43"/>
                  </a:cubicBezTo>
                  <a:cubicBezTo>
                    <a:pt x="27" y="43"/>
                    <a:pt x="26" y="42"/>
                    <a:pt x="25" y="42"/>
                  </a:cubicBezTo>
                  <a:cubicBezTo>
                    <a:pt x="24" y="41"/>
                    <a:pt x="21" y="38"/>
                    <a:pt x="21" y="37"/>
                  </a:cubicBezTo>
                  <a:cubicBezTo>
                    <a:pt x="20" y="35"/>
                    <a:pt x="20" y="33"/>
                    <a:pt x="18" y="32"/>
                  </a:cubicBezTo>
                  <a:cubicBezTo>
                    <a:pt x="17" y="31"/>
                    <a:pt x="16" y="30"/>
                    <a:pt x="15" y="29"/>
                  </a:cubicBezTo>
                  <a:cubicBezTo>
                    <a:pt x="12" y="25"/>
                    <a:pt x="14" y="19"/>
                    <a:pt x="18" y="18"/>
                  </a:cubicBezTo>
                  <a:cubicBezTo>
                    <a:pt x="24" y="20"/>
                    <a:pt x="25" y="29"/>
                    <a:pt x="28" y="34"/>
                  </a:cubicBezTo>
                  <a:cubicBezTo>
                    <a:pt x="29" y="36"/>
                    <a:pt x="31" y="37"/>
                    <a:pt x="33" y="38"/>
                  </a:cubicBezTo>
                  <a:cubicBezTo>
                    <a:pt x="34" y="40"/>
                    <a:pt x="36" y="44"/>
                    <a:pt x="35" y="46"/>
                  </a:cubicBezTo>
                  <a:cubicBezTo>
                    <a:pt x="35" y="49"/>
                    <a:pt x="31" y="50"/>
                    <a:pt x="30" y="47"/>
                  </a:cubicBezTo>
                  <a:moveTo>
                    <a:pt x="48" y="25"/>
                  </a:moveTo>
                  <a:cubicBezTo>
                    <a:pt x="46" y="26"/>
                    <a:pt x="43" y="25"/>
                    <a:pt x="42" y="23"/>
                  </a:cubicBezTo>
                  <a:cubicBezTo>
                    <a:pt x="42" y="21"/>
                    <a:pt x="42" y="20"/>
                    <a:pt x="41" y="19"/>
                  </a:cubicBezTo>
                  <a:cubicBezTo>
                    <a:pt x="40" y="17"/>
                    <a:pt x="39" y="16"/>
                    <a:pt x="38" y="14"/>
                  </a:cubicBezTo>
                  <a:cubicBezTo>
                    <a:pt x="39" y="13"/>
                    <a:pt x="39" y="13"/>
                    <a:pt x="39" y="12"/>
                  </a:cubicBezTo>
                  <a:cubicBezTo>
                    <a:pt x="39" y="12"/>
                    <a:pt x="39" y="12"/>
                    <a:pt x="39" y="12"/>
                  </a:cubicBezTo>
                  <a:cubicBezTo>
                    <a:pt x="38" y="10"/>
                    <a:pt x="37" y="7"/>
                    <a:pt x="37" y="5"/>
                  </a:cubicBezTo>
                  <a:cubicBezTo>
                    <a:pt x="39" y="4"/>
                    <a:pt x="40" y="2"/>
                    <a:pt x="41" y="0"/>
                  </a:cubicBezTo>
                  <a:cubicBezTo>
                    <a:pt x="42" y="1"/>
                    <a:pt x="44" y="1"/>
                    <a:pt x="45" y="2"/>
                  </a:cubicBezTo>
                  <a:cubicBezTo>
                    <a:pt x="45" y="3"/>
                    <a:pt x="45" y="5"/>
                    <a:pt x="45" y="6"/>
                  </a:cubicBezTo>
                  <a:cubicBezTo>
                    <a:pt x="45" y="7"/>
                    <a:pt x="46" y="8"/>
                    <a:pt x="46" y="9"/>
                  </a:cubicBezTo>
                  <a:cubicBezTo>
                    <a:pt x="46" y="10"/>
                    <a:pt x="46" y="11"/>
                    <a:pt x="46" y="12"/>
                  </a:cubicBezTo>
                  <a:cubicBezTo>
                    <a:pt x="47" y="15"/>
                    <a:pt x="51" y="22"/>
                    <a:pt x="48" y="25"/>
                  </a:cubicBezTo>
                  <a:moveTo>
                    <a:pt x="48" y="42"/>
                  </a:moveTo>
                  <a:cubicBezTo>
                    <a:pt x="44" y="42"/>
                    <a:pt x="45" y="37"/>
                    <a:pt x="45" y="35"/>
                  </a:cubicBezTo>
                  <a:cubicBezTo>
                    <a:pt x="46" y="33"/>
                    <a:pt x="46" y="31"/>
                    <a:pt x="47" y="29"/>
                  </a:cubicBezTo>
                  <a:cubicBezTo>
                    <a:pt x="47" y="28"/>
                    <a:pt x="48" y="28"/>
                    <a:pt x="48" y="28"/>
                  </a:cubicBezTo>
                  <a:cubicBezTo>
                    <a:pt x="53" y="29"/>
                    <a:pt x="55" y="42"/>
                    <a:pt x="48" y="42"/>
                  </a:cubicBezTo>
                  <a:moveTo>
                    <a:pt x="98" y="65"/>
                  </a:moveTo>
                  <a:cubicBezTo>
                    <a:pt x="96" y="69"/>
                    <a:pt x="91" y="72"/>
                    <a:pt x="87" y="73"/>
                  </a:cubicBezTo>
                  <a:cubicBezTo>
                    <a:pt x="75" y="77"/>
                    <a:pt x="65" y="65"/>
                    <a:pt x="56" y="61"/>
                  </a:cubicBezTo>
                  <a:cubicBezTo>
                    <a:pt x="52" y="60"/>
                    <a:pt x="48" y="61"/>
                    <a:pt x="43" y="61"/>
                  </a:cubicBezTo>
                  <a:cubicBezTo>
                    <a:pt x="40" y="60"/>
                    <a:pt x="37" y="60"/>
                    <a:pt x="34" y="59"/>
                  </a:cubicBezTo>
                  <a:cubicBezTo>
                    <a:pt x="34" y="60"/>
                    <a:pt x="34" y="60"/>
                    <a:pt x="34" y="60"/>
                  </a:cubicBezTo>
                  <a:cubicBezTo>
                    <a:pt x="36" y="62"/>
                    <a:pt x="40" y="64"/>
                    <a:pt x="44" y="64"/>
                  </a:cubicBezTo>
                  <a:cubicBezTo>
                    <a:pt x="44" y="65"/>
                    <a:pt x="44" y="65"/>
                    <a:pt x="44" y="65"/>
                  </a:cubicBezTo>
                  <a:cubicBezTo>
                    <a:pt x="44" y="65"/>
                    <a:pt x="44" y="65"/>
                    <a:pt x="44" y="65"/>
                  </a:cubicBezTo>
                  <a:cubicBezTo>
                    <a:pt x="44" y="65"/>
                    <a:pt x="44" y="65"/>
                    <a:pt x="44" y="65"/>
                  </a:cubicBezTo>
                  <a:cubicBezTo>
                    <a:pt x="42" y="65"/>
                    <a:pt x="40" y="66"/>
                    <a:pt x="38" y="66"/>
                  </a:cubicBezTo>
                  <a:cubicBezTo>
                    <a:pt x="37" y="66"/>
                    <a:pt x="35" y="65"/>
                    <a:pt x="34" y="65"/>
                  </a:cubicBezTo>
                  <a:cubicBezTo>
                    <a:pt x="34" y="66"/>
                    <a:pt x="34" y="66"/>
                    <a:pt x="34" y="66"/>
                  </a:cubicBezTo>
                  <a:cubicBezTo>
                    <a:pt x="36" y="67"/>
                    <a:pt x="38" y="68"/>
                    <a:pt x="41" y="68"/>
                  </a:cubicBezTo>
                  <a:cubicBezTo>
                    <a:pt x="42" y="69"/>
                    <a:pt x="44" y="69"/>
                    <a:pt x="46" y="69"/>
                  </a:cubicBezTo>
                  <a:cubicBezTo>
                    <a:pt x="47" y="70"/>
                    <a:pt x="48" y="70"/>
                    <a:pt x="49" y="70"/>
                  </a:cubicBezTo>
                  <a:cubicBezTo>
                    <a:pt x="49" y="71"/>
                    <a:pt x="49" y="71"/>
                    <a:pt x="49" y="71"/>
                  </a:cubicBezTo>
                  <a:cubicBezTo>
                    <a:pt x="48" y="71"/>
                    <a:pt x="46" y="71"/>
                    <a:pt x="44" y="71"/>
                  </a:cubicBezTo>
                  <a:cubicBezTo>
                    <a:pt x="42" y="71"/>
                    <a:pt x="40" y="71"/>
                    <a:pt x="38" y="71"/>
                  </a:cubicBezTo>
                  <a:cubicBezTo>
                    <a:pt x="38" y="71"/>
                    <a:pt x="38" y="71"/>
                    <a:pt x="38" y="71"/>
                  </a:cubicBezTo>
                  <a:cubicBezTo>
                    <a:pt x="38" y="71"/>
                    <a:pt x="38" y="71"/>
                    <a:pt x="38" y="71"/>
                  </a:cubicBezTo>
                  <a:cubicBezTo>
                    <a:pt x="38" y="72"/>
                    <a:pt x="38" y="72"/>
                    <a:pt x="38" y="72"/>
                  </a:cubicBezTo>
                  <a:cubicBezTo>
                    <a:pt x="43" y="73"/>
                    <a:pt x="47" y="75"/>
                    <a:pt x="53" y="75"/>
                  </a:cubicBezTo>
                  <a:cubicBezTo>
                    <a:pt x="53" y="75"/>
                    <a:pt x="53" y="75"/>
                    <a:pt x="53" y="75"/>
                  </a:cubicBezTo>
                  <a:cubicBezTo>
                    <a:pt x="50" y="76"/>
                    <a:pt x="47" y="77"/>
                    <a:pt x="45" y="77"/>
                  </a:cubicBezTo>
                  <a:cubicBezTo>
                    <a:pt x="45" y="77"/>
                    <a:pt x="45" y="77"/>
                    <a:pt x="45" y="77"/>
                  </a:cubicBezTo>
                  <a:cubicBezTo>
                    <a:pt x="44" y="77"/>
                    <a:pt x="44" y="77"/>
                    <a:pt x="44" y="77"/>
                  </a:cubicBezTo>
                  <a:cubicBezTo>
                    <a:pt x="44" y="77"/>
                    <a:pt x="44" y="77"/>
                    <a:pt x="44" y="77"/>
                  </a:cubicBezTo>
                  <a:cubicBezTo>
                    <a:pt x="46" y="78"/>
                    <a:pt x="47" y="78"/>
                    <a:pt x="49" y="79"/>
                  </a:cubicBezTo>
                  <a:cubicBezTo>
                    <a:pt x="51" y="79"/>
                    <a:pt x="53" y="79"/>
                    <a:pt x="56" y="79"/>
                  </a:cubicBezTo>
                  <a:cubicBezTo>
                    <a:pt x="56" y="79"/>
                    <a:pt x="57" y="79"/>
                    <a:pt x="57" y="78"/>
                  </a:cubicBezTo>
                  <a:cubicBezTo>
                    <a:pt x="57" y="79"/>
                    <a:pt x="57" y="79"/>
                    <a:pt x="57" y="79"/>
                  </a:cubicBezTo>
                  <a:cubicBezTo>
                    <a:pt x="55" y="80"/>
                    <a:pt x="53" y="81"/>
                    <a:pt x="50" y="81"/>
                  </a:cubicBezTo>
                  <a:cubicBezTo>
                    <a:pt x="50" y="82"/>
                    <a:pt x="50" y="82"/>
                    <a:pt x="50" y="82"/>
                  </a:cubicBezTo>
                  <a:cubicBezTo>
                    <a:pt x="52" y="82"/>
                    <a:pt x="54" y="83"/>
                    <a:pt x="56" y="83"/>
                  </a:cubicBezTo>
                  <a:cubicBezTo>
                    <a:pt x="59" y="83"/>
                    <a:pt x="61" y="82"/>
                    <a:pt x="64" y="82"/>
                  </a:cubicBezTo>
                  <a:cubicBezTo>
                    <a:pt x="64" y="83"/>
                    <a:pt x="64" y="83"/>
                    <a:pt x="64" y="83"/>
                  </a:cubicBezTo>
                  <a:cubicBezTo>
                    <a:pt x="64" y="83"/>
                    <a:pt x="64" y="83"/>
                    <a:pt x="64" y="83"/>
                  </a:cubicBezTo>
                  <a:cubicBezTo>
                    <a:pt x="64" y="83"/>
                    <a:pt x="64" y="83"/>
                    <a:pt x="64" y="83"/>
                  </a:cubicBezTo>
                  <a:cubicBezTo>
                    <a:pt x="62" y="84"/>
                    <a:pt x="60" y="85"/>
                    <a:pt x="58" y="85"/>
                  </a:cubicBezTo>
                  <a:cubicBezTo>
                    <a:pt x="58" y="86"/>
                    <a:pt x="58" y="86"/>
                    <a:pt x="58" y="86"/>
                  </a:cubicBezTo>
                  <a:cubicBezTo>
                    <a:pt x="59" y="86"/>
                    <a:pt x="59" y="86"/>
                    <a:pt x="59" y="86"/>
                  </a:cubicBezTo>
                  <a:cubicBezTo>
                    <a:pt x="61" y="86"/>
                    <a:pt x="64" y="86"/>
                    <a:pt x="67" y="86"/>
                  </a:cubicBezTo>
                  <a:cubicBezTo>
                    <a:pt x="68" y="86"/>
                    <a:pt x="70" y="86"/>
                    <a:pt x="72" y="85"/>
                  </a:cubicBezTo>
                  <a:cubicBezTo>
                    <a:pt x="70" y="87"/>
                    <a:pt x="67" y="88"/>
                    <a:pt x="65" y="89"/>
                  </a:cubicBezTo>
                  <a:cubicBezTo>
                    <a:pt x="65" y="89"/>
                    <a:pt x="65" y="89"/>
                    <a:pt x="65" y="89"/>
                  </a:cubicBezTo>
                  <a:cubicBezTo>
                    <a:pt x="66" y="89"/>
                    <a:pt x="67" y="89"/>
                    <a:pt x="69" y="89"/>
                  </a:cubicBezTo>
                  <a:cubicBezTo>
                    <a:pt x="69" y="89"/>
                    <a:pt x="69" y="89"/>
                    <a:pt x="69" y="89"/>
                  </a:cubicBezTo>
                  <a:cubicBezTo>
                    <a:pt x="70" y="89"/>
                    <a:pt x="72" y="89"/>
                    <a:pt x="73" y="89"/>
                  </a:cubicBezTo>
                  <a:cubicBezTo>
                    <a:pt x="74" y="88"/>
                    <a:pt x="76" y="88"/>
                    <a:pt x="77" y="88"/>
                  </a:cubicBezTo>
                  <a:cubicBezTo>
                    <a:pt x="77" y="88"/>
                    <a:pt x="77" y="88"/>
                    <a:pt x="77" y="88"/>
                  </a:cubicBezTo>
                  <a:cubicBezTo>
                    <a:pt x="77" y="88"/>
                    <a:pt x="77" y="88"/>
                    <a:pt x="77" y="88"/>
                  </a:cubicBezTo>
                  <a:cubicBezTo>
                    <a:pt x="77" y="89"/>
                    <a:pt x="77" y="89"/>
                    <a:pt x="77" y="89"/>
                  </a:cubicBezTo>
                  <a:cubicBezTo>
                    <a:pt x="75" y="90"/>
                    <a:pt x="72" y="92"/>
                    <a:pt x="70" y="92"/>
                  </a:cubicBezTo>
                  <a:cubicBezTo>
                    <a:pt x="70" y="92"/>
                    <a:pt x="70" y="92"/>
                    <a:pt x="70" y="92"/>
                  </a:cubicBezTo>
                  <a:cubicBezTo>
                    <a:pt x="71" y="92"/>
                    <a:pt x="71" y="92"/>
                    <a:pt x="71" y="92"/>
                  </a:cubicBezTo>
                  <a:cubicBezTo>
                    <a:pt x="71" y="93"/>
                    <a:pt x="71" y="93"/>
                    <a:pt x="71" y="93"/>
                  </a:cubicBezTo>
                  <a:cubicBezTo>
                    <a:pt x="72" y="93"/>
                    <a:pt x="73" y="92"/>
                    <a:pt x="75" y="92"/>
                  </a:cubicBezTo>
                  <a:cubicBezTo>
                    <a:pt x="76" y="92"/>
                    <a:pt x="77" y="92"/>
                    <a:pt x="78" y="92"/>
                  </a:cubicBezTo>
                  <a:cubicBezTo>
                    <a:pt x="78" y="92"/>
                    <a:pt x="78" y="92"/>
                    <a:pt x="78" y="92"/>
                  </a:cubicBezTo>
                  <a:cubicBezTo>
                    <a:pt x="77" y="92"/>
                    <a:pt x="77" y="92"/>
                    <a:pt x="77" y="92"/>
                  </a:cubicBezTo>
                  <a:cubicBezTo>
                    <a:pt x="77" y="93"/>
                    <a:pt x="77" y="93"/>
                    <a:pt x="77" y="93"/>
                  </a:cubicBezTo>
                  <a:cubicBezTo>
                    <a:pt x="76" y="94"/>
                    <a:pt x="75" y="95"/>
                    <a:pt x="74" y="96"/>
                  </a:cubicBezTo>
                  <a:cubicBezTo>
                    <a:pt x="71" y="98"/>
                    <a:pt x="68" y="99"/>
                    <a:pt x="65" y="101"/>
                  </a:cubicBezTo>
                  <a:cubicBezTo>
                    <a:pt x="64" y="101"/>
                    <a:pt x="63" y="101"/>
                    <a:pt x="61" y="102"/>
                  </a:cubicBezTo>
                  <a:cubicBezTo>
                    <a:pt x="59" y="103"/>
                    <a:pt x="52" y="104"/>
                    <a:pt x="49" y="103"/>
                  </a:cubicBezTo>
                  <a:cubicBezTo>
                    <a:pt x="48" y="103"/>
                    <a:pt x="47" y="102"/>
                    <a:pt x="46" y="101"/>
                  </a:cubicBezTo>
                  <a:cubicBezTo>
                    <a:pt x="43" y="98"/>
                    <a:pt x="40" y="96"/>
                    <a:pt x="38" y="92"/>
                  </a:cubicBezTo>
                  <a:cubicBezTo>
                    <a:pt x="32" y="83"/>
                    <a:pt x="27" y="70"/>
                    <a:pt x="28" y="65"/>
                  </a:cubicBezTo>
                  <a:cubicBezTo>
                    <a:pt x="29" y="61"/>
                    <a:pt x="31" y="60"/>
                    <a:pt x="34" y="58"/>
                  </a:cubicBezTo>
                  <a:cubicBezTo>
                    <a:pt x="35" y="57"/>
                    <a:pt x="36" y="57"/>
                    <a:pt x="37" y="56"/>
                  </a:cubicBezTo>
                  <a:cubicBezTo>
                    <a:pt x="39" y="55"/>
                    <a:pt x="40" y="54"/>
                    <a:pt x="41" y="53"/>
                  </a:cubicBezTo>
                  <a:cubicBezTo>
                    <a:pt x="43" y="52"/>
                    <a:pt x="43" y="50"/>
                    <a:pt x="45" y="49"/>
                  </a:cubicBezTo>
                  <a:cubicBezTo>
                    <a:pt x="46" y="47"/>
                    <a:pt x="52" y="44"/>
                    <a:pt x="54" y="43"/>
                  </a:cubicBezTo>
                  <a:cubicBezTo>
                    <a:pt x="55" y="43"/>
                    <a:pt x="57" y="43"/>
                    <a:pt x="58" y="43"/>
                  </a:cubicBezTo>
                  <a:cubicBezTo>
                    <a:pt x="58" y="42"/>
                    <a:pt x="58" y="42"/>
                    <a:pt x="58" y="42"/>
                  </a:cubicBezTo>
                  <a:cubicBezTo>
                    <a:pt x="59" y="42"/>
                    <a:pt x="62" y="42"/>
                    <a:pt x="62" y="41"/>
                  </a:cubicBezTo>
                  <a:cubicBezTo>
                    <a:pt x="63" y="40"/>
                    <a:pt x="62" y="31"/>
                    <a:pt x="62" y="29"/>
                  </a:cubicBezTo>
                  <a:cubicBezTo>
                    <a:pt x="62" y="27"/>
                    <a:pt x="62" y="23"/>
                    <a:pt x="63" y="20"/>
                  </a:cubicBezTo>
                  <a:cubicBezTo>
                    <a:pt x="63" y="19"/>
                    <a:pt x="64" y="18"/>
                    <a:pt x="64" y="17"/>
                  </a:cubicBezTo>
                  <a:cubicBezTo>
                    <a:pt x="64" y="14"/>
                    <a:pt x="63" y="11"/>
                    <a:pt x="63" y="8"/>
                  </a:cubicBezTo>
                  <a:cubicBezTo>
                    <a:pt x="64" y="6"/>
                    <a:pt x="65" y="5"/>
                    <a:pt x="67" y="4"/>
                  </a:cubicBezTo>
                  <a:cubicBezTo>
                    <a:pt x="68" y="4"/>
                    <a:pt x="69" y="5"/>
                    <a:pt x="70" y="6"/>
                  </a:cubicBezTo>
                  <a:cubicBezTo>
                    <a:pt x="73" y="11"/>
                    <a:pt x="72" y="12"/>
                    <a:pt x="72" y="17"/>
                  </a:cubicBezTo>
                  <a:cubicBezTo>
                    <a:pt x="72" y="19"/>
                    <a:pt x="73" y="21"/>
                    <a:pt x="73" y="23"/>
                  </a:cubicBezTo>
                  <a:cubicBezTo>
                    <a:pt x="73" y="25"/>
                    <a:pt x="72" y="26"/>
                    <a:pt x="72" y="28"/>
                  </a:cubicBezTo>
                  <a:cubicBezTo>
                    <a:pt x="72" y="30"/>
                    <a:pt x="73" y="32"/>
                    <a:pt x="73" y="34"/>
                  </a:cubicBezTo>
                  <a:cubicBezTo>
                    <a:pt x="73" y="37"/>
                    <a:pt x="71" y="39"/>
                    <a:pt x="71" y="41"/>
                  </a:cubicBezTo>
                  <a:cubicBezTo>
                    <a:pt x="71" y="43"/>
                    <a:pt x="71" y="45"/>
                    <a:pt x="71" y="47"/>
                  </a:cubicBezTo>
                  <a:cubicBezTo>
                    <a:pt x="71" y="50"/>
                    <a:pt x="71" y="52"/>
                    <a:pt x="71" y="55"/>
                  </a:cubicBezTo>
                  <a:cubicBezTo>
                    <a:pt x="71" y="56"/>
                    <a:pt x="71" y="56"/>
                    <a:pt x="72" y="57"/>
                  </a:cubicBezTo>
                  <a:cubicBezTo>
                    <a:pt x="74" y="59"/>
                    <a:pt x="78" y="60"/>
                    <a:pt x="81" y="61"/>
                  </a:cubicBezTo>
                  <a:cubicBezTo>
                    <a:pt x="83" y="62"/>
                    <a:pt x="87" y="63"/>
                    <a:pt x="89" y="61"/>
                  </a:cubicBezTo>
                  <a:cubicBezTo>
                    <a:pt x="89" y="60"/>
                    <a:pt x="90" y="59"/>
                    <a:pt x="90" y="58"/>
                  </a:cubicBezTo>
                  <a:cubicBezTo>
                    <a:pt x="91" y="56"/>
                    <a:pt x="93" y="55"/>
                    <a:pt x="93" y="53"/>
                  </a:cubicBezTo>
                  <a:cubicBezTo>
                    <a:pt x="94" y="50"/>
                    <a:pt x="93" y="48"/>
                    <a:pt x="95" y="47"/>
                  </a:cubicBezTo>
                  <a:cubicBezTo>
                    <a:pt x="97" y="43"/>
                    <a:pt x="101" y="43"/>
                    <a:pt x="102" y="47"/>
                  </a:cubicBezTo>
                  <a:cubicBezTo>
                    <a:pt x="102" y="49"/>
                    <a:pt x="103" y="51"/>
                    <a:pt x="103" y="53"/>
                  </a:cubicBezTo>
                  <a:cubicBezTo>
                    <a:pt x="98" y="55"/>
                    <a:pt x="100" y="61"/>
                    <a:pt x="98"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22"/>
            <p:cNvSpPr>
              <a:spLocks/>
            </p:cNvSpPr>
            <p:nvPr userDrawn="1"/>
          </p:nvSpPr>
          <p:spPr bwMode="auto">
            <a:xfrm>
              <a:off x="-1" y="266"/>
              <a:ext cx="91" cy="110"/>
            </a:xfrm>
            <a:custGeom>
              <a:avLst/>
              <a:gdLst>
                <a:gd name="T0" fmla="*/ 28 w 44"/>
                <a:gd name="T1" fmla="*/ 10 h 53"/>
                <a:gd name="T2" fmla="*/ 11 w 44"/>
                <a:gd name="T3" fmla="*/ 26 h 53"/>
                <a:gd name="T4" fmla="*/ 28 w 44"/>
                <a:gd name="T5" fmla="*/ 42 h 53"/>
                <a:gd name="T6" fmla="*/ 44 w 44"/>
                <a:gd name="T7" fmla="*/ 36 h 53"/>
                <a:gd name="T8" fmla="*/ 44 w 44"/>
                <a:gd name="T9" fmla="*/ 48 h 53"/>
                <a:gd name="T10" fmla="*/ 27 w 44"/>
                <a:gd name="T11" fmla="*/ 53 h 53"/>
                <a:gd name="T12" fmla="*/ 0 w 44"/>
                <a:gd name="T13" fmla="*/ 26 h 53"/>
                <a:gd name="T14" fmla="*/ 27 w 44"/>
                <a:gd name="T15" fmla="*/ 0 h 53"/>
                <a:gd name="T16" fmla="*/ 44 w 44"/>
                <a:gd name="T17" fmla="*/ 4 h 53"/>
                <a:gd name="T18" fmla="*/ 44 w 44"/>
                <a:gd name="T19" fmla="*/ 16 h 53"/>
                <a:gd name="T20" fmla="*/ 28 w 44"/>
                <a:gd name="T21"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28" y="10"/>
                  </a:moveTo>
                  <a:cubicBezTo>
                    <a:pt x="18" y="10"/>
                    <a:pt x="11" y="18"/>
                    <a:pt x="11" y="26"/>
                  </a:cubicBezTo>
                  <a:cubicBezTo>
                    <a:pt x="11" y="36"/>
                    <a:pt x="19" y="42"/>
                    <a:pt x="28" y="42"/>
                  </a:cubicBezTo>
                  <a:cubicBezTo>
                    <a:pt x="34" y="42"/>
                    <a:pt x="39" y="40"/>
                    <a:pt x="44" y="36"/>
                  </a:cubicBezTo>
                  <a:cubicBezTo>
                    <a:pt x="44" y="48"/>
                    <a:pt x="44" y="48"/>
                    <a:pt x="44" y="48"/>
                  </a:cubicBezTo>
                  <a:cubicBezTo>
                    <a:pt x="39" y="51"/>
                    <a:pt x="32" y="53"/>
                    <a:pt x="27" y="53"/>
                  </a:cubicBezTo>
                  <a:cubicBezTo>
                    <a:pt x="12" y="53"/>
                    <a:pt x="0" y="41"/>
                    <a:pt x="0" y="26"/>
                  </a:cubicBezTo>
                  <a:cubicBezTo>
                    <a:pt x="0" y="12"/>
                    <a:pt x="12" y="0"/>
                    <a:pt x="27" y="0"/>
                  </a:cubicBezTo>
                  <a:cubicBezTo>
                    <a:pt x="33" y="0"/>
                    <a:pt x="39" y="2"/>
                    <a:pt x="44" y="4"/>
                  </a:cubicBezTo>
                  <a:cubicBezTo>
                    <a:pt x="44" y="16"/>
                    <a:pt x="44" y="16"/>
                    <a:pt x="44" y="16"/>
                  </a:cubicBezTo>
                  <a:cubicBezTo>
                    <a:pt x="38" y="12"/>
                    <a:pt x="33" y="10"/>
                    <a:pt x="28"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3"/>
            <p:cNvSpPr>
              <a:spLocks/>
            </p:cNvSpPr>
            <p:nvPr userDrawn="1"/>
          </p:nvSpPr>
          <p:spPr bwMode="auto">
            <a:xfrm>
              <a:off x="107" y="268"/>
              <a:ext cx="72" cy="104"/>
            </a:xfrm>
            <a:custGeom>
              <a:avLst/>
              <a:gdLst>
                <a:gd name="T0" fmla="*/ 25 w 35"/>
                <a:gd name="T1" fmla="*/ 50 h 50"/>
                <a:gd name="T2" fmla="*/ 25 w 35"/>
                <a:gd name="T3" fmla="*/ 32 h 50"/>
                <a:gd name="T4" fmla="*/ 18 w 35"/>
                <a:gd name="T5" fmla="*/ 24 h 50"/>
                <a:gd name="T6" fmla="*/ 11 w 35"/>
                <a:gd name="T7" fmla="*/ 27 h 50"/>
                <a:gd name="T8" fmla="*/ 11 w 35"/>
                <a:gd name="T9" fmla="*/ 50 h 50"/>
                <a:gd name="T10" fmla="*/ 0 w 35"/>
                <a:gd name="T11" fmla="*/ 50 h 50"/>
                <a:gd name="T12" fmla="*/ 0 w 35"/>
                <a:gd name="T13" fmla="*/ 0 h 50"/>
                <a:gd name="T14" fmla="*/ 11 w 35"/>
                <a:gd name="T15" fmla="*/ 0 h 50"/>
                <a:gd name="T16" fmla="*/ 11 w 35"/>
                <a:gd name="T17" fmla="*/ 19 h 50"/>
                <a:gd name="T18" fmla="*/ 21 w 35"/>
                <a:gd name="T19" fmla="*/ 15 h 50"/>
                <a:gd name="T20" fmla="*/ 35 w 35"/>
                <a:gd name="T21" fmla="*/ 31 h 50"/>
                <a:gd name="T22" fmla="*/ 35 w 35"/>
                <a:gd name="T23" fmla="*/ 50 h 50"/>
                <a:gd name="T24" fmla="*/ 25 w 35"/>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0">
                  <a:moveTo>
                    <a:pt x="25" y="50"/>
                  </a:moveTo>
                  <a:cubicBezTo>
                    <a:pt x="25" y="32"/>
                    <a:pt x="25" y="32"/>
                    <a:pt x="25" y="32"/>
                  </a:cubicBezTo>
                  <a:cubicBezTo>
                    <a:pt x="25" y="26"/>
                    <a:pt x="21" y="24"/>
                    <a:pt x="18" y="24"/>
                  </a:cubicBezTo>
                  <a:cubicBezTo>
                    <a:pt x="15" y="24"/>
                    <a:pt x="13" y="25"/>
                    <a:pt x="11" y="27"/>
                  </a:cubicBezTo>
                  <a:cubicBezTo>
                    <a:pt x="11" y="50"/>
                    <a:pt x="11" y="50"/>
                    <a:pt x="11" y="50"/>
                  </a:cubicBezTo>
                  <a:cubicBezTo>
                    <a:pt x="0" y="50"/>
                    <a:pt x="0" y="50"/>
                    <a:pt x="0" y="50"/>
                  </a:cubicBezTo>
                  <a:cubicBezTo>
                    <a:pt x="0" y="0"/>
                    <a:pt x="0" y="0"/>
                    <a:pt x="0" y="0"/>
                  </a:cubicBezTo>
                  <a:cubicBezTo>
                    <a:pt x="11" y="0"/>
                    <a:pt x="11" y="0"/>
                    <a:pt x="11" y="0"/>
                  </a:cubicBezTo>
                  <a:cubicBezTo>
                    <a:pt x="11" y="19"/>
                    <a:pt x="11" y="19"/>
                    <a:pt x="11" y="19"/>
                  </a:cubicBezTo>
                  <a:cubicBezTo>
                    <a:pt x="13" y="17"/>
                    <a:pt x="17" y="15"/>
                    <a:pt x="21" y="15"/>
                  </a:cubicBezTo>
                  <a:cubicBezTo>
                    <a:pt x="27" y="15"/>
                    <a:pt x="35" y="19"/>
                    <a:pt x="35" y="31"/>
                  </a:cubicBezTo>
                  <a:cubicBezTo>
                    <a:pt x="35" y="50"/>
                    <a:pt x="35" y="50"/>
                    <a:pt x="35" y="50"/>
                  </a:cubicBezTo>
                  <a:lnTo>
                    <a:pt x="2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4"/>
            <p:cNvSpPr>
              <a:spLocks noEditPoints="1"/>
            </p:cNvSpPr>
            <p:nvPr userDrawn="1"/>
          </p:nvSpPr>
          <p:spPr bwMode="auto">
            <a:xfrm>
              <a:off x="197" y="266"/>
              <a:ext cx="27" cy="106"/>
            </a:xfrm>
            <a:custGeom>
              <a:avLst/>
              <a:gdLst>
                <a:gd name="T0" fmla="*/ 15 w 27"/>
                <a:gd name="T1" fmla="*/ 29 h 106"/>
                <a:gd name="T2" fmla="*/ 0 w 27"/>
                <a:gd name="T3" fmla="*/ 14 h 106"/>
                <a:gd name="T4" fmla="*/ 15 w 27"/>
                <a:gd name="T5" fmla="*/ 0 h 106"/>
                <a:gd name="T6" fmla="*/ 27 w 27"/>
                <a:gd name="T7" fmla="*/ 14 h 106"/>
                <a:gd name="T8" fmla="*/ 15 w 27"/>
                <a:gd name="T9" fmla="*/ 29 h 106"/>
                <a:gd name="T10" fmla="*/ 3 w 27"/>
                <a:gd name="T11" fmla="*/ 35 h 106"/>
                <a:gd name="T12" fmla="*/ 25 w 27"/>
                <a:gd name="T13" fmla="*/ 35 h 106"/>
                <a:gd name="T14" fmla="*/ 25 w 27"/>
                <a:gd name="T15" fmla="*/ 106 h 106"/>
                <a:gd name="T16" fmla="*/ 3 w 27"/>
                <a:gd name="T17" fmla="*/ 106 h 106"/>
                <a:gd name="T18" fmla="*/ 3 w 27"/>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06">
                  <a:moveTo>
                    <a:pt x="15" y="29"/>
                  </a:moveTo>
                  <a:lnTo>
                    <a:pt x="0" y="14"/>
                  </a:lnTo>
                  <a:lnTo>
                    <a:pt x="15" y="0"/>
                  </a:lnTo>
                  <a:lnTo>
                    <a:pt x="27" y="14"/>
                  </a:lnTo>
                  <a:lnTo>
                    <a:pt x="15" y="29"/>
                  </a:lnTo>
                  <a:close/>
                  <a:moveTo>
                    <a:pt x="3" y="35"/>
                  </a:moveTo>
                  <a:lnTo>
                    <a:pt x="25" y="35"/>
                  </a:lnTo>
                  <a:lnTo>
                    <a:pt x="25" y="106"/>
                  </a:lnTo>
                  <a:lnTo>
                    <a:pt x="3" y="106"/>
                  </a:lnTo>
                  <a:lnTo>
                    <a:pt x="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5"/>
            <p:cNvSpPr>
              <a:spLocks/>
            </p:cNvSpPr>
            <p:nvPr userDrawn="1"/>
          </p:nvSpPr>
          <p:spPr bwMode="auto">
            <a:xfrm>
              <a:off x="243" y="268"/>
              <a:ext cx="39" cy="106"/>
            </a:xfrm>
            <a:custGeom>
              <a:avLst/>
              <a:gdLst>
                <a:gd name="T0" fmla="*/ 12 w 19"/>
                <a:gd name="T1" fmla="*/ 51 h 51"/>
                <a:gd name="T2" fmla="*/ 0 w 19"/>
                <a:gd name="T3" fmla="*/ 39 h 51"/>
                <a:gd name="T4" fmla="*/ 0 w 19"/>
                <a:gd name="T5" fmla="*/ 0 h 51"/>
                <a:gd name="T6" fmla="*/ 10 w 19"/>
                <a:gd name="T7" fmla="*/ 0 h 51"/>
                <a:gd name="T8" fmla="*/ 10 w 19"/>
                <a:gd name="T9" fmla="*/ 38 h 51"/>
                <a:gd name="T10" fmla="*/ 15 w 19"/>
                <a:gd name="T11" fmla="*/ 42 h 51"/>
                <a:gd name="T12" fmla="*/ 19 w 19"/>
                <a:gd name="T13" fmla="*/ 41 h 51"/>
                <a:gd name="T14" fmla="*/ 19 w 19"/>
                <a:gd name="T15" fmla="*/ 49 h 51"/>
                <a:gd name="T16" fmla="*/ 12 w 19"/>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1">
                  <a:moveTo>
                    <a:pt x="12" y="51"/>
                  </a:moveTo>
                  <a:cubicBezTo>
                    <a:pt x="4" y="51"/>
                    <a:pt x="0" y="46"/>
                    <a:pt x="0" y="39"/>
                  </a:cubicBezTo>
                  <a:cubicBezTo>
                    <a:pt x="0" y="0"/>
                    <a:pt x="0" y="0"/>
                    <a:pt x="0" y="0"/>
                  </a:cubicBezTo>
                  <a:cubicBezTo>
                    <a:pt x="10" y="0"/>
                    <a:pt x="10" y="0"/>
                    <a:pt x="10" y="0"/>
                  </a:cubicBezTo>
                  <a:cubicBezTo>
                    <a:pt x="10" y="38"/>
                    <a:pt x="10" y="38"/>
                    <a:pt x="10" y="38"/>
                  </a:cubicBezTo>
                  <a:cubicBezTo>
                    <a:pt x="10" y="40"/>
                    <a:pt x="11" y="42"/>
                    <a:pt x="15" y="42"/>
                  </a:cubicBezTo>
                  <a:cubicBezTo>
                    <a:pt x="16" y="42"/>
                    <a:pt x="18" y="42"/>
                    <a:pt x="19" y="41"/>
                  </a:cubicBezTo>
                  <a:cubicBezTo>
                    <a:pt x="19" y="49"/>
                    <a:pt x="19" y="49"/>
                    <a:pt x="19" y="49"/>
                  </a:cubicBezTo>
                  <a:cubicBezTo>
                    <a:pt x="17" y="51"/>
                    <a:pt x="15" y="51"/>
                    <a:pt x="12"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6"/>
            <p:cNvSpPr>
              <a:spLocks noEditPoints="1"/>
            </p:cNvSpPr>
            <p:nvPr userDrawn="1"/>
          </p:nvSpPr>
          <p:spPr bwMode="auto">
            <a:xfrm>
              <a:off x="288" y="268"/>
              <a:ext cx="77" cy="106"/>
            </a:xfrm>
            <a:custGeom>
              <a:avLst/>
              <a:gdLst>
                <a:gd name="T0" fmla="*/ 27 w 37"/>
                <a:gd name="T1" fmla="*/ 50 h 51"/>
                <a:gd name="T2" fmla="*/ 27 w 37"/>
                <a:gd name="T3" fmla="*/ 47 h 51"/>
                <a:gd name="T4" fmla="*/ 17 w 37"/>
                <a:gd name="T5" fmla="*/ 51 h 51"/>
                <a:gd name="T6" fmla="*/ 0 w 37"/>
                <a:gd name="T7" fmla="*/ 33 h 51"/>
                <a:gd name="T8" fmla="*/ 17 w 37"/>
                <a:gd name="T9" fmla="*/ 15 h 51"/>
                <a:gd name="T10" fmla="*/ 27 w 37"/>
                <a:gd name="T11" fmla="*/ 19 h 51"/>
                <a:gd name="T12" fmla="*/ 27 w 37"/>
                <a:gd name="T13" fmla="*/ 0 h 51"/>
                <a:gd name="T14" fmla="*/ 37 w 37"/>
                <a:gd name="T15" fmla="*/ 0 h 51"/>
                <a:gd name="T16" fmla="*/ 37 w 37"/>
                <a:gd name="T17" fmla="*/ 50 h 51"/>
                <a:gd name="T18" fmla="*/ 27 w 37"/>
                <a:gd name="T19" fmla="*/ 50 h 51"/>
                <a:gd name="T20" fmla="*/ 27 w 37"/>
                <a:gd name="T21" fmla="*/ 28 h 51"/>
                <a:gd name="T22" fmla="*/ 19 w 37"/>
                <a:gd name="T23" fmla="*/ 24 h 51"/>
                <a:gd name="T24" fmla="*/ 11 w 37"/>
                <a:gd name="T25" fmla="*/ 33 h 51"/>
                <a:gd name="T26" fmla="*/ 20 w 37"/>
                <a:gd name="T27" fmla="*/ 42 h 51"/>
                <a:gd name="T28" fmla="*/ 27 w 37"/>
                <a:gd name="T29" fmla="*/ 38 h 51"/>
                <a:gd name="T30" fmla="*/ 27 w 37"/>
                <a:gd name="T3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51">
                  <a:moveTo>
                    <a:pt x="27" y="50"/>
                  </a:moveTo>
                  <a:cubicBezTo>
                    <a:pt x="27" y="47"/>
                    <a:pt x="27" y="47"/>
                    <a:pt x="27" y="47"/>
                  </a:cubicBezTo>
                  <a:cubicBezTo>
                    <a:pt x="25" y="49"/>
                    <a:pt x="21" y="51"/>
                    <a:pt x="17" y="51"/>
                  </a:cubicBezTo>
                  <a:cubicBezTo>
                    <a:pt x="6" y="51"/>
                    <a:pt x="0" y="42"/>
                    <a:pt x="0" y="33"/>
                  </a:cubicBezTo>
                  <a:cubicBezTo>
                    <a:pt x="0" y="23"/>
                    <a:pt x="8" y="15"/>
                    <a:pt x="17" y="15"/>
                  </a:cubicBezTo>
                  <a:cubicBezTo>
                    <a:pt x="21" y="15"/>
                    <a:pt x="24" y="17"/>
                    <a:pt x="27" y="19"/>
                  </a:cubicBezTo>
                  <a:cubicBezTo>
                    <a:pt x="27" y="0"/>
                    <a:pt x="27" y="0"/>
                    <a:pt x="27" y="0"/>
                  </a:cubicBezTo>
                  <a:cubicBezTo>
                    <a:pt x="37" y="0"/>
                    <a:pt x="37" y="0"/>
                    <a:pt x="37" y="0"/>
                  </a:cubicBezTo>
                  <a:cubicBezTo>
                    <a:pt x="37" y="50"/>
                    <a:pt x="37" y="50"/>
                    <a:pt x="37" y="50"/>
                  </a:cubicBezTo>
                  <a:lnTo>
                    <a:pt x="27" y="50"/>
                  </a:lnTo>
                  <a:close/>
                  <a:moveTo>
                    <a:pt x="27" y="28"/>
                  </a:moveTo>
                  <a:cubicBezTo>
                    <a:pt x="24" y="25"/>
                    <a:pt x="22" y="24"/>
                    <a:pt x="19" y="24"/>
                  </a:cubicBezTo>
                  <a:cubicBezTo>
                    <a:pt x="14" y="24"/>
                    <a:pt x="11" y="29"/>
                    <a:pt x="11" y="33"/>
                  </a:cubicBezTo>
                  <a:cubicBezTo>
                    <a:pt x="11" y="39"/>
                    <a:pt x="16" y="42"/>
                    <a:pt x="20" y="42"/>
                  </a:cubicBezTo>
                  <a:cubicBezTo>
                    <a:pt x="23" y="42"/>
                    <a:pt x="25" y="40"/>
                    <a:pt x="27" y="38"/>
                  </a:cubicBezTo>
                  <a:lnTo>
                    <a:pt x="2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7"/>
            <p:cNvSpPr>
              <a:spLocks/>
            </p:cNvSpPr>
            <p:nvPr userDrawn="1"/>
          </p:nvSpPr>
          <p:spPr bwMode="auto">
            <a:xfrm>
              <a:off x="412" y="266"/>
              <a:ext cx="73" cy="110"/>
            </a:xfrm>
            <a:custGeom>
              <a:avLst/>
              <a:gdLst>
                <a:gd name="T0" fmla="*/ 18 w 35"/>
                <a:gd name="T1" fmla="*/ 53 h 53"/>
                <a:gd name="T2" fmla="*/ 0 w 35"/>
                <a:gd name="T3" fmla="*/ 41 h 53"/>
                <a:gd name="T4" fmla="*/ 10 w 35"/>
                <a:gd name="T5" fmla="*/ 36 h 53"/>
                <a:gd name="T6" fmla="*/ 18 w 35"/>
                <a:gd name="T7" fmla="*/ 43 h 53"/>
                <a:gd name="T8" fmla="*/ 24 w 35"/>
                <a:gd name="T9" fmla="*/ 37 h 53"/>
                <a:gd name="T10" fmla="*/ 3 w 35"/>
                <a:gd name="T11" fmla="*/ 15 h 53"/>
                <a:gd name="T12" fmla="*/ 18 w 35"/>
                <a:gd name="T13" fmla="*/ 0 h 53"/>
                <a:gd name="T14" fmla="*/ 33 w 35"/>
                <a:gd name="T15" fmla="*/ 9 h 53"/>
                <a:gd name="T16" fmla="*/ 24 w 35"/>
                <a:gd name="T17" fmla="*/ 14 h 53"/>
                <a:gd name="T18" fmla="*/ 18 w 35"/>
                <a:gd name="T19" fmla="*/ 10 h 53"/>
                <a:gd name="T20" fmla="*/ 13 w 35"/>
                <a:gd name="T21" fmla="*/ 14 h 53"/>
                <a:gd name="T22" fmla="*/ 35 w 35"/>
                <a:gd name="T23" fmla="*/ 36 h 53"/>
                <a:gd name="T24" fmla="*/ 18 w 35"/>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3">
                  <a:moveTo>
                    <a:pt x="18" y="53"/>
                  </a:moveTo>
                  <a:cubicBezTo>
                    <a:pt x="8" y="53"/>
                    <a:pt x="3" y="46"/>
                    <a:pt x="0" y="41"/>
                  </a:cubicBezTo>
                  <a:cubicBezTo>
                    <a:pt x="10" y="36"/>
                    <a:pt x="10" y="36"/>
                    <a:pt x="10" y="36"/>
                  </a:cubicBezTo>
                  <a:cubicBezTo>
                    <a:pt x="11" y="39"/>
                    <a:pt x="13" y="43"/>
                    <a:pt x="18" y="43"/>
                  </a:cubicBezTo>
                  <a:cubicBezTo>
                    <a:pt x="21" y="43"/>
                    <a:pt x="24" y="40"/>
                    <a:pt x="24" y="37"/>
                  </a:cubicBezTo>
                  <a:cubicBezTo>
                    <a:pt x="24" y="29"/>
                    <a:pt x="3" y="30"/>
                    <a:pt x="3" y="15"/>
                  </a:cubicBezTo>
                  <a:cubicBezTo>
                    <a:pt x="3" y="7"/>
                    <a:pt x="9" y="0"/>
                    <a:pt x="18" y="0"/>
                  </a:cubicBezTo>
                  <a:cubicBezTo>
                    <a:pt x="24" y="0"/>
                    <a:pt x="30" y="3"/>
                    <a:pt x="33" y="9"/>
                  </a:cubicBezTo>
                  <a:cubicBezTo>
                    <a:pt x="24" y="14"/>
                    <a:pt x="24" y="14"/>
                    <a:pt x="24" y="14"/>
                  </a:cubicBezTo>
                  <a:cubicBezTo>
                    <a:pt x="23" y="12"/>
                    <a:pt x="21" y="10"/>
                    <a:pt x="18" y="10"/>
                  </a:cubicBezTo>
                  <a:cubicBezTo>
                    <a:pt x="15" y="10"/>
                    <a:pt x="13" y="12"/>
                    <a:pt x="13" y="14"/>
                  </a:cubicBezTo>
                  <a:cubicBezTo>
                    <a:pt x="13" y="21"/>
                    <a:pt x="35" y="20"/>
                    <a:pt x="35" y="36"/>
                  </a:cubicBezTo>
                  <a:cubicBezTo>
                    <a:pt x="35" y="44"/>
                    <a:pt x="29" y="53"/>
                    <a:pt x="18"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8"/>
            <p:cNvSpPr>
              <a:spLocks noEditPoints="1"/>
            </p:cNvSpPr>
            <p:nvPr userDrawn="1"/>
          </p:nvSpPr>
          <p:spPr bwMode="auto">
            <a:xfrm>
              <a:off x="497" y="299"/>
              <a:ext cx="64" cy="75"/>
            </a:xfrm>
            <a:custGeom>
              <a:avLst/>
              <a:gdLst>
                <a:gd name="T0" fmla="*/ 22 w 31"/>
                <a:gd name="T1" fmla="*/ 35 h 36"/>
                <a:gd name="T2" fmla="*/ 22 w 31"/>
                <a:gd name="T3" fmla="*/ 32 h 36"/>
                <a:gd name="T4" fmla="*/ 11 w 31"/>
                <a:gd name="T5" fmla="*/ 36 h 36"/>
                <a:gd name="T6" fmla="*/ 0 w 31"/>
                <a:gd name="T7" fmla="*/ 26 h 36"/>
                <a:gd name="T8" fmla="*/ 5 w 31"/>
                <a:gd name="T9" fmla="*/ 17 h 36"/>
                <a:gd name="T10" fmla="*/ 21 w 31"/>
                <a:gd name="T11" fmla="*/ 13 h 36"/>
                <a:gd name="T12" fmla="*/ 14 w 31"/>
                <a:gd name="T13" fmla="*/ 8 h 36"/>
                <a:gd name="T14" fmla="*/ 2 w 31"/>
                <a:gd name="T15" fmla="*/ 12 h 36"/>
                <a:gd name="T16" fmla="*/ 4 w 31"/>
                <a:gd name="T17" fmla="*/ 3 h 36"/>
                <a:gd name="T18" fmla="*/ 17 w 31"/>
                <a:gd name="T19" fmla="*/ 0 h 36"/>
                <a:gd name="T20" fmla="*/ 31 w 31"/>
                <a:gd name="T21" fmla="*/ 14 h 36"/>
                <a:gd name="T22" fmla="*/ 31 w 31"/>
                <a:gd name="T23" fmla="*/ 35 h 36"/>
                <a:gd name="T24" fmla="*/ 22 w 31"/>
                <a:gd name="T25" fmla="*/ 35 h 36"/>
                <a:gd name="T26" fmla="*/ 21 w 31"/>
                <a:gd name="T27" fmla="*/ 19 h 36"/>
                <a:gd name="T28" fmla="*/ 12 w 31"/>
                <a:gd name="T29" fmla="*/ 21 h 36"/>
                <a:gd name="T30" fmla="*/ 9 w 31"/>
                <a:gd name="T31" fmla="*/ 25 h 36"/>
                <a:gd name="T32" fmla="*/ 14 w 31"/>
                <a:gd name="T33" fmla="*/ 29 h 36"/>
                <a:gd name="T34" fmla="*/ 21 w 31"/>
                <a:gd name="T35" fmla="*/ 26 h 36"/>
                <a:gd name="T36" fmla="*/ 21 w 31"/>
                <a:gd name="T3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6">
                  <a:moveTo>
                    <a:pt x="22" y="35"/>
                  </a:moveTo>
                  <a:cubicBezTo>
                    <a:pt x="22" y="32"/>
                    <a:pt x="22" y="32"/>
                    <a:pt x="22" y="32"/>
                  </a:cubicBezTo>
                  <a:cubicBezTo>
                    <a:pt x="19" y="34"/>
                    <a:pt x="14" y="36"/>
                    <a:pt x="11" y="36"/>
                  </a:cubicBezTo>
                  <a:cubicBezTo>
                    <a:pt x="5" y="36"/>
                    <a:pt x="0" y="33"/>
                    <a:pt x="0" y="26"/>
                  </a:cubicBezTo>
                  <a:cubicBezTo>
                    <a:pt x="0" y="23"/>
                    <a:pt x="1" y="19"/>
                    <a:pt x="5" y="17"/>
                  </a:cubicBezTo>
                  <a:cubicBezTo>
                    <a:pt x="9" y="15"/>
                    <a:pt x="15" y="14"/>
                    <a:pt x="21" y="13"/>
                  </a:cubicBezTo>
                  <a:cubicBezTo>
                    <a:pt x="21" y="8"/>
                    <a:pt x="17" y="8"/>
                    <a:pt x="14" y="8"/>
                  </a:cubicBezTo>
                  <a:cubicBezTo>
                    <a:pt x="10" y="8"/>
                    <a:pt x="5" y="10"/>
                    <a:pt x="2" y="12"/>
                  </a:cubicBezTo>
                  <a:cubicBezTo>
                    <a:pt x="4" y="3"/>
                    <a:pt x="4" y="3"/>
                    <a:pt x="4" y="3"/>
                  </a:cubicBezTo>
                  <a:cubicBezTo>
                    <a:pt x="8" y="1"/>
                    <a:pt x="13" y="0"/>
                    <a:pt x="17" y="0"/>
                  </a:cubicBezTo>
                  <a:cubicBezTo>
                    <a:pt x="26" y="0"/>
                    <a:pt x="31" y="4"/>
                    <a:pt x="31" y="14"/>
                  </a:cubicBezTo>
                  <a:cubicBezTo>
                    <a:pt x="31" y="35"/>
                    <a:pt x="31" y="35"/>
                    <a:pt x="31" y="35"/>
                  </a:cubicBezTo>
                  <a:lnTo>
                    <a:pt x="22" y="35"/>
                  </a:lnTo>
                  <a:close/>
                  <a:moveTo>
                    <a:pt x="21" y="19"/>
                  </a:moveTo>
                  <a:cubicBezTo>
                    <a:pt x="16" y="20"/>
                    <a:pt x="14" y="20"/>
                    <a:pt x="12" y="21"/>
                  </a:cubicBezTo>
                  <a:cubicBezTo>
                    <a:pt x="10" y="22"/>
                    <a:pt x="9" y="24"/>
                    <a:pt x="9" y="25"/>
                  </a:cubicBezTo>
                  <a:cubicBezTo>
                    <a:pt x="9" y="27"/>
                    <a:pt x="10" y="29"/>
                    <a:pt x="14" y="29"/>
                  </a:cubicBezTo>
                  <a:cubicBezTo>
                    <a:pt x="15" y="29"/>
                    <a:pt x="19" y="28"/>
                    <a:pt x="21" y="26"/>
                  </a:cubicBezTo>
                  <a:lnTo>
                    <a:pt x="2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9"/>
            <p:cNvSpPr>
              <a:spLocks/>
            </p:cNvSpPr>
            <p:nvPr userDrawn="1"/>
          </p:nvSpPr>
          <p:spPr bwMode="auto">
            <a:xfrm>
              <a:off x="574" y="266"/>
              <a:ext cx="60" cy="106"/>
            </a:xfrm>
            <a:custGeom>
              <a:avLst/>
              <a:gdLst>
                <a:gd name="T0" fmla="*/ 22 w 29"/>
                <a:gd name="T1" fmla="*/ 9 h 51"/>
                <a:gd name="T2" fmla="*/ 16 w 29"/>
                <a:gd name="T3" fmla="*/ 14 h 51"/>
                <a:gd name="T4" fmla="*/ 16 w 29"/>
                <a:gd name="T5" fmla="*/ 17 h 51"/>
                <a:gd name="T6" fmla="*/ 27 w 29"/>
                <a:gd name="T7" fmla="*/ 17 h 51"/>
                <a:gd name="T8" fmla="*/ 27 w 29"/>
                <a:gd name="T9" fmla="*/ 25 h 51"/>
                <a:gd name="T10" fmla="*/ 16 w 29"/>
                <a:gd name="T11" fmla="*/ 25 h 51"/>
                <a:gd name="T12" fmla="*/ 16 w 29"/>
                <a:gd name="T13" fmla="*/ 51 h 51"/>
                <a:gd name="T14" fmla="*/ 6 w 29"/>
                <a:gd name="T15" fmla="*/ 51 h 51"/>
                <a:gd name="T16" fmla="*/ 6 w 29"/>
                <a:gd name="T17" fmla="*/ 25 h 51"/>
                <a:gd name="T18" fmla="*/ 0 w 29"/>
                <a:gd name="T19" fmla="*/ 25 h 51"/>
                <a:gd name="T20" fmla="*/ 0 w 29"/>
                <a:gd name="T21" fmla="*/ 17 h 51"/>
                <a:gd name="T22" fmla="*/ 6 w 29"/>
                <a:gd name="T23" fmla="*/ 17 h 51"/>
                <a:gd name="T24" fmla="*/ 6 w 29"/>
                <a:gd name="T25" fmla="*/ 13 h 51"/>
                <a:gd name="T26" fmla="*/ 19 w 29"/>
                <a:gd name="T27" fmla="*/ 0 h 51"/>
                <a:gd name="T28" fmla="*/ 29 w 29"/>
                <a:gd name="T29" fmla="*/ 2 h 51"/>
                <a:gd name="T30" fmla="*/ 29 w 29"/>
                <a:gd name="T31" fmla="*/ 11 h 51"/>
                <a:gd name="T32" fmla="*/ 22 w 29"/>
                <a:gd name="T33"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1">
                  <a:moveTo>
                    <a:pt x="22" y="9"/>
                  </a:moveTo>
                  <a:cubicBezTo>
                    <a:pt x="18" y="9"/>
                    <a:pt x="16" y="11"/>
                    <a:pt x="16" y="14"/>
                  </a:cubicBezTo>
                  <a:cubicBezTo>
                    <a:pt x="16" y="17"/>
                    <a:pt x="16" y="17"/>
                    <a:pt x="16" y="17"/>
                  </a:cubicBezTo>
                  <a:cubicBezTo>
                    <a:pt x="27" y="17"/>
                    <a:pt x="27" y="17"/>
                    <a:pt x="27" y="17"/>
                  </a:cubicBezTo>
                  <a:cubicBezTo>
                    <a:pt x="27" y="25"/>
                    <a:pt x="27" y="25"/>
                    <a:pt x="27" y="25"/>
                  </a:cubicBezTo>
                  <a:cubicBezTo>
                    <a:pt x="16" y="25"/>
                    <a:pt x="16" y="25"/>
                    <a:pt x="16" y="25"/>
                  </a:cubicBezTo>
                  <a:cubicBezTo>
                    <a:pt x="16" y="51"/>
                    <a:pt x="16" y="51"/>
                    <a:pt x="16" y="51"/>
                  </a:cubicBezTo>
                  <a:cubicBezTo>
                    <a:pt x="6" y="51"/>
                    <a:pt x="6" y="51"/>
                    <a:pt x="6" y="51"/>
                  </a:cubicBezTo>
                  <a:cubicBezTo>
                    <a:pt x="6" y="25"/>
                    <a:pt x="6" y="25"/>
                    <a:pt x="6" y="25"/>
                  </a:cubicBezTo>
                  <a:cubicBezTo>
                    <a:pt x="0" y="25"/>
                    <a:pt x="0" y="25"/>
                    <a:pt x="0" y="25"/>
                  </a:cubicBezTo>
                  <a:cubicBezTo>
                    <a:pt x="0" y="17"/>
                    <a:pt x="0" y="17"/>
                    <a:pt x="0" y="17"/>
                  </a:cubicBezTo>
                  <a:cubicBezTo>
                    <a:pt x="6" y="17"/>
                    <a:pt x="6" y="17"/>
                    <a:pt x="6" y="17"/>
                  </a:cubicBezTo>
                  <a:cubicBezTo>
                    <a:pt x="6" y="13"/>
                    <a:pt x="6" y="13"/>
                    <a:pt x="6" y="13"/>
                  </a:cubicBezTo>
                  <a:cubicBezTo>
                    <a:pt x="6" y="5"/>
                    <a:pt x="11" y="0"/>
                    <a:pt x="19" y="0"/>
                  </a:cubicBezTo>
                  <a:cubicBezTo>
                    <a:pt x="24" y="0"/>
                    <a:pt x="27" y="1"/>
                    <a:pt x="29" y="2"/>
                  </a:cubicBezTo>
                  <a:cubicBezTo>
                    <a:pt x="29" y="11"/>
                    <a:pt x="29" y="11"/>
                    <a:pt x="29" y="11"/>
                  </a:cubicBezTo>
                  <a:cubicBezTo>
                    <a:pt x="27" y="10"/>
                    <a:pt x="25" y="9"/>
                    <a:pt x="2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0"/>
            <p:cNvSpPr>
              <a:spLocks noEditPoints="1"/>
            </p:cNvSpPr>
            <p:nvPr userDrawn="1"/>
          </p:nvSpPr>
          <p:spPr bwMode="auto">
            <a:xfrm>
              <a:off x="631" y="299"/>
              <a:ext cx="75" cy="77"/>
            </a:xfrm>
            <a:custGeom>
              <a:avLst/>
              <a:gdLst>
                <a:gd name="T0" fmla="*/ 11 w 36"/>
                <a:gd name="T1" fmla="*/ 21 h 37"/>
                <a:gd name="T2" fmla="*/ 21 w 36"/>
                <a:gd name="T3" fmla="*/ 29 h 37"/>
                <a:gd name="T4" fmla="*/ 35 w 36"/>
                <a:gd name="T5" fmla="*/ 24 h 37"/>
                <a:gd name="T6" fmla="*/ 35 w 36"/>
                <a:gd name="T7" fmla="*/ 32 h 37"/>
                <a:gd name="T8" fmla="*/ 19 w 36"/>
                <a:gd name="T9" fmla="*/ 37 h 37"/>
                <a:gd name="T10" fmla="*/ 0 w 36"/>
                <a:gd name="T11" fmla="*/ 18 h 37"/>
                <a:gd name="T12" fmla="*/ 19 w 36"/>
                <a:gd name="T13" fmla="*/ 0 h 37"/>
                <a:gd name="T14" fmla="*/ 36 w 36"/>
                <a:gd name="T15" fmla="*/ 21 h 37"/>
                <a:gd name="T16" fmla="*/ 11 w 36"/>
                <a:gd name="T17" fmla="*/ 21 h 37"/>
                <a:gd name="T18" fmla="*/ 19 w 36"/>
                <a:gd name="T19" fmla="*/ 8 h 37"/>
                <a:gd name="T20" fmla="*/ 11 w 36"/>
                <a:gd name="T21" fmla="*/ 14 h 37"/>
                <a:gd name="T22" fmla="*/ 25 w 36"/>
                <a:gd name="T23" fmla="*/ 14 h 37"/>
                <a:gd name="T24" fmla="*/ 19 w 36"/>
                <a:gd name="T2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7">
                  <a:moveTo>
                    <a:pt x="11" y="21"/>
                  </a:moveTo>
                  <a:cubicBezTo>
                    <a:pt x="11" y="25"/>
                    <a:pt x="15" y="29"/>
                    <a:pt x="21" y="29"/>
                  </a:cubicBezTo>
                  <a:cubicBezTo>
                    <a:pt x="25" y="29"/>
                    <a:pt x="32" y="26"/>
                    <a:pt x="35" y="24"/>
                  </a:cubicBezTo>
                  <a:cubicBezTo>
                    <a:pt x="35" y="32"/>
                    <a:pt x="35" y="32"/>
                    <a:pt x="35" y="32"/>
                  </a:cubicBezTo>
                  <a:cubicBezTo>
                    <a:pt x="31" y="35"/>
                    <a:pt x="25" y="37"/>
                    <a:pt x="19" y="37"/>
                  </a:cubicBezTo>
                  <a:cubicBezTo>
                    <a:pt x="8" y="37"/>
                    <a:pt x="0" y="29"/>
                    <a:pt x="0" y="18"/>
                  </a:cubicBezTo>
                  <a:cubicBezTo>
                    <a:pt x="0" y="9"/>
                    <a:pt x="7" y="0"/>
                    <a:pt x="19" y="0"/>
                  </a:cubicBezTo>
                  <a:cubicBezTo>
                    <a:pt x="26" y="0"/>
                    <a:pt x="36" y="4"/>
                    <a:pt x="36" y="21"/>
                  </a:cubicBezTo>
                  <a:lnTo>
                    <a:pt x="11" y="21"/>
                  </a:lnTo>
                  <a:close/>
                  <a:moveTo>
                    <a:pt x="19" y="8"/>
                  </a:moveTo>
                  <a:cubicBezTo>
                    <a:pt x="15" y="8"/>
                    <a:pt x="12" y="11"/>
                    <a:pt x="11" y="14"/>
                  </a:cubicBezTo>
                  <a:cubicBezTo>
                    <a:pt x="25" y="14"/>
                    <a:pt x="25" y="14"/>
                    <a:pt x="25" y="14"/>
                  </a:cubicBezTo>
                  <a:cubicBezTo>
                    <a:pt x="25" y="10"/>
                    <a:pt x="22" y="8"/>
                    <a:pt x="1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1"/>
            <p:cNvSpPr>
              <a:spLocks/>
            </p:cNvSpPr>
            <p:nvPr userDrawn="1"/>
          </p:nvSpPr>
          <p:spPr bwMode="auto">
            <a:xfrm>
              <a:off x="716" y="282"/>
              <a:ext cx="60" cy="92"/>
            </a:xfrm>
            <a:custGeom>
              <a:avLst/>
              <a:gdLst>
                <a:gd name="T0" fmla="*/ 20 w 29"/>
                <a:gd name="T1" fmla="*/ 44 h 44"/>
                <a:gd name="T2" fmla="*/ 6 w 29"/>
                <a:gd name="T3" fmla="*/ 32 h 44"/>
                <a:gd name="T4" fmla="*/ 6 w 29"/>
                <a:gd name="T5" fmla="*/ 17 h 44"/>
                <a:gd name="T6" fmla="*/ 0 w 29"/>
                <a:gd name="T7" fmla="*/ 17 h 44"/>
                <a:gd name="T8" fmla="*/ 0 w 29"/>
                <a:gd name="T9" fmla="*/ 9 h 44"/>
                <a:gd name="T10" fmla="*/ 6 w 29"/>
                <a:gd name="T11" fmla="*/ 9 h 44"/>
                <a:gd name="T12" fmla="*/ 6 w 29"/>
                <a:gd name="T13" fmla="*/ 0 h 44"/>
                <a:gd name="T14" fmla="*/ 17 w 29"/>
                <a:gd name="T15" fmla="*/ 0 h 44"/>
                <a:gd name="T16" fmla="*/ 17 w 29"/>
                <a:gd name="T17" fmla="*/ 9 h 44"/>
                <a:gd name="T18" fmla="*/ 28 w 29"/>
                <a:gd name="T19" fmla="*/ 9 h 44"/>
                <a:gd name="T20" fmla="*/ 28 w 29"/>
                <a:gd name="T21" fmla="*/ 17 h 44"/>
                <a:gd name="T22" fmla="*/ 17 w 29"/>
                <a:gd name="T23" fmla="*/ 17 h 44"/>
                <a:gd name="T24" fmla="*/ 17 w 29"/>
                <a:gd name="T25" fmla="*/ 30 h 44"/>
                <a:gd name="T26" fmla="*/ 22 w 29"/>
                <a:gd name="T27" fmla="*/ 36 h 44"/>
                <a:gd name="T28" fmla="*/ 29 w 29"/>
                <a:gd name="T29" fmla="*/ 33 h 44"/>
                <a:gd name="T30" fmla="*/ 29 w 29"/>
                <a:gd name="T31" fmla="*/ 42 h 44"/>
                <a:gd name="T32" fmla="*/ 20 w 29"/>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4">
                  <a:moveTo>
                    <a:pt x="20" y="44"/>
                  </a:moveTo>
                  <a:cubicBezTo>
                    <a:pt x="12" y="44"/>
                    <a:pt x="6" y="40"/>
                    <a:pt x="6" y="32"/>
                  </a:cubicBezTo>
                  <a:cubicBezTo>
                    <a:pt x="6" y="17"/>
                    <a:pt x="6" y="17"/>
                    <a:pt x="6" y="17"/>
                  </a:cubicBezTo>
                  <a:cubicBezTo>
                    <a:pt x="0" y="17"/>
                    <a:pt x="0" y="17"/>
                    <a:pt x="0" y="17"/>
                  </a:cubicBezTo>
                  <a:cubicBezTo>
                    <a:pt x="0" y="9"/>
                    <a:pt x="0" y="9"/>
                    <a:pt x="0" y="9"/>
                  </a:cubicBezTo>
                  <a:cubicBezTo>
                    <a:pt x="6" y="9"/>
                    <a:pt x="6" y="9"/>
                    <a:pt x="6" y="9"/>
                  </a:cubicBezTo>
                  <a:cubicBezTo>
                    <a:pt x="6" y="0"/>
                    <a:pt x="6" y="0"/>
                    <a:pt x="6" y="0"/>
                  </a:cubicBezTo>
                  <a:cubicBezTo>
                    <a:pt x="17" y="0"/>
                    <a:pt x="17" y="0"/>
                    <a:pt x="17" y="0"/>
                  </a:cubicBezTo>
                  <a:cubicBezTo>
                    <a:pt x="17" y="9"/>
                    <a:pt x="17" y="9"/>
                    <a:pt x="17" y="9"/>
                  </a:cubicBezTo>
                  <a:cubicBezTo>
                    <a:pt x="28" y="9"/>
                    <a:pt x="28" y="9"/>
                    <a:pt x="28" y="9"/>
                  </a:cubicBezTo>
                  <a:cubicBezTo>
                    <a:pt x="28" y="17"/>
                    <a:pt x="28" y="17"/>
                    <a:pt x="28" y="17"/>
                  </a:cubicBezTo>
                  <a:cubicBezTo>
                    <a:pt x="17" y="17"/>
                    <a:pt x="17" y="17"/>
                    <a:pt x="17" y="17"/>
                  </a:cubicBezTo>
                  <a:cubicBezTo>
                    <a:pt x="17" y="30"/>
                    <a:pt x="17" y="30"/>
                    <a:pt x="17" y="30"/>
                  </a:cubicBezTo>
                  <a:cubicBezTo>
                    <a:pt x="17" y="34"/>
                    <a:pt x="19" y="36"/>
                    <a:pt x="22" y="36"/>
                  </a:cubicBezTo>
                  <a:cubicBezTo>
                    <a:pt x="25" y="36"/>
                    <a:pt x="28" y="34"/>
                    <a:pt x="29" y="33"/>
                  </a:cubicBezTo>
                  <a:cubicBezTo>
                    <a:pt x="29" y="42"/>
                    <a:pt x="29" y="42"/>
                    <a:pt x="29" y="42"/>
                  </a:cubicBezTo>
                  <a:cubicBezTo>
                    <a:pt x="26" y="43"/>
                    <a:pt x="23" y="44"/>
                    <a:pt x="20"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2"/>
            <p:cNvSpPr>
              <a:spLocks/>
            </p:cNvSpPr>
            <p:nvPr userDrawn="1"/>
          </p:nvSpPr>
          <p:spPr bwMode="auto">
            <a:xfrm>
              <a:off x="776" y="301"/>
              <a:ext cx="85" cy="108"/>
            </a:xfrm>
            <a:custGeom>
              <a:avLst/>
              <a:gdLst>
                <a:gd name="T0" fmla="*/ 20 w 41"/>
                <a:gd name="T1" fmla="*/ 42 h 52"/>
                <a:gd name="T2" fmla="*/ 7 w 41"/>
                <a:gd name="T3" fmla="*/ 52 h 52"/>
                <a:gd name="T4" fmla="*/ 0 w 41"/>
                <a:gd name="T5" fmla="*/ 51 h 52"/>
                <a:gd name="T6" fmla="*/ 0 w 41"/>
                <a:gd name="T7" fmla="*/ 43 h 52"/>
                <a:gd name="T8" fmla="*/ 5 w 41"/>
                <a:gd name="T9" fmla="*/ 44 h 52"/>
                <a:gd name="T10" fmla="*/ 10 w 41"/>
                <a:gd name="T11" fmla="*/ 40 h 52"/>
                <a:gd name="T12" fmla="*/ 15 w 41"/>
                <a:gd name="T13" fmla="*/ 31 h 52"/>
                <a:gd name="T14" fmla="*/ 0 w 41"/>
                <a:gd name="T15" fmla="*/ 0 h 52"/>
                <a:gd name="T16" fmla="*/ 12 w 41"/>
                <a:gd name="T17" fmla="*/ 0 h 52"/>
                <a:gd name="T18" fmla="*/ 21 w 41"/>
                <a:gd name="T19" fmla="*/ 20 h 52"/>
                <a:gd name="T20" fmla="*/ 29 w 41"/>
                <a:gd name="T21" fmla="*/ 0 h 52"/>
                <a:gd name="T22" fmla="*/ 41 w 41"/>
                <a:gd name="T23" fmla="*/ 0 h 52"/>
                <a:gd name="T24" fmla="*/ 20 w 41"/>
                <a:gd name="T25"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2">
                  <a:moveTo>
                    <a:pt x="20" y="42"/>
                  </a:moveTo>
                  <a:cubicBezTo>
                    <a:pt x="17" y="49"/>
                    <a:pt x="13" y="52"/>
                    <a:pt x="7" y="52"/>
                  </a:cubicBezTo>
                  <a:cubicBezTo>
                    <a:pt x="4" y="52"/>
                    <a:pt x="1" y="52"/>
                    <a:pt x="0" y="51"/>
                  </a:cubicBezTo>
                  <a:cubicBezTo>
                    <a:pt x="0" y="43"/>
                    <a:pt x="0" y="43"/>
                    <a:pt x="0" y="43"/>
                  </a:cubicBezTo>
                  <a:cubicBezTo>
                    <a:pt x="2" y="43"/>
                    <a:pt x="3" y="44"/>
                    <a:pt x="5" y="44"/>
                  </a:cubicBezTo>
                  <a:cubicBezTo>
                    <a:pt x="8" y="44"/>
                    <a:pt x="9" y="42"/>
                    <a:pt x="10" y="40"/>
                  </a:cubicBezTo>
                  <a:cubicBezTo>
                    <a:pt x="15" y="31"/>
                    <a:pt x="15" y="31"/>
                    <a:pt x="15" y="31"/>
                  </a:cubicBezTo>
                  <a:cubicBezTo>
                    <a:pt x="0" y="0"/>
                    <a:pt x="0" y="0"/>
                    <a:pt x="0" y="0"/>
                  </a:cubicBezTo>
                  <a:cubicBezTo>
                    <a:pt x="12" y="0"/>
                    <a:pt x="12" y="0"/>
                    <a:pt x="12" y="0"/>
                  </a:cubicBezTo>
                  <a:cubicBezTo>
                    <a:pt x="21" y="20"/>
                    <a:pt x="21" y="20"/>
                    <a:pt x="21" y="20"/>
                  </a:cubicBezTo>
                  <a:cubicBezTo>
                    <a:pt x="29" y="0"/>
                    <a:pt x="29" y="0"/>
                    <a:pt x="29" y="0"/>
                  </a:cubicBezTo>
                  <a:cubicBezTo>
                    <a:pt x="41" y="0"/>
                    <a:pt x="41" y="0"/>
                    <a:pt x="41" y="0"/>
                  </a:cubicBezTo>
                  <a:lnTo>
                    <a:pt x="2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3"/>
            <p:cNvSpPr>
              <a:spLocks/>
            </p:cNvSpPr>
            <p:nvPr userDrawn="1"/>
          </p:nvSpPr>
          <p:spPr bwMode="auto">
            <a:xfrm>
              <a:off x="80" y="399"/>
              <a:ext cx="171" cy="116"/>
            </a:xfrm>
            <a:custGeom>
              <a:avLst/>
              <a:gdLst>
                <a:gd name="T0" fmla="*/ 72 w 83"/>
                <a:gd name="T1" fmla="*/ 50 h 56"/>
                <a:gd name="T2" fmla="*/ 71 w 83"/>
                <a:gd name="T3" fmla="*/ 45 h 56"/>
                <a:gd name="T4" fmla="*/ 70 w 83"/>
                <a:gd name="T5" fmla="*/ 37 h 56"/>
                <a:gd name="T6" fmla="*/ 69 w 83"/>
                <a:gd name="T7" fmla="*/ 32 h 56"/>
                <a:gd name="T8" fmla="*/ 69 w 83"/>
                <a:gd name="T9" fmla="*/ 26 h 56"/>
                <a:gd name="T10" fmla="*/ 68 w 83"/>
                <a:gd name="T11" fmla="*/ 19 h 56"/>
                <a:gd name="T12" fmla="*/ 66 w 83"/>
                <a:gd name="T13" fmla="*/ 17 h 56"/>
                <a:gd name="T14" fmla="*/ 59 w 83"/>
                <a:gd name="T15" fmla="*/ 26 h 56"/>
                <a:gd name="T16" fmla="*/ 52 w 83"/>
                <a:gd name="T17" fmla="*/ 34 h 56"/>
                <a:gd name="T18" fmla="*/ 47 w 83"/>
                <a:gd name="T19" fmla="*/ 37 h 56"/>
                <a:gd name="T20" fmla="*/ 43 w 83"/>
                <a:gd name="T21" fmla="*/ 42 h 56"/>
                <a:gd name="T22" fmla="*/ 38 w 83"/>
                <a:gd name="T23" fmla="*/ 46 h 56"/>
                <a:gd name="T24" fmla="*/ 35 w 83"/>
                <a:gd name="T25" fmla="*/ 42 h 56"/>
                <a:gd name="T26" fmla="*/ 34 w 83"/>
                <a:gd name="T27" fmla="*/ 39 h 56"/>
                <a:gd name="T28" fmla="*/ 33 w 83"/>
                <a:gd name="T29" fmla="*/ 36 h 56"/>
                <a:gd name="T30" fmla="*/ 28 w 83"/>
                <a:gd name="T31" fmla="*/ 30 h 56"/>
                <a:gd name="T32" fmla="*/ 24 w 83"/>
                <a:gd name="T33" fmla="*/ 23 h 56"/>
                <a:gd name="T34" fmla="*/ 18 w 83"/>
                <a:gd name="T35" fmla="*/ 16 h 56"/>
                <a:gd name="T36" fmla="*/ 16 w 83"/>
                <a:gd name="T37" fmla="*/ 27 h 56"/>
                <a:gd name="T38" fmla="*/ 12 w 83"/>
                <a:gd name="T39" fmla="*/ 37 h 56"/>
                <a:gd name="T40" fmla="*/ 9 w 83"/>
                <a:gd name="T41" fmla="*/ 44 h 56"/>
                <a:gd name="T42" fmla="*/ 8 w 83"/>
                <a:gd name="T43" fmla="*/ 52 h 56"/>
                <a:gd name="T44" fmla="*/ 0 w 83"/>
                <a:gd name="T45" fmla="*/ 52 h 56"/>
                <a:gd name="T46" fmla="*/ 3 w 83"/>
                <a:gd name="T47" fmla="*/ 44 h 56"/>
                <a:gd name="T48" fmla="*/ 5 w 83"/>
                <a:gd name="T49" fmla="*/ 38 h 56"/>
                <a:gd name="T50" fmla="*/ 6 w 83"/>
                <a:gd name="T51" fmla="*/ 32 h 56"/>
                <a:gd name="T52" fmla="*/ 8 w 83"/>
                <a:gd name="T53" fmla="*/ 27 h 56"/>
                <a:gd name="T54" fmla="*/ 10 w 83"/>
                <a:gd name="T55" fmla="*/ 18 h 56"/>
                <a:gd name="T56" fmla="*/ 10 w 83"/>
                <a:gd name="T57" fmla="*/ 12 h 56"/>
                <a:gd name="T58" fmla="*/ 9 w 83"/>
                <a:gd name="T59" fmla="*/ 7 h 56"/>
                <a:gd name="T60" fmla="*/ 11 w 83"/>
                <a:gd name="T61" fmla="*/ 4 h 56"/>
                <a:gd name="T62" fmla="*/ 13 w 83"/>
                <a:gd name="T63" fmla="*/ 2 h 56"/>
                <a:gd name="T64" fmla="*/ 18 w 83"/>
                <a:gd name="T65" fmla="*/ 3 h 56"/>
                <a:gd name="T66" fmla="*/ 20 w 83"/>
                <a:gd name="T67" fmla="*/ 7 h 56"/>
                <a:gd name="T68" fmla="*/ 21 w 83"/>
                <a:gd name="T69" fmla="*/ 10 h 56"/>
                <a:gd name="T70" fmla="*/ 24 w 83"/>
                <a:gd name="T71" fmla="*/ 11 h 56"/>
                <a:gd name="T72" fmla="*/ 26 w 83"/>
                <a:gd name="T73" fmla="*/ 16 h 56"/>
                <a:gd name="T74" fmla="*/ 33 w 83"/>
                <a:gd name="T75" fmla="*/ 24 h 56"/>
                <a:gd name="T76" fmla="*/ 38 w 83"/>
                <a:gd name="T77" fmla="*/ 33 h 56"/>
                <a:gd name="T78" fmla="*/ 40 w 83"/>
                <a:gd name="T79" fmla="*/ 35 h 56"/>
                <a:gd name="T80" fmla="*/ 45 w 83"/>
                <a:gd name="T81" fmla="*/ 29 h 56"/>
                <a:gd name="T82" fmla="*/ 46 w 83"/>
                <a:gd name="T83" fmla="*/ 28 h 56"/>
                <a:gd name="T84" fmla="*/ 51 w 83"/>
                <a:gd name="T85" fmla="*/ 24 h 56"/>
                <a:gd name="T86" fmla="*/ 58 w 83"/>
                <a:gd name="T87" fmla="*/ 16 h 56"/>
                <a:gd name="T88" fmla="*/ 61 w 83"/>
                <a:gd name="T89" fmla="*/ 12 h 56"/>
                <a:gd name="T90" fmla="*/ 65 w 83"/>
                <a:gd name="T91" fmla="*/ 9 h 56"/>
                <a:gd name="T92" fmla="*/ 66 w 83"/>
                <a:gd name="T93" fmla="*/ 2 h 56"/>
                <a:gd name="T94" fmla="*/ 72 w 83"/>
                <a:gd name="T95" fmla="*/ 1 h 56"/>
                <a:gd name="T96" fmla="*/ 73 w 83"/>
                <a:gd name="T97" fmla="*/ 3 h 56"/>
                <a:gd name="T98" fmla="*/ 75 w 83"/>
                <a:gd name="T99" fmla="*/ 6 h 56"/>
                <a:gd name="T100" fmla="*/ 76 w 83"/>
                <a:gd name="T101" fmla="*/ 11 h 56"/>
                <a:gd name="T102" fmla="*/ 76 w 83"/>
                <a:gd name="T103" fmla="*/ 12 h 56"/>
                <a:gd name="T104" fmla="*/ 76 w 83"/>
                <a:gd name="T105" fmla="*/ 16 h 56"/>
                <a:gd name="T106" fmla="*/ 76 w 83"/>
                <a:gd name="T107" fmla="*/ 22 h 56"/>
                <a:gd name="T108" fmla="*/ 77 w 83"/>
                <a:gd name="T109" fmla="*/ 30 h 56"/>
                <a:gd name="T110" fmla="*/ 77 w 83"/>
                <a:gd name="T111" fmla="*/ 34 h 56"/>
                <a:gd name="T112" fmla="*/ 78 w 83"/>
                <a:gd name="T113" fmla="*/ 46 h 56"/>
                <a:gd name="T114" fmla="*/ 79 w 83"/>
                <a:gd name="T11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6">
                  <a:moveTo>
                    <a:pt x="79" y="56"/>
                  </a:moveTo>
                  <a:cubicBezTo>
                    <a:pt x="76" y="53"/>
                    <a:pt x="76" y="53"/>
                    <a:pt x="76" y="53"/>
                  </a:cubicBezTo>
                  <a:cubicBezTo>
                    <a:pt x="72" y="50"/>
                    <a:pt x="72" y="50"/>
                    <a:pt x="72" y="50"/>
                  </a:cubicBezTo>
                  <a:cubicBezTo>
                    <a:pt x="71" y="48"/>
                    <a:pt x="71" y="48"/>
                    <a:pt x="71" y="48"/>
                  </a:cubicBezTo>
                  <a:cubicBezTo>
                    <a:pt x="71" y="46"/>
                    <a:pt x="71" y="46"/>
                    <a:pt x="71" y="46"/>
                  </a:cubicBezTo>
                  <a:cubicBezTo>
                    <a:pt x="71" y="45"/>
                    <a:pt x="71" y="45"/>
                    <a:pt x="71" y="45"/>
                  </a:cubicBezTo>
                  <a:cubicBezTo>
                    <a:pt x="70" y="43"/>
                    <a:pt x="69" y="41"/>
                    <a:pt x="69" y="39"/>
                  </a:cubicBezTo>
                  <a:cubicBezTo>
                    <a:pt x="69" y="38"/>
                    <a:pt x="69" y="38"/>
                    <a:pt x="70" y="37"/>
                  </a:cubicBezTo>
                  <a:cubicBezTo>
                    <a:pt x="70" y="37"/>
                    <a:pt x="70" y="37"/>
                    <a:pt x="70" y="37"/>
                  </a:cubicBezTo>
                  <a:cubicBezTo>
                    <a:pt x="70" y="35"/>
                    <a:pt x="70" y="35"/>
                    <a:pt x="70" y="35"/>
                  </a:cubicBezTo>
                  <a:cubicBezTo>
                    <a:pt x="69" y="33"/>
                    <a:pt x="69" y="33"/>
                    <a:pt x="69" y="33"/>
                  </a:cubicBezTo>
                  <a:cubicBezTo>
                    <a:pt x="69" y="32"/>
                    <a:pt x="69" y="32"/>
                    <a:pt x="69" y="32"/>
                  </a:cubicBezTo>
                  <a:cubicBezTo>
                    <a:pt x="69" y="30"/>
                    <a:pt x="69" y="30"/>
                    <a:pt x="69" y="30"/>
                  </a:cubicBezTo>
                  <a:cubicBezTo>
                    <a:pt x="69" y="29"/>
                    <a:pt x="69" y="29"/>
                    <a:pt x="69" y="29"/>
                  </a:cubicBezTo>
                  <a:cubicBezTo>
                    <a:pt x="69" y="28"/>
                    <a:pt x="69" y="27"/>
                    <a:pt x="69" y="26"/>
                  </a:cubicBezTo>
                  <a:cubicBezTo>
                    <a:pt x="69" y="26"/>
                    <a:pt x="69" y="26"/>
                    <a:pt x="69" y="26"/>
                  </a:cubicBezTo>
                  <a:cubicBezTo>
                    <a:pt x="69" y="25"/>
                    <a:pt x="69" y="23"/>
                    <a:pt x="68" y="22"/>
                  </a:cubicBezTo>
                  <a:cubicBezTo>
                    <a:pt x="68" y="19"/>
                    <a:pt x="68" y="19"/>
                    <a:pt x="68" y="19"/>
                  </a:cubicBezTo>
                  <a:cubicBezTo>
                    <a:pt x="68" y="18"/>
                    <a:pt x="68" y="18"/>
                    <a:pt x="68" y="18"/>
                  </a:cubicBezTo>
                  <a:cubicBezTo>
                    <a:pt x="67" y="16"/>
                    <a:pt x="67" y="16"/>
                    <a:pt x="67" y="16"/>
                  </a:cubicBezTo>
                  <a:cubicBezTo>
                    <a:pt x="66" y="17"/>
                    <a:pt x="66" y="17"/>
                    <a:pt x="66" y="17"/>
                  </a:cubicBezTo>
                  <a:cubicBezTo>
                    <a:pt x="63" y="21"/>
                    <a:pt x="63" y="21"/>
                    <a:pt x="63" y="21"/>
                  </a:cubicBezTo>
                  <a:cubicBezTo>
                    <a:pt x="60" y="24"/>
                    <a:pt x="60" y="24"/>
                    <a:pt x="60" y="24"/>
                  </a:cubicBezTo>
                  <a:cubicBezTo>
                    <a:pt x="59" y="26"/>
                    <a:pt x="59" y="26"/>
                    <a:pt x="59" y="26"/>
                  </a:cubicBezTo>
                  <a:cubicBezTo>
                    <a:pt x="56" y="29"/>
                    <a:pt x="56" y="29"/>
                    <a:pt x="56" y="29"/>
                  </a:cubicBezTo>
                  <a:cubicBezTo>
                    <a:pt x="53" y="32"/>
                    <a:pt x="53" y="32"/>
                    <a:pt x="53" y="32"/>
                  </a:cubicBezTo>
                  <a:cubicBezTo>
                    <a:pt x="52" y="34"/>
                    <a:pt x="52" y="34"/>
                    <a:pt x="52" y="34"/>
                  </a:cubicBezTo>
                  <a:cubicBezTo>
                    <a:pt x="50" y="34"/>
                    <a:pt x="50" y="34"/>
                    <a:pt x="50" y="34"/>
                  </a:cubicBezTo>
                  <a:cubicBezTo>
                    <a:pt x="50" y="36"/>
                    <a:pt x="50" y="36"/>
                    <a:pt x="50" y="36"/>
                  </a:cubicBezTo>
                  <a:cubicBezTo>
                    <a:pt x="47" y="37"/>
                    <a:pt x="47" y="37"/>
                    <a:pt x="47" y="37"/>
                  </a:cubicBezTo>
                  <a:cubicBezTo>
                    <a:pt x="46" y="39"/>
                    <a:pt x="46" y="39"/>
                    <a:pt x="46" y="39"/>
                  </a:cubicBezTo>
                  <a:cubicBezTo>
                    <a:pt x="45" y="39"/>
                    <a:pt x="45" y="39"/>
                    <a:pt x="45" y="39"/>
                  </a:cubicBezTo>
                  <a:cubicBezTo>
                    <a:pt x="43" y="42"/>
                    <a:pt x="43" y="42"/>
                    <a:pt x="43" y="42"/>
                  </a:cubicBezTo>
                  <a:cubicBezTo>
                    <a:pt x="41" y="43"/>
                    <a:pt x="41" y="43"/>
                    <a:pt x="41" y="43"/>
                  </a:cubicBezTo>
                  <a:cubicBezTo>
                    <a:pt x="41" y="44"/>
                    <a:pt x="41" y="44"/>
                    <a:pt x="41" y="45"/>
                  </a:cubicBezTo>
                  <a:cubicBezTo>
                    <a:pt x="40" y="46"/>
                    <a:pt x="39" y="46"/>
                    <a:pt x="38" y="46"/>
                  </a:cubicBezTo>
                  <a:cubicBezTo>
                    <a:pt x="37" y="46"/>
                    <a:pt x="37" y="46"/>
                    <a:pt x="37" y="46"/>
                  </a:cubicBezTo>
                  <a:cubicBezTo>
                    <a:pt x="36" y="44"/>
                    <a:pt x="36" y="44"/>
                    <a:pt x="36" y="44"/>
                  </a:cubicBezTo>
                  <a:cubicBezTo>
                    <a:pt x="35" y="42"/>
                    <a:pt x="35" y="42"/>
                    <a:pt x="35" y="42"/>
                  </a:cubicBezTo>
                  <a:cubicBezTo>
                    <a:pt x="35" y="41"/>
                    <a:pt x="35" y="41"/>
                    <a:pt x="35" y="41"/>
                  </a:cubicBezTo>
                  <a:cubicBezTo>
                    <a:pt x="34" y="39"/>
                    <a:pt x="34" y="39"/>
                    <a:pt x="34" y="39"/>
                  </a:cubicBezTo>
                  <a:cubicBezTo>
                    <a:pt x="34" y="39"/>
                    <a:pt x="34" y="39"/>
                    <a:pt x="34" y="39"/>
                  </a:cubicBezTo>
                  <a:cubicBezTo>
                    <a:pt x="34" y="39"/>
                    <a:pt x="34" y="39"/>
                    <a:pt x="34" y="39"/>
                  </a:cubicBezTo>
                  <a:cubicBezTo>
                    <a:pt x="34" y="37"/>
                    <a:pt x="34" y="37"/>
                    <a:pt x="34" y="37"/>
                  </a:cubicBezTo>
                  <a:cubicBezTo>
                    <a:pt x="33" y="36"/>
                    <a:pt x="33" y="36"/>
                    <a:pt x="33" y="36"/>
                  </a:cubicBezTo>
                  <a:cubicBezTo>
                    <a:pt x="32" y="35"/>
                    <a:pt x="31" y="34"/>
                    <a:pt x="30" y="33"/>
                  </a:cubicBezTo>
                  <a:cubicBezTo>
                    <a:pt x="29" y="31"/>
                    <a:pt x="29" y="31"/>
                    <a:pt x="29" y="31"/>
                  </a:cubicBezTo>
                  <a:cubicBezTo>
                    <a:pt x="28" y="30"/>
                    <a:pt x="28" y="30"/>
                    <a:pt x="28" y="30"/>
                  </a:cubicBezTo>
                  <a:cubicBezTo>
                    <a:pt x="26" y="26"/>
                    <a:pt x="26" y="26"/>
                    <a:pt x="26" y="26"/>
                  </a:cubicBezTo>
                  <a:cubicBezTo>
                    <a:pt x="24" y="24"/>
                    <a:pt x="24" y="24"/>
                    <a:pt x="24" y="24"/>
                  </a:cubicBezTo>
                  <a:cubicBezTo>
                    <a:pt x="24" y="23"/>
                    <a:pt x="24" y="23"/>
                    <a:pt x="24" y="23"/>
                  </a:cubicBezTo>
                  <a:cubicBezTo>
                    <a:pt x="22" y="21"/>
                    <a:pt x="22" y="21"/>
                    <a:pt x="22" y="21"/>
                  </a:cubicBezTo>
                  <a:cubicBezTo>
                    <a:pt x="19" y="18"/>
                    <a:pt x="19" y="18"/>
                    <a:pt x="19" y="18"/>
                  </a:cubicBezTo>
                  <a:cubicBezTo>
                    <a:pt x="19" y="17"/>
                    <a:pt x="19" y="16"/>
                    <a:pt x="18" y="16"/>
                  </a:cubicBezTo>
                  <a:cubicBezTo>
                    <a:pt x="18" y="19"/>
                    <a:pt x="18" y="20"/>
                    <a:pt x="17" y="22"/>
                  </a:cubicBezTo>
                  <a:cubicBezTo>
                    <a:pt x="15" y="25"/>
                    <a:pt x="15" y="25"/>
                    <a:pt x="15" y="25"/>
                  </a:cubicBezTo>
                  <a:cubicBezTo>
                    <a:pt x="16" y="27"/>
                    <a:pt x="16" y="27"/>
                    <a:pt x="16" y="27"/>
                  </a:cubicBezTo>
                  <a:cubicBezTo>
                    <a:pt x="15" y="29"/>
                    <a:pt x="15" y="29"/>
                    <a:pt x="15" y="29"/>
                  </a:cubicBezTo>
                  <a:cubicBezTo>
                    <a:pt x="13" y="35"/>
                    <a:pt x="13" y="35"/>
                    <a:pt x="13" y="35"/>
                  </a:cubicBezTo>
                  <a:cubicBezTo>
                    <a:pt x="12" y="37"/>
                    <a:pt x="12" y="37"/>
                    <a:pt x="12" y="37"/>
                  </a:cubicBezTo>
                  <a:cubicBezTo>
                    <a:pt x="12" y="39"/>
                    <a:pt x="12" y="39"/>
                    <a:pt x="12" y="39"/>
                  </a:cubicBezTo>
                  <a:cubicBezTo>
                    <a:pt x="10" y="42"/>
                    <a:pt x="10" y="42"/>
                    <a:pt x="10" y="42"/>
                  </a:cubicBezTo>
                  <a:cubicBezTo>
                    <a:pt x="9" y="44"/>
                    <a:pt x="9" y="44"/>
                    <a:pt x="9" y="44"/>
                  </a:cubicBezTo>
                  <a:cubicBezTo>
                    <a:pt x="9" y="46"/>
                    <a:pt x="9" y="46"/>
                    <a:pt x="9" y="46"/>
                  </a:cubicBezTo>
                  <a:cubicBezTo>
                    <a:pt x="9" y="47"/>
                    <a:pt x="8" y="49"/>
                    <a:pt x="7" y="50"/>
                  </a:cubicBezTo>
                  <a:cubicBezTo>
                    <a:pt x="8" y="52"/>
                    <a:pt x="8" y="52"/>
                    <a:pt x="8" y="52"/>
                  </a:cubicBezTo>
                  <a:cubicBezTo>
                    <a:pt x="6" y="54"/>
                    <a:pt x="4" y="55"/>
                    <a:pt x="3" y="55"/>
                  </a:cubicBezTo>
                  <a:cubicBezTo>
                    <a:pt x="2" y="55"/>
                    <a:pt x="2" y="55"/>
                    <a:pt x="1" y="54"/>
                  </a:cubicBezTo>
                  <a:cubicBezTo>
                    <a:pt x="0" y="53"/>
                    <a:pt x="0" y="53"/>
                    <a:pt x="0" y="52"/>
                  </a:cubicBezTo>
                  <a:cubicBezTo>
                    <a:pt x="0" y="51"/>
                    <a:pt x="0" y="51"/>
                    <a:pt x="0" y="51"/>
                  </a:cubicBezTo>
                  <a:cubicBezTo>
                    <a:pt x="1" y="46"/>
                    <a:pt x="2" y="44"/>
                    <a:pt x="3" y="44"/>
                  </a:cubicBezTo>
                  <a:cubicBezTo>
                    <a:pt x="3" y="44"/>
                    <a:pt x="3" y="44"/>
                    <a:pt x="3" y="44"/>
                  </a:cubicBezTo>
                  <a:cubicBezTo>
                    <a:pt x="3" y="42"/>
                    <a:pt x="3" y="42"/>
                    <a:pt x="3" y="42"/>
                  </a:cubicBezTo>
                  <a:cubicBezTo>
                    <a:pt x="3" y="40"/>
                    <a:pt x="3" y="39"/>
                    <a:pt x="5" y="38"/>
                  </a:cubicBezTo>
                  <a:cubicBezTo>
                    <a:pt x="5" y="38"/>
                    <a:pt x="5" y="38"/>
                    <a:pt x="5" y="38"/>
                  </a:cubicBezTo>
                  <a:cubicBezTo>
                    <a:pt x="5" y="36"/>
                    <a:pt x="5" y="36"/>
                    <a:pt x="5" y="36"/>
                  </a:cubicBezTo>
                  <a:cubicBezTo>
                    <a:pt x="5" y="35"/>
                    <a:pt x="5" y="35"/>
                    <a:pt x="5" y="35"/>
                  </a:cubicBezTo>
                  <a:cubicBezTo>
                    <a:pt x="5" y="34"/>
                    <a:pt x="6" y="33"/>
                    <a:pt x="6" y="32"/>
                  </a:cubicBezTo>
                  <a:cubicBezTo>
                    <a:pt x="6" y="32"/>
                    <a:pt x="6" y="32"/>
                    <a:pt x="6" y="32"/>
                  </a:cubicBezTo>
                  <a:cubicBezTo>
                    <a:pt x="7" y="29"/>
                    <a:pt x="7" y="29"/>
                    <a:pt x="7" y="29"/>
                  </a:cubicBezTo>
                  <a:cubicBezTo>
                    <a:pt x="8" y="27"/>
                    <a:pt x="8" y="27"/>
                    <a:pt x="8" y="27"/>
                  </a:cubicBezTo>
                  <a:cubicBezTo>
                    <a:pt x="9" y="22"/>
                    <a:pt x="9" y="22"/>
                    <a:pt x="9" y="22"/>
                  </a:cubicBezTo>
                  <a:cubicBezTo>
                    <a:pt x="9" y="19"/>
                    <a:pt x="9" y="19"/>
                    <a:pt x="9" y="19"/>
                  </a:cubicBezTo>
                  <a:cubicBezTo>
                    <a:pt x="10" y="18"/>
                    <a:pt x="10" y="18"/>
                    <a:pt x="10" y="18"/>
                  </a:cubicBezTo>
                  <a:cubicBezTo>
                    <a:pt x="10" y="18"/>
                    <a:pt x="10" y="18"/>
                    <a:pt x="10" y="18"/>
                  </a:cubicBezTo>
                  <a:cubicBezTo>
                    <a:pt x="10" y="14"/>
                    <a:pt x="10" y="14"/>
                    <a:pt x="10" y="14"/>
                  </a:cubicBezTo>
                  <a:cubicBezTo>
                    <a:pt x="10" y="12"/>
                    <a:pt x="10" y="12"/>
                    <a:pt x="10" y="12"/>
                  </a:cubicBezTo>
                  <a:cubicBezTo>
                    <a:pt x="11" y="11"/>
                    <a:pt x="11" y="11"/>
                    <a:pt x="11" y="11"/>
                  </a:cubicBezTo>
                  <a:cubicBezTo>
                    <a:pt x="11" y="10"/>
                    <a:pt x="11" y="10"/>
                    <a:pt x="11" y="10"/>
                  </a:cubicBezTo>
                  <a:cubicBezTo>
                    <a:pt x="9" y="7"/>
                    <a:pt x="9" y="7"/>
                    <a:pt x="9" y="7"/>
                  </a:cubicBezTo>
                  <a:cubicBezTo>
                    <a:pt x="10" y="5"/>
                    <a:pt x="10" y="5"/>
                    <a:pt x="10" y="5"/>
                  </a:cubicBezTo>
                  <a:cubicBezTo>
                    <a:pt x="10" y="5"/>
                    <a:pt x="10" y="5"/>
                    <a:pt x="10" y="5"/>
                  </a:cubicBezTo>
                  <a:cubicBezTo>
                    <a:pt x="11" y="4"/>
                    <a:pt x="11" y="4"/>
                    <a:pt x="11" y="4"/>
                  </a:cubicBezTo>
                  <a:cubicBezTo>
                    <a:pt x="11" y="3"/>
                    <a:pt x="11" y="3"/>
                    <a:pt x="11" y="3"/>
                  </a:cubicBezTo>
                  <a:cubicBezTo>
                    <a:pt x="12" y="2"/>
                    <a:pt x="12" y="2"/>
                    <a:pt x="12" y="2"/>
                  </a:cubicBezTo>
                  <a:cubicBezTo>
                    <a:pt x="13" y="2"/>
                    <a:pt x="13" y="2"/>
                    <a:pt x="13" y="2"/>
                  </a:cubicBezTo>
                  <a:cubicBezTo>
                    <a:pt x="14" y="1"/>
                    <a:pt x="14" y="1"/>
                    <a:pt x="14" y="1"/>
                  </a:cubicBezTo>
                  <a:cubicBezTo>
                    <a:pt x="16" y="1"/>
                    <a:pt x="16" y="1"/>
                    <a:pt x="16" y="1"/>
                  </a:cubicBezTo>
                  <a:cubicBezTo>
                    <a:pt x="18" y="3"/>
                    <a:pt x="18" y="3"/>
                    <a:pt x="18" y="3"/>
                  </a:cubicBezTo>
                  <a:cubicBezTo>
                    <a:pt x="18" y="4"/>
                    <a:pt x="18" y="4"/>
                    <a:pt x="18" y="4"/>
                  </a:cubicBezTo>
                  <a:cubicBezTo>
                    <a:pt x="19" y="4"/>
                    <a:pt x="19" y="4"/>
                    <a:pt x="19" y="4"/>
                  </a:cubicBezTo>
                  <a:cubicBezTo>
                    <a:pt x="20" y="7"/>
                    <a:pt x="20" y="7"/>
                    <a:pt x="20" y="7"/>
                  </a:cubicBezTo>
                  <a:cubicBezTo>
                    <a:pt x="20" y="7"/>
                    <a:pt x="20" y="7"/>
                    <a:pt x="20" y="7"/>
                  </a:cubicBezTo>
                  <a:cubicBezTo>
                    <a:pt x="21" y="9"/>
                    <a:pt x="21" y="9"/>
                    <a:pt x="21" y="9"/>
                  </a:cubicBezTo>
                  <a:cubicBezTo>
                    <a:pt x="21" y="10"/>
                    <a:pt x="21" y="10"/>
                    <a:pt x="21" y="10"/>
                  </a:cubicBezTo>
                  <a:cubicBezTo>
                    <a:pt x="22" y="10"/>
                    <a:pt x="22" y="10"/>
                    <a:pt x="22" y="10"/>
                  </a:cubicBezTo>
                  <a:cubicBezTo>
                    <a:pt x="22" y="10"/>
                    <a:pt x="22" y="10"/>
                    <a:pt x="23" y="10"/>
                  </a:cubicBezTo>
                  <a:cubicBezTo>
                    <a:pt x="23" y="10"/>
                    <a:pt x="24" y="11"/>
                    <a:pt x="24" y="11"/>
                  </a:cubicBezTo>
                  <a:cubicBezTo>
                    <a:pt x="25" y="13"/>
                    <a:pt x="25" y="13"/>
                    <a:pt x="25" y="13"/>
                  </a:cubicBezTo>
                  <a:cubicBezTo>
                    <a:pt x="26" y="14"/>
                    <a:pt x="26" y="14"/>
                    <a:pt x="26" y="14"/>
                  </a:cubicBezTo>
                  <a:cubicBezTo>
                    <a:pt x="26" y="16"/>
                    <a:pt x="26" y="16"/>
                    <a:pt x="26" y="16"/>
                  </a:cubicBezTo>
                  <a:cubicBezTo>
                    <a:pt x="31" y="20"/>
                    <a:pt x="31" y="20"/>
                    <a:pt x="31" y="20"/>
                  </a:cubicBezTo>
                  <a:cubicBezTo>
                    <a:pt x="32" y="23"/>
                    <a:pt x="32" y="23"/>
                    <a:pt x="32" y="23"/>
                  </a:cubicBezTo>
                  <a:cubicBezTo>
                    <a:pt x="33" y="24"/>
                    <a:pt x="33" y="24"/>
                    <a:pt x="33" y="24"/>
                  </a:cubicBezTo>
                  <a:cubicBezTo>
                    <a:pt x="35" y="28"/>
                    <a:pt x="35" y="28"/>
                    <a:pt x="35" y="28"/>
                  </a:cubicBezTo>
                  <a:cubicBezTo>
                    <a:pt x="38" y="34"/>
                    <a:pt x="38" y="34"/>
                    <a:pt x="38" y="34"/>
                  </a:cubicBezTo>
                  <a:cubicBezTo>
                    <a:pt x="38" y="33"/>
                    <a:pt x="38" y="33"/>
                    <a:pt x="38" y="33"/>
                  </a:cubicBezTo>
                  <a:cubicBezTo>
                    <a:pt x="38" y="33"/>
                    <a:pt x="38" y="34"/>
                    <a:pt x="39" y="34"/>
                  </a:cubicBezTo>
                  <a:cubicBezTo>
                    <a:pt x="39" y="35"/>
                    <a:pt x="39" y="35"/>
                    <a:pt x="39" y="35"/>
                  </a:cubicBezTo>
                  <a:cubicBezTo>
                    <a:pt x="40" y="35"/>
                    <a:pt x="40" y="35"/>
                    <a:pt x="40" y="35"/>
                  </a:cubicBezTo>
                  <a:cubicBezTo>
                    <a:pt x="41" y="33"/>
                    <a:pt x="41" y="33"/>
                    <a:pt x="41" y="33"/>
                  </a:cubicBezTo>
                  <a:cubicBezTo>
                    <a:pt x="43" y="31"/>
                    <a:pt x="43" y="31"/>
                    <a:pt x="43" y="31"/>
                  </a:cubicBezTo>
                  <a:cubicBezTo>
                    <a:pt x="45" y="30"/>
                    <a:pt x="45" y="29"/>
                    <a:pt x="45" y="29"/>
                  </a:cubicBezTo>
                  <a:cubicBezTo>
                    <a:pt x="45" y="28"/>
                    <a:pt x="45" y="28"/>
                    <a:pt x="45" y="28"/>
                  </a:cubicBezTo>
                  <a:cubicBezTo>
                    <a:pt x="45" y="28"/>
                    <a:pt x="45" y="28"/>
                    <a:pt x="45" y="28"/>
                  </a:cubicBezTo>
                  <a:cubicBezTo>
                    <a:pt x="46" y="28"/>
                    <a:pt x="46" y="28"/>
                    <a:pt x="46" y="28"/>
                  </a:cubicBezTo>
                  <a:cubicBezTo>
                    <a:pt x="47" y="27"/>
                    <a:pt x="47" y="27"/>
                    <a:pt x="48" y="27"/>
                  </a:cubicBezTo>
                  <a:cubicBezTo>
                    <a:pt x="48" y="26"/>
                    <a:pt x="49" y="25"/>
                    <a:pt x="50" y="24"/>
                  </a:cubicBezTo>
                  <a:cubicBezTo>
                    <a:pt x="51" y="24"/>
                    <a:pt x="51" y="24"/>
                    <a:pt x="51" y="24"/>
                  </a:cubicBezTo>
                  <a:cubicBezTo>
                    <a:pt x="51" y="23"/>
                    <a:pt x="51" y="23"/>
                    <a:pt x="51" y="23"/>
                  </a:cubicBezTo>
                  <a:cubicBezTo>
                    <a:pt x="52" y="21"/>
                    <a:pt x="53" y="20"/>
                    <a:pt x="55" y="19"/>
                  </a:cubicBezTo>
                  <a:cubicBezTo>
                    <a:pt x="55" y="18"/>
                    <a:pt x="56" y="17"/>
                    <a:pt x="58" y="16"/>
                  </a:cubicBezTo>
                  <a:cubicBezTo>
                    <a:pt x="60" y="14"/>
                    <a:pt x="60" y="14"/>
                    <a:pt x="60" y="14"/>
                  </a:cubicBezTo>
                  <a:cubicBezTo>
                    <a:pt x="60" y="12"/>
                    <a:pt x="60" y="12"/>
                    <a:pt x="60" y="12"/>
                  </a:cubicBezTo>
                  <a:cubicBezTo>
                    <a:pt x="61" y="12"/>
                    <a:pt x="61" y="12"/>
                    <a:pt x="61" y="12"/>
                  </a:cubicBezTo>
                  <a:cubicBezTo>
                    <a:pt x="62" y="11"/>
                    <a:pt x="63" y="10"/>
                    <a:pt x="63" y="9"/>
                  </a:cubicBezTo>
                  <a:cubicBezTo>
                    <a:pt x="65" y="9"/>
                    <a:pt x="65" y="9"/>
                    <a:pt x="65" y="9"/>
                  </a:cubicBezTo>
                  <a:cubicBezTo>
                    <a:pt x="65" y="9"/>
                    <a:pt x="65" y="9"/>
                    <a:pt x="65" y="9"/>
                  </a:cubicBezTo>
                  <a:cubicBezTo>
                    <a:pt x="65" y="7"/>
                    <a:pt x="65" y="7"/>
                    <a:pt x="65" y="7"/>
                  </a:cubicBezTo>
                  <a:cubicBezTo>
                    <a:pt x="64" y="5"/>
                    <a:pt x="64" y="5"/>
                    <a:pt x="64" y="5"/>
                  </a:cubicBezTo>
                  <a:cubicBezTo>
                    <a:pt x="66" y="2"/>
                    <a:pt x="66" y="2"/>
                    <a:pt x="66" y="2"/>
                  </a:cubicBezTo>
                  <a:cubicBezTo>
                    <a:pt x="66" y="0"/>
                    <a:pt x="66" y="0"/>
                    <a:pt x="66" y="0"/>
                  </a:cubicBezTo>
                  <a:cubicBezTo>
                    <a:pt x="68" y="0"/>
                    <a:pt x="69" y="0"/>
                    <a:pt x="69" y="0"/>
                  </a:cubicBezTo>
                  <a:cubicBezTo>
                    <a:pt x="69" y="0"/>
                    <a:pt x="70" y="0"/>
                    <a:pt x="72" y="1"/>
                  </a:cubicBezTo>
                  <a:cubicBezTo>
                    <a:pt x="72" y="2"/>
                    <a:pt x="72" y="2"/>
                    <a:pt x="72" y="2"/>
                  </a:cubicBezTo>
                  <a:cubicBezTo>
                    <a:pt x="73" y="2"/>
                    <a:pt x="73" y="2"/>
                    <a:pt x="73" y="2"/>
                  </a:cubicBezTo>
                  <a:cubicBezTo>
                    <a:pt x="73" y="3"/>
                    <a:pt x="73" y="3"/>
                    <a:pt x="73" y="3"/>
                  </a:cubicBezTo>
                  <a:cubicBezTo>
                    <a:pt x="74" y="4"/>
                    <a:pt x="74" y="4"/>
                    <a:pt x="74" y="4"/>
                  </a:cubicBezTo>
                  <a:cubicBezTo>
                    <a:pt x="74" y="5"/>
                    <a:pt x="74" y="5"/>
                    <a:pt x="74" y="5"/>
                  </a:cubicBezTo>
                  <a:cubicBezTo>
                    <a:pt x="75" y="5"/>
                    <a:pt x="75" y="6"/>
                    <a:pt x="75" y="6"/>
                  </a:cubicBezTo>
                  <a:cubicBezTo>
                    <a:pt x="75" y="7"/>
                    <a:pt x="75" y="7"/>
                    <a:pt x="75" y="7"/>
                  </a:cubicBezTo>
                  <a:cubicBezTo>
                    <a:pt x="75" y="9"/>
                    <a:pt x="75" y="9"/>
                    <a:pt x="75" y="9"/>
                  </a:cubicBezTo>
                  <a:cubicBezTo>
                    <a:pt x="75" y="9"/>
                    <a:pt x="75" y="10"/>
                    <a:pt x="76" y="11"/>
                  </a:cubicBezTo>
                  <a:cubicBezTo>
                    <a:pt x="76" y="11"/>
                    <a:pt x="76" y="11"/>
                    <a:pt x="76" y="11"/>
                  </a:cubicBezTo>
                  <a:cubicBezTo>
                    <a:pt x="75" y="12"/>
                    <a:pt x="75" y="12"/>
                    <a:pt x="75" y="12"/>
                  </a:cubicBezTo>
                  <a:cubicBezTo>
                    <a:pt x="76" y="12"/>
                    <a:pt x="76" y="12"/>
                    <a:pt x="76" y="12"/>
                  </a:cubicBezTo>
                  <a:cubicBezTo>
                    <a:pt x="76" y="13"/>
                    <a:pt x="76" y="13"/>
                    <a:pt x="76" y="13"/>
                  </a:cubicBezTo>
                  <a:cubicBezTo>
                    <a:pt x="77" y="15"/>
                    <a:pt x="77" y="15"/>
                    <a:pt x="77" y="15"/>
                  </a:cubicBezTo>
                  <a:cubicBezTo>
                    <a:pt x="76" y="16"/>
                    <a:pt x="76" y="16"/>
                    <a:pt x="76" y="16"/>
                  </a:cubicBezTo>
                  <a:cubicBezTo>
                    <a:pt x="76" y="18"/>
                    <a:pt x="76" y="18"/>
                    <a:pt x="76" y="18"/>
                  </a:cubicBezTo>
                  <a:cubicBezTo>
                    <a:pt x="76" y="20"/>
                    <a:pt x="76" y="20"/>
                    <a:pt x="76" y="20"/>
                  </a:cubicBezTo>
                  <a:cubicBezTo>
                    <a:pt x="76" y="22"/>
                    <a:pt x="76" y="22"/>
                    <a:pt x="76" y="22"/>
                  </a:cubicBezTo>
                  <a:cubicBezTo>
                    <a:pt x="77" y="25"/>
                    <a:pt x="77" y="25"/>
                    <a:pt x="77" y="25"/>
                  </a:cubicBezTo>
                  <a:cubicBezTo>
                    <a:pt x="77" y="27"/>
                    <a:pt x="78" y="28"/>
                    <a:pt x="78" y="29"/>
                  </a:cubicBezTo>
                  <a:cubicBezTo>
                    <a:pt x="78" y="29"/>
                    <a:pt x="77" y="30"/>
                    <a:pt x="77" y="30"/>
                  </a:cubicBezTo>
                  <a:cubicBezTo>
                    <a:pt x="77" y="31"/>
                    <a:pt x="78" y="31"/>
                    <a:pt x="78" y="32"/>
                  </a:cubicBezTo>
                  <a:cubicBezTo>
                    <a:pt x="78" y="32"/>
                    <a:pt x="77" y="33"/>
                    <a:pt x="77" y="33"/>
                  </a:cubicBezTo>
                  <a:cubicBezTo>
                    <a:pt x="77" y="34"/>
                    <a:pt x="77" y="34"/>
                    <a:pt x="77" y="34"/>
                  </a:cubicBezTo>
                  <a:cubicBezTo>
                    <a:pt x="77" y="40"/>
                    <a:pt x="77" y="40"/>
                    <a:pt x="77" y="40"/>
                  </a:cubicBezTo>
                  <a:cubicBezTo>
                    <a:pt x="78" y="43"/>
                    <a:pt x="78" y="43"/>
                    <a:pt x="78" y="43"/>
                  </a:cubicBezTo>
                  <a:cubicBezTo>
                    <a:pt x="78" y="46"/>
                    <a:pt x="78" y="46"/>
                    <a:pt x="78" y="46"/>
                  </a:cubicBezTo>
                  <a:cubicBezTo>
                    <a:pt x="79" y="47"/>
                    <a:pt x="79" y="48"/>
                    <a:pt x="79" y="48"/>
                  </a:cubicBezTo>
                  <a:cubicBezTo>
                    <a:pt x="81" y="50"/>
                    <a:pt x="83" y="51"/>
                    <a:pt x="83" y="53"/>
                  </a:cubicBezTo>
                  <a:cubicBezTo>
                    <a:pt x="82" y="54"/>
                    <a:pt x="81" y="55"/>
                    <a:pt x="79"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noEditPoints="1"/>
            </p:cNvSpPr>
            <p:nvPr userDrawn="1"/>
          </p:nvSpPr>
          <p:spPr bwMode="auto">
            <a:xfrm>
              <a:off x="266" y="409"/>
              <a:ext cx="84" cy="104"/>
            </a:xfrm>
            <a:custGeom>
              <a:avLst/>
              <a:gdLst>
                <a:gd name="T0" fmla="*/ 40 w 41"/>
                <a:gd name="T1" fmla="*/ 12 h 50"/>
                <a:gd name="T2" fmla="*/ 39 w 41"/>
                <a:gd name="T3" fmla="*/ 15 h 50"/>
                <a:gd name="T4" fmla="*/ 38 w 41"/>
                <a:gd name="T5" fmla="*/ 18 h 50"/>
                <a:gd name="T6" fmla="*/ 39 w 41"/>
                <a:gd name="T7" fmla="*/ 21 h 50"/>
                <a:gd name="T8" fmla="*/ 38 w 41"/>
                <a:gd name="T9" fmla="*/ 24 h 50"/>
                <a:gd name="T10" fmla="*/ 38 w 41"/>
                <a:gd name="T11" fmla="*/ 27 h 50"/>
                <a:gd name="T12" fmla="*/ 38 w 41"/>
                <a:gd name="T13" fmla="*/ 32 h 50"/>
                <a:gd name="T14" fmla="*/ 37 w 41"/>
                <a:gd name="T15" fmla="*/ 35 h 50"/>
                <a:gd name="T16" fmla="*/ 37 w 41"/>
                <a:gd name="T17" fmla="*/ 38 h 50"/>
                <a:gd name="T18" fmla="*/ 37 w 41"/>
                <a:gd name="T19" fmla="*/ 40 h 50"/>
                <a:gd name="T20" fmla="*/ 39 w 41"/>
                <a:gd name="T21" fmla="*/ 44 h 50"/>
                <a:gd name="T22" fmla="*/ 39 w 41"/>
                <a:gd name="T23" fmla="*/ 47 h 50"/>
                <a:gd name="T24" fmla="*/ 35 w 41"/>
                <a:gd name="T25" fmla="*/ 49 h 50"/>
                <a:gd name="T26" fmla="*/ 31 w 41"/>
                <a:gd name="T27" fmla="*/ 44 h 50"/>
                <a:gd name="T28" fmla="*/ 30 w 41"/>
                <a:gd name="T29" fmla="*/ 34 h 50"/>
                <a:gd name="T30" fmla="*/ 28 w 41"/>
                <a:gd name="T31" fmla="*/ 30 h 50"/>
                <a:gd name="T32" fmla="*/ 25 w 41"/>
                <a:gd name="T33" fmla="*/ 35 h 50"/>
                <a:gd name="T34" fmla="*/ 20 w 41"/>
                <a:gd name="T35" fmla="*/ 41 h 50"/>
                <a:gd name="T36" fmla="*/ 12 w 41"/>
                <a:gd name="T37" fmla="*/ 48 h 50"/>
                <a:gd name="T38" fmla="*/ 5 w 41"/>
                <a:gd name="T39" fmla="*/ 48 h 50"/>
                <a:gd name="T40" fmla="*/ 1 w 41"/>
                <a:gd name="T41" fmla="*/ 40 h 50"/>
                <a:gd name="T42" fmla="*/ 1 w 41"/>
                <a:gd name="T43" fmla="*/ 36 h 50"/>
                <a:gd name="T44" fmla="*/ 2 w 41"/>
                <a:gd name="T45" fmla="*/ 30 h 50"/>
                <a:gd name="T46" fmla="*/ 2 w 41"/>
                <a:gd name="T47" fmla="*/ 26 h 50"/>
                <a:gd name="T48" fmla="*/ 2 w 41"/>
                <a:gd name="T49" fmla="*/ 24 h 50"/>
                <a:gd name="T50" fmla="*/ 5 w 41"/>
                <a:gd name="T51" fmla="*/ 19 h 50"/>
                <a:gd name="T52" fmla="*/ 5 w 41"/>
                <a:gd name="T53" fmla="*/ 17 h 50"/>
                <a:gd name="T54" fmla="*/ 7 w 41"/>
                <a:gd name="T55" fmla="*/ 11 h 50"/>
                <a:gd name="T56" fmla="*/ 7 w 41"/>
                <a:gd name="T57" fmla="*/ 9 h 50"/>
                <a:gd name="T58" fmla="*/ 14 w 41"/>
                <a:gd name="T59" fmla="*/ 2 h 50"/>
                <a:gd name="T60" fmla="*/ 25 w 41"/>
                <a:gd name="T61" fmla="*/ 1 h 50"/>
                <a:gd name="T62" fmla="*/ 31 w 41"/>
                <a:gd name="T63" fmla="*/ 3 h 50"/>
                <a:gd name="T64" fmla="*/ 35 w 41"/>
                <a:gd name="T65" fmla="*/ 5 h 50"/>
                <a:gd name="T66" fmla="*/ 41 w 41"/>
                <a:gd name="T67" fmla="*/ 7 h 50"/>
                <a:gd name="T68" fmla="*/ 31 w 41"/>
                <a:gd name="T69" fmla="*/ 11 h 50"/>
                <a:gd name="T70" fmla="*/ 24 w 41"/>
                <a:gd name="T71" fmla="*/ 8 h 50"/>
                <a:gd name="T72" fmla="*/ 22 w 41"/>
                <a:gd name="T73" fmla="*/ 8 h 50"/>
                <a:gd name="T74" fmla="*/ 17 w 41"/>
                <a:gd name="T75" fmla="*/ 9 h 50"/>
                <a:gd name="T76" fmla="*/ 14 w 41"/>
                <a:gd name="T77" fmla="*/ 12 h 50"/>
                <a:gd name="T78" fmla="*/ 14 w 41"/>
                <a:gd name="T79" fmla="*/ 17 h 50"/>
                <a:gd name="T80" fmla="*/ 11 w 41"/>
                <a:gd name="T81" fmla="*/ 23 h 50"/>
                <a:gd name="T82" fmla="*/ 10 w 41"/>
                <a:gd name="T83" fmla="*/ 26 h 50"/>
                <a:gd name="T84" fmla="*/ 9 w 41"/>
                <a:gd name="T85" fmla="*/ 29 h 50"/>
                <a:gd name="T86" fmla="*/ 9 w 41"/>
                <a:gd name="T87" fmla="*/ 32 h 50"/>
                <a:gd name="T88" fmla="*/ 8 w 41"/>
                <a:gd name="T89" fmla="*/ 35 h 50"/>
                <a:gd name="T90" fmla="*/ 7 w 41"/>
                <a:gd name="T91" fmla="*/ 41 h 50"/>
                <a:gd name="T92" fmla="*/ 8 w 41"/>
                <a:gd name="T93" fmla="*/ 41 h 50"/>
                <a:gd name="T94" fmla="*/ 10 w 41"/>
                <a:gd name="T95" fmla="*/ 39 h 50"/>
                <a:gd name="T96" fmla="*/ 17 w 41"/>
                <a:gd name="T97" fmla="*/ 33 h 50"/>
                <a:gd name="T98" fmla="*/ 20 w 41"/>
                <a:gd name="T99" fmla="*/ 29 h 50"/>
                <a:gd name="T100" fmla="*/ 22 w 41"/>
                <a:gd name="T101" fmla="*/ 27 h 50"/>
                <a:gd name="T102" fmla="*/ 29 w 41"/>
                <a:gd name="T103" fmla="*/ 18 h 50"/>
                <a:gd name="T104" fmla="*/ 31 w 41"/>
                <a:gd name="T105" fmla="*/ 15 h 50"/>
                <a:gd name="T106" fmla="*/ 32 w 41"/>
                <a:gd name="T107"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50">
                  <a:moveTo>
                    <a:pt x="40" y="8"/>
                  </a:moveTo>
                  <a:cubicBezTo>
                    <a:pt x="41" y="11"/>
                    <a:pt x="41" y="11"/>
                    <a:pt x="41" y="11"/>
                  </a:cubicBezTo>
                  <a:cubicBezTo>
                    <a:pt x="40" y="12"/>
                    <a:pt x="40" y="12"/>
                    <a:pt x="40" y="12"/>
                  </a:cubicBezTo>
                  <a:cubicBezTo>
                    <a:pt x="39" y="14"/>
                    <a:pt x="39" y="14"/>
                    <a:pt x="39" y="14"/>
                  </a:cubicBezTo>
                  <a:cubicBezTo>
                    <a:pt x="39" y="15"/>
                    <a:pt x="39" y="15"/>
                    <a:pt x="39" y="15"/>
                  </a:cubicBezTo>
                  <a:cubicBezTo>
                    <a:pt x="39" y="15"/>
                    <a:pt x="39" y="15"/>
                    <a:pt x="39" y="15"/>
                  </a:cubicBezTo>
                  <a:cubicBezTo>
                    <a:pt x="39" y="16"/>
                    <a:pt x="39" y="17"/>
                    <a:pt x="39" y="17"/>
                  </a:cubicBezTo>
                  <a:cubicBezTo>
                    <a:pt x="38" y="18"/>
                    <a:pt x="38" y="18"/>
                    <a:pt x="38" y="18"/>
                  </a:cubicBezTo>
                  <a:cubicBezTo>
                    <a:pt x="38" y="18"/>
                    <a:pt x="38" y="18"/>
                    <a:pt x="38" y="18"/>
                  </a:cubicBezTo>
                  <a:cubicBezTo>
                    <a:pt x="39" y="19"/>
                    <a:pt x="39" y="19"/>
                    <a:pt x="39" y="19"/>
                  </a:cubicBezTo>
                  <a:cubicBezTo>
                    <a:pt x="39" y="20"/>
                    <a:pt x="39" y="20"/>
                    <a:pt x="39" y="20"/>
                  </a:cubicBezTo>
                  <a:cubicBezTo>
                    <a:pt x="39" y="21"/>
                    <a:pt x="39" y="21"/>
                    <a:pt x="39" y="21"/>
                  </a:cubicBezTo>
                  <a:cubicBezTo>
                    <a:pt x="38" y="22"/>
                    <a:pt x="38" y="22"/>
                    <a:pt x="38" y="22"/>
                  </a:cubicBezTo>
                  <a:cubicBezTo>
                    <a:pt x="39" y="23"/>
                    <a:pt x="39" y="23"/>
                    <a:pt x="39" y="23"/>
                  </a:cubicBezTo>
                  <a:cubicBezTo>
                    <a:pt x="38" y="24"/>
                    <a:pt x="38" y="24"/>
                    <a:pt x="38" y="24"/>
                  </a:cubicBezTo>
                  <a:cubicBezTo>
                    <a:pt x="38" y="25"/>
                    <a:pt x="38" y="25"/>
                    <a:pt x="38" y="25"/>
                  </a:cubicBezTo>
                  <a:cubicBezTo>
                    <a:pt x="39" y="26"/>
                    <a:pt x="39" y="26"/>
                    <a:pt x="39" y="26"/>
                  </a:cubicBezTo>
                  <a:cubicBezTo>
                    <a:pt x="38" y="27"/>
                    <a:pt x="38" y="27"/>
                    <a:pt x="38" y="27"/>
                  </a:cubicBezTo>
                  <a:cubicBezTo>
                    <a:pt x="38" y="28"/>
                    <a:pt x="38" y="28"/>
                    <a:pt x="38" y="28"/>
                  </a:cubicBezTo>
                  <a:cubicBezTo>
                    <a:pt x="37" y="30"/>
                    <a:pt x="37" y="30"/>
                    <a:pt x="37" y="30"/>
                  </a:cubicBezTo>
                  <a:cubicBezTo>
                    <a:pt x="38" y="32"/>
                    <a:pt x="38" y="32"/>
                    <a:pt x="38" y="32"/>
                  </a:cubicBezTo>
                  <a:cubicBezTo>
                    <a:pt x="37" y="32"/>
                    <a:pt x="37" y="32"/>
                    <a:pt x="37" y="32"/>
                  </a:cubicBezTo>
                  <a:cubicBezTo>
                    <a:pt x="38" y="33"/>
                    <a:pt x="38" y="33"/>
                    <a:pt x="38" y="33"/>
                  </a:cubicBezTo>
                  <a:cubicBezTo>
                    <a:pt x="37" y="35"/>
                    <a:pt x="37" y="35"/>
                    <a:pt x="37" y="35"/>
                  </a:cubicBezTo>
                  <a:cubicBezTo>
                    <a:pt x="36" y="36"/>
                    <a:pt x="36" y="36"/>
                    <a:pt x="36" y="36"/>
                  </a:cubicBezTo>
                  <a:cubicBezTo>
                    <a:pt x="37" y="36"/>
                    <a:pt x="37" y="36"/>
                    <a:pt x="37" y="36"/>
                  </a:cubicBezTo>
                  <a:cubicBezTo>
                    <a:pt x="37" y="38"/>
                    <a:pt x="37" y="38"/>
                    <a:pt x="37" y="38"/>
                  </a:cubicBezTo>
                  <a:cubicBezTo>
                    <a:pt x="37" y="39"/>
                    <a:pt x="37" y="39"/>
                    <a:pt x="37" y="39"/>
                  </a:cubicBezTo>
                  <a:cubicBezTo>
                    <a:pt x="37" y="39"/>
                    <a:pt x="37" y="39"/>
                    <a:pt x="37" y="40"/>
                  </a:cubicBezTo>
                  <a:cubicBezTo>
                    <a:pt x="37" y="40"/>
                    <a:pt x="37" y="40"/>
                    <a:pt x="37" y="40"/>
                  </a:cubicBezTo>
                  <a:cubicBezTo>
                    <a:pt x="38" y="40"/>
                    <a:pt x="38" y="40"/>
                    <a:pt x="38" y="40"/>
                  </a:cubicBezTo>
                  <a:cubicBezTo>
                    <a:pt x="40" y="42"/>
                    <a:pt x="40" y="42"/>
                    <a:pt x="40" y="42"/>
                  </a:cubicBezTo>
                  <a:cubicBezTo>
                    <a:pt x="39" y="44"/>
                    <a:pt x="39" y="44"/>
                    <a:pt x="39" y="44"/>
                  </a:cubicBezTo>
                  <a:cubicBezTo>
                    <a:pt x="40" y="44"/>
                    <a:pt x="40" y="44"/>
                    <a:pt x="40" y="44"/>
                  </a:cubicBezTo>
                  <a:cubicBezTo>
                    <a:pt x="40" y="44"/>
                    <a:pt x="41" y="45"/>
                    <a:pt x="41" y="46"/>
                  </a:cubicBezTo>
                  <a:cubicBezTo>
                    <a:pt x="39" y="47"/>
                    <a:pt x="39" y="47"/>
                    <a:pt x="39" y="47"/>
                  </a:cubicBezTo>
                  <a:cubicBezTo>
                    <a:pt x="39" y="48"/>
                    <a:pt x="38" y="48"/>
                    <a:pt x="37" y="49"/>
                  </a:cubicBezTo>
                  <a:cubicBezTo>
                    <a:pt x="36" y="50"/>
                    <a:pt x="36" y="50"/>
                    <a:pt x="36" y="50"/>
                  </a:cubicBezTo>
                  <a:cubicBezTo>
                    <a:pt x="35" y="49"/>
                    <a:pt x="35" y="49"/>
                    <a:pt x="35" y="49"/>
                  </a:cubicBezTo>
                  <a:cubicBezTo>
                    <a:pt x="34" y="50"/>
                    <a:pt x="34" y="50"/>
                    <a:pt x="34" y="50"/>
                  </a:cubicBezTo>
                  <a:cubicBezTo>
                    <a:pt x="31" y="46"/>
                    <a:pt x="31" y="46"/>
                    <a:pt x="31" y="46"/>
                  </a:cubicBezTo>
                  <a:cubicBezTo>
                    <a:pt x="31" y="44"/>
                    <a:pt x="31" y="44"/>
                    <a:pt x="31" y="44"/>
                  </a:cubicBezTo>
                  <a:cubicBezTo>
                    <a:pt x="30" y="43"/>
                    <a:pt x="30" y="42"/>
                    <a:pt x="30" y="41"/>
                  </a:cubicBezTo>
                  <a:cubicBezTo>
                    <a:pt x="30" y="40"/>
                    <a:pt x="30" y="40"/>
                    <a:pt x="30" y="40"/>
                  </a:cubicBezTo>
                  <a:cubicBezTo>
                    <a:pt x="30" y="34"/>
                    <a:pt x="30" y="34"/>
                    <a:pt x="30" y="34"/>
                  </a:cubicBezTo>
                  <a:cubicBezTo>
                    <a:pt x="30" y="30"/>
                    <a:pt x="30" y="30"/>
                    <a:pt x="30" y="30"/>
                  </a:cubicBezTo>
                  <a:cubicBezTo>
                    <a:pt x="30" y="27"/>
                    <a:pt x="30" y="27"/>
                    <a:pt x="30" y="27"/>
                  </a:cubicBezTo>
                  <a:cubicBezTo>
                    <a:pt x="28" y="30"/>
                    <a:pt x="28" y="30"/>
                    <a:pt x="28" y="30"/>
                  </a:cubicBezTo>
                  <a:cubicBezTo>
                    <a:pt x="27" y="33"/>
                    <a:pt x="27" y="33"/>
                    <a:pt x="27" y="33"/>
                  </a:cubicBezTo>
                  <a:cubicBezTo>
                    <a:pt x="26" y="33"/>
                    <a:pt x="26" y="33"/>
                    <a:pt x="26" y="33"/>
                  </a:cubicBezTo>
                  <a:cubicBezTo>
                    <a:pt x="25" y="35"/>
                    <a:pt x="25" y="35"/>
                    <a:pt x="25" y="35"/>
                  </a:cubicBezTo>
                  <a:cubicBezTo>
                    <a:pt x="22" y="38"/>
                    <a:pt x="22" y="38"/>
                    <a:pt x="22" y="38"/>
                  </a:cubicBezTo>
                  <a:cubicBezTo>
                    <a:pt x="22" y="39"/>
                    <a:pt x="22" y="39"/>
                    <a:pt x="22" y="39"/>
                  </a:cubicBezTo>
                  <a:cubicBezTo>
                    <a:pt x="20" y="41"/>
                    <a:pt x="20" y="41"/>
                    <a:pt x="20" y="41"/>
                  </a:cubicBezTo>
                  <a:cubicBezTo>
                    <a:pt x="19" y="42"/>
                    <a:pt x="19" y="42"/>
                    <a:pt x="19" y="42"/>
                  </a:cubicBezTo>
                  <a:cubicBezTo>
                    <a:pt x="16" y="44"/>
                    <a:pt x="16" y="44"/>
                    <a:pt x="16" y="44"/>
                  </a:cubicBezTo>
                  <a:cubicBezTo>
                    <a:pt x="12" y="48"/>
                    <a:pt x="12" y="48"/>
                    <a:pt x="12" y="48"/>
                  </a:cubicBezTo>
                  <a:cubicBezTo>
                    <a:pt x="10" y="49"/>
                    <a:pt x="10" y="49"/>
                    <a:pt x="10" y="49"/>
                  </a:cubicBezTo>
                  <a:cubicBezTo>
                    <a:pt x="9" y="50"/>
                    <a:pt x="9" y="50"/>
                    <a:pt x="9" y="50"/>
                  </a:cubicBezTo>
                  <a:cubicBezTo>
                    <a:pt x="7" y="50"/>
                    <a:pt x="6" y="49"/>
                    <a:pt x="5" y="48"/>
                  </a:cubicBezTo>
                  <a:cubicBezTo>
                    <a:pt x="2" y="46"/>
                    <a:pt x="1" y="45"/>
                    <a:pt x="0" y="41"/>
                  </a:cubicBezTo>
                  <a:cubicBezTo>
                    <a:pt x="1" y="41"/>
                    <a:pt x="1" y="41"/>
                    <a:pt x="1" y="41"/>
                  </a:cubicBezTo>
                  <a:cubicBezTo>
                    <a:pt x="1" y="40"/>
                    <a:pt x="1" y="40"/>
                    <a:pt x="1" y="40"/>
                  </a:cubicBezTo>
                  <a:cubicBezTo>
                    <a:pt x="1" y="39"/>
                    <a:pt x="1" y="39"/>
                    <a:pt x="1" y="39"/>
                  </a:cubicBezTo>
                  <a:cubicBezTo>
                    <a:pt x="0" y="38"/>
                    <a:pt x="0" y="38"/>
                    <a:pt x="0" y="38"/>
                  </a:cubicBezTo>
                  <a:cubicBezTo>
                    <a:pt x="1" y="36"/>
                    <a:pt x="1" y="36"/>
                    <a:pt x="1" y="36"/>
                  </a:cubicBezTo>
                  <a:cubicBezTo>
                    <a:pt x="1" y="34"/>
                    <a:pt x="1" y="34"/>
                    <a:pt x="1" y="34"/>
                  </a:cubicBezTo>
                  <a:cubicBezTo>
                    <a:pt x="2" y="31"/>
                    <a:pt x="2" y="31"/>
                    <a:pt x="2" y="31"/>
                  </a:cubicBezTo>
                  <a:cubicBezTo>
                    <a:pt x="2" y="31"/>
                    <a:pt x="2" y="30"/>
                    <a:pt x="2" y="30"/>
                  </a:cubicBezTo>
                  <a:cubicBezTo>
                    <a:pt x="2" y="30"/>
                    <a:pt x="2" y="29"/>
                    <a:pt x="2" y="29"/>
                  </a:cubicBezTo>
                  <a:cubicBezTo>
                    <a:pt x="2" y="29"/>
                    <a:pt x="2" y="29"/>
                    <a:pt x="2" y="28"/>
                  </a:cubicBezTo>
                  <a:cubicBezTo>
                    <a:pt x="2" y="28"/>
                    <a:pt x="2" y="27"/>
                    <a:pt x="2" y="26"/>
                  </a:cubicBezTo>
                  <a:cubicBezTo>
                    <a:pt x="3" y="26"/>
                    <a:pt x="3" y="26"/>
                    <a:pt x="3" y="26"/>
                  </a:cubicBezTo>
                  <a:cubicBezTo>
                    <a:pt x="3" y="25"/>
                    <a:pt x="2" y="25"/>
                    <a:pt x="2" y="25"/>
                  </a:cubicBezTo>
                  <a:cubicBezTo>
                    <a:pt x="2" y="24"/>
                    <a:pt x="2" y="24"/>
                    <a:pt x="2" y="24"/>
                  </a:cubicBezTo>
                  <a:cubicBezTo>
                    <a:pt x="2" y="24"/>
                    <a:pt x="2" y="23"/>
                    <a:pt x="2" y="23"/>
                  </a:cubicBezTo>
                  <a:cubicBezTo>
                    <a:pt x="2" y="22"/>
                    <a:pt x="3" y="22"/>
                    <a:pt x="4" y="21"/>
                  </a:cubicBezTo>
                  <a:cubicBezTo>
                    <a:pt x="4" y="21"/>
                    <a:pt x="4" y="20"/>
                    <a:pt x="5" y="19"/>
                  </a:cubicBezTo>
                  <a:cubicBezTo>
                    <a:pt x="4" y="19"/>
                    <a:pt x="4" y="19"/>
                    <a:pt x="4" y="19"/>
                  </a:cubicBezTo>
                  <a:cubicBezTo>
                    <a:pt x="5" y="17"/>
                    <a:pt x="5" y="17"/>
                    <a:pt x="5" y="17"/>
                  </a:cubicBezTo>
                  <a:cubicBezTo>
                    <a:pt x="5" y="17"/>
                    <a:pt x="5" y="17"/>
                    <a:pt x="5" y="17"/>
                  </a:cubicBezTo>
                  <a:cubicBezTo>
                    <a:pt x="5" y="15"/>
                    <a:pt x="6" y="14"/>
                    <a:pt x="7" y="13"/>
                  </a:cubicBezTo>
                  <a:cubicBezTo>
                    <a:pt x="7" y="11"/>
                    <a:pt x="7" y="11"/>
                    <a:pt x="7" y="11"/>
                  </a:cubicBezTo>
                  <a:cubicBezTo>
                    <a:pt x="7" y="11"/>
                    <a:pt x="7" y="11"/>
                    <a:pt x="7" y="11"/>
                  </a:cubicBezTo>
                  <a:cubicBezTo>
                    <a:pt x="7" y="11"/>
                    <a:pt x="7" y="10"/>
                    <a:pt x="7" y="10"/>
                  </a:cubicBezTo>
                  <a:cubicBezTo>
                    <a:pt x="7" y="10"/>
                    <a:pt x="7" y="10"/>
                    <a:pt x="7" y="9"/>
                  </a:cubicBezTo>
                  <a:cubicBezTo>
                    <a:pt x="7" y="9"/>
                    <a:pt x="7" y="9"/>
                    <a:pt x="7" y="9"/>
                  </a:cubicBezTo>
                  <a:cubicBezTo>
                    <a:pt x="8" y="7"/>
                    <a:pt x="10" y="5"/>
                    <a:pt x="12" y="2"/>
                  </a:cubicBezTo>
                  <a:cubicBezTo>
                    <a:pt x="13" y="3"/>
                    <a:pt x="13" y="3"/>
                    <a:pt x="13" y="3"/>
                  </a:cubicBezTo>
                  <a:cubicBezTo>
                    <a:pt x="14" y="2"/>
                    <a:pt x="14" y="2"/>
                    <a:pt x="14" y="2"/>
                  </a:cubicBezTo>
                  <a:cubicBezTo>
                    <a:pt x="14" y="2"/>
                    <a:pt x="14" y="2"/>
                    <a:pt x="14" y="2"/>
                  </a:cubicBezTo>
                  <a:cubicBezTo>
                    <a:pt x="17" y="0"/>
                    <a:pt x="17" y="0"/>
                    <a:pt x="17" y="0"/>
                  </a:cubicBezTo>
                  <a:cubicBezTo>
                    <a:pt x="25" y="1"/>
                    <a:pt x="25" y="1"/>
                    <a:pt x="25" y="1"/>
                  </a:cubicBezTo>
                  <a:cubicBezTo>
                    <a:pt x="25" y="1"/>
                    <a:pt x="25" y="1"/>
                    <a:pt x="25" y="1"/>
                  </a:cubicBezTo>
                  <a:cubicBezTo>
                    <a:pt x="28" y="2"/>
                    <a:pt x="28" y="2"/>
                    <a:pt x="28" y="2"/>
                  </a:cubicBezTo>
                  <a:cubicBezTo>
                    <a:pt x="29" y="2"/>
                    <a:pt x="30" y="2"/>
                    <a:pt x="31" y="3"/>
                  </a:cubicBezTo>
                  <a:cubicBezTo>
                    <a:pt x="31" y="3"/>
                    <a:pt x="31" y="3"/>
                    <a:pt x="31" y="2"/>
                  </a:cubicBezTo>
                  <a:cubicBezTo>
                    <a:pt x="33" y="4"/>
                    <a:pt x="33" y="4"/>
                    <a:pt x="33" y="4"/>
                  </a:cubicBezTo>
                  <a:cubicBezTo>
                    <a:pt x="35" y="5"/>
                    <a:pt x="35" y="5"/>
                    <a:pt x="35" y="5"/>
                  </a:cubicBezTo>
                  <a:cubicBezTo>
                    <a:pt x="39" y="4"/>
                    <a:pt x="39" y="4"/>
                    <a:pt x="39" y="4"/>
                  </a:cubicBezTo>
                  <a:cubicBezTo>
                    <a:pt x="40" y="6"/>
                    <a:pt x="40" y="6"/>
                    <a:pt x="40" y="6"/>
                  </a:cubicBezTo>
                  <a:cubicBezTo>
                    <a:pt x="41" y="7"/>
                    <a:pt x="41" y="7"/>
                    <a:pt x="41" y="7"/>
                  </a:cubicBezTo>
                  <a:lnTo>
                    <a:pt x="40" y="8"/>
                  </a:lnTo>
                  <a:close/>
                  <a:moveTo>
                    <a:pt x="31" y="11"/>
                  </a:moveTo>
                  <a:cubicBezTo>
                    <a:pt x="31" y="11"/>
                    <a:pt x="31" y="11"/>
                    <a:pt x="31" y="11"/>
                  </a:cubicBezTo>
                  <a:cubicBezTo>
                    <a:pt x="27" y="9"/>
                    <a:pt x="27" y="9"/>
                    <a:pt x="27" y="9"/>
                  </a:cubicBezTo>
                  <a:cubicBezTo>
                    <a:pt x="25" y="8"/>
                    <a:pt x="25" y="8"/>
                    <a:pt x="25" y="8"/>
                  </a:cubicBezTo>
                  <a:cubicBezTo>
                    <a:pt x="24" y="8"/>
                    <a:pt x="24" y="8"/>
                    <a:pt x="24" y="8"/>
                  </a:cubicBezTo>
                  <a:cubicBezTo>
                    <a:pt x="24" y="8"/>
                    <a:pt x="24" y="8"/>
                    <a:pt x="24" y="8"/>
                  </a:cubicBezTo>
                  <a:cubicBezTo>
                    <a:pt x="23" y="8"/>
                    <a:pt x="23" y="8"/>
                    <a:pt x="23" y="8"/>
                  </a:cubicBezTo>
                  <a:cubicBezTo>
                    <a:pt x="22" y="8"/>
                    <a:pt x="22" y="8"/>
                    <a:pt x="22" y="8"/>
                  </a:cubicBezTo>
                  <a:cubicBezTo>
                    <a:pt x="19" y="8"/>
                    <a:pt x="19" y="8"/>
                    <a:pt x="19" y="8"/>
                  </a:cubicBezTo>
                  <a:cubicBezTo>
                    <a:pt x="20" y="8"/>
                    <a:pt x="20" y="8"/>
                    <a:pt x="20" y="8"/>
                  </a:cubicBezTo>
                  <a:cubicBezTo>
                    <a:pt x="17" y="9"/>
                    <a:pt x="17" y="9"/>
                    <a:pt x="17" y="9"/>
                  </a:cubicBezTo>
                  <a:cubicBezTo>
                    <a:pt x="17" y="10"/>
                    <a:pt x="17" y="10"/>
                    <a:pt x="17" y="10"/>
                  </a:cubicBezTo>
                  <a:cubicBezTo>
                    <a:pt x="16" y="10"/>
                    <a:pt x="16" y="10"/>
                    <a:pt x="16" y="10"/>
                  </a:cubicBezTo>
                  <a:cubicBezTo>
                    <a:pt x="15" y="11"/>
                    <a:pt x="14" y="12"/>
                    <a:pt x="14" y="12"/>
                  </a:cubicBezTo>
                  <a:cubicBezTo>
                    <a:pt x="13" y="15"/>
                    <a:pt x="13" y="15"/>
                    <a:pt x="13" y="15"/>
                  </a:cubicBezTo>
                  <a:cubicBezTo>
                    <a:pt x="13" y="16"/>
                    <a:pt x="13" y="16"/>
                    <a:pt x="13" y="16"/>
                  </a:cubicBezTo>
                  <a:cubicBezTo>
                    <a:pt x="14" y="17"/>
                    <a:pt x="14" y="17"/>
                    <a:pt x="14" y="17"/>
                  </a:cubicBezTo>
                  <a:cubicBezTo>
                    <a:pt x="12" y="18"/>
                    <a:pt x="12" y="18"/>
                    <a:pt x="12" y="18"/>
                  </a:cubicBezTo>
                  <a:cubicBezTo>
                    <a:pt x="12" y="19"/>
                    <a:pt x="12" y="19"/>
                    <a:pt x="12" y="19"/>
                  </a:cubicBezTo>
                  <a:cubicBezTo>
                    <a:pt x="11" y="20"/>
                    <a:pt x="11" y="21"/>
                    <a:pt x="11" y="23"/>
                  </a:cubicBezTo>
                  <a:cubicBezTo>
                    <a:pt x="10" y="24"/>
                    <a:pt x="10" y="24"/>
                    <a:pt x="10" y="24"/>
                  </a:cubicBezTo>
                  <a:cubicBezTo>
                    <a:pt x="10" y="25"/>
                    <a:pt x="10" y="25"/>
                    <a:pt x="10" y="25"/>
                  </a:cubicBezTo>
                  <a:cubicBezTo>
                    <a:pt x="10" y="26"/>
                    <a:pt x="10" y="26"/>
                    <a:pt x="10" y="26"/>
                  </a:cubicBezTo>
                  <a:cubicBezTo>
                    <a:pt x="9" y="27"/>
                    <a:pt x="9" y="27"/>
                    <a:pt x="9" y="27"/>
                  </a:cubicBezTo>
                  <a:cubicBezTo>
                    <a:pt x="9" y="27"/>
                    <a:pt x="9" y="27"/>
                    <a:pt x="9" y="27"/>
                  </a:cubicBezTo>
                  <a:cubicBezTo>
                    <a:pt x="9" y="29"/>
                    <a:pt x="9" y="29"/>
                    <a:pt x="9" y="29"/>
                  </a:cubicBezTo>
                  <a:cubicBezTo>
                    <a:pt x="9" y="29"/>
                    <a:pt x="9" y="29"/>
                    <a:pt x="9" y="29"/>
                  </a:cubicBezTo>
                  <a:cubicBezTo>
                    <a:pt x="9" y="30"/>
                    <a:pt x="9" y="31"/>
                    <a:pt x="9" y="31"/>
                  </a:cubicBezTo>
                  <a:cubicBezTo>
                    <a:pt x="9" y="32"/>
                    <a:pt x="9" y="32"/>
                    <a:pt x="9" y="32"/>
                  </a:cubicBezTo>
                  <a:cubicBezTo>
                    <a:pt x="8" y="34"/>
                    <a:pt x="8" y="34"/>
                    <a:pt x="8" y="34"/>
                  </a:cubicBezTo>
                  <a:cubicBezTo>
                    <a:pt x="8" y="34"/>
                    <a:pt x="8" y="34"/>
                    <a:pt x="8" y="34"/>
                  </a:cubicBezTo>
                  <a:cubicBezTo>
                    <a:pt x="8" y="35"/>
                    <a:pt x="8" y="35"/>
                    <a:pt x="8" y="35"/>
                  </a:cubicBezTo>
                  <a:cubicBezTo>
                    <a:pt x="8" y="37"/>
                    <a:pt x="8" y="37"/>
                    <a:pt x="8" y="37"/>
                  </a:cubicBezTo>
                  <a:cubicBezTo>
                    <a:pt x="7" y="39"/>
                    <a:pt x="7" y="39"/>
                    <a:pt x="7" y="39"/>
                  </a:cubicBezTo>
                  <a:cubicBezTo>
                    <a:pt x="7" y="41"/>
                    <a:pt x="7" y="41"/>
                    <a:pt x="7" y="41"/>
                  </a:cubicBezTo>
                  <a:cubicBezTo>
                    <a:pt x="7" y="41"/>
                    <a:pt x="7" y="41"/>
                    <a:pt x="7" y="41"/>
                  </a:cubicBezTo>
                  <a:cubicBezTo>
                    <a:pt x="8" y="41"/>
                    <a:pt x="8" y="41"/>
                    <a:pt x="8" y="41"/>
                  </a:cubicBezTo>
                  <a:cubicBezTo>
                    <a:pt x="8" y="41"/>
                    <a:pt x="8" y="41"/>
                    <a:pt x="8" y="41"/>
                  </a:cubicBezTo>
                  <a:cubicBezTo>
                    <a:pt x="8" y="41"/>
                    <a:pt x="9" y="41"/>
                    <a:pt x="9" y="40"/>
                  </a:cubicBezTo>
                  <a:cubicBezTo>
                    <a:pt x="9" y="39"/>
                    <a:pt x="9" y="39"/>
                    <a:pt x="9" y="39"/>
                  </a:cubicBezTo>
                  <a:cubicBezTo>
                    <a:pt x="10" y="39"/>
                    <a:pt x="10" y="39"/>
                    <a:pt x="10" y="39"/>
                  </a:cubicBezTo>
                  <a:cubicBezTo>
                    <a:pt x="11" y="38"/>
                    <a:pt x="11" y="38"/>
                    <a:pt x="11" y="38"/>
                  </a:cubicBezTo>
                  <a:cubicBezTo>
                    <a:pt x="17" y="34"/>
                    <a:pt x="17" y="34"/>
                    <a:pt x="17" y="34"/>
                  </a:cubicBezTo>
                  <a:cubicBezTo>
                    <a:pt x="17" y="33"/>
                    <a:pt x="17" y="33"/>
                    <a:pt x="17" y="33"/>
                  </a:cubicBezTo>
                  <a:cubicBezTo>
                    <a:pt x="18" y="32"/>
                    <a:pt x="18" y="32"/>
                    <a:pt x="18" y="32"/>
                  </a:cubicBezTo>
                  <a:cubicBezTo>
                    <a:pt x="19" y="31"/>
                    <a:pt x="19" y="31"/>
                    <a:pt x="20" y="31"/>
                  </a:cubicBezTo>
                  <a:cubicBezTo>
                    <a:pt x="20" y="29"/>
                    <a:pt x="20" y="29"/>
                    <a:pt x="20" y="29"/>
                  </a:cubicBezTo>
                  <a:cubicBezTo>
                    <a:pt x="21" y="29"/>
                    <a:pt x="21" y="29"/>
                    <a:pt x="21" y="29"/>
                  </a:cubicBezTo>
                  <a:cubicBezTo>
                    <a:pt x="21" y="27"/>
                    <a:pt x="21" y="27"/>
                    <a:pt x="21" y="27"/>
                  </a:cubicBezTo>
                  <a:cubicBezTo>
                    <a:pt x="22" y="27"/>
                    <a:pt x="22" y="27"/>
                    <a:pt x="22" y="27"/>
                  </a:cubicBezTo>
                  <a:cubicBezTo>
                    <a:pt x="23" y="27"/>
                    <a:pt x="23" y="27"/>
                    <a:pt x="23" y="26"/>
                  </a:cubicBezTo>
                  <a:cubicBezTo>
                    <a:pt x="23" y="26"/>
                    <a:pt x="24" y="25"/>
                    <a:pt x="24" y="25"/>
                  </a:cubicBezTo>
                  <a:cubicBezTo>
                    <a:pt x="29" y="18"/>
                    <a:pt x="29" y="18"/>
                    <a:pt x="29" y="18"/>
                  </a:cubicBezTo>
                  <a:cubicBezTo>
                    <a:pt x="30" y="17"/>
                    <a:pt x="30" y="17"/>
                    <a:pt x="30" y="17"/>
                  </a:cubicBezTo>
                  <a:cubicBezTo>
                    <a:pt x="30" y="16"/>
                    <a:pt x="30" y="16"/>
                    <a:pt x="30" y="16"/>
                  </a:cubicBezTo>
                  <a:cubicBezTo>
                    <a:pt x="31" y="15"/>
                    <a:pt x="31" y="15"/>
                    <a:pt x="31" y="15"/>
                  </a:cubicBezTo>
                  <a:cubicBezTo>
                    <a:pt x="31" y="14"/>
                    <a:pt x="31" y="14"/>
                    <a:pt x="31" y="14"/>
                  </a:cubicBezTo>
                  <a:cubicBezTo>
                    <a:pt x="32" y="13"/>
                    <a:pt x="32" y="13"/>
                    <a:pt x="32" y="13"/>
                  </a:cubicBezTo>
                  <a:cubicBezTo>
                    <a:pt x="32" y="12"/>
                    <a:pt x="32" y="12"/>
                    <a:pt x="32" y="12"/>
                  </a:cubicBez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5"/>
            <p:cNvSpPr>
              <a:spLocks/>
            </p:cNvSpPr>
            <p:nvPr userDrawn="1"/>
          </p:nvSpPr>
          <p:spPr bwMode="auto">
            <a:xfrm>
              <a:off x="361" y="390"/>
              <a:ext cx="80" cy="121"/>
            </a:xfrm>
            <a:custGeom>
              <a:avLst/>
              <a:gdLst>
                <a:gd name="T0" fmla="*/ 34 w 39"/>
                <a:gd name="T1" fmla="*/ 53 h 58"/>
                <a:gd name="T2" fmla="*/ 29 w 39"/>
                <a:gd name="T3" fmla="*/ 57 h 58"/>
                <a:gd name="T4" fmla="*/ 25 w 39"/>
                <a:gd name="T5" fmla="*/ 57 h 58"/>
                <a:gd name="T6" fmla="*/ 21 w 39"/>
                <a:gd name="T7" fmla="*/ 57 h 58"/>
                <a:gd name="T8" fmla="*/ 16 w 39"/>
                <a:gd name="T9" fmla="*/ 55 h 58"/>
                <a:gd name="T10" fmla="*/ 13 w 39"/>
                <a:gd name="T11" fmla="*/ 52 h 58"/>
                <a:gd name="T12" fmla="*/ 10 w 39"/>
                <a:gd name="T13" fmla="*/ 46 h 58"/>
                <a:gd name="T14" fmla="*/ 9 w 39"/>
                <a:gd name="T15" fmla="*/ 40 h 58"/>
                <a:gd name="T16" fmla="*/ 9 w 39"/>
                <a:gd name="T17" fmla="*/ 37 h 58"/>
                <a:gd name="T18" fmla="*/ 9 w 39"/>
                <a:gd name="T19" fmla="*/ 34 h 58"/>
                <a:gd name="T20" fmla="*/ 9 w 39"/>
                <a:gd name="T21" fmla="*/ 32 h 58"/>
                <a:gd name="T22" fmla="*/ 9 w 39"/>
                <a:gd name="T23" fmla="*/ 28 h 58"/>
                <a:gd name="T24" fmla="*/ 9 w 39"/>
                <a:gd name="T25" fmla="*/ 26 h 58"/>
                <a:gd name="T26" fmla="*/ 6 w 39"/>
                <a:gd name="T27" fmla="*/ 26 h 58"/>
                <a:gd name="T28" fmla="*/ 4 w 39"/>
                <a:gd name="T29" fmla="*/ 25 h 58"/>
                <a:gd name="T30" fmla="*/ 1 w 39"/>
                <a:gd name="T31" fmla="*/ 21 h 58"/>
                <a:gd name="T32" fmla="*/ 2 w 39"/>
                <a:gd name="T33" fmla="*/ 18 h 58"/>
                <a:gd name="T34" fmla="*/ 6 w 39"/>
                <a:gd name="T35" fmla="*/ 18 h 58"/>
                <a:gd name="T36" fmla="*/ 10 w 39"/>
                <a:gd name="T37" fmla="*/ 18 h 58"/>
                <a:gd name="T38" fmla="*/ 9 w 39"/>
                <a:gd name="T39" fmla="*/ 14 h 58"/>
                <a:gd name="T40" fmla="*/ 9 w 39"/>
                <a:gd name="T41" fmla="*/ 11 h 58"/>
                <a:gd name="T42" fmla="*/ 9 w 39"/>
                <a:gd name="T43" fmla="*/ 7 h 58"/>
                <a:gd name="T44" fmla="*/ 8 w 39"/>
                <a:gd name="T45" fmla="*/ 3 h 58"/>
                <a:gd name="T46" fmla="*/ 10 w 39"/>
                <a:gd name="T47" fmla="*/ 1 h 58"/>
                <a:gd name="T48" fmla="*/ 17 w 39"/>
                <a:gd name="T49" fmla="*/ 3 h 58"/>
                <a:gd name="T50" fmla="*/ 17 w 39"/>
                <a:gd name="T51" fmla="*/ 5 h 58"/>
                <a:gd name="T52" fmla="*/ 17 w 39"/>
                <a:gd name="T53" fmla="*/ 7 h 58"/>
                <a:gd name="T54" fmla="*/ 17 w 39"/>
                <a:gd name="T55" fmla="*/ 9 h 58"/>
                <a:gd name="T56" fmla="*/ 17 w 39"/>
                <a:gd name="T57" fmla="*/ 10 h 58"/>
                <a:gd name="T58" fmla="*/ 17 w 39"/>
                <a:gd name="T59" fmla="*/ 14 h 58"/>
                <a:gd name="T60" fmla="*/ 17 w 39"/>
                <a:gd name="T61" fmla="*/ 17 h 58"/>
                <a:gd name="T62" fmla="*/ 20 w 39"/>
                <a:gd name="T63" fmla="*/ 19 h 58"/>
                <a:gd name="T64" fmla="*/ 30 w 39"/>
                <a:gd name="T65" fmla="*/ 18 h 58"/>
                <a:gd name="T66" fmla="*/ 32 w 39"/>
                <a:gd name="T67" fmla="*/ 18 h 58"/>
                <a:gd name="T68" fmla="*/ 39 w 39"/>
                <a:gd name="T69" fmla="*/ 21 h 58"/>
                <a:gd name="T70" fmla="*/ 33 w 39"/>
                <a:gd name="T71" fmla="*/ 24 h 58"/>
                <a:gd name="T72" fmla="*/ 27 w 39"/>
                <a:gd name="T73" fmla="*/ 25 h 58"/>
                <a:gd name="T74" fmla="*/ 25 w 39"/>
                <a:gd name="T75" fmla="*/ 25 h 58"/>
                <a:gd name="T76" fmla="*/ 20 w 39"/>
                <a:gd name="T77" fmla="*/ 26 h 58"/>
                <a:gd name="T78" fmla="*/ 17 w 39"/>
                <a:gd name="T79" fmla="*/ 26 h 58"/>
                <a:gd name="T80" fmla="*/ 15 w 39"/>
                <a:gd name="T81" fmla="*/ 30 h 58"/>
                <a:gd name="T82" fmla="*/ 15 w 39"/>
                <a:gd name="T83" fmla="*/ 36 h 58"/>
                <a:gd name="T84" fmla="*/ 16 w 39"/>
                <a:gd name="T85" fmla="*/ 42 h 58"/>
                <a:gd name="T86" fmla="*/ 17 w 39"/>
                <a:gd name="T87" fmla="*/ 46 h 58"/>
                <a:gd name="T88" fmla="*/ 19 w 39"/>
                <a:gd name="T89" fmla="*/ 48 h 58"/>
                <a:gd name="T90" fmla="*/ 20 w 39"/>
                <a:gd name="T91" fmla="*/ 50 h 58"/>
                <a:gd name="T92" fmla="*/ 22 w 39"/>
                <a:gd name="T93" fmla="*/ 51 h 58"/>
                <a:gd name="T94" fmla="*/ 25 w 39"/>
                <a:gd name="T95" fmla="*/ 51 h 58"/>
                <a:gd name="T96" fmla="*/ 29 w 39"/>
                <a:gd name="T97" fmla="*/ 49 h 58"/>
                <a:gd name="T98" fmla="*/ 36 w 39"/>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58">
                  <a:moveTo>
                    <a:pt x="36" y="49"/>
                  </a:moveTo>
                  <a:cubicBezTo>
                    <a:pt x="36" y="51"/>
                    <a:pt x="36" y="52"/>
                    <a:pt x="34" y="53"/>
                  </a:cubicBezTo>
                  <a:cubicBezTo>
                    <a:pt x="33" y="54"/>
                    <a:pt x="32" y="55"/>
                    <a:pt x="30" y="56"/>
                  </a:cubicBezTo>
                  <a:cubicBezTo>
                    <a:pt x="29" y="57"/>
                    <a:pt x="29" y="57"/>
                    <a:pt x="29" y="57"/>
                  </a:cubicBezTo>
                  <a:cubicBezTo>
                    <a:pt x="27" y="57"/>
                    <a:pt x="27" y="57"/>
                    <a:pt x="27" y="57"/>
                  </a:cubicBezTo>
                  <a:cubicBezTo>
                    <a:pt x="25" y="57"/>
                    <a:pt x="25" y="57"/>
                    <a:pt x="25" y="57"/>
                  </a:cubicBezTo>
                  <a:cubicBezTo>
                    <a:pt x="24" y="58"/>
                    <a:pt x="23" y="58"/>
                    <a:pt x="23" y="58"/>
                  </a:cubicBezTo>
                  <a:cubicBezTo>
                    <a:pt x="22" y="58"/>
                    <a:pt x="22" y="58"/>
                    <a:pt x="21" y="57"/>
                  </a:cubicBezTo>
                  <a:cubicBezTo>
                    <a:pt x="20" y="57"/>
                    <a:pt x="20" y="57"/>
                    <a:pt x="20" y="57"/>
                  </a:cubicBezTo>
                  <a:cubicBezTo>
                    <a:pt x="16" y="55"/>
                    <a:pt x="16" y="55"/>
                    <a:pt x="16" y="55"/>
                  </a:cubicBezTo>
                  <a:cubicBezTo>
                    <a:pt x="15" y="55"/>
                    <a:pt x="15" y="55"/>
                    <a:pt x="15" y="55"/>
                  </a:cubicBezTo>
                  <a:cubicBezTo>
                    <a:pt x="13" y="52"/>
                    <a:pt x="13" y="52"/>
                    <a:pt x="13" y="52"/>
                  </a:cubicBezTo>
                  <a:cubicBezTo>
                    <a:pt x="12" y="51"/>
                    <a:pt x="12" y="51"/>
                    <a:pt x="12" y="51"/>
                  </a:cubicBezTo>
                  <a:cubicBezTo>
                    <a:pt x="10" y="46"/>
                    <a:pt x="10" y="46"/>
                    <a:pt x="10" y="46"/>
                  </a:cubicBezTo>
                  <a:cubicBezTo>
                    <a:pt x="9" y="41"/>
                    <a:pt x="9" y="41"/>
                    <a:pt x="9" y="41"/>
                  </a:cubicBezTo>
                  <a:cubicBezTo>
                    <a:pt x="9" y="40"/>
                    <a:pt x="9" y="40"/>
                    <a:pt x="9" y="40"/>
                  </a:cubicBezTo>
                  <a:cubicBezTo>
                    <a:pt x="8" y="39"/>
                    <a:pt x="8" y="39"/>
                    <a:pt x="8" y="39"/>
                  </a:cubicBezTo>
                  <a:cubicBezTo>
                    <a:pt x="9" y="37"/>
                    <a:pt x="9" y="37"/>
                    <a:pt x="9" y="37"/>
                  </a:cubicBezTo>
                  <a:cubicBezTo>
                    <a:pt x="8" y="35"/>
                    <a:pt x="8" y="35"/>
                    <a:pt x="8" y="35"/>
                  </a:cubicBezTo>
                  <a:cubicBezTo>
                    <a:pt x="9" y="34"/>
                    <a:pt x="9" y="34"/>
                    <a:pt x="9" y="34"/>
                  </a:cubicBezTo>
                  <a:cubicBezTo>
                    <a:pt x="9" y="33"/>
                    <a:pt x="9" y="33"/>
                    <a:pt x="9" y="33"/>
                  </a:cubicBezTo>
                  <a:cubicBezTo>
                    <a:pt x="9" y="32"/>
                    <a:pt x="9" y="32"/>
                    <a:pt x="9" y="32"/>
                  </a:cubicBezTo>
                  <a:cubicBezTo>
                    <a:pt x="9" y="30"/>
                    <a:pt x="9" y="30"/>
                    <a:pt x="9" y="30"/>
                  </a:cubicBezTo>
                  <a:cubicBezTo>
                    <a:pt x="9" y="28"/>
                    <a:pt x="9" y="28"/>
                    <a:pt x="9" y="28"/>
                  </a:cubicBezTo>
                  <a:cubicBezTo>
                    <a:pt x="9" y="28"/>
                    <a:pt x="9" y="28"/>
                    <a:pt x="9" y="28"/>
                  </a:cubicBezTo>
                  <a:cubicBezTo>
                    <a:pt x="9" y="26"/>
                    <a:pt x="9" y="26"/>
                    <a:pt x="9" y="26"/>
                  </a:cubicBezTo>
                  <a:cubicBezTo>
                    <a:pt x="8" y="26"/>
                    <a:pt x="8" y="26"/>
                    <a:pt x="8" y="26"/>
                  </a:cubicBezTo>
                  <a:cubicBezTo>
                    <a:pt x="6" y="26"/>
                    <a:pt x="6" y="26"/>
                    <a:pt x="6" y="26"/>
                  </a:cubicBezTo>
                  <a:cubicBezTo>
                    <a:pt x="5" y="25"/>
                    <a:pt x="5" y="25"/>
                    <a:pt x="5"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8" y="18"/>
                    <a:pt x="8" y="18"/>
                    <a:pt x="8" y="18"/>
                  </a:cubicBezTo>
                  <a:cubicBezTo>
                    <a:pt x="10" y="18"/>
                    <a:pt x="10" y="18"/>
                    <a:pt x="10" y="18"/>
                  </a:cubicBezTo>
                  <a:cubicBezTo>
                    <a:pt x="10" y="16"/>
                    <a:pt x="10" y="16"/>
                    <a:pt x="10" y="16"/>
                  </a:cubicBezTo>
                  <a:cubicBezTo>
                    <a:pt x="9" y="14"/>
                    <a:pt x="9" y="14"/>
                    <a:pt x="9" y="14"/>
                  </a:cubicBezTo>
                  <a:cubicBezTo>
                    <a:pt x="10" y="13"/>
                    <a:pt x="10" y="13"/>
                    <a:pt x="10" y="13"/>
                  </a:cubicBezTo>
                  <a:cubicBezTo>
                    <a:pt x="9" y="11"/>
                    <a:pt x="9" y="11"/>
                    <a:pt x="9" y="11"/>
                  </a:cubicBezTo>
                  <a:cubicBezTo>
                    <a:pt x="9" y="8"/>
                    <a:pt x="9" y="8"/>
                    <a:pt x="9" y="8"/>
                  </a:cubicBezTo>
                  <a:cubicBezTo>
                    <a:pt x="9" y="7"/>
                    <a:pt x="9" y="7"/>
                    <a:pt x="9" y="7"/>
                  </a:cubicBezTo>
                  <a:cubicBezTo>
                    <a:pt x="8" y="6"/>
                    <a:pt x="8" y="6"/>
                    <a:pt x="8" y="5"/>
                  </a:cubicBezTo>
                  <a:cubicBezTo>
                    <a:pt x="8" y="4"/>
                    <a:pt x="8" y="4"/>
                    <a:pt x="8" y="3"/>
                  </a:cubicBezTo>
                  <a:cubicBezTo>
                    <a:pt x="9" y="2"/>
                    <a:pt x="9" y="2"/>
                    <a:pt x="9" y="2"/>
                  </a:cubicBezTo>
                  <a:cubicBezTo>
                    <a:pt x="10" y="1"/>
                    <a:pt x="10" y="1"/>
                    <a:pt x="10" y="1"/>
                  </a:cubicBezTo>
                  <a:cubicBezTo>
                    <a:pt x="11" y="0"/>
                    <a:pt x="12" y="0"/>
                    <a:pt x="13" y="0"/>
                  </a:cubicBezTo>
                  <a:cubicBezTo>
                    <a:pt x="16" y="0"/>
                    <a:pt x="17" y="1"/>
                    <a:pt x="17" y="3"/>
                  </a:cubicBezTo>
                  <a:cubicBezTo>
                    <a:pt x="16" y="4"/>
                    <a:pt x="16" y="4"/>
                    <a:pt x="16" y="4"/>
                  </a:cubicBezTo>
                  <a:cubicBezTo>
                    <a:pt x="17" y="4"/>
                    <a:pt x="17" y="5"/>
                    <a:pt x="17" y="5"/>
                  </a:cubicBezTo>
                  <a:cubicBezTo>
                    <a:pt x="17" y="6"/>
                    <a:pt x="17" y="6"/>
                    <a:pt x="17" y="6"/>
                  </a:cubicBezTo>
                  <a:cubicBezTo>
                    <a:pt x="17" y="7"/>
                    <a:pt x="17" y="7"/>
                    <a:pt x="17" y="7"/>
                  </a:cubicBezTo>
                  <a:cubicBezTo>
                    <a:pt x="17" y="7"/>
                    <a:pt x="17" y="7"/>
                    <a:pt x="17" y="7"/>
                  </a:cubicBezTo>
                  <a:cubicBezTo>
                    <a:pt x="17" y="9"/>
                    <a:pt x="17" y="9"/>
                    <a:pt x="17" y="9"/>
                  </a:cubicBezTo>
                  <a:cubicBezTo>
                    <a:pt x="17" y="9"/>
                    <a:pt x="17" y="9"/>
                    <a:pt x="17" y="9"/>
                  </a:cubicBezTo>
                  <a:cubicBezTo>
                    <a:pt x="17" y="10"/>
                    <a:pt x="17" y="10"/>
                    <a:pt x="17" y="10"/>
                  </a:cubicBezTo>
                  <a:cubicBezTo>
                    <a:pt x="16" y="12"/>
                    <a:pt x="16" y="12"/>
                    <a:pt x="16" y="12"/>
                  </a:cubicBezTo>
                  <a:cubicBezTo>
                    <a:pt x="17" y="14"/>
                    <a:pt x="17" y="14"/>
                    <a:pt x="17" y="14"/>
                  </a:cubicBezTo>
                  <a:cubicBezTo>
                    <a:pt x="16" y="16"/>
                    <a:pt x="16" y="16"/>
                    <a:pt x="16" y="16"/>
                  </a:cubicBezTo>
                  <a:cubicBezTo>
                    <a:pt x="17" y="17"/>
                    <a:pt x="17" y="17"/>
                    <a:pt x="17" y="17"/>
                  </a:cubicBezTo>
                  <a:cubicBezTo>
                    <a:pt x="16" y="19"/>
                    <a:pt x="16" y="19"/>
                    <a:pt x="16" y="19"/>
                  </a:cubicBezTo>
                  <a:cubicBezTo>
                    <a:pt x="20" y="19"/>
                    <a:pt x="20" y="19"/>
                    <a:pt x="20" y="19"/>
                  </a:cubicBezTo>
                  <a:cubicBezTo>
                    <a:pt x="25" y="19"/>
                    <a:pt x="25" y="19"/>
                    <a:pt x="25" y="19"/>
                  </a:cubicBezTo>
                  <a:cubicBezTo>
                    <a:pt x="30" y="18"/>
                    <a:pt x="30" y="18"/>
                    <a:pt x="30" y="18"/>
                  </a:cubicBezTo>
                  <a:cubicBezTo>
                    <a:pt x="31" y="18"/>
                    <a:pt x="31" y="18"/>
                    <a:pt x="31" y="18"/>
                  </a:cubicBezTo>
                  <a:cubicBezTo>
                    <a:pt x="32" y="18"/>
                    <a:pt x="32" y="18"/>
                    <a:pt x="32" y="18"/>
                  </a:cubicBezTo>
                  <a:cubicBezTo>
                    <a:pt x="36" y="18"/>
                    <a:pt x="36" y="18"/>
                    <a:pt x="36" y="18"/>
                  </a:cubicBezTo>
                  <a:cubicBezTo>
                    <a:pt x="38" y="18"/>
                    <a:pt x="39" y="19"/>
                    <a:pt x="39" y="21"/>
                  </a:cubicBezTo>
                  <a:cubicBezTo>
                    <a:pt x="39" y="22"/>
                    <a:pt x="38" y="22"/>
                    <a:pt x="37" y="22"/>
                  </a:cubicBezTo>
                  <a:cubicBezTo>
                    <a:pt x="36" y="23"/>
                    <a:pt x="35" y="23"/>
                    <a:pt x="33" y="24"/>
                  </a:cubicBezTo>
                  <a:cubicBezTo>
                    <a:pt x="31" y="23"/>
                    <a:pt x="31" y="23"/>
                    <a:pt x="31" y="23"/>
                  </a:cubicBezTo>
                  <a:cubicBezTo>
                    <a:pt x="30" y="24"/>
                    <a:pt x="29"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20" y="26"/>
                    <a:pt x="19" y="26"/>
                    <a:pt x="18" y="26"/>
                  </a:cubicBezTo>
                  <a:cubicBezTo>
                    <a:pt x="18" y="26"/>
                    <a:pt x="17" y="26"/>
                    <a:pt x="17" y="26"/>
                  </a:cubicBezTo>
                  <a:cubicBezTo>
                    <a:pt x="17" y="26"/>
                    <a:pt x="16" y="26"/>
                    <a:pt x="16" y="26"/>
                  </a:cubicBezTo>
                  <a:cubicBezTo>
                    <a:pt x="15" y="30"/>
                    <a:pt x="15" y="30"/>
                    <a:pt x="15" y="30"/>
                  </a:cubicBezTo>
                  <a:cubicBezTo>
                    <a:pt x="16" y="33"/>
                    <a:pt x="16" y="33"/>
                    <a:pt x="16" y="33"/>
                  </a:cubicBezTo>
                  <a:cubicBezTo>
                    <a:pt x="15" y="36"/>
                    <a:pt x="15" y="36"/>
                    <a:pt x="15" y="36"/>
                  </a:cubicBezTo>
                  <a:cubicBezTo>
                    <a:pt x="15" y="40"/>
                    <a:pt x="15" y="40"/>
                    <a:pt x="15" y="40"/>
                  </a:cubicBezTo>
                  <a:cubicBezTo>
                    <a:pt x="16" y="42"/>
                    <a:pt x="16" y="42"/>
                    <a:pt x="16" y="42"/>
                  </a:cubicBezTo>
                  <a:cubicBezTo>
                    <a:pt x="16" y="43"/>
                    <a:pt x="16" y="43"/>
                    <a:pt x="16" y="43"/>
                  </a:cubicBezTo>
                  <a:cubicBezTo>
                    <a:pt x="17" y="46"/>
                    <a:pt x="17" y="46"/>
                    <a:pt x="17" y="46"/>
                  </a:cubicBezTo>
                  <a:cubicBezTo>
                    <a:pt x="17" y="47"/>
                    <a:pt x="17" y="47"/>
                    <a:pt x="17" y="47"/>
                  </a:cubicBezTo>
                  <a:cubicBezTo>
                    <a:pt x="17" y="48"/>
                    <a:pt x="18"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3" y="51"/>
                    <a:pt x="23" y="51"/>
                    <a:pt x="23" y="51"/>
                  </a:cubicBezTo>
                  <a:cubicBezTo>
                    <a:pt x="24" y="51"/>
                    <a:pt x="25" y="51"/>
                    <a:pt x="25" y="51"/>
                  </a:cubicBezTo>
                  <a:cubicBezTo>
                    <a:pt x="27" y="50"/>
                    <a:pt x="27" y="49"/>
                    <a:pt x="29" y="49"/>
                  </a:cubicBezTo>
                  <a:cubicBezTo>
                    <a:pt x="29" y="49"/>
                    <a:pt x="29" y="49"/>
                    <a:pt x="29" y="49"/>
                  </a:cubicBezTo>
                  <a:cubicBezTo>
                    <a:pt x="30" y="48"/>
                    <a:pt x="31" y="47"/>
                    <a:pt x="33"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6"/>
            <p:cNvSpPr>
              <a:spLocks/>
            </p:cNvSpPr>
            <p:nvPr userDrawn="1"/>
          </p:nvSpPr>
          <p:spPr bwMode="auto">
            <a:xfrm>
              <a:off x="435" y="390"/>
              <a:ext cx="79" cy="121"/>
            </a:xfrm>
            <a:custGeom>
              <a:avLst/>
              <a:gdLst>
                <a:gd name="T0" fmla="*/ 33 w 38"/>
                <a:gd name="T1" fmla="*/ 53 h 58"/>
                <a:gd name="T2" fmla="*/ 28 w 38"/>
                <a:gd name="T3" fmla="*/ 57 h 58"/>
                <a:gd name="T4" fmla="*/ 25 w 38"/>
                <a:gd name="T5" fmla="*/ 57 h 58"/>
                <a:gd name="T6" fmla="*/ 21 w 38"/>
                <a:gd name="T7" fmla="*/ 57 h 58"/>
                <a:gd name="T8" fmla="*/ 16 w 38"/>
                <a:gd name="T9" fmla="*/ 55 h 58"/>
                <a:gd name="T10" fmla="*/ 13 w 38"/>
                <a:gd name="T11" fmla="*/ 52 h 58"/>
                <a:gd name="T12" fmla="*/ 9 w 38"/>
                <a:gd name="T13" fmla="*/ 46 h 58"/>
                <a:gd name="T14" fmla="*/ 9 w 38"/>
                <a:gd name="T15" fmla="*/ 40 h 58"/>
                <a:gd name="T16" fmla="*/ 8 w 38"/>
                <a:gd name="T17" fmla="*/ 37 h 58"/>
                <a:gd name="T18" fmla="*/ 9 w 38"/>
                <a:gd name="T19" fmla="*/ 34 h 58"/>
                <a:gd name="T20" fmla="*/ 8 w 38"/>
                <a:gd name="T21" fmla="*/ 32 h 58"/>
                <a:gd name="T22" fmla="*/ 8 w 38"/>
                <a:gd name="T23" fmla="*/ 28 h 58"/>
                <a:gd name="T24" fmla="*/ 9 w 38"/>
                <a:gd name="T25" fmla="*/ 26 h 58"/>
                <a:gd name="T26" fmla="*/ 6 w 38"/>
                <a:gd name="T27" fmla="*/ 26 h 58"/>
                <a:gd name="T28" fmla="*/ 4 w 38"/>
                <a:gd name="T29" fmla="*/ 25 h 58"/>
                <a:gd name="T30" fmla="*/ 1 w 38"/>
                <a:gd name="T31" fmla="*/ 21 h 58"/>
                <a:gd name="T32" fmla="*/ 2 w 38"/>
                <a:gd name="T33" fmla="*/ 18 h 58"/>
                <a:gd name="T34" fmla="*/ 6 w 38"/>
                <a:gd name="T35" fmla="*/ 18 h 58"/>
                <a:gd name="T36" fmla="*/ 10 w 38"/>
                <a:gd name="T37" fmla="*/ 18 h 58"/>
                <a:gd name="T38" fmla="*/ 8 w 38"/>
                <a:gd name="T39" fmla="*/ 14 h 58"/>
                <a:gd name="T40" fmla="*/ 9 w 38"/>
                <a:gd name="T41" fmla="*/ 11 h 58"/>
                <a:gd name="T42" fmla="*/ 8 w 38"/>
                <a:gd name="T43" fmla="*/ 7 h 58"/>
                <a:gd name="T44" fmla="*/ 8 w 38"/>
                <a:gd name="T45" fmla="*/ 3 h 58"/>
                <a:gd name="T46" fmla="*/ 9 w 38"/>
                <a:gd name="T47" fmla="*/ 1 h 58"/>
                <a:gd name="T48" fmla="*/ 16 w 38"/>
                <a:gd name="T49" fmla="*/ 3 h 58"/>
                <a:gd name="T50" fmla="*/ 17 w 38"/>
                <a:gd name="T51" fmla="*/ 5 h 58"/>
                <a:gd name="T52" fmla="*/ 16 w 38"/>
                <a:gd name="T53" fmla="*/ 7 h 58"/>
                <a:gd name="T54" fmla="*/ 17 w 38"/>
                <a:gd name="T55" fmla="*/ 9 h 58"/>
                <a:gd name="T56" fmla="*/ 17 w 38"/>
                <a:gd name="T57" fmla="*/ 10 h 58"/>
                <a:gd name="T58" fmla="*/ 16 w 38"/>
                <a:gd name="T59" fmla="*/ 14 h 58"/>
                <a:gd name="T60" fmla="*/ 17 w 38"/>
                <a:gd name="T61" fmla="*/ 17 h 58"/>
                <a:gd name="T62" fmla="*/ 19 w 38"/>
                <a:gd name="T63" fmla="*/ 19 h 58"/>
                <a:gd name="T64" fmla="*/ 29 w 38"/>
                <a:gd name="T65" fmla="*/ 18 h 58"/>
                <a:gd name="T66" fmla="*/ 31 w 38"/>
                <a:gd name="T67" fmla="*/ 18 h 58"/>
                <a:gd name="T68" fmla="*/ 38 w 38"/>
                <a:gd name="T69" fmla="*/ 21 h 58"/>
                <a:gd name="T70" fmla="*/ 33 w 38"/>
                <a:gd name="T71" fmla="*/ 24 h 58"/>
                <a:gd name="T72" fmla="*/ 27 w 38"/>
                <a:gd name="T73" fmla="*/ 25 h 58"/>
                <a:gd name="T74" fmla="*/ 25 w 38"/>
                <a:gd name="T75" fmla="*/ 25 h 58"/>
                <a:gd name="T76" fmla="*/ 20 w 38"/>
                <a:gd name="T77" fmla="*/ 26 h 58"/>
                <a:gd name="T78" fmla="*/ 17 w 38"/>
                <a:gd name="T79" fmla="*/ 26 h 58"/>
                <a:gd name="T80" fmla="*/ 15 w 38"/>
                <a:gd name="T81" fmla="*/ 30 h 58"/>
                <a:gd name="T82" fmla="*/ 15 w 38"/>
                <a:gd name="T83" fmla="*/ 36 h 58"/>
                <a:gd name="T84" fmla="*/ 15 w 38"/>
                <a:gd name="T85" fmla="*/ 42 h 58"/>
                <a:gd name="T86" fmla="*/ 17 w 38"/>
                <a:gd name="T87" fmla="*/ 46 h 58"/>
                <a:gd name="T88" fmla="*/ 19 w 38"/>
                <a:gd name="T89" fmla="*/ 48 h 58"/>
                <a:gd name="T90" fmla="*/ 20 w 38"/>
                <a:gd name="T91" fmla="*/ 50 h 58"/>
                <a:gd name="T92" fmla="*/ 22 w 38"/>
                <a:gd name="T93" fmla="*/ 51 h 58"/>
                <a:gd name="T94" fmla="*/ 25 w 38"/>
                <a:gd name="T95" fmla="*/ 51 h 58"/>
                <a:gd name="T96" fmla="*/ 29 w 38"/>
                <a:gd name="T97" fmla="*/ 49 h 58"/>
                <a:gd name="T98" fmla="*/ 36 w 38"/>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 h="58">
                  <a:moveTo>
                    <a:pt x="36" y="49"/>
                  </a:moveTo>
                  <a:cubicBezTo>
                    <a:pt x="36" y="51"/>
                    <a:pt x="35" y="52"/>
                    <a:pt x="33" y="53"/>
                  </a:cubicBezTo>
                  <a:cubicBezTo>
                    <a:pt x="33" y="54"/>
                    <a:pt x="32" y="55"/>
                    <a:pt x="30" y="56"/>
                  </a:cubicBezTo>
                  <a:cubicBezTo>
                    <a:pt x="28" y="57"/>
                    <a:pt x="28" y="57"/>
                    <a:pt x="28" y="57"/>
                  </a:cubicBezTo>
                  <a:cubicBezTo>
                    <a:pt x="27" y="57"/>
                    <a:pt x="27" y="57"/>
                    <a:pt x="27" y="57"/>
                  </a:cubicBezTo>
                  <a:cubicBezTo>
                    <a:pt x="25" y="57"/>
                    <a:pt x="25" y="57"/>
                    <a:pt x="25" y="57"/>
                  </a:cubicBezTo>
                  <a:cubicBezTo>
                    <a:pt x="24" y="58"/>
                    <a:pt x="23" y="58"/>
                    <a:pt x="22" y="58"/>
                  </a:cubicBezTo>
                  <a:cubicBezTo>
                    <a:pt x="22" y="58"/>
                    <a:pt x="21" y="58"/>
                    <a:pt x="21" y="57"/>
                  </a:cubicBezTo>
                  <a:cubicBezTo>
                    <a:pt x="19" y="57"/>
                    <a:pt x="19" y="57"/>
                    <a:pt x="19" y="57"/>
                  </a:cubicBezTo>
                  <a:cubicBezTo>
                    <a:pt x="16" y="55"/>
                    <a:pt x="16" y="55"/>
                    <a:pt x="16" y="55"/>
                  </a:cubicBezTo>
                  <a:cubicBezTo>
                    <a:pt x="15" y="55"/>
                    <a:pt x="15" y="55"/>
                    <a:pt x="15" y="55"/>
                  </a:cubicBezTo>
                  <a:cubicBezTo>
                    <a:pt x="13" y="52"/>
                    <a:pt x="13" y="52"/>
                    <a:pt x="13" y="52"/>
                  </a:cubicBezTo>
                  <a:cubicBezTo>
                    <a:pt x="12" y="51"/>
                    <a:pt x="12" y="51"/>
                    <a:pt x="12" y="51"/>
                  </a:cubicBezTo>
                  <a:cubicBezTo>
                    <a:pt x="9" y="46"/>
                    <a:pt x="9" y="46"/>
                    <a:pt x="9" y="46"/>
                  </a:cubicBezTo>
                  <a:cubicBezTo>
                    <a:pt x="8" y="41"/>
                    <a:pt x="8" y="41"/>
                    <a:pt x="8" y="41"/>
                  </a:cubicBezTo>
                  <a:cubicBezTo>
                    <a:pt x="9" y="40"/>
                    <a:pt x="9" y="40"/>
                    <a:pt x="9" y="40"/>
                  </a:cubicBezTo>
                  <a:cubicBezTo>
                    <a:pt x="8" y="39"/>
                    <a:pt x="8" y="39"/>
                    <a:pt x="8" y="39"/>
                  </a:cubicBezTo>
                  <a:cubicBezTo>
                    <a:pt x="8" y="37"/>
                    <a:pt x="8" y="37"/>
                    <a:pt x="8" y="37"/>
                  </a:cubicBezTo>
                  <a:cubicBezTo>
                    <a:pt x="8" y="35"/>
                    <a:pt x="8" y="35"/>
                    <a:pt x="8" y="35"/>
                  </a:cubicBezTo>
                  <a:cubicBezTo>
                    <a:pt x="9" y="34"/>
                    <a:pt x="9" y="34"/>
                    <a:pt x="9" y="34"/>
                  </a:cubicBezTo>
                  <a:cubicBezTo>
                    <a:pt x="9" y="33"/>
                    <a:pt x="9" y="33"/>
                    <a:pt x="9" y="33"/>
                  </a:cubicBezTo>
                  <a:cubicBezTo>
                    <a:pt x="8" y="32"/>
                    <a:pt x="8" y="32"/>
                    <a:pt x="8" y="32"/>
                  </a:cubicBezTo>
                  <a:cubicBezTo>
                    <a:pt x="9" y="30"/>
                    <a:pt x="9" y="30"/>
                    <a:pt x="9" y="30"/>
                  </a:cubicBezTo>
                  <a:cubicBezTo>
                    <a:pt x="8" y="28"/>
                    <a:pt x="8" y="28"/>
                    <a:pt x="8" y="28"/>
                  </a:cubicBezTo>
                  <a:cubicBezTo>
                    <a:pt x="9" y="28"/>
                    <a:pt x="9" y="28"/>
                    <a:pt x="9" y="28"/>
                  </a:cubicBezTo>
                  <a:cubicBezTo>
                    <a:pt x="9" y="26"/>
                    <a:pt x="9" y="26"/>
                    <a:pt x="9" y="26"/>
                  </a:cubicBezTo>
                  <a:cubicBezTo>
                    <a:pt x="8" y="26"/>
                    <a:pt x="8" y="26"/>
                    <a:pt x="8" y="26"/>
                  </a:cubicBezTo>
                  <a:cubicBezTo>
                    <a:pt x="6" y="26"/>
                    <a:pt x="6" y="26"/>
                    <a:pt x="6" y="26"/>
                  </a:cubicBezTo>
                  <a:cubicBezTo>
                    <a:pt x="4" y="25"/>
                    <a:pt x="4" y="25"/>
                    <a:pt x="4"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7" y="18"/>
                    <a:pt x="7" y="18"/>
                    <a:pt x="7" y="18"/>
                  </a:cubicBezTo>
                  <a:cubicBezTo>
                    <a:pt x="10" y="18"/>
                    <a:pt x="10" y="18"/>
                    <a:pt x="10" y="18"/>
                  </a:cubicBezTo>
                  <a:cubicBezTo>
                    <a:pt x="10" y="16"/>
                    <a:pt x="10" y="16"/>
                    <a:pt x="10" y="16"/>
                  </a:cubicBezTo>
                  <a:cubicBezTo>
                    <a:pt x="8" y="14"/>
                    <a:pt x="8" y="14"/>
                    <a:pt x="8" y="14"/>
                  </a:cubicBezTo>
                  <a:cubicBezTo>
                    <a:pt x="10" y="13"/>
                    <a:pt x="10" y="13"/>
                    <a:pt x="10" y="13"/>
                  </a:cubicBezTo>
                  <a:cubicBezTo>
                    <a:pt x="9" y="11"/>
                    <a:pt x="9" y="11"/>
                    <a:pt x="9" y="11"/>
                  </a:cubicBezTo>
                  <a:cubicBezTo>
                    <a:pt x="9" y="8"/>
                    <a:pt x="9" y="8"/>
                    <a:pt x="9" y="8"/>
                  </a:cubicBezTo>
                  <a:cubicBezTo>
                    <a:pt x="8" y="7"/>
                    <a:pt x="8" y="7"/>
                    <a:pt x="8" y="7"/>
                  </a:cubicBezTo>
                  <a:cubicBezTo>
                    <a:pt x="8" y="6"/>
                    <a:pt x="8" y="6"/>
                    <a:pt x="8" y="5"/>
                  </a:cubicBezTo>
                  <a:cubicBezTo>
                    <a:pt x="8" y="4"/>
                    <a:pt x="8" y="4"/>
                    <a:pt x="8" y="3"/>
                  </a:cubicBezTo>
                  <a:cubicBezTo>
                    <a:pt x="8" y="2"/>
                    <a:pt x="8" y="2"/>
                    <a:pt x="8" y="2"/>
                  </a:cubicBezTo>
                  <a:cubicBezTo>
                    <a:pt x="9" y="1"/>
                    <a:pt x="9" y="1"/>
                    <a:pt x="9" y="1"/>
                  </a:cubicBezTo>
                  <a:cubicBezTo>
                    <a:pt x="11" y="0"/>
                    <a:pt x="12" y="0"/>
                    <a:pt x="13" y="0"/>
                  </a:cubicBezTo>
                  <a:cubicBezTo>
                    <a:pt x="15" y="0"/>
                    <a:pt x="16" y="1"/>
                    <a:pt x="16" y="3"/>
                  </a:cubicBezTo>
                  <a:cubicBezTo>
                    <a:pt x="16" y="4"/>
                    <a:pt x="16" y="4"/>
                    <a:pt x="16" y="4"/>
                  </a:cubicBezTo>
                  <a:cubicBezTo>
                    <a:pt x="17" y="4"/>
                    <a:pt x="17" y="5"/>
                    <a:pt x="17" y="5"/>
                  </a:cubicBezTo>
                  <a:cubicBezTo>
                    <a:pt x="17" y="6"/>
                    <a:pt x="17" y="6"/>
                    <a:pt x="17" y="6"/>
                  </a:cubicBezTo>
                  <a:cubicBezTo>
                    <a:pt x="16" y="7"/>
                    <a:pt x="16" y="7"/>
                    <a:pt x="16" y="7"/>
                  </a:cubicBezTo>
                  <a:cubicBezTo>
                    <a:pt x="16" y="7"/>
                    <a:pt x="16" y="7"/>
                    <a:pt x="16" y="7"/>
                  </a:cubicBezTo>
                  <a:cubicBezTo>
                    <a:pt x="17" y="9"/>
                    <a:pt x="17" y="9"/>
                    <a:pt x="17" y="9"/>
                  </a:cubicBezTo>
                  <a:cubicBezTo>
                    <a:pt x="17" y="9"/>
                    <a:pt x="17" y="9"/>
                    <a:pt x="17" y="9"/>
                  </a:cubicBezTo>
                  <a:cubicBezTo>
                    <a:pt x="17" y="10"/>
                    <a:pt x="17" y="10"/>
                    <a:pt x="17" y="10"/>
                  </a:cubicBezTo>
                  <a:cubicBezTo>
                    <a:pt x="16" y="12"/>
                    <a:pt x="16" y="12"/>
                    <a:pt x="16" y="12"/>
                  </a:cubicBezTo>
                  <a:cubicBezTo>
                    <a:pt x="16" y="14"/>
                    <a:pt x="16" y="14"/>
                    <a:pt x="16" y="14"/>
                  </a:cubicBezTo>
                  <a:cubicBezTo>
                    <a:pt x="16" y="16"/>
                    <a:pt x="16" y="16"/>
                    <a:pt x="16" y="16"/>
                  </a:cubicBezTo>
                  <a:cubicBezTo>
                    <a:pt x="17" y="17"/>
                    <a:pt x="17" y="17"/>
                    <a:pt x="17" y="17"/>
                  </a:cubicBezTo>
                  <a:cubicBezTo>
                    <a:pt x="16" y="19"/>
                    <a:pt x="16" y="19"/>
                    <a:pt x="16" y="19"/>
                  </a:cubicBezTo>
                  <a:cubicBezTo>
                    <a:pt x="19" y="19"/>
                    <a:pt x="19" y="19"/>
                    <a:pt x="19" y="19"/>
                  </a:cubicBezTo>
                  <a:cubicBezTo>
                    <a:pt x="25" y="19"/>
                    <a:pt x="25" y="19"/>
                    <a:pt x="25" y="19"/>
                  </a:cubicBezTo>
                  <a:cubicBezTo>
                    <a:pt x="29" y="18"/>
                    <a:pt x="29" y="18"/>
                    <a:pt x="29" y="18"/>
                  </a:cubicBezTo>
                  <a:cubicBezTo>
                    <a:pt x="31" y="18"/>
                    <a:pt x="31" y="18"/>
                    <a:pt x="31" y="18"/>
                  </a:cubicBezTo>
                  <a:cubicBezTo>
                    <a:pt x="31" y="18"/>
                    <a:pt x="31" y="18"/>
                    <a:pt x="31" y="18"/>
                  </a:cubicBezTo>
                  <a:cubicBezTo>
                    <a:pt x="35" y="18"/>
                    <a:pt x="35" y="18"/>
                    <a:pt x="35" y="18"/>
                  </a:cubicBezTo>
                  <a:cubicBezTo>
                    <a:pt x="37" y="18"/>
                    <a:pt x="38" y="19"/>
                    <a:pt x="38" y="21"/>
                  </a:cubicBezTo>
                  <a:cubicBezTo>
                    <a:pt x="38" y="22"/>
                    <a:pt x="38" y="22"/>
                    <a:pt x="37" y="22"/>
                  </a:cubicBezTo>
                  <a:cubicBezTo>
                    <a:pt x="36" y="23"/>
                    <a:pt x="34" y="23"/>
                    <a:pt x="33" y="24"/>
                  </a:cubicBezTo>
                  <a:cubicBezTo>
                    <a:pt x="31" y="23"/>
                    <a:pt x="31" y="23"/>
                    <a:pt x="31" y="23"/>
                  </a:cubicBezTo>
                  <a:cubicBezTo>
                    <a:pt x="30" y="24"/>
                    <a:pt x="28"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19" y="26"/>
                    <a:pt x="19" y="26"/>
                    <a:pt x="18" y="26"/>
                  </a:cubicBezTo>
                  <a:cubicBezTo>
                    <a:pt x="18" y="26"/>
                    <a:pt x="17" y="26"/>
                    <a:pt x="17" y="26"/>
                  </a:cubicBezTo>
                  <a:cubicBezTo>
                    <a:pt x="16" y="26"/>
                    <a:pt x="16" y="26"/>
                    <a:pt x="15" y="26"/>
                  </a:cubicBezTo>
                  <a:cubicBezTo>
                    <a:pt x="15" y="30"/>
                    <a:pt x="15" y="30"/>
                    <a:pt x="15" y="30"/>
                  </a:cubicBezTo>
                  <a:cubicBezTo>
                    <a:pt x="15" y="33"/>
                    <a:pt x="15" y="33"/>
                    <a:pt x="15" y="33"/>
                  </a:cubicBezTo>
                  <a:cubicBezTo>
                    <a:pt x="15" y="36"/>
                    <a:pt x="15" y="36"/>
                    <a:pt x="15" y="36"/>
                  </a:cubicBezTo>
                  <a:cubicBezTo>
                    <a:pt x="15" y="40"/>
                    <a:pt x="15" y="40"/>
                    <a:pt x="15" y="40"/>
                  </a:cubicBezTo>
                  <a:cubicBezTo>
                    <a:pt x="15" y="42"/>
                    <a:pt x="15" y="42"/>
                    <a:pt x="15" y="42"/>
                  </a:cubicBezTo>
                  <a:cubicBezTo>
                    <a:pt x="15" y="43"/>
                    <a:pt x="15" y="43"/>
                    <a:pt x="15" y="43"/>
                  </a:cubicBezTo>
                  <a:cubicBezTo>
                    <a:pt x="17" y="46"/>
                    <a:pt x="17" y="46"/>
                    <a:pt x="17" y="46"/>
                  </a:cubicBezTo>
                  <a:cubicBezTo>
                    <a:pt x="17" y="47"/>
                    <a:pt x="17" y="47"/>
                    <a:pt x="17" y="47"/>
                  </a:cubicBezTo>
                  <a:cubicBezTo>
                    <a:pt x="17" y="48"/>
                    <a:pt x="17"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2" y="51"/>
                    <a:pt x="23" y="51"/>
                    <a:pt x="23" y="51"/>
                  </a:cubicBezTo>
                  <a:cubicBezTo>
                    <a:pt x="24" y="51"/>
                    <a:pt x="24" y="51"/>
                    <a:pt x="25" y="51"/>
                  </a:cubicBezTo>
                  <a:cubicBezTo>
                    <a:pt x="26" y="50"/>
                    <a:pt x="27" y="49"/>
                    <a:pt x="28" y="49"/>
                  </a:cubicBezTo>
                  <a:cubicBezTo>
                    <a:pt x="29" y="49"/>
                    <a:pt x="29" y="49"/>
                    <a:pt x="29" y="49"/>
                  </a:cubicBezTo>
                  <a:cubicBezTo>
                    <a:pt x="30" y="48"/>
                    <a:pt x="31" y="47"/>
                    <a:pt x="32"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7"/>
            <p:cNvSpPr>
              <a:spLocks noEditPoints="1"/>
            </p:cNvSpPr>
            <p:nvPr userDrawn="1"/>
          </p:nvSpPr>
          <p:spPr bwMode="auto">
            <a:xfrm>
              <a:off x="520" y="411"/>
              <a:ext cx="70" cy="110"/>
            </a:xfrm>
            <a:custGeom>
              <a:avLst/>
              <a:gdLst>
                <a:gd name="T0" fmla="*/ 30 w 34"/>
                <a:gd name="T1" fmla="*/ 44 h 53"/>
                <a:gd name="T2" fmla="*/ 27 w 34"/>
                <a:gd name="T3" fmla="*/ 47 h 53"/>
                <a:gd name="T4" fmla="*/ 23 w 34"/>
                <a:gd name="T5" fmla="*/ 50 h 53"/>
                <a:gd name="T6" fmla="*/ 19 w 34"/>
                <a:gd name="T7" fmla="*/ 51 h 53"/>
                <a:gd name="T8" fmla="*/ 14 w 34"/>
                <a:gd name="T9" fmla="*/ 52 h 53"/>
                <a:gd name="T10" fmla="*/ 10 w 34"/>
                <a:gd name="T11" fmla="*/ 51 h 53"/>
                <a:gd name="T12" fmla="*/ 3 w 34"/>
                <a:gd name="T13" fmla="*/ 47 h 53"/>
                <a:gd name="T14" fmla="*/ 2 w 34"/>
                <a:gd name="T15" fmla="*/ 43 h 53"/>
                <a:gd name="T16" fmla="*/ 1 w 34"/>
                <a:gd name="T17" fmla="*/ 33 h 53"/>
                <a:gd name="T18" fmla="*/ 1 w 34"/>
                <a:gd name="T19" fmla="*/ 29 h 53"/>
                <a:gd name="T20" fmla="*/ 2 w 34"/>
                <a:gd name="T21" fmla="*/ 26 h 53"/>
                <a:gd name="T22" fmla="*/ 4 w 34"/>
                <a:gd name="T23" fmla="*/ 20 h 53"/>
                <a:gd name="T24" fmla="*/ 3 w 34"/>
                <a:gd name="T25" fmla="*/ 16 h 53"/>
                <a:gd name="T26" fmla="*/ 6 w 34"/>
                <a:gd name="T27" fmla="*/ 14 h 53"/>
                <a:gd name="T28" fmla="*/ 10 w 34"/>
                <a:gd name="T29" fmla="*/ 9 h 53"/>
                <a:gd name="T30" fmla="*/ 11 w 34"/>
                <a:gd name="T31" fmla="*/ 6 h 53"/>
                <a:gd name="T32" fmla="*/ 15 w 34"/>
                <a:gd name="T33" fmla="*/ 3 h 53"/>
                <a:gd name="T34" fmla="*/ 18 w 34"/>
                <a:gd name="T35" fmla="*/ 1 h 53"/>
                <a:gd name="T36" fmla="*/ 23 w 34"/>
                <a:gd name="T37" fmla="*/ 0 h 53"/>
                <a:gd name="T38" fmla="*/ 28 w 34"/>
                <a:gd name="T39" fmla="*/ 4 h 53"/>
                <a:gd name="T40" fmla="*/ 30 w 34"/>
                <a:gd name="T41" fmla="*/ 10 h 53"/>
                <a:gd name="T42" fmla="*/ 28 w 34"/>
                <a:gd name="T43" fmla="*/ 17 h 53"/>
                <a:gd name="T44" fmla="*/ 20 w 34"/>
                <a:gd name="T45" fmla="*/ 24 h 53"/>
                <a:gd name="T46" fmla="*/ 15 w 34"/>
                <a:gd name="T47" fmla="*/ 27 h 53"/>
                <a:gd name="T48" fmla="*/ 10 w 34"/>
                <a:gd name="T49" fmla="*/ 27 h 53"/>
                <a:gd name="T50" fmla="*/ 8 w 34"/>
                <a:gd name="T51" fmla="*/ 30 h 53"/>
                <a:gd name="T52" fmla="*/ 8 w 34"/>
                <a:gd name="T53" fmla="*/ 36 h 53"/>
                <a:gd name="T54" fmla="*/ 7 w 34"/>
                <a:gd name="T55" fmla="*/ 39 h 53"/>
                <a:gd name="T56" fmla="*/ 10 w 34"/>
                <a:gd name="T57" fmla="*/ 43 h 53"/>
                <a:gd name="T58" fmla="*/ 13 w 34"/>
                <a:gd name="T59" fmla="*/ 44 h 53"/>
                <a:gd name="T60" fmla="*/ 19 w 34"/>
                <a:gd name="T61" fmla="*/ 43 h 53"/>
                <a:gd name="T62" fmla="*/ 21 w 34"/>
                <a:gd name="T63" fmla="*/ 41 h 53"/>
                <a:gd name="T64" fmla="*/ 25 w 34"/>
                <a:gd name="T65" fmla="*/ 39 h 53"/>
                <a:gd name="T66" fmla="*/ 32 w 34"/>
                <a:gd name="T67" fmla="*/ 35 h 53"/>
                <a:gd name="T68" fmla="*/ 23 w 34"/>
                <a:gd name="T69" fmla="*/ 8 h 53"/>
                <a:gd name="T70" fmla="*/ 21 w 34"/>
                <a:gd name="T71" fmla="*/ 8 h 53"/>
                <a:gd name="T72" fmla="*/ 19 w 34"/>
                <a:gd name="T73" fmla="*/ 9 h 53"/>
                <a:gd name="T74" fmla="*/ 14 w 34"/>
                <a:gd name="T75" fmla="*/ 15 h 53"/>
                <a:gd name="T76" fmla="*/ 12 w 34"/>
                <a:gd name="T77" fmla="*/ 19 h 53"/>
                <a:gd name="T78" fmla="*/ 15 w 34"/>
                <a:gd name="T79" fmla="*/ 17 h 53"/>
                <a:gd name="T80" fmla="*/ 18 w 34"/>
                <a:gd name="T81" fmla="*/ 16 h 53"/>
                <a:gd name="T82" fmla="*/ 20 w 34"/>
                <a:gd name="T83" fmla="*/ 15 h 53"/>
                <a:gd name="T84" fmla="*/ 22 w 34"/>
                <a:gd name="T85" fmla="*/ 13 h 53"/>
                <a:gd name="T86" fmla="*/ 24 w 34"/>
                <a:gd name="T8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53">
                  <a:moveTo>
                    <a:pt x="34" y="39"/>
                  </a:moveTo>
                  <a:cubicBezTo>
                    <a:pt x="34" y="39"/>
                    <a:pt x="33" y="40"/>
                    <a:pt x="32" y="42"/>
                  </a:cubicBezTo>
                  <a:cubicBezTo>
                    <a:pt x="32" y="43"/>
                    <a:pt x="31" y="44"/>
                    <a:pt x="30" y="44"/>
                  </a:cubicBezTo>
                  <a:cubicBezTo>
                    <a:pt x="30" y="44"/>
                    <a:pt x="30" y="44"/>
                    <a:pt x="30" y="44"/>
                  </a:cubicBezTo>
                  <a:cubicBezTo>
                    <a:pt x="29" y="46"/>
                    <a:pt x="29" y="46"/>
                    <a:pt x="29" y="46"/>
                  </a:cubicBezTo>
                  <a:cubicBezTo>
                    <a:pt x="27" y="47"/>
                    <a:pt x="27" y="47"/>
                    <a:pt x="27" y="47"/>
                  </a:cubicBezTo>
                  <a:cubicBezTo>
                    <a:pt x="25" y="48"/>
                    <a:pt x="25" y="48"/>
                    <a:pt x="25" y="48"/>
                  </a:cubicBezTo>
                  <a:cubicBezTo>
                    <a:pt x="24" y="50"/>
                    <a:pt x="24" y="50"/>
                    <a:pt x="24" y="50"/>
                  </a:cubicBezTo>
                  <a:cubicBezTo>
                    <a:pt x="23" y="50"/>
                    <a:pt x="23" y="50"/>
                    <a:pt x="23" y="50"/>
                  </a:cubicBezTo>
                  <a:cubicBezTo>
                    <a:pt x="22" y="50"/>
                    <a:pt x="22" y="50"/>
                    <a:pt x="21" y="50"/>
                  </a:cubicBezTo>
                  <a:cubicBezTo>
                    <a:pt x="20" y="51"/>
                    <a:pt x="20" y="51"/>
                    <a:pt x="20" y="51"/>
                  </a:cubicBezTo>
                  <a:cubicBezTo>
                    <a:pt x="20" y="51"/>
                    <a:pt x="20" y="51"/>
                    <a:pt x="19" y="51"/>
                  </a:cubicBezTo>
                  <a:cubicBezTo>
                    <a:pt x="18" y="51"/>
                    <a:pt x="18" y="51"/>
                    <a:pt x="17" y="53"/>
                  </a:cubicBezTo>
                  <a:cubicBezTo>
                    <a:pt x="15" y="52"/>
                    <a:pt x="15" y="52"/>
                    <a:pt x="15" y="52"/>
                  </a:cubicBezTo>
                  <a:cubicBezTo>
                    <a:pt x="15" y="52"/>
                    <a:pt x="15" y="52"/>
                    <a:pt x="14" y="52"/>
                  </a:cubicBezTo>
                  <a:cubicBezTo>
                    <a:pt x="14" y="52"/>
                    <a:pt x="13" y="52"/>
                    <a:pt x="12" y="51"/>
                  </a:cubicBezTo>
                  <a:cubicBezTo>
                    <a:pt x="10" y="51"/>
                    <a:pt x="10" y="51"/>
                    <a:pt x="10" y="51"/>
                  </a:cubicBezTo>
                  <a:cubicBezTo>
                    <a:pt x="10" y="51"/>
                    <a:pt x="10" y="51"/>
                    <a:pt x="10" y="51"/>
                  </a:cubicBezTo>
                  <a:cubicBezTo>
                    <a:pt x="7" y="50"/>
                    <a:pt x="5" y="50"/>
                    <a:pt x="5" y="48"/>
                  </a:cubicBezTo>
                  <a:cubicBezTo>
                    <a:pt x="5" y="47"/>
                    <a:pt x="5" y="47"/>
                    <a:pt x="5" y="47"/>
                  </a:cubicBezTo>
                  <a:cubicBezTo>
                    <a:pt x="3" y="47"/>
                    <a:pt x="3" y="47"/>
                    <a:pt x="3" y="47"/>
                  </a:cubicBezTo>
                  <a:cubicBezTo>
                    <a:pt x="3" y="45"/>
                    <a:pt x="3" y="45"/>
                    <a:pt x="3" y="45"/>
                  </a:cubicBezTo>
                  <a:cubicBezTo>
                    <a:pt x="2" y="44"/>
                    <a:pt x="2" y="44"/>
                    <a:pt x="2" y="44"/>
                  </a:cubicBezTo>
                  <a:cubicBezTo>
                    <a:pt x="2" y="43"/>
                    <a:pt x="2" y="43"/>
                    <a:pt x="2" y="43"/>
                  </a:cubicBezTo>
                  <a:cubicBezTo>
                    <a:pt x="0" y="38"/>
                    <a:pt x="0" y="38"/>
                    <a:pt x="0" y="38"/>
                  </a:cubicBezTo>
                  <a:cubicBezTo>
                    <a:pt x="1" y="35"/>
                    <a:pt x="1" y="35"/>
                    <a:pt x="1" y="35"/>
                  </a:cubicBezTo>
                  <a:cubicBezTo>
                    <a:pt x="1" y="33"/>
                    <a:pt x="1" y="33"/>
                    <a:pt x="1" y="33"/>
                  </a:cubicBezTo>
                  <a:cubicBezTo>
                    <a:pt x="1" y="31"/>
                    <a:pt x="1" y="31"/>
                    <a:pt x="1" y="31"/>
                  </a:cubicBezTo>
                  <a:cubicBezTo>
                    <a:pt x="1" y="29"/>
                    <a:pt x="1" y="29"/>
                    <a:pt x="1" y="29"/>
                  </a:cubicBezTo>
                  <a:cubicBezTo>
                    <a:pt x="1" y="29"/>
                    <a:pt x="1" y="29"/>
                    <a:pt x="1" y="29"/>
                  </a:cubicBezTo>
                  <a:cubicBezTo>
                    <a:pt x="2" y="27"/>
                    <a:pt x="2" y="27"/>
                    <a:pt x="2" y="27"/>
                  </a:cubicBezTo>
                  <a:cubicBezTo>
                    <a:pt x="2" y="28"/>
                    <a:pt x="2" y="28"/>
                    <a:pt x="2" y="28"/>
                  </a:cubicBezTo>
                  <a:cubicBezTo>
                    <a:pt x="2" y="27"/>
                    <a:pt x="2" y="26"/>
                    <a:pt x="2" y="26"/>
                  </a:cubicBezTo>
                  <a:cubicBezTo>
                    <a:pt x="2" y="25"/>
                    <a:pt x="2" y="25"/>
                    <a:pt x="2" y="25"/>
                  </a:cubicBezTo>
                  <a:cubicBezTo>
                    <a:pt x="2" y="23"/>
                    <a:pt x="2" y="23"/>
                    <a:pt x="2" y="23"/>
                  </a:cubicBezTo>
                  <a:cubicBezTo>
                    <a:pt x="2" y="22"/>
                    <a:pt x="3" y="20"/>
                    <a:pt x="4" y="20"/>
                  </a:cubicBezTo>
                  <a:cubicBezTo>
                    <a:pt x="4" y="19"/>
                    <a:pt x="4" y="19"/>
                    <a:pt x="4" y="19"/>
                  </a:cubicBezTo>
                  <a:cubicBezTo>
                    <a:pt x="4" y="19"/>
                    <a:pt x="3" y="18"/>
                    <a:pt x="3" y="17"/>
                  </a:cubicBezTo>
                  <a:cubicBezTo>
                    <a:pt x="3" y="16"/>
                    <a:pt x="3" y="16"/>
                    <a:pt x="3" y="16"/>
                  </a:cubicBezTo>
                  <a:cubicBezTo>
                    <a:pt x="3" y="15"/>
                    <a:pt x="3" y="14"/>
                    <a:pt x="4" y="13"/>
                  </a:cubicBezTo>
                  <a:cubicBezTo>
                    <a:pt x="4" y="14"/>
                    <a:pt x="5" y="14"/>
                    <a:pt x="6" y="14"/>
                  </a:cubicBezTo>
                  <a:cubicBezTo>
                    <a:pt x="6" y="14"/>
                    <a:pt x="6" y="14"/>
                    <a:pt x="6" y="14"/>
                  </a:cubicBezTo>
                  <a:cubicBezTo>
                    <a:pt x="6" y="14"/>
                    <a:pt x="7" y="14"/>
                    <a:pt x="7" y="13"/>
                  </a:cubicBezTo>
                  <a:cubicBezTo>
                    <a:pt x="8" y="12"/>
                    <a:pt x="9" y="10"/>
                    <a:pt x="9" y="9"/>
                  </a:cubicBezTo>
                  <a:cubicBezTo>
                    <a:pt x="10" y="9"/>
                    <a:pt x="10" y="9"/>
                    <a:pt x="10" y="9"/>
                  </a:cubicBezTo>
                  <a:cubicBezTo>
                    <a:pt x="10" y="8"/>
                    <a:pt x="10" y="8"/>
                    <a:pt x="10" y="6"/>
                  </a:cubicBezTo>
                  <a:cubicBezTo>
                    <a:pt x="11" y="6"/>
                    <a:pt x="11" y="6"/>
                    <a:pt x="11" y="6"/>
                  </a:cubicBezTo>
                  <a:cubicBezTo>
                    <a:pt x="11" y="6"/>
                    <a:pt x="11" y="6"/>
                    <a:pt x="11" y="6"/>
                  </a:cubicBezTo>
                  <a:cubicBezTo>
                    <a:pt x="12" y="6"/>
                    <a:pt x="12" y="6"/>
                    <a:pt x="12" y="6"/>
                  </a:cubicBezTo>
                  <a:cubicBezTo>
                    <a:pt x="13" y="5"/>
                    <a:pt x="13" y="5"/>
                    <a:pt x="13" y="5"/>
                  </a:cubicBezTo>
                  <a:cubicBezTo>
                    <a:pt x="14" y="4"/>
                    <a:pt x="14" y="4"/>
                    <a:pt x="15" y="3"/>
                  </a:cubicBezTo>
                  <a:cubicBezTo>
                    <a:pt x="15" y="3"/>
                    <a:pt x="16" y="3"/>
                    <a:pt x="16" y="2"/>
                  </a:cubicBezTo>
                  <a:cubicBezTo>
                    <a:pt x="17" y="2"/>
                    <a:pt x="17" y="2"/>
                    <a:pt x="17" y="2"/>
                  </a:cubicBezTo>
                  <a:cubicBezTo>
                    <a:pt x="18" y="1"/>
                    <a:pt x="18" y="1"/>
                    <a:pt x="18" y="1"/>
                  </a:cubicBezTo>
                  <a:cubicBezTo>
                    <a:pt x="19" y="1"/>
                    <a:pt x="20" y="0"/>
                    <a:pt x="21" y="0"/>
                  </a:cubicBezTo>
                  <a:cubicBezTo>
                    <a:pt x="22" y="0"/>
                    <a:pt x="22" y="0"/>
                    <a:pt x="23" y="1"/>
                  </a:cubicBezTo>
                  <a:cubicBezTo>
                    <a:pt x="23" y="0"/>
                    <a:pt x="23" y="0"/>
                    <a:pt x="23" y="0"/>
                  </a:cubicBezTo>
                  <a:cubicBezTo>
                    <a:pt x="24" y="1"/>
                    <a:pt x="24" y="1"/>
                    <a:pt x="24" y="1"/>
                  </a:cubicBezTo>
                  <a:cubicBezTo>
                    <a:pt x="25" y="2"/>
                    <a:pt x="26" y="2"/>
                    <a:pt x="26" y="2"/>
                  </a:cubicBezTo>
                  <a:cubicBezTo>
                    <a:pt x="28" y="4"/>
                    <a:pt x="28" y="4"/>
                    <a:pt x="28" y="4"/>
                  </a:cubicBezTo>
                  <a:cubicBezTo>
                    <a:pt x="28" y="4"/>
                    <a:pt x="28" y="4"/>
                    <a:pt x="28" y="4"/>
                  </a:cubicBezTo>
                  <a:cubicBezTo>
                    <a:pt x="30" y="5"/>
                    <a:pt x="30" y="7"/>
                    <a:pt x="30" y="9"/>
                  </a:cubicBezTo>
                  <a:cubicBezTo>
                    <a:pt x="30" y="10"/>
                    <a:pt x="30" y="10"/>
                    <a:pt x="30" y="10"/>
                  </a:cubicBezTo>
                  <a:cubicBezTo>
                    <a:pt x="30" y="14"/>
                    <a:pt x="30" y="14"/>
                    <a:pt x="30" y="14"/>
                  </a:cubicBezTo>
                  <a:cubicBezTo>
                    <a:pt x="30" y="14"/>
                    <a:pt x="30" y="14"/>
                    <a:pt x="30" y="14"/>
                  </a:cubicBezTo>
                  <a:cubicBezTo>
                    <a:pt x="28" y="17"/>
                    <a:pt x="28" y="17"/>
                    <a:pt x="28" y="17"/>
                  </a:cubicBezTo>
                  <a:cubicBezTo>
                    <a:pt x="27" y="19"/>
                    <a:pt x="27" y="19"/>
                    <a:pt x="27" y="19"/>
                  </a:cubicBezTo>
                  <a:cubicBezTo>
                    <a:pt x="26" y="21"/>
                    <a:pt x="26" y="21"/>
                    <a:pt x="26" y="21"/>
                  </a:cubicBezTo>
                  <a:cubicBezTo>
                    <a:pt x="23" y="23"/>
                    <a:pt x="21" y="24"/>
                    <a:pt x="20" y="24"/>
                  </a:cubicBezTo>
                  <a:cubicBezTo>
                    <a:pt x="20" y="25"/>
                    <a:pt x="19" y="26"/>
                    <a:pt x="18" y="26"/>
                  </a:cubicBezTo>
                  <a:cubicBezTo>
                    <a:pt x="17" y="26"/>
                    <a:pt x="17" y="26"/>
                    <a:pt x="17" y="26"/>
                  </a:cubicBezTo>
                  <a:cubicBezTo>
                    <a:pt x="15" y="27"/>
                    <a:pt x="15" y="27"/>
                    <a:pt x="15" y="27"/>
                  </a:cubicBezTo>
                  <a:cubicBezTo>
                    <a:pt x="14" y="27"/>
                    <a:pt x="14" y="27"/>
                    <a:pt x="14" y="27"/>
                  </a:cubicBezTo>
                  <a:cubicBezTo>
                    <a:pt x="11" y="28"/>
                    <a:pt x="11" y="28"/>
                    <a:pt x="11" y="28"/>
                  </a:cubicBezTo>
                  <a:cubicBezTo>
                    <a:pt x="10" y="27"/>
                    <a:pt x="10" y="27"/>
                    <a:pt x="10" y="27"/>
                  </a:cubicBezTo>
                  <a:cubicBezTo>
                    <a:pt x="9" y="27"/>
                    <a:pt x="9" y="27"/>
                    <a:pt x="9" y="27"/>
                  </a:cubicBezTo>
                  <a:cubicBezTo>
                    <a:pt x="9" y="28"/>
                    <a:pt x="9" y="29"/>
                    <a:pt x="9" y="30"/>
                  </a:cubicBezTo>
                  <a:cubicBezTo>
                    <a:pt x="8" y="30"/>
                    <a:pt x="8" y="30"/>
                    <a:pt x="8" y="30"/>
                  </a:cubicBezTo>
                  <a:cubicBezTo>
                    <a:pt x="8" y="31"/>
                    <a:pt x="8" y="31"/>
                    <a:pt x="8" y="31"/>
                  </a:cubicBezTo>
                  <a:cubicBezTo>
                    <a:pt x="7" y="33"/>
                    <a:pt x="7" y="33"/>
                    <a:pt x="7" y="33"/>
                  </a:cubicBezTo>
                  <a:cubicBezTo>
                    <a:pt x="7" y="34"/>
                    <a:pt x="8" y="35"/>
                    <a:pt x="8" y="36"/>
                  </a:cubicBezTo>
                  <a:cubicBezTo>
                    <a:pt x="7" y="37"/>
                    <a:pt x="7" y="37"/>
                    <a:pt x="7" y="37"/>
                  </a:cubicBezTo>
                  <a:cubicBezTo>
                    <a:pt x="7" y="37"/>
                    <a:pt x="7" y="38"/>
                    <a:pt x="7" y="39"/>
                  </a:cubicBezTo>
                  <a:cubicBezTo>
                    <a:pt x="7" y="39"/>
                    <a:pt x="7" y="39"/>
                    <a:pt x="7" y="39"/>
                  </a:cubicBezTo>
                  <a:cubicBezTo>
                    <a:pt x="7" y="40"/>
                    <a:pt x="7" y="40"/>
                    <a:pt x="8" y="40"/>
                  </a:cubicBezTo>
                  <a:cubicBezTo>
                    <a:pt x="8" y="41"/>
                    <a:pt x="8" y="42"/>
                    <a:pt x="9" y="42"/>
                  </a:cubicBezTo>
                  <a:cubicBezTo>
                    <a:pt x="10" y="43"/>
                    <a:pt x="10" y="43"/>
                    <a:pt x="10" y="43"/>
                  </a:cubicBezTo>
                  <a:cubicBezTo>
                    <a:pt x="12" y="43"/>
                    <a:pt x="12" y="43"/>
                    <a:pt x="12" y="43"/>
                  </a:cubicBezTo>
                  <a:cubicBezTo>
                    <a:pt x="12" y="44"/>
                    <a:pt x="12" y="44"/>
                    <a:pt x="12" y="44"/>
                  </a:cubicBezTo>
                  <a:cubicBezTo>
                    <a:pt x="13" y="44"/>
                    <a:pt x="13" y="44"/>
                    <a:pt x="13" y="44"/>
                  </a:cubicBezTo>
                  <a:cubicBezTo>
                    <a:pt x="16" y="44"/>
                    <a:pt x="16" y="44"/>
                    <a:pt x="16" y="44"/>
                  </a:cubicBezTo>
                  <a:cubicBezTo>
                    <a:pt x="18" y="44"/>
                    <a:pt x="18" y="44"/>
                    <a:pt x="18" y="44"/>
                  </a:cubicBezTo>
                  <a:cubicBezTo>
                    <a:pt x="19" y="43"/>
                    <a:pt x="19" y="43"/>
                    <a:pt x="19" y="43"/>
                  </a:cubicBezTo>
                  <a:cubicBezTo>
                    <a:pt x="20" y="43"/>
                    <a:pt x="20" y="43"/>
                    <a:pt x="20" y="43"/>
                  </a:cubicBezTo>
                  <a:cubicBezTo>
                    <a:pt x="21" y="41"/>
                    <a:pt x="21" y="41"/>
                    <a:pt x="21" y="41"/>
                  </a:cubicBezTo>
                  <a:cubicBezTo>
                    <a:pt x="21" y="41"/>
                    <a:pt x="21" y="41"/>
                    <a:pt x="21" y="41"/>
                  </a:cubicBezTo>
                  <a:cubicBezTo>
                    <a:pt x="24" y="40"/>
                    <a:pt x="24" y="40"/>
                    <a:pt x="24" y="40"/>
                  </a:cubicBezTo>
                  <a:cubicBezTo>
                    <a:pt x="24" y="40"/>
                    <a:pt x="25" y="39"/>
                    <a:pt x="25" y="39"/>
                  </a:cubicBezTo>
                  <a:cubicBezTo>
                    <a:pt x="25" y="39"/>
                    <a:pt x="25" y="39"/>
                    <a:pt x="25" y="39"/>
                  </a:cubicBezTo>
                  <a:cubicBezTo>
                    <a:pt x="27" y="38"/>
                    <a:pt x="28" y="38"/>
                    <a:pt x="28" y="36"/>
                  </a:cubicBezTo>
                  <a:cubicBezTo>
                    <a:pt x="29" y="36"/>
                    <a:pt x="30" y="35"/>
                    <a:pt x="31" y="35"/>
                  </a:cubicBezTo>
                  <a:cubicBezTo>
                    <a:pt x="32" y="35"/>
                    <a:pt x="32" y="35"/>
                    <a:pt x="32" y="35"/>
                  </a:cubicBezTo>
                  <a:cubicBezTo>
                    <a:pt x="33" y="36"/>
                    <a:pt x="34" y="38"/>
                    <a:pt x="34" y="39"/>
                  </a:cubicBezTo>
                  <a:moveTo>
                    <a:pt x="23" y="8"/>
                  </a:moveTo>
                  <a:cubicBezTo>
                    <a:pt x="23" y="8"/>
                    <a:pt x="23" y="8"/>
                    <a:pt x="23" y="8"/>
                  </a:cubicBezTo>
                  <a:cubicBezTo>
                    <a:pt x="23" y="8"/>
                    <a:pt x="23" y="8"/>
                    <a:pt x="23" y="8"/>
                  </a:cubicBezTo>
                  <a:cubicBezTo>
                    <a:pt x="22" y="8"/>
                    <a:pt x="22" y="8"/>
                    <a:pt x="22" y="8"/>
                  </a:cubicBezTo>
                  <a:cubicBezTo>
                    <a:pt x="22" y="8"/>
                    <a:pt x="21" y="8"/>
                    <a:pt x="21" y="8"/>
                  </a:cubicBezTo>
                  <a:cubicBezTo>
                    <a:pt x="20" y="9"/>
                    <a:pt x="20" y="9"/>
                    <a:pt x="20" y="9"/>
                  </a:cubicBezTo>
                  <a:cubicBezTo>
                    <a:pt x="19" y="9"/>
                    <a:pt x="19" y="9"/>
                    <a:pt x="19" y="9"/>
                  </a:cubicBezTo>
                  <a:cubicBezTo>
                    <a:pt x="19" y="9"/>
                    <a:pt x="19" y="9"/>
                    <a:pt x="19" y="9"/>
                  </a:cubicBezTo>
                  <a:cubicBezTo>
                    <a:pt x="17" y="11"/>
                    <a:pt x="17" y="11"/>
                    <a:pt x="17" y="11"/>
                  </a:cubicBezTo>
                  <a:cubicBezTo>
                    <a:pt x="16" y="12"/>
                    <a:pt x="16" y="12"/>
                    <a:pt x="16" y="12"/>
                  </a:cubicBezTo>
                  <a:cubicBezTo>
                    <a:pt x="14" y="15"/>
                    <a:pt x="14" y="15"/>
                    <a:pt x="14" y="15"/>
                  </a:cubicBezTo>
                  <a:cubicBezTo>
                    <a:pt x="13" y="16"/>
                    <a:pt x="13" y="16"/>
                    <a:pt x="13" y="16"/>
                  </a:cubicBezTo>
                  <a:cubicBezTo>
                    <a:pt x="13" y="17"/>
                    <a:pt x="13" y="18"/>
                    <a:pt x="12" y="19"/>
                  </a:cubicBezTo>
                  <a:cubicBezTo>
                    <a:pt x="12" y="19"/>
                    <a:pt x="12" y="19"/>
                    <a:pt x="12" y="19"/>
                  </a:cubicBezTo>
                  <a:cubicBezTo>
                    <a:pt x="12" y="19"/>
                    <a:pt x="13" y="19"/>
                    <a:pt x="14" y="19"/>
                  </a:cubicBezTo>
                  <a:cubicBezTo>
                    <a:pt x="15" y="18"/>
                    <a:pt x="15" y="18"/>
                    <a:pt x="15" y="18"/>
                  </a:cubicBezTo>
                  <a:cubicBezTo>
                    <a:pt x="15" y="17"/>
                    <a:pt x="15" y="17"/>
                    <a:pt x="15" y="17"/>
                  </a:cubicBezTo>
                  <a:cubicBezTo>
                    <a:pt x="17" y="18"/>
                    <a:pt x="17" y="18"/>
                    <a:pt x="17" y="18"/>
                  </a:cubicBezTo>
                  <a:cubicBezTo>
                    <a:pt x="17" y="16"/>
                    <a:pt x="17" y="16"/>
                    <a:pt x="17" y="16"/>
                  </a:cubicBezTo>
                  <a:cubicBezTo>
                    <a:pt x="18" y="16"/>
                    <a:pt x="18" y="16"/>
                    <a:pt x="18" y="16"/>
                  </a:cubicBezTo>
                  <a:cubicBezTo>
                    <a:pt x="19" y="17"/>
                    <a:pt x="19" y="17"/>
                    <a:pt x="19" y="17"/>
                  </a:cubicBezTo>
                  <a:cubicBezTo>
                    <a:pt x="20" y="15"/>
                    <a:pt x="20" y="15"/>
                    <a:pt x="20" y="15"/>
                  </a:cubicBezTo>
                  <a:cubicBezTo>
                    <a:pt x="20" y="15"/>
                    <a:pt x="20" y="15"/>
                    <a:pt x="20" y="15"/>
                  </a:cubicBezTo>
                  <a:cubicBezTo>
                    <a:pt x="20" y="14"/>
                    <a:pt x="20" y="14"/>
                    <a:pt x="20" y="14"/>
                  </a:cubicBezTo>
                  <a:cubicBezTo>
                    <a:pt x="22" y="14"/>
                    <a:pt x="22" y="14"/>
                    <a:pt x="22" y="14"/>
                  </a:cubicBezTo>
                  <a:cubicBezTo>
                    <a:pt x="22" y="13"/>
                    <a:pt x="22" y="13"/>
                    <a:pt x="22" y="13"/>
                  </a:cubicBezTo>
                  <a:cubicBezTo>
                    <a:pt x="22" y="13"/>
                    <a:pt x="22" y="13"/>
                    <a:pt x="22" y="13"/>
                  </a:cubicBezTo>
                  <a:cubicBezTo>
                    <a:pt x="24" y="11"/>
                    <a:pt x="24" y="11"/>
                    <a:pt x="24" y="11"/>
                  </a:cubicBezTo>
                  <a:cubicBezTo>
                    <a:pt x="24" y="10"/>
                    <a:pt x="24" y="10"/>
                    <a:pt x="24" y="9"/>
                  </a:cubicBezTo>
                  <a:cubicBezTo>
                    <a:pt x="24" y="9"/>
                    <a:pt x="24"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8"/>
            <p:cNvSpPr>
              <a:spLocks/>
            </p:cNvSpPr>
            <p:nvPr userDrawn="1"/>
          </p:nvSpPr>
          <p:spPr bwMode="auto">
            <a:xfrm>
              <a:off x="605" y="421"/>
              <a:ext cx="78" cy="94"/>
            </a:xfrm>
            <a:custGeom>
              <a:avLst/>
              <a:gdLst>
                <a:gd name="T0" fmla="*/ 33 w 38"/>
                <a:gd name="T1" fmla="*/ 8 h 45"/>
                <a:gd name="T2" fmla="*/ 30 w 38"/>
                <a:gd name="T3" fmla="*/ 9 h 45"/>
                <a:gd name="T4" fmla="*/ 27 w 38"/>
                <a:gd name="T5" fmla="*/ 10 h 45"/>
                <a:gd name="T6" fmla="*/ 26 w 38"/>
                <a:gd name="T7" fmla="*/ 11 h 45"/>
                <a:gd name="T8" fmla="*/ 22 w 38"/>
                <a:gd name="T9" fmla="*/ 14 h 45"/>
                <a:gd name="T10" fmla="*/ 19 w 38"/>
                <a:gd name="T11" fmla="*/ 16 h 45"/>
                <a:gd name="T12" fmla="*/ 17 w 38"/>
                <a:gd name="T13" fmla="*/ 19 h 45"/>
                <a:gd name="T14" fmla="*/ 15 w 38"/>
                <a:gd name="T15" fmla="*/ 22 h 45"/>
                <a:gd name="T16" fmla="*/ 14 w 38"/>
                <a:gd name="T17" fmla="*/ 24 h 45"/>
                <a:gd name="T18" fmla="*/ 13 w 38"/>
                <a:gd name="T19" fmla="*/ 26 h 45"/>
                <a:gd name="T20" fmla="*/ 12 w 38"/>
                <a:gd name="T21" fmla="*/ 28 h 45"/>
                <a:gd name="T22" fmla="*/ 12 w 38"/>
                <a:gd name="T23" fmla="*/ 29 h 45"/>
                <a:gd name="T24" fmla="*/ 10 w 38"/>
                <a:gd name="T25" fmla="*/ 32 h 45"/>
                <a:gd name="T26" fmla="*/ 10 w 38"/>
                <a:gd name="T27" fmla="*/ 36 h 45"/>
                <a:gd name="T28" fmla="*/ 10 w 38"/>
                <a:gd name="T29" fmla="*/ 38 h 45"/>
                <a:gd name="T30" fmla="*/ 12 w 38"/>
                <a:gd name="T31" fmla="*/ 41 h 45"/>
                <a:gd name="T32" fmla="*/ 9 w 38"/>
                <a:gd name="T33" fmla="*/ 44 h 45"/>
                <a:gd name="T34" fmla="*/ 3 w 38"/>
                <a:gd name="T35" fmla="*/ 44 h 45"/>
                <a:gd name="T36" fmla="*/ 2 w 38"/>
                <a:gd name="T37" fmla="*/ 41 h 45"/>
                <a:gd name="T38" fmla="*/ 2 w 38"/>
                <a:gd name="T39" fmla="*/ 37 h 45"/>
                <a:gd name="T40" fmla="*/ 2 w 38"/>
                <a:gd name="T41" fmla="*/ 34 h 45"/>
                <a:gd name="T42" fmla="*/ 2 w 38"/>
                <a:gd name="T43" fmla="*/ 31 h 45"/>
                <a:gd name="T44" fmla="*/ 2 w 38"/>
                <a:gd name="T45" fmla="*/ 27 h 45"/>
                <a:gd name="T46" fmla="*/ 2 w 38"/>
                <a:gd name="T47" fmla="*/ 25 h 45"/>
                <a:gd name="T48" fmla="*/ 2 w 38"/>
                <a:gd name="T49" fmla="*/ 22 h 45"/>
                <a:gd name="T50" fmla="*/ 2 w 38"/>
                <a:gd name="T51" fmla="*/ 20 h 45"/>
                <a:gd name="T52" fmla="*/ 2 w 38"/>
                <a:gd name="T53" fmla="*/ 17 h 45"/>
                <a:gd name="T54" fmla="*/ 2 w 38"/>
                <a:gd name="T55" fmla="*/ 14 h 45"/>
                <a:gd name="T56" fmla="*/ 0 w 38"/>
                <a:gd name="T57" fmla="*/ 11 h 45"/>
                <a:gd name="T58" fmla="*/ 1 w 38"/>
                <a:gd name="T59" fmla="*/ 9 h 45"/>
                <a:gd name="T60" fmla="*/ 0 w 38"/>
                <a:gd name="T61" fmla="*/ 5 h 45"/>
                <a:gd name="T62" fmla="*/ 4 w 38"/>
                <a:gd name="T63" fmla="*/ 0 h 45"/>
                <a:gd name="T64" fmla="*/ 7 w 38"/>
                <a:gd name="T65" fmla="*/ 3 h 45"/>
                <a:gd name="T66" fmla="*/ 8 w 38"/>
                <a:gd name="T67" fmla="*/ 7 h 45"/>
                <a:gd name="T68" fmla="*/ 9 w 38"/>
                <a:gd name="T69" fmla="*/ 13 h 45"/>
                <a:gd name="T70" fmla="*/ 9 w 38"/>
                <a:gd name="T71" fmla="*/ 15 h 45"/>
                <a:gd name="T72" fmla="*/ 9 w 38"/>
                <a:gd name="T73" fmla="*/ 20 h 45"/>
                <a:gd name="T74" fmla="*/ 9 w 38"/>
                <a:gd name="T75" fmla="*/ 21 h 45"/>
                <a:gd name="T76" fmla="*/ 10 w 38"/>
                <a:gd name="T77" fmla="*/ 21 h 45"/>
                <a:gd name="T78" fmla="*/ 11 w 38"/>
                <a:gd name="T79" fmla="*/ 18 h 45"/>
                <a:gd name="T80" fmla="*/ 13 w 38"/>
                <a:gd name="T81" fmla="*/ 16 h 45"/>
                <a:gd name="T82" fmla="*/ 14 w 38"/>
                <a:gd name="T83" fmla="*/ 13 h 45"/>
                <a:gd name="T84" fmla="*/ 17 w 38"/>
                <a:gd name="T85" fmla="*/ 10 h 45"/>
                <a:gd name="T86" fmla="*/ 18 w 38"/>
                <a:gd name="T87" fmla="*/ 8 h 45"/>
                <a:gd name="T88" fmla="*/ 20 w 38"/>
                <a:gd name="T89" fmla="*/ 8 h 45"/>
                <a:gd name="T90" fmla="*/ 21 w 38"/>
                <a:gd name="T91" fmla="*/ 7 h 45"/>
                <a:gd name="T92" fmla="*/ 23 w 38"/>
                <a:gd name="T93" fmla="*/ 6 h 45"/>
                <a:gd name="T94" fmla="*/ 24 w 38"/>
                <a:gd name="T95" fmla="*/ 5 h 45"/>
                <a:gd name="T96" fmla="*/ 27 w 38"/>
                <a:gd name="T97" fmla="*/ 3 h 45"/>
                <a:gd name="T98" fmla="*/ 31 w 38"/>
                <a:gd name="T99" fmla="*/ 2 h 45"/>
                <a:gd name="T100" fmla="*/ 31 w 38"/>
                <a:gd name="T101" fmla="*/ 2 h 45"/>
                <a:gd name="T102" fmla="*/ 33 w 38"/>
                <a:gd name="T103" fmla="*/ 2 h 45"/>
                <a:gd name="T104" fmla="*/ 38 w 38"/>
                <a:gd name="T105"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45">
                  <a:moveTo>
                    <a:pt x="37" y="8"/>
                  </a:moveTo>
                  <a:cubicBezTo>
                    <a:pt x="33" y="8"/>
                    <a:pt x="33" y="8"/>
                    <a:pt x="33" y="8"/>
                  </a:cubicBezTo>
                  <a:cubicBezTo>
                    <a:pt x="31" y="9"/>
                    <a:pt x="31" y="9"/>
                    <a:pt x="31" y="9"/>
                  </a:cubicBezTo>
                  <a:cubicBezTo>
                    <a:pt x="30" y="9"/>
                    <a:pt x="30" y="9"/>
                    <a:pt x="30" y="9"/>
                  </a:cubicBezTo>
                  <a:cubicBezTo>
                    <a:pt x="28" y="10"/>
                    <a:pt x="28" y="10"/>
                    <a:pt x="28" y="10"/>
                  </a:cubicBezTo>
                  <a:cubicBezTo>
                    <a:pt x="27" y="10"/>
                    <a:pt x="27" y="10"/>
                    <a:pt x="27" y="10"/>
                  </a:cubicBezTo>
                  <a:cubicBezTo>
                    <a:pt x="26" y="11"/>
                    <a:pt x="26" y="11"/>
                    <a:pt x="26" y="11"/>
                  </a:cubicBezTo>
                  <a:cubicBezTo>
                    <a:pt x="26" y="11"/>
                    <a:pt x="26" y="11"/>
                    <a:pt x="26" y="11"/>
                  </a:cubicBezTo>
                  <a:cubicBezTo>
                    <a:pt x="24" y="12"/>
                    <a:pt x="24" y="12"/>
                    <a:pt x="24" y="12"/>
                  </a:cubicBezTo>
                  <a:cubicBezTo>
                    <a:pt x="22" y="14"/>
                    <a:pt x="22" y="14"/>
                    <a:pt x="22" y="14"/>
                  </a:cubicBezTo>
                  <a:cubicBezTo>
                    <a:pt x="21" y="14"/>
                    <a:pt x="21" y="14"/>
                    <a:pt x="21" y="14"/>
                  </a:cubicBezTo>
                  <a:cubicBezTo>
                    <a:pt x="20" y="15"/>
                    <a:pt x="20" y="16"/>
                    <a:pt x="19" y="16"/>
                  </a:cubicBezTo>
                  <a:cubicBezTo>
                    <a:pt x="18" y="19"/>
                    <a:pt x="18" y="19"/>
                    <a:pt x="18" y="19"/>
                  </a:cubicBezTo>
                  <a:cubicBezTo>
                    <a:pt x="17" y="19"/>
                    <a:pt x="17" y="19"/>
                    <a:pt x="17" y="19"/>
                  </a:cubicBezTo>
                  <a:cubicBezTo>
                    <a:pt x="17" y="20"/>
                    <a:pt x="17" y="20"/>
                    <a:pt x="17" y="21"/>
                  </a:cubicBezTo>
                  <a:cubicBezTo>
                    <a:pt x="15" y="22"/>
                    <a:pt x="15" y="22"/>
                    <a:pt x="15" y="22"/>
                  </a:cubicBezTo>
                  <a:cubicBezTo>
                    <a:pt x="14" y="23"/>
                    <a:pt x="14" y="23"/>
                    <a:pt x="14" y="23"/>
                  </a:cubicBezTo>
                  <a:cubicBezTo>
                    <a:pt x="14" y="24"/>
                    <a:pt x="14" y="24"/>
                    <a:pt x="14" y="24"/>
                  </a:cubicBezTo>
                  <a:cubicBezTo>
                    <a:pt x="13" y="26"/>
                    <a:pt x="13" y="26"/>
                    <a:pt x="13" y="26"/>
                  </a:cubicBezTo>
                  <a:cubicBezTo>
                    <a:pt x="13" y="26"/>
                    <a:pt x="13" y="26"/>
                    <a:pt x="13" y="26"/>
                  </a:cubicBezTo>
                  <a:cubicBezTo>
                    <a:pt x="13" y="27"/>
                    <a:pt x="13" y="27"/>
                    <a:pt x="13" y="27"/>
                  </a:cubicBezTo>
                  <a:cubicBezTo>
                    <a:pt x="12" y="28"/>
                    <a:pt x="12" y="28"/>
                    <a:pt x="12" y="28"/>
                  </a:cubicBezTo>
                  <a:cubicBezTo>
                    <a:pt x="13" y="28"/>
                    <a:pt x="13" y="28"/>
                    <a:pt x="13" y="29"/>
                  </a:cubicBezTo>
                  <a:cubicBezTo>
                    <a:pt x="12" y="29"/>
                    <a:pt x="12" y="29"/>
                    <a:pt x="12" y="29"/>
                  </a:cubicBezTo>
                  <a:cubicBezTo>
                    <a:pt x="11" y="31"/>
                    <a:pt x="11" y="31"/>
                    <a:pt x="11" y="31"/>
                  </a:cubicBezTo>
                  <a:cubicBezTo>
                    <a:pt x="10" y="32"/>
                    <a:pt x="10" y="32"/>
                    <a:pt x="10" y="32"/>
                  </a:cubicBezTo>
                  <a:cubicBezTo>
                    <a:pt x="11" y="34"/>
                    <a:pt x="11" y="34"/>
                    <a:pt x="11" y="34"/>
                  </a:cubicBezTo>
                  <a:cubicBezTo>
                    <a:pt x="10" y="36"/>
                    <a:pt x="10" y="36"/>
                    <a:pt x="10" y="36"/>
                  </a:cubicBezTo>
                  <a:cubicBezTo>
                    <a:pt x="10" y="36"/>
                    <a:pt x="10" y="37"/>
                    <a:pt x="10" y="37"/>
                  </a:cubicBezTo>
                  <a:cubicBezTo>
                    <a:pt x="10" y="37"/>
                    <a:pt x="10" y="38"/>
                    <a:pt x="10" y="38"/>
                  </a:cubicBezTo>
                  <a:cubicBezTo>
                    <a:pt x="10" y="39"/>
                    <a:pt x="10" y="39"/>
                    <a:pt x="10" y="39"/>
                  </a:cubicBezTo>
                  <a:cubicBezTo>
                    <a:pt x="12" y="41"/>
                    <a:pt x="12" y="41"/>
                    <a:pt x="12" y="41"/>
                  </a:cubicBezTo>
                  <a:cubicBezTo>
                    <a:pt x="10" y="43"/>
                    <a:pt x="10" y="43"/>
                    <a:pt x="10" y="43"/>
                  </a:cubicBezTo>
                  <a:cubicBezTo>
                    <a:pt x="9" y="44"/>
                    <a:pt x="9" y="44"/>
                    <a:pt x="9" y="44"/>
                  </a:cubicBezTo>
                  <a:cubicBezTo>
                    <a:pt x="6" y="45"/>
                    <a:pt x="6" y="45"/>
                    <a:pt x="6" y="45"/>
                  </a:cubicBezTo>
                  <a:cubicBezTo>
                    <a:pt x="3" y="44"/>
                    <a:pt x="3" y="44"/>
                    <a:pt x="3" y="44"/>
                  </a:cubicBezTo>
                  <a:cubicBezTo>
                    <a:pt x="3" y="41"/>
                    <a:pt x="3" y="41"/>
                    <a:pt x="3" y="41"/>
                  </a:cubicBezTo>
                  <a:cubicBezTo>
                    <a:pt x="2" y="41"/>
                    <a:pt x="2" y="41"/>
                    <a:pt x="2" y="41"/>
                  </a:cubicBezTo>
                  <a:cubicBezTo>
                    <a:pt x="2" y="39"/>
                    <a:pt x="2" y="39"/>
                    <a:pt x="2" y="39"/>
                  </a:cubicBezTo>
                  <a:cubicBezTo>
                    <a:pt x="2" y="38"/>
                    <a:pt x="2" y="37"/>
                    <a:pt x="2" y="37"/>
                  </a:cubicBezTo>
                  <a:cubicBezTo>
                    <a:pt x="2" y="36"/>
                    <a:pt x="2" y="36"/>
                    <a:pt x="2" y="35"/>
                  </a:cubicBezTo>
                  <a:cubicBezTo>
                    <a:pt x="2" y="34"/>
                    <a:pt x="2" y="34"/>
                    <a:pt x="2" y="34"/>
                  </a:cubicBezTo>
                  <a:cubicBezTo>
                    <a:pt x="2" y="34"/>
                    <a:pt x="1" y="33"/>
                    <a:pt x="1" y="32"/>
                  </a:cubicBezTo>
                  <a:cubicBezTo>
                    <a:pt x="1" y="32"/>
                    <a:pt x="2" y="31"/>
                    <a:pt x="2" y="31"/>
                  </a:cubicBezTo>
                  <a:cubicBezTo>
                    <a:pt x="2" y="31"/>
                    <a:pt x="2" y="30"/>
                    <a:pt x="2" y="28"/>
                  </a:cubicBezTo>
                  <a:cubicBezTo>
                    <a:pt x="2" y="27"/>
                    <a:pt x="2" y="27"/>
                    <a:pt x="2" y="27"/>
                  </a:cubicBezTo>
                  <a:cubicBezTo>
                    <a:pt x="2" y="26"/>
                    <a:pt x="2" y="26"/>
                    <a:pt x="2" y="26"/>
                  </a:cubicBezTo>
                  <a:cubicBezTo>
                    <a:pt x="2" y="25"/>
                    <a:pt x="2" y="25"/>
                    <a:pt x="2" y="25"/>
                  </a:cubicBezTo>
                  <a:cubicBezTo>
                    <a:pt x="2" y="24"/>
                    <a:pt x="2" y="24"/>
                    <a:pt x="2" y="24"/>
                  </a:cubicBezTo>
                  <a:cubicBezTo>
                    <a:pt x="2" y="22"/>
                    <a:pt x="2" y="22"/>
                    <a:pt x="2" y="22"/>
                  </a:cubicBezTo>
                  <a:cubicBezTo>
                    <a:pt x="2" y="21"/>
                    <a:pt x="2" y="21"/>
                    <a:pt x="2" y="21"/>
                  </a:cubicBezTo>
                  <a:cubicBezTo>
                    <a:pt x="2" y="20"/>
                    <a:pt x="2" y="20"/>
                    <a:pt x="2" y="20"/>
                  </a:cubicBezTo>
                  <a:cubicBezTo>
                    <a:pt x="2" y="18"/>
                    <a:pt x="2" y="18"/>
                    <a:pt x="2" y="18"/>
                  </a:cubicBezTo>
                  <a:cubicBezTo>
                    <a:pt x="2" y="18"/>
                    <a:pt x="2" y="17"/>
                    <a:pt x="2" y="17"/>
                  </a:cubicBezTo>
                  <a:cubicBezTo>
                    <a:pt x="2" y="16"/>
                    <a:pt x="2" y="15"/>
                    <a:pt x="1" y="15"/>
                  </a:cubicBezTo>
                  <a:cubicBezTo>
                    <a:pt x="2" y="14"/>
                    <a:pt x="2" y="14"/>
                    <a:pt x="2" y="14"/>
                  </a:cubicBezTo>
                  <a:cubicBezTo>
                    <a:pt x="1" y="12"/>
                    <a:pt x="1" y="12"/>
                    <a:pt x="1" y="12"/>
                  </a:cubicBezTo>
                  <a:cubicBezTo>
                    <a:pt x="0" y="11"/>
                    <a:pt x="0" y="11"/>
                    <a:pt x="0" y="11"/>
                  </a:cubicBezTo>
                  <a:cubicBezTo>
                    <a:pt x="1" y="9"/>
                    <a:pt x="1" y="9"/>
                    <a:pt x="1" y="9"/>
                  </a:cubicBezTo>
                  <a:cubicBezTo>
                    <a:pt x="1" y="9"/>
                    <a:pt x="1" y="9"/>
                    <a:pt x="1" y="9"/>
                  </a:cubicBezTo>
                  <a:cubicBezTo>
                    <a:pt x="0" y="6"/>
                    <a:pt x="0" y="6"/>
                    <a:pt x="0" y="6"/>
                  </a:cubicBezTo>
                  <a:cubicBezTo>
                    <a:pt x="0" y="5"/>
                    <a:pt x="0" y="5"/>
                    <a:pt x="0" y="5"/>
                  </a:cubicBezTo>
                  <a:cubicBezTo>
                    <a:pt x="0" y="5"/>
                    <a:pt x="0" y="4"/>
                    <a:pt x="0" y="4"/>
                  </a:cubicBezTo>
                  <a:cubicBezTo>
                    <a:pt x="0" y="3"/>
                    <a:pt x="1" y="1"/>
                    <a:pt x="4" y="0"/>
                  </a:cubicBezTo>
                  <a:cubicBezTo>
                    <a:pt x="7" y="1"/>
                    <a:pt x="7" y="1"/>
                    <a:pt x="7" y="1"/>
                  </a:cubicBezTo>
                  <a:cubicBezTo>
                    <a:pt x="7" y="3"/>
                    <a:pt x="7" y="3"/>
                    <a:pt x="7" y="3"/>
                  </a:cubicBezTo>
                  <a:cubicBezTo>
                    <a:pt x="8" y="4"/>
                    <a:pt x="8" y="4"/>
                    <a:pt x="8" y="4"/>
                  </a:cubicBezTo>
                  <a:cubicBezTo>
                    <a:pt x="8" y="7"/>
                    <a:pt x="8" y="7"/>
                    <a:pt x="8" y="7"/>
                  </a:cubicBezTo>
                  <a:cubicBezTo>
                    <a:pt x="8" y="9"/>
                    <a:pt x="9" y="11"/>
                    <a:pt x="9" y="11"/>
                  </a:cubicBezTo>
                  <a:cubicBezTo>
                    <a:pt x="9" y="13"/>
                    <a:pt x="9" y="13"/>
                    <a:pt x="9" y="13"/>
                  </a:cubicBezTo>
                  <a:cubicBezTo>
                    <a:pt x="9" y="13"/>
                    <a:pt x="9" y="13"/>
                    <a:pt x="9" y="14"/>
                  </a:cubicBezTo>
                  <a:cubicBezTo>
                    <a:pt x="9" y="15"/>
                    <a:pt x="9" y="15"/>
                    <a:pt x="9" y="15"/>
                  </a:cubicBezTo>
                  <a:cubicBezTo>
                    <a:pt x="9" y="17"/>
                    <a:pt x="9" y="17"/>
                    <a:pt x="9" y="17"/>
                  </a:cubicBezTo>
                  <a:cubicBezTo>
                    <a:pt x="9" y="20"/>
                    <a:pt x="9" y="20"/>
                    <a:pt x="9" y="20"/>
                  </a:cubicBezTo>
                  <a:cubicBezTo>
                    <a:pt x="8" y="21"/>
                    <a:pt x="8" y="21"/>
                    <a:pt x="8" y="21"/>
                  </a:cubicBezTo>
                  <a:cubicBezTo>
                    <a:pt x="9" y="21"/>
                    <a:pt x="9" y="21"/>
                    <a:pt x="9" y="21"/>
                  </a:cubicBezTo>
                  <a:cubicBezTo>
                    <a:pt x="9" y="22"/>
                    <a:pt x="9" y="22"/>
                    <a:pt x="9" y="22"/>
                  </a:cubicBezTo>
                  <a:cubicBezTo>
                    <a:pt x="9" y="22"/>
                    <a:pt x="9" y="21"/>
                    <a:pt x="10" y="21"/>
                  </a:cubicBezTo>
                  <a:cubicBezTo>
                    <a:pt x="10" y="19"/>
                    <a:pt x="10" y="19"/>
                    <a:pt x="10" y="19"/>
                  </a:cubicBezTo>
                  <a:cubicBezTo>
                    <a:pt x="10" y="19"/>
                    <a:pt x="10" y="18"/>
                    <a:pt x="11" y="18"/>
                  </a:cubicBezTo>
                  <a:cubicBezTo>
                    <a:pt x="11" y="17"/>
                    <a:pt x="11" y="17"/>
                    <a:pt x="11" y="17"/>
                  </a:cubicBezTo>
                  <a:cubicBezTo>
                    <a:pt x="13" y="16"/>
                    <a:pt x="13" y="16"/>
                    <a:pt x="13" y="16"/>
                  </a:cubicBezTo>
                  <a:cubicBezTo>
                    <a:pt x="13" y="15"/>
                    <a:pt x="13" y="15"/>
                    <a:pt x="13" y="15"/>
                  </a:cubicBezTo>
                  <a:cubicBezTo>
                    <a:pt x="14" y="13"/>
                    <a:pt x="14" y="13"/>
                    <a:pt x="14" y="13"/>
                  </a:cubicBezTo>
                  <a:cubicBezTo>
                    <a:pt x="15" y="12"/>
                    <a:pt x="15" y="12"/>
                    <a:pt x="15" y="12"/>
                  </a:cubicBezTo>
                  <a:cubicBezTo>
                    <a:pt x="16" y="11"/>
                    <a:pt x="17" y="10"/>
                    <a:pt x="17" y="10"/>
                  </a:cubicBezTo>
                  <a:cubicBezTo>
                    <a:pt x="18" y="10"/>
                    <a:pt x="18" y="10"/>
                    <a:pt x="18" y="10"/>
                  </a:cubicBezTo>
                  <a:cubicBezTo>
                    <a:pt x="18" y="8"/>
                    <a:pt x="18" y="8"/>
                    <a:pt x="18" y="8"/>
                  </a:cubicBezTo>
                  <a:cubicBezTo>
                    <a:pt x="19" y="8"/>
                    <a:pt x="19" y="8"/>
                    <a:pt x="19" y="8"/>
                  </a:cubicBezTo>
                  <a:cubicBezTo>
                    <a:pt x="20" y="8"/>
                    <a:pt x="20" y="8"/>
                    <a:pt x="20" y="8"/>
                  </a:cubicBezTo>
                  <a:cubicBezTo>
                    <a:pt x="20" y="7"/>
                    <a:pt x="20" y="7"/>
                    <a:pt x="20" y="7"/>
                  </a:cubicBezTo>
                  <a:cubicBezTo>
                    <a:pt x="21" y="7"/>
                    <a:pt x="21" y="7"/>
                    <a:pt x="21" y="7"/>
                  </a:cubicBezTo>
                  <a:cubicBezTo>
                    <a:pt x="22" y="6"/>
                    <a:pt x="22" y="6"/>
                    <a:pt x="22" y="6"/>
                  </a:cubicBezTo>
                  <a:cubicBezTo>
                    <a:pt x="23" y="6"/>
                    <a:pt x="23" y="6"/>
                    <a:pt x="23" y="6"/>
                  </a:cubicBezTo>
                  <a:cubicBezTo>
                    <a:pt x="23" y="6"/>
                    <a:pt x="23" y="6"/>
                    <a:pt x="23" y="6"/>
                  </a:cubicBezTo>
                  <a:cubicBezTo>
                    <a:pt x="24" y="5"/>
                    <a:pt x="24" y="5"/>
                    <a:pt x="24" y="5"/>
                  </a:cubicBezTo>
                  <a:cubicBezTo>
                    <a:pt x="25" y="4"/>
                    <a:pt x="25" y="4"/>
                    <a:pt x="25" y="4"/>
                  </a:cubicBezTo>
                  <a:cubicBezTo>
                    <a:pt x="27" y="3"/>
                    <a:pt x="27" y="3"/>
                    <a:pt x="27" y="3"/>
                  </a:cubicBezTo>
                  <a:cubicBezTo>
                    <a:pt x="29" y="2"/>
                    <a:pt x="29" y="2"/>
                    <a:pt x="29" y="2"/>
                  </a:cubicBezTo>
                  <a:cubicBezTo>
                    <a:pt x="30" y="2"/>
                    <a:pt x="30" y="2"/>
                    <a:pt x="31" y="2"/>
                  </a:cubicBezTo>
                  <a:cubicBezTo>
                    <a:pt x="31" y="2"/>
                    <a:pt x="31" y="2"/>
                    <a:pt x="31" y="2"/>
                  </a:cubicBezTo>
                  <a:cubicBezTo>
                    <a:pt x="31" y="2"/>
                    <a:pt x="31" y="2"/>
                    <a:pt x="31" y="2"/>
                  </a:cubicBezTo>
                  <a:cubicBezTo>
                    <a:pt x="31" y="2"/>
                    <a:pt x="31" y="2"/>
                    <a:pt x="32" y="2"/>
                  </a:cubicBezTo>
                  <a:cubicBezTo>
                    <a:pt x="32" y="2"/>
                    <a:pt x="33" y="2"/>
                    <a:pt x="33" y="2"/>
                  </a:cubicBezTo>
                  <a:cubicBezTo>
                    <a:pt x="34" y="2"/>
                    <a:pt x="34" y="2"/>
                    <a:pt x="35" y="2"/>
                  </a:cubicBezTo>
                  <a:cubicBezTo>
                    <a:pt x="37" y="2"/>
                    <a:pt x="37" y="3"/>
                    <a:pt x="38" y="4"/>
                  </a:cubicBezTo>
                  <a:lnTo>
                    <a:pt x="3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9"/>
            <p:cNvSpPr>
              <a:spLocks/>
            </p:cNvSpPr>
            <p:nvPr userDrawn="1"/>
          </p:nvSpPr>
          <p:spPr bwMode="auto">
            <a:xfrm>
              <a:off x="675" y="415"/>
              <a:ext cx="89" cy="98"/>
            </a:xfrm>
            <a:custGeom>
              <a:avLst/>
              <a:gdLst>
                <a:gd name="T0" fmla="*/ 40 w 43"/>
                <a:gd name="T1" fmla="*/ 41 h 47"/>
                <a:gd name="T2" fmla="*/ 36 w 43"/>
                <a:gd name="T3" fmla="*/ 44 h 47"/>
                <a:gd name="T4" fmla="*/ 31 w 43"/>
                <a:gd name="T5" fmla="*/ 45 h 47"/>
                <a:gd name="T6" fmla="*/ 26 w 43"/>
                <a:gd name="T7" fmla="*/ 46 h 47"/>
                <a:gd name="T8" fmla="*/ 22 w 43"/>
                <a:gd name="T9" fmla="*/ 46 h 47"/>
                <a:gd name="T10" fmla="*/ 19 w 43"/>
                <a:gd name="T11" fmla="*/ 46 h 47"/>
                <a:gd name="T12" fmla="*/ 14 w 43"/>
                <a:gd name="T13" fmla="*/ 46 h 47"/>
                <a:gd name="T14" fmla="*/ 9 w 43"/>
                <a:gd name="T15" fmla="*/ 45 h 47"/>
                <a:gd name="T16" fmla="*/ 5 w 43"/>
                <a:gd name="T17" fmla="*/ 45 h 47"/>
                <a:gd name="T18" fmla="*/ 0 w 43"/>
                <a:gd name="T19" fmla="*/ 37 h 47"/>
                <a:gd name="T20" fmla="*/ 6 w 43"/>
                <a:gd name="T21" fmla="*/ 36 h 47"/>
                <a:gd name="T22" fmla="*/ 10 w 43"/>
                <a:gd name="T23" fmla="*/ 38 h 47"/>
                <a:gd name="T24" fmla="*/ 12 w 43"/>
                <a:gd name="T25" fmla="*/ 40 h 47"/>
                <a:gd name="T26" fmla="*/ 28 w 43"/>
                <a:gd name="T27" fmla="*/ 38 h 47"/>
                <a:gd name="T28" fmla="*/ 30 w 43"/>
                <a:gd name="T29" fmla="*/ 38 h 47"/>
                <a:gd name="T30" fmla="*/ 34 w 43"/>
                <a:gd name="T31" fmla="*/ 36 h 47"/>
                <a:gd name="T32" fmla="*/ 32 w 43"/>
                <a:gd name="T33" fmla="*/ 34 h 47"/>
                <a:gd name="T34" fmla="*/ 31 w 43"/>
                <a:gd name="T35" fmla="*/ 33 h 47"/>
                <a:gd name="T36" fmla="*/ 28 w 43"/>
                <a:gd name="T37" fmla="*/ 32 h 47"/>
                <a:gd name="T38" fmla="*/ 24 w 43"/>
                <a:gd name="T39" fmla="*/ 31 h 47"/>
                <a:gd name="T40" fmla="*/ 21 w 43"/>
                <a:gd name="T41" fmla="*/ 31 h 47"/>
                <a:gd name="T42" fmla="*/ 16 w 43"/>
                <a:gd name="T43" fmla="*/ 28 h 47"/>
                <a:gd name="T44" fmla="*/ 9 w 43"/>
                <a:gd name="T45" fmla="*/ 25 h 47"/>
                <a:gd name="T46" fmla="*/ 5 w 43"/>
                <a:gd name="T47" fmla="*/ 14 h 47"/>
                <a:gd name="T48" fmla="*/ 9 w 43"/>
                <a:gd name="T49" fmla="*/ 7 h 47"/>
                <a:gd name="T50" fmla="*/ 14 w 43"/>
                <a:gd name="T51" fmla="*/ 4 h 47"/>
                <a:gd name="T52" fmla="*/ 23 w 43"/>
                <a:gd name="T53" fmla="*/ 1 h 47"/>
                <a:gd name="T54" fmla="*/ 33 w 43"/>
                <a:gd name="T55" fmla="*/ 1 h 47"/>
                <a:gd name="T56" fmla="*/ 37 w 43"/>
                <a:gd name="T57" fmla="*/ 4 h 47"/>
                <a:gd name="T58" fmla="*/ 33 w 43"/>
                <a:gd name="T59" fmla="*/ 10 h 47"/>
                <a:gd name="T60" fmla="*/ 29 w 43"/>
                <a:gd name="T61" fmla="*/ 8 h 47"/>
                <a:gd name="T62" fmla="*/ 26 w 43"/>
                <a:gd name="T63" fmla="*/ 8 h 47"/>
                <a:gd name="T64" fmla="*/ 19 w 43"/>
                <a:gd name="T65" fmla="*/ 10 h 47"/>
                <a:gd name="T66" fmla="*/ 16 w 43"/>
                <a:gd name="T67" fmla="*/ 11 h 47"/>
                <a:gd name="T68" fmla="*/ 15 w 43"/>
                <a:gd name="T69" fmla="*/ 13 h 47"/>
                <a:gd name="T70" fmla="*/ 12 w 43"/>
                <a:gd name="T71" fmla="*/ 17 h 47"/>
                <a:gd name="T72" fmla="*/ 15 w 43"/>
                <a:gd name="T73" fmla="*/ 21 h 47"/>
                <a:gd name="T74" fmla="*/ 21 w 43"/>
                <a:gd name="T75" fmla="*/ 24 h 47"/>
                <a:gd name="T76" fmla="*/ 28 w 43"/>
                <a:gd name="T77" fmla="*/ 26 h 47"/>
                <a:gd name="T78" fmla="*/ 32 w 43"/>
                <a:gd name="T79" fmla="*/ 27 h 47"/>
                <a:gd name="T80" fmla="*/ 36 w 43"/>
                <a:gd name="T81" fmla="*/ 28 h 47"/>
                <a:gd name="T82" fmla="*/ 42 w 43"/>
                <a:gd name="T83" fmla="*/ 33 h 47"/>
                <a:gd name="T84" fmla="*/ 43 w 43"/>
                <a:gd name="T8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47">
                  <a:moveTo>
                    <a:pt x="42" y="38"/>
                  </a:moveTo>
                  <a:cubicBezTo>
                    <a:pt x="40" y="41"/>
                    <a:pt x="40" y="41"/>
                    <a:pt x="40" y="41"/>
                  </a:cubicBezTo>
                  <a:cubicBezTo>
                    <a:pt x="40" y="41"/>
                    <a:pt x="40" y="41"/>
                    <a:pt x="40" y="41"/>
                  </a:cubicBezTo>
                  <a:cubicBezTo>
                    <a:pt x="39" y="43"/>
                    <a:pt x="39" y="43"/>
                    <a:pt x="39" y="43"/>
                  </a:cubicBezTo>
                  <a:cubicBezTo>
                    <a:pt x="37" y="43"/>
                    <a:pt x="37" y="43"/>
                    <a:pt x="37" y="43"/>
                  </a:cubicBezTo>
                  <a:cubicBezTo>
                    <a:pt x="36" y="44"/>
                    <a:pt x="36" y="44"/>
                    <a:pt x="36" y="44"/>
                  </a:cubicBezTo>
                  <a:cubicBezTo>
                    <a:pt x="33" y="44"/>
                    <a:pt x="33" y="44"/>
                    <a:pt x="33" y="44"/>
                  </a:cubicBezTo>
                  <a:cubicBezTo>
                    <a:pt x="32" y="45"/>
                    <a:pt x="32" y="45"/>
                    <a:pt x="32" y="45"/>
                  </a:cubicBezTo>
                  <a:cubicBezTo>
                    <a:pt x="31" y="45"/>
                    <a:pt x="31" y="45"/>
                    <a:pt x="31" y="45"/>
                  </a:cubicBezTo>
                  <a:cubicBezTo>
                    <a:pt x="30" y="45"/>
                    <a:pt x="30" y="45"/>
                    <a:pt x="30" y="45"/>
                  </a:cubicBezTo>
                  <a:cubicBezTo>
                    <a:pt x="30" y="46"/>
                    <a:pt x="30" y="46"/>
                    <a:pt x="30" y="46"/>
                  </a:cubicBezTo>
                  <a:cubicBezTo>
                    <a:pt x="26" y="46"/>
                    <a:pt x="26" y="46"/>
                    <a:pt x="26" y="46"/>
                  </a:cubicBezTo>
                  <a:cubicBezTo>
                    <a:pt x="24" y="46"/>
                    <a:pt x="24" y="46"/>
                    <a:pt x="24" y="46"/>
                  </a:cubicBezTo>
                  <a:cubicBezTo>
                    <a:pt x="23" y="47"/>
                    <a:pt x="23" y="47"/>
                    <a:pt x="23" y="47"/>
                  </a:cubicBezTo>
                  <a:cubicBezTo>
                    <a:pt x="22" y="46"/>
                    <a:pt x="22" y="46"/>
                    <a:pt x="22" y="46"/>
                  </a:cubicBezTo>
                  <a:cubicBezTo>
                    <a:pt x="23" y="46"/>
                    <a:pt x="24" y="46"/>
                    <a:pt x="24" y="46"/>
                  </a:cubicBezTo>
                  <a:cubicBezTo>
                    <a:pt x="24" y="46"/>
                    <a:pt x="22" y="46"/>
                    <a:pt x="19" y="46"/>
                  </a:cubicBezTo>
                  <a:cubicBezTo>
                    <a:pt x="19" y="46"/>
                    <a:pt x="19" y="46"/>
                    <a:pt x="19" y="46"/>
                  </a:cubicBezTo>
                  <a:cubicBezTo>
                    <a:pt x="18" y="46"/>
                    <a:pt x="18" y="46"/>
                    <a:pt x="18" y="46"/>
                  </a:cubicBezTo>
                  <a:cubicBezTo>
                    <a:pt x="17" y="47"/>
                    <a:pt x="17" y="47"/>
                    <a:pt x="17" y="47"/>
                  </a:cubicBezTo>
                  <a:cubicBezTo>
                    <a:pt x="16" y="46"/>
                    <a:pt x="15" y="46"/>
                    <a:pt x="14" y="46"/>
                  </a:cubicBezTo>
                  <a:cubicBezTo>
                    <a:pt x="13" y="46"/>
                    <a:pt x="12" y="46"/>
                    <a:pt x="11" y="46"/>
                  </a:cubicBezTo>
                  <a:cubicBezTo>
                    <a:pt x="11" y="46"/>
                    <a:pt x="11" y="46"/>
                    <a:pt x="11" y="46"/>
                  </a:cubicBezTo>
                  <a:cubicBezTo>
                    <a:pt x="10" y="45"/>
                    <a:pt x="9" y="45"/>
                    <a:pt x="9" y="45"/>
                  </a:cubicBezTo>
                  <a:cubicBezTo>
                    <a:pt x="9" y="45"/>
                    <a:pt x="8" y="46"/>
                    <a:pt x="7" y="46"/>
                  </a:cubicBezTo>
                  <a:cubicBezTo>
                    <a:pt x="6" y="45"/>
                    <a:pt x="6" y="45"/>
                    <a:pt x="6" y="45"/>
                  </a:cubicBezTo>
                  <a:cubicBezTo>
                    <a:pt x="5" y="45"/>
                    <a:pt x="5" y="45"/>
                    <a:pt x="5" y="45"/>
                  </a:cubicBezTo>
                  <a:cubicBezTo>
                    <a:pt x="5" y="45"/>
                    <a:pt x="5" y="45"/>
                    <a:pt x="4" y="44"/>
                  </a:cubicBezTo>
                  <a:cubicBezTo>
                    <a:pt x="2" y="44"/>
                    <a:pt x="0" y="42"/>
                    <a:pt x="0" y="38"/>
                  </a:cubicBezTo>
                  <a:cubicBezTo>
                    <a:pt x="0" y="37"/>
                    <a:pt x="0" y="37"/>
                    <a:pt x="0" y="37"/>
                  </a:cubicBezTo>
                  <a:cubicBezTo>
                    <a:pt x="2" y="36"/>
                    <a:pt x="2" y="36"/>
                    <a:pt x="2" y="36"/>
                  </a:cubicBezTo>
                  <a:cubicBezTo>
                    <a:pt x="5" y="35"/>
                    <a:pt x="5" y="35"/>
                    <a:pt x="5" y="35"/>
                  </a:cubicBezTo>
                  <a:cubicBezTo>
                    <a:pt x="6" y="36"/>
                    <a:pt x="6" y="36"/>
                    <a:pt x="6" y="36"/>
                  </a:cubicBezTo>
                  <a:cubicBezTo>
                    <a:pt x="8" y="36"/>
                    <a:pt x="8" y="36"/>
                    <a:pt x="8" y="36"/>
                  </a:cubicBezTo>
                  <a:cubicBezTo>
                    <a:pt x="8" y="36"/>
                    <a:pt x="8" y="36"/>
                    <a:pt x="8" y="36"/>
                  </a:cubicBezTo>
                  <a:cubicBezTo>
                    <a:pt x="9" y="36"/>
                    <a:pt x="9" y="37"/>
                    <a:pt x="10" y="38"/>
                  </a:cubicBezTo>
                  <a:cubicBezTo>
                    <a:pt x="10" y="38"/>
                    <a:pt x="10" y="38"/>
                    <a:pt x="10" y="38"/>
                  </a:cubicBezTo>
                  <a:cubicBezTo>
                    <a:pt x="10" y="39"/>
                    <a:pt x="10" y="39"/>
                    <a:pt x="10" y="39"/>
                  </a:cubicBezTo>
                  <a:cubicBezTo>
                    <a:pt x="12" y="40"/>
                    <a:pt x="12" y="40"/>
                    <a:pt x="12" y="40"/>
                  </a:cubicBezTo>
                  <a:cubicBezTo>
                    <a:pt x="12" y="40"/>
                    <a:pt x="12" y="40"/>
                    <a:pt x="12" y="40"/>
                  </a:cubicBezTo>
                  <a:cubicBezTo>
                    <a:pt x="25" y="39"/>
                    <a:pt x="25" y="39"/>
                    <a:pt x="25" y="39"/>
                  </a:cubicBezTo>
                  <a:cubicBezTo>
                    <a:pt x="28" y="38"/>
                    <a:pt x="28" y="38"/>
                    <a:pt x="28" y="38"/>
                  </a:cubicBezTo>
                  <a:cubicBezTo>
                    <a:pt x="28" y="38"/>
                    <a:pt x="28" y="38"/>
                    <a:pt x="28" y="38"/>
                  </a:cubicBezTo>
                  <a:cubicBezTo>
                    <a:pt x="29" y="38"/>
                    <a:pt x="29" y="38"/>
                    <a:pt x="29" y="38"/>
                  </a:cubicBezTo>
                  <a:cubicBezTo>
                    <a:pt x="30" y="38"/>
                    <a:pt x="30" y="38"/>
                    <a:pt x="30" y="38"/>
                  </a:cubicBezTo>
                  <a:cubicBezTo>
                    <a:pt x="30" y="37"/>
                    <a:pt x="30" y="37"/>
                    <a:pt x="30" y="37"/>
                  </a:cubicBezTo>
                  <a:cubicBezTo>
                    <a:pt x="32" y="37"/>
                    <a:pt x="33" y="37"/>
                    <a:pt x="34" y="36"/>
                  </a:cubicBezTo>
                  <a:cubicBezTo>
                    <a:pt x="34" y="36"/>
                    <a:pt x="34" y="36"/>
                    <a:pt x="34" y="36"/>
                  </a:cubicBezTo>
                  <a:cubicBezTo>
                    <a:pt x="34" y="35"/>
                    <a:pt x="34" y="35"/>
                    <a:pt x="34" y="35"/>
                  </a:cubicBezTo>
                  <a:cubicBezTo>
                    <a:pt x="33" y="35"/>
                    <a:pt x="33" y="35"/>
                    <a:pt x="33" y="35"/>
                  </a:cubicBezTo>
                  <a:cubicBezTo>
                    <a:pt x="32" y="34"/>
                    <a:pt x="32" y="34"/>
                    <a:pt x="32" y="34"/>
                  </a:cubicBezTo>
                  <a:cubicBezTo>
                    <a:pt x="31" y="34"/>
                    <a:pt x="31" y="34"/>
                    <a:pt x="31" y="34"/>
                  </a:cubicBezTo>
                  <a:cubicBezTo>
                    <a:pt x="31" y="33"/>
                    <a:pt x="31" y="33"/>
                    <a:pt x="31" y="33"/>
                  </a:cubicBezTo>
                  <a:cubicBezTo>
                    <a:pt x="31" y="33"/>
                    <a:pt x="31" y="33"/>
                    <a:pt x="31" y="33"/>
                  </a:cubicBezTo>
                  <a:cubicBezTo>
                    <a:pt x="30" y="33"/>
                    <a:pt x="30" y="33"/>
                    <a:pt x="30" y="33"/>
                  </a:cubicBezTo>
                  <a:cubicBezTo>
                    <a:pt x="29" y="32"/>
                    <a:pt x="29" y="32"/>
                    <a:pt x="29" y="32"/>
                  </a:cubicBezTo>
                  <a:cubicBezTo>
                    <a:pt x="29" y="32"/>
                    <a:pt x="28" y="32"/>
                    <a:pt x="28" y="32"/>
                  </a:cubicBezTo>
                  <a:cubicBezTo>
                    <a:pt x="27" y="32"/>
                    <a:pt x="26" y="32"/>
                    <a:pt x="25" y="32"/>
                  </a:cubicBezTo>
                  <a:cubicBezTo>
                    <a:pt x="24" y="32"/>
                    <a:pt x="24" y="32"/>
                    <a:pt x="24" y="32"/>
                  </a:cubicBezTo>
                  <a:cubicBezTo>
                    <a:pt x="24" y="31"/>
                    <a:pt x="24" y="31"/>
                    <a:pt x="24" y="31"/>
                  </a:cubicBezTo>
                  <a:cubicBezTo>
                    <a:pt x="22" y="32"/>
                    <a:pt x="22" y="32"/>
                    <a:pt x="22" y="32"/>
                  </a:cubicBezTo>
                  <a:cubicBezTo>
                    <a:pt x="22" y="31"/>
                    <a:pt x="22" y="31"/>
                    <a:pt x="22" y="31"/>
                  </a:cubicBezTo>
                  <a:cubicBezTo>
                    <a:pt x="21" y="31"/>
                    <a:pt x="21" y="31"/>
                    <a:pt x="21" y="31"/>
                  </a:cubicBezTo>
                  <a:cubicBezTo>
                    <a:pt x="20" y="30"/>
                    <a:pt x="20" y="30"/>
                    <a:pt x="20" y="30"/>
                  </a:cubicBezTo>
                  <a:cubicBezTo>
                    <a:pt x="17" y="29"/>
                    <a:pt x="17" y="29"/>
                    <a:pt x="17" y="29"/>
                  </a:cubicBezTo>
                  <a:cubicBezTo>
                    <a:pt x="16" y="28"/>
                    <a:pt x="16" y="28"/>
                    <a:pt x="16" y="28"/>
                  </a:cubicBezTo>
                  <a:cubicBezTo>
                    <a:pt x="12" y="27"/>
                    <a:pt x="12" y="27"/>
                    <a:pt x="12" y="27"/>
                  </a:cubicBezTo>
                  <a:cubicBezTo>
                    <a:pt x="11" y="27"/>
                    <a:pt x="11" y="27"/>
                    <a:pt x="11" y="27"/>
                  </a:cubicBezTo>
                  <a:cubicBezTo>
                    <a:pt x="9" y="25"/>
                    <a:pt x="9" y="25"/>
                    <a:pt x="9" y="25"/>
                  </a:cubicBezTo>
                  <a:cubicBezTo>
                    <a:pt x="7" y="21"/>
                    <a:pt x="7" y="21"/>
                    <a:pt x="7" y="21"/>
                  </a:cubicBezTo>
                  <a:cubicBezTo>
                    <a:pt x="6" y="20"/>
                    <a:pt x="6" y="20"/>
                    <a:pt x="6" y="20"/>
                  </a:cubicBezTo>
                  <a:cubicBezTo>
                    <a:pt x="5" y="14"/>
                    <a:pt x="5" y="14"/>
                    <a:pt x="5" y="14"/>
                  </a:cubicBezTo>
                  <a:cubicBezTo>
                    <a:pt x="6" y="14"/>
                    <a:pt x="6" y="14"/>
                    <a:pt x="6" y="14"/>
                  </a:cubicBezTo>
                  <a:cubicBezTo>
                    <a:pt x="6" y="12"/>
                    <a:pt x="6" y="11"/>
                    <a:pt x="7" y="10"/>
                  </a:cubicBezTo>
                  <a:cubicBezTo>
                    <a:pt x="8" y="9"/>
                    <a:pt x="9" y="8"/>
                    <a:pt x="9" y="7"/>
                  </a:cubicBezTo>
                  <a:cubicBezTo>
                    <a:pt x="10" y="7"/>
                    <a:pt x="10" y="7"/>
                    <a:pt x="10" y="7"/>
                  </a:cubicBezTo>
                  <a:cubicBezTo>
                    <a:pt x="11" y="6"/>
                    <a:pt x="11" y="6"/>
                    <a:pt x="12" y="5"/>
                  </a:cubicBezTo>
                  <a:cubicBezTo>
                    <a:pt x="14" y="4"/>
                    <a:pt x="14" y="4"/>
                    <a:pt x="14" y="4"/>
                  </a:cubicBezTo>
                  <a:cubicBezTo>
                    <a:pt x="20" y="2"/>
                    <a:pt x="20" y="2"/>
                    <a:pt x="20" y="2"/>
                  </a:cubicBezTo>
                  <a:cubicBezTo>
                    <a:pt x="21" y="2"/>
                    <a:pt x="21" y="2"/>
                    <a:pt x="21" y="2"/>
                  </a:cubicBezTo>
                  <a:cubicBezTo>
                    <a:pt x="23" y="1"/>
                    <a:pt x="23" y="1"/>
                    <a:pt x="23" y="1"/>
                  </a:cubicBezTo>
                  <a:cubicBezTo>
                    <a:pt x="26" y="0"/>
                    <a:pt x="26" y="0"/>
                    <a:pt x="26" y="0"/>
                  </a:cubicBezTo>
                  <a:cubicBezTo>
                    <a:pt x="33" y="1"/>
                    <a:pt x="33" y="1"/>
                    <a:pt x="33" y="1"/>
                  </a:cubicBezTo>
                  <a:cubicBezTo>
                    <a:pt x="33" y="1"/>
                    <a:pt x="33" y="1"/>
                    <a:pt x="33" y="1"/>
                  </a:cubicBezTo>
                  <a:cubicBezTo>
                    <a:pt x="34" y="2"/>
                    <a:pt x="34" y="2"/>
                    <a:pt x="35" y="3"/>
                  </a:cubicBezTo>
                  <a:cubicBezTo>
                    <a:pt x="35" y="3"/>
                    <a:pt x="35" y="3"/>
                    <a:pt x="35" y="3"/>
                  </a:cubicBezTo>
                  <a:cubicBezTo>
                    <a:pt x="37" y="4"/>
                    <a:pt x="37" y="4"/>
                    <a:pt x="37" y="4"/>
                  </a:cubicBezTo>
                  <a:cubicBezTo>
                    <a:pt x="36" y="7"/>
                    <a:pt x="36" y="7"/>
                    <a:pt x="36" y="7"/>
                  </a:cubicBezTo>
                  <a:cubicBezTo>
                    <a:pt x="36" y="8"/>
                    <a:pt x="36" y="8"/>
                    <a:pt x="36" y="8"/>
                  </a:cubicBezTo>
                  <a:cubicBezTo>
                    <a:pt x="36" y="9"/>
                    <a:pt x="34" y="10"/>
                    <a:pt x="33" y="10"/>
                  </a:cubicBezTo>
                  <a:cubicBezTo>
                    <a:pt x="32" y="10"/>
                    <a:pt x="31" y="10"/>
                    <a:pt x="30" y="9"/>
                  </a:cubicBezTo>
                  <a:cubicBezTo>
                    <a:pt x="30" y="8"/>
                    <a:pt x="30" y="8"/>
                    <a:pt x="30" y="8"/>
                  </a:cubicBezTo>
                  <a:cubicBezTo>
                    <a:pt x="29" y="8"/>
                    <a:pt x="29" y="8"/>
                    <a:pt x="29" y="8"/>
                  </a:cubicBezTo>
                  <a:cubicBezTo>
                    <a:pt x="28" y="9"/>
                    <a:pt x="28" y="9"/>
                    <a:pt x="28" y="9"/>
                  </a:cubicBezTo>
                  <a:cubicBezTo>
                    <a:pt x="26" y="8"/>
                    <a:pt x="26" y="8"/>
                    <a:pt x="26" y="8"/>
                  </a:cubicBezTo>
                  <a:cubicBezTo>
                    <a:pt x="26" y="8"/>
                    <a:pt x="26" y="8"/>
                    <a:pt x="26" y="8"/>
                  </a:cubicBezTo>
                  <a:cubicBezTo>
                    <a:pt x="25" y="8"/>
                    <a:pt x="24" y="9"/>
                    <a:pt x="23" y="9"/>
                  </a:cubicBezTo>
                  <a:cubicBezTo>
                    <a:pt x="22" y="9"/>
                    <a:pt x="21" y="9"/>
                    <a:pt x="20" y="10"/>
                  </a:cubicBezTo>
                  <a:cubicBezTo>
                    <a:pt x="19" y="10"/>
                    <a:pt x="19" y="10"/>
                    <a:pt x="19" y="10"/>
                  </a:cubicBezTo>
                  <a:cubicBezTo>
                    <a:pt x="18" y="11"/>
                    <a:pt x="18" y="11"/>
                    <a:pt x="18" y="11"/>
                  </a:cubicBezTo>
                  <a:cubicBezTo>
                    <a:pt x="17" y="11"/>
                    <a:pt x="17" y="11"/>
                    <a:pt x="17" y="11"/>
                  </a:cubicBezTo>
                  <a:cubicBezTo>
                    <a:pt x="16" y="11"/>
                    <a:pt x="16" y="11"/>
                    <a:pt x="16" y="11"/>
                  </a:cubicBezTo>
                  <a:cubicBezTo>
                    <a:pt x="16" y="12"/>
                    <a:pt x="16" y="12"/>
                    <a:pt x="16" y="12"/>
                  </a:cubicBezTo>
                  <a:cubicBezTo>
                    <a:pt x="15" y="13"/>
                    <a:pt x="15" y="13"/>
                    <a:pt x="15" y="13"/>
                  </a:cubicBezTo>
                  <a:cubicBezTo>
                    <a:pt x="15" y="13"/>
                    <a:pt x="15" y="13"/>
                    <a:pt x="15" y="13"/>
                  </a:cubicBezTo>
                  <a:cubicBezTo>
                    <a:pt x="14" y="14"/>
                    <a:pt x="14" y="14"/>
                    <a:pt x="14" y="14"/>
                  </a:cubicBezTo>
                  <a:cubicBezTo>
                    <a:pt x="12" y="15"/>
                    <a:pt x="12" y="15"/>
                    <a:pt x="12" y="15"/>
                  </a:cubicBezTo>
                  <a:cubicBezTo>
                    <a:pt x="12" y="16"/>
                    <a:pt x="12" y="16"/>
                    <a:pt x="12" y="17"/>
                  </a:cubicBezTo>
                  <a:cubicBezTo>
                    <a:pt x="12" y="19"/>
                    <a:pt x="12" y="19"/>
                    <a:pt x="14" y="20"/>
                  </a:cubicBezTo>
                  <a:cubicBezTo>
                    <a:pt x="14" y="20"/>
                    <a:pt x="14" y="20"/>
                    <a:pt x="14" y="20"/>
                  </a:cubicBezTo>
                  <a:cubicBezTo>
                    <a:pt x="15" y="21"/>
                    <a:pt x="15" y="21"/>
                    <a:pt x="15" y="21"/>
                  </a:cubicBezTo>
                  <a:cubicBezTo>
                    <a:pt x="16" y="22"/>
                    <a:pt x="17" y="22"/>
                    <a:pt x="17" y="22"/>
                  </a:cubicBezTo>
                  <a:cubicBezTo>
                    <a:pt x="19" y="22"/>
                    <a:pt x="19" y="22"/>
                    <a:pt x="19" y="22"/>
                  </a:cubicBezTo>
                  <a:cubicBezTo>
                    <a:pt x="21" y="24"/>
                    <a:pt x="21" y="24"/>
                    <a:pt x="21" y="24"/>
                  </a:cubicBezTo>
                  <a:cubicBezTo>
                    <a:pt x="23" y="24"/>
                    <a:pt x="23" y="24"/>
                    <a:pt x="23" y="24"/>
                  </a:cubicBezTo>
                  <a:cubicBezTo>
                    <a:pt x="24" y="24"/>
                    <a:pt x="24" y="24"/>
                    <a:pt x="24" y="24"/>
                  </a:cubicBezTo>
                  <a:cubicBezTo>
                    <a:pt x="28" y="26"/>
                    <a:pt x="28" y="26"/>
                    <a:pt x="28" y="26"/>
                  </a:cubicBezTo>
                  <a:cubicBezTo>
                    <a:pt x="29" y="27"/>
                    <a:pt x="29" y="27"/>
                    <a:pt x="29" y="27"/>
                  </a:cubicBezTo>
                  <a:cubicBezTo>
                    <a:pt x="29" y="26"/>
                    <a:pt x="29" y="26"/>
                    <a:pt x="29" y="26"/>
                  </a:cubicBezTo>
                  <a:cubicBezTo>
                    <a:pt x="30" y="26"/>
                    <a:pt x="31" y="27"/>
                    <a:pt x="32" y="27"/>
                  </a:cubicBezTo>
                  <a:cubicBezTo>
                    <a:pt x="34" y="28"/>
                    <a:pt x="34" y="28"/>
                    <a:pt x="34" y="28"/>
                  </a:cubicBezTo>
                  <a:cubicBezTo>
                    <a:pt x="34" y="28"/>
                    <a:pt x="34" y="28"/>
                    <a:pt x="34" y="28"/>
                  </a:cubicBezTo>
                  <a:cubicBezTo>
                    <a:pt x="36" y="28"/>
                    <a:pt x="36" y="28"/>
                    <a:pt x="36" y="28"/>
                  </a:cubicBezTo>
                  <a:cubicBezTo>
                    <a:pt x="39" y="30"/>
                    <a:pt x="39" y="30"/>
                    <a:pt x="39" y="30"/>
                  </a:cubicBezTo>
                  <a:cubicBezTo>
                    <a:pt x="39" y="31"/>
                    <a:pt x="40" y="32"/>
                    <a:pt x="41" y="32"/>
                  </a:cubicBezTo>
                  <a:cubicBezTo>
                    <a:pt x="42" y="33"/>
                    <a:pt x="42" y="33"/>
                    <a:pt x="42" y="33"/>
                  </a:cubicBezTo>
                  <a:cubicBezTo>
                    <a:pt x="42" y="34"/>
                    <a:pt x="42" y="34"/>
                    <a:pt x="42" y="34"/>
                  </a:cubicBezTo>
                  <a:cubicBezTo>
                    <a:pt x="42" y="35"/>
                    <a:pt x="43" y="36"/>
                    <a:pt x="43" y="36"/>
                  </a:cubicBezTo>
                  <a:cubicBezTo>
                    <a:pt x="43" y="37"/>
                    <a:pt x="43" y="37"/>
                    <a:pt x="43" y="37"/>
                  </a:cubicBezTo>
                  <a:lnTo>
                    <a:pt x="4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40"/>
            <p:cNvSpPr>
              <a:spLocks noEditPoints="1"/>
            </p:cNvSpPr>
            <p:nvPr userDrawn="1"/>
          </p:nvSpPr>
          <p:spPr bwMode="auto">
            <a:xfrm>
              <a:off x="758" y="419"/>
              <a:ext cx="31" cy="13"/>
            </a:xfrm>
            <a:custGeom>
              <a:avLst/>
              <a:gdLst>
                <a:gd name="T0" fmla="*/ 15 w 15"/>
                <a:gd name="T1" fmla="*/ 4 h 6"/>
                <a:gd name="T2" fmla="*/ 14 w 15"/>
                <a:gd name="T3" fmla="*/ 3 h 6"/>
                <a:gd name="T4" fmla="*/ 14 w 15"/>
                <a:gd name="T5" fmla="*/ 2 h 6"/>
                <a:gd name="T6" fmla="*/ 14 w 15"/>
                <a:gd name="T7" fmla="*/ 1 h 6"/>
                <a:gd name="T8" fmla="*/ 14 w 15"/>
                <a:gd name="T9" fmla="*/ 1 h 6"/>
                <a:gd name="T10" fmla="*/ 14 w 15"/>
                <a:gd name="T11" fmla="*/ 0 h 6"/>
                <a:gd name="T12" fmla="*/ 13 w 15"/>
                <a:gd name="T13" fmla="*/ 0 h 6"/>
                <a:gd name="T14" fmla="*/ 13 w 15"/>
                <a:gd name="T15" fmla="*/ 1 h 6"/>
                <a:gd name="T16" fmla="*/ 12 w 15"/>
                <a:gd name="T17" fmla="*/ 2 h 6"/>
                <a:gd name="T18" fmla="*/ 11 w 15"/>
                <a:gd name="T19" fmla="*/ 3 h 6"/>
                <a:gd name="T20" fmla="*/ 11 w 15"/>
                <a:gd name="T21" fmla="*/ 3 h 6"/>
                <a:gd name="T22" fmla="*/ 9 w 15"/>
                <a:gd name="T23" fmla="*/ 2 h 6"/>
                <a:gd name="T24" fmla="*/ 9 w 15"/>
                <a:gd name="T25" fmla="*/ 1 h 6"/>
                <a:gd name="T26" fmla="*/ 9 w 15"/>
                <a:gd name="T27" fmla="*/ 1 h 6"/>
                <a:gd name="T28" fmla="*/ 8 w 15"/>
                <a:gd name="T29" fmla="*/ 0 h 6"/>
                <a:gd name="T30" fmla="*/ 6 w 15"/>
                <a:gd name="T31" fmla="*/ 0 h 6"/>
                <a:gd name="T32" fmla="*/ 5 w 15"/>
                <a:gd name="T33" fmla="*/ 0 h 6"/>
                <a:gd name="T34" fmla="*/ 4 w 15"/>
                <a:gd name="T35" fmla="*/ 0 h 6"/>
                <a:gd name="T36" fmla="*/ 3 w 15"/>
                <a:gd name="T37" fmla="*/ 0 h 6"/>
                <a:gd name="T38" fmla="*/ 1 w 15"/>
                <a:gd name="T39" fmla="*/ 0 h 6"/>
                <a:gd name="T40" fmla="*/ 0 w 15"/>
                <a:gd name="T41" fmla="*/ 1 h 6"/>
                <a:gd name="T42" fmla="*/ 1 w 15"/>
                <a:gd name="T43" fmla="*/ 1 h 6"/>
                <a:gd name="T44" fmla="*/ 3 w 15"/>
                <a:gd name="T45" fmla="*/ 2 h 6"/>
                <a:gd name="T46" fmla="*/ 3 w 15"/>
                <a:gd name="T47" fmla="*/ 2 h 6"/>
                <a:gd name="T48" fmla="*/ 3 w 15"/>
                <a:gd name="T49" fmla="*/ 3 h 6"/>
                <a:gd name="T50" fmla="*/ 3 w 15"/>
                <a:gd name="T51" fmla="*/ 4 h 6"/>
                <a:gd name="T52" fmla="*/ 3 w 15"/>
                <a:gd name="T53" fmla="*/ 5 h 6"/>
                <a:gd name="T54" fmla="*/ 3 w 15"/>
                <a:gd name="T55" fmla="*/ 6 h 6"/>
                <a:gd name="T56" fmla="*/ 4 w 15"/>
                <a:gd name="T57" fmla="*/ 5 h 6"/>
                <a:gd name="T58" fmla="*/ 4 w 15"/>
                <a:gd name="T59" fmla="*/ 4 h 6"/>
                <a:gd name="T60" fmla="*/ 4 w 15"/>
                <a:gd name="T61" fmla="*/ 4 h 6"/>
                <a:gd name="T62" fmla="*/ 4 w 15"/>
                <a:gd name="T63" fmla="*/ 2 h 6"/>
                <a:gd name="T64" fmla="*/ 4 w 15"/>
                <a:gd name="T65" fmla="*/ 1 h 6"/>
                <a:gd name="T66" fmla="*/ 5 w 15"/>
                <a:gd name="T67" fmla="*/ 1 h 6"/>
                <a:gd name="T68" fmla="*/ 6 w 15"/>
                <a:gd name="T69" fmla="*/ 1 h 6"/>
                <a:gd name="T70" fmla="*/ 7 w 15"/>
                <a:gd name="T71" fmla="*/ 1 h 6"/>
                <a:gd name="T72" fmla="*/ 7 w 15"/>
                <a:gd name="T73" fmla="*/ 2 h 6"/>
                <a:gd name="T74" fmla="*/ 7 w 15"/>
                <a:gd name="T75" fmla="*/ 4 h 6"/>
                <a:gd name="T76" fmla="*/ 7 w 15"/>
                <a:gd name="T77" fmla="*/ 5 h 6"/>
                <a:gd name="T78" fmla="*/ 8 w 15"/>
                <a:gd name="T79" fmla="*/ 5 h 6"/>
                <a:gd name="T80" fmla="*/ 8 w 15"/>
                <a:gd name="T81" fmla="*/ 4 h 6"/>
                <a:gd name="T82" fmla="*/ 9 w 15"/>
                <a:gd name="T83" fmla="*/ 2 h 6"/>
                <a:gd name="T84" fmla="*/ 9 w 15"/>
                <a:gd name="T85" fmla="*/ 3 h 6"/>
                <a:gd name="T86" fmla="*/ 10 w 15"/>
                <a:gd name="T87" fmla="*/ 4 h 6"/>
                <a:gd name="T88" fmla="*/ 10 w 15"/>
                <a:gd name="T89" fmla="*/ 5 h 6"/>
                <a:gd name="T90" fmla="*/ 11 w 15"/>
                <a:gd name="T91" fmla="*/ 5 h 6"/>
                <a:gd name="T92" fmla="*/ 12 w 15"/>
                <a:gd name="T93" fmla="*/ 4 h 6"/>
                <a:gd name="T94" fmla="*/ 13 w 15"/>
                <a:gd name="T95" fmla="*/ 3 h 6"/>
                <a:gd name="T96" fmla="*/ 13 w 15"/>
                <a:gd name="T97" fmla="*/ 3 h 6"/>
                <a:gd name="T98" fmla="*/ 13 w 15"/>
                <a:gd name="T99" fmla="*/ 4 h 6"/>
                <a:gd name="T100" fmla="*/ 14 w 15"/>
                <a:gd name="T101" fmla="*/ 6 h 6"/>
                <a:gd name="T102" fmla="*/ 8 w 15"/>
                <a:gd name="T10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 h="6">
                  <a:moveTo>
                    <a:pt x="15" y="5"/>
                  </a:moveTo>
                  <a:cubicBezTo>
                    <a:pt x="15" y="5"/>
                    <a:pt x="15" y="5"/>
                    <a:pt x="15" y="5"/>
                  </a:cubicBezTo>
                  <a:cubicBezTo>
                    <a:pt x="15" y="5"/>
                    <a:pt x="15" y="5"/>
                    <a:pt x="15" y="5"/>
                  </a:cubicBezTo>
                  <a:cubicBezTo>
                    <a:pt x="15" y="5"/>
                    <a:pt x="15" y="5"/>
                    <a:pt x="15" y="5"/>
                  </a:cubicBezTo>
                  <a:cubicBezTo>
                    <a:pt x="15" y="4"/>
                    <a:pt x="15" y="4"/>
                    <a:pt x="15" y="4"/>
                  </a:cubicBezTo>
                  <a:cubicBezTo>
                    <a:pt x="14" y="4"/>
                    <a:pt x="14" y="4"/>
                    <a:pt x="14" y="4"/>
                  </a:cubicBezTo>
                  <a:cubicBezTo>
                    <a:pt x="14" y="4"/>
                    <a:pt x="14" y="4"/>
                    <a:pt x="14" y="4"/>
                  </a:cubicBezTo>
                  <a:cubicBezTo>
                    <a:pt x="14" y="4"/>
                    <a:pt x="14" y="4"/>
                    <a:pt x="14" y="4"/>
                  </a:cubicBezTo>
                  <a:cubicBezTo>
                    <a:pt x="14" y="3"/>
                    <a:pt x="14" y="3"/>
                    <a:pt x="14" y="3"/>
                  </a:cubicBezTo>
                  <a:cubicBezTo>
                    <a:pt x="14" y="3"/>
                    <a:pt x="14" y="3"/>
                    <a:pt x="14" y="3"/>
                  </a:cubicBezTo>
                  <a:cubicBezTo>
                    <a:pt x="14" y="3"/>
                    <a:pt x="15" y="3"/>
                    <a:pt x="15" y="3"/>
                  </a:cubicBezTo>
                  <a:cubicBezTo>
                    <a:pt x="15"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5" y="2"/>
                    <a:pt x="15" y="2"/>
                    <a:pt x="15" y="2"/>
                  </a:cubicBezTo>
                  <a:cubicBezTo>
                    <a:pt x="14" y="2"/>
                    <a:pt x="14" y="2"/>
                    <a:pt x="14" y="2"/>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3" y="0"/>
                  </a:cubicBezTo>
                  <a:cubicBezTo>
                    <a:pt x="13" y="0"/>
                    <a:pt x="13" y="0"/>
                    <a:pt x="13" y="0"/>
                  </a:cubicBezTo>
                  <a:cubicBezTo>
                    <a:pt x="13" y="0"/>
                    <a:pt x="13" y="0"/>
                    <a:pt x="13" y="0"/>
                  </a:cubicBezTo>
                  <a:cubicBezTo>
                    <a:pt x="13" y="0"/>
                    <a:pt x="13" y="0"/>
                    <a:pt x="13" y="0"/>
                  </a:cubicBezTo>
                  <a:cubicBezTo>
                    <a:pt x="13" y="0"/>
                    <a:pt x="13" y="0"/>
                    <a:pt x="13" y="0"/>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2" y="1"/>
                    <a:pt x="12" y="1"/>
                    <a:pt x="12" y="1"/>
                  </a:cubicBezTo>
                  <a:cubicBezTo>
                    <a:pt x="12" y="2"/>
                    <a:pt x="12" y="2"/>
                    <a:pt x="12" y="2"/>
                  </a:cubicBezTo>
                  <a:cubicBezTo>
                    <a:pt x="12" y="2"/>
                    <a:pt x="12" y="2"/>
                    <a:pt x="12" y="2"/>
                  </a:cubicBezTo>
                  <a:cubicBezTo>
                    <a:pt x="12" y="2"/>
                    <a:pt x="12" y="2"/>
                    <a:pt x="12" y="2"/>
                  </a:cubicBezTo>
                  <a:cubicBezTo>
                    <a:pt x="12" y="2"/>
                    <a:pt x="12" y="2"/>
                    <a:pt x="12" y="2"/>
                  </a:cubicBezTo>
                  <a:cubicBezTo>
                    <a:pt x="12" y="2"/>
                    <a:pt x="12" y="2"/>
                    <a:pt x="12" y="2"/>
                  </a:cubicBezTo>
                  <a:cubicBezTo>
                    <a:pt x="12" y="3"/>
                    <a:pt x="12" y="3"/>
                    <a:pt x="12"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0" y="3"/>
                    <a:pt x="10" y="3"/>
                    <a:pt x="10" y="3"/>
                  </a:cubicBezTo>
                  <a:cubicBezTo>
                    <a:pt x="10" y="2"/>
                    <a:pt x="10" y="2"/>
                    <a:pt x="10" y="2"/>
                  </a:cubicBezTo>
                  <a:cubicBezTo>
                    <a:pt x="10" y="2"/>
                    <a:pt x="10" y="2"/>
                    <a:pt x="10" y="2"/>
                  </a:cubicBezTo>
                  <a:cubicBezTo>
                    <a:pt x="10" y="2"/>
                    <a:pt x="10" y="2"/>
                    <a:pt x="10" y="2"/>
                  </a:cubicBezTo>
                  <a:cubicBezTo>
                    <a:pt x="9" y="2"/>
                    <a:pt x="9" y="2"/>
                    <a:pt x="9" y="2"/>
                  </a:cubicBezTo>
                  <a:cubicBezTo>
                    <a:pt x="9" y="2"/>
                    <a:pt x="9" y="2"/>
                    <a:pt x="9" y="2"/>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0"/>
                    <a:pt x="9" y="0"/>
                    <a:pt x="9" y="0"/>
                  </a:cubicBezTo>
                  <a:cubicBezTo>
                    <a:pt x="8" y="0"/>
                    <a:pt x="8" y="0"/>
                    <a:pt x="8" y="0"/>
                  </a:cubicBezTo>
                  <a:cubicBezTo>
                    <a:pt x="8" y="0"/>
                    <a:pt x="8" y="0"/>
                    <a:pt x="8" y="0"/>
                  </a:cubicBezTo>
                  <a:cubicBezTo>
                    <a:pt x="8" y="0"/>
                    <a:pt x="8" y="0"/>
                    <a:pt x="8" y="0"/>
                  </a:cubicBezTo>
                  <a:cubicBezTo>
                    <a:pt x="8" y="0"/>
                    <a:pt x="8" y="0"/>
                    <a:pt x="8" y="0"/>
                  </a:cubicBezTo>
                  <a:cubicBezTo>
                    <a:pt x="8" y="0"/>
                    <a:pt x="8" y="0"/>
                    <a:pt x="8"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0"/>
                    <a:pt x="6" y="0"/>
                    <a:pt x="6"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2"/>
                  </a:cubicBezTo>
                  <a:cubicBezTo>
                    <a:pt x="1" y="2"/>
                    <a:pt x="1" y="2"/>
                    <a:pt x="1" y="2"/>
                  </a:cubicBezTo>
                  <a:cubicBezTo>
                    <a:pt x="1" y="1"/>
                    <a:pt x="1" y="1"/>
                    <a:pt x="1" y="1"/>
                  </a:cubicBezTo>
                  <a:cubicBezTo>
                    <a:pt x="2" y="1"/>
                    <a:pt x="2" y="1"/>
                    <a:pt x="2" y="1"/>
                  </a:cubicBezTo>
                  <a:cubicBezTo>
                    <a:pt x="2" y="2"/>
                    <a:pt x="2" y="2"/>
                    <a:pt x="2" y="2"/>
                  </a:cubicBezTo>
                  <a:cubicBezTo>
                    <a:pt x="2" y="2"/>
                    <a:pt x="2" y="2"/>
                    <a:pt x="2" y="2"/>
                  </a:cubicBezTo>
                  <a:cubicBezTo>
                    <a:pt x="2" y="2"/>
                    <a:pt x="2"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5"/>
                    <a:pt x="3" y="5"/>
                  </a:cubicBezTo>
                  <a:cubicBezTo>
                    <a:pt x="3" y="5"/>
                    <a:pt x="3" y="5"/>
                    <a:pt x="3" y="5"/>
                  </a:cubicBezTo>
                  <a:cubicBezTo>
                    <a:pt x="3" y="5"/>
                    <a:pt x="3" y="5"/>
                    <a:pt x="3" y="5"/>
                  </a:cubicBezTo>
                  <a:cubicBezTo>
                    <a:pt x="3" y="5"/>
                    <a:pt x="3" y="5"/>
                    <a:pt x="3" y="5"/>
                  </a:cubicBezTo>
                  <a:cubicBezTo>
                    <a:pt x="3" y="5"/>
                    <a:pt x="3" y="6"/>
                    <a:pt x="3" y="6"/>
                  </a:cubicBezTo>
                  <a:cubicBezTo>
                    <a:pt x="3" y="6"/>
                    <a:pt x="3" y="6"/>
                    <a:pt x="3" y="6"/>
                  </a:cubicBezTo>
                  <a:cubicBezTo>
                    <a:pt x="3" y="6"/>
                    <a:pt x="3" y="6"/>
                    <a:pt x="3" y="6"/>
                  </a:cubicBezTo>
                  <a:cubicBezTo>
                    <a:pt x="4" y="6"/>
                    <a:pt x="4" y="6"/>
                    <a:pt x="4" y="6"/>
                  </a:cubicBezTo>
                  <a:cubicBezTo>
                    <a:pt x="4" y="6"/>
                    <a:pt x="4" y="6"/>
                    <a:pt x="4" y="6"/>
                  </a:cubicBezTo>
                  <a:cubicBezTo>
                    <a:pt x="4" y="6"/>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3"/>
                    <a:pt x="4" y="3"/>
                    <a:pt x="4" y="3"/>
                  </a:cubicBezTo>
                  <a:cubicBezTo>
                    <a:pt x="4" y="3"/>
                    <a:pt x="4" y="3"/>
                    <a:pt x="4" y="3"/>
                  </a:cubicBezTo>
                  <a:cubicBezTo>
                    <a:pt x="4" y="3"/>
                    <a:pt x="4" y="3"/>
                    <a:pt x="4" y="3"/>
                  </a:cubicBezTo>
                  <a:cubicBezTo>
                    <a:pt x="4" y="3"/>
                    <a:pt x="4" y="3"/>
                    <a:pt x="4" y="3"/>
                  </a:cubicBezTo>
                  <a:cubicBezTo>
                    <a:pt x="4" y="3"/>
                    <a:pt x="4" y="3"/>
                    <a:pt x="4" y="2"/>
                  </a:cubicBezTo>
                  <a:cubicBezTo>
                    <a:pt x="4" y="2"/>
                    <a:pt x="4" y="2"/>
                    <a:pt x="4" y="2"/>
                  </a:cubicBezTo>
                  <a:cubicBezTo>
                    <a:pt x="4" y="2"/>
                    <a:pt x="4" y="2"/>
                    <a:pt x="4" y="2"/>
                  </a:cubicBezTo>
                  <a:cubicBezTo>
                    <a:pt x="4" y="2"/>
                    <a:pt x="4" y="2"/>
                    <a:pt x="4" y="2"/>
                  </a:cubicBezTo>
                  <a:cubicBezTo>
                    <a:pt x="4" y="2"/>
                    <a:pt x="4" y="2"/>
                    <a:pt x="4" y="2"/>
                  </a:cubicBezTo>
                  <a:cubicBezTo>
                    <a:pt x="4" y="1"/>
                    <a:pt x="4" y="1"/>
                    <a:pt x="4" y="1"/>
                  </a:cubicBezTo>
                  <a:cubicBezTo>
                    <a:pt x="4" y="1"/>
                    <a:pt x="4" y="1"/>
                    <a:pt x="4" y="1"/>
                  </a:cubicBezTo>
                  <a:cubicBezTo>
                    <a:pt x="4" y="1"/>
                    <a:pt x="4" y="1"/>
                    <a:pt x="4" y="1"/>
                  </a:cubicBezTo>
                  <a:cubicBezTo>
                    <a:pt x="5" y="1"/>
                    <a:pt x="5" y="1"/>
                    <a:pt x="5" y="1"/>
                  </a:cubicBezTo>
                  <a:cubicBezTo>
                    <a:pt x="5" y="1"/>
                    <a:pt x="5" y="1"/>
                    <a:pt x="5" y="1"/>
                  </a:cubicBezTo>
                  <a:cubicBezTo>
                    <a:pt x="5" y="1"/>
                    <a:pt x="5" y="1"/>
                    <a:pt x="5" y="1"/>
                  </a:cubicBezTo>
                  <a:cubicBezTo>
                    <a:pt x="5" y="1"/>
                    <a:pt x="5" y="1"/>
                    <a:pt x="5" y="1"/>
                  </a:cubicBezTo>
                  <a:cubicBezTo>
                    <a:pt x="5" y="1"/>
                    <a:pt x="5" y="1"/>
                    <a:pt x="6" y="1"/>
                  </a:cubicBezTo>
                  <a:cubicBezTo>
                    <a:pt x="6" y="1"/>
                    <a:pt x="6" y="1"/>
                    <a:pt x="6" y="1"/>
                  </a:cubicBezTo>
                  <a:cubicBezTo>
                    <a:pt x="6" y="1"/>
                    <a:pt x="6" y="1"/>
                    <a:pt x="6" y="1"/>
                  </a:cubicBezTo>
                  <a:cubicBezTo>
                    <a:pt x="6" y="1"/>
                    <a:pt x="6" y="1"/>
                    <a:pt x="6" y="1"/>
                  </a:cubicBezTo>
                  <a:cubicBezTo>
                    <a:pt x="7" y="1"/>
                    <a:pt x="7" y="1"/>
                    <a:pt x="7" y="1"/>
                  </a:cubicBezTo>
                  <a:cubicBezTo>
                    <a:pt x="7" y="1"/>
                    <a:pt x="7" y="1"/>
                    <a:pt x="7" y="1"/>
                  </a:cubicBezTo>
                  <a:cubicBezTo>
                    <a:pt x="7" y="1"/>
                    <a:pt x="7" y="1"/>
                    <a:pt x="7" y="1"/>
                  </a:cubicBezTo>
                  <a:cubicBezTo>
                    <a:pt x="7" y="1"/>
                    <a:pt x="7" y="1"/>
                    <a:pt x="7" y="1"/>
                  </a:cubicBezTo>
                  <a:cubicBezTo>
                    <a:pt x="7" y="1"/>
                    <a:pt x="7" y="1"/>
                    <a:pt x="7" y="1"/>
                  </a:cubicBezTo>
                  <a:cubicBezTo>
                    <a:pt x="8" y="1"/>
                    <a:pt x="8" y="1"/>
                    <a:pt x="8" y="1"/>
                  </a:cubicBezTo>
                  <a:cubicBezTo>
                    <a:pt x="8" y="1"/>
                    <a:pt x="8" y="1"/>
                    <a:pt x="8" y="1"/>
                  </a:cubicBezTo>
                  <a:cubicBezTo>
                    <a:pt x="8" y="2"/>
                    <a:pt x="8" y="2"/>
                    <a:pt x="8" y="2"/>
                  </a:cubicBezTo>
                  <a:cubicBezTo>
                    <a:pt x="7" y="2"/>
                    <a:pt x="7" y="2"/>
                    <a:pt x="7" y="2"/>
                  </a:cubicBezTo>
                  <a:cubicBezTo>
                    <a:pt x="7" y="2"/>
                    <a:pt x="7" y="2"/>
                    <a:pt x="7" y="2"/>
                  </a:cubicBezTo>
                  <a:cubicBezTo>
                    <a:pt x="7" y="3"/>
                    <a:pt x="7" y="3"/>
                    <a:pt x="7" y="3"/>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5"/>
                    <a:pt x="7" y="5"/>
                    <a:pt x="7" y="5"/>
                  </a:cubicBezTo>
                  <a:cubicBezTo>
                    <a:pt x="7" y="5"/>
                    <a:pt x="7" y="5"/>
                    <a:pt x="7" y="5"/>
                  </a:cubicBezTo>
                  <a:cubicBezTo>
                    <a:pt x="7" y="5"/>
                    <a:pt x="7" y="6"/>
                    <a:pt x="7" y="6"/>
                  </a:cubicBezTo>
                  <a:cubicBezTo>
                    <a:pt x="7" y="6"/>
                    <a:pt x="7" y="6"/>
                    <a:pt x="7" y="6"/>
                  </a:cubicBezTo>
                  <a:cubicBezTo>
                    <a:pt x="7" y="6"/>
                    <a:pt x="7" y="6"/>
                    <a:pt x="8" y="6"/>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8" y="4"/>
                    <a:pt x="8" y="4"/>
                    <a:pt x="8" y="4"/>
                  </a:cubicBezTo>
                  <a:cubicBezTo>
                    <a:pt x="8" y="3"/>
                    <a:pt x="8" y="3"/>
                    <a:pt x="8" y="3"/>
                  </a:cubicBezTo>
                  <a:cubicBezTo>
                    <a:pt x="9" y="3"/>
                    <a:pt x="9" y="3"/>
                    <a:pt x="9" y="3"/>
                  </a:cubicBezTo>
                  <a:cubicBezTo>
                    <a:pt x="8" y="3"/>
                    <a:pt x="8" y="3"/>
                    <a:pt x="8" y="3"/>
                  </a:cubicBezTo>
                  <a:cubicBezTo>
                    <a:pt x="9" y="2"/>
                    <a:pt x="9" y="2"/>
                    <a:pt x="9" y="2"/>
                  </a:cubicBezTo>
                  <a:cubicBezTo>
                    <a:pt x="9" y="2"/>
                    <a:pt x="9" y="2"/>
                    <a:pt x="9" y="2"/>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4"/>
                    <a:pt x="9" y="4"/>
                    <a:pt x="9"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5"/>
                    <a:pt x="10" y="5"/>
                    <a:pt x="10" y="5"/>
                  </a:cubicBezTo>
                  <a:cubicBezTo>
                    <a:pt x="10" y="5"/>
                    <a:pt x="10" y="5"/>
                    <a:pt x="10" y="5"/>
                  </a:cubicBezTo>
                  <a:cubicBezTo>
                    <a:pt x="10" y="5"/>
                    <a:pt x="10" y="5"/>
                    <a:pt x="10" y="5"/>
                  </a:cubicBezTo>
                  <a:cubicBezTo>
                    <a:pt x="11" y="5"/>
                    <a:pt x="11" y="5"/>
                    <a:pt x="11" y="5"/>
                  </a:cubicBezTo>
                  <a:cubicBezTo>
                    <a:pt x="11" y="5"/>
                    <a:pt x="11" y="5"/>
                    <a:pt x="11" y="5"/>
                  </a:cubicBezTo>
                  <a:cubicBezTo>
                    <a:pt x="11" y="5"/>
                    <a:pt x="11" y="5"/>
                    <a:pt x="11" y="5"/>
                  </a:cubicBezTo>
                  <a:cubicBezTo>
                    <a:pt x="11" y="5"/>
                    <a:pt x="11" y="5"/>
                    <a:pt x="11" y="5"/>
                  </a:cubicBezTo>
                  <a:cubicBezTo>
                    <a:pt x="11" y="5"/>
                    <a:pt x="11" y="5"/>
                    <a:pt x="11" y="5"/>
                  </a:cubicBezTo>
                  <a:cubicBezTo>
                    <a:pt x="11" y="4"/>
                    <a:pt x="11" y="4"/>
                    <a:pt x="11" y="4"/>
                  </a:cubicBezTo>
                  <a:cubicBezTo>
                    <a:pt x="11" y="4"/>
                    <a:pt x="11" y="4"/>
                    <a:pt x="11" y="4"/>
                  </a:cubicBezTo>
                  <a:cubicBezTo>
                    <a:pt x="12" y="4"/>
                    <a:pt x="12" y="4"/>
                    <a:pt x="12" y="4"/>
                  </a:cubicBezTo>
                  <a:cubicBezTo>
                    <a:pt x="12" y="4"/>
                    <a:pt x="12" y="4"/>
                    <a:pt x="12" y="4"/>
                  </a:cubicBezTo>
                  <a:cubicBezTo>
                    <a:pt x="12" y="4"/>
                    <a:pt x="12" y="4"/>
                    <a:pt x="12" y="4"/>
                  </a:cubicBezTo>
                  <a:cubicBezTo>
                    <a:pt x="12" y="4"/>
                    <a:pt x="12" y="4"/>
                    <a:pt x="12" y="4"/>
                  </a:cubicBezTo>
                  <a:cubicBezTo>
                    <a:pt x="12" y="3"/>
                    <a:pt x="12" y="3"/>
                    <a:pt x="12" y="3"/>
                  </a:cubicBezTo>
                  <a:cubicBezTo>
                    <a:pt x="12" y="3"/>
                    <a:pt x="12" y="3"/>
                    <a:pt x="12" y="3"/>
                  </a:cubicBezTo>
                  <a:cubicBezTo>
                    <a:pt x="13" y="3"/>
                    <a:pt x="13" y="3"/>
                    <a:pt x="13" y="3"/>
                  </a:cubicBezTo>
                  <a:cubicBezTo>
                    <a:pt x="13" y="3"/>
                    <a:pt x="13" y="3"/>
                    <a:pt x="13" y="3"/>
                  </a:cubicBezTo>
                  <a:cubicBezTo>
                    <a:pt x="13" y="2"/>
                    <a:pt x="13" y="2"/>
                    <a:pt x="13" y="2"/>
                  </a:cubicBezTo>
                  <a:cubicBezTo>
                    <a:pt x="13" y="2"/>
                    <a:pt x="13" y="2"/>
                    <a:pt x="13" y="2"/>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4"/>
                    <a:pt x="13" y="4"/>
                    <a:pt x="13" y="4"/>
                  </a:cubicBezTo>
                  <a:cubicBezTo>
                    <a:pt x="13" y="4"/>
                    <a:pt x="13" y="4"/>
                    <a:pt x="13" y="4"/>
                  </a:cubicBezTo>
                  <a:cubicBezTo>
                    <a:pt x="13" y="4"/>
                    <a:pt x="13" y="4"/>
                    <a:pt x="13" y="4"/>
                  </a:cubicBezTo>
                  <a:cubicBezTo>
                    <a:pt x="13" y="4"/>
                    <a:pt x="13" y="4"/>
                    <a:pt x="13" y="4"/>
                  </a:cubicBezTo>
                  <a:cubicBezTo>
                    <a:pt x="13" y="4"/>
                    <a:pt x="13" y="5"/>
                    <a:pt x="13" y="5"/>
                  </a:cubicBezTo>
                  <a:cubicBezTo>
                    <a:pt x="14" y="5"/>
                    <a:pt x="14" y="5"/>
                    <a:pt x="14" y="5"/>
                  </a:cubicBezTo>
                  <a:cubicBezTo>
                    <a:pt x="14" y="5"/>
                    <a:pt x="14" y="5"/>
                    <a:pt x="14" y="5"/>
                  </a:cubicBezTo>
                  <a:cubicBezTo>
                    <a:pt x="14" y="6"/>
                    <a:pt x="14" y="6"/>
                    <a:pt x="14" y="6"/>
                  </a:cubicBezTo>
                  <a:cubicBezTo>
                    <a:pt x="14" y="6"/>
                    <a:pt x="14" y="6"/>
                    <a:pt x="14" y="6"/>
                  </a:cubicBezTo>
                  <a:cubicBezTo>
                    <a:pt x="14" y="6"/>
                    <a:pt x="14" y="6"/>
                    <a:pt x="14" y="6"/>
                  </a:cubicBezTo>
                  <a:cubicBezTo>
                    <a:pt x="15" y="6"/>
                    <a:pt x="15" y="6"/>
                    <a:pt x="15" y="5"/>
                  </a:cubicBezTo>
                  <a:cubicBezTo>
                    <a:pt x="15" y="5"/>
                    <a:pt x="15" y="5"/>
                    <a:pt x="15" y="5"/>
                  </a:cubicBezTo>
                  <a:close/>
                  <a:moveTo>
                    <a:pt x="8" y="1"/>
                  </a:moveTo>
                  <a:cubicBezTo>
                    <a:pt x="8" y="1"/>
                    <a:pt x="8" y="1"/>
                    <a:pt x="8" y="1"/>
                  </a:cubicBezTo>
                  <a:cubicBezTo>
                    <a:pt x="8" y="1"/>
                    <a:pt x="8"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2" name="Group 41">
            <a:extLst>
              <a:ext uri="{FF2B5EF4-FFF2-40B4-BE49-F238E27FC236}">
                <a16:creationId xmlns:a16="http://schemas.microsoft.com/office/drawing/2014/main" id="{C1D6A919-881C-4BBC-B843-C26C96537097}"/>
              </a:ext>
            </a:extLst>
          </p:cNvPr>
          <p:cNvGrpSpPr/>
          <p:nvPr userDrawn="1"/>
        </p:nvGrpSpPr>
        <p:grpSpPr>
          <a:xfrm>
            <a:off x="0" y="6768353"/>
            <a:ext cx="9144000" cy="89647"/>
            <a:chOff x="0" y="6768352"/>
            <a:chExt cx="9144000" cy="89647"/>
          </a:xfrm>
        </p:grpSpPr>
        <p:sp>
          <p:nvSpPr>
            <p:cNvPr id="43" name="Rectangle 42">
              <a:extLst>
                <a:ext uri="{FF2B5EF4-FFF2-40B4-BE49-F238E27FC236}">
                  <a16:creationId xmlns:a16="http://schemas.microsoft.com/office/drawing/2014/main" id="{8681ABC5-1DA3-43AD-A0C6-36266ADD2745}"/>
                </a:ext>
              </a:extLst>
            </p:cNvPr>
            <p:cNvSpPr/>
            <p:nvPr userDrawn="1"/>
          </p:nvSpPr>
          <p:spPr>
            <a:xfrm>
              <a:off x="0" y="6768352"/>
              <a:ext cx="1524000" cy="89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C8A979C5-0307-42F4-8E46-89792A07953F}"/>
                </a:ext>
              </a:extLst>
            </p:cNvPr>
            <p:cNvSpPr/>
            <p:nvPr userDrawn="1"/>
          </p:nvSpPr>
          <p:spPr>
            <a:xfrm>
              <a:off x="1524000" y="6768352"/>
              <a:ext cx="1524000" cy="896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57B4127B-5C9B-470A-976F-B13DA62F5AB1}"/>
                </a:ext>
              </a:extLst>
            </p:cNvPr>
            <p:cNvSpPr/>
            <p:nvPr userDrawn="1"/>
          </p:nvSpPr>
          <p:spPr>
            <a:xfrm>
              <a:off x="3048000" y="6768352"/>
              <a:ext cx="1524000" cy="896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E87AEAAC-89E5-4A28-AC00-D1835BF3DDED}"/>
                </a:ext>
              </a:extLst>
            </p:cNvPr>
            <p:cNvSpPr/>
            <p:nvPr userDrawn="1"/>
          </p:nvSpPr>
          <p:spPr>
            <a:xfrm>
              <a:off x="4572000" y="6768352"/>
              <a:ext cx="1524000" cy="89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4A55D513-C12D-4A5E-B838-4E9A74152F89}"/>
                </a:ext>
              </a:extLst>
            </p:cNvPr>
            <p:cNvSpPr/>
            <p:nvPr userDrawn="1"/>
          </p:nvSpPr>
          <p:spPr>
            <a:xfrm>
              <a:off x="6096000" y="6768352"/>
              <a:ext cx="1524000" cy="896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0FE7F799-AB25-4E79-AC70-3EAAA9C1B1D7}"/>
                </a:ext>
              </a:extLst>
            </p:cNvPr>
            <p:cNvSpPr/>
            <p:nvPr userDrawn="1"/>
          </p:nvSpPr>
          <p:spPr>
            <a:xfrm>
              <a:off x="7620000" y="6768352"/>
              <a:ext cx="1524000" cy="896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31554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Slide_2">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8A90C7F-2DF9-4CC1-B3C0-3660C0B47B1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766560"/>
          </a:xfrm>
          <a:prstGeom prst="rect">
            <a:avLst/>
          </a:prstGeom>
        </p:spPr>
      </p:pic>
      <p:pic>
        <p:nvPicPr>
          <p:cNvPr id="86" name="Graphic 85"/>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928"/>
          <a:stretch/>
        </p:blipFill>
        <p:spPr>
          <a:xfrm>
            <a:off x="1" y="4604726"/>
            <a:ext cx="9144000" cy="1977671"/>
          </a:xfrm>
          <a:prstGeom prst="rect">
            <a:avLst/>
          </a:prstGeom>
        </p:spPr>
      </p:pic>
      <p:pic>
        <p:nvPicPr>
          <p:cNvPr id="85" name="Graphic 84"/>
          <p:cNvPicPr>
            <a:picLocks noChangeAspect="1"/>
          </p:cNvPicPr>
          <p:nvPr userDrawn="1"/>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15717"/>
          <a:stretch/>
        </p:blipFill>
        <p:spPr>
          <a:xfrm>
            <a:off x="0" y="3928950"/>
            <a:ext cx="4025876" cy="1482393"/>
          </a:xfrm>
          <a:prstGeom prst="rect">
            <a:avLst/>
          </a:prstGeom>
        </p:spPr>
      </p:pic>
      <p:sp>
        <p:nvSpPr>
          <p:cNvPr id="40" name="Text Placeholder 4"/>
          <p:cNvSpPr>
            <a:spLocks noGrp="1"/>
          </p:cNvSpPr>
          <p:nvPr>
            <p:ph type="body" sz="quarter" idx="10"/>
          </p:nvPr>
        </p:nvSpPr>
        <p:spPr>
          <a:xfrm>
            <a:off x="277290" y="4175922"/>
            <a:ext cx="3711575" cy="555812"/>
          </a:xfrm>
        </p:spPr>
        <p:txBody>
          <a:bodyPr anchor="ctr"/>
          <a:lstStyle>
            <a:lvl1pPr marL="0" indent="0" algn="l">
              <a:buNone/>
              <a:defRPr sz="2400">
                <a:solidFill>
                  <a:schemeClr val="accent4"/>
                </a:solidFill>
              </a:defRPr>
            </a:lvl1pPr>
          </a:lstStyle>
          <a:p>
            <a:pPr lvl="0"/>
            <a:endParaRPr lang="en-US" dirty="0"/>
          </a:p>
        </p:txBody>
      </p:sp>
      <p:sp>
        <p:nvSpPr>
          <p:cNvPr id="41" name="Text Placeholder 4"/>
          <p:cNvSpPr>
            <a:spLocks noGrp="1"/>
          </p:cNvSpPr>
          <p:nvPr>
            <p:ph type="body" sz="quarter" idx="11"/>
          </p:nvPr>
        </p:nvSpPr>
        <p:spPr>
          <a:xfrm>
            <a:off x="277290" y="5197934"/>
            <a:ext cx="4294710" cy="920761"/>
          </a:xfrm>
        </p:spPr>
        <p:txBody>
          <a:bodyPr anchor="ctr"/>
          <a:lstStyle>
            <a:lvl1pPr marL="0" indent="0" algn="l">
              <a:buNone/>
              <a:defRPr sz="3600" b="1">
                <a:solidFill>
                  <a:schemeClr val="bg1"/>
                </a:solidFill>
              </a:defRPr>
            </a:lvl1pPr>
          </a:lstStyle>
          <a:p>
            <a:pPr lvl="0"/>
            <a:endParaRPr lang="en-US" dirty="0"/>
          </a:p>
        </p:txBody>
      </p:sp>
      <p:grpSp>
        <p:nvGrpSpPr>
          <p:cNvPr id="15" name="Group 16"/>
          <p:cNvGrpSpPr>
            <a:grpSpLocks noChangeAspect="1"/>
          </p:cNvGrpSpPr>
          <p:nvPr userDrawn="1"/>
        </p:nvGrpSpPr>
        <p:grpSpPr bwMode="auto">
          <a:xfrm>
            <a:off x="6542148" y="5059912"/>
            <a:ext cx="1497428" cy="905058"/>
            <a:chOff x="-1" y="0"/>
            <a:chExt cx="862" cy="521"/>
          </a:xfrm>
          <a:solidFill>
            <a:schemeClr val="bg1"/>
          </a:solidFill>
        </p:grpSpPr>
        <p:sp>
          <p:nvSpPr>
            <p:cNvPr id="16" name="Freeform 17"/>
            <p:cNvSpPr>
              <a:spLocks/>
            </p:cNvSpPr>
            <p:nvPr userDrawn="1"/>
          </p:nvSpPr>
          <p:spPr bwMode="auto">
            <a:xfrm>
              <a:off x="381" y="168"/>
              <a:ext cx="36" cy="33"/>
            </a:xfrm>
            <a:custGeom>
              <a:avLst/>
              <a:gdLst>
                <a:gd name="T0" fmla="*/ 27 w 36"/>
                <a:gd name="T1" fmla="*/ 33 h 33"/>
                <a:gd name="T2" fmla="*/ 27 w 36"/>
                <a:gd name="T3" fmla="*/ 11 h 33"/>
                <a:gd name="T4" fmla="*/ 19 w 36"/>
                <a:gd name="T5" fmla="*/ 23 h 33"/>
                <a:gd name="T6" fmla="*/ 9 w 36"/>
                <a:gd name="T7" fmla="*/ 11 h 33"/>
                <a:gd name="T8" fmla="*/ 9 w 36"/>
                <a:gd name="T9" fmla="*/ 33 h 33"/>
                <a:gd name="T10" fmla="*/ 0 w 36"/>
                <a:gd name="T11" fmla="*/ 33 h 33"/>
                <a:gd name="T12" fmla="*/ 0 w 36"/>
                <a:gd name="T13" fmla="*/ 0 h 33"/>
                <a:gd name="T14" fmla="*/ 9 w 36"/>
                <a:gd name="T15" fmla="*/ 0 h 33"/>
                <a:gd name="T16" fmla="*/ 19 w 36"/>
                <a:gd name="T17" fmla="*/ 13 h 33"/>
                <a:gd name="T18" fmla="*/ 27 w 36"/>
                <a:gd name="T19" fmla="*/ 0 h 33"/>
                <a:gd name="T20" fmla="*/ 36 w 36"/>
                <a:gd name="T21" fmla="*/ 0 h 33"/>
                <a:gd name="T22" fmla="*/ 36 w 36"/>
                <a:gd name="T23" fmla="*/ 33 h 33"/>
                <a:gd name="T24" fmla="*/ 27 w 3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7" y="33"/>
                  </a:moveTo>
                  <a:lnTo>
                    <a:pt x="27" y="11"/>
                  </a:lnTo>
                  <a:lnTo>
                    <a:pt x="19" y="23"/>
                  </a:lnTo>
                  <a:lnTo>
                    <a:pt x="9" y="11"/>
                  </a:lnTo>
                  <a:lnTo>
                    <a:pt x="9" y="33"/>
                  </a:lnTo>
                  <a:lnTo>
                    <a:pt x="0" y="33"/>
                  </a:lnTo>
                  <a:lnTo>
                    <a:pt x="0" y="0"/>
                  </a:lnTo>
                  <a:lnTo>
                    <a:pt x="9" y="0"/>
                  </a:lnTo>
                  <a:lnTo>
                    <a:pt x="19" y="13"/>
                  </a:lnTo>
                  <a:lnTo>
                    <a:pt x="27" y="0"/>
                  </a:lnTo>
                  <a:lnTo>
                    <a:pt x="36" y="0"/>
                  </a:lnTo>
                  <a:lnTo>
                    <a:pt x="36" y="33"/>
                  </a:lnTo>
                  <a:lnTo>
                    <a:pt x="27"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noEditPoints="1"/>
            </p:cNvSpPr>
            <p:nvPr userDrawn="1"/>
          </p:nvSpPr>
          <p:spPr bwMode="auto">
            <a:xfrm>
              <a:off x="423" y="168"/>
              <a:ext cx="25" cy="33"/>
            </a:xfrm>
            <a:custGeom>
              <a:avLst/>
              <a:gdLst>
                <a:gd name="T0" fmla="*/ 7 w 12"/>
                <a:gd name="T1" fmla="*/ 16 h 16"/>
                <a:gd name="T2" fmla="*/ 0 w 12"/>
                <a:gd name="T3" fmla="*/ 16 h 16"/>
                <a:gd name="T4" fmla="*/ 0 w 12"/>
                <a:gd name="T5" fmla="*/ 0 h 16"/>
                <a:gd name="T6" fmla="*/ 6 w 12"/>
                <a:gd name="T7" fmla="*/ 0 h 16"/>
                <a:gd name="T8" fmla="*/ 11 w 12"/>
                <a:gd name="T9" fmla="*/ 4 h 16"/>
                <a:gd name="T10" fmla="*/ 9 w 12"/>
                <a:gd name="T11" fmla="*/ 7 h 16"/>
                <a:gd name="T12" fmla="*/ 12 w 12"/>
                <a:gd name="T13" fmla="*/ 11 h 16"/>
                <a:gd name="T14" fmla="*/ 7 w 12"/>
                <a:gd name="T15" fmla="*/ 16 h 16"/>
                <a:gd name="T16" fmla="*/ 5 w 12"/>
                <a:gd name="T17" fmla="*/ 3 h 16"/>
                <a:gd name="T18" fmla="*/ 4 w 12"/>
                <a:gd name="T19" fmla="*/ 3 h 16"/>
                <a:gd name="T20" fmla="*/ 4 w 12"/>
                <a:gd name="T21" fmla="*/ 6 h 16"/>
                <a:gd name="T22" fmla="*/ 5 w 12"/>
                <a:gd name="T23" fmla="*/ 6 h 16"/>
                <a:gd name="T24" fmla="*/ 8 w 12"/>
                <a:gd name="T25" fmla="*/ 4 h 16"/>
                <a:gd name="T26" fmla="*/ 5 w 12"/>
                <a:gd name="T27" fmla="*/ 3 h 16"/>
                <a:gd name="T28" fmla="*/ 6 w 12"/>
                <a:gd name="T29" fmla="*/ 9 h 16"/>
                <a:gd name="T30" fmla="*/ 4 w 12"/>
                <a:gd name="T31" fmla="*/ 9 h 16"/>
                <a:gd name="T32" fmla="*/ 4 w 12"/>
                <a:gd name="T33" fmla="*/ 13 h 16"/>
                <a:gd name="T34" fmla="*/ 6 w 12"/>
                <a:gd name="T35" fmla="*/ 13 h 16"/>
                <a:gd name="T36" fmla="*/ 8 w 12"/>
                <a:gd name="T37" fmla="*/ 11 h 16"/>
                <a:gd name="T38" fmla="*/ 6 w 12"/>
                <a:gd name="T39"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6">
                  <a:moveTo>
                    <a:pt x="7" y="16"/>
                  </a:moveTo>
                  <a:cubicBezTo>
                    <a:pt x="0" y="16"/>
                    <a:pt x="0" y="16"/>
                    <a:pt x="0" y="16"/>
                  </a:cubicBezTo>
                  <a:cubicBezTo>
                    <a:pt x="0" y="0"/>
                    <a:pt x="0" y="0"/>
                    <a:pt x="0" y="0"/>
                  </a:cubicBezTo>
                  <a:cubicBezTo>
                    <a:pt x="6" y="0"/>
                    <a:pt x="6" y="0"/>
                    <a:pt x="6" y="0"/>
                  </a:cubicBezTo>
                  <a:cubicBezTo>
                    <a:pt x="9" y="0"/>
                    <a:pt x="11" y="2"/>
                    <a:pt x="11" y="4"/>
                  </a:cubicBezTo>
                  <a:cubicBezTo>
                    <a:pt x="11" y="5"/>
                    <a:pt x="10" y="7"/>
                    <a:pt x="9" y="7"/>
                  </a:cubicBezTo>
                  <a:cubicBezTo>
                    <a:pt x="10" y="8"/>
                    <a:pt x="12" y="9"/>
                    <a:pt x="12" y="11"/>
                  </a:cubicBezTo>
                  <a:cubicBezTo>
                    <a:pt x="12" y="14"/>
                    <a:pt x="9" y="16"/>
                    <a:pt x="7" y="16"/>
                  </a:cubicBezTo>
                  <a:moveTo>
                    <a:pt x="5" y="3"/>
                  </a:moveTo>
                  <a:cubicBezTo>
                    <a:pt x="4" y="3"/>
                    <a:pt x="4" y="3"/>
                    <a:pt x="4" y="3"/>
                  </a:cubicBezTo>
                  <a:cubicBezTo>
                    <a:pt x="4" y="6"/>
                    <a:pt x="4" y="6"/>
                    <a:pt x="4" y="6"/>
                  </a:cubicBezTo>
                  <a:cubicBezTo>
                    <a:pt x="5" y="6"/>
                    <a:pt x="5" y="6"/>
                    <a:pt x="5" y="6"/>
                  </a:cubicBezTo>
                  <a:cubicBezTo>
                    <a:pt x="7" y="6"/>
                    <a:pt x="8" y="5"/>
                    <a:pt x="8" y="4"/>
                  </a:cubicBezTo>
                  <a:cubicBezTo>
                    <a:pt x="8" y="3"/>
                    <a:pt x="7" y="3"/>
                    <a:pt x="5" y="3"/>
                  </a:cubicBezTo>
                  <a:moveTo>
                    <a:pt x="6" y="9"/>
                  </a:moveTo>
                  <a:cubicBezTo>
                    <a:pt x="4" y="9"/>
                    <a:pt x="4" y="9"/>
                    <a:pt x="4" y="9"/>
                  </a:cubicBezTo>
                  <a:cubicBezTo>
                    <a:pt x="4" y="13"/>
                    <a:pt x="4" y="13"/>
                    <a:pt x="4" y="13"/>
                  </a:cubicBezTo>
                  <a:cubicBezTo>
                    <a:pt x="6" y="13"/>
                    <a:pt x="6" y="13"/>
                    <a:pt x="6" y="13"/>
                  </a:cubicBezTo>
                  <a:cubicBezTo>
                    <a:pt x="8" y="13"/>
                    <a:pt x="8" y="12"/>
                    <a:pt x="8" y="11"/>
                  </a:cubicBezTo>
                  <a:cubicBezTo>
                    <a:pt x="8" y="10"/>
                    <a:pt x="8" y="9"/>
                    <a:pt x="6"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p:cNvSpPr>
              <a:spLocks/>
            </p:cNvSpPr>
            <p:nvPr userDrawn="1"/>
          </p:nvSpPr>
          <p:spPr bwMode="auto">
            <a:xfrm>
              <a:off x="452" y="168"/>
              <a:ext cx="22" cy="33"/>
            </a:xfrm>
            <a:custGeom>
              <a:avLst/>
              <a:gdLst>
                <a:gd name="T0" fmla="*/ 8 w 22"/>
                <a:gd name="T1" fmla="*/ 6 h 33"/>
                <a:gd name="T2" fmla="*/ 8 w 22"/>
                <a:gd name="T3" fmla="*/ 13 h 33"/>
                <a:gd name="T4" fmla="*/ 18 w 22"/>
                <a:gd name="T5" fmla="*/ 13 h 33"/>
                <a:gd name="T6" fmla="*/ 18 w 22"/>
                <a:gd name="T7" fmla="*/ 19 h 33"/>
                <a:gd name="T8" fmla="*/ 8 w 22"/>
                <a:gd name="T9" fmla="*/ 19 h 33"/>
                <a:gd name="T10" fmla="*/ 8 w 22"/>
                <a:gd name="T11" fmla="*/ 33 h 33"/>
                <a:gd name="T12" fmla="*/ 0 w 22"/>
                <a:gd name="T13" fmla="*/ 33 h 33"/>
                <a:gd name="T14" fmla="*/ 0 w 22"/>
                <a:gd name="T15" fmla="*/ 0 h 33"/>
                <a:gd name="T16" fmla="*/ 22 w 22"/>
                <a:gd name="T17" fmla="*/ 0 h 33"/>
                <a:gd name="T18" fmla="*/ 22 w 22"/>
                <a:gd name="T19" fmla="*/ 6 h 33"/>
                <a:gd name="T20" fmla="*/ 8 w 22"/>
                <a:gd name="T21"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3">
                  <a:moveTo>
                    <a:pt x="8" y="6"/>
                  </a:moveTo>
                  <a:lnTo>
                    <a:pt x="8" y="13"/>
                  </a:lnTo>
                  <a:lnTo>
                    <a:pt x="18" y="13"/>
                  </a:lnTo>
                  <a:lnTo>
                    <a:pt x="18" y="19"/>
                  </a:lnTo>
                  <a:lnTo>
                    <a:pt x="8" y="19"/>
                  </a:lnTo>
                  <a:lnTo>
                    <a:pt x="8" y="33"/>
                  </a:lnTo>
                  <a:lnTo>
                    <a:pt x="0" y="33"/>
                  </a:lnTo>
                  <a:lnTo>
                    <a:pt x="0" y="0"/>
                  </a:lnTo>
                  <a:lnTo>
                    <a:pt x="22" y="0"/>
                  </a:lnTo>
                  <a:lnTo>
                    <a:pt x="22"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0"/>
            <p:cNvSpPr>
              <a:spLocks noEditPoints="1"/>
            </p:cNvSpPr>
            <p:nvPr userDrawn="1"/>
          </p:nvSpPr>
          <p:spPr bwMode="auto">
            <a:xfrm>
              <a:off x="425" y="13"/>
              <a:ext cx="225" cy="201"/>
            </a:xfrm>
            <a:custGeom>
              <a:avLst/>
              <a:gdLst>
                <a:gd name="T0" fmla="*/ 5 w 109"/>
                <a:gd name="T1" fmla="*/ 50 h 97"/>
                <a:gd name="T2" fmla="*/ 6 w 109"/>
                <a:gd name="T3" fmla="*/ 50 h 97"/>
                <a:gd name="T4" fmla="*/ 73 w 109"/>
                <a:gd name="T5" fmla="*/ 21 h 97"/>
                <a:gd name="T6" fmla="*/ 57 w 109"/>
                <a:gd name="T7" fmla="*/ 34 h 97"/>
                <a:gd name="T8" fmla="*/ 64 w 109"/>
                <a:gd name="T9" fmla="*/ 25 h 97"/>
                <a:gd name="T10" fmla="*/ 63 w 109"/>
                <a:gd name="T11" fmla="*/ 19 h 97"/>
                <a:gd name="T12" fmla="*/ 76 w 109"/>
                <a:gd name="T13" fmla="*/ 15 h 97"/>
                <a:gd name="T14" fmla="*/ 86 w 109"/>
                <a:gd name="T15" fmla="*/ 38 h 97"/>
                <a:gd name="T16" fmla="*/ 75 w 109"/>
                <a:gd name="T17" fmla="*/ 47 h 97"/>
                <a:gd name="T18" fmla="*/ 77 w 109"/>
                <a:gd name="T19" fmla="*/ 35 h 97"/>
                <a:gd name="T20" fmla="*/ 91 w 109"/>
                <a:gd name="T21" fmla="*/ 18 h 97"/>
                <a:gd name="T22" fmla="*/ 92 w 109"/>
                <a:gd name="T23" fmla="*/ 34 h 97"/>
                <a:gd name="T24" fmla="*/ 76 w 109"/>
                <a:gd name="T25" fmla="*/ 74 h 97"/>
                <a:gd name="T26" fmla="*/ 32 w 109"/>
                <a:gd name="T27" fmla="*/ 88 h 97"/>
                <a:gd name="T28" fmla="*/ 35 w 109"/>
                <a:gd name="T29" fmla="*/ 86 h 97"/>
                <a:gd name="T30" fmla="*/ 30 w 109"/>
                <a:gd name="T31" fmla="*/ 84 h 97"/>
                <a:gd name="T32" fmla="*/ 40 w 109"/>
                <a:gd name="T33" fmla="*/ 81 h 97"/>
                <a:gd name="T34" fmla="*/ 38 w 109"/>
                <a:gd name="T35" fmla="*/ 79 h 97"/>
                <a:gd name="T36" fmla="*/ 46 w 109"/>
                <a:gd name="T37" fmla="*/ 77 h 97"/>
                <a:gd name="T38" fmla="*/ 49 w 109"/>
                <a:gd name="T39" fmla="*/ 75 h 97"/>
                <a:gd name="T40" fmla="*/ 52 w 109"/>
                <a:gd name="T41" fmla="*/ 72 h 97"/>
                <a:gd name="T42" fmla="*/ 53 w 109"/>
                <a:gd name="T43" fmla="*/ 70 h 97"/>
                <a:gd name="T44" fmla="*/ 58 w 109"/>
                <a:gd name="T45" fmla="*/ 67 h 97"/>
                <a:gd name="T46" fmla="*/ 48 w 109"/>
                <a:gd name="T47" fmla="*/ 66 h 97"/>
                <a:gd name="T48" fmla="*/ 55 w 109"/>
                <a:gd name="T49" fmla="*/ 64 h 97"/>
                <a:gd name="T50" fmla="*/ 60 w 109"/>
                <a:gd name="T51" fmla="*/ 63 h 97"/>
                <a:gd name="T52" fmla="*/ 52 w 109"/>
                <a:gd name="T53" fmla="*/ 60 h 97"/>
                <a:gd name="T54" fmla="*/ 61 w 109"/>
                <a:gd name="T55" fmla="*/ 58 h 97"/>
                <a:gd name="T56" fmla="*/ 65 w 109"/>
                <a:gd name="T57" fmla="*/ 55 h 97"/>
                <a:gd name="T58" fmla="*/ 54 w 109"/>
                <a:gd name="T59" fmla="*/ 56 h 97"/>
                <a:gd name="T60" fmla="*/ 54 w 109"/>
                <a:gd name="T61" fmla="*/ 55 h 97"/>
                <a:gd name="T62" fmla="*/ 66 w 109"/>
                <a:gd name="T63" fmla="*/ 48 h 97"/>
                <a:gd name="T64" fmla="*/ 49 w 109"/>
                <a:gd name="T65" fmla="*/ 52 h 97"/>
                <a:gd name="T66" fmla="*/ 7 w 109"/>
                <a:gd name="T67" fmla="*/ 58 h 97"/>
                <a:gd name="T68" fmla="*/ 10 w 109"/>
                <a:gd name="T69" fmla="*/ 52 h 97"/>
                <a:gd name="T70" fmla="*/ 8 w 109"/>
                <a:gd name="T71" fmla="*/ 48 h 97"/>
                <a:gd name="T72" fmla="*/ 3 w 109"/>
                <a:gd name="T73" fmla="*/ 40 h 97"/>
                <a:gd name="T74" fmla="*/ 10 w 109"/>
                <a:gd name="T75" fmla="*/ 40 h 97"/>
                <a:gd name="T76" fmla="*/ 13 w 109"/>
                <a:gd name="T77" fmla="*/ 44 h 97"/>
                <a:gd name="T78" fmla="*/ 28 w 109"/>
                <a:gd name="T79" fmla="*/ 54 h 97"/>
                <a:gd name="T80" fmla="*/ 40 w 109"/>
                <a:gd name="T81" fmla="*/ 38 h 97"/>
                <a:gd name="T82" fmla="*/ 43 w 109"/>
                <a:gd name="T83" fmla="*/ 20 h 97"/>
                <a:gd name="T84" fmla="*/ 55 w 109"/>
                <a:gd name="T85" fmla="*/ 14 h 97"/>
                <a:gd name="T86" fmla="*/ 49 w 109"/>
                <a:gd name="T87" fmla="*/ 33 h 97"/>
                <a:gd name="T88" fmla="*/ 60 w 109"/>
                <a:gd name="T89" fmla="*/ 41 h 97"/>
                <a:gd name="T90" fmla="*/ 77 w 109"/>
                <a:gd name="T91" fmla="*/ 56 h 97"/>
                <a:gd name="T92" fmla="*/ 90 w 109"/>
                <a:gd name="T93" fmla="*/ 54 h 97"/>
                <a:gd name="T94" fmla="*/ 89 w 109"/>
                <a:gd name="T9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 h="97">
                  <a:moveTo>
                    <a:pt x="6" y="50"/>
                  </a:moveTo>
                  <a:cubicBezTo>
                    <a:pt x="5" y="50"/>
                    <a:pt x="5" y="50"/>
                    <a:pt x="5" y="50"/>
                  </a:cubicBezTo>
                  <a:cubicBezTo>
                    <a:pt x="5" y="50"/>
                    <a:pt x="5" y="50"/>
                    <a:pt x="5" y="50"/>
                  </a:cubicBezTo>
                  <a:cubicBezTo>
                    <a:pt x="5" y="50"/>
                    <a:pt x="4" y="50"/>
                    <a:pt x="4" y="49"/>
                  </a:cubicBezTo>
                  <a:cubicBezTo>
                    <a:pt x="4" y="49"/>
                    <a:pt x="4" y="49"/>
                    <a:pt x="4" y="49"/>
                  </a:cubicBezTo>
                  <a:cubicBezTo>
                    <a:pt x="5" y="49"/>
                    <a:pt x="6" y="49"/>
                    <a:pt x="6" y="50"/>
                  </a:cubicBezTo>
                  <a:moveTo>
                    <a:pt x="76" y="15"/>
                  </a:moveTo>
                  <a:cubicBezTo>
                    <a:pt x="76" y="16"/>
                    <a:pt x="74" y="17"/>
                    <a:pt x="74" y="18"/>
                  </a:cubicBezTo>
                  <a:cubicBezTo>
                    <a:pt x="73" y="19"/>
                    <a:pt x="73" y="20"/>
                    <a:pt x="73" y="21"/>
                  </a:cubicBezTo>
                  <a:cubicBezTo>
                    <a:pt x="71" y="23"/>
                    <a:pt x="70" y="24"/>
                    <a:pt x="69" y="26"/>
                  </a:cubicBezTo>
                  <a:cubicBezTo>
                    <a:pt x="68" y="29"/>
                    <a:pt x="69" y="32"/>
                    <a:pt x="66" y="34"/>
                  </a:cubicBezTo>
                  <a:cubicBezTo>
                    <a:pt x="64" y="35"/>
                    <a:pt x="58" y="37"/>
                    <a:pt x="57" y="34"/>
                  </a:cubicBezTo>
                  <a:cubicBezTo>
                    <a:pt x="56" y="32"/>
                    <a:pt x="59" y="28"/>
                    <a:pt x="59" y="29"/>
                  </a:cubicBezTo>
                  <a:cubicBezTo>
                    <a:pt x="59" y="28"/>
                    <a:pt x="59" y="28"/>
                    <a:pt x="59" y="28"/>
                  </a:cubicBezTo>
                  <a:cubicBezTo>
                    <a:pt x="60" y="27"/>
                    <a:pt x="62" y="25"/>
                    <a:pt x="64" y="25"/>
                  </a:cubicBezTo>
                  <a:cubicBezTo>
                    <a:pt x="64" y="25"/>
                    <a:pt x="64" y="25"/>
                    <a:pt x="64" y="25"/>
                  </a:cubicBezTo>
                  <a:cubicBezTo>
                    <a:pt x="64" y="24"/>
                    <a:pt x="62" y="24"/>
                    <a:pt x="62" y="23"/>
                  </a:cubicBezTo>
                  <a:cubicBezTo>
                    <a:pt x="62" y="22"/>
                    <a:pt x="63" y="20"/>
                    <a:pt x="63" y="19"/>
                  </a:cubicBezTo>
                  <a:cubicBezTo>
                    <a:pt x="66" y="13"/>
                    <a:pt x="71" y="7"/>
                    <a:pt x="76" y="2"/>
                  </a:cubicBezTo>
                  <a:cubicBezTo>
                    <a:pt x="83" y="3"/>
                    <a:pt x="77" y="9"/>
                    <a:pt x="77" y="12"/>
                  </a:cubicBezTo>
                  <a:cubicBezTo>
                    <a:pt x="76" y="13"/>
                    <a:pt x="76" y="14"/>
                    <a:pt x="76" y="15"/>
                  </a:cubicBezTo>
                  <a:moveTo>
                    <a:pt x="92" y="34"/>
                  </a:moveTo>
                  <a:cubicBezTo>
                    <a:pt x="91" y="35"/>
                    <a:pt x="90" y="35"/>
                    <a:pt x="89" y="35"/>
                  </a:cubicBezTo>
                  <a:cubicBezTo>
                    <a:pt x="88" y="36"/>
                    <a:pt x="87" y="37"/>
                    <a:pt x="86" y="38"/>
                  </a:cubicBezTo>
                  <a:cubicBezTo>
                    <a:pt x="85" y="39"/>
                    <a:pt x="85" y="40"/>
                    <a:pt x="84" y="41"/>
                  </a:cubicBezTo>
                  <a:cubicBezTo>
                    <a:pt x="83" y="43"/>
                    <a:pt x="82" y="45"/>
                    <a:pt x="80" y="47"/>
                  </a:cubicBezTo>
                  <a:cubicBezTo>
                    <a:pt x="79" y="48"/>
                    <a:pt x="76" y="48"/>
                    <a:pt x="75" y="47"/>
                  </a:cubicBezTo>
                  <a:cubicBezTo>
                    <a:pt x="73" y="46"/>
                    <a:pt x="71" y="44"/>
                    <a:pt x="71" y="42"/>
                  </a:cubicBezTo>
                  <a:cubicBezTo>
                    <a:pt x="72" y="41"/>
                    <a:pt x="72" y="40"/>
                    <a:pt x="73" y="39"/>
                  </a:cubicBezTo>
                  <a:cubicBezTo>
                    <a:pt x="74" y="37"/>
                    <a:pt x="76" y="36"/>
                    <a:pt x="77" y="35"/>
                  </a:cubicBezTo>
                  <a:cubicBezTo>
                    <a:pt x="78" y="34"/>
                    <a:pt x="78" y="32"/>
                    <a:pt x="79" y="31"/>
                  </a:cubicBezTo>
                  <a:cubicBezTo>
                    <a:pt x="80" y="29"/>
                    <a:pt x="89" y="19"/>
                    <a:pt x="90" y="19"/>
                  </a:cubicBezTo>
                  <a:cubicBezTo>
                    <a:pt x="91" y="18"/>
                    <a:pt x="91" y="18"/>
                    <a:pt x="91" y="18"/>
                  </a:cubicBezTo>
                  <a:cubicBezTo>
                    <a:pt x="94" y="18"/>
                    <a:pt x="97" y="18"/>
                    <a:pt x="97" y="22"/>
                  </a:cubicBezTo>
                  <a:cubicBezTo>
                    <a:pt x="98" y="27"/>
                    <a:pt x="97" y="29"/>
                    <a:pt x="94" y="32"/>
                  </a:cubicBezTo>
                  <a:cubicBezTo>
                    <a:pt x="93" y="33"/>
                    <a:pt x="92" y="33"/>
                    <a:pt x="92" y="34"/>
                  </a:cubicBezTo>
                  <a:moveTo>
                    <a:pt x="89" y="63"/>
                  </a:moveTo>
                  <a:cubicBezTo>
                    <a:pt x="86" y="64"/>
                    <a:pt x="84" y="63"/>
                    <a:pt x="82" y="64"/>
                  </a:cubicBezTo>
                  <a:cubicBezTo>
                    <a:pt x="77" y="67"/>
                    <a:pt x="78" y="69"/>
                    <a:pt x="76" y="74"/>
                  </a:cubicBezTo>
                  <a:cubicBezTo>
                    <a:pt x="71" y="84"/>
                    <a:pt x="65" y="94"/>
                    <a:pt x="53" y="96"/>
                  </a:cubicBezTo>
                  <a:cubicBezTo>
                    <a:pt x="47" y="97"/>
                    <a:pt x="40" y="93"/>
                    <a:pt x="36" y="90"/>
                  </a:cubicBezTo>
                  <a:cubicBezTo>
                    <a:pt x="35" y="89"/>
                    <a:pt x="33" y="88"/>
                    <a:pt x="32" y="88"/>
                  </a:cubicBezTo>
                  <a:cubicBezTo>
                    <a:pt x="32" y="87"/>
                    <a:pt x="32" y="87"/>
                    <a:pt x="33" y="87"/>
                  </a:cubicBezTo>
                  <a:cubicBezTo>
                    <a:pt x="33" y="87"/>
                    <a:pt x="34" y="86"/>
                    <a:pt x="35" y="86"/>
                  </a:cubicBezTo>
                  <a:cubicBezTo>
                    <a:pt x="35" y="86"/>
                    <a:pt x="35" y="86"/>
                    <a:pt x="35" y="86"/>
                  </a:cubicBezTo>
                  <a:cubicBezTo>
                    <a:pt x="34" y="86"/>
                    <a:pt x="34" y="86"/>
                    <a:pt x="34" y="86"/>
                  </a:cubicBezTo>
                  <a:cubicBezTo>
                    <a:pt x="34" y="85"/>
                    <a:pt x="34" y="85"/>
                    <a:pt x="34" y="85"/>
                  </a:cubicBezTo>
                  <a:cubicBezTo>
                    <a:pt x="33" y="85"/>
                    <a:pt x="29" y="84"/>
                    <a:pt x="30" y="84"/>
                  </a:cubicBezTo>
                  <a:cubicBezTo>
                    <a:pt x="30" y="83"/>
                    <a:pt x="36" y="83"/>
                    <a:pt x="37" y="83"/>
                  </a:cubicBezTo>
                  <a:cubicBezTo>
                    <a:pt x="38" y="83"/>
                    <a:pt x="39" y="82"/>
                    <a:pt x="40" y="82"/>
                  </a:cubicBezTo>
                  <a:cubicBezTo>
                    <a:pt x="40" y="81"/>
                    <a:pt x="40" y="81"/>
                    <a:pt x="40" y="81"/>
                  </a:cubicBezTo>
                  <a:cubicBezTo>
                    <a:pt x="39" y="81"/>
                    <a:pt x="32" y="81"/>
                    <a:pt x="32" y="80"/>
                  </a:cubicBezTo>
                  <a:cubicBezTo>
                    <a:pt x="33" y="80"/>
                    <a:pt x="34" y="79"/>
                    <a:pt x="35" y="79"/>
                  </a:cubicBezTo>
                  <a:cubicBezTo>
                    <a:pt x="36" y="79"/>
                    <a:pt x="37" y="79"/>
                    <a:pt x="38" y="79"/>
                  </a:cubicBezTo>
                  <a:cubicBezTo>
                    <a:pt x="39" y="79"/>
                    <a:pt x="40" y="79"/>
                    <a:pt x="41" y="79"/>
                  </a:cubicBezTo>
                  <a:cubicBezTo>
                    <a:pt x="43" y="78"/>
                    <a:pt x="44" y="78"/>
                    <a:pt x="46" y="77"/>
                  </a:cubicBezTo>
                  <a:cubicBezTo>
                    <a:pt x="46" y="77"/>
                    <a:pt x="46" y="77"/>
                    <a:pt x="46" y="77"/>
                  </a:cubicBezTo>
                  <a:cubicBezTo>
                    <a:pt x="45" y="77"/>
                    <a:pt x="38" y="76"/>
                    <a:pt x="38" y="75"/>
                  </a:cubicBezTo>
                  <a:cubicBezTo>
                    <a:pt x="47" y="75"/>
                    <a:pt x="47" y="75"/>
                    <a:pt x="47" y="75"/>
                  </a:cubicBezTo>
                  <a:cubicBezTo>
                    <a:pt x="47" y="75"/>
                    <a:pt x="48" y="75"/>
                    <a:pt x="49" y="75"/>
                  </a:cubicBezTo>
                  <a:cubicBezTo>
                    <a:pt x="49" y="74"/>
                    <a:pt x="52" y="73"/>
                    <a:pt x="52" y="72"/>
                  </a:cubicBezTo>
                  <a:cubicBezTo>
                    <a:pt x="52" y="72"/>
                    <a:pt x="52" y="72"/>
                    <a:pt x="52" y="72"/>
                  </a:cubicBezTo>
                  <a:cubicBezTo>
                    <a:pt x="52" y="72"/>
                    <a:pt x="52" y="72"/>
                    <a:pt x="52" y="72"/>
                  </a:cubicBezTo>
                  <a:cubicBezTo>
                    <a:pt x="52" y="72"/>
                    <a:pt x="52" y="72"/>
                    <a:pt x="52" y="72"/>
                  </a:cubicBezTo>
                  <a:cubicBezTo>
                    <a:pt x="50" y="72"/>
                    <a:pt x="43" y="71"/>
                    <a:pt x="43" y="70"/>
                  </a:cubicBezTo>
                  <a:cubicBezTo>
                    <a:pt x="46" y="69"/>
                    <a:pt x="50" y="70"/>
                    <a:pt x="53" y="70"/>
                  </a:cubicBezTo>
                  <a:cubicBezTo>
                    <a:pt x="53" y="70"/>
                    <a:pt x="53" y="70"/>
                    <a:pt x="53" y="70"/>
                  </a:cubicBezTo>
                  <a:cubicBezTo>
                    <a:pt x="55" y="69"/>
                    <a:pt x="58" y="67"/>
                    <a:pt x="58" y="67"/>
                  </a:cubicBezTo>
                  <a:cubicBezTo>
                    <a:pt x="58" y="67"/>
                    <a:pt x="58" y="67"/>
                    <a:pt x="58" y="67"/>
                  </a:cubicBezTo>
                  <a:cubicBezTo>
                    <a:pt x="56" y="67"/>
                    <a:pt x="54" y="67"/>
                    <a:pt x="52" y="67"/>
                  </a:cubicBezTo>
                  <a:cubicBezTo>
                    <a:pt x="51" y="67"/>
                    <a:pt x="49" y="66"/>
                    <a:pt x="48" y="66"/>
                  </a:cubicBezTo>
                  <a:cubicBezTo>
                    <a:pt x="48" y="66"/>
                    <a:pt x="48" y="66"/>
                    <a:pt x="48" y="66"/>
                  </a:cubicBezTo>
                  <a:cubicBezTo>
                    <a:pt x="50" y="65"/>
                    <a:pt x="52" y="64"/>
                    <a:pt x="54" y="64"/>
                  </a:cubicBezTo>
                  <a:cubicBezTo>
                    <a:pt x="54" y="64"/>
                    <a:pt x="54" y="64"/>
                    <a:pt x="54" y="64"/>
                  </a:cubicBezTo>
                  <a:cubicBezTo>
                    <a:pt x="54" y="64"/>
                    <a:pt x="55" y="65"/>
                    <a:pt x="55" y="64"/>
                  </a:cubicBezTo>
                  <a:cubicBezTo>
                    <a:pt x="55" y="64"/>
                    <a:pt x="55" y="64"/>
                    <a:pt x="55" y="64"/>
                  </a:cubicBezTo>
                  <a:cubicBezTo>
                    <a:pt x="56" y="64"/>
                    <a:pt x="56" y="64"/>
                    <a:pt x="56" y="64"/>
                  </a:cubicBezTo>
                  <a:cubicBezTo>
                    <a:pt x="57" y="64"/>
                    <a:pt x="59" y="63"/>
                    <a:pt x="60" y="63"/>
                  </a:cubicBezTo>
                  <a:cubicBezTo>
                    <a:pt x="61" y="63"/>
                    <a:pt x="62" y="61"/>
                    <a:pt x="63" y="61"/>
                  </a:cubicBezTo>
                  <a:cubicBezTo>
                    <a:pt x="63" y="61"/>
                    <a:pt x="63" y="61"/>
                    <a:pt x="63" y="61"/>
                  </a:cubicBezTo>
                  <a:cubicBezTo>
                    <a:pt x="62" y="61"/>
                    <a:pt x="52" y="62"/>
                    <a:pt x="52" y="60"/>
                  </a:cubicBezTo>
                  <a:cubicBezTo>
                    <a:pt x="52" y="60"/>
                    <a:pt x="52" y="60"/>
                    <a:pt x="52" y="60"/>
                  </a:cubicBezTo>
                  <a:cubicBezTo>
                    <a:pt x="53" y="60"/>
                    <a:pt x="55" y="59"/>
                    <a:pt x="57" y="59"/>
                  </a:cubicBezTo>
                  <a:cubicBezTo>
                    <a:pt x="58" y="59"/>
                    <a:pt x="59" y="59"/>
                    <a:pt x="61" y="58"/>
                  </a:cubicBezTo>
                  <a:cubicBezTo>
                    <a:pt x="63" y="58"/>
                    <a:pt x="64" y="56"/>
                    <a:pt x="65" y="55"/>
                  </a:cubicBezTo>
                  <a:cubicBezTo>
                    <a:pt x="65" y="55"/>
                    <a:pt x="65" y="55"/>
                    <a:pt x="65" y="55"/>
                  </a:cubicBezTo>
                  <a:cubicBezTo>
                    <a:pt x="65" y="55"/>
                    <a:pt x="65" y="55"/>
                    <a:pt x="65" y="55"/>
                  </a:cubicBezTo>
                  <a:cubicBezTo>
                    <a:pt x="65" y="55"/>
                    <a:pt x="65" y="55"/>
                    <a:pt x="65" y="55"/>
                  </a:cubicBezTo>
                  <a:cubicBezTo>
                    <a:pt x="65" y="54"/>
                    <a:pt x="65" y="54"/>
                    <a:pt x="65" y="54"/>
                  </a:cubicBezTo>
                  <a:cubicBezTo>
                    <a:pt x="61" y="55"/>
                    <a:pt x="58" y="56"/>
                    <a:pt x="54" y="56"/>
                  </a:cubicBezTo>
                  <a:cubicBezTo>
                    <a:pt x="54" y="55"/>
                    <a:pt x="54" y="55"/>
                    <a:pt x="54" y="55"/>
                  </a:cubicBezTo>
                  <a:cubicBezTo>
                    <a:pt x="54" y="55"/>
                    <a:pt x="54" y="55"/>
                    <a:pt x="54" y="55"/>
                  </a:cubicBezTo>
                  <a:cubicBezTo>
                    <a:pt x="54" y="55"/>
                    <a:pt x="54" y="55"/>
                    <a:pt x="54" y="55"/>
                  </a:cubicBezTo>
                  <a:cubicBezTo>
                    <a:pt x="55" y="55"/>
                    <a:pt x="61" y="53"/>
                    <a:pt x="61" y="53"/>
                  </a:cubicBezTo>
                  <a:cubicBezTo>
                    <a:pt x="62" y="53"/>
                    <a:pt x="61" y="52"/>
                    <a:pt x="61" y="53"/>
                  </a:cubicBezTo>
                  <a:cubicBezTo>
                    <a:pt x="63" y="52"/>
                    <a:pt x="66" y="51"/>
                    <a:pt x="66" y="48"/>
                  </a:cubicBezTo>
                  <a:cubicBezTo>
                    <a:pt x="64" y="49"/>
                    <a:pt x="63" y="49"/>
                    <a:pt x="61" y="49"/>
                  </a:cubicBezTo>
                  <a:cubicBezTo>
                    <a:pt x="59" y="49"/>
                    <a:pt x="57" y="50"/>
                    <a:pt x="55" y="50"/>
                  </a:cubicBezTo>
                  <a:cubicBezTo>
                    <a:pt x="53" y="50"/>
                    <a:pt x="50" y="51"/>
                    <a:pt x="49" y="52"/>
                  </a:cubicBezTo>
                  <a:cubicBezTo>
                    <a:pt x="47" y="52"/>
                    <a:pt x="45" y="53"/>
                    <a:pt x="44" y="54"/>
                  </a:cubicBezTo>
                  <a:cubicBezTo>
                    <a:pt x="36" y="59"/>
                    <a:pt x="23" y="71"/>
                    <a:pt x="12" y="65"/>
                  </a:cubicBezTo>
                  <a:cubicBezTo>
                    <a:pt x="10" y="63"/>
                    <a:pt x="7" y="61"/>
                    <a:pt x="7" y="58"/>
                  </a:cubicBezTo>
                  <a:cubicBezTo>
                    <a:pt x="7" y="57"/>
                    <a:pt x="7" y="55"/>
                    <a:pt x="7" y="54"/>
                  </a:cubicBezTo>
                  <a:cubicBezTo>
                    <a:pt x="8" y="53"/>
                    <a:pt x="9" y="53"/>
                    <a:pt x="9" y="52"/>
                  </a:cubicBezTo>
                  <a:cubicBezTo>
                    <a:pt x="10" y="52"/>
                    <a:pt x="10" y="52"/>
                    <a:pt x="10" y="52"/>
                  </a:cubicBezTo>
                  <a:cubicBezTo>
                    <a:pt x="11" y="52"/>
                    <a:pt x="13" y="52"/>
                    <a:pt x="13" y="51"/>
                  </a:cubicBezTo>
                  <a:cubicBezTo>
                    <a:pt x="13" y="50"/>
                    <a:pt x="11" y="49"/>
                    <a:pt x="11" y="49"/>
                  </a:cubicBezTo>
                  <a:cubicBezTo>
                    <a:pt x="10" y="49"/>
                    <a:pt x="9" y="48"/>
                    <a:pt x="8" y="48"/>
                  </a:cubicBezTo>
                  <a:cubicBezTo>
                    <a:pt x="7" y="48"/>
                    <a:pt x="6" y="47"/>
                    <a:pt x="5" y="47"/>
                  </a:cubicBezTo>
                  <a:cubicBezTo>
                    <a:pt x="4" y="46"/>
                    <a:pt x="2" y="47"/>
                    <a:pt x="1" y="46"/>
                  </a:cubicBezTo>
                  <a:cubicBezTo>
                    <a:pt x="0" y="45"/>
                    <a:pt x="2" y="41"/>
                    <a:pt x="3" y="40"/>
                  </a:cubicBezTo>
                  <a:cubicBezTo>
                    <a:pt x="4" y="39"/>
                    <a:pt x="5" y="39"/>
                    <a:pt x="6" y="39"/>
                  </a:cubicBezTo>
                  <a:cubicBezTo>
                    <a:pt x="6" y="39"/>
                    <a:pt x="7" y="39"/>
                    <a:pt x="7" y="39"/>
                  </a:cubicBezTo>
                  <a:cubicBezTo>
                    <a:pt x="8" y="39"/>
                    <a:pt x="9" y="39"/>
                    <a:pt x="10" y="40"/>
                  </a:cubicBezTo>
                  <a:cubicBezTo>
                    <a:pt x="10" y="40"/>
                    <a:pt x="11" y="41"/>
                    <a:pt x="11" y="41"/>
                  </a:cubicBezTo>
                  <a:cubicBezTo>
                    <a:pt x="11" y="42"/>
                    <a:pt x="12" y="42"/>
                    <a:pt x="12" y="43"/>
                  </a:cubicBezTo>
                  <a:cubicBezTo>
                    <a:pt x="13" y="43"/>
                    <a:pt x="13" y="44"/>
                    <a:pt x="13" y="44"/>
                  </a:cubicBezTo>
                  <a:cubicBezTo>
                    <a:pt x="14" y="45"/>
                    <a:pt x="15" y="47"/>
                    <a:pt x="16" y="48"/>
                  </a:cubicBezTo>
                  <a:cubicBezTo>
                    <a:pt x="19" y="52"/>
                    <a:pt x="18" y="54"/>
                    <a:pt x="24" y="55"/>
                  </a:cubicBezTo>
                  <a:cubicBezTo>
                    <a:pt x="25" y="55"/>
                    <a:pt x="28" y="55"/>
                    <a:pt x="28" y="54"/>
                  </a:cubicBezTo>
                  <a:cubicBezTo>
                    <a:pt x="30" y="54"/>
                    <a:pt x="36" y="53"/>
                    <a:pt x="37" y="51"/>
                  </a:cubicBezTo>
                  <a:cubicBezTo>
                    <a:pt x="38" y="50"/>
                    <a:pt x="37" y="46"/>
                    <a:pt x="37" y="44"/>
                  </a:cubicBezTo>
                  <a:cubicBezTo>
                    <a:pt x="38" y="42"/>
                    <a:pt x="39" y="40"/>
                    <a:pt x="40" y="38"/>
                  </a:cubicBezTo>
                  <a:cubicBezTo>
                    <a:pt x="40" y="35"/>
                    <a:pt x="40" y="32"/>
                    <a:pt x="41" y="29"/>
                  </a:cubicBezTo>
                  <a:cubicBezTo>
                    <a:pt x="40" y="28"/>
                    <a:pt x="40" y="27"/>
                    <a:pt x="40" y="26"/>
                  </a:cubicBezTo>
                  <a:cubicBezTo>
                    <a:pt x="41" y="23"/>
                    <a:pt x="42" y="22"/>
                    <a:pt x="43" y="20"/>
                  </a:cubicBezTo>
                  <a:cubicBezTo>
                    <a:pt x="45" y="13"/>
                    <a:pt x="47" y="5"/>
                    <a:pt x="53" y="0"/>
                  </a:cubicBezTo>
                  <a:cubicBezTo>
                    <a:pt x="56" y="1"/>
                    <a:pt x="56" y="4"/>
                    <a:pt x="56" y="7"/>
                  </a:cubicBezTo>
                  <a:cubicBezTo>
                    <a:pt x="55" y="9"/>
                    <a:pt x="55" y="12"/>
                    <a:pt x="55" y="14"/>
                  </a:cubicBezTo>
                  <a:cubicBezTo>
                    <a:pt x="54" y="18"/>
                    <a:pt x="52" y="20"/>
                    <a:pt x="51" y="23"/>
                  </a:cubicBezTo>
                  <a:cubicBezTo>
                    <a:pt x="50" y="25"/>
                    <a:pt x="50" y="27"/>
                    <a:pt x="50" y="30"/>
                  </a:cubicBezTo>
                  <a:cubicBezTo>
                    <a:pt x="50" y="31"/>
                    <a:pt x="49" y="32"/>
                    <a:pt x="49" y="33"/>
                  </a:cubicBezTo>
                  <a:cubicBezTo>
                    <a:pt x="49" y="34"/>
                    <a:pt x="49" y="35"/>
                    <a:pt x="50" y="36"/>
                  </a:cubicBezTo>
                  <a:cubicBezTo>
                    <a:pt x="51" y="37"/>
                    <a:pt x="52" y="37"/>
                    <a:pt x="53" y="38"/>
                  </a:cubicBezTo>
                  <a:cubicBezTo>
                    <a:pt x="55" y="39"/>
                    <a:pt x="58" y="40"/>
                    <a:pt x="60" y="41"/>
                  </a:cubicBezTo>
                  <a:cubicBezTo>
                    <a:pt x="62" y="41"/>
                    <a:pt x="64" y="42"/>
                    <a:pt x="65" y="43"/>
                  </a:cubicBezTo>
                  <a:cubicBezTo>
                    <a:pt x="67" y="46"/>
                    <a:pt x="69" y="50"/>
                    <a:pt x="72" y="52"/>
                  </a:cubicBezTo>
                  <a:cubicBezTo>
                    <a:pt x="73" y="54"/>
                    <a:pt x="75" y="55"/>
                    <a:pt x="77" y="56"/>
                  </a:cubicBezTo>
                  <a:cubicBezTo>
                    <a:pt x="78" y="57"/>
                    <a:pt x="78" y="58"/>
                    <a:pt x="79" y="58"/>
                  </a:cubicBezTo>
                  <a:cubicBezTo>
                    <a:pt x="81" y="58"/>
                    <a:pt x="84" y="56"/>
                    <a:pt x="85" y="56"/>
                  </a:cubicBezTo>
                  <a:cubicBezTo>
                    <a:pt x="87" y="55"/>
                    <a:pt x="88" y="55"/>
                    <a:pt x="90" y="54"/>
                  </a:cubicBezTo>
                  <a:cubicBezTo>
                    <a:pt x="91" y="54"/>
                    <a:pt x="93" y="53"/>
                    <a:pt x="94" y="53"/>
                  </a:cubicBezTo>
                  <a:cubicBezTo>
                    <a:pt x="98" y="51"/>
                    <a:pt x="104" y="47"/>
                    <a:pt x="107" y="53"/>
                  </a:cubicBezTo>
                  <a:cubicBezTo>
                    <a:pt x="109" y="60"/>
                    <a:pt x="93" y="63"/>
                    <a:pt x="89"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1"/>
            <p:cNvSpPr>
              <a:spLocks noEditPoints="1"/>
            </p:cNvSpPr>
            <p:nvPr userDrawn="1"/>
          </p:nvSpPr>
          <p:spPr bwMode="auto">
            <a:xfrm>
              <a:off x="208" y="0"/>
              <a:ext cx="213" cy="216"/>
            </a:xfrm>
            <a:custGeom>
              <a:avLst/>
              <a:gdLst>
                <a:gd name="T0" fmla="*/ 24 w 103"/>
                <a:gd name="T1" fmla="*/ 65 h 104"/>
                <a:gd name="T2" fmla="*/ 9 w 103"/>
                <a:gd name="T3" fmla="*/ 64 h 104"/>
                <a:gd name="T4" fmla="*/ 1 w 103"/>
                <a:gd name="T5" fmla="*/ 52 h 104"/>
                <a:gd name="T6" fmla="*/ 9 w 103"/>
                <a:gd name="T7" fmla="*/ 53 h 104"/>
                <a:gd name="T8" fmla="*/ 30 w 103"/>
                <a:gd name="T9" fmla="*/ 47 h 104"/>
                <a:gd name="T10" fmla="*/ 21 w 103"/>
                <a:gd name="T11" fmla="*/ 37 h 104"/>
                <a:gd name="T12" fmla="*/ 18 w 103"/>
                <a:gd name="T13" fmla="*/ 18 h 104"/>
                <a:gd name="T14" fmla="*/ 35 w 103"/>
                <a:gd name="T15" fmla="*/ 46 h 104"/>
                <a:gd name="T16" fmla="*/ 42 w 103"/>
                <a:gd name="T17" fmla="*/ 23 h 104"/>
                <a:gd name="T18" fmla="*/ 39 w 103"/>
                <a:gd name="T19" fmla="*/ 12 h 104"/>
                <a:gd name="T20" fmla="*/ 41 w 103"/>
                <a:gd name="T21" fmla="*/ 0 h 104"/>
                <a:gd name="T22" fmla="*/ 46 w 103"/>
                <a:gd name="T23" fmla="*/ 9 h 104"/>
                <a:gd name="T24" fmla="*/ 48 w 103"/>
                <a:gd name="T25" fmla="*/ 42 h 104"/>
                <a:gd name="T26" fmla="*/ 48 w 103"/>
                <a:gd name="T27" fmla="*/ 28 h 104"/>
                <a:gd name="T28" fmla="*/ 87 w 103"/>
                <a:gd name="T29" fmla="*/ 73 h 104"/>
                <a:gd name="T30" fmla="*/ 34 w 103"/>
                <a:gd name="T31" fmla="*/ 59 h 104"/>
                <a:gd name="T32" fmla="*/ 44 w 103"/>
                <a:gd name="T33" fmla="*/ 65 h 104"/>
                <a:gd name="T34" fmla="*/ 38 w 103"/>
                <a:gd name="T35" fmla="*/ 66 h 104"/>
                <a:gd name="T36" fmla="*/ 41 w 103"/>
                <a:gd name="T37" fmla="*/ 68 h 104"/>
                <a:gd name="T38" fmla="*/ 49 w 103"/>
                <a:gd name="T39" fmla="*/ 71 h 104"/>
                <a:gd name="T40" fmla="*/ 38 w 103"/>
                <a:gd name="T41" fmla="*/ 71 h 104"/>
                <a:gd name="T42" fmla="*/ 53 w 103"/>
                <a:gd name="T43" fmla="*/ 75 h 104"/>
                <a:gd name="T44" fmla="*/ 45 w 103"/>
                <a:gd name="T45" fmla="*/ 77 h 104"/>
                <a:gd name="T46" fmla="*/ 49 w 103"/>
                <a:gd name="T47" fmla="*/ 79 h 104"/>
                <a:gd name="T48" fmla="*/ 57 w 103"/>
                <a:gd name="T49" fmla="*/ 79 h 104"/>
                <a:gd name="T50" fmla="*/ 56 w 103"/>
                <a:gd name="T51" fmla="*/ 83 h 104"/>
                <a:gd name="T52" fmla="*/ 64 w 103"/>
                <a:gd name="T53" fmla="*/ 83 h 104"/>
                <a:gd name="T54" fmla="*/ 58 w 103"/>
                <a:gd name="T55" fmla="*/ 86 h 104"/>
                <a:gd name="T56" fmla="*/ 72 w 103"/>
                <a:gd name="T57" fmla="*/ 85 h 104"/>
                <a:gd name="T58" fmla="*/ 69 w 103"/>
                <a:gd name="T59" fmla="*/ 89 h 104"/>
                <a:gd name="T60" fmla="*/ 77 w 103"/>
                <a:gd name="T61" fmla="*/ 88 h 104"/>
                <a:gd name="T62" fmla="*/ 77 w 103"/>
                <a:gd name="T63" fmla="*/ 89 h 104"/>
                <a:gd name="T64" fmla="*/ 71 w 103"/>
                <a:gd name="T65" fmla="*/ 92 h 104"/>
                <a:gd name="T66" fmla="*/ 78 w 103"/>
                <a:gd name="T67" fmla="*/ 92 h 104"/>
                <a:gd name="T68" fmla="*/ 77 w 103"/>
                <a:gd name="T69" fmla="*/ 93 h 104"/>
                <a:gd name="T70" fmla="*/ 61 w 103"/>
                <a:gd name="T71" fmla="*/ 102 h 104"/>
                <a:gd name="T72" fmla="*/ 38 w 103"/>
                <a:gd name="T73" fmla="*/ 92 h 104"/>
                <a:gd name="T74" fmla="*/ 37 w 103"/>
                <a:gd name="T75" fmla="*/ 56 h 104"/>
                <a:gd name="T76" fmla="*/ 54 w 103"/>
                <a:gd name="T77" fmla="*/ 43 h 104"/>
                <a:gd name="T78" fmla="*/ 62 w 103"/>
                <a:gd name="T79" fmla="*/ 41 h 104"/>
                <a:gd name="T80" fmla="*/ 64 w 103"/>
                <a:gd name="T81" fmla="*/ 17 h 104"/>
                <a:gd name="T82" fmla="*/ 70 w 103"/>
                <a:gd name="T83" fmla="*/ 6 h 104"/>
                <a:gd name="T84" fmla="*/ 72 w 103"/>
                <a:gd name="T85" fmla="*/ 28 h 104"/>
                <a:gd name="T86" fmla="*/ 71 w 103"/>
                <a:gd name="T87" fmla="*/ 47 h 104"/>
                <a:gd name="T88" fmla="*/ 81 w 103"/>
                <a:gd name="T89" fmla="*/ 61 h 104"/>
                <a:gd name="T90" fmla="*/ 93 w 103"/>
                <a:gd name="T91" fmla="*/ 53 h 104"/>
                <a:gd name="T92" fmla="*/ 103 w 103"/>
                <a:gd name="T93" fmla="*/ 5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104">
                  <a:moveTo>
                    <a:pt x="18" y="57"/>
                  </a:moveTo>
                  <a:cubicBezTo>
                    <a:pt x="21" y="57"/>
                    <a:pt x="24" y="58"/>
                    <a:pt x="24" y="61"/>
                  </a:cubicBezTo>
                  <a:cubicBezTo>
                    <a:pt x="24" y="62"/>
                    <a:pt x="24" y="64"/>
                    <a:pt x="24" y="65"/>
                  </a:cubicBezTo>
                  <a:cubicBezTo>
                    <a:pt x="23" y="66"/>
                    <a:pt x="22" y="66"/>
                    <a:pt x="21" y="66"/>
                  </a:cubicBezTo>
                  <a:cubicBezTo>
                    <a:pt x="19" y="66"/>
                    <a:pt x="18" y="65"/>
                    <a:pt x="17" y="65"/>
                  </a:cubicBezTo>
                  <a:cubicBezTo>
                    <a:pt x="15" y="64"/>
                    <a:pt x="11" y="65"/>
                    <a:pt x="9" y="64"/>
                  </a:cubicBezTo>
                  <a:cubicBezTo>
                    <a:pt x="7" y="63"/>
                    <a:pt x="7" y="61"/>
                    <a:pt x="5" y="60"/>
                  </a:cubicBezTo>
                  <a:cubicBezTo>
                    <a:pt x="4" y="58"/>
                    <a:pt x="3" y="58"/>
                    <a:pt x="2" y="57"/>
                  </a:cubicBezTo>
                  <a:cubicBezTo>
                    <a:pt x="0" y="56"/>
                    <a:pt x="0" y="54"/>
                    <a:pt x="1" y="52"/>
                  </a:cubicBezTo>
                  <a:cubicBezTo>
                    <a:pt x="1" y="51"/>
                    <a:pt x="2" y="51"/>
                    <a:pt x="3" y="50"/>
                  </a:cubicBezTo>
                  <a:cubicBezTo>
                    <a:pt x="4" y="50"/>
                    <a:pt x="6" y="50"/>
                    <a:pt x="7" y="51"/>
                  </a:cubicBezTo>
                  <a:cubicBezTo>
                    <a:pt x="7" y="52"/>
                    <a:pt x="8" y="52"/>
                    <a:pt x="9" y="53"/>
                  </a:cubicBezTo>
                  <a:cubicBezTo>
                    <a:pt x="11" y="54"/>
                    <a:pt x="12" y="55"/>
                    <a:pt x="14" y="56"/>
                  </a:cubicBezTo>
                  <a:cubicBezTo>
                    <a:pt x="15" y="56"/>
                    <a:pt x="17" y="56"/>
                    <a:pt x="18" y="57"/>
                  </a:cubicBezTo>
                  <a:moveTo>
                    <a:pt x="30" y="47"/>
                  </a:moveTo>
                  <a:cubicBezTo>
                    <a:pt x="29" y="46"/>
                    <a:pt x="28" y="44"/>
                    <a:pt x="28" y="43"/>
                  </a:cubicBezTo>
                  <a:cubicBezTo>
                    <a:pt x="27" y="43"/>
                    <a:pt x="26" y="42"/>
                    <a:pt x="25" y="42"/>
                  </a:cubicBezTo>
                  <a:cubicBezTo>
                    <a:pt x="24" y="41"/>
                    <a:pt x="21" y="38"/>
                    <a:pt x="21" y="37"/>
                  </a:cubicBezTo>
                  <a:cubicBezTo>
                    <a:pt x="20" y="35"/>
                    <a:pt x="20" y="33"/>
                    <a:pt x="18" y="32"/>
                  </a:cubicBezTo>
                  <a:cubicBezTo>
                    <a:pt x="17" y="31"/>
                    <a:pt x="16" y="30"/>
                    <a:pt x="15" y="29"/>
                  </a:cubicBezTo>
                  <a:cubicBezTo>
                    <a:pt x="12" y="25"/>
                    <a:pt x="14" y="19"/>
                    <a:pt x="18" y="18"/>
                  </a:cubicBezTo>
                  <a:cubicBezTo>
                    <a:pt x="24" y="20"/>
                    <a:pt x="25" y="29"/>
                    <a:pt x="28" y="34"/>
                  </a:cubicBezTo>
                  <a:cubicBezTo>
                    <a:pt x="29" y="36"/>
                    <a:pt x="31" y="37"/>
                    <a:pt x="33" y="38"/>
                  </a:cubicBezTo>
                  <a:cubicBezTo>
                    <a:pt x="34" y="40"/>
                    <a:pt x="36" y="44"/>
                    <a:pt x="35" y="46"/>
                  </a:cubicBezTo>
                  <a:cubicBezTo>
                    <a:pt x="35" y="49"/>
                    <a:pt x="31" y="50"/>
                    <a:pt x="30" y="47"/>
                  </a:cubicBezTo>
                  <a:moveTo>
                    <a:pt x="48" y="25"/>
                  </a:moveTo>
                  <a:cubicBezTo>
                    <a:pt x="46" y="26"/>
                    <a:pt x="43" y="25"/>
                    <a:pt x="42" y="23"/>
                  </a:cubicBezTo>
                  <a:cubicBezTo>
                    <a:pt x="42" y="21"/>
                    <a:pt x="42" y="20"/>
                    <a:pt x="41" y="19"/>
                  </a:cubicBezTo>
                  <a:cubicBezTo>
                    <a:pt x="40" y="17"/>
                    <a:pt x="39" y="16"/>
                    <a:pt x="38" y="14"/>
                  </a:cubicBezTo>
                  <a:cubicBezTo>
                    <a:pt x="39" y="13"/>
                    <a:pt x="39" y="13"/>
                    <a:pt x="39" y="12"/>
                  </a:cubicBezTo>
                  <a:cubicBezTo>
                    <a:pt x="39" y="12"/>
                    <a:pt x="39" y="12"/>
                    <a:pt x="39" y="12"/>
                  </a:cubicBezTo>
                  <a:cubicBezTo>
                    <a:pt x="38" y="10"/>
                    <a:pt x="37" y="7"/>
                    <a:pt x="37" y="5"/>
                  </a:cubicBezTo>
                  <a:cubicBezTo>
                    <a:pt x="39" y="4"/>
                    <a:pt x="40" y="2"/>
                    <a:pt x="41" y="0"/>
                  </a:cubicBezTo>
                  <a:cubicBezTo>
                    <a:pt x="42" y="1"/>
                    <a:pt x="44" y="1"/>
                    <a:pt x="45" y="2"/>
                  </a:cubicBezTo>
                  <a:cubicBezTo>
                    <a:pt x="45" y="3"/>
                    <a:pt x="45" y="5"/>
                    <a:pt x="45" y="6"/>
                  </a:cubicBezTo>
                  <a:cubicBezTo>
                    <a:pt x="45" y="7"/>
                    <a:pt x="46" y="8"/>
                    <a:pt x="46" y="9"/>
                  </a:cubicBezTo>
                  <a:cubicBezTo>
                    <a:pt x="46" y="10"/>
                    <a:pt x="46" y="11"/>
                    <a:pt x="46" y="12"/>
                  </a:cubicBezTo>
                  <a:cubicBezTo>
                    <a:pt x="47" y="15"/>
                    <a:pt x="51" y="22"/>
                    <a:pt x="48" y="25"/>
                  </a:cubicBezTo>
                  <a:moveTo>
                    <a:pt x="48" y="42"/>
                  </a:moveTo>
                  <a:cubicBezTo>
                    <a:pt x="44" y="42"/>
                    <a:pt x="45" y="37"/>
                    <a:pt x="45" y="35"/>
                  </a:cubicBezTo>
                  <a:cubicBezTo>
                    <a:pt x="46" y="33"/>
                    <a:pt x="46" y="31"/>
                    <a:pt x="47" y="29"/>
                  </a:cubicBezTo>
                  <a:cubicBezTo>
                    <a:pt x="47" y="28"/>
                    <a:pt x="48" y="28"/>
                    <a:pt x="48" y="28"/>
                  </a:cubicBezTo>
                  <a:cubicBezTo>
                    <a:pt x="53" y="29"/>
                    <a:pt x="55" y="42"/>
                    <a:pt x="48" y="42"/>
                  </a:cubicBezTo>
                  <a:moveTo>
                    <a:pt x="98" y="65"/>
                  </a:moveTo>
                  <a:cubicBezTo>
                    <a:pt x="96" y="69"/>
                    <a:pt x="91" y="72"/>
                    <a:pt x="87" y="73"/>
                  </a:cubicBezTo>
                  <a:cubicBezTo>
                    <a:pt x="75" y="77"/>
                    <a:pt x="65" y="65"/>
                    <a:pt x="56" y="61"/>
                  </a:cubicBezTo>
                  <a:cubicBezTo>
                    <a:pt x="52" y="60"/>
                    <a:pt x="48" y="61"/>
                    <a:pt x="43" y="61"/>
                  </a:cubicBezTo>
                  <a:cubicBezTo>
                    <a:pt x="40" y="60"/>
                    <a:pt x="37" y="60"/>
                    <a:pt x="34" y="59"/>
                  </a:cubicBezTo>
                  <a:cubicBezTo>
                    <a:pt x="34" y="60"/>
                    <a:pt x="34" y="60"/>
                    <a:pt x="34" y="60"/>
                  </a:cubicBezTo>
                  <a:cubicBezTo>
                    <a:pt x="36" y="62"/>
                    <a:pt x="40" y="64"/>
                    <a:pt x="44" y="64"/>
                  </a:cubicBezTo>
                  <a:cubicBezTo>
                    <a:pt x="44" y="65"/>
                    <a:pt x="44" y="65"/>
                    <a:pt x="44" y="65"/>
                  </a:cubicBezTo>
                  <a:cubicBezTo>
                    <a:pt x="44" y="65"/>
                    <a:pt x="44" y="65"/>
                    <a:pt x="44" y="65"/>
                  </a:cubicBezTo>
                  <a:cubicBezTo>
                    <a:pt x="44" y="65"/>
                    <a:pt x="44" y="65"/>
                    <a:pt x="44" y="65"/>
                  </a:cubicBezTo>
                  <a:cubicBezTo>
                    <a:pt x="42" y="65"/>
                    <a:pt x="40" y="66"/>
                    <a:pt x="38" y="66"/>
                  </a:cubicBezTo>
                  <a:cubicBezTo>
                    <a:pt x="37" y="66"/>
                    <a:pt x="35" y="65"/>
                    <a:pt x="34" y="65"/>
                  </a:cubicBezTo>
                  <a:cubicBezTo>
                    <a:pt x="34" y="66"/>
                    <a:pt x="34" y="66"/>
                    <a:pt x="34" y="66"/>
                  </a:cubicBezTo>
                  <a:cubicBezTo>
                    <a:pt x="36" y="67"/>
                    <a:pt x="38" y="68"/>
                    <a:pt x="41" y="68"/>
                  </a:cubicBezTo>
                  <a:cubicBezTo>
                    <a:pt x="42" y="69"/>
                    <a:pt x="44" y="69"/>
                    <a:pt x="46" y="69"/>
                  </a:cubicBezTo>
                  <a:cubicBezTo>
                    <a:pt x="47" y="70"/>
                    <a:pt x="48" y="70"/>
                    <a:pt x="49" y="70"/>
                  </a:cubicBezTo>
                  <a:cubicBezTo>
                    <a:pt x="49" y="71"/>
                    <a:pt x="49" y="71"/>
                    <a:pt x="49" y="71"/>
                  </a:cubicBezTo>
                  <a:cubicBezTo>
                    <a:pt x="48" y="71"/>
                    <a:pt x="46" y="71"/>
                    <a:pt x="44" y="71"/>
                  </a:cubicBezTo>
                  <a:cubicBezTo>
                    <a:pt x="42" y="71"/>
                    <a:pt x="40" y="71"/>
                    <a:pt x="38" y="71"/>
                  </a:cubicBezTo>
                  <a:cubicBezTo>
                    <a:pt x="38" y="71"/>
                    <a:pt x="38" y="71"/>
                    <a:pt x="38" y="71"/>
                  </a:cubicBezTo>
                  <a:cubicBezTo>
                    <a:pt x="38" y="71"/>
                    <a:pt x="38" y="71"/>
                    <a:pt x="38" y="71"/>
                  </a:cubicBezTo>
                  <a:cubicBezTo>
                    <a:pt x="38" y="72"/>
                    <a:pt x="38" y="72"/>
                    <a:pt x="38" y="72"/>
                  </a:cubicBezTo>
                  <a:cubicBezTo>
                    <a:pt x="43" y="73"/>
                    <a:pt x="47" y="75"/>
                    <a:pt x="53" y="75"/>
                  </a:cubicBezTo>
                  <a:cubicBezTo>
                    <a:pt x="53" y="75"/>
                    <a:pt x="53" y="75"/>
                    <a:pt x="53" y="75"/>
                  </a:cubicBezTo>
                  <a:cubicBezTo>
                    <a:pt x="50" y="76"/>
                    <a:pt x="47" y="77"/>
                    <a:pt x="45" y="77"/>
                  </a:cubicBezTo>
                  <a:cubicBezTo>
                    <a:pt x="45" y="77"/>
                    <a:pt x="45" y="77"/>
                    <a:pt x="45" y="77"/>
                  </a:cubicBezTo>
                  <a:cubicBezTo>
                    <a:pt x="44" y="77"/>
                    <a:pt x="44" y="77"/>
                    <a:pt x="44" y="77"/>
                  </a:cubicBezTo>
                  <a:cubicBezTo>
                    <a:pt x="44" y="77"/>
                    <a:pt x="44" y="77"/>
                    <a:pt x="44" y="77"/>
                  </a:cubicBezTo>
                  <a:cubicBezTo>
                    <a:pt x="46" y="78"/>
                    <a:pt x="47" y="78"/>
                    <a:pt x="49" y="79"/>
                  </a:cubicBezTo>
                  <a:cubicBezTo>
                    <a:pt x="51" y="79"/>
                    <a:pt x="53" y="79"/>
                    <a:pt x="56" y="79"/>
                  </a:cubicBezTo>
                  <a:cubicBezTo>
                    <a:pt x="56" y="79"/>
                    <a:pt x="57" y="79"/>
                    <a:pt x="57" y="78"/>
                  </a:cubicBezTo>
                  <a:cubicBezTo>
                    <a:pt x="57" y="79"/>
                    <a:pt x="57" y="79"/>
                    <a:pt x="57" y="79"/>
                  </a:cubicBezTo>
                  <a:cubicBezTo>
                    <a:pt x="55" y="80"/>
                    <a:pt x="53" y="81"/>
                    <a:pt x="50" y="81"/>
                  </a:cubicBezTo>
                  <a:cubicBezTo>
                    <a:pt x="50" y="82"/>
                    <a:pt x="50" y="82"/>
                    <a:pt x="50" y="82"/>
                  </a:cubicBezTo>
                  <a:cubicBezTo>
                    <a:pt x="52" y="82"/>
                    <a:pt x="54" y="83"/>
                    <a:pt x="56" y="83"/>
                  </a:cubicBezTo>
                  <a:cubicBezTo>
                    <a:pt x="59" y="83"/>
                    <a:pt x="61" y="82"/>
                    <a:pt x="64" y="82"/>
                  </a:cubicBezTo>
                  <a:cubicBezTo>
                    <a:pt x="64" y="83"/>
                    <a:pt x="64" y="83"/>
                    <a:pt x="64" y="83"/>
                  </a:cubicBezTo>
                  <a:cubicBezTo>
                    <a:pt x="64" y="83"/>
                    <a:pt x="64" y="83"/>
                    <a:pt x="64" y="83"/>
                  </a:cubicBezTo>
                  <a:cubicBezTo>
                    <a:pt x="64" y="83"/>
                    <a:pt x="64" y="83"/>
                    <a:pt x="64" y="83"/>
                  </a:cubicBezTo>
                  <a:cubicBezTo>
                    <a:pt x="62" y="84"/>
                    <a:pt x="60" y="85"/>
                    <a:pt x="58" y="85"/>
                  </a:cubicBezTo>
                  <a:cubicBezTo>
                    <a:pt x="58" y="86"/>
                    <a:pt x="58" y="86"/>
                    <a:pt x="58" y="86"/>
                  </a:cubicBezTo>
                  <a:cubicBezTo>
                    <a:pt x="59" y="86"/>
                    <a:pt x="59" y="86"/>
                    <a:pt x="59" y="86"/>
                  </a:cubicBezTo>
                  <a:cubicBezTo>
                    <a:pt x="61" y="86"/>
                    <a:pt x="64" y="86"/>
                    <a:pt x="67" y="86"/>
                  </a:cubicBezTo>
                  <a:cubicBezTo>
                    <a:pt x="68" y="86"/>
                    <a:pt x="70" y="86"/>
                    <a:pt x="72" y="85"/>
                  </a:cubicBezTo>
                  <a:cubicBezTo>
                    <a:pt x="70" y="87"/>
                    <a:pt x="67" y="88"/>
                    <a:pt x="65" y="89"/>
                  </a:cubicBezTo>
                  <a:cubicBezTo>
                    <a:pt x="65" y="89"/>
                    <a:pt x="65" y="89"/>
                    <a:pt x="65" y="89"/>
                  </a:cubicBezTo>
                  <a:cubicBezTo>
                    <a:pt x="66" y="89"/>
                    <a:pt x="67" y="89"/>
                    <a:pt x="69" y="89"/>
                  </a:cubicBezTo>
                  <a:cubicBezTo>
                    <a:pt x="69" y="89"/>
                    <a:pt x="69" y="89"/>
                    <a:pt x="69" y="89"/>
                  </a:cubicBezTo>
                  <a:cubicBezTo>
                    <a:pt x="70" y="89"/>
                    <a:pt x="72" y="89"/>
                    <a:pt x="73" y="89"/>
                  </a:cubicBezTo>
                  <a:cubicBezTo>
                    <a:pt x="74" y="88"/>
                    <a:pt x="76" y="88"/>
                    <a:pt x="77" y="88"/>
                  </a:cubicBezTo>
                  <a:cubicBezTo>
                    <a:pt x="77" y="88"/>
                    <a:pt x="77" y="88"/>
                    <a:pt x="77" y="88"/>
                  </a:cubicBezTo>
                  <a:cubicBezTo>
                    <a:pt x="77" y="88"/>
                    <a:pt x="77" y="88"/>
                    <a:pt x="77" y="88"/>
                  </a:cubicBezTo>
                  <a:cubicBezTo>
                    <a:pt x="77" y="89"/>
                    <a:pt x="77" y="89"/>
                    <a:pt x="77" y="89"/>
                  </a:cubicBezTo>
                  <a:cubicBezTo>
                    <a:pt x="75" y="90"/>
                    <a:pt x="72" y="92"/>
                    <a:pt x="70" y="92"/>
                  </a:cubicBezTo>
                  <a:cubicBezTo>
                    <a:pt x="70" y="92"/>
                    <a:pt x="70" y="92"/>
                    <a:pt x="70" y="92"/>
                  </a:cubicBezTo>
                  <a:cubicBezTo>
                    <a:pt x="71" y="92"/>
                    <a:pt x="71" y="92"/>
                    <a:pt x="71" y="92"/>
                  </a:cubicBezTo>
                  <a:cubicBezTo>
                    <a:pt x="71" y="93"/>
                    <a:pt x="71" y="93"/>
                    <a:pt x="71" y="93"/>
                  </a:cubicBezTo>
                  <a:cubicBezTo>
                    <a:pt x="72" y="93"/>
                    <a:pt x="73" y="92"/>
                    <a:pt x="75" y="92"/>
                  </a:cubicBezTo>
                  <a:cubicBezTo>
                    <a:pt x="76" y="92"/>
                    <a:pt x="77" y="92"/>
                    <a:pt x="78" y="92"/>
                  </a:cubicBezTo>
                  <a:cubicBezTo>
                    <a:pt x="78" y="92"/>
                    <a:pt x="78" y="92"/>
                    <a:pt x="78" y="92"/>
                  </a:cubicBezTo>
                  <a:cubicBezTo>
                    <a:pt x="77" y="92"/>
                    <a:pt x="77" y="92"/>
                    <a:pt x="77" y="92"/>
                  </a:cubicBezTo>
                  <a:cubicBezTo>
                    <a:pt x="77" y="93"/>
                    <a:pt x="77" y="93"/>
                    <a:pt x="77" y="93"/>
                  </a:cubicBezTo>
                  <a:cubicBezTo>
                    <a:pt x="76" y="94"/>
                    <a:pt x="75" y="95"/>
                    <a:pt x="74" y="96"/>
                  </a:cubicBezTo>
                  <a:cubicBezTo>
                    <a:pt x="71" y="98"/>
                    <a:pt x="68" y="99"/>
                    <a:pt x="65" y="101"/>
                  </a:cubicBezTo>
                  <a:cubicBezTo>
                    <a:pt x="64" y="101"/>
                    <a:pt x="63" y="101"/>
                    <a:pt x="61" y="102"/>
                  </a:cubicBezTo>
                  <a:cubicBezTo>
                    <a:pt x="59" y="103"/>
                    <a:pt x="52" y="104"/>
                    <a:pt x="49" y="103"/>
                  </a:cubicBezTo>
                  <a:cubicBezTo>
                    <a:pt x="48" y="103"/>
                    <a:pt x="47" y="102"/>
                    <a:pt x="46" y="101"/>
                  </a:cubicBezTo>
                  <a:cubicBezTo>
                    <a:pt x="43" y="98"/>
                    <a:pt x="40" y="96"/>
                    <a:pt x="38" y="92"/>
                  </a:cubicBezTo>
                  <a:cubicBezTo>
                    <a:pt x="32" y="83"/>
                    <a:pt x="27" y="70"/>
                    <a:pt x="28" y="65"/>
                  </a:cubicBezTo>
                  <a:cubicBezTo>
                    <a:pt x="29" y="61"/>
                    <a:pt x="31" y="60"/>
                    <a:pt x="34" y="58"/>
                  </a:cubicBezTo>
                  <a:cubicBezTo>
                    <a:pt x="35" y="57"/>
                    <a:pt x="36" y="57"/>
                    <a:pt x="37" y="56"/>
                  </a:cubicBezTo>
                  <a:cubicBezTo>
                    <a:pt x="39" y="55"/>
                    <a:pt x="40" y="54"/>
                    <a:pt x="41" y="53"/>
                  </a:cubicBezTo>
                  <a:cubicBezTo>
                    <a:pt x="43" y="52"/>
                    <a:pt x="43" y="50"/>
                    <a:pt x="45" y="49"/>
                  </a:cubicBezTo>
                  <a:cubicBezTo>
                    <a:pt x="46" y="47"/>
                    <a:pt x="52" y="44"/>
                    <a:pt x="54" y="43"/>
                  </a:cubicBezTo>
                  <a:cubicBezTo>
                    <a:pt x="55" y="43"/>
                    <a:pt x="57" y="43"/>
                    <a:pt x="58" y="43"/>
                  </a:cubicBezTo>
                  <a:cubicBezTo>
                    <a:pt x="58" y="42"/>
                    <a:pt x="58" y="42"/>
                    <a:pt x="58" y="42"/>
                  </a:cubicBezTo>
                  <a:cubicBezTo>
                    <a:pt x="59" y="42"/>
                    <a:pt x="62" y="42"/>
                    <a:pt x="62" y="41"/>
                  </a:cubicBezTo>
                  <a:cubicBezTo>
                    <a:pt x="63" y="40"/>
                    <a:pt x="62" y="31"/>
                    <a:pt x="62" y="29"/>
                  </a:cubicBezTo>
                  <a:cubicBezTo>
                    <a:pt x="62" y="27"/>
                    <a:pt x="62" y="23"/>
                    <a:pt x="63" y="20"/>
                  </a:cubicBezTo>
                  <a:cubicBezTo>
                    <a:pt x="63" y="19"/>
                    <a:pt x="64" y="18"/>
                    <a:pt x="64" y="17"/>
                  </a:cubicBezTo>
                  <a:cubicBezTo>
                    <a:pt x="64" y="14"/>
                    <a:pt x="63" y="11"/>
                    <a:pt x="63" y="8"/>
                  </a:cubicBezTo>
                  <a:cubicBezTo>
                    <a:pt x="64" y="6"/>
                    <a:pt x="65" y="5"/>
                    <a:pt x="67" y="4"/>
                  </a:cubicBezTo>
                  <a:cubicBezTo>
                    <a:pt x="68" y="4"/>
                    <a:pt x="69" y="5"/>
                    <a:pt x="70" y="6"/>
                  </a:cubicBezTo>
                  <a:cubicBezTo>
                    <a:pt x="73" y="11"/>
                    <a:pt x="72" y="12"/>
                    <a:pt x="72" y="17"/>
                  </a:cubicBezTo>
                  <a:cubicBezTo>
                    <a:pt x="72" y="19"/>
                    <a:pt x="73" y="21"/>
                    <a:pt x="73" y="23"/>
                  </a:cubicBezTo>
                  <a:cubicBezTo>
                    <a:pt x="73" y="25"/>
                    <a:pt x="72" y="26"/>
                    <a:pt x="72" y="28"/>
                  </a:cubicBezTo>
                  <a:cubicBezTo>
                    <a:pt x="72" y="30"/>
                    <a:pt x="73" y="32"/>
                    <a:pt x="73" y="34"/>
                  </a:cubicBezTo>
                  <a:cubicBezTo>
                    <a:pt x="73" y="37"/>
                    <a:pt x="71" y="39"/>
                    <a:pt x="71" y="41"/>
                  </a:cubicBezTo>
                  <a:cubicBezTo>
                    <a:pt x="71" y="43"/>
                    <a:pt x="71" y="45"/>
                    <a:pt x="71" y="47"/>
                  </a:cubicBezTo>
                  <a:cubicBezTo>
                    <a:pt x="71" y="50"/>
                    <a:pt x="71" y="52"/>
                    <a:pt x="71" y="55"/>
                  </a:cubicBezTo>
                  <a:cubicBezTo>
                    <a:pt x="71" y="56"/>
                    <a:pt x="71" y="56"/>
                    <a:pt x="72" y="57"/>
                  </a:cubicBezTo>
                  <a:cubicBezTo>
                    <a:pt x="74" y="59"/>
                    <a:pt x="78" y="60"/>
                    <a:pt x="81" y="61"/>
                  </a:cubicBezTo>
                  <a:cubicBezTo>
                    <a:pt x="83" y="62"/>
                    <a:pt x="87" y="63"/>
                    <a:pt x="89" y="61"/>
                  </a:cubicBezTo>
                  <a:cubicBezTo>
                    <a:pt x="89" y="60"/>
                    <a:pt x="90" y="59"/>
                    <a:pt x="90" y="58"/>
                  </a:cubicBezTo>
                  <a:cubicBezTo>
                    <a:pt x="91" y="56"/>
                    <a:pt x="93" y="55"/>
                    <a:pt x="93" y="53"/>
                  </a:cubicBezTo>
                  <a:cubicBezTo>
                    <a:pt x="94" y="50"/>
                    <a:pt x="93" y="48"/>
                    <a:pt x="95" y="47"/>
                  </a:cubicBezTo>
                  <a:cubicBezTo>
                    <a:pt x="97" y="43"/>
                    <a:pt x="101" y="43"/>
                    <a:pt x="102" y="47"/>
                  </a:cubicBezTo>
                  <a:cubicBezTo>
                    <a:pt x="102" y="49"/>
                    <a:pt x="103" y="51"/>
                    <a:pt x="103" y="53"/>
                  </a:cubicBezTo>
                  <a:cubicBezTo>
                    <a:pt x="98" y="55"/>
                    <a:pt x="100" y="61"/>
                    <a:pt x="98"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22"/>
            <p:cNvSpPr>
              <a:spLocks/>
            </p:cNvSpPr>
            <p:nvPr userDrawn="1"/>
          </p:nvSpPr>
          <p:spPr bwMode="auto">
            <a:xfrm>
              <a:off x="-1" y="266"/>
              <a:ext cx="91" cy="110"/>
            </a:xfrm>
            <a:custGeom>
              <a:avLst/>
              <a:gdLst>
                <a:gd name="T0" fmla="*/ 28 w 44"/>
                <a:gd name="T1" fmla="*/ 10 h 53"/>
                <a:gd name="T2" fmla="*/ 11 w 44"/>
                <a:gd name="T3" fmla="*/ 26 h 53"/>
                <a:gd name="T4" fmla="*/ 28 w 44"/>
                <a:gd name="T5" fmla="*/ 42 h 53"/>
                <a:gd name="T6" fmla="*/ 44 w 44"/>
                <a:gd name="T7" fmla="*/ 36 h 53"/>
                <a:gd name="T8" fmla="*/ 44 w 44"/>
                <a:gd name="T9" fmla="*/ 48 h 53"/>
                <a:gd name="T10" fmla="*/ 27 w 44"/>
                <a:gd name="T11" fmla="*/ 53 h 53"/>
                <a:gd name="T12" fmla="*/ 0 w 44"/>
                <a:gd name="T13" fmla="*/ 26 h 53"/>
                <a:gd name="T14" fmla="*/ 27 w 44"/>
                <a:gd name="T15" fmla="*/ 0 h 53"/>
                <a:gd name="T16" fmla="*/ 44 w 44"/>
                <a:gd name="T17" fmla="*/ 4 h 53"/>
                <a:gd name="T18" fmla="*/ 44 w 44"/>
                <a:gd name="T19" fmla="*/ 16 h 53"/>
                <a:gd name="T20" fmla="*/ 28 w 44"/>
                <a:gd name="T21"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28" y="10"/>
                  </a:moveTo>
                  <a:cubicBezTo>
                    <a:pt x="18" y="10"/>
                    <a:pt x="11" y="18"/>
                    <a:pt x="11" y="26"/>
                  </a:cubicBezTo>
                  <a:cubicBezTo>
                    <a:pt x="11" y="36"/>
                    <a:pt x="19" y="42"/>
                    <a:pt x="28" y="42"/>
                  </a:cubicBezTo>
                  <a:cubicBezTo>
                    <a:pt x="34" y="42"/>
                    <a:pt x="39" y="40"/>
                    <a:pt x="44" y="36"/>
                  </a:cubicBezTo>
                  <a:cubicBezTo>
                    <a:pt x="44" y="48"/>
                    <a:pt x="44" y="48"/>
                    <a:pt x="44" y="48"/>
                  </a:cubicBezTo>
                  <a:cubicBezTo>
                    <a:pt x="39" y="51"/>
                    <a:pt x="32" y="53"/>
                    <a:pt x="27" y="53"/>
                  </a:cubicBezTo>
                  <a:cubicBezTo>
                    <a:pt x="12" y="53"/>
                    <a:pt x="0" y="41"/>
                    <a:pt x="0" y="26"/>
                  </a:cubicBezTo>
                  <a:cubicBezTo>
                    <a:pt x="0" y="12"/>
                    <a:pt x="12" y="0"/>
                    <a:pt x="27" y="0"/>
                  </a:cubicBezTo>
                  <a:cubicBezTo>
                    <a:pt x="33" y="0"/>
                    <a:pt x="39" y="2"/>
                    <a:pt x="44" y="4"/>
                  </a:cubicBezTo>
                  <a:cubicBezTo>
                    <a:pt x="44" y="16"/>
                    <a:pt x="44" y="16"/>
                    <a:pt x="44" y="16"/>
                  </a:cubicBezTo>
                  <a:cubicBezTo>
                    <a:pt x="38" y="12"/>
                    <a:pt x="33" y="10"/>
                    <a:pt x="28"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3"/>
            <p:cNvSpPr>
              <a:spLocks/>
            </p:cNvSpPr>
            <p:nvPr userDrawn="1"/>
          </p:nvSpPr>
          <p:spPr bwMode="auto">
            <a:xfrm>
              <a:off x="107" y="268"/>
              <a:ext cx="72" cy="104"/>
            </a:xfrm>
            <a:custGeom>
              <a:avLst/>
              <a:gdLst>
                <a:gd name="T0" fmla="*/ 25 w 35"/>
                <a:gd name="T1" fmla="*/ 50 h 50"/>
                <a:gd name="T2" fmla="*/ 25 w 35"/>
                <a:gd name="T3" fmla="*/ 32 h 50"/>
                <a:gd name="T4" fmla="*/ 18 w 35"/>
                <a:gd name="T5" fmla="*/ 24 h 50"/>
                <a:gd name="T6" fmla="*/ 11 w 35"/>
                <a:gd name="T7" fmla="*/ 27 h 50"/>
                <a:gd name="T8" fmla="*/ 11 w 35"/>
                <a:gd name="T9" fmla="*/ 50 h 50"/>
                <a:gd name="T10" fmla="*/ 0 w 35"/>
                <a:gd name="T11" fmla="*/ 50 h 50"/>
                <a:gd name="T12" fmla="*/ 0 w 35"/>
                <a:gd name="T13" fmla="*/ 0 h 50"/>
                <a:gd name="T14" fmla="*/ 11 w 35"/>
                <a:gd name="T15" fmla="*/ 0 h 50"/>
                <a:gd name="T16" fmla="*/ 11 w 35"/>
                <a:gd name="T17" fmla="*/ 19 h 50"/>
                <a:gd name="T18" fmla="*/ 21 w 35"/>
                <a:gd name="T19" fmla="*/ 15 h 50"/>
                <a:gd name="T20" fmla="*/ 35 w 35"/>
                <a:gd name="T21" fmla="*/ 31 h 50"/>
                <a:gd name="T22" fmla="*/ 35 w 35"/>
                <a:gd name="T23" fmla="*/ 50 h 50"/>
                <a:gd name="T24" fmla="*/ 25 w 35"/>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0">
                  <a:moveTo>
                    <a:pt x="25" y="50"/>
                  </a:moveTo>
                  <a:cubicBezTo>
                    <a:pt x="25" y="32"/>
                    <a:pt x="25" y="32"/>
                    <a:pt x="25" y="32"/>
                  </a:cubicBezTo>
                  <a:cubicBezTo>
                    <a:pt x="25" y="26"/>
                    <a:pt x="21" y="24"/>
                    <a:pt x="18" y="24"/>
                  </a:cubicBezTo>
                  <a:cubicBezTo>
                    <a:pt x="15" y="24"/>
                    <a:pt x="13" y="25"/>
                    <a:pt x="11" y="27"/>
                  </a:cubicBezTo>
                  <a:cubicBezTo>
                    <a:pt x="11" y="50"/>
                    <a:pt x="11" y="50"/>
                    <a:pt x="11" y="50"/>
                  </a:cubicBezTo>
                  <a:cubicBezTo>
                    <a:pt x="0" y="50"/>
                    <a:pt x="0" y="50"/>
                    <a:pt x="0" y="50"/>
                  </a:cubicBezTo>
                  <a:cubicBezTo>
                    <a:pt x="0" y="0"/>
                    <a:pt x="0" y="0"/>
                    <a:pt x="0" y="0"/>
                  </a:cubicBezTo>
                  <a:cubicBezTo>
                    <a:pt x="11" y="0"/>
                    <a:pt x="11" y="0"/>
                    <a:pt x="11" y="0"/>
                  </a:cubicBezTo>
                  <a:cubicBezTo>
                    <a:pt x="11" y="19"/>
                    <a:pt x="11" y="19"/>
                    <a:pt x="11" y="19"/>
                  </a:cubicBezTo>
                  <a:cubicBezTo>
                    <a:pt x="13" y="17"/>
                    <a:pt x="17" y="15"/>
                    <a:pt x="21" y="15"/>
                  </a:cubicBezTo>
                  <a:cubicBezTo>
                    <a:pt x="27" y="15"/>
                    <a:pt x="35" y="19"/>
                    <a:pt x="35" y="31"/>
                  </a:cubicBezTo>
                  <a:cubicBezTo>
                    <a:pt x="35" y="50"/>
                    <a:pt x="35" y="50"/>
                    <a:pt x="35" y="50"/>
                  </a:cubicBezTo>
                  <a:lnTo>
                    <a:pt x="2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4"/>
            <p:cNvSpPr>
              <a:spLocks noEditPoints="1"/>
            </p:cNvSpPr>
            <p:nvPr userDrawn="1"/>
          </p:nvSpPr>
          <p:spPr bwMode="auto">
            <a:xfrm>
              <a:off x="197" y="266"/>
              <a:ext cx="27" cy="106"/>
            </a:xfrm>
            <a:custGeom>
              <a:avLst/>
              <a:gdLst>
                <a:gd name="T0" fmla="*/ 15 w 27"/>
                <a:gd name="T1" fmla="*/ 29 h 106"/>
                <a:gd name="T2" fmla="*/ 0 w 27"/>
                <a:gd name="T3" fmla="*/ 14 h 106"/>
                <a:gd name="T4" fmla="*/ 15 w 27"/>
                <a:gd name="T5" fmla="*/ 0 h 106"/>
                <a:gd name="T6" fmla="*/ 27 w 27"/>
                <a:gd name="T7" fmla="*/ 14 h 106"/>
                <a:gd name="T8" fmla="*/ 15 w 27"/>
                <a:gd name="T9" fmla="*/ 29 h 106"/>
                <a:gd name="T10" fmla="*/ 3 w 27"/>
                <a:gd name="T11" fmla="*/ 35 h 106"/>
                <a:gd name="T12" fmla="*/ 25 w 27"/>
                <a:gd name="T13" fmla="*/ 35 h 106"/>
                <a:gd name="T14" fmla="*/ 25 w 27"/>
                <a:gd name="T15" fmla="*/ 106 h 106"/>
                <a:gd name="T16" fmla="*/ 3 w 27"/>
                <a:gd name="T17" fmla="*/ 106 h 106"/>
                <a:gd name="T18" fmla="*/ 3 w 27"/>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06">
                  <a:moveTo>
                    <a:pt x="15" y="29"/>
                  </a:moveTo>
                  <a:lnTo>
                    <a:pt x="0" y="14"/>
                  </a:lnTo>
                  <a:lnTo>
                    <a:pt x="15" y="0"/>
                  </a:lnTo>
                  <a:lnTo>
                    <a:pt x="27" y="14"/>
                  </a:lnTo>
                  <a:lnTo>
                    <a:pt x="15" y="29"/>
                  </a:lnTo>
                  <a:close/>
                  <a:moveTo>
                    <a:pt x="3" y="35"/>
                  </a:moveTo>
                  <a:lnTo>
                    <a:pt x="25" y="35"/>
                  </a:lnTo>
                  <a:lnTo>
                    <a:pt x="25" y="106"/>
                  </a:lnTo>
                  <a:lnTo>
                    <a:pt x="3" y="106"/>
                  </a:lnTo>
                  <a:lnTo>
                    <a:pt x="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5"/>
            <p:cNvSpPr>
              <a:spLocks/>
            </p:cNvSpPr>
            <p:nvPr userDrawn="1"/>
          </p:nvSpPr>
          <p:spPr bwMode="auto">
            <a:xfrm>
              <a:off x="243" y="268"/>
              <a:ext cx="39" cy="106"/>
            </a:xfrm>
            <a:custGeom>
              <a:avLst/>
              <a:gdLst>
                <a:gd name="T0" fmla="*/ 12 w 19"/>
                <a:gd name="T1" fmla="*/ 51 h 51"/>
                <a:gd name="T2" fmla="*/ 0 w 19"/>
                <a:gd name="T3" fmla="*/ 39 h 51"/>
                <a:gd name="T4" fmla="*/ 0 w 19"/>
                <a:gd name="T5" fmla="*/ 0 h 51"/>
                <a:gd name="T6" fmla="*/ 10 w 19"/>
                <a:gd name="T7" fmla="*/ 0 h 51"/>
                <a:gd name="T8" fmla="*/ 10 w 19"/>
                <a:gd name="T9" fmla="*/ 38 h 51"/>
                <a:gd name="T10" fmla="*/ 15 w 19"/>
                <a:gd name="T11" fmla="*/ 42 h 51"/>
                <a:gd name="T12" fmla="*/ 19 w 19"/>
                <a:gd name="T13" fmla="*/ 41 h 51"/>
                <a:gd name="T14" fmla="*/ 19 w 19"/>
                <a:gd name="T15" fmla="*/ 49 h 51"/>
                <a:gd name="T16" fmla="*/ 12 w 19"/>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1">
                  <a:moveTo>
                    <a:pt x="12" y="51"/>
                  </a:moveTo>
                  <a:cubicBezTo>
                    <a:pt x="4" y="51"/>
                    <a:pt x="0" y="46"/>
                    <a:pt x="0" y="39"/>
                  </a:cubicBezTo>
                  <a:cubicBezTo>
                    <a:pt x="0" y="0"/>
                    <a:pt x="0" y="0"/>
                    <a:pt x="0" y="0"/>
                  </a:cubicBezTo>
                  <a:cubicBezTo>
                    <a:pt x="10" y="0"/>
                    <a:pt x="10" y="0"/>
                    <a:pt x="10" y="0"/>
                  </a:cubicBezTo>
                  <a:cubicBezTo>
                    <a:pt x="10" y="38"/>
                    <a:pt x="10" y="38"/>
                    <a:pt x="10" y="38"/>
                  </a:cubicBezTo>
                  <a:cubicBezTo>
                    <a:pt x="10" y="40"/>
                    <a:pt x="11" y="42"/>
                    <a:pt x="15" y="42"/>
                  </a:cubicBezTo>
                  <a:cubicBezTo>
                    <a:pt x="16" y="42"/>
                    <a:pt x="18" y="42"/>
                    <a:pt x="19" y="41"/>
                  </a:cubicBezTo>
                  <a:cubicBezTo>
                    <a:pt x="19" y="49"/>
                    <a:pt x="19" y="49"/>
                    <a:pt x="19" y="49"/>
                  </a:cubicBezTo>
                  <a:cubicBezTo>
                    <a:pt x="17" y="51"/>
                    <a:pt x="15" y="51"/>
                    <a:pt x="12"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6"/>
            <p:cNvSpPr>
              <a:spLocks noEditPoints="1"/>
            </p:cNvSpPr>
            <p:nvPr userDrawn="1"/>
          </p:nvSpPr>
          <p:spPr bwMode="auto">
            <a:xfrm>
              <a:off x="288" y="268"/>
              <a:ext cx="77" cy="106"/>
            </a:xfrm>
            <a:custGeom>
              <a:avLst/>
              <a:gdLst>
                <a:gd name="T0" fmla="*/ 27 w 37"/>
                <a:gd name="T1" fmla="*/ 50 h 51"/>
                <a:gd name="T2" fmla="*/ 27 w 37"/>
                <a:gd name="T3" fmla="*/ 47 h 51"/>
                <a:gd name="T4" fmla="*/ 17 w 37"/>
                <a:gd name="T5" fmla="*/ 51 h 51"/>
                <a:gd name="T6" fmla="*/ 0 w 37"/>
                <a:gd name="T7" fmla="*/ 33 h 51"/>
                <a:gd name="T8" fmla="*/ 17 w 37"/>
                <a:gd name="T9" fmla="*/ 15 h 51"/>
                <a:gd name="T10" fmla="*/ 27 w 37"/>
                <a:gd name="T11" fmla="*/ 19 h 51"/>
                <a:gd name="T12" fmla="*/ 27 w 37"/>
                <a:gd name="T13" fmla="*/ 0 h 51"/>
                <a:gd name="T14" fmla="*/ 37 w 37"/>
                <a:gd name="T15" fmla="*/ 0 h 51"/>
                <a:gd name="T16" fmla="*/ 37 w 37"/>
                <a:gd name="T17" fmla="*/ 50 h 51"/>
                <a:gd name="T18" fmla="*/ 27 w 37"/>
                <a:gd name="T19" fmla="*/ 50 h 51"/>
                <a:gd name="T20" fmla="*/ 27 w 37"/>
                <a:gd name="T21" fmla="*/ 28 h 51"/>
                <a:gd name="T22" fmla="*/ 19 w 37"/>
                <a:gd name="T23" fmla="*/ 24 h 51"/>
                <a:gd name="T24" fmla="*/ 11 w 37"/>
                <a:gd name="T25" fmla="*/ 33 h 51"/>
                <a:gd name="T26" fmla="*/ 20 w 37"/>
                <a:gd name="T27" fmla="*/ 42 h 51"/>
                <a:gd name="T28" fmla="*/ 27 w 37"/>
                <a:gd name="T29" fmla="*/ 38 h 51"/>
                <a:gd name="T30" fmla="*/ 27 w 37"/>
                <a:gd name="T3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51">
                  <a:moveTo>
                    <a:pt x="27" y="50"/>
                  </a:moveTo>
                  <a:cubicBezTo>
                    <a:pt x="27" y="47"/>
                    <a:pt x="27" y="47"/>
                    <a:pt x="27" y="47"/>
                  </a:cubicBezTo>
                  <a:cubicBezTo>
                    <a:pt x="25" y="49"/>
                    <a:pt x="21" y="51"/>
                    <a:pt x="17" y="51"/>
                  </a:cubicBezTo>
                  <a:cubicBezTo>
                    <a:pt x="6" y="51"/>
                    <a:pt x="0" y="42"/>
                    <a:pt x="0" y="33"/>
                  </a:cubicBezTo>
                  <a:cubicBezTo>
                    <a:pt x="0" y="23"/>
                    <a:pt x="8" y="15"/>
                    <a:pt x="17" y="15"/>
                  </a:cubicBezTo>
                  <a:cubicBezTo>
                    <a:pt x="21" y="15"/>
                    <a:pt x="24" y="17"/>
                    <a:pt x="27" y="19"/>
                  </a:cubicBezTo>
                  <a:cubicBezTo>
                    <a:pt x="27" y="0"/>
                    <a:pt x="27" y="0"/>
                    <a:pt x="27" y="0"/>
                  </a:cubicBezTo>
                  <a:cubicBezTo>
                    <a:pt x="37" y="0"/>
                    <a:pt x="37" y="0"/>
                    <a:pt x="37" y="0"/>
                  </a:cubicBezTo>
                  <a:cubicBezTo>
                    <a:pt x="37" y="50"/>
                    <a:pt x="37" y="50"/>
                    <a:pt x="37" y="50"/>
                  </a:cubicBezTo>
                  <a:lnTo>
                    <a:pt x="27" y="50"/>
                  </a:lnTo>
                  <a:close/>
                  <a:moveTo>
                    <a:pt x="27" y="28"/>
                  </a:moveTo>
                  <a:cubicBezTo>
                    <a:pt x="24" y="25"/>
                    <a:pt x="22" y="24"/>
                    <a:pt x="19" y="24"/>
                  </a:cubicBezTo>
                  <a:cubicBezTo>
                    <a:pt x="14" y="24"/>
                    <a:pt x="11" y="29"/>
                    <a:pt x="11" y="33"/>
                  </a:cubicBezTo>
                  <a:cubicBezTo>
                    <a:pt x="11" y="39"/>
                    <a:pt x="16" y="42"/>
                    <a:pt x="20" y="42"/>
                  </a:cubicBezTo>
                  <a:cubicBezTo>
                    <a:pt x="23" y="42"/>
                    <a:pt x="25" y="40"/>
                    <a:pt x="27" y="38"/>
                  </a:cubicBezTo>
                  <a:lnTo>
                    <a:pt x="2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7"/>
            <p:cNvSpPr>
              <a:spLocks/>
            </p:cNvSpPr>
            <p:nvPr userDrawn="1"/>
          </p:nvSpPr>
          <p:spPr bwMode="auto">
            <a:xfrm>
              <a:off x="412" y="266"/>
              <a:ext cx="73" cy="110"/>
            </a:xfrm>
            <a:custGeom>
              <a:avLst/>
              <a:gdLst>
                <a:gd name="T0" fmla="*/ 18 w 35"/>
                <a:gd name="T1" fmla="*/ 53 h 53"/>
                <a:gd name="T2" fmla="*/ 0 w 35"/>
                <a:gd name="T3" fmla="*/ 41 h 53"/>
                <a:gd name="T4" fmla="*/ 10 w 35"/>
                <a:gd name="T5" fmla="*/ 36 h 53"/>
                <a:gd name="T6" fmla="*/ 18 w 35"/>
                <a:gd name="T7" fmla="*/ 43 h 53"/>
                <a:gd name="T8" fmla="*/ 24 w 35"/>
                <a:gd name="T9" fmla="*/ 37 h 53"/>
                <a:gd name="T10" fmla="*/ 3 w 35"/>
                <a:gd name="T11" fmla="*/ 15 h 53"/>
                <a:gd name="T12" fmla="*/ 18 w 35"/>
                <a:gd name="T13" fmla="*/ 0 h 53"/>
                <a:gd name="T14" fmla="*/ 33 w 35"/>
                <a:gd name="T15" fmla="*/ 9 h 53"/>
                <a:gd name="T16" fmla="*/ 24 w 35"/>
                <a:gd name="T17" fmla="*/ 14 h 53"/>
                <a:gd name="T18" fmla="*/ 18 w 35"/>
                <a:gd name="T19" fmla="*/ 10 h 53"/>
                <a:gd name="T20" fmla="*/ 13 w 35"/>
                <a:gd name="T21" fmla="*/ 14 h 53"/>
                <a:gd name="T22" fmla="*/ 35 w 35"/>
                <a:gd name="T23" fmla="*/ 36 h 53"/>
                <a:gd name="T24" fmla="*/ 18 w 35"/>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3">
                  <a:moveTo>
                    <a:pt x="18" y="53"/>
                  </a:moveTo>
                  <a:cubicBezTo>
                    <a:pt x="8" y="53"/>
                    <a:pt x="3" y="46"/>
                    <a:pt x="0" y="41"/>
                  </a:cubicBezTo>
                  <a:cubicBezTo>
                    <a:pt x="10" y="36"/>
                    <a:pt x="10" y="36"/>
                    <a:pt x="10" y="36"/>
                  </a:cubicBezTo>
                  <a:cubicBezTo>
                    <a:pt x="11" y="39"/>
                    <a:pt x="13" y="43"/>
                    <a:pt x="18" y="43"/>
                  </a:cubicBezTo>
                  <a:cubicBezTo>
                    <a:pt x="21" y="43"/>
                    <a:pt x="24" y="40"/>
                    <a:pt x="24" y="37"/>
                  </a:cubicBezTo>
                  <a:cubicBezTo>
                    <a:pt x="24" y="29"/>
                    <a:pt x="3" y="30"/>
                    <a:pt x="3" y="15"/>
                  </a:cubicBezTo>
                  <a:cubicBezTo>
                    <a:pt x="3" y="7"/>
                    <a:pt x="9" y="0"/>
                    <a:pt x="18" y="0"/>
                  </a:cubicBezTo>
                  <a:cubicBezTo>
                    <a:pt x="24" y="0"/>
                    <a:pt x="30" y="3"/>
                    <a:pt x="33" y="9"/>
                  </a:cubicBezTo>
                  <a:cubicBezTo>
                    <a:pt x="24" y="14"/>
                    <a:pt x="24" y="14"/>
                    <a:pt x="24" y="14"/>
                  </a:cubicBezTo>
                  <a:cubicBezTo>
                    <a:pt x="23" y="12"/>
                    <a:pt x="21" y="10"/>
                    <a:pt x="18" y="10"/>
                  </a:cubicBezTo>
                  <a:cubicBezTo>
                    <a:pt x="15" y="10"/>
                    <a:pt x="13" y="12"/>
                    <a:pt x="13" y="14"/>
                  </a:cubicBezTo>
                  <a:cubicBezTo>
                    <a:pt x="13" y="21"/>
                    <a:pt x="35" y="20"/>
                    <a:pt x="35" y="36"/>
                  </a:cubicBezTo>
                  <a:cubicBezTo>
                    <a:pt x="35" y="44"/>
                    <a:pt x="29" y="53"/>
                    <a:pt x="18"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8"/>
            <p:cNvSpPr>
              <a:spLocks noEditPoints="1"/>
            </p:cNvSpPr>
            <p:nvPr userDrawn="1"/>
          </p:nvSpPr>
          <p:spPr bwMode="auto">
            <a:xfrm>
              <a:off x="497" y="299"/>
              <a:ext cx="64" cy="75"/>
            </a:xfrm>
            <a:custGeom>
              <a:avLst/>
              <a:gdLst>
                <a:gd name="T0" fmla="*/ 22 w 31"/>
                <a:gd name="T1" fmla="*/ 35 h 36"/>
                <a:gd name="T2" fmla="*/ 22 w 31"/>
                <a:gd name="T3" fmla="*/ 32 h 36"/>
                <a:gd name="T4" fmla="*/ 11 w 31"/>
                <a:gd name="T5" fmla="*/ 36 h 36"/>
                <a:gd name="T6" fmla="*/ 0 w 31"/>
                <a:gd name="T7" fmla="*/ 26 h 36"/>
                <a:gd name="T8" fmla="*/ 5 w 31"/>
                <a:gd name="T9" fmla="*/ 17 h 36"/>
                <a:gd name="T10" fmla="*/ 21 w 31"/>
                <a:gd name="T11" fmla="*/ 13 h 36"/>
                <a:gd name="T12" fmla="*/ 14 w 31"/>
                <a:gd name="T13" fmla="*/ 8 h 36"/>
                <a:gd name="T14" fmla="*/ 2 w 31"/>
                <a:gd name="T15" fmla="*/ 12 h 36"/>
                <a:gd name="T16" fmla="*/ 4 w 31"/>
                <a:gd name="T17" fmla="*/ 3 h 36"/>
                <a:gd name="T18" fmla="*/ 17 w 31"/>
                <a:gd name="T19" fmla="*/ 0 h 36"/>
                <a:gd name="T20" fmla="*/ 31 w 31"/>
                <a:gd name="T21" fmla="*/ 14 h 36"/>
                <a:gd name="T22" fmla="*/ 31 w 31"/>
                <a:gd name="T23" fmla="*/ 35 h 36"/>
                <a:gd name="T24" fmla="*/ 22 w 31"/>
                <a:gd name="T25" fmla="*/ 35 h 36"/>
                <a:gd name="T26" fmla="*/ 21 w 31"/>
                <a:gd name="T27" fmla="*/ 19 h 36"/>
                <a:gd name="T28" fmla="*/ 12 w 31"/>
                <a:gd name="T29" fmla="*/ 21 h 36"/>
                <a:gd name="T30" fmla="*/ 9 w 31"/>
                <a:gd name="T31" fmla="*/ 25 h 36"/>
                <a:gd name="T32" fmla="*/ 14 w 31"/>
                <a:gd name="T33" fmla="*/ 29 h 36"/>
                <a:gd name="T34" fmla="*/ 21 w 31"/>
                <a:gd name="T35" fmla="*/ 26 h 36"/>
                <a:gd name="T36" fmla="*/ 21 w 31"/>
                <a:gd name="T3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6">
                  <a:moveTo>
                    <a:pt x="22" y="35"/>
                  </a:moveTo>
                  <a:cubicBezTo>
                    <a:pt x="22" y="32"/>
                    <a:pt x="22" y="32"/>
                    <a:pt x="22" y="32"/>
                  </a:cubicBezTo>
                  <a:cubicBezTo>
                    <a:pt x="19" y="34"/>
                    <a:pt x="14" y="36"/>
                    <a:pt x="11" y="36"/>
                  </a:cubicBezTo>
                  <a:cubicBezTo>
                    <a:pt x="5" y="36"/>
                    <a:pt x="0" y="33"/>
                    <a:pt x="0" y="26"/>
                  </a:cubicBezTo>
                  <a:cubicBezTo>
                    <a:pt x="0" y="23"/>
                    <a:pt x="1" y="19"/>
                    <a:pt x="5" y="17"/>
                  </a:cubicBezTo>
                  <a:cubicBezTo>
                    <a:pt x="9" y="15"/>
                    <a:pt x="15" y="14"/>
                    <a:pt x="21" y="13"/>
                  </a:cubicBezTo>
                  <a:cubicBezTo>
                    <a:pt x="21" y="8"/>
                    <a:pt x="17" y="8"/>
                    <a:pt x="14" y="8"/>
                  </a:cubicBezTo>
                  <a:cubicBezTo>
                    <a:pt x="10" y="8"/>
                    <a:pt x="5" y="10"/>
                    <a:pt x="2" y="12"/>
                  </a:cubicBezTo>
                  <a:cubicBezTo>
                    <a:pt x="4" y="3"/>
                    <a:pt x="4" y="3"/>
                    <a:pt x="4" y="3"/>
                  </a:cubicBezTo>
                  <a:cubicBezTo>
                    <a:pt x="8" y="1"/>
                    <a:pt x="13" y="0"/>
                    <a:pt x="17" y="0"/>
                  </a:cubicBezTo>
                  <a:cubicBezTo>
                    <a:pt x="26" y="0"/>
                    <a:pt x="31" y="4"/>
                    <a:pt x="31" y="14"/>
                  </a:cubicBezTo>
                  <a:cubicBezTo>
                    <a:pt x="31" y="35"/>
                    <a:pt x="31" y="35"/>
                    <a:pt x="31" y="35"/>
                  </a:cubicBezTo>
                  <a:lnTo>
                    <a:pt x="22" y="35"/>
                  </a:lnTo>
                  <a:close/>
                  <a:moveTo>
                    <a:pt x="21" y="19"/>
                  </a:moveTo>
                  <a:cubicBezTo>
                    <a:pt x="16" y="20"/>
                    <a:pt x="14" y="20"/>
                    <a:pt x="12" y="21"/>
                  </a:cubicBezTo>
                  <a:cubicBezTo>
                    <a:pt x="10" y="22"/>
                    <a:pt x="9" y="24"/>
                    <a:pt x="9" y="25"/>
                  </a:cubicBezTo>
                  <a:cubicBezTo>
                    <a:pt x="9" y="27"/>
                    <a:pt x="10" y="29"/>
                    <a:pt x="14" y="29"/>
                  </a:cubicBezTo>
                  <a:cubicBezTo>
                    <a:pt x="15" y="29"/>
                    <a:pt x="19" y="28"/>
                    <a:pt x="21" y="26"/>
                  </a:cubicBezTo>
                  <a:lnTo>
                    <a:pt x="2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9"/>
            <p:cNvSpPr>
              <a:spLocks/>
            </p:cNvSpPr>
            <p:nvPr userDrawn="1"/>
          </p:nvSpPr>
          <p:spPr bwMode="auto">
            <a:xfrm>
              <a:off x="574" y="266"/>
              <a:ext cx="60" cy="106"/>
            </a:xfrm>
            <a:custGeom>
              <a:avLst/>
              <a:gdLst>
                <a:gd name="T0" fmla="*/ 22 w 29"/>
                <a:gd name="T1" fmla="*/ 9 h 51"/>
                <a:gd name="T2" fmla="*/ 16 w 29"/>
                <a:gd name="T3" fmla="*/ 14 h 51"/>
                <a:gd name="T4" fmla="*/ 16 w 29"/>
                <a:gd name="T5" fmla="*/ 17 h 51"/>
                <a:gd name="T6" fmla="*/ 27 w 29"/>
                <a:gd name="T7" fmla="*/ 17 h 51"/>
                <a:gd name="T8" fmla="*/ 27 w 29"/>
                <a:gd name="T9" fmla="*/ 25 h 51"/>
                <a:gd name="T10" fmla="*/ 16 w 29"/>
                <a:gd name="T11" fmla="*/ 25 h 51"/>
                <a:gd name="T12" fmla="*/ 16 w 29"/>
                <a:gd name="T13" fmla="*/ 51 h 51"/>
                <a:gd name="T14" fmla="*/ 6 w 29"/>
                <a:gd name="T15" fmla="*/ 51 h 51"/>
                <a:gd name="T16" fmla="*/ 6 w 29"/>
                <a:gd name="T17" fmla="*/ 25 h 51"/>
                <a:gd name="T18" fmla="*/ 0 w 29"/>
                <a:gd name="T19" fmla="*/ 25 h 51"/>
                <a:gd name="T20" fmla="*/ 0 w 29"/>
                <a:gd name="T21" fmla="*/ 17 h 51"/>
                <a:gd name="T22" fmla="*/ 6 w 29"/>
                <a:gd name="T23" fmla="*/ 17 h 51"/>
                <a:gd name="T24" fmla="*/ 6 w 29"/>
                <a:gd name="T25" fmla="*/ 13 h 51"/>
                <a:gd name="T26" fmla="*/ 19 w 29"/>
                <a:gd name="T27" fmla="*/ 0 h 51"/>
                <a:gd name="T28" fmla="*/ 29 w 29"/>
                <a:gd name="T29" fmla="*/ 2 h 51"/>
                <a:gd name="T30" fmla="*/ 29 w 29"/>
                <a:gd name="T31" fmla="*/ 11 h 51"/>
                <a:gd name="T32" fmla="*/ 22 w 29"/>
                <a:gd name="T33"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1">
                  <a:moveTo>
                    <a:pt x="22" y="9"/>
                  </a:moveTo>
                  <a:cubicBezTo>
                    <a:pt x="18" y="9"/>
                    <a:pt x="16" y="11"/>
                    <a:pt x="16" y="14"/>
                  </a:cubicBezTo>
                  <a:cubicBezTo>
                    <a:pt x="16" y="17"/>
                    <a:pt x="16" y="17"/>
                    <a:pt x="16" y="17"/>
                  </a:cubicBezTo>
                  <a:cubicBezTo>
                    <a:pt x="27" y="17"/>
                    <a:pt x="27" y="17"/>
                    <a:pt x="27" y="17"/>
                  </a:cubicBezTo>
                  <a:cubicBezTo>
                    <a:pt x="27" y="25"/>
                    <a:pt x="27" y="25"/>
                    <a:pt x="27" y="25"/>
                  </a:cubicBezTo>
                  <a:cubicBezTo>
                    <a:pt x="16" y="25"/>
                    <a:pt x="16" y="25"/>
                    <a:pt x="16" y="25"/>
                  </a:cubicBezTo>
                  <a:cubicBezTo>
                    <a:pt x="16" y="51"/>
                    <a:pt x="16" y="51"/>
                    <a:pt x="16" y="51"/>
                  </a:cubicBezTo>
                  <a:cubicBezTo>
                    <a:pt x="6" y="51"/>
                    <a:pt x="6" y="51"/>
                    <a:pt x="6" y="51"/>
                  </a:cubicBezTo>
                  <a:cubicBezTo>
                    <a:pt x="6" y="25"/>
                    <a:pt x="6" y="25"/>
                    <a:pt x="6" y="25"/>
                  </a:cubicBezTo>
                  <a:cubicBezTo>
                    <a:pt x="0" y="25"/>
                    <a:pt x="0" y="25"/>
                    <a:pt x="0" y="25"/>
                  </a:cubicBezTo>
                  <a:cubicBezTo>
                    <a:pt x="0" y="17"/>
                    <a:pt x="0" y="17"/>
                    <a:pt x="0" y="17"/>
                  </a:cubicBezTo>
                  <a:cubicBezTo>
                    <a:pt x="6" y="17"/>
                    <a:pt x="6" y="17"/>
                    <a:pt x="6" y="17"/>
                  </a:cubicBezTo>
                  <a:cubicBezTo>
                    <a:pt x="6" y="13"/>
                    <a:pt x="6" y="13"/>
                    <a:pt x="6" y="13"/>
                  </a:cubicBezTo>
                  <a:cubicBezTo>
                    <a:pt x="6" y="5"/>
                    <a:pt x="11" y="0"/>
                    <a:pt x="19" y="0"/>
                  </a:cubicBezTo>
                  <a:cubicBezTo>
                    <a:pt x="24" y="0"/>
                    <a:pt x="27" y="1"/>
                    <a:pt x="29" y="2"/>
                  </a:cubicBezTo>
                  <a:cubicBezTo>
                    <a:pt x="29" y="11"/>
                    <a:pt x="29" y="11"/>
                    <a:pt x="29" y="11"/>
                  </a:cubicBezTo>
                  <a:cubicBezTo>
                    <a:pt x="27" y="10"/>
                    <a:pt x="25" y="9"/>
                    <a:pt x="2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0"/>
            <p:cNvSpPr>
              <a:spLocks noEditPoints="1"/>
            </p:cNvSpPr>
            <p:nvPr userDrawn="1"/>
          </p:nvSpPr>
          <p:spPr bwMode="auto">
            <a:xfrm>
              <a:off x="631" y="299"/>
              <a:ext cx="75" cy="77"/>
            </a:xfrm>
            <a:custGeom>
              <a:avLst/>
              <a:gdLst>
                <a:gd name="T0" fmla="*/ 11 w 36"/>
                <a:gd name="T1" fmla="*/ 21 h 37"/>
                <a:gd name="T2" fmla="*/ 21 w 36"/>
                <a:gd name="T3" fmla="*/ 29 h 37"/>
                <a:gd name="T4" fmla="*/ 35 w 36"/>
                <a:gd name="T5" fmla="*/ 24 h 37"/>
                <a:gd name="T6" fmla="*/ 35 w 36"/>
                <a:gd name="T7" fmla="*/ 32 h 37"/>
                <a:gd name="T8" fmla="*/ 19 w 36"/>
                <a:gd name="T9" fmla="*/ 37 h 37"/>
                <a:gd name="T10" fmla="*/ 0 w 36"/>
                <a:gd name="T11" fmla="*/ 18 h 37"/>
                <a:gd name="T12" fmla="*/ 19 w 36"/>
                <a:gd name="T13" fmla="*/ 0 h 37"/>
                <a:gd name="T14" fmla="*/ 36 w 36"/>
                <a:gd name="T15" fmla="*/ 21 h 37"/>
                <a:gd name="T16" fmla="*/ 11 w 36"/>
                <a:gd name="T17" fmla="*/ 21 h 37"/>
                <a:gd name="T18" fmla="*/ 19 w 36"/>
                <a:gd name="T19" fmla="*/ 8 h 37"/>
                <a:gd name="T20" fmla="*/ 11 w 36"/>
                <a:gd name="T21" fmla="*/ 14 h 37"/>
                <a:gd name="T22" fmla="*/ 25 w 36"/>
                <a:gd name="T23" fmla="*/ 14 h 37"/>
                <a:gd name="T24" fmla="*/ 19 w 36"/>
                <a:gd name="T2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7">
                  <a:moveTo>
                    <a:pt x="11" y="21"/>
                  </a:moveTo>
                  <a:cubicBezTo>
                    <a:pt x="11" y="25"/>
                    <a:pt x="15" y="29"/>
                    <a:pt x="21" y="29"/>
                  </a:cubicBezTo>
                  <a:cubicBezTo>
                    <a:pt x="25" y="29"/>
                    <a:pt x="32" y="26"/>
                    <a:pt x="35" y="24"/>
                  </a:cubicBezTo>
                  <a:cubicBezTo>
                    <a:pt x="35" y="32"/>
                    <a:pt x="35" y="32"/>
                    <a:pt x="35" y="32"/>
                  </a:cubicBezTo>
                  <a:cubicBezTo>
                    <a:pt x="31" y="35"/>
                    <a:pt x="25" y="37"/>
                    <a:pt x="19" y="37"/>
                  </a:cubicBezTo>
                  <a:cubicBezTo>
                    <a:pt x="8" y="37"/>
                    <a:pt x="0" y="29"/>
                    <a:pt x="0" y="18"/>
                  </a:cubicBezTo>
                  <a:cubicBezTo>
                    <a:pt x="0" y="9"/>
                    <a:pt x="7" y="0"/>
                    <a:pt x="19" y="0"/>
                  </a:cubicBezTo>
                  <a:cubicBezTo>
                    <a:pt x="26" y="0"/>
                    <a:pt x="36" y="4"/>
                    <a:pt x="36" y="21"/>
                  </a:cubicBezTo>
                  <a:lnTo>
                    <a:pt x="11" y="21"/>
                  </a:lnTo>
                  <a:close/>
                  <a:moveTo>
                    <a:pt x="19" y="8"/>
                  </a:moveTo>
                  <a:cubicBezTo>
                    <a:pt x="15" y="8"/>
                    <a:pt x="12" y="11"/>
                    <a:pt x="11" y="14"/>
                  </a:cubicBezTo>
                  <a:cubicBezTo>
                    <a:pt x="25" y="14"/>
                    <a:pt x="25" y="14"/>
                    <a:pt x="25" y="14"/>
                  </a:cubicBezTo>
                  <a:cubicBezTo>
                    <a:pt x="25" y="10"/>
                    <a:pt x="22" y="8"/>
                    <a:pt x="1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1"/>
            <p:cNvSpPr>
              <a:spLocks/>
            </p:cNvSpPr>
            <p:nvPr userDrawn="1"/>
          </p:nvSpPr>
          <p:spPr bwMode="auto">
            <a:xfrm>
              <a:off x="716" y="282"/>
              <a:ext cx="60" cy="92"/>
            </a:xfrm>
            <a:custGeom>
              <a:avLst/>
              <a:gdLst>
                <a:gd name="T0" fmla="*/ 20 w 29"/>
                <a:gd name="T1" fmla="*/ 44 h 44"/>
                <a:gd name="T2" fmla="*/ 6 w 29"/>
                <a:gd name="T3" fmla="*/ 32 h 44"/>
                <a:gd name="T4" fmla="*/ 6 w 29"/>
                <a:gd name="T5" fmla="*/ 17 h 44"/>
                <a:gd name="T6" fmla="*/ 0 w 29"/>
                <a:gd name="T7" fmla="*/ 17 h 44"/>
                <a:gd name="T8" fmla="*/ 0 w 29"/>
                <a:gd name="T9" fmla="*/ 9 h 44"/>
                <a:gd name="T10" fmla="*/ 6 w 29"/>
                <a:gd name="T11" fmla="*/ 9 h 44"/>
                <a:gd name="T12" fmla="*/ 6 w 29"/>
                <a:gd name="T13" fmla="*/ 0 h 44"/>
                <a:gd name="T14" fmla="*/ 17 w 29"/>
                <a:gd name="T15" fmla="*/ 0 h 44"/>
                <a:gd name="T16" fmla="*/ 17 w 29"/>
                <a:gd name="T17" fmla="*/ 9 h 44"/>
                <a:gd name="T18" fmla="*/ 28 w 29"/>
                <a:gd name="T19" fmla="*/ 9 h 44"/>
                <a:gd name="T20" fmla="*/ 28 w 29"/>
                <a:gd name="T21" fmla="*/ 17 h 44"/>
                <a:gd name="T22" fmla="*/ 17 w 29"/>
                <a:gd name="T23" fmla="*/ 17 h 44"/>
                <a:gd name="T24" fmla="*/ 17 w 29"/>
                <a:gd name="T25" fmla="*/ 30 h 44"/>
                <a:gd name="T26" fmla="*/ 22 w 29"/>
                <a:gd name="T27" fmla="*/ 36 h 44"/>
                <a:gd name="T28" fmla="*/ 29 w 29"/>
                <a:gd name="T29" fmla="*/ 33 h 44"/>
                <a:gd name="T30" fmla="*/ 29 w 29"/>
                <a:gd name="T31" fmla="*/ 42 h 44"/>
                <a:gd name="T32" fmla="*/ 20 w 29"/>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4">
                  <a:moveTo>
                    <a:pt x="20" y="44"/>
                  </a:moveTo>
                  <a:cubicBezTo>
                    <a:pt x="12" y="44"/>
                    <a:pt x="6" y="40"/>
                    <a:pt x="6" y="32"/>
                  </a:cubicBezTo>
                  <a:cubicBezTo>
                    <a:pt x="6" y="17"/>
                    <a:pt x="6" y="17"/>
                    <a:pt x="6" y="17"/>
                  </a:cubicBezTo>
                  <a:cubicBezTo>
                    <a:pt x="0" y="17"/>
                    <a:pt x="0" y="17"/>
                    <a:pt x="0" y="17"/>
                  </a:cubicBezTo>
                  <a:cubicBezTo>
                    <a:pt x="0" y="9"/>
                    <a:pt x="0" y="9"/>
                    <a:pt x="0" y="9"/>
                  </a:cubicBezTo>
                  <a:cubicBezTo>
                    <a:pt x="6" y="9"/>
                    <a:pt x="6" y="9"/>
                    <a:pt x="6" y="9"/>
                  </a:cubicBezTo>
                  <a:cubicBezTo>
                    <a:pt x="6" y="0"/>
                    <a:pt x="6" y="0"/>
                    <a:pt x="6" y="0"/>
                  </a:cubicBezTo>
                  <a:cubicBezTo>
                    <a:pt x="17" y="0"/>
                    <a:pt x="17" y="0"/>
                    <a:pt x="17" y="0"/>
                  </a:cubicBezTo>
                  <a:cubicBezTo>
                    <a:pt x="17" y="9"/>
                    <a:pt x="17" y="9"/>
                    <a:pt x="17" y="9"/>
                  </a:cubicBezTo>
                  <a:cubicBezTo>
                    <a:pt x="28" y="9"/>
                    <a:pt x="28" y="9"/>
                    <a:pt x="28" y="9"/>
                  </a:cubicBezTo>
                  <a:cubicBezTo>
                    <a:pt x="28" y="17"/>
                    <a:pt x="28" y="17"/>
                    <a:pt x="28" y="17"/>
                  </a:cubicBezTo>
                  <a:cubicBezTo>
                    <a:pt x="17" y="17"/>
                    <a:pt x="17" y="17"/>
                    <a:pt x="17" y="17"/>
                  </a:cubicBezTo>
                  <a:cubicBezTo>
                    <a:pt x="17" y="30"/>
                    <a:pt x="17" y="30"/>
                    <a:pt x="17" y="30"/>
                  </a:cubicBezTo>
                  <a:cubicBezTo>
                    <a:pt x="17" y="34"/>
                    <a:pt x="19" y="36"/>
                    <a:pt x="22" y="36"/>
                  </a:cubicBezTo>
                  <a:cubicBezTo>
                    <a:pt x="25" y="36"/>
                    <a:pt x="28" y="34"/>
                    <a:pt x="29" y="33"/>
                  </a:cubicBezTo>
                  <a:cubicBezTo>
                    <a:pt x="29" y="42"/>
                    <a:pt x="29" y="42"/>
                    <a:pt x="29" y="42"/>
                  </a:cubicBezTo>
                  <a:cubicBezTo>
                    <a:pt x="26" y="43"/>
                    <a:pt x="23" y="44"/>
                    <a:pt x="20"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2"/>
            <p:cNvSpPr>
              <a:spLocks/>
            </p:cNvSpPr>
            <p:nvPr userDrawn="1"/>
          </p:nvSpPr>
          <p:spPr bwMode="auto">
            <a:xfrm>
              <a:off x="776" y="301"/>
              <a:ext cx="85" cy="108"/>
            </a:xfrm>
            <a:custGeom>
              <a:avLst/>
              <a:gdLst>
                <a:gd name="T0" fmla="*/ 20 w 41"/>
                <a:gd name="T1" fmla="*/ 42 h 52"/>
                <a:gd name="T2" fmla="*/ 7 w 41"/>
                <a:gd name="T3" fmla="*/ 52 h 52"/>
                <a:gd name="T4" fmla="*/ 0 w 41"/>
                <a:gd name="T5" fmla="*/ 51 h 52"/>
                <a:gd name="T6" fmla="*/ 0 w 41"/>
                <a:gd name="T7" fmla="*/ 43 h 52"/>
                <a:gd name="T8" fmla="*/ 5 w 41"/>
                <a:gd name="T9" fmla="*/ 44 h 52"/>
                <a:gd name="T10" fmla="*/ 10 w 41"/>
                <a:gd name="T11" fmla="*/ 40 h 52"/>
                <a:gd name="T12" fmla="*/ 15 w 41"/>
                <a:gd name="T13" fmla="*/ 31 h 52"/>
                <a:gd name="T14" fmla="*/ 0 w 41"/>
                <a:gd name="T15" fmla="*/ 0 h 52"/>
                <a:gd name="T16" fmla="*/ 12 w 41"/>
                <a:gd name="T17" fmla="*/ 0 h 52"/>
                <a:gd name="T18" fmla="*/ 21 w 41"/>
                <a:gd name="T19" fmla="*/ 20 h 52"/>
                <a:gd name="T20" fmla="*/ 29 w 41"/>
                <a:gd name="T21" fmla="*/ 0 h 52"/>
                <a:gd name="T22" fmla="*/ 41 w 41"/>
                <a:gd name="T23" fmla="*/ 0 h 52"/>
                <a:gd name="T24" fmla="*/ 20 w 41"/>
                <a:gd name="T25"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2">
                  <a:moveTo>
                    <a:pt x="20" y="42"/>
                  </a:moveTo>
                  <a:cubicBezTo>
                    <a:pt x="17" y="49"/>
                    <a:pt x="13" y="52"/>
                    <a:pt x="7" y="52"/>
                  </a:cubicBezTo>
                  <a:cubicBezTo>
                    <a:pt x="4" y="52"/>
                    <a:pt x="1" y="52"/>
                    <a:pt x="0" y="51"/>
                  </a:cubicBezTo>
                  <a:cubicBezTo>
                    <a:pt x="0" y="43"/>
                    <a:pt x="0" y="43"/>
                    <a:pt x="0" y="43"/>
                  </a:cubicBezTo>
                  <a:cubicBezTo>
                    <a:pt x="2" y="43"/>
                    <a:pt x="3" y="44"/>
                    <a:pt x="5" y="44"/>
                  </a:cubicBezTo>
                  <a:cubicBezTo>
                    <a:pt x="8" y="44"/>
                    <a:pt x="9" y="42"/>
                    <a:pt x="10" y="40"/>
                  </a:cubicBezTo>
                  <a:cubicBezTo>
                    <a:pt x="15" y="31"/>
                    <a:pt x="15" y="31"/>
                    <a:pt x="15" y="31"/>
                  </a:cubicBezTo>
                  <a:cubicBezTo>
                    <a:pt x="0" y="0"/>
                    <a:pt x="0" y="0"/>
                    <a:pt x="0" y="0"/>
                  </a:cubicBezTo>
                  <a:cubicBezTo>
                    <a:pt x="12" y="0"/>
                    <a:pt x="12" y="0"/>
                    <a:pt x="12" y="0"/>
                  </a:cubicBezTo>
                  <a:cubicBezTo>
                    <a:pt x="21" y="20"/>
                    <a:pt x="21" y="20"/>
                    <a:pt x="21" y="20"/>
                  </a:cubicBezTo>
                  <a:cubicBezTo>
                    <a:pt x="29" y="0"/>
                    <a:pt x="29" y="0"/>
                    <a:pt x="29" y="0"/>
                  </a:cubicBezTo>
                  <a:cubicBezTo>
                    <a:pt x="41" y="0"/>
                    <a:pt x="41" y="0"/>
                    <a:pt x="41" y="0"/>
                  </a:cubicBezTo>
                  <a:lnTo>
                    <a:pt x="2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3"/>
            <p:cNvSpPr>
              <a:spLocks/>
            </p:cNvSpPr>
            <p:nvPr userDrawn="1"/>
          </p:nvSpPr>
          <p:spPr bwMode="auto">
            <a:xfrm>
              <a:off x="80" y="399"/>
              <a:ext cx="171" cy="116"/>
            </a:xfrm>
            <a:custGeom>
              <a:avLst/>
              <a:gdLst>
                <a:gd name="T0" fmla="*/ 72 w 83"/>
                <a:gd name="T1" fmla="*/ 50 h 56"/>
                <a:gd name="T2" fmla="*/ 71 w 83"/>
                <a:gd name="T3" fmla="*/ 45 h 56"/>
                <a:gd name="T4" fmla="*/ 70 w 83"/>
                <a:gd name="T5" fmla="*/ 37 h 56"/>
                <a:gd name="T6" fmla="*/ 69 w 83"/>
                <a:gd name="T7" fmla="*/ 32 h 56"/>
                <a:gd name="T8" fmla="*/ 69 w 83"/>
                <a:gd name="T9" fmla="*/ 26 h 56"/>
                <a:gd name="T10" fmla="*/ 68 w 83"/>
                <a:gd name="T11" fmla="*/ 19 h 56"/>
                <a:gd name="T12" fmla="*/ 66 w 83"/>
                <a:gd name="T13" fmla="*/ 17 h 56"/>
                <a:gd name="T14" fmla="*/ 59 w 83"/>
                <a:gd name="T15" fmla="*/ 26 h 56"/>
                <a:gd name="T16" fmla="*/ 52 w 83"/>
                <a:gd name="T17" fmla="*/ 34 h 56"/>
                <a:gd name="T18" fmla="*/ 47 w 83"/>
                <a:gd name="T19" fmla="*/ 37 h 56"/>
                <a:gd name="T20" fmla="*/ 43 w 83"/>
                <a:gd name="T21" fmla="*/ 42 h 56"/>
                <a:gd name="T22" fmla="*/ 38 w 83"/>
                <a:gd name="T23" fmla="*/ 46 h 56"/>
                <a:gd name="T24" fmla="*/ 35 w 83"/>
                <a:gd name="T25" fmla="*/ 42 h 56"/>
                <a:gd name="T26" fmla="*/ 34 w 83"/>
                <a:gd name="T27" fmla="*/ 39 h 56"/>
                <a:gd name="T28" fmla="*/ 33 w 83"/>
                <a:gd name="T29" fmla="*/ 36 h 56"/>
                <a:gd name="T30" fmla="*/ 28 w 83"/>
                <a:gd name="T31" fmla="*/ 30 h 56"/>
                <a:gd name="T32" fmla="*/ 24 w 83"/>
                <a:gd name="T33" fmla="*/ 23 h 56"/>
                <a:gd name="T34" fmla="*/ 18 w 83"/>
                <a:gd name="T35" fmla="*/ 16 h 56"/>
                <a:gd name="T36" fmla="*/ 16 w 83"/>
                <a:gd name="T37" fmla="*/ 27 h 56"/>
                <a:gd name="T38" fmla="*/ 12 w 83"/>
                <a:gd name="T39" fmla="*/ 37 h 56"/>
                <a:gd name="T40" fmla="*/ 9 w 83"/>
                <a:gd name="T41" fmla="*/ 44 h 56"/>
                <a:gd name="T42" fmla="*/ 8 w 83"/>
                <a:gd name="T43" fmla="*/ 52 h 56"/>
                <a:gd name="T44" fmla="*/ 0 w 83"/>
                <a:gd name="T45" fmla="*/ 52 h 56"/>
                <a:gd name="T46" fmla="*/ 3 w 83"/>
                <a:gd name="T47" fmla="*/ 44 h 56"/>
                <a:gd name="T48" fmla="*/ 5 w 83"/>
                <a:gd name="T49" fmla="*/ 38 h 56"/>
                <a:gd name="T50" fmla="*/ 6 w 83"/>
                <a:gd name="T51" fmla="*/ 32 h 56"/>
                <a:gd name="T52" fmla="*/ 8 w 83"/>
                <a:gd name="T53" fmla="*/ 27 h 56"/>
                <a:gd name="T54" fmla="*/ 10 w 83"/>
                <a:gd name="T55" fmla="*/ 18 h 56"/>
                <a:gd name="T56" fmla="*/ 10 w 83"/>
                <a:gd name="T57" fmla="*/ 12 h 56"/>
                <a:gd name="T58" fmla="*/ 9 w 83"/>
                <a:gd name="T59" fmla="*/ 7 h 56"/>
                <a:gd name="T60" fmla="*/ 11 w 83"/>
                <a:gd name="T61" fmla="*/ 4 h 56"/>
                <a:gd name="T62" fmla="*/ 13 w 83"/>
                <a:gd name="T63" fmla="*/ 2 h 56"/>
                <a:gd name="T64" fmla="*/ 18 w 83"/>
                <a:gd name="T65" fmla="*/ 3 h 56"/>
                <a:gd name="T66" fmla="*/ 20 w 83"/>
                <a:gd name="T67" fmla="*/ 7 h 56"/>
                <a:gd name="T68" fmla="*/ 21 w 83"/>
                <a:gd name="T69" fmla="*/ 10 h 56"/>
                <a:gd name="T70" fmla="*/ 24 w 83"/>
                <a:gd name="T71" fmla="*/ 11 h 56"/>
                <a:gd name="T72" fmla="*/ 26 w 83"/>
                <a:gd name="T73" fmla="*/ 16 h 56"/>
                <a:gd name="T74" fmla="*/ 33 w 83"/>
                <a:gd name="T75" fmla="*/ 24 h 56"/>
                <a:gd name="T76" fmla="*/ 38 w 83"/>
                <a:gd name="T77" fmla="*/ 33 h 56"/>
                <a:gd name="T78" fmla="*/ 40 w 83"/>
                <a:gd name="T79" fmla="*/ 35 h 56"/>
                <a:gd name="T80" fmla="*/ 45 w 83"/>
                <a:gd name="T81" fmla="*/ 29 h 56"/>
                <a:gd name="T82" fmla="*/ 46 w 83"/>
                <a:gd name="T83" fmla="*/ 28 h 56"/>
                <a:gd name="T84" fmla="*/ 51 w 83"/>
                <a:gd name="T85" fmla="*/ 24 h 56"/>
                <a:gd name="T86" fmla="*/ 58 w 83"/>
                <a:gd name="T87" fmla="*/ 16 h 56"/>
                <a:gd name="T88" fmla="*/ 61 w 83"/>
                <a:gd name="T89" fmla="*/ 12 h 56"/>
                <a:gd name="T90" fmla="*/ 65 w 83"/>
                <a:gd name="T91" fmla="*/ 9 h 56"/>
                <a:gd name="T92" fmla="*/ 66 w 83"/>
                <a:gd name="T93" fmla="*/ 2 h 56"/>
                <a:gd name="T94" fmla="*/ 72 w 83"/>
                <a:gd name="T95" fmla="*/ 1 h 56"/>
                <a:gd name="T96" fmla="*/ 73 w 83"/>
                <a:gd name="T97" fmla="*/ 3 h 56"/>
                <a:gd name="T98" fmla="*/ 75 w 83"/>
                <a:gd name="T99" fmla="*/ 6 h 56"/>
                <a:gd name="T100" fmla="*/ 76 w 83"/>
                <a:gd name="T101" fmla="*/ 11 h 56"/>
                <a:gd name="T102" fmla="*/ 76 w 83"/>
                <a:gd name="T103" fmla="*/ 12 h 56"/>
                <a:gd name="T104" fmla="*/ 76 w 83"/>
                <a:gd name="T105" fmla="*/ 16 h 56"/>
                <a:gd name="T106" fmla="*/ 76 w 83"/>
                <a:gd name="T107" fmla="*/ 22 h 56"/>
                <a:gd name="T108" fmla="*/ 77 w 83"/>
                <a:gd name="T109" fmla="*/ 30 h 56"/>
                <a:gd name="T110" fmla="*/ 77 w 83"/>
                <a:gd name="T111" fmla="*/ 34 h 56"/>
                <a:gd name="T112" fmla="*/ 78 w 83"/>
                <a:gd name="T113" fmla="*/ 46 h 56"/>
                <a:gd name="T114" fmla="*/ 79 w 83"/>
                <a:gd name="T11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6">
                  <a:moveTo>
                    <a:pt x="79" y="56"/>
                  </a:moveTo>
                  <a:cubicBezTo>
                    <a:pt x="76" y="53"/>
                    <a:pt x="76" y="53"/>
                    <a:pt x="76" y="53"/>
                  </a:cubicBezTo>
                  <a:cubicBezTo>
                    <a:pt x="72" y="50"/>
                    <a:pt x="72" y="50"/>
                    <a:pt x="72" y="50"/>
                  </a:cubicBezTo>
                  <a:cubicBezTo>
                    <a:pt x="71" y="48"/>
                    <a:pt x="71" y="48"/>
                    <a:pt x="71" y="48"/>
                  </a:cubicBezTo>
                  <a:cubicBezTo>
                    <a:pt x="71" y="46"/>
                    <a:pt x="71" y="46"/>
                    <a:pt x="71" y="46"/>
                  </a:cubicBezTo>
                  <a:cubicBezTo>
                    <a:pt x="71" y="45"/>
                    <a:pt x="71" y="45"/>
                    <a:pt x="71" y="45"/>
                  </a:cubicBezTo>
                  <a:cubicBezTo>
                    <a:pt x="70" y="43"/>
                    <a:pt x="69" y="41"/>
                    <a:pt x="69" y="39"/>
                  </a:cubicBezTo>
                  <a:cubicBezTo>
                    <a:pt x="69" y="38"/>
                    <a:pt x="69" y="38"/>
                    <a:pt x="70" y="37"/>
                  </a:cubicBezTo>
                  <a:cubicBezTo>
                    <a:pt x="70" y="37"/>
                    <a:pt x="70" y="37"/>
                    <a:pt x="70" y="37"/>
                  </a:cubicBezTo>
                  <a:cubicBezTo>
                    <a:pt x="70" y="35"/>
                    <a:pt x="70" y="35"/>
                    <a:pt x="70" y="35"/>
                  </a:cubicBezTo>
                  <a:cubicBezTo>
                    <a:pt x="69" y="33"/>
                    <a:pt x="69" y="33"/>
                    <a:pt x="69" y="33"/>
                  </a:cubicBezTo>
                  <a:cubicBezTo>
                    <a:pt x="69" y="32"/>
                    <a:pt x="69" y="32"/>
                    <a:pt x="69" y="32"/>
                  </a:cubicBezTo>
                  <a:cubicBezTo>
                    <a:pt x="69" y="30"/>
                    <a:pt x="69" y="30"/>
                    <a:pt x="69" y="30"/>
                  </a:cubicBezTo>
                  <a:cubicBezTo>
                    <a:pt x="69" y="29"/>
                    <a:pt x="69" y="29"/>
                    <a:pt x="69" y="29"/>
                  </a:cubicBezTo>
                  <a:cubicBezTo>
                    <a:pt x="69" y="28"/>
                    <a:pt x="69" y="27"/>
                    <a:pt x="69" y="26"/>
                  </a:cubicBezTo>
                  <a:cubicBezTo>
                    <a:pt x="69" y="26"/>
                    <a:pt x="69" y="26"/>
                    <a:pt x="69" y="26"/>
                  </a:cubicBezTo>
                  <a:cubicBezTo>
                    <a:pt x="69" y="25"/>
                    <a:pt x="69" y="23"/>
                    <a:pt x="68" y="22"/>
                  </a:cubicBezTo>
                  <a:cubicBezTo>
                    <a:pt x="68" y="19"/>
                    <a:pt x="68" y="19"/>
                    <a:pt x="68" y="19"/>
                  </a:cubicBezTo>
                  <a:cubicBezTo>
                    <a:pt x="68" y="18"/>
                    <a:pt x="68" y="18"/>
                    <a:pt x="68" y="18"/>
                  </a:cubicBezTo>
                  <a:cubicBezTo>
                    <a:pt x="67" y="16"/>
                    <a:pt x="67" y="16"/>
                    <a:pt x="67" y="16"/>
                  </a:cubicBezTo>
                  <a:cubicBezTo>
                    <a:pt x="66" y="17"/>
                    <a:pt x="66" y="17"/>
                    <a:pt x="66" y="17"/>
                  </a:cubicBezTo>
                  <a:cubicBezTo>
                    <a:pt x="63" y="21"/>
                    <a:pt x="63" y="21"/>
                    <a:pt x="63" y="21"/>
                  </a:cubicBezTo>
                  <a:cubicBezTo>
                    <a:pt x="60" y="24"/>
                    <a:pt x="60" y="24"/>
                    <a:pt x="60" y="24"/>
                  </a:cubicBezTo>
                  <a:cubicBezTo>
                    <a:pt x="59" y="26"/>
                    <a:pt x="59" y="26"/>
                    <a:pt x="59" y="26"/>
                  </a:cubicBezTo>
                  <a:cubicBezTo>
                    <a:pt x="56" y="29"/>
                    <a:pt x="56" y="29"/>
                    <a:pt x="56" y="29"/>
                  </a:cubicBezTo>
                  <a:cubicBezTo>
                    <a:pt x="53" y="32"/>
                    <a:pt x="53" y="32"/>
                    <a:pt x="53" y="32"/>
                  </a:cubicBezTo>
                  <a:cubicBezTo>
                    <a:pt x="52" y="34"/>
                    <a:pt x="52" y="34"/>
                    <a:pt x="52" y="34"/>
                  </a:cubicBezTo>
                  <a:cubicBezTo>
                    <a:pt x="50" y="34"/>
                    <a:pt x="50" y="34"/>
                    <a:pt x="50" y="34"/>
                  </a:cubicBezTo>
                  <a:cubicBezTo>
                    <a:pt x="50" y="36"/>
                    <a:pt x="50" y="36"/>
                    <a:pt x="50" y="36"/>
                  </a:cubicBezTo>
                  <a:cubicBezTo>
                    <a:pt x="47" y="37"/>
                    <a:pt x="47" y="37"/>
                    <a:pt x="47" y="37"/>
                  </a:cubicBezTo>
                  <a:cubicBezTo>
                    <a:pt x="46" y="39"/>
                    <a:pt x="46" y="39"/>
                    <a:pt x="46" y="39"/>
                  </a:cubicBezTo>
                  <a:cubicBezTo>
                    <a:pt x="45" y="39"/>
                    <a:pt x="45" y="39"/>
                    <a:pt x="45" y="39"/>
                  </a:cubicBezTo>
                  <a:cubicBezTo>
                    <a:pt x="43" y="42"/>
                    <a:pt x="43" y="42"/>
                    <a:pt x="43" y="42"/>
                  </a:cubicBezTo>
                  <a:cubicBezTo>
                    <a:pt x="41" y="43"/>
                    <a:pt x="41" y="43"/>
                    <a:pt x="41" y="43"/>
                  </a:cubicBezTo>
                  <a:cubicBezTo>
                    <a:pt x="41" y="44"/>
                    <a:pt x="41" y="44"/>
                    <a:pt x="41" y="45"/>
                  </a:cubicBezTo>
                  <a:cubicBezTo>
                    <a:pt x="40" y="46"/>
                    <a:pt x="39" y="46"/>
                    <a:pt x="38" y="46"/>
                  </a:cubicBezTo>
                  <a:cubicBezTo>
                    <a:pt x="37" y="46"/>
                    <a:pt x="37" y="46"/>
                    <a:pt x="37" y="46"/>
                  </a:cubicBezTo>
                  <a:cubicBezTo>
                    <a:pt x="36" y="44"/>
                    <a:pt x="36" y="44"/>
                    <a:pt x="36" y="44"/>
                  </a:cubicBezTo>
                  <a:cubicBezTo>
                    <a:pt x="35" y="42"/>
                    <a:pt x="35" y="42"/>
                    <a:pt x="35" y="42"/>
                  </a:cubicBezTo>
                  <a:cubicBezTo>
                    <a:pt x="35" y="41"/>
                    <a:pt x="35" y="41"/>
                    <a:pt x="35" y="41"/>
                  </a:cubicBezTo>
                  <a:cubicBezTo>
                    <a:pt x="34" y="39"/>
                    <a:pt x="34" y="39"/>
                    <a:pt x="34" y="39"/>
                  </a:cubicBezTo>
                  <a:cubicBezTo>
                    <a:pt x="34" y="39"/>
                    <a:pt x="34" y="39"/>
                    <a:pt x="34" y="39"/>
                  </a:cubicBezTo>
                  <a:cubicBezTo>
                    <a:pt x="34" y="39"/>
                    <a:pt x="34" y="39"/>
                    <a:pt x="34" y="39"/>
                  </a:cubicBezTo>
                  <a:cubicBezTo>
                    <a:pt x="34" y="37"/>
                    <a:pt x="34" y="37"/>
                    <a:pt x="34" y="37"/>
                  </a:cubicBezTo>
                  <a:cubicBezTo>
                    <a:pt x="33" y="36"/>
                    <a:pt x="33" y="36"/>
                    <a:pt x="33" y="36"/>
                  </a:cubicBezTo>
                  <a:cubicBezTo>
                    <a:pt x="32" y="35"/>
                    <a:pt x="31" y="34"/>
                    <a:pt x="30" y="33"/>
                  </a:cubicBezTo>
                  <a:cubicBezTo>
                    <a:pt x="29" y="31"/>
                    <a:pt x="29" y="31"/>
                    <a:pt x="29" y="31"/>
                  </a:cubicBezTo>
                  <a:cubicBezTo>
                    <a:pt x="28" y="30"/>
                    <a:pt x="28" y="30"/>
                    <a:pt x="28" y="30"/>
                  </a:cubicBezTo>
                  <a:cubicBezTo>
                    <a:pt x="26" y="26"/>
                    <a:pt x="26" y="26"/>
                    <a:pt x="26" y="26"/>
                  </a:cubicBezTo>
                  <a:cubicBezTo>
                    <a:pt x="24" y="24"/>
                    <a:pt x="24" y="24"/>
                    <a:pt x="24" y="24"/>
                  </a:cubicBezTo>
                  <a:cubicBezTo>
                    <a:pt x="24" y="23"/>
                    <a:pt x="24" y="23"/>
                    <a:pt x="24" y="23"/>
                  </a:cubicBezTo>
                  <a:cubicBezTo>
                    <a:pt x="22" y="21"/>
                    <a:pt x="22" y="21"/>
                    <a:pt x="22" y="21"/>
                  </a:cubicBezTo>
                  <a:cubicBezTo>
                    <a:pt x="19" y="18"/>
                    <a:pt x="19" y="18"/>
                    <a:pt x="19" y="18"/>
                  </a:cubicBezTo>
                  <a:cubicBezTo>
                    <a:pt x="19" y="17"/>
                    <a:pt x="19" y="16"/>
                    <a:pt x="18" y="16"/>
                  </a:cubicBezTo>
                  <a:cubicBezTo>
                    <a:pt x="18" y="19"/>
                    <a:pt x="18" y="20"/>
                    <a:pt x="17" y="22"/>
                  </a:cubicBezTo>
                  <a:cubicBezTo>
                    <a:pt x="15" y="25"/>
                    <a:pt x="15" y="25"/>
                    <a:pt x="15" y="25"/>
                  </a:cubicBezTo>
                  <a:cubicBezTo>
                    <a:pt x="16" y="27"/>
                    <a:pt x="16" y="27"/>
                    <a:pt x="16" y="27"/>
                  </a:cubicBezTo>
                  <a:cubicBezTo>
                    <a:pt x="15" y="29"/>
                    <a:pt x="15" y="29"/>
                    <a:pt x="15" y="29"/>
                  </a:cubicBezTo>
                  <a:cubicBezTo>
                    <a:pt x="13" y="35"/>
                    <a:pt x="13" y="35"/>
                    <a:pt x="13" y="35"/>
                  </a:cubicBezTo>
                  <a:cubicBezTo>
                    <a:pt x="12" y="37"/>
                    <a:pt x="12" y="37"/>
                    <a:pt x="12" y="37"/>
                  </a:cubicBezTo>
                  <a:cubicBezTo>
                    <a:pt x="12" y="39"/>
                    <a:pt x="12" y="39"/>
                    <a:pt x="12" y="39"/>
                  </a:cubicBezTo>
                  <a:cubicBezTo>
                    <a:pt x="10" y="42"/>
                    <a:pt x="10" y="42"/>
                    <a:pt x="10" y="42"/>
                  </a:cubicBezTo>
                  <a:cubicBezTo>
                    <a:pt x="9" y="44"/>
                    <a:pt x="9" y="44"/>
                    <a:pt x="9" y="44"/>
                  </a:cubicBezTo>
                  <a:cubicBezTo>
                    <a:pt x="9" y="46"/>
                    <a:pt x="9" y="46"/>
                    <a:pt x="9" y="46"/>
                  </a:cubicBezTo>
                  <a:cubicBezTo>
                    <a:pt x="9" y="47"/>
                    <a:pt x="8" y="49"/>
                    <a:pt x="7" y="50"/>
                  </a:cubicBezTo>
                  <a:cubicBezTo>
                    <a:pt x="8" y="52"/>
                    <a:pt x="8" y="52"/>
                    <a:pt x="8" y="52"/>
                  </a:cubicBezTo>
                  <a:cubicBezTo>
                    <a:pt x="6" y="54"/>
                    <a:pt x="4" y="55"/>
                    <a:pt x="3" y="55"/>
                  </a:cubicBezTo>
                  <a:cubicBezTo>
                    <a:pt x="2" y="55"/>
                    <a:pt x="2" y="55"/>
                    <a:pt x="1" y="54"/>
                  </a:cubicBezTo>
                  <a:cubicBezTo>
                    <a:pt x="0" y="53"/>
                    <a:pt x="0" y="53"/>
                    <a:pt x="0" y="52"/>
                  </a:cubicBezTo>
                  <a:cubicBezTo>
                    <a:pt x="0" y="51"/>
                    <a:pt x="0" y="51"/>
                    <a:pt x="0" y="51"/>
                  </a:cubicBezTo>
                  <a:cubicBezTo>
                    <a:pt x="1" y="46"/>
                    <a:pt x="2" y="44"/>
                    <a:pt x="3" y="44"/>
                  </a:cubicBezTo>
                  <a:cubicBezTo>
                    <a:pt x="3" y="44"/>
                    <a:pt x="3" y="44"/>
                    <a:pt x="3" y="44"/>
                  </a:cubicBezTo>
                  <a:cubicBezTo>
                    <a:pt x="3" y="42"/>
                    <a:pt x="3" y="42"/>
                    <a:pt x="3" y="42"/>
                  </a:cubicBezTo>
                  <a:cubicBezTo>
                    <a:pt x="3" y="40"/>
                    <a:pt x="3" y="39"/>
                    <a:pt x="5" y="38"/>
                  </a:cubicBezTo>
                  <a:cubicBezTo>
                    <a:pt x="5" y="38"/>
                    <a:pt x="5" y="38"/>
                    <a:pt x="5" y="38"/>
                  </a:cubicBezTo>
                  <a:cubicBezTo>
                    <a:pt x="5" y="36"/>
                    <a:pt x="5" y="36"/>
                    <a:pt x="5" y="36"/>
                  </a:cubicBezTo>
                  <a:cubicBezTo>
                    <a:pt x="5" y="35"/>
                    <a:pt x="5" y="35"/>
                    <a:pt x="5" y="35"/>
                  </a:cubicBezTo>
                  <a:cubicBezTo>
                    <a:pt x="5" y="34"/>
                    <a:pt x="6" y="33"/>
                    <a:pt x="6" y="32"/>
                  </a:cubicBezTo>
                  <a:cubicBezTo>
                    <a:pt x="6" y="32"/>
                    <a:pt x="6" y="32"/>
                    <a:pt x="6" y="32"/>
                  </a:cubicBezTo>
                  <a:cubicBezTo>
                    <a:pt x="7" y="29"/>
                    <a:pt x="7" y="29"/>
                    <a:pt x="7" y="29"/>
                  </a:cubicBezTo>
                  <a:cubicBezTo>
                    <a:pt x="8" y="27"/>
                    <a:pt x="8" y="27"/>
                    <a:pt x="8" y="27"/>
                  </a:cubicBezTo>
                  <a:cubicBezTo>
                    <a:pt x="9" y="22"/>
                    <a:pt x="9" y="22"/>
                    <a:pt x="9" y="22"/>
                  </a:cubicBezTo>
                  <a:cubicBezTo>
                    <a:pt x="9" y="19"/>
                    <a:pt x="9" y="19"/>
                    <a:pt x="9" y="19"/>
                  </a:cubicBezTo>
                  <a:cubicBezTo>
                    <a:pt x="10" y="18"/>
                    <a:pt x="10" y="18"/>
                    <a:pt x="10" y="18"/>
                  </a:cubicBezTo>
                  <a:cubicBezTo>
                    <a:pt x="10" y="18"/>
                    <a:pt x="10" y="18"/>
                    <a:pt x="10" y="18"/>
                  </a:cubicBezTo>
                  <a:cubicBezTo>
                    <a:pt x="10" y="14"/>
                    <a:pt x="10" y="14"/>
                    <a:pt x="10" y="14"/>
                  </a:cubicBezTo>
                  <a:cubicBezTo>
                    <a:pt x="10" y="12"/>
                    <a:pt x="10" y="12"/>
                    <a:pt x="10" y="12"/>
                  </a:cubicBezTo>
                  <a:cubicBezTo>
                    <a:pt x="11" y="11"/>
                    <a:pt x="11" y="11"/>
                    <a:pt x="11" y="11"/>
                  </a:cubicBezTo>
                  <a:cubicBezTo>
                    <a:pt x="11" y="10"/>
                    <a:pt x="11" y="10"/>
                    <a:pt x="11" y="10"/>
                  </a:cubicBezTo>
                  <a:cubicBezTo>
                    <a:pt x="9" y="7"/>
                    <a:pt x="9" y="7"/>
                    <a:pt x="9" y="7"/>
                  </a:cubicBezTo>
                  <a:cubicBezTo>
                    <a:pt x="10" y="5"/>
                    <a:pt x="10" y="5"/>
                    <a:pt x="10" y="5"/>
                  </a:cubicBezTo>
                  <a:cubicBezTo>
                    <a:pt x="10" y="5"/>
                    <a:pt x="10" y="5"/>
                    <a:pt x="10" y="5"/>
                  </a:cubicBezTo>
                  <a:cubicBezTo>
                    <a:pt x="11" y="4"/>
                    <a:pt x="11" y="4"/>
                    <a:pt x="11" y="4"/>
                  </a:cubicBezTo>
                  <a:cubicBezTo>
                    <a:pt x="11" y="3"/>
                    <a:pt x="11" y="3"/>
                    <a:pt x="11" y="3"/>
                  </a:cubicBezTo>
                  <a:cubicBezTo>
                    <a:pt x="12" y="2"/>
                    <a:pt x="12" y="2"/>
                    <a:pt x="12" y="2"/>
                  </a:cubicBezTo>
                  <a:cubicBezTo>
                    <a:pt x="13" y="2"/>
                    <a:pt x="13" y="2"/>
                    <a:pt x="13" y="2"/>
                  </a:cubicBezTo>
                  <a:cubicBezTo>
                    <a:pt x="14" y="1"/>
                    <a:pt x="14" y="1"/>
                    <a:pt x="14" y="1"/>
                  </a:cubicBezTo>
                  <a:cubicBezTo>
                    <a:pt x="16" y="1"/>
                    <a:pt x="16" y="1"/>
                    <a:pt x="16" y="1"/>
                  </a:cubicBezTo>
                  <a:cubicBezTo>
                    <a:pt x="18" y="3"/>
                    <a:pt x="18" y="3"/>
                    <a:pt x="18" y="3"/>
                  </a:cubicBezTo>
                  <a:cubicBezTo>
                    <a:pt x="18" y="4"/>
                    <a:pt x="18" y="4"/>
                    <a:pt x="18" y="4"/>
                  </a:cubicBezTo>
                  <a:cubicBezTo>
                    <a:pt x="19" y="4"/>
                    <a:pt x="19" y="4"/>
                    <a:pt x="19" y="4"/>
                  </a:cubicBezTo>
                  <a:cubicBezTo>
                    <a:pt x="20" y="7"/>
                    <a:pt x="20" y="7"/>
                    <a:pt x="20" y="7"/>
                  </a:cubicBezTo>
                  <a:cubicBezTo>
                    <a:pt x="20" y="7"/>
                    <a:pt x="20" y="7"/>
                    <a:pt x="20" y="7"/>
                  </a:cubicBezTo>
                  <a:cubicBezTo>
                    <a:pt x="21" y="9"/>
                    <a:pt x="21" y="9"/>
                    <a:pt x="21" y="9"/>
                  </a:cubicBezTo>
                  <a:cubicBezTo>
                    <a:pt x="21" y="10"/>
                    <a:pt x="21" y="10"/>
                    <a:pt x="21" y="10"/>
                  </a:cubicBezTo>
                  <a:cubicBezTo>
                    <a:pt x="22" y="10"/>
                    <a:pt x="22" y="10"/>
                    <a:pt x="22" y="10"/>
                  </a:cubicBezTo>
                  <a:cubicBezTo>
                    <a:pt x="22" y="10"/>
                    <a:pt x="22" y="10"/>
                    <a:pt x="23" y="10"/>
                  </a:cubicBezTo>
                  <a:cubicBezTo>
                    <a:pt x="23" y="10"/>
                    <a:pt x="24" y="11"/>
                    <a:pt x="24" y="11"/>
                  </a:cubicBezTo>
                  <a:cubicBezTo>
                    <a:pt x="25" y="13"/>
                    <a:pt x="25" y="13"/>
                    <a:pt x="25" y="13"/>
                  </a:cubicBezTo>
                  <a:cubicBezTo>
                    <a:pt x="26" y="14"/>
                    <a:pt x="26" y="14"/>
                    <a:pt x="26" y="14"/>
                  </a:cubicBezTo>
                  <a:cubicBezTo>
                    <a:pt x="26" y="16"/>
                    <a:pt x="26" y="16"/>
                    <a:pt x="26" y="16"/>
                  </a:cubicBezTo>
                  <a:cubicBezTo>
                    <a:pt x="31" y="20"/>
                    <a:pt x="31" y="20"/>
                    <a:pt x="31" y="20"/>
                  </a:cubicBezTo>
                  <a:cubicBezTo>
                    <a:pt x="32" y="23"/>
                    <a:pt x="32" y="23"/>
                    <a:pt x="32" y="23"/>
                  </a:cubicBezTo>
                  <a:cubicBezTo>
                    <a:pt x="33" y="24"/>
                    <a:pt x="33" y="24"/>
                    <a:pt x="33" y="24"/>
                  </a:cubicBezTo>
                  <a:cubicBezTo>
                    <a:pt x="35" y="28"/>
                    <a:pt x="35" y="28"/>
                    <a:pt x="35" y="28"/>
                  </a:cubicBezTo>
                  <a:cubicBezTo>
                    <a:pt x="38" y="34"/>
                    <a:pt x="38" y="34"/>
                    <a:pt x="38" y="34"/>
                  </a:cubicBezTo>
                  <a:cubicBezTo>
                    <a:pt x="38" y="33"/>
                    <a:pt x="38" y="33"/>
                    <a:pt x="38" y="33"/>
                  </a:cubicBezTo>
                  <a:cubicBezTo>
                    <a:pt x="38" y="33"/>
                    <a:pt x="38" y="34"/>
                    <a:pt x="39" y="34"/>
                  </a:cubicBezTo>
                  <a:cubicBezTo>
                    <a:pt x="39" y="35"/>
                    <a:pt x="39" y="35"/>
                    <a:pt x="39" y="35"/>
                  </a:cubicBezTo>
                  <a:cubicBezTo>
                    <a:pt x="40" y="35"/>
                    <a:pt x="40" y="35"/>
                    <a:pt x="40" y="35"/>
                  </a:cubicBezTo>
                  <a:cubicBezTo>
                    <a:pt x="41" y="33"/>
                    <a:pt x="41" y="33"/>
                    <a:pt x="41" y="33"/>
                  </a:cubicBezTo>
                  <a:cubicBezTo>
                    <a:pt x="43" y="31"/>
                    <a:pt x="43" y="31"/>
                    <a:pt x="43" y="31"/>
                  </a:cubicBezTo>
                  <a:cubicBezTo>
                    <a:pt x="45" y="30"/>
                    <a:pt x="45" y="29"/>
                    <a:pt x="45" y="29"/>
                  </a:cubicBezTo>
                  <a:cubicBezTo>
                    <a:pt x="45" y="28"/>
                    <a:pt x="45" y="28"/>
                    <a:pt x="45" y="28"/>
                  </a:cubicBezTo>
                  <a:cubicBezTo>
                    <a:pt x="45" y="28"/>
                    <a:pt x="45" y="28"/>
                    <a:pt x="45" y="28"/>
                  </a:cubicBezTo>
                  <a:cubicBezTo>
                    <a:pt x="46" y="28"/>
                    <a:pt x="46" y="28"/>
                    <a:pt x="46" y="28"/>
                  </a:cubicBezTo>
                  <a:cubicBezTo>
                    <a:pt x="47" y="27"/>
                    <a:pt x="47" y="27"/>
                    <a:pt x="48" y="27"/>
                  </a:cubicBezTo>
                  <a:cubicBezTo>
                    <a:pt x="48" y="26"/>
                    <a:pt x="49" y="25"/>
                    <a:pt x="50" y="24"/>
                  </a:cubicBezTo>
                  <a:cubicBezTo>
                    <a:pt x="51" y="24"/>
                    <a:pt x="51" y="24"/>
                    <a:pt x="51" y="24"/>
                  </a:cubicBezTo>
                  <a:cubicBezTo>
                    <a:pt x="51" y="23"/>
                    <a:pt x="51" y="23"/>
                    <a:pt x="51" y="23"/>
                  </a:cubicBezTo>
                  <a:cubicBezTo>
                    <a:pt x="52" y="21"/>
                    <a:pt x="53" y="20"/>
                    <a:pt x="55" y="19"/>
                  </a:cubicBezTo>
                  <a:cubicBezTo>
                    <a:pt x="55" y="18"/>
                    <a:pt x="56" y="17"/>
                    <a:pt x="58" y="16"/>
                  </a:cubicBezTo>
                  <a:cubicBezTo>
                    <a:pt x="60" y="14"/>
                    <a:pt x="60" y="14"/>
                    <a:pt x="60" y="14"/>
                  </a:cubicBezTo>
                  <a:cubicBezTo>
                    <a:pt x="60" y="12"/>
                    <a:pt x="60" y="12"/>
                    <a:pt x="60" y="12"/>
                  </a:cubicBezTo>
                  <a:cubicBezTo>
                    <a:pt x="61" y="12"/>
                    <a:pt x="61" y="12"/>
                    <a:pt x="61" y="12"/>
                  </a:cubicBezTo>
                  <a:cubicBezTo>
                    <a:pt x="62" y="11"/>
                    <a:pt x="63" y="10"/>
                    <a:pt x="63" y="9"/>
                  </a:cubicBezTo>
                  <a:cubicBezTo>
                    <a:pt x="65" y="9"/>
                    <a:pt x="65" y="9"/>
                    <a:pt x="65" y="9"/>
                  </a:cubicBezTo>
                  <a:cubicBezTo>
                    <a:pt x="65" y="9"/>
                    <a:pt x="65" y="9"/>
                    <a:pt x="65" y="9"/>
                  </a:cubicBezTo>
                  <a:cubicBezTo>
                    <a:pt x="65" y="7"/>
                    <a:pt x="65" y="7"/>
                    <a:pt x="65" y="7"/>
                  </a:cubicBezTo>
                  <a:cubicBezTo>
                    <a:pt x="64" y="5"/>
                    <a:pt x="64" y="5"/>
                    <a:pt x="64" y="5"/>
                  </a:cubicBezTo>
                  <a:cubicBezTo>
                    <a:pt x="66" y="2"/>
                    <a:pt x="66" y="2"/>
                    <a:pt x="66" y="2"/>
                  </a:cubicBezTo>
                  <a:cubicBezTo>
                    <a:pt x="66" y="0"/>
                    <a:pt x="66" y="0"/>
                    <a:pt x="66" y="0"/>
                  </a:cubicBezTo>
                  <a:cubicBezTo>
                    <a:pt x="68" y="0"/>
                    <a:pt x="69" y="0"/>
                    <a:pt x="69" y="0"/>
                  </a:cubicBezTo>
                  <a:cubicBezTo>
                    <a:pt x="69" y="0"/>
                    <a:pt x="70" y="0"/>
                    <a:pt x="72" y="1"/>
                  </a:cubicBezTo>
                  <a:cubicBezTo>
                    <a:pt x="72" y="2"/>
                    <a:pt x="72" y="2"/>
                    <a:pt x="72" y="2"/>
                  </a:cubicBezTo>
                  <a:cubicBezTo>
                    <a:pt x="73" y="2"/>
                    <a:pt x="73" y="2"/>
                    <a:pt x="73" y="2"/>
                  </a:cubicBezTo>
                  <a:cubicBezTo>
                    <a:pt x="73" y="3"/>
                    <a:pt x="73" y="3"/>
                    <a:pt x="73" y="3"/>
                  </a:cubicBezTo>
                  <a:cubicBezTo>
                    <a:pt x="74" y="4"/>
                    <a:pt x="74" y="4"/>
                    <a:pt x="74" y="4"/>
                  </a:cubicBezTo>
                  <a:cubicBezTo>
                    <a:pt x="74" y="5"/>
                    <a:pt x="74" y="5"/>
                    <a:pt x="74" y="5"/>
                  </a:cubicBezTo>
                  <a:cubicBezTo>
                    <a:pt x="75" y="5"/>
                    <a:pt x="75" y="6"/>
                    <a:pt x="75" y="6"/>
                  </a:cubicBezTo>
                  <a:cubicBezTo>
                    <a:pt x="75" y="7"/>
                    <a:pt x="75" y="7"/>
                    <a:pt x="75" y="7"/>
                  </a:cubicBezTo>
                  <a:cubicBezTo>
                    <a:pt x="75" y="9"/>
                    <a:pt x="75" y="9"/>
                    <a:pt x="75" y="9"/>
                  </a:cubicBezTo>
                  <a:cubicBezTo>
                    <a:pt x="75" y="9"/>
                    <a:pt x="75" y="10"/>
                    <a:pt x="76" y="11"/>
                  </a:cubicBezTo>
                  <a:cubicBezTo>
                    <a:pt x="76" y="11"/>
                    <a:pt x="76" y="11"/>
                    <a:pt x="76" y="11"/>
                  </a:cubicBezTo>
                  <a:cubicBezTo>
                    <a:pt x="75" y="12"/>
                    <a:pt x="75" y="12"/>
                    <a:pt x="75" y="12"/>
                  </a:cubicBezTo>
                  <a:cubicBezTo>
                    <a:pt x="76" y="12"/>
                    <a:pt x="76" y="12"/>
                    <a:pt x="76" y="12"/>
                  </a:cubicBezTo>
                  <a:cubicBezTo>
                    <a:pt x="76" y="13"/>
                    <a:pt x="76" y="13"/>
                    <a:pt x="76" y="13"/>
                  </a:cubicBezTo>
                  <a:cubicBezTo>
                    <a:pt x="77" y="15"/>
                    <a:pt x="77" y="15"/>
                    <a:pt x="77" y="15"/>
                  </a:cubicBezTo>
                  <a:cubicBezTo>
                    <a:pt x="76" y="16"/>
                    <a:pt x="76" y="16"/>
                    <a:pt x="76" y="16"/>
                  </a:cubicBezTo>
                  <a:cubicBezTo>
                    <a:pt x="76" y="18"/>
                    <a:pt x="76" y="18"/>
                    <a:pt x="76" y="18"/>
                  </a:cubicBezTo>
                  <a:cubicBezTo>
                    <a:pt x="76" y="20"/>
                    <a:pt x="76" y="20"/>
                    <a:pt x="76" y="20"/>
                  </a:cubicBezTo>
                  <a:cubicBezTo>
                    <a:pt x="76" y="22"/>
                    <a:pt x="76" y="22"/>
                    <a:pt x="76" y="22"/>
                  </a:cubicBezTo>
                  <a:cubicBezTo>
                    <a:pt x="77" y="25"/>
                    <a:pt x="77" y="25"/>
                    <a:pt x="77" y="25"/>
                  </a:cubicBezTo>
                  <a:cubicBezTo>
                    <a:pt x="77" y="27"/>
                    <a:pt x="78" y="28"/>
                    <a:pt x="78" y="29"/>
                  </a:cubicBezTo>
                  <a:cubicBezTo>
                    <a:pt x="78" y="29"/>
                    <a:pt x="77" y="30"/>
                    <a:pt x="77" y="30"/>
                  </a:cubicBezTo>
                  <a:cubicBezTo>
                    <a:pt x="77" y="31"/>
                    <a:pt x="78" y="31"/>
                    <a:pt x="78" y="32"/>
                  </a:cubicBezTo>
                  <a:cubicBezTo>
                    <a:pt x="78" y="32"/>
                    <a:pt x="77" y="33"/>
                    <a:pt x="77" y="33"/>
                  </a:cubicBezTo>
                  <a:cubicBezTo>
                    <a:pt x="77" y="34"/>
                    <a:pt x="77" y="34"/>
                    <a:pt x="77" y="34"/>
                  </a:cubicBezTo>
                  <a:cubicBezTo>
                    <a:pt x="77" y="40"/>
                    <a:pt x="77" y="40"/>
                    <a:pt x="77" y="40"/>
                  </a:cubicBezTo>
                  <a:cubicBezTo>
                    <a:pt x="78" y="43"/>
                    <a:pt x="78" y="43"/>
                    <a:pt x="78" y="43"/>
                  </a:cubicBezTo>
                  <a:cubicBezTo>
                    <a:pt x="78" y="46"/>
                    <a:pt x="78" y="46"/>
                    <a:pt x="78" y="46"/>
                  </a:cubicBezTo>
                  <a:cubicBezTo>
                    <a:pt x="79" y="47"/>
                    <a:pt x="79" y="48"/>
                    <a:pt x="79" y="48"/>
                  </a:cubicBezTo>
                  <a:cubicBezTo>
                    <a:pt x="81" y="50"/>
                    <a:pt x="83" y="51"/>
                    <a:pt x="83" y="53"/>
                  </a:cubicBezTo>
                  <a:cubicBezTo>
                    <a:pt x="82" y="54"/>
                    <a:pt x="81" y="55"/>
                    <a:pt x="79"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noEditPoints="1"/>
            </p:cNvSpPr>
            <p:nvPr userDrawn="1"/>
          </p:nvSpPr>
          <p:spPr bwMode="auto">
            <a:xfrm>
              <a:off x="266" y="409"/>
              <a:ext cx="84" cy="104"/>
            </a:xfrm>
            <a:custGeom>
              <a:avLst/>
              <a:gdLst>
                <a:gd name="T0" fmla="*/ 40 w 41"/>
                <a:gd name="T1" fmla="*/ 12 h 50"/>
                <a:gd name="T2" fmla="*/ 39 w 41"/>
                <a:gd name="T3" fmla="*/ 15 h 50"/>
                <a:gd name="T4" fmla="*/ 38 w 41"/>
                <a:gd name="T5" fmla="*/ 18 h 50"/>
                <a:gd name="T6" fmla="*/ 39 w 41"/>
                <a:gd name="T7" fmla="*/ 21 h 50"/>
                <a:gd name="T8" fmla="*/ 38 w 41"/>
                <a:gd name="T9" fmla="*/ 24 h 50"/>
                <a:gd name="T10" fmla="*/ 38 w 41"/>
                <a:gd name="T11" fmla="*/ 27 h 50"/>
                <a:gd name="T12" fmla="*/ 38 w 41"/>
                <a:gd name="T13" fmla="*/ 32 h 50"/>
                <a:gd name="T14" fmla="*/ 37 w 41"/>
                <a:gd name="T15" fmla="*/ 35 h 50"/>
                <a:gd name="T16" fmla="*/ 37 w 41"/>
                <a:gd name="T17" fmla="*/ 38 h 50"/>
                <a:gd name="T18" fmla="*/ 37 w 41"/>
                <a:gd name="T19" fmla="*/ 40 h 50"/>
                <a:gd name="T20" fmla="*/ 39 w 41"/>
                <a:gd name="T21" fmla="*/ 44 h 50"/>
                <a:gd name="T22" fmla="*/ 39 w 41"/>
                <a:gd name="T23" fmla="*/ 47 h 50"/>
                <a:gd name="T24" fmla="*/ 35 w 41"/>
                <a:gd name="T25" fmla="*/ 49 h 50"/>
                <a:gd name="T26" fmla="*/ 31 w 41"/>
                <a:gd name="T27" fmla="*/ 44 h 50"/>
                <a:gd name="T28" fmla="*/ 30 w 41"/>
                <a:gd name="T29" fmla="*/ 34 h 50"/>
                <a:gd name="T30" fmla="*/ 28 w 41"/>
                <a:gd name="T31" fmla="*/ 30 h 50"/>
                <a:gd name="T32" fmla="*/ 25 w 41"/>
                <a:gd name="T33" fmla="*/ 35 h 50"/>
                <a:gd name="T34" fmla="*/ 20 w 41"/>
                <a:gd name="T35" fmla="*/ 41 h 50"/>
                <a:gd name="T36" fmla="*/ 12 w 41"/>
                <a:gd name="T37" fmla="*/ 48 h 50"/>
                <a:gd name="T38" fmla="*/ 5 w 41"/>
                <a:gd name="T39" fmla="*/ 48 h 50"/>
                <a:gd name="T40" fmla="*/ 1 w 41"/>
                <a:gd name="T41" fmla="*/ 40 h 50"/>
                <a:gd name="T42" fmla="*/ 1 w 41"/>
                <a:gd name="T43" fmla="*/ 36 h 50"/>
                <a:gd name="T44" fmla="*/ 2 w 41"/>
                <a:gd name="T45" fmla="*/ 30 h 50"/>
                <a:gd name="T46" fmla="*/ 2 w 41"/>
                <a:gd name="T47" fmla="*/ 26 h 50"/>
                <a:gd name="T48" fmla="*/ 2 w 41"/>
                <a:gd name="T49" fmla="*/ 24 h 50"/>
                <a:gd name="T50" fmla="*/ 5 w 41"/>
                <a:gd name="T51" fmla="*/ 19 h 50"/>
                <a:gd name="T52" fmla="*/ 5 w 41"/>
                <a:gd name="T53" fmla="*/ 17 h 50"/>
                <a:gd name="T54" fmla="*/ 7 w 41"/>
                <a:gd name="T55" fmla="*/ 11 h 50"/>
                <a:gd name="T56" fmla="*/ 7 w 41"/>
                <a:gd name="T57" fmla="*/ 9 h 50"/>
                <a:gd name="T58" fmla="*/ 14 w 41"/>
                <a:gd name="T59" fmla="*/ 2 h 50"/>
                <a:gd name="T60" fmla="*/ 25 w 41"/>
                <a:gd name="T61" fmla="*/ 1 h 50"/>
                <a:gd name="T62" fmla="*/ 31 w 41"/>
                <a:gd name="T63" fmla="*/ 3 h 50"/>
                <a:gd name="T64" fmla="*/ 35 w 41"/>
                <a:gd name="T65" fmla="*/ 5 h 50"/>
                <a:gd name="T66" fmla="*/ 41 w 41"/>
                <a:gd name="T67" fmla="*/ 7 h 50"/>
                <a:gd name="T68" fmla="*/ 31 w 41"/>
                <a:gd name="T69" fmla="*/ 11 h 50"/>
                <a:gd name="T70" fmla="*/ 24 w 41"/>
                <a:gd name="T71" fmla="*/ 8 h 50"/>
                <a:gd name="T72" fmla="*/ 22 w 41"/>
                <a:gd name="T73" fmla="*/ 8 h 50"/>
                <a:gd name="T74" fmla="*/ 17 w 41"/>
                <a:gd name="T75" fmla="*/ 9 h 50"/>
                <a:gd name="T76" fmla="*/ 14 w 41"/>
                <a:gd name="T77" fmla="*/ 12 h 50"/>
                <a:gd name="T78" fmla="*/ 14 w 41"/>
                <a:gd name="T79" fmla="*/ 17 h 50"/>
                <a:gd name="T80" fmla="*/ 11 w 41"/>
                <a:gd name="T81" fmla="*/ 23 h 50"/>
                <a:gd name="T82" fmla="*/ 10 w 41"/>
                <a:gd name="T83" fmla="*/ 26 h 50"/>
                <a:gd name="T84" fmla="*/ 9 w 41"/>
                <a:gd name="T85" fmla="*/ 29 h 50"/>
                <a:gd name="T86" fmla="*/ 9 w 41"/>
                <a:gd name="T87" fmla="*/ 32 h 50"/>
                <a:gd name="T88" fmla="*/ 8 w 41"/>
                <a:gd name="T89" fmla="*/ 35 h 50"/>
                <a:gd name="T90" fmla="*/ 7 w 41"/>
                <a:gd name="T91" fmla="*/ 41 h 50"/>
                <a:gd name="T92" fmla="*/ 8 w 41"/>
                <a:gd name="T93" fmla="*/ 41 h 50"/>
                <a:gd name="T94" fmla="*/ 10 w 41"/>
                <a:gd name="T95" fmla="*/ 39 h 50"/>
                <a:gd name="T96" fmla="*/ 17 w 41"/>
                <a:gd name="T97" fmla="*/ 33 h 50"/>
                <a:gd name="T98" fmla="*/ 20 w 41"/>
                <a:gd name="T99" fmla="*/ 29 h 50"/>
                <a:gd name="T100" fmla="*/ 22 w 41"/>
                <a:gd name="T101" fmla="*/ 27 h 50"/>
                <a:gd name="T102" fmla="*/ 29 w 41"/>
                <a:gd name="T103" fmla="*/ 18 h 50"/>
                <a:gd name="T104" fmla="*/ 31 w 41"/>
                <a:gd name="T105" fmla="*/ 15 h 50"/>
                <a:gd name="T106" fmla="*/ 32 w 41"/>
                <a:gd name="T107"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50">
                  <a:moveTo>
                    <a:pt x="40" y="8"/>
                  </a:moveTo>
                  <a:cubicBezTo>
                    <a:pt x="41" y="11"/>
                    <a:pt x="41" y="11"/>
                    <a:pt x="41" y="11"/>
                  </a:cubicBezTo>
                  <a:cubicBezTo>
                    <a:pt x="40" y="12"/>
                    <a:pt x="40" y="12"/>
                    <a:pt x="40" y="12"/>
                  </a:cubicBezTo>
                  <a:cubicBezTo>
                    <a:pt x="39" y="14"/>
                    <a:pt x="39" y="14"/>
                    <a:pt x="39" y="14"/>
                  </a:cubicBezTo>
                  <a:cubicBezTo>
                    <a:pt x="39" y="15"/>
                    <a:pt x="39" y="15"/>
                    <a:pt x="39" y="15"/>
                  </a:cubicBezTo>
                  <a:cubicBezTo>
                    <a:pt x="39" y="15"/>
                    <a:pt x="39" y="15"/>
                    <a:pt x="39" y="15"/>
                  </a:cubicBezTo>
                  <a:cubicBezTo>
                    <a:pt x="39" y="16"/>
                    <a:pt x="39" y="17"/>
                    <a:pt x="39" y="17"/>
                  </a:cubicBezTo>
                  <a:cubicBezTo>
                    <a:pt x="38" y="18"/>
                    <a:pt x="38" y="18"/>
                    <a:pt x="38" y="18"/>
                  </a:cubicBezTo>
                  <a:cubicBezTo>
                    <a:pt x="38" y="18"/>
                    <a:pt x="38" y="18"/>
                    <a:pt x="38" y="18"/>
                  </a:cubicBezTo>
                  <a:cubicBezTo>
                    <a:pt x="39" y="19"/>
                    <a:pt x="39" y="19"/>
                    <a:pt x="39" y="19"/>
                  </a:cubicBezTo>
                  <a:cubicBezTo>
                    <a:pt x="39" y="20"/>
                    <a:pt x="39" y="20"/>
                    <a:pt x="39" y="20"/>
                  </a:cubicBezTo>
                  <a:cubicBezTo>
                    <a:pt x="39" y="21"/>
                    <a:pt x="39" y="21"/>
                    <a:pt x="39" y="21"/>
                  </a:cubicBezTo>
                  <a:cubicBezTo>
                    <a:pt x="38" y="22"/>
                    <a:pt x="38" y="22"/>
                    <a:pt x="38" y="22"/>
                  </a:cubicBezTo>
                  <a:cubicBezTo>
                    <a:pt x="39" y="23"/>
                    <a:pt x="39" y="23"/>
                    <a:pt x="39" y="23"/>
                  </a:cubicBezTo>
                  <a:cubicBezTo>
                    <a:pt x="38" y="24"/>
                    <a:pt x="38" y="24"/>
                    <a:pt x="38" y="24"/>
                  </a:cubicBezTo>
                  <a:cubicBezTo>
                    <a:pt x="38" y="25"/>
                    <a:pt x="38" y="25"/>
                    <a:pt x="38" y="25"/>
                  </a:cubicBezTo>
                  <a:cubicBezTo>
                    <a:pt x="39" y="26"/>
                    <a:pt x="39" y="26"/>
                    <a:pt x="39" y="26"/>
                  </a:cubicBezTo>
                  <a:cubicBezTo>
                    <a:pt x="38" y="27"/>
                    <a:pt x="38" y="27"/>
                    <a:pt x="38" y="27"/>
                  </a:cubicBezTo>
                  <a:cubicBezTo>
                    <a:pt x="38" y="28"/>
                    <a:pt x="38" y="28"/>
                    <a:pt x="38" y="28"/>
                  </a:cubicBezTo>
                  <a:cubicBezTo>
                    <a:pt x="37" y="30"/>
                    <a:pt x="37" y="30"/>
                    <a:pt x="37" y="30"/>
                  </a:cubicBezTo>
                  <a:cubicBezTo>
                    <a:pt x="38" y="32"/>
                    <a:pt x="38" y="32"/>
                    <a:pt x="38" y="32"/>
                  </a:cubicBezTo>
                  <a:cubicBezTo>
                    <a:pt x="37" y="32"/>
                    <a:pt x="37" y="32"/>
                    <a:pt x="37" y="32"/>
                  </a:cubicBezTo>
                  <a:cubicBezTo>
                    <a:pt x="38" y="33"/>
                    <a:pt x="38" y="33"/>
                    <a:pt x="38" y="33"/>
                  </a:cubicBezTo>
                  <a:cubicBezTo>
                    <a:pt x="37" y="35"/>
                    <a:pt x="37" y="35"/>
                    <a:pt x="37" y="35"/>
                  </a:cubicBezTo>
                  <a:cubicBezTo>
                    <a:pt x="36" y="36"/>
                    <a:pt x="36" y="36"/>
                    <a:pt x="36" y="36"/>
                  </a:cubicBezTo>
                  <a:cubicBezTo>
                    <a:pt x="37" y="36"/>
                    <a:pt x="37" y="36"/>
                    <a:pt x="37" y="36"/>
                  </a:cubicBezTo>
                  <a:cubicBezTo>
                    <a:pt x="37" y="38"/>
                    <a:pt x="37" y="38"/>
                    <a:pt x="37" y="38"/>
                  </a:cubicBezTo>
                  <a:cubicBezTo>
                    <a:pt x="37" y="39"/>
                    <a:pt x="37" y="39"/>
                    <a:pt x="37" y="39"/>
                  </a:cubicBezTo>
                  <a:cubicBezTo>
                    <a:pt x="37" y="39"/>
                    <a:pt x="37" y="39"/>
                    <a:pt x="37" y="40"/>
                  </a:cubicBezTo>
                  <a:cubicBezTo>
                    <a:pt x="37" y="40"/>
                    <a:pt x="37" y="40"/>
                    <a:pt x="37" y="40"/>
                  </a:cubicBezTo>
                  <a:cubicBezTo>
                    <a:pt x="38" y="40"/>
                    <a:pt x="38" y="40"/>
                    <a:pt x="38" y="40"/>
                  </a:cubicBezTo>
                  <a:cubicBezTo>
                    <a:pt x="40" y="42"/>
                    <a:pt x="40" y="42"/>
                    <a:pt x="40" y="42"/>
                  </a:cubicBezTo>
                  <a:cubicBezTo>
                    <a:pt x="39" y="44"/>
                    <a:pt x="39" y="44"/>
                    <a:pt x="39" y="44"/>
                  </a:cubicBezTo>
                  <a:cubicBezTo>
                    <a:pt x="40" y="44"/>
                    <a:pt x="40" y="44"/>
                    <a:pt x="40" y="44"/>
                  </a:cubicBezTo>
                  <a:cubicBezTo>
                    <a:pt x="40" y="44"/>
                    <a:pt x="41" y="45"/>
                    <a:pt x="41" y="46"/>
                  </a:cubicBezTo>
                  <a:cubicBezTo>
                    <a:pt x="39" y="47"/>
                    <a:pt x="39" y="47"/>
                    <a:pt x="39" y="47"/>
                  </a:cubicBezTo>
                  <a:cubicBezTo>
                    <a:pt x="39" y="48"/>
                    <a:pt x="38" y="48"/>
                    <a:pt x="37" y="49"/>
                  </a:cubicBezTo>
                  <a:cubicBezTo>
                    <a:pt x="36" y="50"/>
                    <a:pt x="36" y="50"/>
                    <a:pt x="36" y="50"/>
                  </a:cubicBezTo>
                  <a:cubicBezTo>
                    <a:pt x="35" y="49"/>
                    <a:pt x="35" y="49"/>
                    <a:pt x="35" y="49"/>
                  </a:cubicBezTo>
                  <a:cubicBezTo>
                    <a:pt x="34" y="50"/>
                    <a:pt x="34" y="50"/>
                    <a:pt x="34" y="50"/>
                  </a:cubicBezTo>
                  <a:cubicBezTo>
                    <a:pt x="31" y="46"/>
                    <a:pt x="31" y="46"/>
                    <a:pt x="31" y="46"/>
                  </a:cubicBezTo>
                  <a:cubicBezTo>
                    <a:pt x="31" y="44"/>
                    <a:pt x="31" y="44"/>
                    <a:pt x="31" y="44"/>
                  </a:cubicBezTo>
                  <a:cubicBezTo>
                    <a:pt x="30" y="43"/>
                    <a:pt x="30" y="42"/>
                    <a:pt x="30" y="41"/>
                  </a:cubicBezTo>
                  <a:cubicBezTo>
                    <a:pt x="30" y="40"/>
                    <a:pt x="30" y="40"/>
                    <a:pt x="30" y="40"/>
                  </a:cubicBezTo>
                  <a:cubicBezTo>
                    <a:pt x="30" y="34"/>
                    <a:pt x="30" y="34"/>
                    <a:pt x="30" y="34"/>
                  </a:cubicBezTo>
                  <a:cubicBezTo>
                    <a:pt x="30" y="30"/>
                    <a:pt x="30" y="30"/>
                    <a:pt x="30" y="30"/>
                  </a:cubicBezTo>
                  <a:cubicBezTo>
                    <a:pt x="30" y="27"/>
                    <a:pt x="30" y="27"/>
                    <a:pt x="30" y="27"/>
                  </a:cubicBezTo>
                  <a:cubicBezTo>
                    <a:pt x="28" y="30"/>
                    <a:pt x="28" y="30"/>
                    <a:pt x="28" y="30"/>
                  </a:cubicBezTo>
                  <a:cubicBezTo>
                    <a:pt x="27" y="33"/>
                    <a:pt x="27" y="33"/>
                    <a:pt x="27" y="33"/>
                  </a:cubicBezTo>
                  <a:cubicBezTo>
                    <a:pt x="26" y="33"/>
                    <a:pt x="26" y="33"/>
                    <a:pt x="26" y="33"/>
                  </a:cubicBezTo>
                  <a:cubicBezTo>
                    <a:pt x="25" y="35"/>
                    <a:pt x="25" y="35"/>
                    <a:pt x="25" y="35"/>
                  </a:cubicBezTo>
                  <a:cubicBezTo>
                    <a:pt x="22" y="38"/>
                    <a:pt x="22" y="38"/>
                    <a:pt x="22" y="38"/>
                  </a:cubicBezTo>
                  <a:cubicBezTo>
                    <a:pt x="22" y="39"/>
                    <a:pt x="22" y="39"/>
                    <a:pt x="22" y="39"/>
                  </a:cubicBezTo>
                  <a:cubicBezTo>
                    <a:pt x="20" y="41"/>
                    <a:pt x="20" y="41"/>
                    <a:pt x="20" y="41"/>
                  </a:cubicBezTo>
                  <a:cubicBezTo>
                    <a:pt x="19" y="42"/>
                    <a:pt x="19" y="42"/>
                    <a:pt x="19" y="42"/>
                  </a:cubicBezTo>
                  <a:cubicBezTo>
                    <a:pt x="16" y="44"/>
                    <a:pt x="16" y="44"/>
                    <a:pt x="16" y="44"/>
                  </a:cubicBezTo>
                  <a:cubicBezTo>
                    <a:pt x="12" y="48"/>
                    <a:pt x="12" y="48"/>
                    <a:pt x="12" y="48"/>
                  </a:cubicBezTo>
                  <a:cubicBezTo>
                    <a:pt x="10" y="49"/>
                    <a:pt x="10" y="49"/>
                    <a:pt x="10" y="49"/>
                  </a:cubicBezTo>
                  <a:cubicBezTo>
                    <a:pt x="9" y="50"/>
                    <a:pt x="9" y="50"/>
                    <a:pt x="9" y="50"/>
                  </a:cubicBezTo>
                  <a:cubicBezTo>
                    <a:pt x="7" y="50"/>
                    <a:pt x="6" y="49"/>
                    <a:pt x="5" y="48"/>
                  </a:cubicBezTo>
                  <a:cubicBezTo>
                    <a:pt x="2" y="46"/>
                    <a:pt x="1" y="45"/>
                    <a:pt x="0" y="41"/>
                  </a:cubicBezTo>
                  <a:cubicBezTo>
                    <a:pt x="1" y="41"/>
                    <a:pt x="1" y="41"/>
                    <a:pt x="1" y="41"/>
                  </a:cubicBezTo>
                  <a:cubicBezTo>
                    <a:pt x="1" y="40"/>
                    <a:pt x="1" y="40"/>
                    <a:pt x="1" y="40"/>
                  </a:cubicBezTo>
                  <a:cubicBezTo>
                    <a:pt x="1" y="39"/>
                    <a:pt x="1" y="39"/>
                    <a:pt x="1" y="39"/>
                  </a:cubicBezTo>
                  <a:cubicBezTo>
                    <a:pt x="0" y="38"/>
                    <a:pt x="0" y="38"/>
                    <a:pt x="0" y="38"/>
                  </a:cubicBezTo>
                  <a:cubicBezTo>
                    <a:pt x="1" y="36"/>
                    <a:pt x="1" y="36"/>
                    <a:pt x="1" y="36"/>
                  </a:cubicBezTo>
                  <a:cubicBezTo>
                    <a:pt x="1" y="34"/>
                    <a:pt x="1" y="34"/>
                    <a:pt x="1" y="34"/>
                  </a:cubicBezTo>
                  <a:cubicBezTo>
                    <a:pt x="2" y="31"/>
                    <a:pt x="2" y="31"/>
                    <a:pt x="2" y="31"/>
                  </a:cubicBezTo>
                  <a:cubicBezTo>
                    <a:pt x="2" y="31"/>
                    <a:pt x="2" y="30"/>
                    <a:pt x="2" y="30"/>
                  </a:cubicBezTo>
                  <a:cubicBezTo>
                    <a:pt x="2" y="30"/>
                    <a:pt x="2" y="29"/>
                    <a:pt x="2" y="29"/>
                  </a:cubicBezTo>
                  <a:cubicBezTo>
                    <a:pt x="2" y="29"/>
                    <a:pt x="2" y="29"/>
                    <a:pt x="2" y="28"/>
                  </a:cubicBezTo>
                  <a:cubicBezTo>
                    <a:pt x="2" y="28"/>
                    <a:pt x="2" y="27"/>
                    <a:pt x="2" y="26"/>
                  </a:cubicBezTo>
                  <a:cubicBezTo>
                    <a:pt x="3" y="26"/>
                    <a:pt x="3" y="26"/>
                    <a:pt x="3" y="26"/>
                  </a:cubicBezTo>
                  <a:cubicBezTo>
                    <a:pt x="3" y="25"/>
                    <a:pt x="2" y="25"/>
                    <a:pt x="2" y="25"/>
                  </a:cubicBezTo>
                  <a:cubicBezTo>
                    <a:pt x="2" y="24"/>
                    <a:pt x="2" y="24"/>
                    <a:pt x="2" y="24"/>
                  </a:cubicBezTo>
                  <a:cubicBezTo>
                    <a:pt x="2" y="24"/>
                    <a:pt x="2" y="23"/>
                    <a:pt x="2" y="23"/>
                  </a:cubicBezTo>
                  <a:cubicBezTo>
                    <a:pt x="2" y="22"/>
                    <a:pt x="3" y="22"/>
                    <a:pt x="4" y="21"/>
                  </a:cubicBezTo>
                  <a:cubicBezTo>
                    <a:pt x="4" y="21"/>
                    <a:pt x="4" y="20"/>
                    <a:pt x="5" y="19"/>
                  </a:cubicBezTo>
                  <a:cubicBezTo>
                    <a:pt x="4" y="19"/>
                    <a:pt x="4" y="19"/>
                    <a:pt x="4" y="19"/>
                  </a:cubicBezTo>
                  <a:cubicBezTo>
                    <a:pt x="5" y="17"/>
                    <a:pt x="5" y="17"/>
                    <a:pt x="5" y="17"/>
                  </a:cubicBezTo>
                  <a:cubicBezTo>
                    <a:pt x="5" y="17"/>
                    <a:pt x="5" y="17"/>
                    <a:pt x="5" y="17"/>
                  </a:cubicBezTo>
                  <a:cubicBezTo>
                    <a:pt x="5" y="15"/>
                    <a:pt x="6" y="14"/>
                    <a:pt x="7" y="13"/>
                  </a:cubicBezTo>
                  <a:cubicBezTo>
                    <a:pt x="7" y="11"/>
                    <a:pt x="7" y="11"/>
                    <a:pt x="7" y="11"/>
                  </a:cubicBezTo>
                  <a:cubicBezTo>
                    <a:pt x="7" y="11"/>
                    <a:pt x="7" y="11"/>
                    <a:pt x="7" y="11"/>
                  </a:cubicBezTo>
                  <a:cubicBezTo>
                    <a:pt x="7" y="11"/>
                    <a:pt x="7" y="10"/>
                    <a:pt x="7" y="10"/>
                  </a:cubicBezTo>
                  <a:cubicBezTo>
                    <a:pt x="7" y="10"/>
                    <a:pt x="7" y="10"/>
                    <a:pt x="7" y="9"/>
                  </a:cubicBezTo>
                  <a:cubicBezTo>
                    <a:pt x="7" y="9"/>
                    <a:pt x="7" y="9"/>
                    <a:pt x="7" y="9"/>
                  </a:cubicBezTo>
                  <a:cubicBezTo>
                    <a:pt x="8" y="7"/>
                    <a:pt x="10" y="5"/>
                    <a:pt x="12" y="2"/>
                  </a:cubicBezTo>
                  <a:cubicBezTo>
                    <a:pt x="13" y="3"/>
                    <a:pt x="13" y="3"/>
                    <a:pt x="13" y="3"/>
                  </a:cubicBezTo>
                  <a:cubicBezTo>
                    <a:pt x="14" y="2"/>
                    <a:pt x="14" y="2"/>
                    <a:pt x="14" y="2"/>
                  </a:cubicBezTo>
                  <a:cubicBezTo>
                    <a:pt x="14" y="2"/>
                    <a:pt x="14" y="2"/>
                    <a:pt x="14" y="2"/>
                  </a:cubicBezTo>
                  <a:cubicBezTo>
                    <a:pt x="17" y="0"/>
                    <a:pt x="17" y="0"/>
                    <a:pt x="17" y="0"/>
                  </a:cubicBezTo>
                  <a:cubicBezTo>
                    <a:pt x="25" y="1"/>
                    <a:pt x="25" y="1"/>
                    <a:pt x="25" y="1"/>
                  </a:cubicBezTo>
                  <a:cubicBezTo>
                    <a:pt x="25" y="1"/>
                    <a:pt x="25" y="1"/>
                    <a:pt x="25" y="1"/>
                  </a:cubicBezTo>
                  <a:cubicBezTo>
                    <a:pt x="28" y="2"/>
                    <a:pt x="28" y="2"/>
                    <a:pt x="28" y="2"/>
                  </a:cubicBezTo>
                  <a:cubicBezTo>
                    <a:pt x="29" y="2"/>
                    <a:pt x="30" y="2"/>
                    <a:pt x="31" y="3"/>
                  </a:cubicBezTo>
                  <a:cubicBezTo>
                    <a:pt x="31" y="3"/>
                    <a:pt x="31" y="3"/>
                    <a:pt x="31" y="2"/>
                  </a:cubicBezTo>
                  <a:cubicBezTo>
                    <a:pt x="33" y="4"/>
                    <a:pt x="33" y="4"/>
                    <a:pt x="33" y="4"/>
                  </a:cubicBezTo>
                  <a:cubicBezTo>
                    <a:pt x="35" y="5"/>
                    <a:pt x="35" y="5"/>
                    <a:pt x="35" y="5"/>
                  </a:cubicBezTo>
                  <a:cubicBezTo>
                    <a:pt x="39" y="4"/>
                    <a:pt x="39" y="4"/>
                    <a:pt x="39" y="4"/>
                  </a:cubicBezTo>
                  <a:cubicBezTo>
                    <a:pt x="40" y="6"/>
                    <a:pt x="40" y="6"/>
                    <a:pt x="40" y="6"/>
                  </a:cubicBezTo>
                  <a:cubicBezTo>
                    <a:pt x="41" y="7"/>
                    <a:pt x="41" y="7"/>
                    <a:pt x="41" y="7"/>
                  </a:cubicBezTo>
                  <a:lnTo>
                    <a:pt x="40" y="8"/>
                  </a:lnTo>
                  <a:close/>
                  <a:moveTo>
                    <a:pt x="31" y="11"/>
                  </a:moveTo>
                  <a:cubicBezTo>
                    <a:pt x="31" y="11"/>
                    <a:pt x="31" y="11"/>
                    <a:pt x="31" y="11"/>
                  </a:cubicBezTo>
                  <a:cubicBezTo>
                    <a:pt x="27" y="9"/>
                    <a:pt x="27" y="9"/>
                    <a:pt x="27" y="9"/>
                  </a:cubicBezTo>
                  <a:cubicBezTo>
                    <a:pt x="25" y="8"/>
                    <a:pt x="25" y="8"/>
                    <a:pt x="25" y="8"/>
                  </a:cubicBezTo>
                  <a:cubicBezTo>
                    <a:pt x="24" y="8"/>
                    <a:pt x="24" y="8"/>
                    <a:pt x="24" y="8"/>
                  </a:cubicBezTo>
                  <a:cubicBezTo>
                    <a:pt x="24" y="8"/>
                    <a:pt x="24" y="8"/>
                    <a:pt x="24" y="8"/>
                  </a:cubicBezTo>
                  <a:cubicBezTo>
                    <a:pt x="23" y="8"/>
                    <a:pt x="23" y="8"/>
                    <a:pt x="23" y="8"/>
                  </a:cubicBezTo>
                  <a:cubicBezTo>
                    <a:pt x="22" y="8"/>
                    <a:pt x="22" y="8"/>
                    <a:pt x="22" y="8"/>
                  </a:cubicBezTo>
                  <a:cubicBezTo>
                    <a:pt x="19" y="8"/>
                    <a:pt x="19" y="8"/>
                    <a:pt x="19" y="8"/>
                  </a:cubicBezTo>
                  <a:cubicBezTo>
                    <a:pt x="20" y="8"/>
                    <a:pt x="20" y="8"/>
                    <a:pt x="20" y="8"/>
                  </a:cubicBezTo>
                  <a:cubicBezTo>
                    <a:pt x="17" y="9"/>
                    <a:pt x="17" y="9"/>
                    <a:pt x="17" y="9"/>
                  </a:cubicBezTo>
                  <a:cubicBezTo>
                    <a:pt x="17" y="10"/>
                    <a:pt x="17" y="10"/>
                    <a:pt x="17" y="10"/>
                  </a:cubicBezTo>
                  <a:cubicBezTo>
                    <a:pt x="16" y="10"/>
                    <a:pt x="16" y="10"/>
                    <a:pt x="16" y="10"/>
                  </a:cubicBezTo>
                  <a:cubicBezTo>
                    <a:pt x="15" y="11"/>
                    <a:pt x="14" y="12"/>
                    <a:pt x="14" y="12"/>
                  </a:cubicBezTo>
                  <a:cubicBezTo>
                    <a:pt x="13" y="15"/>
                    <a:pt x="13" y="15"/>
                    <a:pt x="13" y="15"/>
                  </a:cubicBezTo>
                  <a:cubicBezTo>
                    <a:pt x="13" y="16"/>
                    <a:pt x="13" y="16"/>
                    <a:pt x="13" y="16"/>
                  </a:cubicBezTo>
                  <a:cubicBezTo>
                    <a:pt x="14" y="17"/>
                    <a:pt x="14" y="17"/>
                    <a:pt x="14" y="17"/>
                  </a:cubicBezTo>
                  <a:cubicBezTo>
                    <a:pt x="12" y="18"/>
                    <a:pt x="12" y="18"/>
                    <a:pt x="12" y="18"/>
                  </a:cubicBezTo>
                  <a:cubicBezTo>
                    <a:pt x="12" y="19"/>
                    <a:pt x="12" y="19"/>
                    <a:pt x="12" y="19"/>
                  </a:cubicBezTo>
                  <a:cubicBezTo>
                    <a:pt x="11" y="20"/>
                    <a:pt x="11" y="21"/>
                    <a:pt x="11" y="23"/>
                  </a:cubicBezTo>
                  <a:cubicBezTo>
                    <a:pt x="10" y="24"/>
                    <a:pt x="10" y="24"/>
                    <a:pt x="10" y="24"/>
                  </a:cubicBezTo>
                  <a:cubicBezTo>
                    <a:pt x="10" y="25"/>
                    <a:pt x="10" y="25"/>
                    <a:pt x="10" y="25"/>
                  </a:cubicBezTo>
                  <a:cubicBezTo>
                    <a:pt x="10" y="26"/>
                    <a:pt x="10" y="26"/>
                    <a:pt x="10" y="26"/>
                  </a:cubicBezTo>
                  <a:cubicBezTo>
                    <a:pt x="9" y="27"/>
                    <a:pt x="9" y="27"/>
                    <a:pt x="9" y="27"/>
                  </a:cubicBezTo>
                  <a:cubicBezTo>
                    <a:pt x="9" y="27"/>
                    <a:pt x="9" y="27"/>
                    <a:pt x="9" y="27"/>
                  </a:cubicBezTo>
                  <a:cubicBezTo>
                    <a:pt x="9" y="29"/>
                    <a:pt x="9" y="29"/>
                    <a:pt x="9" y="29"/>
                  </a:cubicBezTo>
                  <a:cubicBezTo>
                    <a:pt x="9" y="29"/>
                    <a:pt x="9" y="29"/>
                    <a:pt x="9" y="29"/>
                  </a:cubicBezTo>
                  <a:cubicBezTo>
                    <a:pt x="9" y="30"/>
                    <a:pt x="9" y="31"/>
                    <a:pt x="9" y="31"/>
                  </a:cubicBezTo>
                  <a:cubicBezTo>
                    <a:pt x="9" y="32"/>
                    <a:pt x="9" y="32"/>
                    <a:pt x="9" y="32"/>
                  </a:cubicBezTo>
                  <a:cubicBezTo>
                    <a:pt x="8" y="34"/>
                    <a:pt x="8" y="34"/>
                    <a:pt x="8" y="34"/>
                  </a:cubicBezTo>
                  <a:cubicBezTo>
                    <a:pt x="8" y="34"/>
                    <a:pt x="8" y="34"/>
                    <a:pt x="8" y="34"/>
                  </a:cubicBezTo>
                  <a:cubicBezTo>
                    <a:pt x="8" y="35"/>
                    <a:pt x="8" y="35"/>
                    <a:pt x="8" y="35"/>
                  </a:cubicBezTo>
                  <a:cubicBezTo>
                    <a:pt x="8" y="37"/>
                    <a:pt x="8" y="37"/>
                    <a:pt x="8" y="37"/>
                  </a:cubicBezTo>
                  <a:cubicBezTo>
                    <a:pt x="7" y="39"/>
                    <a:pt x="7" y="39"/>
                    <a:pt x="7" y="39"/>
                  </a:cubicBezTo>
                  <a:cubicBezTo>
                    <a:pt x="7" y="41"/>
                    <a:pt x="7" y="41"/>
                    <a:pt x="7" y="41"/>
                  </a:cubicBezTo>
                  <a:cubicBezTo>
                    <a:pt x="7" y="41"/>
                    <a:pt x="7" y="41"/>
                    <a:pt x="7" y="41"/>
                  </a:cubicBezTo>
                  <a:cubicBezTo>
                    <a:pt x="8" y="41"/>
                    <a:pt x="8" y="41"/>
                    <a:pt x="8" y="41"/>
                  </a:cubicBezTo>
                  <a:cubicBezTo>
                    <a:pt x="8" y="41"/>
                    <a:pt x="8" y="41"/>
                    <a:pt x="8" y="41"/>
                  </a:cubicBezTo>
                  <a:cubicBezTo>
                    <a:pt x="8" y="41"/>
                    <a:pt x="9" y="41"/>
                    <a:pt x="9" y="40"/>
                  </a:cubicBezTo>
                  <a:cubicBezTo>
                    <a:pt x="9" y="39"/>
                    <a:pt x="9" y="39"/>
                    <a:pt x="9" y="39"/>
                  </a:cubicBezTo>
                  <a:cubicBezTo>
                    <a:pt x="10" y="39"/>
                    <a:pt x="10" y="39"/>
                    <a:pt x="10" y="39"/>
                  </a:cubicBezTo>
                  <a:cubicBezTo>
                    <a:pt x="11" y="38"/>
                    <a:pt x="11" y="38"/>
                    <a:pt x="11" y="38"/>
                  </a:cubicBezTo>
                  <a:cubicBezTo>
                    <a:pt x="17" y="34"/>
                    <a:pt x="17" y="34"/>
                    <a:pt x="17" y="34"/>
                  </a:cubicBezTo>
                  <a:cubicBezTo>
                    <a:pt x="17" y="33"/>
                    <a:pt x="17" y="33"/>
                    <a:pt x="17" y="33"/>
                  </a:cubicBezTo>
                  <a:cubicBezTo>
                    <a:pt x="18" y="32"/>
                    <a:pt x="18" y="32"/>
                    <a:pt x="18" y="32"/>
                  </a:cubicBezTo>
                  <a:cubicBezTo>
                    <a:pt x="19" y="31"/>
                    <a:pt x="19" y="31"/>
                    <a:pt x="20" y="31"/>
                  </a:cubicBezTo>
                  <a:cubicBezTo>
                    <a:pt x="20" y="29"/>
                    <a:pt x="20" y="29"/>
                    <a:pt x="20" y="29"/>
                  </a:cubicBezTo>
                  <a:cubicBezTo>
                    <a:pt x="21" y="29"/>
                    <a:pt x="21" y="29"/>
                    <a:pt x="21" y="29"/>
                  </a:cubicBezTo>
                  <a:cubicBezTo>
                    <a:pt x="21" y="27"/>
                    <a:pt x="21" y="27"/>
                    <a:pt x="21" y="27"/>
                  </a:cubicBezTo>
                  <a:cubicBezTo>
                    <a:pt x="22" y="27"/>
                    <a:pt x="22" y="27"/>
                    <a:pt x="22" y="27"/>
                  </a:cubicBezTo>
                  <a:cubicBezTo>
                    <a:pt x="23" y="27"/>
                    <a:pt x="23" y="27"/>
                    <a:pt x="23" y="26"/>
                  </a:cubicBezTo>
                  <a:cubicBezTo>
                    <a:pt x="23" y="26"/>
                    <a:pt x="24" y="25"/>
                    <a:pt x="24" y="25"/>
                  </a:cubicBezTo>
                  <a:cubicBezTo>
                    <a:pt x="29" y="18"/>
                    <a:pt x="29" y="18"/>
                    <a:pt x="29" y="18"/>
                  </a:cubicBezTo>
                  <a:cubicBezTo>
                    <a:pt x="30" y="17"/>
                    <a:pt x="30" y="17"/>
                    <a:pt x="30" y="17"/>
                  </a:cubicBezTo>
                  <a:cubicBezTo>
                    <a:pt x="30" y="16"/>
                    <a:pt x="30" y="16"/>
                    <a:pt x="30" y="16"/>
                  </a:cubicBezTo>
                  <a:cubicBezTo>
                    <a:pt x="31" y="15"/>
                    <a:pt x="31" y="15"/>
                    <a:pt x="31" y="15"/>
                  </a:cubicBezTo>
                  <a:cubicBezTo>
                    <a:pt x="31" y="14"/>
                    <a:pt x="31" y="14"/>
                    <a:pt x="31" y="14"/>
                  </a:cubicBezTo>
                  <a:cubicBezTo>
                    <a:pt x="32" y="13"/>
                    <a:pt x="32" y="13"/>
                    <a:pt x="32" y="13"/>
                  </a:cubicBezTo>
                  <a:cubicBezTo>
                    <a:pt x="32" y="12"/>
                    <a:pt x="32" y="12"/>
                    <a:pt x="32" y="12"/>
                  </a:cubicBez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5"/>
            <p:cNvSpPr>
              <a:spLocks/>
            </p:cNvSpPr>
            <p:nvPr userDrawn="1"/>
          </p:nvSpPr>
          <p:spPr bwMode="auto">
            <a:xfrm>
              <a:off x="361" y="390"/>
              <a:ext cx="80" cy="121"/>
            </a:xfrm>
            <a:custGeom>
              <a:avLst/>
              <a:gdLst>
                <a:gd name="T0" fmla="*/ 34 w 39"/>
                <a:gd name="T1" fmla="*/ 53 h 58"/>
                <a:gd name="T2" fmla="*/ 29 w 39"/>
                <a:gd name="T3" fmla="*/ 57 h 58"/>
                <a:gd name="T4" fmla="*/ 25 w 39"/>
                <a:gd name="T5" fmla="*/ 57 h 58"/>
                <a:gd name="T6" fmla="*/ 21 w 39"/>
                <a:gd name="T7" fmla="*/ 57 h 58"/>
                <a:gd name="T8" fmla="*/ 16 w 39"/>
                <a:gd name="T9" fmla="*/ 55 h 58"/>
                <a:gd name="T10" fmla="*/ 13 w 39"/>
                <a:gd name="T11" fmla="*/ 52 h 58"/>
                <a:gd name="T12" fmla="*/ 10 w 39"/>
                <a:gd name="T13" fmla="*/ 46 h 58"/>
                <a:gd name="T14" fmla="*/ 9 w 39"/>
                <a:gd name="T15" fmla="*/ 40 h 58"/>
                <a:gd name="T16" fmla="*/ 9 w 39"/>
                <a:gd name="T17" fmla="*/ 37 h 58"/>
                <a:gd name="T18" fmla="*/ 9 w 39"/>
                <a:gd name="T19" fmla="*/ 34 h 58"/>
                <a:gd name="T20" fmla="*/ 9 w 39"/>
                <a:gd name="T21" fmla="*/ 32 h 58"/>
                <a:gd name="T22" fmla="*/ 9 w 39"/>
                <a:gd name="T23" fmla="*/ 28 h 58"/>
                <a:gd name="T24" fmla="*/ 9 w 39"/>
                <a:gd name="T25" fmla="*/ 26 h 58"/>
                <a:gd name="T26" fmla="*/ 6 w 39"/>
                <a:gd name="T27" fmla="*/ 26 h 58"/>
                <a:gd name="T28" fmla="*/ 4 w 39"/>
                <a:gd name="T29" fmla="*/ 25 h 58"/>
                <a:gd name="T30" fmla="*/ 1 w 39"/>
                <a:gd name="T31" fmla="*/ 21 h 58"/>
                <a:gd name="T32" fmla="*/ 2 w 39"/>
                <a:gd name="T33" fmla="*/ 18 h 58"/>
                <a:gd name="T34" fmla="*/ 6 w 39"/>
                <a:gd name="T35" fmla="*/ 18 h 58"/>
                <a:gd name="T36" fmla="*/ 10 w 39"/>
                <a:gd name="T37" fmla="*/ 18 h 58"/>
                <a:gd name="T38" fmla="*/ 9 w 39"/>
                <a:gd name="T39" fmla="*/ 14 h 58"/>
                <a:gd name="T40" fmla="*/ 9 w 39"/>
                <a:gd name="T41" fmla="*/ 11 h 58"/>
                <a:gd name="T42" fmla="*/ 9 w 39"/>
                <a:gd name="T43" fmla="*/ 7 h 58"/>
                <a:gd name="T44" fmla="*/ 8 w 39"/>
                <a:gd name="T45" fmla="*/ 3 h 58"/>
                <a:gd name="T46" fmla="*/ 10 w 39"/>
                <a:gd name="T47" fmla="*/ 1 h 58"/>
                <a:gd name="T48" fmla="*/ 17 w 39"/>
                <a:gd name="T49" fmla="*/ 3 h 58"/>
                <a:gd name="T50" fmla="*/ 17 w 39"/>
                <a:gd name="T51" fmla="*/ 5 h 58"/>
                <a:gd name="T52" fmla="*/ 17 w 39"/>
                <a:gd name="T53" fmla="*/ 7 h 58"/>
                <a:gd name="T54" fmla="*/ 17 w 39"/>
                <a:gd name="T55" fmla="*/ 9 h 58"/>
                <a:gd name="T56" fmla="*/ 17 w 39"/>
                <a:gd name="T57" fmla="*/ 10 h 58"/>
                <a:gd name="T58" fmla="*/ 17 w 39"/>
                <a:gd name="T59" fmla="*/ 14 h 58"/>
                <a:gd name="T60" fmla="*/ 17 w 39"/>
                <a:gd name="T61" fmla="*/ 17 h 58"/>
                <a:gd name="T62" fmla="*/ 20 w 39"/>
                <a:gd name="T63" fmla="*/ 19 h 58"/>
                <a:gd name="T64" fmla="*/ 30 w 39"/>
                <a:gd name="T65" fmla="*/ 18 h 58"/>
                <a:gd name="T66" fmla="*/ 32 w 39"/>
                <a:gd name="T67" fmla="*/ 18 h 58"/>
                <a:gd name="T68" fmla="*/ 39 w 39"/>
                <a:gd name="T69" fmla="*/ 21 h 58"/>
                <a:gd name="T70" fmla="*/ 33 w 39"/>
                <a:gd name="T71" fmla="*/ 24 h 58"/>
                <a:gd name="T72" fmla="*/ 27 w 39"/>
                <a:gd name="T73" fmla="*/ 25 h 58"/>
                <a:gd name="T74" fmla="*/ 25 w 39"/>
                <a:gd name="T75" fmla="*/ 25 h 58"/>
                <a:gd name="T76" fmla="*/ 20 w 39"/>
                <a:gd name="T77" fmla="*/ 26 h 58"/>
                <a:gd name="T78" fmla="*/ 17 w 39"/>
                <a:gd name="T79" fmla="*/ 26 h 58"/>
                <a:gd name="T80" fmla="*/ 15 w 39"/>
                <a:gd name="T81" fmla="*/ 30 h 58"/>
                <a:gd name="T82" fmla="*/ 15 w 39"/>
                <a:gd name="T83" fmla="*/ 36 h 58"/>
                <a:gd name="T84" fmla="*/ 16 w 39"/>
                <a:gd name="T85" fmla="*/ 42 h 58"/>
                <a:gd name="T86" fmla="*/ 17 w 39"/>
                <a:gd name="T87" fmla="*/ 46 h 58"/>
                <a:gd name="T88" fmla="*/ 19 w 39"/>
                <a:gd name="T89" fmla="*/ 48 h 58"/>
                <a:gd name="T90" fmla="*/ 20 w 39"/>
                <a:gd name="T91" fmla="*/ 50 h 58"/>
                <a:gd name="T92" fmla="*/ 22 w 39"/>
                <a:gd name="T93" fmla="*/ 51 h 58"/>
                <a:gd name="T94" fmla="*/ 25 w 39"/>
                <a:gd name="T95" fmla="*/ 51 h 58"/>
                <a:gd name="T96" fmla="*/ 29 w 39"/>
                <a:gd name="T97" fmla="*/ 49 h 58"/>
                <a:gd name="T98" fmla="*/ 36 w 39"/>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58">
                  <a:moveTo>
                    <a:pt x="36" y="49"/>
                  </a:moveTo>
                  <a:cubicBezTo>
                    <a:pt x="36" y="51"/>
                    <a:pt x="36" y="52"/>
                    <a:pt x="34" y="53"/>
                  </a:cubicBezTo>
                  <a:cubicBezTo>
                    <a:pt x="33" y="54"/>
                    <a:pt x="32" y="55"/>
                    <a:pt x="30" y="56"/>
                  </a:cubicBezTo>
                  <a:cubicBezTo>
                    <a:pt x="29" y="57"/>
                    <a:pt x="29" y="57"/>
                    <a:pt x="29" y="57"/>
                  </a:cubicBezTo>
                  <a:cubicBezTo>
                    <a:pt x="27" y="57"/>
                    <a:pt x="27" y="57"/>
                    <a:pt x="27" y="57"/>
                  </a:cubicBezTo>
                  <a:cubicBezTo>
                    <a:pt x="25" y="57"/>
                    <a:pt x="25" y="57"/>
                    <a:pt x="25" y="57"/>
                  </a:cubicBezTo>
                  <a:cubicBezTo>
                    <a:pt x="24" y="58"/>
                    <a:pt x="23" y="58"/>
                    <a:pt x="23" y="58"/>
                  </a:cubicBezTo>
                  <a:cubicBezTo>
                    <a:pt x="22" y="58"/>
                    <a:pt x="22" y="58"/>
                    <a:pt x="21" y="57"/>
                  </a:cubicBezTo>
                  <a:cubicBezTo>
                    <a:pt x="20" y="57"/>
                    <a:pt x="20" y="57"/>
                    <a:pt x="20" y="57"/>
                  </a:cubicBezTo>
                  <a:cubicBezTo>
                    <a:pt x="16" y="55"/>
                    <a:pt x="16" y="55"/>
                    <a:pt x="16" y="55"/>
                  </a:cubicBezTo>
                  <a:cubicBezTo>
                    <a:pt x="15" y="55"/>
                    <a:pt x="15" y="55"/>
                    <a:pt x="15" y="55"/>
                  </a:cubicBezTo>
                  <a:cubicBezTo>
                    <a:pt x="13" y="52"/>
                    <a:pt x="13" y="52"/>
                    <a:pt x="13" y="52"/>
                  </a:cubicBezTo>
                  <a:cubicBezTo>
                    <a:pt x="12" y="51"/>
                    <a:pt x="12" y="51"/>
                    <a:pt x="12" y="51"/>
                  </a:cubicBezTo>
                  <a:cubicBezTo>
                    <a:pt x="10" y="46"/>
                    <a:pt x="10" y="46"/>
                    <a:pt x="10" y="46"/>
                  </a:cubicBezTo>
                  <a:cubicBezTo>
                    <a:pt x="9" y="41"/>
                    <a:pt x="9" y="41"/>
                    <a:pt x="9" y="41"/>
                  </a:cubicBezTo>
                  <a:cubicBezTo>
                    <a:pt x="9" y="40"/>
                    <a:pt x="9" y="40"/>
                    <a:pt x="9" y="40"/>
                  </a:cubicBezTo>
                  <a:cubicBezTo>
                    <a:pt x="8" y="39"/>
                    <a:pt x="8" y="39"/>
                    <a:pt x="8" y="39"/>
                  </a:cubicBezTo>
                  <a:cubicBezTo>
                    <a:pt x="9" y="37"/>
                    <a:pt x="9" y="37"/>
                    <a:pt x="9" y="37"/>
                  </a:cubicBezTo>
                  <a:cubicBezTo>
                    <a:pt x="8" y="35"/>
                    <a:pt x="8" y="35"/>
                    <a:pt x="8" y="35"/>
                  </a:cubicBezTo>
                  <a:cubicBezTo>
                    <a:pt x="9" y="34"/>
                    <a:pt x="9" y="34"/>
                    <a:pt x="9" y="34"/>
                  </a:cubicBezTo>
                  <a:cubicBezTo>
                    <a:pt x="9" y="33"/>
                    <a:pt x="9" y="33"/>
                    <a:pt x="9" y="33"/>
                  </a:cubicBezTo>
                  <a:cubicBezTo>
                    <a:pt x="9" y="32"/>
                    <a:pt x="9" y="32"/>
                    <a:pt x="9" y="32"/>
                  </a:cubicBezTo>
                  <a:cubicBezTo>
                    <a:pt x="9" y="30"/>
                    <a:pt x="9" y="30"/>
                    <a:pt x="9" y="30"/>
                  </a:cubicBezTo>
                  <a:cubicBezTo>
                    <a:pt x="9" y="28"/>
                    <a:pt x="9" y="28"/>
                    <a:pt x="9" y="28"/>
                  </a:cubicBezTo>
                  <a:cubicBezTo>
                    <a:pt x="9" y="28"/>
                    <a:pt x="9" y="28"/>
                    <a:pt x="9" y="28"/>
                  </a:cubicBezTo>
                  <a:cubicBezTo>
                    <a:pt x="9" y="26"/>
                    <a:pt x="9" y="26"/>
                    <a:pt x="9" y="26"/>
                  </a:cubicBezTo>
                  <a:cubicBezTo>
                    <a:pt x="8" y="26"/>
                    <a:pt x="8" y="26"/>
                    <a:pt x="8" y="26"/>
                  </a:cubicBezTo>
                  <a:cubicBezTo>
                    <a:pt x="6" y="26"/>
                    <a:pt x="6" y="26"/>
                    <a:pt x="6" y="26"/>
                  </a:cubicBezTo>
                  <a:cubicBezTo>
                    <a:pt x="5" y="25"/>
                    <a:pt x="5" y="25"/>
                    <a:pt x="5"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8" y="18"/>
                    <a:pt x="8" y="18"/>
                    <a:pt x="8" y="18"/>
                  </a:cubicBezTo>
                  <a:cubicBezTo>
                    <a:pt x="10" y="18"/>
                    <a:pt x="10" y="18"/>
                    <a:pt x="10" y="18"/>
                  </a:cubicBezTo>
                  <a:cubicBezTo>
                    <a:pt x="10" y="16"/>
                    <a:pt x="10" y="16"/>
                    <a:pt x="10" y="16"/>
                  </a:cubicBezTo>
                  <a:cubicBezTo>
                    <a:pt x="9" y="14"/>
                    <a:pt x="9" y="14"/>
                    <a:pt x="9" y="14"/>
                  </a:cubicBezTo>
                  <a:cubicBezTo>
                    <a:pt x="10" y="13"/>
                    <a:pt x="10" y="13"/>
                    <a:pt x="10" y="13"/>
                  </a:cubicBezTo>
                  <a:cubicBezTo>
                    <a:pt x="9" y="11"/>
                    <a:pt x="9" y="11"/>
                    <a:pt x="9" y="11"/>
                  </a:cubicBezTo>
                  <a:cubicBezTo>
                    <a:pt x="9" y="8"/>
                    <a:pt x="9" y="8"/>
                    <a:pt x="9" y="8"/>
                  </a:cubicBezTo>
                  <a:cubicBezTo>
                    <a:pt x="9" y="7"/>
                    <a:pt x="9" y="7"/>
                    <a:pt x="9" y="7"/>
                  </a:cubicBezTo>
                  <a:cubicBezTo>
                    <a:pt x="8" y="6"/>
                    <a:pt x="8" y="6"/>
                    <a:pt x="8" y="5"/>
                  </a:cubicBezTo>
                  <a:cubicBezTo>
                    <a:pt x="8" y="4"/>
                    <a:pt x="8" y="4"/>
                    <a:pt x="8" y="3"/>
                  </a:cubicBezTo>
                  <a:cubicBezTo>
                    <a:pt x="9" y="2"/>
                    <a:pt x="9" y="2"/>
                    <a:pt x="9" y="2"/>
                  </a:cubicBezTo>
                  <a:cubicBezTo>
                    <a:pt x="10" y="1"/>
                    <a:pt x="10" y="1"/>
                    <a:pt x="10" y="1"/>
                  </a:cubicBezTo>
                  <a:cubicBezTo>
                    <a:pt x="11" y="0"/>
                    <a:pt x="12" y="0"/>
                    <a:pt x="13" y="0"/>
                  </a:cubicBezTo>
                  <a:cubicBezTo>
                    <a:pt x="16" y="0"/>
                    <a:pt x="17" y="1"/>
                    <a:pt x="17" y="3"/>
                  </a:cubicBezTo>
                  <a:cubicBezTo>
                    <a:pt x="16" y="4"/>
                    <a:pt x="16" y="4"/>
                    <a:pt x="16" y="4"/>
                  </a:cubicBezTo>
                  <a:cubicBezTo>
                    <a:pt x="17" y="4"/>
                    <a:pt x="17" y="5"/>
                    <a:pt x="17" y="5"/>
                  </a:cubicBezTo>
                  <a:cubicBezTo>
                    <a:pt x="17" y="6"/>
                    <a:pt x="17" y="6"/>
                    <a:pt x="17" y="6"/>
                  </a:cubicBezTo>
                  <a:cubicBezTo>
                    <a:pt x="17" y="7"/>
                    <a:pt x="17" y="7"/>
                    <a:pt x="17" y="7"/>
                  </a:cubicBezTo>
                  <a:cubicBezTo>
                    <a:pt x="17" y="7"/>
                    <a:pt x="17" y="7"/>
                    <a:pt x="17" y="7"/>
                  </a:cubicBezTo>
                  <a:cubicBezTo>
                    <a:pt x="17" y="9"/>
                    <a:pt x="17" y="9"/>
                    <a:pt x="17" y="9"/>
                  </a:cubicBezTo>
                  <a:cubicBezTo>
                    <a:pt x="17" y="9"/>
                    <a:pt x="17" y="9"/>
                    <a:pt x="17" y="9"/>
                  </a:cubicBezTo>
                  <a:cubicBezTo>
                    <a:pt x="17" y="10"/>
                    <a:pt x="17" y="10"/>
                    <a:pt x="17" y="10"/>
                  </a:cubicBezTo>
                  <a:cubicBezTo>
                    <a:pt x="16" y="12"/>
                    <a:pt x="16" y="12"/>
                    <a:pt x="16" y="12"/>
                  </a:cubicBezTo>
                  <a:cubicBezTo>
                    <a:pt x="17" y="14"/>
                    <a:pt x="17" y="14"/>
                    <a:pt x="17" y="14"/>
                  </a:cubicBezTo>
                  <a:cubicBezTo>
                    <a:pt x="16" y="16"/>
                    <a:pt x="16" y="16"/>
                    <a:pt x="16" y="16"/>
                  </a:cubicBezTo>
                  <a:cubicBezTo>
                    <a:pt x="17" y="17"/>
                    <a:pt x="17" y="17"/>
                    <a:pt x="17" y="17"/>
                  </a:cubicBezTo>
                  <a:cubicBezTo>
                    <a:pt x="16" y="19"/>
                    <a:pt x="16" y="19"/>
                    <a:pt x="16" y="19"/>
                  </a:cubicBezTo>
                  <a:cubicBezTo>
                    <a:pt x="20" y="19"/>
                    <a:pt x="20" y="19"/>
                    <a:pt x="20" y="19"/>
                  </a:cubicBezTo>
                  <a:cubicBezTo>
                    <a:pt x="25" y="19"/>
                    <a:pt x="25" y="19"/>
                    <a:pt x="25" y="19"/>
                  </a:cubicBezTo>
                  <a:cubicBezTo>
                    <a:pt x="30" y="18"/>
                    <a:pt x="30" y="18"/>
                    <a:pt x="30" y="18"/>
                  </a:cubicBezTo>
                  <a:cubicBezTo>
                    <a:pt x="31" y="18"/>
                    <a:pt x="31" y="18"/>
                    <a:pt x="31" y="18"/>
                  </a:cubicBezTo>
                  <a:cubicBezTo>
                    <a:pt x="32" y="18"/>
                    <a:pt x="32" y="18"/>
                    <a:pt x="32" y="18"/>
                  </a:cubicBezTo>
                  <a:cubicBezTo>
                    <a:pt x="36" y="18"/>
                    <a:pt x="36" y="18"/>
                    <a:pt x="36" y="18"/>
                  </a:cubicBezTo>
                  <a:cubicBezTo>
                    <a:pt x="38" y="18"/>
                    <a:pt x="39" y="19"/>
                    <a:pt x="39" y="21"/>
                  </a:cubicBezTo>
                  <a:cubicBezTo>
                    <a:pt x="39" y="22"/>
                    <a:pt x="38" y="22"/>
                    <a:pt x="37" y="22"/>
                  </a:cubicBezTo>
                  <a:cubicBezTo>
                    <a:pt x="36" y="23"/>
                    <a:pt x="35" y="23"/>
                    <a:pt x="33" y="24"/>
                  </a:cubicBezTo>
                  <a:cubicBezTo>
                    <a:pt x="31" y="23"/>
                    <a:pt x="31" y="23"/>
                    <a:pt x="31" y="23"/>
                  </a:cubicBezTo>
                  <a:cubicBezTo>
                    <a:pt x="30" y="24"/>
                    <a:pt x="29"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20" y="26"/>
                    <a:pt x="19" y="26"/>
                    <a:pt x="18" y="26"/>
                  </a:cubicBezTo>
                  <a:cubicBezTo>
                    <a:pt x="18" y="26"/>
                    <a:pt x="17" y="26"/>
                    <a:pt x="17" y="26"/>
                  </a:cubicBezTo>
                  <a:cubicBezTo>
                    <a:pt x="17" y="26"/>
                    <a:pt x="16" y="26"/>
                    <a:pt x="16" y="26"/>
                  </a:cubicBezTo>
                  <a:cubicBezTo>
                    <a:pt x="15" y="30"/>
                    <a:pt x="15" y="30"/>
                    <a:pt x="15" y="30"/>
                  </a:cubicBezTo>
                  <a:cubicBezTo>
                    <a:pt x="16" y="33"/>
                    <a:pt x="16" y="33"/>
                    <a:pt x="16" y="33"/>
                  </a:cubicBezTo>
                  <a:cubicBezTo>
                    <a:pt x="15" y="36"/>
                    <a:pt x="15" y="36"/>
                    <a:pt x="15" y="36"/>
                  </a:cubicBezTo>
                  <a:cubicBezTo>
                    <a:pt x="15" y="40"/>
                    <a:pt x="15" y="40"/>
                    <a:pt x="15" y="40"/>
                  </a:cubicBezTo>
                  <a:cubicBezTo>
                    <a:pt x="16" y="42"/>
                    <a:pt x="16" y="42"/>
                    <a:pt x="16" y="42"/>
                  </a:cubicBezTo>
                  <a:cubicBezTo>
                    <a:pt x="16" y="43"/>
                    <a:pt x="16" y="43"/>
                    <a:pt x="16" y="43"/>
                  </a:cubicBezTo>
                  <a:cubicBezTo>
                    <a:pt x="17" y="46"/>
                    <a:pt x="17" y="46"/>
                    <a:pt x="17" y="46"/>
                  </a:cubicBezTo>
                  <a:cubicBezTo>
                    <a:pt x="17" y="47"/>
                    <a:pt x="17" y="47"/>
                    <a:pt x="17" y="47"/>
                  </a:cubicBezTo>
                  <a:cubicBezTo>
                    <a:pt x="17" y="48"/>
                    <a:pt x="18"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3" y="51"/>
                    <a:pt x="23" y="51"/>
                    <a:pt x="23" y="51"/>
                  </a:cubicBezTo>
                  <a:cubicBezTo>
                    <a:pt x="24" y="51"/>
                    <a:pt x="25" y="51"/>
                    <a:pt x="25" y="51"/>
                  </a:cubicBezTo>
                  <a:cubicBezTo>
                    <a:pt x="27" y="50"/>
                    <a:pt x="27" y="49"/>
                    <a:pt x="29" y="49"/>
                  </a:cubicBezTo>
                  <a:cubicBezTo>
                    <a:pt x="29" y="49"/>
                    <a:pt x="29" y="49"/>
                    <a:pt x="29" y="49"/>
                  </a:cubicBezTo>
                  <a:cubicBezTo>
                    <a:pt x="30" y="48"/>
                    <a:pt x="31" y="47"/>
                    <a:pt x="33"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6"/>
            <p:cNvSpPr>
              <a:spLocks/>
            </p:cNvSpPr>
            <p:nvPr userDrawn="1"/>
          </p:nvSpPr>
          <p:spPr bwMode="auto">
            <a:xfrm>
              <a:off x="435" y="390"/>
              <a:ext cx="79" cy="121"/>
            </a:xfrm>
            <a:custGeom>
              <a:avLst/>
              <a:gdLst>
                <a:gd name="T0" fmla="*/ 33 w 38"/>
                <a:gd name="T1" fmla="*/ 53 h 58"/>
                <a:gd name="T2" fmla="*/ 28 w 38"/>
                <a:gd name="T3" fmla="*/ 57 h 58"/>
                <a:gd name="T4" fmla="*/ 25 w 38"/>
                <a:gd name="T5" fmla="*/ 57 h 58"/>
                <a:gd name="T6" fmla="*/ 21 w 38"/>
                <a:gd name="T7" fmla="*/ 57 h 58"/>
                <a:gd name="T8" fmla="*/ 16 w 38"/>
                <a:gd name="T9" fmla="*/ 55 h 58"/>
                <a:gd name="T10" fmla="*/ 13 w 38"/>
                <a:gd name="T11" fmla="*/ 52 h 58"/>
                <a:gd name="T12" fmla="*/ 9 w 38"/>
                <a:gd name="T13" fmla="*/ 46 h 58"/>
                <a:gd name="T14" fmla="*/ 9 w 38"/>
                <a:gd name="T15" fmla="*/ 40 h 58"/>
                <a:gd name="T16" fmla="*/ 8 w 38"/>
                <a:gd name="T17" fmla="*/ 37 h 58"/>
                <a:gd name="T18" fmla="*/ 9 w 38"/>
                <a:gd name="T19" fmla="*/ 34 h 58"/>
                <a:gd name="T20" fmla="*/ 8 w 38"/>
                <a:gd name="T21" fmla="*/ 32 h 58"/>
                <a:gd name="T22" fmla="*/ 8 w 38"/>
                <a:gd name="T23" fmla="*/ 28 h 58"/>
                <a:gd name="T24" fmla="*/ 9 w 38"/>
                <a:gd name="T25" fmla="*/ 26 h 58"/>
                <a:gd name="T26" fmla="*/ 6 w 38"/>
                <a:gd name="T27" fmla="*/ 26 h 58"/>
                <a:gd name="T28" fmla="*/ 4 w 38"/>
                <a:gd name="T29" fmla="*/ 25 h 58"/>
                <a:gd name="T30" fmla="*/ 1 w 38"/>
                <a:gd name="T31" fmla="*/ 21 h 58"/>
                <a:gd name="T32" fmla="*/ 2 w 38"/>
                <a:gd name="T33" fmla="*/ 18 h 58"/>
                <a:gd name="T34" fmla="*/ 6 w 38"/>
                <a:gd name="T35" fmla="*/ 18 h 58"/>
                <a:gd name="T36" fmla="*/ 10 w 38"/>
                <a:gd name="T37" fmla="*/ 18 h 58"/>
                <a:gd name="T38" fmla="*/ 8 w 38"/>
                <a:gd name="T39" fmla="*/ 14 h 58"/>
                <a:gd name="T40" fmla="*/ 9 w 38"/>
                <a:gd name="T41" fmla="*/ 11 h 58"/>
                <a:gd name="T42" fmla="*/ 8 w 38"/>
                <a:gd name="T43" fmla="*/ 7 h 58"/>
                <a:gd name="T44" fmla="*/ 8 w 38"/>
                <a:gd name="T45" fmla="*/ 3 h 58"/>
                <a:gd name="T46" fmla="*/ 9 w 38"/>
                <a:gd name="T47" fmla="*/ 1 h 58"/>
                <a:gd name="T48" fmla="*/ 16 w 38"/>
                <a:gd name="T49" fmla="*/ 3 h 58"/>
                <a:gd name="T50" fmla="*/ 17 w 38"/>
                <a:gd name="T51" fmla="*/ 5 h 58"/>
                <a:gd name="T52" fmla="*/ 16 w 38"/>
                <a:gd name="T53" fmla="*/ 7 h 58"/>
                <a:gd name="T54" fmla="*/ 17 w 38"/>
                <a:gd name="T55" fmla="*/ 9 h 58"/>
                <a:gd name="T56" fmla="*/ 17 w 38"/>
                <a:gd name="T57" fmla="*/ 10 h 58"/>
                <a:gd name="T58" fmla="*/ 16 w 38"/>
                <a:gd name="T59" fmla="*/ 14 h 58"/>
                <a:gd name="T60" fmla="*/ 17 w 38"/>
                <a:gd name="T61" fmla="*/ 17 h 58"/>
                <a:gd name="T62" fmla="*/ 19 w 38"/>
                <a:gd name="T63" fmla="*/ 19 h 58"/>
                <a:gd name="T64" fmla="*/ 29 w 38"/>
                <a:gd name="T65" fmla="*/ 18 h 58"/>
                <a:gd name="T66" fmla="*/ 31 w 38"/>
                <a:gd name="T67" fmla="*/ 18 h 58"/>
                <a:gd name="T68" fmla="*/ 38 w 38"/>
                <a:gd name="T69" fmla="*/ 21 h 58"/>
                <a:gd name="T70" fmla="*/ 33 w 38"/>
                <a:gd name="T71" fmla="*/ 24 h 58"/>
                <a:gd name="T72" fmla="*/ 27 w 38"/>
                <a:gd name="T73" fmla="*/ 25 h 58"/>
                <a:gd name="T74" fmla="*/ 25 w 38"/>
                <a:gd name="T75" fmla="*/ 25 h 58"/>
                <a:gd name="T76" fmla="*/ 20 w 38"/>
                <a:gd name="T77" fmla="*/ 26 h 58"/>
                <a:gd name="T78" fmla="*/ 17 w 38"/>
                <a:gd name="T79" fmla="*/ 26 h 58"/>
                <a:gd name="T80" fmla="*/ 15 w 38"/>
                <a:gd name="T81" fmla="*/ 30 h 58"/>
                <a:gd name="T82" fmla="*/ 15 w 38"/>
                <a:gd name="T83" fmla="*/ 36 h 58"/>
                <a:gd name="T84" fmla="*/ 15 w 38"/>
                <a:gd name="T85" fmla="*/ 42 h 58"/>
                <a:gd name="T86" fmla="*/ 17 w 38"/>
                <a:gd name="T87" fmla="*/ 46 h 58"/>
                <a:gd name="T88" fmla="*/ 19 w 38"/>
                <a:gd name="T89" fmla="*/ 48 h 58"/>
                <a:gd name="T90" fmla="*/ 20 w 38"/>
                <a:gd name="T91" fmla="*/ 50 h 58"/>
                <a:gd name="T92" fmla="*/ 22 w 38"/>
                <a:gd name="T93" fmla="*/ 51 h 58"/>
                <a:gd name="T94" fmla="*/ 25 w 38"/>
                <a:gd name="T95" fmla="*/ 51 h 58"/>
                <a:gd name="T96" fmla="*/ 29 w 38"/>
                <a:gd name="T97" fmla="*/ 49 h 58"/>
                <a:gd name="T98" fmla="*/ 36 w 38"/>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 h="58">
                  <a:moveTo>
                    <a:pt x="36" y="49"/>
                  </a:moveTo>
                  <a:cubicBezTo>
                    <a:pt x="36" y="51"/>
                    <a:pt x="35" y="52"/>
                    <a:pt x="33" y="53"/>
                  </a:cubicBezTo>
                  <a:cubicBezTo>
                    <a:pt x="33" y="54"/>
                    <a:pt x="32" y="55"/>
                    <a:pt x="30" y="56"/>
                  </a:cubicBezTo>
                  <a:cubicBezTo>
                    <a:pt x="28" y="57"/>
                    <a:pt x="28" y="57"/>
                    <a:pt x="28" y="57"/>
                  </a:cubicBezTo>
                  <a:cubicBezTo>
                    <a:pt x="27" y="57"/>
                    <a:pt x="27" y="57"/>
                    <a:pt x="27" y="57"/>
                  </a:cubicBezTo>
                  <a:cubicBezTo>
                    <a:pt x="25" y="57"/>
                    <a:pt x="25" y="57"/>
                    <a:pt x="25" y="57"/>
                  </a:cubicBezTo>
                  <a:cubicBezTo>
                    <a:pt x="24" y="58"/>
                    <a:pt x="23" y="58"/>
                    <a:pt x="22" y="58"/>
                  </a:cubicBezTo>
                  <a:cubicBezTo>
                    <a:pt x="22" y="58"/>
                    <a:pt x="21" y="58"/>
                    <a:pt x="21" y="57"/>
                  </a:cubicBezTo>
                  <a:cubicBezTo>
                    <a:pt x="19" y="57"/>
                    <a:pt x="19" y="57"/>
                    <a:pt x="19" y="57"/>
                  </a:cubicBezTo>
                  <a:cubicBezTo>
                    <a:pt x="16" y="55"/>
                    <a:pt x="16" y="55"/>
                    <a:pt x="16" y="55"/>
                  </a:cubicBezTo>
                  <a:cubicBezTo>
                    <a:pt x="15" y="55"/>
                    <a:pt x="15" y="55"/>
                    <a:pt x="15" y="55"/>
                  </a:cubicBezTo>
                  <a:cubicBezTo>
                    <a:pt x="13" y="52"/>
                    <a:pt x="13" y="52"/>
                    <a:pt x="13" y="52"/>
                  </a:cubicBezTo>
                  <a:cubicBezTo>
                    <a:pt x="12" y="51"/>
                    <a:pt x="12" y="51"/>
                    <a:pt x="12" y="51"/>
                  </a:cubicBezTo>
                  <a:cubicBezTo>
                    <a:pt x="9" y="46"/>
                    <a:pt x="9" y="46"/>
                    <a:pt x="9" y="46"/>
                  </a:cubicBezTo>
                  <a:cubicBezTo>
                    <a:pt x="8" y="41"/>
                    <a:pt x="8" y="41"/>
                    <a:pt x="8" y="41"/>
                  </a:cubicBezTo>
                  <a:cubicBezTo>
                    <a:pt x="9" y="40"/>
                    <a:pt x="9" y="40"/>
                    <a:pt x="9" y="40"/>
                  </a:cubicBezTo>
                  <a:cubicBezTo>
                    <a:pt x="8" y="39"/>
                    <a:pt x="8" y="39"/>
                    <a:pt x="8" y="39"/>
                  </a:cubicBezTo>
                  <a:cubicBezTo>
                    <a:pt x="8" y="37"/>
                    <a:pt x="8" y="37"/>
                    <a:pt x="8" y="37"/>
                  </a:cubicBezTo>
                  <a:cubicBezTo>
                    <a:pt x="8" y="35"/>
                    <a:pt x="8" y="35"/>
                    <a:pt x="8" y="35"/>
                  </a:cubicBezTo>
                  <a:cubicBezTo>
                    <a:pt x="9" y="34"/>
                    <a:pt x="9" y="34"/>
                    <a:pt x="9" y="34"/>
                  </a:cubicBezTo>
                  <a:cubicBezTo>
                    <a:pt x="9" y="33"/>
                    <a:pt x="9" y="33"/>
                    <a:pt x="9" y="33"/>
                  </a:cubicBezTo>
                  <a:cubicBezTo>
                    <a:pt x="8" y="32"/>
                    <a:pt x="8" y="32"/>
                    <a:pt x="8" y="32"/>
                  </a:cubicBezTo>
                  <a:cubicBezTo>
                    <a:pt x="9" y="30"/>
                    <a:pt x="9" y="30"/>
                    <a:pt x="9" y="30"/>
                  </a:cubicBezTo>
                  <a:cubicBezTo>
                    <a:pt x="8" y="28"/>
                    <a:pt x="8" y="28"/>
                    <a:pt x="8" y="28"/>
                  </a:cubicBezTo>
                  <a:cubicBezTo>
                    <a:pt x="9" y="28"/>
                    <a:pt x="9" y="28"/>
                    <a:pt x="9" y="28"/>
                  </a:cubicBezTo>
                  <a:cubicBezTo>
                    <a:pt x="9" y="26"/>
                    <a:pt x="9" y="26"/>
                    <a:pt x="9" y="26"/>
                  </a:cubicBezTo>
                  <a:cubicBezTo>
                    <a:pt x="8" y="26"/>
                    <a:pt x="8" y="26"/>
                    <a:pt x="8" y="26"/>
                  </a:cubicBezTo>
                  <a:cubicBezTo>
                    <a:pt x="6" y="26"/>
                    <a:pt x="6" y="26"/>
                    <a:pt x="6" y="26"/>
                  </a:cubicBezTo>
                  <a:cubicBezTo>
                    <a:pt x="4" y="25"/>
                    <a:pt x="4" y="25"/>
                    <a:pt x="4"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7" y="18"/>
                    <a:pt x="7" y="18"/>
                    <a:pt x="7" y="18"/>
                  </a:cubicBezTo>
                  <a:cubicBezTo>
                    <a:pt x="10" y="18"/>
                    <a:pt x="10" y="18"/>
                    <a:pt x="10" y="18"/>
                  </a:cubicBezTo>
                  <a:cubicBezTo>
                    <a:pt x="10" y="16"/>
                    <a:pt x="10" y="16"/>
                    <a:pt x="10" y="16"/>
                  </a:cubicBezTo>
                  <a:cubicBezTo>
                    <a:pt x="8" y="14"/>
                    <a:pt x="8" y="14"/>
                    <a:pt x="8" y="14"/>
                  </a:cubicBezTo>
                  <a:cubicBezTo>
                    <a:pt x="10" y="13"/>
                    <a:pt x="10" y="13"/>
                    <a:pt x="10" y="13"/>
                  </a:cubicBezTo>
                  <a:cubicBezTo>
                    <a:pt x="9" y="11"/>
                    <a:pt x="9" y="11"/>
                    <a:pt x="9" y="11"/>
                  </a:cubicBezTo>
                  <a:cubicBezTo>
                    <a:pt x="9" y="8"/>
                    <a:pt x="9" y="8"/>
                    <a:pt x="9" y="8"/>
                  </a:cubicBezTo>
                  <a:cubicBezTo>
                    <a:pt x="8" y="7"/>
                    <a:pt x="8" y="7"/>
                    <a:pt x="8" y="7"/>
                  </a:cubicBezTo>
                  <a:cubicBezTo>
                    <a:pt x="8" y="6"/>
                    <a:pt x="8" y="6"/>
                    <a:pt x="8" y="5"/>
                  </a:cubicBezTo>
                  <a:cubicBezTo>
                    <a:pt x="8" y="4"/>
                    <a:pt x="8" y="4"/>
                    <a:pt x="8" y="3"/>
                  </a:cubicBezTo>
                  <a:cubicBezTo>
                    <a:pt x="8" y="2"/>
                    <a:pt x="8" y="2"/>
                    <a:pt x="8" y="2"/>
                  </a:cubicBezTo>
                  <a:cubicBezTo>
                    <a:pt x="9" y="1"/>
                    <a:pt x="9" y="1"/>
                    <a:pt x="9" y="1"/>
                  </a:cubicBezTo>
                  <a:cubicBezTo>
                    <a:pt x="11" y="0"/>
                    <a:pt x="12" y="0"/>
                    <a:pt x="13" y="0"/>
                  </a:cubicBezTo>
                  <a:cubicBezTo>
                    <a:pt x="15" y="0"/>
                    <a:pt x="16" y="1"/>
                    <a:pt x="16" y="3"/>
                  </a:cubicBezTo>
                  <a:cubicBezTo>
                    <a:pt x="16" y="4"/>
                    <a:pt x="16" y="4"/>
                    <a:pt x="16" y="4"/>
                  </a:cubicBezTo>
                  <a:cubicBezTo>
                    <a:pt x="17" y="4"/>
                    <a:pt x="17" y="5"/>
                    <a:pt x="17" y="5"/>
                  </a:cubicBezTo>
                  <a:cubicBezTo>
                    <a:pt x="17" y="6"/>
                    <a:pt x="17" y="6"/>
                    <a:pt x="17" y="6"/>
                  </a:cubicBezTo>
                  <a:cubicBezTo>
                    <a:pt x="16" y="7"/>
                    <a:pt x="16" y="7"/>
                    <a:pt x="16" y="7"/>
                  </a:cubicBezTo>
                  <a:cubicBezTo>
                    <a:pt x="16" y="7"/>
                    <a:pt x="16" y="7"/>
                    <a:pt x="16" y="7"/>
                  </a:cubicBezTo>
                  <a:cubicBezTo>
                    <a:pt x="17" y="9"/>
                    <a:pt x="17" y="9"/>
                    <a:pt x="17" y="9"/>
                  </a:cubicBezTo>
                  <a:cubicBezTo>
                    <a:pt x="17" y="9"/>
                    <a:pt x="17" y="9"/>
                    <a:pt x="17" y="9"/>
                  </a:cubicBezTo>
                  <a:cubicBezTo>
                    <a:pt x="17" y="10"/>
                    <a:pt x="17" y="10"/>
                    <a:pt x="17" y="10"/>
                  </a:cubicBezTo>
                  <a:cubicBezTo>
                    <a:pt x="16" y="12"/>
                    <a:pt x="16" y="12"/>
                    <a:pt x="16" y="12"/>
                  </a:cubicBezTo>
                  <a:cubicBezTo>
                    <a:pt x="16" y="14"/>
                    <a:pt x="16" y="14"/>
                    <a:pt x="16" y="14"/>
                  </a:cubicBezTo>
                  <a:cubicBezTo>
                    <a:pt x="16" y="16"/>
                    <a:pt x="16" y="16"/>
                    <a:pt x="16" y="16"/>
                  </a:cubicBezTo>
                  <a:cubicBezTo>
                    <a:pt x="17" y="17"/>
                    <a:pt x="17" y="17"/>
                    <a:pt x="17" y="17"/>
                  </a:cubicBezTo>
                  <a:cubicBezTo>
                    <a:pt x="16" y="19"/>
                    <a:pt x="16" y="19"/>
                    <a:pt x="16" y="19"/>
                  </a:cubicBezTo>
                  <a:cubicBezTo>
                    <a:pt x="19" y="19"/>
                    <a:pt x="19" y="19"/>
                    <a:pt x="19" y="19"/>
                  </a:cubicBezTo>
                  <a:cubicBezTo>
                    <a:pt x="25" y="19"/>
                    <a:pt x="25" y="19"/>
                    <a:pt x="25" y="19"/>
                  </a:cubicBezTo>
                  <a:cubicBezTo>
                    <a:pt x="29" y="18"/>
                    <a:pt x="29" y="18"/>
                    <a:pt x="29" y="18"/>
                  </a:cubicBezTo>
                  <a:cubicBezTo>
                    <a:pt x="31" y="18"/>
                    <a:pt x="31" y="18"/>
                    <a:pt x="31" y="18"/>
                  </a:cubicBezTo>
                  <a:cubicBezTo>
                    <a:pt x="31" y="18"/>
                    <a:pt x="31" y="18"/>
                    <a:pt x="31" y="18"/>
                  </a:cubicBezTo>
                  <a:cubicBezTo>
                    <a:pt x="35" y="18"/>
                    <a:pt x="35" y="18"/>
                    <a:pt x="35" y="18"/>
                  </a:cubicBezTo>
                  <a:cubicBezTo>
                    <a:pt x="37" y="18"/>
                    <a:pt x="38" y="19"/>
                    <a:pt x="38" y="21"/>
                  </a:cubicBezTo>
                  <a:cubicBezTo>
                    <a:pt x="38" y="22"/>
                    <a:pt x="38" y="22"/>
                    <a:pt x="37" y="22"/>
                  </a:cubicBezTo>
                  <a:cubicBezTo>
                    <a:pt x="36" y="23"/>
                    <a:pt x="34" y="23"/>
                    <a:pt x="33" y="24"/>
                  </a:cubicBezTo>
                  <a:cubicBezTo>
                    <a:pt x="31" y="23"/>
                    <a:pt x="31" y="23"/>
                    <a:pt x="31" y="23"/>
                  </a:cubicBezTo>
                  <a:cubicBezTo>
                    <a:pt x="30" y="24"/>
                    <a:pt x="28"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19" y="26"/>
                    <a:pt x="19" y="26"/>
                    <a:pt x="18" y="26"/>
                  </a:cubicBezTo>
                  <a:cubicBezTo>
                    <a:pt x="18" y="26"/>
                    <a:pt x="17" y="26"/>
                    <a:pt x="17" y="26"/>
                  </a:cubicBezTo>
                  <a:cubicBezTo>
                    <a:pt x="16" y="26"/>
                    <a:pt x="16" y="26"/>
                    <a:pt x="15" y="26"/>
                  </a:cubicBezTo>
                  <a:cubicBezTo>
                    <a:pt x="15" y="30"/>
                    <a:pt x="15" y="30"/>
                    <a:pt x="15" y="30"/>
                  </a:cubicBezTo>
                  <a:cubicBezTo>
                    <a:pt x="15" y="33"/>
                    <a:pt x="15" y="33"/>
                    <a:pt x="15" y="33"/>
                  </a:cubicBezTo>
                  <a:cubicBezTo>
                    <a:pt x="15" y="36"/>
                    <a:pt x="15" y="36"/>
                    <a:pt x="15" y="36"/>
                  </a:cubicBezTo>
                  <a:cubicBezTo>
                    <a:pt x="15" y="40"/>
                    <a:pt x="15" y="40"/>
                    <a:pt x="15" y="40"/>
                  </a:cubicBezTo>
                  <a:cubicBezTo>
                    <a:pt x="15" y="42"/>
                    <a:pt x="15" y="42"/>
                    <a:pt x="15" y="42"/>
                  </a:cubicBezTo>
                  <a:cubicBezTo>
                    <a:pt x="15" y="43"/>
                    <a:pt x="15" y="43"/>
                    <a:pt x="15" y="43"/>
                  </a:cubicBezTo>
                  <a:cubicBezTo>
                    <a:pt x="17" y="46"/>
                    <a:pt x="17" y="46"/>
                    <a:pt x="17" y="46"/>
                  </a:cubicBezTo>
                  <a:cubicBezTo>
                    <a:pt x="17" y="47"/>
                    <a:pt x="17" y="47"/>
                    <a:pt x="17" y="47"/>
                  </a:cubicBezTo>
                  <a:cubicBezTo>
                    <a:pt x="17" y="48"/>
                    <a:pt x="17"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2" y="51"/>
                    <a:pt x="23" y="51"/>
                    <a:pt x="23" y="51"/>
                  </a:cubicBezTo>
                  <a:cubicBezTo>
                    <a:pt x="24" y="51"/>
                    <a:pt x="24" y="51"/>
                    <a:pt x="25" y="51"/>
                  </a:cubicBezTo>
                  <a:cubicBezTo>
                    <a:pt x="26" y="50"/>
                    <a:pt x="27" y="49"/>
                    <a:pt x="28" y="49"/>
                  </a:cubicBezTo>
                  <a:cubicBezTo>
                    <a:pt x="29" y="49"/>
                    <a:pt x="29" y="49"/>
                    <a:pt x="29" y="49"/>
                  </a:cubicBezTo>
                  <a:cubicBezTo>
                    <a:pt x="30" y="48"/>
                    <a:pt x="31" y="47"/>
                    <a:pt x="32"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7"/>
            <p:cNvSpPr>
              <a:spLocks noEditPoints="1"/>
            </p:cNvSpPr>
            <p:nvPr userDrawn="1"/>
          </p:nvSpPr>
          <p:spPr bwMode="auto">
            <a:xfrm>
              <a:off x="520" y="411"/>
              <a:ext cx="70" cy="110"/>
            </a:xfrm>
            <a:custGeom>
              <a:avLst/>
              <a:gdLst>
                <a:gd name="T0" fmla="*/ 30 w 34"/>
                <a:gd name="T1" fmla="*/ 44 h 53"/>
                <a:gd name="T2" fmla="*/ 27 w 34"/>
                <a:gd name="T3" fmla="*/ 47 h 53"/>
                <a:gd name="T4" fmla="*/ 23 w 34"/>
                <a:gd name="T5" fmla="*/ 50 h 53"/>
                <a:gd name="T6" fmla="*/ 19 w 34"/>
                <a:gd name="T7" fmla="*/ 51 h 53"/>
                <a:gd name="T8" fmla="*/ 14 w 34"/>
                <a:gd name="T9" fmla="*/ 52 h 53"/>
                <a:gd name="T10" fmla="*/ 10 w 34"/>
                <a:gd name="T11" fmla="*/ 51 h 53"/>
                <a:gd name="T12" fmla="*/ 3 w 34"/>
                <a:gd name="T13" fmla="*/ 47 h 53"/>
                <a:gd name="T14" fmla="*/ 2 w 34"/>
                <a:gd name="T15" fmla="*/ 43 h 53"/>
                <a:gd name="T16" fmla="*/ 1 w 34"/>
                <a:gd name="T17" fmla="*/ 33 h 53"/>
                <a:gd name="T18" fmla="*/ 1 w 34"/>
                <a:gd name="T19" fmla="*/ 29 h 53"/>
                <a:gd name="T20" fmla="*/ 2 w 34"/>
                <a:gd name="T21" fmla="*/ 26 h 53"/>
                <a:gd name="T22" fmla="*/ 4 w 34"/>
                <a:gd name="T23" fmla="*/ 20 h 53"/>
                <a:gd name="T24" fmla="*/ 3 w 34"/>
                <a:gd name="T25" fmla="*/ 16 h 53"/>
                <a:gd name="T26" fmla="*/ 6 w 34"/>
                <a:gd name="T27" fmla="*/ 14 h 53"/>
                <a:gd name="T28" fmla="*/ 10 w 34"/>
                <a:gd name="T29" fmla="*/ 9 h 53"/>
                <a:gd name="T30" fmla="*/ 11 w 34"/>
                <a:gd name="T31" fmla="*/ 6 h 53"/>
                <a:gd name="T32" fmla="*/ 15 w 34"/>
                <a:gd name="T33" fmla="*/ 3 h 53"/>
                <a:gd name="T34" fmla="*/ 18 w 34"/>
                <a:gd name="T35" fmla="*/ 1 h 53"/>
                <a:gd name="T36" fmla="*/ 23 w 34"/>
                <a:gd name="T37" fmla="*/ 0 h 53"/>
                <a:gd name="T38" fmla="*/ 28 w 34"/>
                <a:gd name="T39" fmla="*/ 4 h 53"/>
                <a:gd name="T40" fmla="*/ 30 w 34"/>
                <a:gd name="T41" fmla="*/ 10 h 53"/>
                <a:gd name="T42" fmla="*/ 28 w 34"/>
                <a:gd name="T43" fmla="*/ 17 h 53"/>
                <a:gd name="T44" fmla="*/ 20 w 34"/>
                <a:gd name="T45" fmla="*/ 24 h 53"/>
                <a:gd name="T46" fmla="*/ 15 w 34"/>
                <a:gd name="T47" fmla="*/ 27 h 53"/>
                <a:gd name="T48" fmla="*/ 10 w 34"/>
                <a:gd name="T49" fmla="*/ 27 h 53"/>
                <a:gd name="T50" fmla="*/ 8 w 34"/>
                <a:gd name="T51" fmla="*/ 30 h 53"/>
                <a:gd name="T52" fmla="*/ 8 w 34"/>
                <a:gd name="T53" fmla="*/ 36 h 53"/>
                <a:gd name="T54" fmla="*/ 7 w 34"/>
                <a:gd name="T55" fmla="*/ 39 h 53"/>
                <a:gd name="T56" fmla="*/ 10 w 34"/>
                <a:gd name="T57" fmla="*/ 43 h 53"/>
                <a:gd name="T58" fmla="*/ 13 w 34"/>
                <a:gd name="T59" fmla="*/ 44 h 53"/>
                <a:gd name="T60" fmla="*/ 19 w 34"/>
                <a:gd name="T61" fmla="*/ 43 h 53"/>
                <a:gd name="T62" fmla="*/ 21 w 34"/>
                <a:gd name="T63" fmla="*/ 41 h 53"/>
                <a:gd name="T64" fmla="*/ 25 w 34"/>
                <a:gd name="T65" fmla="*/ 39 h 53"/>
                <a:gd name="T66" fmla="*/ 32 w 34"/>
                <a:gd name="T67" fmla="*/ 35 h 53"/>
                <a:gd name="T68" fmla="*/ 23 w 34"/>
                <a:gd name="T69" fmla="*/ 8 h 53"/>
                <a:gd name="T70" fmla="*/ 21 w 34"/>
                <a:gd name="T71" fmla="*/ 8 h 53"/>
                <a:gd name="T72" fmla="*/ 19 w 34"/>
                <a:gd name="T73" fmla="*/ 9 h 53"/>
                <a:gd name="T74" fmla="*/ 14 w 34"/>
                <a:gd name="T75" fmla="*/ 15 h 53"/>
                <a:gd name="T76" fmla="*/ 12 w 34"/>
                <a:gd name="T77" fmla="*/ 19 h 53"/>
                <a:gd name="T78" fmla="*/ 15 w 34"/>
                <a:gd name="T79" fmla="*/ 17 h 53"/>
                <a:gd name="T80" fmla="*/ 18 w 34"/>
                <a:gd name="T81" fmla="*/ 16 h 53"/>
                <a:gd name="T82" fmla="*/ 20 w 34"/>
                <a:gd name="T83" fmla="*/ 15 h 53"/>
                <a:gd name="T84" fmla="*/ 22 w 34"/>
                <a:gd name="T85" fmla="*/ 13 h 53"/>
                <a:gd name="T86" fmla="*/ 24 w 34"/>
                <a:gd name="T8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53">
                  <a:moveTo>
                    <a:pt x="34" y="39"/>
                  </a:moveTo>
                  <a:cubicBezTo>
                    <a:pt x="34" y="39"/>
                    <a:pt x="33" y="40"/>
                    <a:pt x="32" y="42"/>
                  </a:cubicBezTo>
                  <a:cubicBezTo>
                    <a:pt x="32" y="43"/>
                    <a:pt x="31" y="44"/>
                    <a:pt x="30" y="44"/>
                  </a:cubicBezTo>
                  <a:cubicBezTo>
                    <a:pt x="30" y="44"/>
                    <a:pt x="30" y="44"/>
                    <a:pt x="30" y="44"/>
                  </a:cubicBezTo>
                  <a:cubicBezTo>
                    <a:pt x="29" y="46"/>
                    <a:pt x="29" y="46"/>
                    <a:pt x="29" y="46"/>
                  </a:cubicBezTo>
                  <a:cubicBezTo>
                    <a:pt x="27" y="47"/>
                    <a:pt x="27" y="47"/>
                    <a:pt x="27" y="47"/>
                  </a:cubicBezTo>
                  <a:cubicBezTo>
                    <a:pt x="25" y="48"/>
                    <a:pt x="25" y="48"/>
                    <a:pt x="25" y="48"/>
                  </a:cubicBezTo>
                  <a:cubicBezTo>
                    <a:pt x="24" y="50"/>
                    <a:pt x="24" y="50"/>
                    <a:pt x="24" y="50"/>
                  </a:cubicBezTo>
                  <a:cubicBezTo>
                    <a:pt x="23" y="50"/>
                    <a:pt x="23" y="50"/>
                    <a:pt x="23" y="50"/>
                  </a:cubicBezTo>
                  <a:cubicBezTo>
                    <a:pt x="22" y="50"/>
                    <a:pt x="22" y="50"/>
                    <a:pt x="21" y="50"/>
                  </a:cubicBezTo>
                  <a:cubicBezTo>
                    <a:pt x="20" y="51"/>
                    <a:pt x="20" y="51"/>
                    <a:pt x="20" y="51"/>
                  </a:cubicBezTo>
                  <a:cubicBezTo>
                    <a:pt x="20" y="51"/>
                    <a:pt x="20" y="51"/>
                    <a:pt x="19" y="51"/>
                  </a:cubicBezTo>
                  <a:cubicBezTo>
                    <a:pt x="18" y="51"/>
                    <a:pt x="18" y="51"/>
                    <a:pt x="17" y="53"/>
                  </a:cubicBezTo>
                  <a:cubicBezTo>
                    <a:pt x="15" y="52"/>
                    <a:pt x="15" y="52"/>
                    <a:pt x="15" y="52"/>
                  </a:cubicBezTo>
                  <a:cubicBezTo>
                    <a:pt x="15" y="52"/>
                    <a:pt x="15" y="52"/>
                    <a:pt x="14" y="52"/>
                  </a:cubicBezTo>
                  <a:cubicBezTo>
                    <a:pt x="14" y="52"/>
                    <a:pt x="13" y="52"/>
                    <a:pt x="12" y="51"/>
                  </a:cubicBezTo>
                  <a:cubicBezTo>
                    <a:pt x="10" y="51"/>
                    <a:pt x="10" y="51"/>
                    <a:pt x="10" y="51"/>
                  </a:cubicBezTo>
                  <a:cubicBezTo>
                    <a:pt x="10" y="51"/>
                    <a:pt x="10" y="51"/>
                    <a:pt x="10" y="51"/>
                  </a:cubicBezTo>
                  <a:cubicBezTo>
                    <a:pt x="7" y="50"/>
                    <a:pt x="5" y="50"/>
                    <a:pt x="5" y="48"/>
                  </a:cubicBezTo>
                  <a:cubicBezTo>
                    <a:pt x="5" y="47"/>
                    <a:pt x="5" y="47"/>
                    <a:pt x="5" y="47"/>
                  </a:cubicBezTo>
                  <a:cubicBezTo>
                    <a:pt x="3" y="47"/>
                    <a:pt x="3" y="47"/>
                    <a:pt x="3" y="47"/>
                  </a:cubicBezTo>
                  <a:cubicBezTo>
                    <a:pt x="3" y="45"/>
                    <a:pt x="3" y="45"/>
                    <a:pt x="3" y="45"/>
                  </a:cubicBezTo>
                  <a:cubicBezTo>
                    <a:pt x="2" y="44"/>
                    <a:pt x="2" y="44"/>
                    <a:pt x="2" y="44"/>
                  </a:cubicBezTo>
                  <a:cubicBezTo>
                    <a:pt x="2" y="43"/>
                    <a:pt x="2" y="43"/>
                    <a:pt x="2" y="43"/>
                  </a:cubicBezTo>
                  <a:cubicBezTo>
                    <a:pt x="0" y="38"/>
                    <a:pt x="0" y="38"/>
                    <a:pt x="0" y="38"/>
                  </a:cubicBezTo>
                  <a:cubicBezTo>
                    <a:pt x="1" y="35"/>
                    <a:pt x="1" y="35"/>
                    <a:pt x="1" y="35"/>
                  </a:cubicBezTo>
                  <a:cubicBezTo>
                    <a:pt x="1" y="33"/>
                    <a:pt x="1" y="33"/>
                    <a:pt x="1" y="33"/>
                  </a:cubicBezTo>
                  <a:cubicBezTo>
                    <a:pt x="1" y="31"/>
                    <a:pt x="1" y="31"/>
                    <a:pt x="1" y="31"/>
                  </a:cubicBezTo>
                  <a:cubicBezTo>
                    <a:pt x="1" y="29"/>
                    <a:pt x="1" y="29"/>
                    <a:pt x="1" y="29"/>
                  </a:cubicBezTo>
                  <a:cubicBezTo>
                    <a:pt x="1" y="29"/>
                    <a:pt x="1" y="29"/>
                    <a:pt x="1" y="29"/>
                  </a:cubicBezTo>
                  <a:cubicBezTo>
                    <a:pt x="2" y="27"/>
                    <a:pt x="2" y="27"/>
                    <a:pt x="2" y="27"/>
                  </a:cubicBezTo>
                  <a:cubicBezTo>
                    <a:pt x="2" y="28"/>
                    <a:pt x="2" y="28"/>
                    <a:pt x="2" y="28"/>
                  </a:cubicBezTo>
                  <a:cubicBezTo>
                    <a:pt x="2" y="27"/>
                    <a:pt x="2" y="26"/>
                    <a:pt x="2" y="26"/>
                  </a:cubicBezTo>
                  <a:cubicBezTo>
                    <a:pt x="2" y="25"/>
                    <a:pt x="2" y="25"/>
                    <a:pt x="2" y="25"/>
                  </a:cubicBezTo>
                  <a:cubicBezTo>
                    <a:pt x="2" y="23"/>
                    <a:pt x="2" y="23"/>
                    <a:pt x="2" y="23"/>
                  </a:cubicBezTo>
                  <a:cubicBezTo>
                    <a:pt x="2" y="22"/>
                    <a:pt x="3" y="20"/>
                    <a:pt x="4" y="20"/>
                  </a:cubicBezTo>
                  <a:cubicBezTo>
                    <a:pt x="4" y="19"/>
                    <a:pt x="4" y="19"/>
                    <a:pt x="4" y="19"/>
                  </a:cubicBezTo>
                  <a:cubicBezTo>
                    <a:pt x="4" y="19"/>
                    <a:pt x="3" y="18"/>
                    <a:pt x="3" y="17"/>
                  </a:cubicBezTo>
                  <a:cubicBezTo>
                    <a:pt x="3" y="16"/>
                    <a:pt x="3" y="16"/>
                    <a:pt x="3" y="16"/>
                  </a:cubicBezTo>
                  <a:cubicBezTo>
                    <a:pt x="3" y="15"/>
                    <a:pt x="3" y="14"/>
                    <a:pt x="4" y="13"/>
                  </a:cubicBezTo>
                  <a:cubicBezTo>
                    <a:pt x="4" y="14"/>
                    <a:pt x="5" y="14"/>
                    <a:pt x="6" y="14"/>
                  </a:cubicBezTo>
                  <a:cubicBezTo>
                    <a:pt x="6" y="14"/>
                    <a:pt x="6" y="14"/>
                    <a:pt x="6" y="14"/>
                  </a:cubicBezTo>
                  <a:cubicBezTo>
                    <a:pt x="6" y="14"/>
                    <a:pt x="7" y="14"/>
                    <a:pt x="7" y="13"/>
                  </a:cubicBezTo>
                  <a:cubicBezTo>
                    <a:pt x="8" y="12"/>
                    <a:pt x="9" y="10"/>
                    <a:pt x="9" y="9"/>
                  </a:cubicBezTo>
                  <a:cubicBezTo>
                    <a:pt x="10" y="9"/>
                    <a:pt x="10" y="9"/>
                    <a:pt x="10" y="9"/>
                  </a:cubicBezTo>
                  <a:cubicBezTo>
                    <a:pt x="10" y="8"/>
                    <a:pt x="10" y="8"/>
                    <a:pt x="10" y="6"/>
                  </a:cubicBezTo>
                  <a:cubicBezTo>
                    <a:pt x="11" y="6"/>
                    <a:pt x="11" y="6"/>
                    <a:pt x="11" y="6"/>
                  </a:cubicBezTo>
                  <a:cubicBezTo>
                    <a:pt x="11" y="6"/>
                    <a:pt x="11" y="6"/>
                    <a:pt x="11" y="6"/>
                  </a:cubicBezTo>
                  <a:cubicBezTo>
                    <a:pt x="12" y="6"/>
                    <a:pt x="12" y="6"/>
                    <a:pt x="12" y="6"/>
                  </a:cubicBezTo>
                  <a:cubicBezTo>
                    <a:pt x="13" y="5"/>
                    <a:pt x="13" y="5"/>
                    <a:pt x="13" y="5"/>
                  </a:cubicBezTo>
                  <a:cubicBezTo>
                    <a:pt x="14" y="4"/>
                    <a:pt x="14" y="4"/>
                    <a:pt x="15" y="3"/>
                  </a:cubicBezTo>
                  <a:cubicBezTo>
                    <a:pt x="15" y="3"/>
                    <a:pt x="16" y="3"/>
                    <a:pt x="16" y="2"/>
                  </a:cubicBezTo>
                  <a:cubicBezTo>
                    <a:pt x="17" y="2"/>
                    <a:pt x="17" y="2"/>
                    <a:pt x="17" y="2"/>
                  </a:cubicBezTo>
                  <a:cubicBezTo>
                    <a:pt x="18" y="1"/>
                    <a:pt x="18" y="1"/>
                    <a:pt x="18" y="1"/>
                  </a:cubicBezTo>
                  <a:cubicBezTo>
                    <a:pt x="19" y="1"/>
                    <a:pt x="20" y="0"/>
                    <a:pt x="21" y="0"/>
                  </a:cubicBezTo>
                  <a:cubicBezTo>
                    <a:pt x="22" y="0"/>
                    <a:pt x="22" y="0"/>
                    <a:pt x="23" y="1"/>
                  </a:cubicBezTo>
                  <a:cubicBezTo>
                    <a:pt x="23" y="0"/>
                    <a:pt x="23" y="0"/>
                    <a:pt x="23" y="0"/>
                  </a:cubicBezTo>
                  <a:cubicBezTo>
                    <a:pt x="24" y="1"/>
                    <a:pt x="24" y="1"/>
                    <a:pt x="24" y="1"/>
                  </a:cubicBezTo>
                  <a:cubicBezTo>
                    <a:pt x="25" y="2"/>
                    <a:pt x="26" y="2"/>
                    <a:pt x="26" y="2"/>
                  </a:cubicBezTo>
                  <a:cubicBezTo>
                    <a:pt x="28" y="4"/>
                    <a:pt x="28" y="4"/>
                    <a:pt x="28" y="4"/>
                  </a:cubicBezTo>
                  <a:cubicBezTo>
                    <a:pt x="28" y="4"/>
                    <a:pt x="28" y="4"/>
                    <a:pt x="28" y="4"/>
                  </a:cubicBezTo>
                  <a:cubicBezTo>
                    <a:pt x="30" y="5"/>
                    <a:pt x="30" y="7"/>
                    <a:pt x="30" y="9"/>
                  </a:cubicBezTo>
                  <a:cubicBezTo>
                    <a:pt x="30" y="10"/>
                    <a:pt x="30" y="10"/>
                    <a:pt x="30" y="10"/>
                  </a:cubicBezTo>
                  <a:cubicBezTo>
                    <a:pt x="30" y="14"/>
                    <a:pt x="30" y="14"/>
                    <a:pt x="30" y="14"/>
                  </a:cubicBezTo>
                  <a:cubicBezTo>
                    <a:pt x="30" y="14"/>
                    <a:pt x="30" y="14"/>
                    <a:pt x="30" y="14"/>
                  </a:cubicBezTo>
                  <a:cubicBezTo>
                    <a:pt x="28" y="17"/>
                    <a:pt x="28" y="17"/>
                    <a:pt x="28" y="17"/>
                  </a:cubicBezTo>
                  <a:cubicBezTo>
                    <a:pt x="27" y="19"/>
                    <a:pt x="27" y="19"/>
                    <a:pt x="27" y="19"/>
                  </a:cubicBezTo>
                  <a:cubicBezTo>
                    <a:pt x="26" y="21"/>
                    <a:pt x="26" y="21"/>
                    <a:pt x="26" y="21"/>
                  </a:cubicBezTo>
                  <a:cubicBezTo>
                    <a:pt x="23" y="23"/>
                    <a:pt x="21" y="24"/>
                    <a:pt x="20" y="24"/>
                  </a:cubicBezTo>
                  <a:cubicBezTo>
                    <a:pt x="20" y="25"/>
                    <a:pt x="19" y="26"/>
                    <a:pt x="18" y="26"/>
                  </a:cubicBezTo>
                  <a:cubicBezTo>
                    <a:pt x="17" y="26"/>
                    <a:pt x="17" y="26"/>
                    <a:pt x="17" y="26"/>
                  </a:cubicBezTo>
                  <a:cubicBezTo>
                    <a:pt x="15" y="27"/>
                    <a:pt x="15" y="27"/>
                    <a:pt x="15" y="27"/>
                  </a:cubicBezTo>
                  <a:cubicBezTo>
                    <a:pt x="14" y="27"/>
                    <a:pt x="14" y="27"/>
                    <a:pt x="14" y="27"/>
                  </a:cubicBezTo>
                  <a:cubicBezTo>
                    <a:pt x="11" y="28"/>
                    <a:pt x="11" y="28"/>
                    <a:pt x="11" y="28"/>
                  </a:cubicBezTo>
                  <a:cubicBezTo>
                    <a:pt x="10" y="27"/>
                    <a:pt x="10" y="27"/>
                    <a:pt x="10" y="27"/>
                  </a:cubicBezTo>
                  <a:cubicBezTo>
                    <a:pt x="9" y="27"/>
                    <a:pt x="9" y="27"/>
                    <a:pt x="9" y="27"/>
                  </a:cubicBezTo>
                  <a:cubicBezTo>
                    <a:pt x="9" y="28"/>
                    <a:pt x="9" y="29"/>
                    <a:pt x="9" y="30"/>
                  </a:cubicBezTo>
                  <a:cubicBezTo>
                    <a:pt x="8" y="30"/>
                    <a:pt x="8" y="30"/>
                    <a:pt x="8" y="30"/>
                  </a:cubicBezTo>
                  <a:cubicBezTo>
                    <a:pt x="8" y="31"/>
                    <a:pt x="8" y="31"/>
                    <a:pt x="8" y="31"/>
                  </a:cubicBezTo>
                  <a:cubicBezTo>
                    <a:pt x="7" y="33"/>
                    <a:pt x="7" y="33"/>
                    <a:pt x="7" y="33"/>
                  </a:cubicBezTo>
                  <a:cubicBezTo>
                    <a:pt x="7" y="34"/>
                    <a:pt x="8" y="35"/>
                    <a:pt x="8" y="36"/>
                  </a:cubicBezTo>
                  <a:cubicBezTo>
                    <a:pt x="7" y="37"/>
                    <a:pt x="7" y="37"/>
                    <a:pt x="7" y="37"/>
                  </a:cubicBezTo>
                  <a:cubicBezTo>
                    <a:pt x="7" y="37"/>
                    <a:pt x="7" y="38"/>
                    <a:pt x="7" y="39"/>
                  </a:cubicBezTo>
                  <a:cubicBezTo>
                    <a:pt x="7" y="39"/>
                    <a:pt x="7" y="39"/>
                    <a:pt x="7" y="39"/>
                  </a:cubicBezTo>
                  <a:cubicBezTo>
                    <a:pt x="7" y="40"/>
                    <a:pt x="7" y="40"/>
                    <a:pt x="8" y="40"/>
                  </a:cubicBezTo>
                  <a:cubicBezTo>
                    <a:pt x="8" y="41"/>
                    <a:pt x="8" y="42"/>
                    <a:pt x="9" y="42"/>
                  </a:cubicBezTo>
                  <a:cubicBezTo>
                    <a:pt x="10" y="43"/>
                    <a:pt x="10" y="43"/>
                    <a:pt x="10" y="43"/>
                  </a:cubicBezTo>
                  <a:cubicBezTo>
                    <a:pt x="12" y="43"/>
                    <a:pt x="12" y="43"/>
                    <a:pt x="12" y="43"/>
                  </a:cubicBezTo>
                  <a:cubicBezTo>
                    <a:pt x="12" y="44"/>
                    <a:pt x="12" y="44"/>
                    <a:pt x="12" y="44"/>
                  </a:cubicBezTo>
                  <a:cubicBezTo>
                    <a:pt x="13" y="44"/>
                    <a:pt x="13" y="44"/>
                    <a:pt x="13" y="44"/>
                  </a:cubicBezTo>
                  <a:cubicBezTo>
                    <a:pt x="16" y="44"/>
                    <a:pt x="16" y="44"/>
                    <a:pt x="16" y="44"/>
                  </a:cubicBezTo>
                  <a:cubicBezTo>
                    <a:pt x="18" y="44"/>
                    <a:pt x="18" y="44"/>
                    <a:pt x="18" y="44"/>
                  </a:cubicBezTo>
                  <a:cubicBezTo>
                    <a:pt x="19" y="43"/>
                    <a:pt x="19" y="43"/>
                    <a:pt x="19" y="43"/>
                  </a:cubicBezTo>
                  <a:cubicBezTo>
                    <a:pt x="20" y="43"/>
                    <a:pt x="20" y="43"/>
                    <a:pt x="20" y="43"/>
                  </a:cubicBezTo>
                  <a:cubicBezTo>
                    <a:pt x="21" y="41"/>
                    <a:pt x="21" y="41"/>
                    <a:pt x="21" y="41"/>
                  </a:cubicBezTo>
                  <a:cubicBezTo>
                    <a:pt x="21" y="41"/>
                    <a:pt x="21" y="41"/>
                    <a:pt x="21" y="41"/>
                  </a:cubicBezTo>
                  <a:cubicBezTo>
                    <a:pt x="24" y="40"/>
                    <a:pt x="24" y="40"/>
                    <a:pt x="24" y="40"/>
                  </a:cubicBezTo>
                  <a:cubicBezTo>
                    <a:pt x="24" y="40"/>
                    <a:pt x="25" y="39"/>
                    <a:pt x="25" y="39"/>
                  </a:cubicBezTo>
                  <a:cubicBezTo>
                    <a:pt x="25" y="39"/>
                    <a:pt x="25" y="39"/>
                    <a:pt x="25" y="39"/>
                  </a:cubicBezTo>
                  <a:cubicBezTo>
                    <a:pt x="27" y="38"/>
                    <a:pt x="28" y="38"/>
                    <a:pt x="28" y="36"/>
                  </a:cubicBezTo>
                  <a:cubicBezTo>
                    <a:pt x="29" y="36"/>
                    <a:pt x="30" y="35"/>
                    <a:pt x="31" y="35"/>
                  </a:cubicBezTo>
                  <a:cubicBezTo>
                    <a:pt x="32" y="35"/>
                    <a:pt x="32" y="35"/>
                    <a:pt x="32" y="35"/>
                  </a:cubicBezTo>
                  <a:cubicBezTo>
                    <a:pt x="33" y="36"/>
                    <a:pt x="34" y="38"/>
                    <a:pt x="34" y="39"/>
                  </a:cubicBezTo>
                  <a:moveTo>
                    <a:pt x="23" y="8"/>
                  </a:moveTo>
                  <a:cubicBezTo>
                    <a:pt x="23" y="8"/>
                    <a:pt x="23" y="8"/>
                    <a:pt x="23" y="8"/>
                  </a:cubicBezTo>
                  <a:cubicBezTo>
                    <a:pt x="23" y="8"/>
                    <a:pt x="23" y="8"/>
                    <a:pt x="23" y="8"/>
                  </a:cubicBezTo>
                  <a:cubicBezTo>
                    <a:pt x="22" y="8"/>
                    <a:pt x="22" y="8"/>
                    <a:pt x="22" y="8"/>
                  </a:cubicBezTo>
                  <a:cubicBezTo>
                    <a:pt x="22" y="8"/>
                    <a:pt x="21" y="8"/>
                    <a:pt x="21" y="8"/>
                  </a:cubicBezTo>
                  <a:cubicBezTo>
                    <a:pt x="20" y="9"/>
                    <a:pt x="20" y="9"/>
                    <a:pt x="20" y="9"/>
                  </a:cubicBezTo>
                  <a:cubicBezTo>
                    <a:pt x="19" y="9"/>
                    <a:pt x="19" y="9"/>
                    <a:pt x="19" y="9"/>
                  </a:cubicBezTo>
                  <a:cubicBezTo>
                    <a:pt x="19" y="9"/>
                    <a:pt x="19" y="9"/>
                    <a:pt x="19" y="9"/>
                  </a:cubicBezTo>
                  <a:cubicBezTo>
                    <a:pt x="17" y="11"/>
                    <a:pt x="17" y="11"/>
                    <a:pt x="17" y="11"/>
                  </a:cubicBezTo>
                  <a:cubicBezTo>
                    <a:pt x="16" y="12"/>
                    <a:pt x="16" y="12"/>
                    <a:pt x="16" y="12"/>
                  </a:cubicBezTo>
                  <a:cubicBezTo>
                    <a:pt x="14" y="15"/>
                    <a:pt x="14" y="15"/>
                    <a:pt x="14" y="15"/>
                  </a:cubicBezTo>
                  <a:cubicBezTo>
                    <a:pt x="13" y="16"/>
                    <a:pt x="13" y="16"/>
                    <a:pt x="13" y="16"/>
                  </a:cubicBezTo>
                  <a:cubicBezTo>
                    <a:pt x="13" y="17"/>
                    <a:pt x="13" y="18"/>
                    <a:pt x="12" y="19"/>
                  </a:cubicBezTo>
                  <a:cubicBezTo>
                    <a:pt x="12" y="19"/>
                    <a:pt x="12" y="19"/>
                    <a:pt x="12" y="19"/>
                  </a:cubicBezTo>
                  <a:cubicBezTo>
                    <a:pt x="12" y="19"/>
                    <a:pt x="13" y="19"/>
                    <a:pt x="14" y="19"/>
                  </a:cubicBezTo>
                  <a:cubicBezTo>
                    <a:pt x="15" y="18"/>
                    <a:pt x="15" y="18"/>
                    <a:pt x="15" y="18"/>
                  </a:cubicBezTo>
                  <a:cubicBezTo>
                    <a:pt x="15" y="17"/>
                    <a:pt x="15" y="17"/>
                    <a:pt x="15" y="17"/>
                  </a:cubicBezTo>
                  <a:cubicBezTo>
                    <a:pt x="17" y="18"/>
                    <a:pt x="17" y="18"/>
                    <a:pt x="17" y="18"/>
                  </a:cubicBezTo>
                  <a:cubicBezTo>
                    <a:pt x="17" y="16"/>
                    <a:pt x="17" y="16"/>
                    <a:pt x="17" y="16"/>
                  </a:cubicBezTo>
                  <a:cubicBezTo>
                    <a:pt x="18" y="16"/>
                    <a:pt x="18" y="16"/>
                    <a:pt x="18" y="16"/>
                  </a:cubicBezTo>
                  <a:cubicBezTo>
                    <a:pt x="19" y="17"/>
                    <a:pt x="19" y="17"/>
                    <a:pt x="19" y="17"/>
                  </a:cubicBezTo>
                  <a:cubicBezTo>
                    <a:pt x="20" y="15"/>
                    <a:pt x="20" y="15"/>
                    <a:pt x="20" y="15"/>
                  </a:cubicBezTo>
                  <a:cubicBezTo>
                    <a:pt x="20" y="15"/>
                    <a:pt x="20" y="15"/>
                    <a:pt x="20" y="15"/>
                  </a:cubicBezTo>
                  <a:cubicBezTo>
                    <a:pt x="20" y="14"/>
                    <a:pt x="20" y="14"/>
                    <a:pt x="20" y="14"/>
                  </a:cubicBezTo>
                  <a:cubicBezTo>
                    <a:pt x="22" y="14"/>
                    <a:pt x="22" y="14"/>
                    <a:pt x="22" y="14"/>
                  </a:cubicBezTo>
                  <a:cubicBezTo>
                    <a:pt x="22" y="13"/>
                    <a:pt x="22" y="13"/>
                    <a:pt x="22" y="13"/>
                  </a:cubicBezTo>
                  <a:cubicBezTo>
                    <a:pt x="22" y="13"/>
                    <a:pt x="22" y="13"/>
                    <a:pt x="22" y="13"/>
                  </a:cubicBezTo>
                  <a:cubicBezTo>
                    <a:pt x="24" y="11"/>
                    <a:pt x="24" y="11"/>
                    <a:pt x="24" y="11"/>
                  </a:cubicBezTo>
                  <a:cubicBezTo>
                    <a:pt x="24" y="10"/>
                    <a:pt x="24" y="10"/>
                    <a:pt x="24" y="9"/>
                  </a:cubicBezTo>
                  <a:cubicBezTo>
                    <a:pt x="24" y="9"/>
                    <a:pt x="24"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8"/>
            <p:cNvSpPr>
              <a:spLocks/>
            </p:cNvSpPr>
            <p:nvPr userDrawn="1"/>
          </p:nvSpPr>
          <p:spPr bwMode="auto">
            <a:xfrm>
              <a:off x="605" y="421"/>
              <a:ext cx="78" cy="94"/>
            </a:xfrm>
            <a:custGeom>
              <a:avLst/>
              <a:gdLst>
                <a:gd name="T0" fmla="*/ 33 w 38"/>
                <a:gd name="T1" fmla="*/ 8 h 45"/>
                <a:gd name="T2" fmla="*/ 30 w 38"/>
                <a:gd name="T3" fmla="*/ 9 h 45"/>
                <a:gd name="T4" fmla="*/ 27 w 38"/>
                <a:gd name="T5" fmla="*/ 10 h 45"/>
                <a:gd name="T6" fmla="*/ 26 w 38"/>
                <a:gd name="T7" fmla="*/ 11 h 45"/>
                <a:gd name="T8" fmla="*/ 22 w 38"/>
                <a:gd name="T9" fmla="*/ 14 h 45"/>
                <a:gd name="T10" fmla="*/ 19 w 38"/>
                <a:gd name="T11" fmla="*/ 16 h 45"/>
                <a:gd name="T12" fmla="*/ 17 w 38"/>
                <a:gd name="T13" fmla="*/ 19 h 45"/>
                <a:gd name="T14" fmla="*/ 15 w 38"/>
                <a:gd name="T15" fmla="*/ 22 h 45"/>
                <a:gd name="T16" fmla="*/ 14 w 38"/>
                <a:gd name="T17" fmla="*/ 24 h 45"/>
                <a:gd name="T18" fmla="*/ 13 w 38"/>
                <a:gd name="T19" fmla="*/ 26 h 45"/>
                <a:gd name="T20" fmla="*/ 12 w 38"/>
                <a:gd name="T21" fmla="*/ 28 h 45"/>
                <a:gd name="T22" fmla="*/ 12 w 38"/>
                <a:gd name="T23" fmla="*/ 29 h 45"/>
                <a:gd name="T24" fmla="*/ 10 w 38"/>
                <a:gd name="T25" fmla="*/ 32 h 45"/>
                <a:gd name="T26" fmla="*/ 10 w 38"/>
                <a:gd name="T27" fmla="*/ 36 h 45"/>
                <a:gd name="T28" fmla="*/ 10 w 38"/>
                <a:gd name="T29" fmla="*/ 38 h 45"/>
                <a:gd name="T30" fmla="*/ 12 w 38"/>
                <a:gd name="T31" fmla="*/ 41 h 45"/>
                <a:gd name="T32" fmla="*/ 9 w 38"/>
                <a:gd name="T33" fmla="*/ 44 h 45"/>
                <a:gd name="T34" fmla="*/ 3 w 38"/>
                <a:gd name="T35" fmla="*/ 44 h 45"/>
                <a:gd name="T36" fmla="*/ 2 w 38"/>
                <a:gd name="T37" fmla="*/ 41 h 45"/>
                <a:gd name="T38" fmla="*/ 2 w 38"/>
                <a:gd name="T39" fmla="*/ 37 h 45"/>
                <a:gd name="T40" fmla="*/ 2 w 38"/>
                <a:gd name="T41" fmla="*/ 34 h 45"/>
                <a:gd name="T42" fmla="*/ 2 w 38"/>
                <a:gd name="T43" fmla="*/ 31 h 45"/>
                <a:gd name="T44" fmla="*/ 2 w 38"/>
                <a:gd name="T45" fmla="*/ 27 h 45"/>
                <a:gd name="T46" fmla="*/ 2 w 38"/>
                <a:gd name="T47" fmla="*/ 25 h 45"/>
                <a:gd name="T48" fmla="*/ 2 w 38"/>
                <a:gd name="T49" fmla="*/ 22 h 45"/>
                <a:gd name="T50" fmla="*/ 2 w 38"/>
                <a:gd name="T51" fmla="*/ 20 h 45"/>
                <a:gd name="T52" fmla="*/ 2 w 38"/>
                <a:gd name="T53" fmla="*/ 17 h 45"/>
                <a:gd name="T54" fmla="*/ 2 w 38"/>
                <a:gd name="T55" fmla="*/ 14 h 45"/>
                <a:gd name="T56" fmla="*/ 0 w 38"/>
                <a:gd name="T57" fmla="*/ 11 h 45"/>
                <a:gd name="T58" fmla="*/ 1 w 38"/>
                <a:gd name="T59" fmla="*/ 9 h 45"/>
                <a:gd name="T60" fmla="*/ 0 w 38"/>
                <a:gd name="T61" fmla="*/ 5 h 45"/>
                <a:gd name="T62" fmla="*/ 4 w 38"/>
                <a:gd name="T63" fmla="*/ 0 h 45"/>
                <a:gd name="T64" fmla="*/ 7 w 38"/>
                <a:gd name="T65" fmla="*/ 3 h 45"/>
                <a:gd name="T66" fmla="*/ 8 w 38"/>
                <a:gd name="T67" fmla="*/ 7 h 45"/>
                <a:gd name="T68" fmla="*/ 9 w 38"/>
                <a:gd name="T69" fmla="*/ 13 h 45"/>
                <a:gd name="T70" fmla="*/ 9 w 38"/>
                <a:gd name="T71" fmla="*/ 15 h 45"/>
                <a:gd name="T72" fmla="*/ 9 w 38"/>
                <a:gd name="T73" fmla="*/ 20 h 45"/>
                <a:gd name="T74" fmla="*/ 9 w 38"/>
                <a:gd name="T75" fmla="*/ 21 h 45"/>
                <a:gd name="T76" fmla="*/ 10 w 38"/>
                <a:gd name="T77" fmla="*/ 21 h 45"/>
                <a:gd name="T78" fmla="*/ 11 w 38"/>
                <a:gd name="T79" fmla="*/ 18 h 45"/>
                <a:gd name="T80" fmla="*/ 13 w 38"/>
                <a:gd name="T81" fmla="*/ 16 h 45"/>
                <a:gd name="T82" fmla="*/ 14 w 38"/>
                <a:gd name="T83" fmla="*/ 13 h 45"/>
                <a:gd name="T84" fmla="*/ 17 w 38"/>
                <a:gd name="T85" fmla="*/ 10 h 45"/>
                <a:gd name="T86" fmla="*/ 18 w 38"/>
                <a:gd name="T87" fmla="*/ 8 h 45"/>
                <a:gd name="T88" fmla="*/ 20 w 38"/>
                <a:gd name="T89" fmla="*/ 8 h 45"/>
                <a:gd name="T90" fmla="*/ 21 w 38"/>
                <a:gd name="T91" fmla="*/ 7 h 45"/>
                <a:gd name="T92" fmla="*/ 23 w 38"/>
                <a:gd name="T93" fmla="*/ 6 h 45"/>
                <a:gd name="T94" fmla="*/ 24 w 38"/>
                <a:gd name="T95" fmla="*/ 5 h 45"/>
                <a:gd name="T96" fmla="*/ 27 w 38"/>
                <a:gd name="T97" fmla="*/ 3 h 45"/>
                <a:gd name="T98" fmla="*/ 31 w 38"/>
                <a:gd name="T99" fmla="*/ 2 h 45"/>
                <a:gd name="T100" fmla="*/ 31 w 38"/>
                <a:gd name="T101" fmla="*/ 2 h 45"/>
                <a:gd name="T102" fmla="*/ 33 w 38"/>
                <a:gd name="T103" fmla="*/ 2 h 45"/>
                <a:gd name="T104" fmla="*/ 38 w 38"/>
                <a:gd name="T105"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45">
                  <a:moveTo>
                    <a:pt x="37" y="8"/>
                  </a:moveTo>
                  <a:cubicBezTo>
                    <a:pt x="33" y="8"/>
                    <a:pt x="33" y="8"/>
                    <a:pt x="33" y="8"/>
                  </a:cubicBezTo>
                  <a:cubicBezTo>
                    <a:pt x="31" y="9"/>
                    <a:pt x="31" y="9"/>
                    <a:pt x="31" y="9"/>
                  </a:cubicBezTo>
                  <a:cubicBezTo>
                    <a:pt x="30" y="9"/>
                    <a:pt x="30" y="9"/>
                    <a:pt x="30" y="9"/>
                  </a:cubicBezTo>
                  <a:cubicBezTo>
                    <a:pt x="28" y="10"/>
                    <a:pt x="28" y="10"/>
                    <a:pt x="28" y="10"/>
                  </a:cubicBezTo>
                  <a:cubicBezTo>
                    <a:pt x="27" y="10"/>
                    <a:pt x="27" y="10"/>
                    <a:pt x="27" y="10"/>
                  </a:cubicBezTo>
                  <a:cubicBezTo>
                    <a:pt x="26" y="11"/>
                    <a:pt x="26" y="11"/>
                    <a:pt x="26" y="11"/>
                  </a:cubicBezTo>
                  <a:cubicBezTo>
                    <a:pt x="26" y="11"/>
                    <a:pt x="26" y="11"/>
                    <a:pt x="26" y="11"/>
                  </a:cubicBezTo>
                  <a:cubicBezTo>
                    <a:pt x="24" y="12"/>
                    <a:pt x="24" y="12"/>
                    <a:pt x="24" y="12"/>
                  </a:cubicBezTo>
                  <a:cubicBezTo>
                    <a:pt x="22" y="14"/>
                    <a:pt x="22" y="14"/>
                    <a:pt x="22" y="14"/>
                  </a:cubicBezTo>
                  <a:cubicBezTo>
                    <a:pt x="21" y="14"/>
                    <a:pt x="21" y="14"/>
                    <a:pt x="21" y="14"/>
                  </a:cubicBezTo>
                  <a:cubicBezTo>
                    <a:pt x="20" y="15"/>
                    <a:pt x="20" y="16"/>
                    <a:pt x="19" y="16"/>
                  </a:cubicBezTo>
                  <a:cubicBezTo>
                    <a:pt x="18" y="19"/>
                    <a:pt x="18" y="19"/>
                    <a:pt x="18" y="19"/>
                  </a:cubicBezTo>
                  <a:cubicBezTo>
                    <a:pt x="17" y="19"/>
                    <a:pt x="17" y="19"/>
                    <a:pt x="17" y="19"/>
                  </a:cubicBezTo>
                  <a:cubicBezTo>
                    <a:pt x="17" y="20"/>
                    <a:pt x="17" y="20"/>
                    <a:pt x="17" y="21"/>
                  </a:cubicBezTo>
                  <a:cubicBezTo>
                    <a:pt x="15" y="22"/>
                    <a:pt x="15" y="22"/>
                    <a:pt x="15" y="22"/>
                  </a:cubicBezTo>
                  <a:cubicBezTo>
                    <a:pt x="14" y="23"/>
                    <a:pt x="14" y="23"/>
                    <a:pt x="14" y="23"/>
                  </a:cubicBezTo>
                  <a:cubicBezTo>
                    <a:pt x="14" y="24"/>
                    <a:pt x="14" y="24"/>
                    <a:pt x="14" y="24"/>
                  </a:cubicBezTo>
                  <a:cubicBezTo>
                    <a:pt x="13" y="26"/>
                    <a:pt x="13" y="26"/>
                    <a:pt x="13" y="26"/>
                  </a:cubicBezTo>
                  <a:cubicBezTo>
                    <a:pt x="13" y="26"/>
                    <a:pt x="13" y="26"/>
                    <a:pt x="13" y="26"/>
                  </a:cubicBezTo>
                  <a:cubicBezTo>
                    <a:pt x="13" y="27"/>
                    <a:pt x="13" y="27"/>
                    <a:pt x="13" y="27"/>
                  </a:cubicBezTo>
                  <a:cubicBezTo>
                    <a:pt x="12" y="28"/>
                    <a:pt x="12" y="28"/>
                    <a:pt x="12" y="28"/>
                  </a:cubicBezTo>
                  <a:cubicBezTo>
                    <a:pt x="13" y="28"/>
                    <a:pt x="13" y="28"/>
                    <a:pt x="13" y="29"/>
                  </a:cubicBezTo>
                  <a:cubicBezTo>
                    <a:pt x="12" y="29"/>
                    <a:pt x="12" y="29"/>
                    <a:pt x="12" y="29"/>
                  </a:cubicBezTo>
                  <a:cubicBezTo>
                    <a:pt x="11" y="31"/>
                    <a:pt x="11" y="31"/>
                    <a:pt x="11" y="31"/>
                  </a:cubicBezTo>
                  <a:cubicBezTo>
                    <a:pt x="10" y="32"/>
                    <a:pt x="10" y="32"/>
                    <a:pt x="10" y="32"/>
                  </a:cubicBezTo>
                  <a:cubicBezTo>
                    <a:pt x="11" y="34"/>
                    <a:pt x="11" y="34"/>
                    <a:pt x="11" y="34"/>
                  </a:cubicBezTo>
                  <a:cubicBezTo>
                    <a:pt x="10" y="36"/>
                    <a:pt x="10" y="36"/>
                    <a:pt x="10" y="36"/>
                  </a:cubicBezTo>
                  <a:cubicBezTo>
                    <a:pt x="10" y="36"/>
                    <a:pt x="10" y="37"/>
                    <a:pt x="10" y="37"/>
                  </a:cubicBezTo>
                  <a:cubicBezTo>
                    <a:pt x="10" y="37"/>
                    <a:pt x="10" y="38"/>
                    <a:pt x="10" y="38"/>
                  </a:cubicBezTo>
                  <a:cubicBezTo>
                    <a:pt x="10" y="39"/>
                    <a:pt x="10" y="39"/>
                    <a:pt x="10" y="39"/>
                  </a:cubicBezTo>
                  <a:cubicBezTo>
                    <a:pt x="12" y="41"/>
                    <a:pt x="12" y="41"/>
                    <a:pt x="12" y="41"/>
                  </a:cubicBezTo>
                  <a:cubicBezTo>
                    <a:pt x="10" y="43"/>
                    <a:pt x="10" y="43"/>
                    <a:pt x="10" y="43"/>
                  </a:cubicBezTo>
                  <a:cubicBezTo>
                    <a:pt x="9" y="44"/>
                    <a:pt x="9" y="44"/>
                    <a:pt x="9" y="44"/>
                  </a:cubicBezTo>
                  <a:cubicBezTo>
                    <a:pt x="6" y="45"/>
                    <a:pt x="6" y="45"/>
                    <a:pt x="6" y="45"/>
                  </a:cubicBezTo>
                  <a:cubicBezTo>
                    <a:pt x="3" y="44"/>
                    <a:pt x="3" y="44"/>
                    <a:pt x="3" y="44"/>
                  </a:cubicBezTo>
                  <a:cubicBezTo>
                    <a:pt x="3" y="41"/>
                    <a:pt x="3" y="41"/>
                    <a:pt x="3" y="41"/>
                  </a:cubicBezTo>
                  <a:cubicBezTo>
                    <a:pt x="2" y="41"/>
                    <a:pt x="2" y="41"/>
                    <a:pt x="2" y="41"/>
                  </a:cubicBezTo>
                  <a:cubicBezTo>
                    <a:pt x="2" y="39"/>
                    <a:pt x="2" y="39"/>
                    <a:pt x="2" y="39"/>
                  </a:cubicBezTo>
                  <a:cubicBezTo>
                    <a:pt x="2" y="38"/>
                    <a:pt x="2" y="37"/>
                    <a:pt x="2" y="37"/>
                  </a:cubicBezTo>
                  <a:cubicBezTo>
                    <a:pt x="2" y="36"/>
                    <a:pt x="2" y="36"/>
                    <a:pt x="2" y="35"/>
                  </a:cubicBezTo>
                  <a:cubicBezTo>
                    <a:pt x="2" y="34"/>
                    <a:pt x="2" y="34"/>
                    <a:pt x="2" y="34"/>
                  </a:cubicBezTo>
                  <a:cubicBezTo>
                    <a:pt x="2" y="34"/>
                    <a:pt x="1" y="33"/>
                    <a:pt x="1" y="32"/>
                  </a:cubicBezTo>
                  <a:cubicBezTo>
                    <a:pt x="1" y="32"/>
                    <a:pt x="2" y="31"/>
                    <a:pt x="2" y="31"/>
                  </a:cubicBezTo>
                  <a:cubicBezTo>
                    <a:pt x="2" y="31"/>
                    <a:pt x="2" y="30"/>
                    <a:pt x="2" y="28"/>
                  </a:cubicBezTo>
                  <a:cubicBezTo>
                    <a:pt x="2" y="27"/>
                    <a:pt x="2" y="27"/>
                    <a:pt x="2" y="27"/>
                  </a:cubicBezTo>
                  <a:cubicBezTo>
                    <a:pt x="2" y="26"/>
                    <a:pt x="2" y="26"/>
                    <a:pt x="2" y="26"/>
                  </a:cubicBezTo>
                  <a:cubicBezTo>
                    <a:pt x="2" y="25"/>
                    <a:pt x="2" y="25"/>
                    <a:pt x="2" y="25"/>
                  </a:cubicBezTo>
                  <a:cubicBezTo>
                    <a:pt x="2" y="24"/>
                    <a:pt x="2" y="24"/>
                    <a:pt x="2" y="24"/>
                  </a:cubicBezTo>
                  <a:cubicBezTo>
                    <a:pt x="2" y="22"/>
                    <a:pt x="2" y="22"/>
                    <a:pt x="2" y="22"/>
                  </a:cubicBezTo>
                  <a:cubicBezTo>
                    <a:pt x="2" y="21"/>
                    <a:pt x="2" y="21"/>
                    <a:pt x="2" y="21"/>
                  </a:cubicBezTo>
                  <a:cubicBezTo>
                    <a:pt x="2" y="20"/>
                    <a:pt x="2" y="20"/>
                    <a:pt x="2" y="20"/>
                  </a:cubicBezTo>
                  <a:cubicBezTo>
                    <a:pt x="2" y="18"/>
                    <a:pt x="2" y="18"/>
                    <a:pt x="2" y="18"/>
                  </a:cubicBezTo>
                  <a:cubicBezTo>
                    <a:pt x="2" y="18"/>
                    <a:pt x="2" y="17"/>
                    <a:pt x="2" y="17"/>
                  </a:cubicBezTo>
                  <a:cubicBezTo>
                    <a:pt x="2" y="16"/>
                    <a:pt x="2" y="15"/>
                    <a:pt x="1" y="15"/>
                  </a:cubicBezTo>
                  <a:cubicBezTo>
                    <a:pt x="2" y="14"/>
                    <a:pt x="2" y="14"/>
                    <a:pt x="2" y="14"/>
                  </a:cubicBezTo>
                  <a:cubicBezTo>
                    <a:pt x="1" y="12"/>
                    <a:pt x="1" y="12"/>
                    <a:pt x="1" y="12"/>
                  </a:cubicBezTo>
                  <a:cubicBezTo>
                    <a:pt x="0" y="11"/>
                    <a:pt x="0" y="11"/>
                    <a:pt x="0" y="11"/>
                  </a:cubicBezTo>
                  <a:cubicBezTo>
                    <a:pt x="1" y="9"/>
                    <a:pt x="1" y="9"/>
                    <a:pt x="1" y="9"/>
                  </a:cubicBezTo>
                  <a:cubicBezTo>
                    <a:pt x="1" y="9"/>
                    <a:pt x="1" y="9"/>
                    <a:pt x="1" y="9"/>
                  </a:cubicBezTo>
                  <a:cubicBezTo>
                    <a:pt x="0" y="6"/>
                    <a:pt x="0" y="6"/>
                    <a:pt x="0" y="6"/>
                  </a:cubicBezTo>
                  <a:cubicBezTo>
                    <a:pt x="0" y="5"/>
                    <a:pt x="0" y="5"/>
                    <a:pt x="0" y="5"/>
                  </a:cubicBezTo>
                  <a:cubicBezTo>
                    <a:pt x="0" y="5"/>
                    <a:pt x="0" y="4"/>
                    <a:pt x="0" y="4"/>
                  </a:cubicBezTo>
                  <a:cubicBezTo>
                    <a:pt x="0" y="3"/>
                    <a:pt x="1" y="1"/>
                    <a:pt x="4" y="0"/>
                  </a:cubicBezTo>
                  <a:cubicBezTo>
                    <a:pt x="7" y="1"/>
                    <a:pt x="7" y="1"/>
                    <a:pt x="7" y="1"/>
                  </a:cubicBezTo>
                  <a:cubicBezTo>
                    <a:pt x="7" y="3"/>
                    <a:pt x="7" y="3"/>
                    <a:pt x="7" y="3"/>
                  </a:cubicBezTo>
                  <a:cubicBezTo>
                    <a:pt x="8" y="4"/>
                    <a:pt x="8" y="4"/>
                    <a:pt x="8" y="4"/>
                  </a:cubicBezTo>
                  <a:cubicBezTo>
                    <a:pt x="8" y="7"/>
                    <a:pt x="8" y="7"/>
                    <a:pt x="8" y="7"/>
                  </a:cubicBezTo>
                  <a:cubicBezTo>
                    <a:pt x="8" y="9"/>
                    <a:pt x="9" y="11"/>
                    <a:pt x="9" y="11"/>
                  </a:cubicBezTo>
                  <a:cubicBezTo>
                    <a:pt x="9" y="13"/>
                    <a:pt x="9" y="13"/>
                    <a:pt x="9" y="13"/>
                  </a:cubicBezTo>
                  <a:cubicBezTo>
                    <a:pt x="9" y="13"/>
                    <a:pt x="9" y="13"/>
                    <a:pt x="9" y="14"/>
                  </a:cubicBezTo>
                  <a:cubicBezTo>
                    <a:pt x="9" y="15"/>
                    <a:pt x="9" y="15"/>
                    <a:pt x="9" y="15"/>
                  </a:cubicBezTo>
                  <a:cubicBezTo>
                    <a:pt x="9" y="17"/>
                    <a:pt x="9" y="17"/>
                    <a:pt x="9" y="17"/>
                  </a:cubicBezTo>
                  <a:cubicBezTo>
                    <a:pt x="9" y="20"/>
                    <a:pt x="9" y="20"/>
                    <a:pt x="9" y="20"/>
                  </a:cubicBezTo>
                  <a:cubicBezTo>
                    <a:pt x="8" y="21"/>
                    <a:pt x="8" y="21"/>
                    <a:pt x="8" y="21"/>
                  </a:cubicBezTo>
                  <a:cubicBezTo>
                    <a:pt x="9" y="21"/>
                    <a:pt x="9" y="21"/>
                    <a:pt x="9" y="21"/>
                  </a:cubicBezTo>
                  <a:cubicBezTo>
                    <a:pt x="9" y="22"/>
                    <a:pt x="9" y="22"/>
                    <a:pt x="9" y="22"/>
                  </a:cubicBezTo>
                  <a:cubicBezTo>
                    <a:pt x="9" y="22"/>
                    <a:pt x="9" y="21"/>
                    <a:pt x="10" y="21"/>
                  </a:cubicBezTo>
                  <a:cubicBezTo>
                    <a:pt x="10" y="19"/>
                    <a:pt x="10" y="19"/>
                    <a:pt x="10" y="19"/>
                  </a:cubicBezTo>
                  <a:cubicBezTo>
                    <a:pt x="10" y="19"/>
                    <a:pt x="10" y="18"/>
                    <a:pt x="11" y="18"/>
                  </a:cubicBezTo>
                  <a:cubicBezTo>
                    <a:pt x="11" y="17"/>
                    <a:pt x="11" y="17"/>
                    <a:pt x="11" y="17"/>
                  </a:cubicBezTo>
                  <a:cubicBezTo>
                    <a:pt x="13" y="16"/>
                    <a:pt x="13" y="16"/>
                    <a:pt x="13" y="16"/>
                  </a:cubicBezTo>
                  <a:cubicBezTo>
                    <a:pt x="13" y="15"/>
                    <a:pt x="13" y="15"/>
                    <a:pt x="13" y="15"/>
                  </a:cubicBezTo>
                  <a:cubicBezTo>
                    <a:pt x="14" y="13"/>
                    <a:pt x="14" y="13"/>
                    <a:pt x="14" y="13"/>
                  </a:cubicBezTo>
                  <a:cubicBezTo>
                    <a:pt x="15" y="12"/>
                    <a:pt x="15" y="12"/>
                    <a:pt x="15" y="12"/>
                  </a:cubicBezTo>
                  <a:cubicBezTo>
                    <a:pt x="16" y="11"/>
                    <a:pt x="17" y="10"/>
                    <a:pt x="17" y="10"/>
                  </a:cubicBezTo>
                  <a:cubicBezTo>
                    <a:pt x="18" y="10"/>
                    <a:pt x="18" y="10"/>
                    <a:pt x="18" y="10"/>
                  </a:cubicBezTo>
                  <a:cubicBezTo>
                    <a:pt x="18" y="8"/>
                    <a:pt x="18" y="8"/>
                    <a:pt x="18" y="8"/>
                  </a:cubicBezTo>
                  <a:cubicBezTo>
                    <a:pt x="19" y="8"/>
                    <a:pt x="19" y="8"/>
                    <a:pt x="19" y="8"/>
                  </a:cubicBezTo>
                  <a:cubicBezTo>
                    <a:pt x="20" y="8"/>
                    <a:pt x="20" y="8"/>
                    <a:pt x="20" y="8"/>
                  </a:cubicBezTo>
                  <a:cubicBezTo>
                    <a:pt x="20" y="7"/>
                    <a:pt x="20" y="7"/>
                    <a:pt x="20" y="7"/>
                  </a:cubicBezTo>
                  <a:cubicBezTo>
                    <a:pt x="21" y="7"/>
                    <a:pt x="21" y="7"/>
                    <a:pt x="21" y="7"/>
                  </a:cubicBezTo>
                  <a:cubicBezTo>
                    <a:pt x="22" y="6"/>
                    <a:pt x="22" y="6"/>
                    <a:pt x="22" y="6"/>
                  </a:cubicBezTo>
                  <a:cubicBezTo>
                    <a:pt x="23" y="6"/>
                    <a:pt x="23" y="6"/>
                    <a:pt x="23" y="6"/>
                  </a:cubicBezTo>
                  <a:cubicBezTo>
                    <a:pt x="23" y="6"/>
                    <a:pt x="23" y="6"/>
                    <a:pt x="23" y="6"/>
                  </a:cubicBezTo>
                  <a:cubicBezTo>
                    <a:pt x="24" y="5"/>
                    <a:pt x="24" y="5"/>
                    <a:pt x="24" y="5"/>
                  </a:cubicBezTo>
                  <a:cubicBezTo>
                    <a:pt x="25" y="4"/>
                    <a:pt x="25" y="4"/>
                    <a:pt x="25" y="4"/>
                  </a:cubicBezTo>
                  <a:cubicBezTo>
                    <a:pt x="27" y="3"/>
                    <a:pt x="27" y="3"/>
                    <a:pt x="27" y="3"/>
                  </a:cubicBezTo>
                  <a:cubicBezTo>
                    <a:pt x="29" y="2"/>
                    <a:pt x="29" y="2"/>
                    <a:pt x="29" y="2"/>
                  </a:cubicBezTo>
                  <a:cubicBezTo>
                    <a:pt x="30" y="2"/>
                    <a:pt x="30" y="2"/>
                    <a:pt x="31" y="2"/>
                  </a:cubicBezTo>
                  <a:cubicBezTo>
                    <a:pt x="31" y="2"/>
                    <a:pt x="31" y="2"/>
                    <a:pt x="31" y="2"/>
                  </a:cubicBezTo>
                  <a:cubicBezTo>
                    <a:pt x="31" y="2"/>
                    <a:pt x="31" y="2"/>
                    <a:pt x="31" y="2"/>
                  </a:cubicBezTo>
                  <a:cubicBezTo>
                    <a:pt x="31" y="2"/>
                    <a:pt x="31" y="2"/>
                    <a:pt x="32" y="2"/>
                  </a:cubicBezTo>
                  <a:cubicBezTo>
                    <a:pt x="32" y="2"/>
                    <a:pt x="33" y="2"/>
                    <a:pt x="33" y="2"/>
                  </a:cubicBezTo>
                  <a:cubicBezTo>
                    <a:pt x="34" y="2"/>
                    <a:pt x="34" y="2"/>
                    <a:pt x="35" y="2"/>
                  </a:cubicBezTo>
                  <a:cubicBezTo>
                    <a:pt x="37" y="2"/>
                    <a:pt x="37" y="3"/>
                    <a:pt x="38" y="4"/>
                  </a:cubicBezTo>
                  <a:lnTo>
                    <a:pt x="3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9"/>
            <p:cNvSpPr>
              <a:spLocks/>
            </p:cNvSpPr>
            <p:nvPr userDrawn="1"/>
          </p:nvSpPr>
          <p:spPr bwMode="auto">
            <a:xfrm>
              <a:off x="675" y="415"/>
              <a:ext cx="89" cy="98"/>
            </a:xfrm>
            <a:custGeom>
              <a:avLst/>
              <a:gdLst>
                <a:gd name="T0" fmla="*/ 40 w 43"/>
                <a:gd name="T1" fmla="*/ 41 h 47"/>
                <a:gd name="T2" fmla="*/ 36 w 43"/>
                <a:gd name="T3" fmla="*/ 44 h 47"/>
                <a:gd name="T4" fmla="*/ 31 w 43"/>
                <a:gd name="T5" fmla="*/ 45 h 47"/>
                <a:gd name="T6" fmla="*/ 26 w 43"/>
                <a:gd name="T7" fmla="*/ 46 h 47"/>
                <a:gd name="T8" fmla="*/ 22 w 43"/>
                <a:gd name="T9" fmla="*/ 46 h 47"/>
                <a:gd name="T10" fmla="*/ 19 w 43"/>
                <a:gd name="T11" fmla="*/ 46 h 47"/>
                <a:gd name="T12" fmla="*/ 14 w 43"/>
                <a:gd name="T13" fmla="*/ 46 h 47"/>
                <a:gd name="T14" fmla="*/ 9 w 43"/>
                <a:gd name="T15" fmla="*/ 45 h 47"/>
                <a:gd name="T16" fmla="*/ 5 w 43"/>
                <a:gd name="T17" fmla="*/ 45 h 47"/>
                <a:gd name="T18" fmla="*/ 0 w 43"/>
                <a:gd name="T19" fmla="*/ 37 h 47"/>
                <a:gd name="T20" fmla="*/ 6 w 43"/>
                <a:gd name="T21" fmla="*/ 36 h 47"/>
                <a:gd name="T22" fmla="*/ 10 w 43"/>
                <a:gd name="T23" fmla="*/ 38 h 47"/>
                <a:gd name="T24" fmla="*/ 12 w 43"/>
                <a:gd name="T25" fmla="*/ 40 h 47"/>
                <a:gd name="T26" fmla="*/ 28 w 43"/>
                <a:gd name="T27" fmla="*/ 38 h 47"/>
                <a:gd name="T28" fmla="*/ 30 w 43"/>
                <a:gd name="T29" fmla="*/ 38 h 47"/>
                <a:gd name="T30" fmla="*/ 34 w 43"/>
                <a:gd name="T31" fmla="*/ 36 h 47"/>
                <a:gd name="T32" fmla="*/ 32 w 43"/>
                <a:gd name="T33" fmla="*/ 34 h 47"/>
                <a:gd name="T34" fmla="*/ 31 w 43"/>
                <a:gd name="T35" fmla="*/ 33 h 47"/>
                <a:gd name="T36" fmla="*/ 28 w 43"/>
                <a:gd name="T37" fmla="*/ 32 h 47"/>
                <a:gd name="T38" fmla="*/ 24 w 43"/>
                <a:gd name="T39" fmla="*/ 31 h 47"/>
                <a:gd name="T40" fmla="*/ 21 w 43"/>
                <a:gd name="T41" fmla="*/ 31 h 47"/>
                <a:gd name="T42" fmla="*/ 16 w 43"/>
                <a:gd name="T43" fmla="*/ 28 h 47"/>
                <a:gd name="T44" fmla="*/ 9 w 43"/>
                <a:gd name="T45" fmla="*/ 25 h 47"/>
                <a:gd name="T46" fmla="*/ 5 w 43"/>
                <a:gd name="T47" fmla="*/ 14 h 47"/>
                <a:gd name="T48" fmla="*/ 9 w 43"/>
                <a:gd name="T49" fmla="*/ 7 h 47"/>
                <a:gd name="T50" fmla="*/ 14 w 43"/>
                <a:gd name="T51" fmla="*/ 4 h 47"/>
                <a:gd name="T52" fmla="*/ 23 w 43"/>
                <a:gd name="T53" fmla="*/ 1 h 47"/>
                <a:gd name="T54" fmla="*/ 33 w 43"/>
                <a:gd name="T55" fmla="*/ 1 h 47"/>
                <a:gd name="T56" fmla="*/ 37 w 43"/>
                <a:gd name="T57" fmla="*/ 4 h 47"/>
                <a:gd name="T58" fmla="*/ 33 w 43"/>
                <a:gd name="T59" fmla="*/ 10 h 47"/>
                <a:gd name="T60" fmla="*/ 29 w 43"/>
                <a:gd name="T61" fmla="*/ 8 h 47"/>
                <a:gd name="T62" fmla="*/ 26 w 43"/>
                <a:gd name="T63" fmla="*/ 8 h 47"/>
                <a:gd name="T64" fmla="*/ 19 w 43"/>
                <a:gd name="T65" fmla="*/ 10 h 47"/>
                <a:gd name="T66" fmla="*/ 16 w 43"/>
                <a:gd name="T67" fmla="*/ 11 h 47"/>
                <a:gd name="T68" fmla="*/ 15 w 43"/>
                <a:gd name="T69" fmla="*/ 13 h 47"/>
                <a:gd name="T70" fmla="*/ 12 w 43"/>
                <a:gd name="T71" fmla="*/ 17 h 47"/>
                <a:gd name="T72" fmla="*/ 15 w 43"/>
                <a:gd name="T73" fmla="*/ 21 h 47"/>
                <a:gd name="T74" fmla="*/ 21 w 43"/>
                <a:gd name="T75" fmla="*/ 24 h 47"/>
                <a:gd name="T76" fmla="*/ 28 w 43"/>
                <a:gd name="T77" fmla="*/ 26 h 47"/>
                <a:gd name="T78" fmla="*/ 32 w 43"/>
                <a:gd name="T79" fmla="*/ 27 h 47"/>
                <a:gd name="T80" fmla="*/ 36 w 43"/>
                <a:gd name="T81" fmla="*/ 28 h 47"/>
                <a:gd name="T82" fmla="*/ 42 w 43"/>
                <a:gd name="T83" fmla="*/ 33 h 47"/>
                <a:gd name="T84" fmla="*/ 43 w 43"/>
                <a:gd name="T8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47">
                  <a:moveTo>
                    <a:pt x="42" y="38"/>
                  </a:moveTo>
                  <a:cubicBezTo>
                    <a:pt x="40" y="41"/>
                    <a:pt x="40" y="41"/>
                    <a:pt x="40" y="41"/>
                  </a:cubicBezTo>
                  <a:cubicBezTo>
                    <a:pt x="40" y="41"/>
                    <a:pt x="40" y="41"/>
                    <a:pt x="40" y="41"/>
                  </a:cubicBezTo>
                  <a:cubicBezTo>
                    <a:pt x="39" y="43"/>
                    <a:pt x="39" y="43"/>
                    <a:pt x="39" y="43"/>
                  </a:cubicBezTo>
                  <a:cubicBezTo>
                    <a:pt x="37" y="43"/>
                    <a:pt x="37" y="43"/>
                    <a:pt x="37" y="43"/>
                  </a:cubicBezTo>
                  <a:cubicBezTo>
                    <a:pt x="36" y="44"/>
                    <a:pt x="36" y="44"/>
                    <a:pt x="36" y="44"/>
                  </a:cubicBezTo>
                  <a:cubicBezTo>
                    <a:pt x="33" y="44"/>
                    <a:pt x="33" y="44"/>
                    <a:pt x="33" y="44"/>
                  </a:cubicBezTo>
                  <a:cubicBezTo>
                    <a:pt x="32" y="45"/>
                    <a:pt x="32" y="45"/>
                    <a:pt x="32" y="45"/>
                  </a:cubicBezTo>
                  <a:cubicBezTo>
                    <a:pt x="31" y="45"/>
                    <a:pt x="31" y="45"/>
                    <a:pt x="31" y="45"/>
                  </a:cubicBezTo>
                  <a:cubicBezTo>
                    <a:pt x="30" y="45"/>
                    <a:pt x="30" y="45"/>
                    <a:pt x="30" y="45"/>
                  </a:cubicBezTo>
                  <a:cubicBezTo>
                    <a:pt x="30" y="46"/>
                    <a:pt x="30" y="46"/>
                    <a:pt x="30" y="46"/>
                  </a:cubicBezTo>
                  <a:cubicBezTo>
                    <a:pt x="26" y="46"/>
                    <a:pt x="26" y="46"/>
                    <a:pt x="26" y="46"/>
                  </a:cubicBezTo>
                  <a:cubicBezTo>
                    <a:pt x="24" y="46"/>
                    <a:pt x="24" y="46"/>
                    <a:pt x="24" y="46"/>
                  </a:cubicBezTo>
                  <a:cubicBezTo>
                    <a:pt x="23" y="47"/>
                    <a:pt x="23" y="47"/>
                    <a:pt x="23" y="47"/>
                  </a:cubicBezTo>
                  <a:cubicBezTo>
                    <a:pt x="22" y="46"/>
                    <a:pt x="22" y="46"/>
                    <a:pt x="22" y="46"/>
                  </a:cubicBezTo>
                  <a:cubicBezTo>
                    <a:pt x="23" y="46"/>
                    <a:pt x="24" y="46"/>
                    <a:pt x="24" y="46"/>
                  </a:cubicBezTo>
                  <a:cubicBezTo>
                    <a:pt x="24" y="46"/>
                    <a:pt x="22" y="46"/>
                    <a:pt x="19" y="46"/>
                  </a:cubicBezTo>
                  <a:cubicBezTo>
                    <a:pt x="19" y="46"/>
                    <a:pt x="19" y="46"/>
                    <a:pt x="19" y="46"/>
                  </a:cubicBezTo>
                  <a:cubicBezTo>
                    <a:pt x="18" y="46"/>
                    <a:pt x="18" y="46"/>
                    <a:pt x="18" y="46"/>
                  </a:cubicBezTo>
                  <a:cubicBezTo>
                    <a:pt x="17" y="47"/>
                    <a:pt x="17" y="47"/>
                    <a:pt x="17" y="47"/>
                  </a:cubicBezTo>
                  <a:cubicBezTo>
                    <a:pt x="16" y="46"/>
                    <a:pt x="15" y="46"/>
                    <a:pt x="14" y="46"/>
                  </a:cubicBezTo>
                  <a:cubicBezTo>
                    <a:pt x="13" y="46"/>
                    <a:pt x="12" y="46"/>
                    <a:pt x="11" y="46"/>
                  </a:cubicBezTo>
                  <a:cubicBezTo>
                    <a:pt x="11" y="46"/>
                    <a:pt x="11" y="46"/>
                    <a:pt x="11" y="46"/>
                  </a:cubicBezTo>
                  <a:cubicBezTo>
                    <a:pt x="10" y="45"/>
                    <a:pt x="9" y="45"/>
                    <a:pt x="9" y="45"/>
                  </a:cubicBezTo>
                  <a:cubicBezTo>
                    <a:pt x="9" y="45"/>
                    <a:pt x="8" y="46"/>
                    <a:pt x="7" y="46"/>
                  </a:cubicBezTo>
                  <a:cubicBezTo>
                    <a:pt x="6" y="45"/>
                    <a:pt x="6" y="45"/>
                    <a:pt x="6" y="45"/>
                  </a:cubicBezTo>
                  <a:cubicBezTo>
                    <a:pt x="5" y="45"/>
                    <a:pt x="5" y="45"/>
                    <a:pt x="5" y="45"/>
                  </a:cubicBezTo>
                  <a:cubicBezTo>
                    <a:pt x="5" y="45"/>
                    <a:pt x="5" y="45"/>
                    <a:pt x="4" y="44"/>
                  </a:cubicBezTo>
                  <a:cubicBezTo>
                    <a:pt x="2" y="44"/>
                    <a:pt x="0" y="42"/>
                    <a:pt x="0" y="38"/>
                  </a:cubicBezTo>
                  <a:cubicBezTo>
                    <a:pt x="0" y="37"/>
                    <a:pt x="0" y="37"/>
                    <a:pt x="0" y="37"/>
                  </a:cubicBezTo>
                  <a:cubicBezTo>
                    <a:pt x="2" y="36"/>
                    <a:pt x="2" y="36"/>
                    <a:pt x="2" y="36"/>
                  </a:cubicBezTo>
                  <a:cubicBezTo>
                    <a:pt x="5" y="35"/>
                    <a:pt x="5" y="35"/>
                    <a:pt x="5" y="35"/>
                  </a:cubicBezTo>
                  <a:cubicBezTo>
                    <a:pt x="6" y="36"/>
                    <a:pt x="6" y="36"/>
                    <a:pt x="6" y="36"/>
                  </a:cubicBezTo>
                  <a:cubicBezTo>
                    <a:pt x="8" y="36"/>
                    <a:pt x="8" y="36"/>
                    <a:pt x="8" y="36"/>
                  </a:cubicBezTo>
                  <a:cubicBezTo>
                    <a:pt x="8" y="36"/>
                    <a:pt x="8" y="36"/>
                    <a:pt x="8" y="36"/>
                  </a:cubicBezTo>
                  <a:cubicBezTo>
                    <a:pt x="9" y="36"/>
                    <a:pt x="9" y="37"/>
                    <a:pt x="10" y="38"/>
                  </a:cubicBezTo>
                  <a:cubicBezTo>
                    <a:pt x="10" y="38"/>
                    <a:pt x="10" y="38"/>
                    <a:pt x="10" y="38"/>
                  </a:cubicBezTo>
                  <a:cubicBezTo>
                    <a:pt x="10" y="39"/>
                    <a:pt x="10" y="39"/>
                    <a:pt x="10" y="39"/>
                  </a:cubicBezTo>
                  <a:cubicBezTo>
                    <a:pt x="12" y="40"/>
                    <a:pt x="12" y="40"/>
                    <a:pt x="12" y="40"/>
                  </a:cubicBezTo>
                  <a:cubicBezTo>
                    <a:pt x="12" y="40"/>
                    <a:pt x="12" y="40"/>
                    <a:pt x="12" y="40"/>
                  </a:cubicBezTo>
                  <a:cubicBezTo>
                    <a:pt x="25" y="39"/>
                    <a:pt x="25" y="39"/>
                    <a:pt x="25" y="39"/>
                  </a:cubicBezTo>
                  <a:cubicBezTo>
                    <a:pt x="28" y="38"/>
                    <a:pt x="28" y="38"/>
                    <a:pt x="28" y="38"/>
                  </a:cubicBezTo>
                  <a:cubicBezTo>
                    <a:pt x="28" y="38"/>
                    <a:pt x="28" y="38"/>
                    <a:pt x="28" y="38"/>
                  </a:cubicBezTo>
                  <a:cubicBezTo>
                    <a:pt x="29" y="38"/>
                    <a:pt x="29" y="38"/>
                    <a:pt x="29" y="38"/>
                  </a:cubicBezTo>
                  <a:cubicBezTo>
                    <a:pt x="30" y="38"/>
                    <a:pt x="30" y="38"/>
                    <a:pt x="30" y="38"/>
                  </a:cubicBezTo>
                  <a:cubicBezTo>
                    <a:pt x="30" y="37"/>
                    <a:pt x="30" y="37"/>
                    <a:pt x="30" y="37"/>
                  </a:cubicBezTo>
                  <a:cubicBezTo>
                    <a:pt x="32" y="37"/>
                    <a:pt x="33" y="37"/>
                    <a:pt x="34" y="36"/>
                  </a:cubicBezTo>
                  <a:cubicBezTo>
                    <a:pt x="34" y="36"/>
                    <a:pt x="34" y="36"/>
                    <a:pt x="34" y="36"/>
                  </a:cubicBezTo>
                  <a:cubicBezTo>
                    <a:pt x="34" y="35"/>
                    <a:pt x="34" y="35"/>
                    <a:pt x="34" y="35"/>
                  </a:cubicBezTo>
                  <a:cubicBezTo>
                    <a:pt x="33" y="35"/>
                    <a:pt x="33" y="35"/>
                    <a:pt x="33" y="35"/>
                  </a:cubicBezTo>
                  <a:cubicBezTo>
                    <a:pt x="32" y="34"/>
                    <a:pt x="32" y="34"/>
                    <a:pt x="32" y="34"/>
                  </a:cubicBezTo>
                  <a:cubicBezTo>
                    <a:pt x="31" y="34"/>
                    <a:pt x="31" y="34"/>
                    <a:pt x="31" y="34"/>
                  </a:cubicBezTo>
                  <a:cubicBezTo>
                    <a:pt x="31" y="33"/>
                    <a:pt x="31" y="33"/>
                    <a:pt x="31" y="33"/>
                  </a:cubicBezTo>
                  <a:cubicBezTo>
                    <a:pt x="31" y="33"/>
                    <a:pt x="31" y="33"/>
                    <a:pt x="31" y="33"/>
                  </a:cubicBezTo>
                  <a:cubicBezTo>
                    <a:pt x="30" y="33"/>
                    <a:pt x="30" y="33"/>
                    <a:pt x="30" y="33"/>
                  </a:cubicBezTo>
                  <a:cubicBezTo>
                    <a:pt x="29" y="32"/>
                    <a:pt x="29" y="32"/>
                    <a:pt x="29" y="32"/>
                  </a:cubicBezTo>
                  <a:cubicBezTo>
                    <a:pt x="29" y="32"/>
                    <a:pt x="28" y="32"/>
                    <a:pt x="28" y="32"/>
                  </a:cubicBezTo>
                  <a:cubicBezTo>
                    <a:pt x="27" y="32"/>
                    <a:pt x="26" y="32"/>
                    <a:pt x="25" y="32"/>
                  </a:cubicBezTo>
                  <a:cubicBezTo>
                    <a:pt x="24" y="32"/>
                    <a:pt x="24" y="32"/>
                    <a:pt x="24" y="32"/>
                  </a:cubicBezTo>
                  <a:cubicBezTo>
                    <a:pt x="24" y="31"/>
                    <a:pt x="24" y="31"/>
                    <a:pt x="24" y="31"/>
                  </a:cubicBezTo>
                  <a:cubicBezTo>
                    <a:pt x="22" y="32"/>
                    <a:pt x="22" y="32"/>
                    <a:pt x="22" y="32"/>
                  </a:cubicBezTo>
                  <a:cubicBezTo>
                    <a:pt x="22" y="31"/>
                    <a:pt x="22" y="31"/>
                    <a:pt x="22" y="31"/>
                  </a:cubicBezTo>
                  <a:cubicBezTo>
                    <a:pt x="21" y="31"/>
                    <a:pt x="21" y="31"/>
                    <a:pt x="21" y="31"/>
                  </a:cubicBezTo>
                  <a:cubicBezTo>
                    <a:pt x="20" y="30"/>
                    <a:pt x="20" y="30"/>
                    <a:pt x="20" y="30"/>
                  </a:cubicBezTo>
                  <a:cubicBezTo>
                    <a:pt x="17" y="29"/>
                    <a:pt x="17" y="29"/>
                    <a:pt x="17" y="29"/>
                  </a:cubicBezTo>
                  <a:cubicBezTo>
                    <a:pt x="16" y="28"/>
                    <a:pt x="16" y="28"/>
                    <a:pt x="16" y="28"/>
                  </a:cubicBezTo>
                  <a:cubicBezTo>
                    <a:pt x="12" y="27"/>
                    <a:pt x="12" y="27"/>
                    <a:pt x="12" y="27"/>
                  </a:cubicBezTo>
                  <a:cubicBezTo>
                    <a:pt x="11" y="27"/>
                    <a:pt x="11" y="27"/>
                    <a:pt x="11" y="27"/>
                  </a:cubicBezTo>
                  <a:cubicBezTo>
                    <a:pt x="9" y="25"/>
                    <a:pt x="9" y="25"/>
                    <a:pt x="9" y="25"/>
                  </a:cubicBezTo>
                  <a:cubicBezTo>
                    <a:pt x="7" y="21"/>
                    <a:pt x="7" y="21"/>
                    <a:pt x="7" y="21"/>
                  </a:cubicBezTo>
                  <a:cubicBezTo>
                    <a:pt x="6" y="20"/>
                    <a:pt x="6" y="20"/>
                    <a:pt x="6" y="20"/>
                  </a:cubicBezTo>
                  <a:cubicBezTo>
                    <a:pt x="5" y="14"/>
                    <a:pt x="5" y="14"/>
                    <a:pt x="5" y="14"/>
                  </a:cubicBezTo>
                  <a:cubicBezTo>
                    <a:pt x="6" y="14"/>
                    <a:pt x="6" y="14"/>
                    <a:pt x="6" y="14"/>
                  </a:cubicBezTo>
                  <a:cubicBezTo>
                    <a:pt x="6" y="12"/>
                    <a:pt x="6" y="11"/>
                    <a:pt x="7" y="10"/>
                  </a:cubicBezTo>
                  <a:cubicBezTo>
                    <a:pt x="8" y="9"/>
                    <a:pt x="9" y="8"/>
                    <a:pt x="9" y="7"/>
                  </a:cubicBezTo>
                  <a:cubicBezTo>
                    <a:pt x="10" y="7"/>
                    <a:pt x="10" y="7"/>
                    <a:pt x="10" y="7"/>
                  </a:cubicBezTo>
                  <a:cubicBezTo>
                    <a:pt x="11" y="6"/>
                    <a:pt x="11" y="6"/>
                    <a:pt x="12" y="5"/>
                  </a:cubicBezTo>
                  <a:cubicBezTo>
                    <a:pt x="14" y="4"/>
                    <a:pt x="14" y="4"/>
                    <a:pt x="14" y="4"/>
                  </a:cubicBezTo>
                  <a:cubicBezTo>
                    <a:pt x="20" y="2"/>
                    <a:pt x="20" y="2"/>
                    <a:pt x="20" y="2"/>
                  </a:cubicBezTo>
                  <a:cubicBezTo>
                    <a:pt x="21" y="2"/>
                    <a:pt x="21" y="2"/>
                    <a:pt x="21" y="2"/>
                  </a:cubicBezTo>
                  <a:cubicBezTo>
                    <a:pt x="23" y="1"/>
                    <a:pt x="23" y="1"/>
                    <a:pt x="23" y="1"/>
                  </a:cubicBezTo>
                  <a:cubicBezTo>
                    <a:pt x="26" y="0"/>
                    <a:pt x="26" y="0"/>
                    <a:pt x="26" y="0"/>
                  </a:cubicBezTo>
                  <a:cubicBezTo>
                    <a:pt x="33" y="1"/>
                    <a:pt x="33" y="1"/>
                    <a:pt x="33" y="1"/>
                  </a:cubicBezTo>
                  <a:cubicBezTo>
                    <a:pt x="33" y="1"/>
                    <a:pt x="33" y="1"/>
                    <a:pt x="33" y="1"/>
                  </a:cubicBezTo>
                  <a:cubicBezTo>
                    <a:pt x="34" y="2"/>
                    <a:pt x="34" y="2"/>
                    <a:pt x="35" y="3"/>
                  </a:cubicBezTo>
                  <a:cubicBezTo>
                    <a:pt x="35" y="3"/>
                    <a:pt x="35" y="3"/>
                    <a:pt x="35" y="3"/>
                  </a:cubicBezTo>
                  <a:cubicBezTo>
                    <a:pt x="37" y="4"/>
                    <a:pt x="37" y="4"/>
                    <a:pt x="37" y="4"/>
                  </a:cubicBezTo>
                  <a:cubicBezTo>
                    <a:pt x="36" y="7"/>
                    <a:pt x="36" y="7"/>
                    <a:pt x="36" y="7"/>
                  </a:cubicBezTo>
                  <a:cubicBezTo>
                    <a:pt x="36" y="8"/>
                    <a:pt x="36" y="8"/>
                    <a:pt x="36" y="8"/>
                  </a:cubicBezTo>
                  <a:cubicBezTo>
                    <a:pt x="36" y="9"/>
                    <a:pt x="34" y="10"/>
                    <a:pt x="33" y="10"/>
                  </a:cubicBezTo>
                  <a:cubicBezTo>
                    <a:pt x="32" y="10"/>
                    <a:pt x="31" y="10"/>
                    <a:pt x="30" y="9"/>
                  </a:cubicBezTo>
                  <a:cubicBezTo>
                    <a:pt x="30" y="8"/>
                    <a:pt x="30" y="8"/>
                    <a:pt x="30" y="8"/>
                  </a:cubicBezTo>
                  <a:cubicBezTo>
                    <a:pt x="29" y="8"/>
                    <a:pt x="29" y="8"/>
                    <a:pt x="29" y="8"/>
                  </a:cubicBezTo>
                  <a:cubicBezTo>
                    <a:pt x="28" y="9"/>
                    <a:pt x="28" y="9"/>
                    <a:pt x="28" y="9"/>
                  </a:cubicBezTo>
                  <a:cubicBezTo>
                    <a:pt x="26" y="8"/>
                    <a:pt x="26" y="8"/>
                    <a:pt x="26" y="8"/>
                  </a:cubicBezTo>
                  <a:cubicBezTo>
                    <a:pt x="26" y="8"/>
                    <a:pt x="26" y="8"/>
                    <a:pt x="26" y="8"/>
                  </a:cubicBezTo>
                  <a:cubicBezTo>
                    <a:pt x="25" y="8"/>
                    <a:pt x="24" y="9"/>
                    <a:pt x="23" y="9"/>
                  </a:cubicBezTo>
                  <a:cubicBezTo>
                    <a:pt x="22" y="9"/>
                    <a:pt x="21" y="9"/>
                    <a:pt x="20" y="10"/>
                  </a:cubicBezTo>
                  <a:cubicBezTo>
                    <a:pt x="19" y="10"/>
                    <a:pt x="19" y="10"/>
                    <a:pt x="19" y="10"/>
                  </a:cubicBezTo>
                  <a:cubicBezTo>
                    <a:pt x="18" y="11"/>
                    <a:pt x="18" y="11"/>
                    <a:pt x="18" y="11"/>
                  </a:cubicBezTo>
                  <a:cubicBezTo>
                    <a:pt x="17" y="11"/>
                    <a:pt x="17" y="11"/>
                    <a:pt x="17" y="11"/>
                  </a:cubicBezTo>
                  <a:cubicBezTo>
                    <a:pt x="16" y="11"/>
                    <a:pt x="16" y="11"/>
                    <a:pt x="16" y="11"/>
                  </a:cubicBezTo>
                  <a:cubicBezTo>
                    <a:pt x="16" y="12"/>
                    <a:pt x="16" y="12"/>
                    <a:pt x="16" y="12"/>
                  </a:cubicBezTo>
                  <a:cubicBezTo>
                    <a:pt x="15" y="13"/>
                    <a:pt x="15" y="13"/>
                    <a:pt x="15" y="13"/>
                  </a:cubicBezTo>
                  <a:cubicBezTo>
                    <a:pt x="15" y="13"/>
                    <a:pt x="15" y="13"/>
                    <a:pt x="15" y="13"/>
                  </a:cubicBezTo>
                  <a:cubicBezTo>
                    <a:pt x="14" y="14"/>
                    <a:pt x="14" y="14"/>
                    <a:pt x="14" y="14"/>
                  </a:cubicBezTo>
                  <a:cubicBezTo>
                    <a:pt x="12" y="15"/>
                    <a:pt x="12" y="15"/>
                    <a:pt x="12" y="15"/>
                  </a:cubicBezTo>
                  <a:cubicBezTo>
                    <a:pt x="12" y="16"/>
                    <a:pt x="12" y="16"/>
                    <a:pt x="12" y="17"/>
                  </a:cubicBezTo>
                  <a:cubicBezTo>
                    <a:pt x="12" y="19"/>
                    <a:pt x="12" y="19"/>
                    <a:pt x="14" y="20"/>
                  </a:cubicBezTo>
                  <a:cubicBezTo>
                    <a:pt x="14" y="20"/>
                    <a:pt x="14" y="20"/>
                    <a:pt x="14" y="20"/>
                  </a:cubicBezTo>
                  <a:cubicBezTo>
                    <a:pt x="15" y="21"/>
                    <a:pt x="15" y="21"/>
                    <a:pt x="15" y="21"/>
                  </a:cubicBezTo>
                  <a:cubicBezTo>
                    <a:pt x="16" y="22"/>
                    <a:pt x="17" y="22"/>
                    <a:pt x="17" y="22"/>
                  </a:cubicBezTo>
                  <a:cubicBezTo>
                    <a:pt x="19" y="22"/>
                    <a:pt x="19" y="22"/>
                    <a:pt x="19" y="22"/>
                  </a:cubicBezTo>
                  <a:cubicBezTo>
                    <a:pt x="21" y="24"/>
                    <a:pt x="21" y="24"/>
                    <a:pt x="21" y="24"/>
                  </a:cubicBezTo>
                  <a:cubicBezTo>
                    <a:pt x="23" y="24"/>
                    <a:pt x="23" y="24"/>
                    <a:pt x="23" y="24"/>
                  </a:cubicBezTo>
                  <a:cubicBezTo>
                    <a:pt x="24" y="24"/>
                    <a:pt x="24" y="24"/>
                    <a:pt x="24" y="24"/>
                  </a:cubicBezTo>
                  <a:cubicBezTo>
                    <a:pt x="28" y="26"/>
                    <a:pt x="28" y="26"/>
                    <a:pt x="28" y="26"/>
                  </a:cubicBezTo>
                  <a:cubicBezTo>
                    <a:pt x="29" y="27"/>
                    <a:pt x="29" y="27"/>
                    <a:pt x="29" y="27"/>
                  </a:cubicBezTo>
                  <a:cubicBezTo>
                    <a:pt x="29" y="26"/>
                    <a:pt x="29" y="26"/>
                    <a:pt x="29" y="26"/>
                  </a:cubicBezTo>
                  <a:cubicBezTo>
                    <a:pt x="30" y="26"/>
                    <a:pt x="31" y="27"/>
                    <a:pt x="32" y="27"/>
                  </a:cubicBezTo>
                  <a:cubicBezTo>
                    <a:pt x="34" y="28"/>
                    <a:pt x="34" y="28"/>
                    <a:pt x="34" y="28"/>
                  </a:cubicBezTo>
                  <a:cubicBezTo>
                    <a:pt x="34" y="28"/>
                    <a:pt x="34" y="28"/>
                    <a:pt x="34" y="28"/>
                  </a:cubicBezTo>
                  <a:cubicBezTo>
                    <a:pt x="36" y="28"/>
                    <a:pt x="36" y="28"/>
                    <a:pt x="36" y="28"/>
                  </a:cubicBezTo>
                  <a:cubicBezTo>
                    <a:pt x="39" y="30"/>
                    <a:pt x="39" y="30"/>
                    <a:pt x="39" y="30"/>
                  </a:cubicBezTo>
                  <a:cubicBezTo>
                    <a:pt x="39" y="31"/>
                    <a:pt x="40" y="32"/>
                    <a:pt x="41" y="32"/>
                  </a:cubicBezTo>
                  <a:cubicBezTo>
                    <a:pt x="42" y="33"/>
                    <a:pt x="42" y="33"/>
                    <a:pt x="42" y="33"/>
                  </a:cubicBezTo>
                  <a:cubicBezTo>
                    <a:pt x="42" y="34"/>
                    <a:pt x="42" y="34"/>
                    <a:pt x="42" y="34"/>
                  </a:cubicBezTo>
                  <a:cubicBezTo>
                    <a:pt x="42" y="35"/>
                    <a:pt x="43" y="36"/>
                    <a:pt x="43" y="36"/>
                  </a:cubicBezTo>
                  <a:cubicBezTo>
                    <a:pt x="43" y="37"/>
                    <a:pt x="43" y="37"/>
                    <a:pt x="43" y="37"/>
                  </a:cubicBezTo>
                  <a:lnTo>
                    <a:pt x="4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40"/>
            <p:cNvSpPr>
              <a:spLocks noEditPoints="1"/>
            </p:cNvSpPr>
            <p:nvPr userDrawn="1"/>
          </p:nvSpPr>
          <p:spPr bwMode="auto">
            <a:xfrm>
              <a:off x="758" y="419"/>
              <a:ext cx="31" cy="13"/>
            </a:xfrm>
            <a:custGeom>
              <a:avLst/>
              <a:gdLst>
                <a:gd name="T0" fmla="*/ 15 w 15"/>
                <a:gd name="T1" fmla="*/ 4 h 6"/>
                <a:gd name="T2" fmla="*/ 14 w 15"/>
                <a:gd name="T3" fmla="*/ 3 h 6"/>
                <a:gd name="T4" fmla="*/ 14 w 15"/>
                <a:gd name="T5" fmla="*/ 2 h 6"/>
                <a:gd name="T6" fmla="*/ 14 w 15"/>
                <a:gd name="T7" fmla="*/ 1 h 6"/>
                <a:gd name="T8" fmla="*/ 14 w 15"/>
                <a:gd name="T9" fmla="*/ 1 h 6"/>
                <a:gd name="T10" fmla="*/ 14 w 15"/>
                <a:gd name="T11" fmla="*/ 0 h 6"/>
                <a:gd name="T12" fmla="*/ 13 w 15"/>
                <a:gd name="T13" fmla="*/ 0 h 6"/>
                <a:gd name="T14" fmla="*/ 13 w 15"/>
                <a:gd name="T15" fmla="*/ 1 h 6"/>
                <a:gd name="T16" fmla="*/ 12 w 15"/>
                <a:gd name="T17" fmla="*/ 2 h 6"/>
                <a:gd name="T18" fmla="*/ 11 w 15"/>
                <a:gd name="T19" fmla="*/ 3 h 6"/>
                <a:gd name="T20" fmla="*/ 11 w 15"/>
                <a:gd name="T21" fmla="*/ 3 h 6"/>
                <a:gd name="T22" fmla="*/ 9 w 15"/>
                <a:gd name="T23" fmla="*/ 2 h 6"/>
                <a:gd name="T24" fmla="*/ 9 w 15"/>
                <a:gd name="T25" fmla="*/ 1 h 6"/>
                <a:gd name="T26" fmla="*/ 9 w 15"/>
                <a:gd name="T27" fmla="*/ 1 h 6"/>
                <a:gd name="T28" fmla="*/ 8 w 15"/>
                <a:gd name="T29" fmla="*/ 0 h 6"/>
                <a:gd name="T30" fmla="*/ 6 w 15"/>
                <a:gd name="T31" fmla="*/ 0 h 6"/>
                <a:gd name="T32" fmla="*/ 5 w 15"/>
                <a:gd name="T33" fmla="*/ 0 h 6"/>
                <a:gd name="T34" fmla="*/ 4 w 15"/>
                <a:gd name="T35" fmla="*/ 0 h 6"/>
                <a:gd name="T36" fmla="*/ 3 w 15"/>
                <a:gd name="T37" fmla="*/ 0 h 6"/>
                <a:gd name="T38" fmla="*/ 1 w 15"/>
                <a:gd name="T39" fmla="*/ 0 h 6"/>
                <a:gd name="T40" fmla="*/ 0 w 15"/>
                <a:gd name="T41" fmla="*/ 1 h 6"/>
                <a:gd name="T42" fmla="*/ 1 w 15"/>
                <a:gd name="T43" fmla="*/ 1 h 6"/>
                <a:gd name="T44" fmla="*/ 3 w 15"/>
                <a:gd name="T45" fmla="*/ 2 h 6"/>
                <a:gd name="T46" fmla="*/ 3 w 15"/>
                <a:gd name="T47" fmla="*/ 2 h 6"/>
                <a:gd name="T48" fmla="*/ 3 w 15"/>
                <a:gd name="T49" fmla="*/ 3 h 6"/>
                <a:gd name="T50" fmla="*/ 3 w 15"/>
                <a:gd name="T51" fmla="*/ 4 h 6"/>
                <a:gd name="T52" fmla="*/ 3 w 15"/>
                <a:gd name="T53" fmla="*/ 5 h 6"/>
                <a:gd name="T54" fmla="*/ 3 w 15"/>
                <a:gd name="T55" fmla="*/ 6 h 6"/>
                <a:gd name="T56" fmla="*/ 4 w 15"/>
                <a:gd name="T57" fmla="*/ 5 h 6"/>
                <a:gd name="T58" fmla="*/ 4 w 15"/>
                <a:gd name="T59" fmla="*/ 4 h 6"/>
                <a:gd name="T60" fmla="*/ 4 w 15"/>
                <a:gd name="T61" fmla="*/ 4 h 6"/>
                <a:gd name="T62" fmla="*/ 4 w 15"/>
                <a:gd name="T63" fmla="*/ 2 h 6"/>
                <a:gd name="T64" fmla="*/ 4 w 15"/>
                <a:gd name="T65" fmla="*/ 1 h 6"/>
                <a:gd name="T66" fmla="*/ 5 w 15"/>
                <a:gd name="T67" fmla="*/ 1 h 6"/>
                <a:gd name="T68" fmla="*/ 6 w 15"/>
                <a:gd name="T69" fmla="*/ 1 h 6"/>
                <a:gd name="T70" fmla="*/ 7 w 15"/>
                <a:gd name="T71" fmla="*/ 1 h 6"/>
                <a:gd name="T72" fmla="*/ 7 w 15"/>
                <a:gd name="T73" fmla="*/ 2 h 6"/>
                <a:gd name="T74" fmla="*/ 7 w 15"/>
                <a:gd name="T75" fmla="*/ 4 h 6"/>
                <a:gd name="T76" fmla="*/ 7 w 15"/>
                <a:gd name="T77" fmla="*/ 5 h 6"/>
                <a:gd name="T78" fmla="*/ 8 w 15"/>
                <a:gd name="T79" fmla="*/ 5 h 6"/>
                <a:gd name="T80" fmla="*/ 8 w 15"/>
                <a:gd name="T81" fmla="*/ 4 h 6"/>
                <a:gd name="T82" fmla="*/ 9 w 15"/>
                <a:gd name="T83" fmla="*/ 2 h 6"/>
                <a:gd name="T84" fmla="*/ 9 w 15"/>
                <a:gd name="T85" fmla="*/ 3 h 6"/>
                <a:gd name="T86" fmla="*/ 10 w 15"/>
                <a:gd name="T87" fmla="*/ 4 h 6"/>
                <a:gd name="T88" fmla="*/ 10 w 15"/>
                <a:gd name="T89" fmla="*/ 5 h 6"/>
                <a:gd name="T90" fmla="*/ 11 w 15"/>
                <a:gd name="T91" fmla="*/ 5 h 6"/>
                <a:gd name="T92" fmla="*/ 12 w 15"/>
                <a:gd name="T93" fmla="*/ 4 h 6"/>
                <a:gd name="T94" fmla="*/ 13 w 15"/>
                <a:gd name="T95" fmla="*/ 3 h 6"/>
                <a:gd name="T96" fmla="*/ 13 w 15"/>
                <a:gd name="T97" fmla="*/ 3 h 6"/>
                <a:gd name="T98" fmla="*/ 13 w 15"/>
                <a:gd name="T99" fmla="*/ 4 h 6"/>
                <a:gd name="T100" fmla="*/ 14 w 15"/>
                <a:gd name="T101" fmla="*/ 6 h 6"/>
                <a:gd name="T102" fmla="*/ 8 w 15"/>
                <a:gd name="T10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 h="6">
                  <a:moveTo>
                    <a:pt x="15" y="5"/>
                  </a:moveTo>
                  <a:cubicBezTo>
                    <a:pt x="15" y="5"/>
                    <a:pt x="15" y="5"/>
                    <a:pt x="15" y="5"/>
                  </a:cubicBezTo>
                  <a:cubicBezTo>
                    <a:pt x="15" y="5"/>
                    <a:pt x="15" y="5"/>
                    <a:pt x="15" y="5"/>
                  </a:cubicBezTo>
                  <a:cubicBezTo>
                    <a:pt x="15" y="5"/>
                    <a:pt x="15" y="5"/>
                    <a:pt x="15" y="5"/>
                  </a:cubicBezTo>
                  <a:cubicBezTo>
                    <a:pt x="15" y="4"/>
                    <a:pt x="15" y="4"/>
                    <a:pt x="15" y="4"/>
                  </a:cubicBezTo>
                  <a:cubicBezTo>
                    <a:pt x="14" y="4"/>
                    <a:pt x="14" y="4"/>
                    <a:pt x="14" y="4"/>
                  </a:cubicBezTo>
                  <a:cubicBezTo>
                    <a:pt x="14" y="4"/>
                    <a:pt x="14" y="4"/>
                    <a:pt x="14" y="4"/>
                  </a:cubicBezTo>
                  <a:cubicBezTo>
                    <a:pt x="14" y="4"/>
                    <a:pt x="14" y="4"/>
                    <a:pt x="14" y="4"/>
                  </a:cubicBezTo>
                  <a:cubicBezTo>
                    <a:pt x="14" y="3"/>
                    <a:pt x="14" y="3"/>
                    <a:pt x="14" y="3"/>
                  </a:cubicBezTo>
                  <a:cubicBezTo>
                    <a:pt x="14" y="3"/>
                    <a:pt x="14" y="3"/>
                    <a:pt x="14" y="3"/>
                  </a:cubicBezTo>
                  <a:cubicBezTo>
                    <a:pt x="14" y="3"/>
                    <a:pt x="15" y="3"/>
                    <a:pt x="15" y="3"/>
                  </a:cubicBezTo>
                  <a:cubicBezTo>
                    <a:pt x="15"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5" y="2"/>
                    <a:pt x="15" y="2"/>
                    <a:pt x="15" y="2"/>
                  </a:cubicBezTo>
                  <a:cubicBezTo>
                    <a:pt x="14" y="2"/>
                    <a:pt x="14" y="2"/>
                    <a:pt x="14" y="2"/>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3" y="0"/>
                  </a:cubicBezTo>
                  <a:cubicBezTo>
                    <a:pt x="13" y="0"/>
                    <a:pt x="13" y="0"/>
                    <a:pt x="13" y="0"/>
                  </a:cubicBezTo>
                  <a:cubicBezTo>
                    <a:pt x="13" y="0"/>
                    <a:pt x="13" y="0"/>
                    <a:pt x="13" y="0"/>
                  </a:cubicBezTo>
                  <a:cubicBezTo>
                    <a:pt x="13" y="0"/>
                    <a:pt x="13" y="0"/>
                    <a:pt x="13" y="0"/>
                  </a:cubicBezTo>
                  <a:cubicBezTo>
                    <a:pt x="13" y="0"/>
                    <a:pt x="13" y="0"/>
                    <a:pt x="13" y="0"/>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2" y="1"/>
                    <a:pt x="12" y="1"/>
                    <a:pt x="12" y="1"/>
                  </a:cubicBezTo>
                  <a:cubicBezTo>
                    <a:pt x="12" y="2"/>
                    <a:pt x="12" y="2"/>
                    <a:pt x="12" y="2"/>
                  </a:cubicBezTo>
                  <a:cubicBezTo>
                    <a:pt x="12" y="2"/>
                    <a:pt x="12" y="2"/>
                    <a:pt x="12" y="2"/>
                  </a:cubicBezTo>
                  <a:cubicBezTo>
                    <a:pt x="12" y="2"/>
                    <a:pt x="12" y="2"/>
                    <a:pt x="12" y="2"/>
                  </a:cubicBezTo>
                  <a:cubicBezTo>
                    <a:pt x="12" y="2"/>
                    <a:pt x="12" y="2"/>
                    <a:pt x="12" y="2"/>
                  </a:cubicBezTo>
                  <a:cubicBezTo>
                    <a:pt x="12" y="2"/>
                    <a:pt x="12" y="2"/>
                    <a:pt x="12" y="2"/>
                  </a:cubicBezTo>
                  <a:cubicBezTo>
                    <a:pt x="12" y="3"/>
                    <a:pt x="12" y="3"/>
                    <a:pt x="12"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0" y="3"/>
                    <a:pt x="10" y="3"/>
                    <a:pt x="10" y="3"/>
                  </a:cubicBezTo>
                  <a:cubicBezTo>
                    <a:pt x="10" y="2"/>
                    <a:pt x="10" y="2"/>
                    <a:pt x="10" y="2"/>
                  </a:cubicBezTo>
                  <a:cubicBezTo>
                    <a:pt x="10" y="2"/>
                    <a:pt x="10" y="2"/>
                    <a:pt x="10" y="2"/>
                  </a:cubicBezTo>
                  <a:cubicBezTo>
                    <a:pt x="10" y="2"/>
                    <a:pt x="10" y="2"/>
                    <a:pt x="10" y="2"/>
                  </a:cubicBezTo>
                  <a:cubicBezTo>
                    <a:pt x="9" y="2"/>
                    <a:pt x="9" y="2"/>
                    <a:pt x="9" y="2"/>
                  </a:cubicBezTo>
                  <a:cubicBezTo>
                    <a:pt x="9" y="2"/>
                    <a:pt x="9" y="2"/>
                    <a:pt x="9" y="2"/>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0"/>
                    <a:pt x="9" y="0"/>
                    <a:pt x="9" y="0"/>
                  </a:cubicBezTo>
                  <a:cubicBezTo>
                    <a:pt x="8" y="0"/>
                    <a:pt x="8" y="0"/>
                    <a:pt x="8" y="0"/>
                  </a:cubicBezTo>
                  <a:cubicBezTo>
                    <a:pt x="8" y="0"/>
                    <a:pt x="8" y="0"/>
                    <a:pt x="8" y="0"/>
                  </a:cubicBezTo>
                  <a:cubicBezTo>
                    <a:pt x="8" y="0"/>
                    <a:pt x="8" y="0"/>
                    <a:pt x="8" y="0"/>
                  </a:cubicBezTo>
                  <a:cubicBezTo>
                    <a:pt x="8" y="0"/>
                    <a:pt x="8" y="0"/>
                    <a:pt x="8" y="0"/>
                  </a:cubicBezTo>
                  <a:cubicBezTo>
                    <a:pt x="8" y="0"/>
                    <a:pt x="8" y="0"/>
                    <a:pt x="8"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0"/>
                    <a:pt x="6" y="0"/>
                    <a:pt x="6"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2"/>
                  </a:cubicBezTo>
                  <a:cubicBezTo>
                    <a:pt x="1" y="2"/>
                    <a:pt x="1" y="2"/>
                    <a:pt x="1" y="2"/>
                  </a:cubicBezTo>
                  <a:cubicBezTo>
                    <a:pt x="1" y="1"/>
                    <a:pt x="1" y="1"/>
                    <a:pt x="1" y="1"/>
                  </a:cubicBezTo>
                  <a:cubicBezTo>
                    <a:pt x="2" y="1"/>
                    <a:pt x="2" y="1"/>
                    <a:pt x="2" y="1"/>
                  </a:cubicBezTo>
                  <a:cubicBezTo>
                    <a:pt x="2" y="2"/>
                    <a:pt x="2" y="2"/>
                    <a:pt x="2" y="2"/>
                  </a:cubicBezTo>
                  <a:cubicBezTo>
                    <a:pt x="2" y="2"/>
                    <a:pt x="2" y="2"/>
                    <a:pt x="2" y="2"/>
                  </a:cubicBezTo>
                  <a:cubicBezTo>
                    <a:pt x="2" y="2"/>
                    <a:pt x="2"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5"/>
                    <a:pt x="3" y="5"/>
                  </a:cubicBezTo>
                  <a:cubicBezTo>
                    <a:pt x="3" y="5"/>
                    <a:pt x="3" y="5"/>
                    <a:pt x="3" y="5"/>
                  </a:cubicBezTo>
                  <a:cubicBezTo>
                    <a:pt x="3" y="5"/>
                    <a:pt x="3" y="5"/>
                    <a:pt x="3" y="5"/>
                  </a:cubicBezTo>
                  <a:cubicBezTo>
                    <a:pt x="3" y="5"/>
                    <a:pt x="3" y="5"/>
                    <a:pt x="3" y="5"/>
                  </a:cubicBezTo>
                  <a:cubicBezTo>
                    <a:pt x="3" y="5"/>
                    <a:pt x="3" y="6"/>
                    <a:pt x="3" y="6"/>
                  </a:cubicBezTo>
                  <a:cubicBezTo>
                    <a:pt x="3" y="6"/>
                    <a:pt x="3" y="6"/>
                    <a:pt x="3" y="6"/>
                  </a:cubicBezTo>
                  <a:cubicBezTo>
                    <a:pt x="3" y="6"/>
                    <a:pt x="3" y="6"/>
                    <a:pt x="3" y="6"/>
                  </a:cubicBezTo>
                  <a:cubicBezTo>
                    <a:pt x="4" y="6"/>
                    <a:pt x="4" y="6"/>
                    <a:pt x="4" y="6"/>
                  </a:cubicBezTo>
                  <a:cubicBezTo>
                    <a:pt x="4" y="6"/>
                    <a:pt x="4" y="6"/>
                    <a:pt x="4" y="6"/>
                  </a:cubicBezTo>
                  <a:cubicBezTo>
                    <a:pt x="4" y="6"/>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3"/>
                    <a:pt x="4" y="3"/>
                    <a:pt x="4" y="3"/>
                  </a:cubicBezTo>
                  <a:cubicBezTo>
                    <a:pt x="4" y="3"/>
                    <a:pt x="4" y="3"/>
                    <a:pt x="4" y="3"/>
                  </a:cubicBezTo>
                  <a:cubicBezTo>
                    <a:pt x="4" y="3"/>
                    <a:pt x="4" y="3"/>
                    <a:pt x="4" y="3"/>
                  </a:cubicBezTo>
                  <a:cubicBezTo>
                    <a:pt x="4" y="3"/>
                    <a:pt x="4" y="3"/>
                    <a:pt x="4" y="3"/>
                  </a:cubicBezTo>
                  <a:cubicBezTo>
                    <a:pt x="4" y="3"/>
                    <a:pt x="4" y="3"/>
                    <a:pt x="4" y="2"/>
                  </a:cubicBezTo>
                  <a:cubicBezTo>
                    <a:pt x="4" y="2"/>
                    <a:pt x="4" y="2"/>
                    <a:pt x="4" y="2"/>
                  </a:cubicBezTo>
                  <a:cubicBezTo>
                    <a:pt x="4" y="2"/>
                    <a:pt x="4" y="2"/>
                    <a:pt x="4" y="2"/>
                  </a:cubicBezTo>
                  <a:cubicBezTo>
                    <a:pt x="4" y="2"/>
                    <a:pt x="4" y="2"/>
                    <a:pt x="4" y="2"/>
                  </a:cubicBezTo>
                  <a:cubicBezTo>
                    <a:pt x="4" y="2"/>
                    <a:pt x="4" y="2"/>
                    <a:pt x="4" y="2"/>
                  </a:cubicBezTo>
                  <a:cubicBezTo>
                    <a:pt x="4" y="1"/>
                    <a:pt x="4" y="1"/>
                    <a:pt x="4" y="1"/>
                  </a:cubicBezTo>
                  <a:cubicBezTo>
                    <a:pt x="4" y="1"/>
                    <a:pt x="4" y="1"/>
                    <a:pt x="4" y="1"/>
                  </a:cubicBezTo>
                  <a:cubicBezTo>
                    <a:pt x="4" y="1"/>
                    <a:pt x="4" y="1"/>
                    <a:pt x="4" y="1"/>
                  </a:cubicBezTo>
                  <a:cubicBezTo>
                    <a:pt x="5" y="1"/>
                    <a:pt x="5" y="1"/>
                    <a:pt x="5" y="1"/>
                  </a:cubicBezTo>
                  <a:cubicBezTo>
                    <a:pt x="5" y="1"/>
                    <a:pt x="5" y="1"/>
                    <a:pt x="5" y="1"/>
                  </a:cubicBezTo>
                  <a:cubicBezTo>
                    <a:pt x="5" y="1"/>
                    <a:pt x="5" y="1"/>
                    <a:pt x="5" y="1"/>
                  </a:cubicBezTo>
                  <a:cubicBezTo>
                    <a:pt x="5" y="1"/>
                    <a:pt x="5" y="1"/>
                    <a:pt x="5" y="1"/>
                  </a:cubicBezTo>
                  <a:cubicBezTo>
                    <a:pt x="5" y="1"/>
                    <a:pt x="5" y="1"/>
                    <a:pt x="6" y="1"/>
                  </a:cubicBezTo>
                  <a:cubicBezTo>
                    <a:pt x="6" y="1"/>
                    <a:pt x="6" y="1"/>
                    <a:pt x="6" y="1"/>
                  </a:cubicBezTo>
                  <a:cubicBezTo>
                    <a:pt x="6" y="1"/>
                    <a:pt x="6" y="1"/>
                    <a:pt x="6" y="1"/>
                  </a:cubicBezTo>
                  <a:cubicBezTo>
                    <a:pt x="6" y="1"/>
                    <a:pt x="6" y="1"/>
                    <a:pt x="6" y="1"/>
                  </a:cubicBezTo>
                  <a:cubicBezTo>
                    <a:pt x="7" y="1"/>
                    <a:pt x="7" y="1"/>
                    <a:pt x="7" y="1"/>
                  </a:cubicBezTo>
                  <a:cubicBezTo>
                    <a:pt x="7" y="1"/>
                    <a:pt x="7" y="1"/>
                    <a:pt x="7" y="1"/>
                  </a:cubicBezTo>
                  <a:cubicBezTo>
                    <a:pt x="7" y="1"/>
                    <a:pt x="7" y="1"/>
                    <a:pt x="7" y="1"/>
                  </a:cubicBezTo>
                  <a:cubicBezTo>
                    <a:pt x="7" y="1"/>
                    <a:pt x="7" y="1"/>
                    <a:pt x="7" y="1"/>
                  </a:cubicBezTo>
                  <a:cubicBezTo>
                    <a:pt x="7" y="1"/>
                    <a:pt x="7" y="1"/>
                    <a:pt x="7" y="1"/>
                  </a:cubicBezTo>
                  <a:cubicBezTo>
                    <a:pt x="8" y="1"/>
                    <a:pt x="8" y="1"/>
                    <a:pt x="8" y="1"/>
                  </a:cubicBezTo>
                  <a:cubicBezTo>
                    <a:pt x="8" y="1"/>
                    <a:pt x="8" y="1"/>
                    <a:pt x="8" y="1"/>
                  </a:cubicBezTo>
                  <a:cubicBezTo>
                    <a:pt x="8" y="2"/>
                    <a:pt x="8" y="2"/>
                    <a:pt x="8" y="2"/>
                  </a:cubicBezTo>
                  <a:cubicBezTo>
                    <a:pt x="7" y="2"/>
                    <a:pt x="7" y="2"/>
                    <a:pt x="7" y="2"/>
                  </a:cubicBezTo>
                  <a:cubicBezTo>
                    <a:pt x="7" y="2"/>
                    <a:pt x="7" y="2"/>
                    <a:pt x="7" y="2"/>
                  </a:cubicBezTo>
                  <a:cubicBezTo>
                    <a:pt x="7" y="3"/>
                    <a:pt x="7" y="3"/>
                    <a:pt x="7" y="3"/>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5"/>
                    <a:pt x="7" y="5"/>
                    <a:pt x="7" y="5"/>
                  </a:cubicBezTo>
                  <a:cubicBezTo>
                    <a:pt x="7" y="5"/>
                    <a:pt x="7" y="5"/>
                    <a:pt x="7" y="5"/>
                  </a:cubicBezTo>
                  <a:cubicBezTo>
                    <a:pt x="7" y="5"/>
                    <a:pt x="7" y="6"/>
                    <a:pt x="7" y="6"/>
                  </a:cubicBezTo>
                  <a:cubicBezTo>
                    <a:pt x="7" y="6"/>
                    <a:pt x="7" y="6"/>
                    <a:pt x="7" y="6"/>
                  </a:cubicBezTo>
                  <a:cubicBezTo>
                    <a:pt x="7" y="6"/>
                    <a:pt x="7" y="6"/>
                    <a:pt x="8" y="6"/>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8" y="4"/>
                    <a:pt x="8" y="4"/>
                    <a:pt x="8" y="4"/>
                  </a:cubicBezTo>
                  <a:cubicBezTo>
                    <a:pt x="8" y="3"/>
                    <a:pt x="8" y="3"/>
                    <a:pt x="8" y="3"/>
                  </a:cubicBezTo>
                  <a:cubicBezTo>
                    <a:pt x="9" y="3"/>
                    <a:pt x="9" y="3"/>
                    <a:pt x="9" y="3"/>
                  </a:cubicBezTo>
                  <a:cubicBezTo>
                    <a:pt x="8" y="3"/>
                    <a:pt x="8" y="3"/>
                    <a:pt x="8" y="3"/>
                  </a:cubicBezTo>
                  <a:cubicBezTo>
                    <a:pt x="9" y="2"/>
                    <a:pt x="9" y="2"/>
                    <a:pt x="9" y="2"/>
                  </a:cubicBezTo>
                  <a:cubicBezTo>
                    <a:pt x="9" y="2"/>
                    <a:pt x="9" y="2"/>
                    <a:pt x="9" y="2"/>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4"/>
                    <a:pt x="9" y="4"/>
                    <a:pt x="9"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5"/>
                    <a:pt x="10" y="5"/>
                    <a:pt x="10" y="5"/>
                  </a:cubicBezTo>
                  <a:cubicBezTo>
                    <a:pt x="10" y="5"/>
                    <a:pt x="10" y="5"/>
                    <a:pt x="10" y="5"/>
                  </a:cubicBezTo>
                  <a:cubicBezTo>
                    <a:pt x="10" y="5"/>
                    <a:pt x="10" y="5"/>
                    <a:pt x="10" y="5"/>
                  </a:cubicBezTo>
                  <a:cubicBezTo>
                    <a:pt x="11" y="5"/>
                    <a:pt x="11" y="5"/>
                    <a:pt x="11" y="5"/>
                  </a:cubicBezTo>
                  <a:cubicBezTo>
                    <a:pt x="11" y="5"/>
                    <a:pt x="11" y="5"/>
                    <a:pt x="11" y="5"/>
                  </a:cubicBezTo>
                  <a:cubicBezTo>
                    <a:pt x="11" y="5"/>
                    <a:pt x="11" y="5"/>
                    <a:pt x="11" y="5"/>
                  </a:cubicBezTo>
                  <a:cubicBezTo>
                    <a:pt x="11" y="5"/>
                    <a:pt x="11" y="5"/>
                    <a:pt x="11" y="5"/>
                  </a:cubicBezTo>
                  <a:cubicBezTo>
                    <a:pt x="11" y="5"/>
                    <a:pt x="11" y="5"/>
                    <a:pt x="11" y="5"/>
                  </a:cubicBezTo>
                  <a:cubicBezTo>
                    <a:pt x="11" y="4"/>
                    <a:pt x="11" y="4"/>
                    <a:pt x="11" y="4"/>
                  </a:cubicBezTo>
                  <a:cubicBezTo>
                    <a:pt x="11" y="4"/>
                    <a:pt x="11" y="4"/>
                    <a:pt x="11" y="4"/>
                  </a:cubicBezTo>
                  <a:cubicBezTo>
                    <a:pt x="12" y="4"/>
                    <a:pt x="12" y="4"/>
                    <a:pt x="12" y="4"/>
                  </a:cubicBezTo>
                  <a:cubicBezTo>
                    <a:pt x="12" y="4"/>
                    <a:pt x="12" y="4"/>
                    <a:pt x="12" y="4"/>
                  </a:cubicBezTo>
                  <a:cubicBezTo>
                    <a:pt x="12" y="4"/>
                    <a:pt x="12" y="4"/>
                    <a:pt x="12" y="4"/>
                  </a:cubicBezTo>
                  <a:cubicBezTo>
                    <a:pt x="12" y="4"/>
                    <a:pt x="12" y="4"/>
                    <a:pt x="12" y="4"/>
                  </a:cubicBezTo>
                  <a:cubicBezTo>
                    <a:pt x="12" y="3"/>
                    <a:pt x="12" y="3"/>
                    <a:pt x="12" y="3"/>
                  </a:cubicBezTo>
                  <a:cubicBezTo>
                    <a:pt x="12" y="3"/>
                    <a:pt x="12" y="3"/>
                    <a:pt x="12" y="3"/>
                  </a:cubicBezTo>
                  <a:cubicBezTo>
                    <a:pt x="13" y="3"/>
                    <a:pt x="13" y="3"/>
                    <a:pt x="13" y="3"/>
                  </a:cubicBezTo>
                  <a:cubicBezTo>
                    <a:pt x="13" y="3"/>
                    <a:pt x="13" y="3"/>
                    <a:pt x="13" y="3"/>
                  </a:cubicBezTo>
                  <a:cubicBezTo>
                    <a:pt x="13" y="2"/>
                    <a:pt x="13" y="2"/>
                    <a:pt x="13" y="2"/>
                  </a:cubicBezTo>
                  <a:cubicBezTo>
                    <a:pt x="13" y="2"/>
                    <a:pt x="13" y="2"/>
                    <a:pt x="13" y="2"/>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4"/>
                    <a:pt x="13" y="4"/>
                    <a:pt x="13" y="4"/>
                  </a:cubicBezTo>
                  <a:cubicBezTo>
                    <a:pt x="13" y="4"/>
                    <a:pt x="13" y="4"/>
                    <a:pt x="13" y="4"/>
                  </a:cubicBezTo>
                  <a:cubicBezTo>
                    <a:pt x="13" y="4"/>
                    <a:pt x="13" y="4"/>
                    <a:pt x="13" y="4"/>
                  </a:cubicBezTo>
                  <a:cubicBezTo>
                    <a:pt x="13" y="4"/>
                    <a:pt x="13" y="4"/>
                    <a:pt x="13" y="4"/>
                  </a:cubicBezTo>
                  <a:cubicBezTo>
                    <a:pt x="13" y="4"/>
                    <a:pt x="13" y="5"/>
                    <a:pt x="13" y="5"/>
                  </a:cubicBezTo>
                  <a:cubicBezTo>
                    <a:pt x="14" y="5"/>
                    <a:pt x="14" y="5"/>
                    <a:pt x="14" y="5"/>
                  </a:cubicBezTo>
                  <a:cubicBezTo>
                    <a:pt x="14" y="5"/>
                    <a:pt x="14" y="5"/>
                    <a:pt x="14" y="5"/>
                  </a:cubicBezTo>
                  <a:cubicBezTo>
                    <a:pt x="14" y="6"/>
                    <a:pt x="14" y="6"/>
                    <a:pt x="14" y="6"/>
                  </a:cubicBezTo>
                  <a:cubicBezTo>
                    <a:pt x="14" y="6"/>
                    <a:pt x="14" y="6"/>
                    <a:pt x="14" y="6"/>
                  </a:cubicBezTo>
                  <a:cubicBezTo>
                    <a:pt x="14" y="6"/>
                    <a:pt x="14" y="6"/>
                    <a:pt x="14" y="6"/>
                  </a:cubicBezTo>
                  <a:cubicBezTo>
                    <a:pt x="15" y="6"/>
                    <a:pt x="15" y="6"/>
                    <a:pt x="15" y="5"/>
                  </a:cubicBezTo>
                  <a:cubicBezTo>
                    <a:pt x="15" y="5"/>
                    <a:pt x="15" y="5"/>
                    <a:pt x="15" y="5"/>
                  </a:cubicBezTo>
                  <a:close/>
                  <a:moveTo>
                    <a:pt x="8" y="1"/>
                  </a:moveTo>
                  <a:cubicBezTo>
                    <a:pt x="8" y="1"/>
                    <a:pt x="8" y="1"/>
                    <a:pt x="8" y="1"/>
                  </a:cubicBezTo>
                  <a:cubicBezTo>
                    <a:pt x="8" y="1"/>
                    <a:pt x="8"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969517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D2FFEF-8E81-4267-9542-EAA9B397A8A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766560"/>
          </a:xfrm>
          <a:prstGeom prst="rect">
            <a:avLst/>
          </a:prstGeom>
        </p:spPr>
      </p:pic>
      <p:pic>
        <p:nvPicPr>
          <p:cNvPr id="86" name="Graphic 85"/>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928"/>
          <a:stretch/>
        </p:blipFill>
        <p:spPr>
          <a:xfrm>
            <a:off x="1" y="4604726"/>
            <a:ext cx="9144000" cy="1977671"/>
          </a:xfrm>
          <a:prstGeom prst="rect">
            <a:avLst/>
          </a:prstGeom>
        </p:spPr>
      </p:pic>
      <p:pic>
        <p:nvPicPr>
          <p:cNvPr id="85" name="Graphic 84"/>
          <p:cNvPicPr>
            <a:picLocks noChangeAspect="1"/>
          </p:cNvPicPr>
          <p:nvPr userDrawn="1"/>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15717"/>
          <a:stretch/>
        </p:blipFill>
        <p:spPr>
          <a:xfrm>
            <a:off x="0" y="3928950"/>
            <a:ext cx="4025876" cy="1482393"/>
          </a:xfrm>
          <a:prstGeom prst="rect">
            <a:avLst/>
          </a:prstGeom>
        </p:spPr>
      </p:pic>
      <p:sp>
        <p:nvSpPr>
          <p:cNvPr id="40" name="Text Placeholder 4"/>
          <p:cNvSpPr>
            <a:spLocks noGrp="1"/>
          </p:cNvSpPr>
          <p:nvPr>
            <p:ph type="body" sz="quarter" idx="10"/>
          </p:nvPr>
        </p:nvSpPr>
        <p:spPr>
          <a:xfrm>
            <a:off x="277290" y="4175922"/>
            <a:ext cx="3711575" cy="555812"/>
          </a:xfrm>
        </p:spPr>
        <p:txBody>
          <a:bodyPr anchor="ctr"/>
          <a:lstStyle>
            <a:lvl1pPr marL="0" indent="0" algn="l">
              <a:buNone/>
              <a:defRPr sz="2400">
                <a:solidFill>
                  <a:schemeClr val="accent5"/>
                </a:solidFill>
              </a:defRPr>
            </a:lvl1pPr>
          </a:lstStyle>
          <a:p>
            <a:pPr lvl="0"/>
            <a:endParaRPr lang="en-US" dirty="0"/>
          </a:p>
        </p:txBody>
      </p:sp>
      <p:sp>
        <p:nvSpPr>
          <p:cNvPr id="41" name="Text Placeholder 4"/>
          <p:cNvSpPr>
            <a:spLocks noGrp="1"/>
          </p:cNvSpPr>
          <p:nvPr>
            <p:ph type="body" sz="quarter" idx="11"/>
          </p:nvPr>
        </p:nvSpPr>
        <p:spPr>
          <a:xfrm>
            <a:off x="277290" y="5197934"/>
            <a:ext cx="4294710" cy="920761"/>
          </a:xfrm>
        </p:spPr>
        <p:txBody>
          <a:bodyPr anchor="ctr"/>
          <a:lstStyle>
            <a:lvl1pPr marL="0" indent="0" algn="l">
              <a:buNone/>
              <a:defRPr sz="3600" b="1">
                <a:solidFill>
                  <a:schemeClr val="bg1"/>
                </a:solidFill>
              </a:defRPr>
            </a:lvl1pPr>
          </a:lstStyle>
          <a:p>
            <a:pPr lvl="0"/>
            <a:endParaRPr lang="en-US" dirty="0"/>
          </a:p>
        </p:txBody>
      </p:sp>
      <p:grpSp>
        <p:nvGrpSpPr>
          <p:cNvPr id="15" name="Group 16"/>
          <p:cNvGrpSpPr>
            <a:grpSpLocks noChangeAspect="1"/>
          </p:cNvGrpSpPr>
          <p:nvPr userDrawn="1"/>
        </p:nvGrpSpPr>
        <p:grpSpPr bwMode="auto">
          <a:xfrm>
            <a:off x="6542148" y="5059912"/>
            <a:ext cx="1497428" cy="905058"/>
            <a:chOff x="-1" y="0"/>
            <a:chExt cx="862" cy="521"/>
          </a:xfrm>
          <a:solidFill>
            <a:schemeClr val="bg1"/>
          </a:solidFill>
        </p:grpSpPr>
        <p:sp>
          <p:nvSpPr>
            <p:cNvPr id="16" name="Freeform 17"/>
            <p:cNvSpPr>
              <a:spLocks/>
            </p:cNvSpPr>
            <p:nvPr userDrawn="1"/>
          </p:nvSpPr>
          <p:spPr bwMode="auto">
            <a:xfrm>
              <a:off x="381" y="168"/>
              <a:ext cx="36" cy="33"/>
            </a:xfrm>
            <a:custGeom>
              <a:avLst/>
              <a:gdLst>
                <a:gd name="T0" fmla="*/ 27 w 36"/>
                <a:gd name="T1" fmla="*/ 33 h 33"/>
                <a:gd name="T2" fmla="*/ 27 w 36"/>
                <a:gd name="T3" fmla="*/ 11 h 33"/>
                <a:gd name="T4" fmla="*/ 19 w 36"/>
                <a:gd name="T5" fmla="*/ 23 h 33"/>
                <a:gd name="T6" fmla="*/ 9 w 36"/>
                <a:gd name="T7" fmla="*/ 11 h 33"/>
                <a:gd name="T8" fmla="*/ 9 w 36"/>
                <a:gd name="T9" fmla="*/ 33 h 33"/>
                <a:gd name="T10" fmla="*/ 0 w 36"/>
                <a:gd name="T11" fmla="*/ 33 h 33"/>
                <a:gd name="T12" fmla="*/ 0 w 36"/>
                <a:gd name="T13" fmla="*/ 0 h 33"/>
                <a:gd name="T14" fmla="*/ 9 w 36"/>
                <a:gd name="T15" fmla="*/ 0 h 33"/>
                <a:gd name="T16" fmla="*/ 19 w 36"/>
                <a:gd name="T17" fmla="*/ 13 h 33"/>
                <a:gd name="T18" fmla="*/ 27 w 36"/>
                <a:gd name="T19" fmla="*/ 0 h 33"/>
                <a:gd name="T20" fmla="*/ 36 w 36"/>
                <a:gd name="T21" fmla="*/ 0 h 33"/>
                <a:gd name="T22" fmla="*/ 36 w 36"/>
                <a:gd name="T23" fmla="*/ 33 h 33"/>
                <a:gd name="T24" fmla="*/ 27 w 3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7" y="33"/>
                  </a:moveTo>
                  <a:lnTo>
                    <a:pt x="27" y="11"/>
                  </a:lnTo>
                  <a:lnTo>
                    <a:pt x="19" y="23"/>
                  </a:lnTo>
                  <a:lnTo>
                    <a:pt x="9" y="11"/>
                  </a:lnTo>
                  <a:lnTo>
                    <a:pt x="9" y="33"/>
                  </a:lnTo>
                  <a:lnTo>
                    <a:pt x="0" y="33"/>
                  </a:lnTo>
                  <a:lnTo>
                    <a:pt x="0" y="0"/>
                  </a:lnTo>
                  <a:lnTo>
                    <a:pt x="9" y="0"/>
                  </a:lnTo>
                  <a:lnTo>
                    <a:pt x="19" y="13"/>
                  </a:lnTo>
                  <a:lnTo>
                    <a:pt x="27" y="0"/>
                  </a:lnTo>
                  <a:lnTo>
                    <a:pt x="36" y="0"/>
                  </a:lnTo>
                  <a:lnTo>
                    <a:pt x="36" y="33"/>
                  </a:lnTo>
                  <a:lnTo>
                    <a:pt x="27"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noEditPoints="1"/>
            </p:cNvSpPr>
            <p:nvPr userDrawn="1"/>
          </p:nvSpPr>
          <p:spPr bwMode="auto">
            <a:xfrm>
              <a:off x="423" y="168"/>
              <a:ext cx="25" cy="33"/>
            </a:xfrm>
            <a:custGeom>
              <a:avLst/>
              <a:gdLst>
                <a:gd name="T0" fmla="*/ 7 w 12"/>
                <a:gd name="T1" fmla="*/ 16 h 16"/>
                <a:gd name="T2" fmla="*/ 0 w 12"/>
                <a:gd name="T3" fmla="*/ 16 h 16"/>
                <a:gd name="T4" fmla="*/ 0 w 12"/>
                <a:gd name="T5" fmla="*/ 0 h 16"/>
                <a:gd name="T6" fmla="*/ 6 w 12"/>
                <a:gd name="T7" fmla="*/ 0 h 16"/>
                <a:gd name="T8" fmla="*/ 11 w 12"/>
                <a:gd name="T9" fmla="*/ 4 h 16"/>
                <a:gd name="T10" fmla="*/ 9 w 12"/>
                <a:gd name="T11" fmla="*/ 7 h 16"/>
                <a:gd name="T12" fmla="*/ 12 w 12"/>
                <a:gd name="T13" fmla="*/ 11 h 16"/>
                <a:gd name="T14" fmla="*/ 7 w 12"/>
                <a:gd name="T15" fmla="*/ 16 h 16"/>
                <a:gd name="T16" fmla="*/ 5 w 12"/>
                <a:gd name="T17" fmla="*/ 3 h 16"/>
                <a:gd name="T18" fmla="*/ 4 w 12"/>
                <a:gd name="T19" fmla="*/ 3 h 16"/>
                <a:gd name="T20" fmla="*/ 4 w 12"/>
                <a:gd name="T21" fmla="*/ 6 h 16"/>
                <a:gd name="T22" fmla="*/ 5 w 12"/>
                <a:gd name="T23" fmla="*/ 6 h 16"/>
                <a:gd name="T24" fmla="*/ 8 w 12"/>
                <a:gd name="T25" fmla="*/ 4 h 16"/>
                <a:gd name="T26" fmla="*/ 5 w 12"/>
                <a:gd name="T27" fmla="*/ 3 h 16"/>
                <a:gd name="T28" fmla="*/ 6 w 12"/>
                <a:gd name="T29" fmla="*/ 9 h 16"/>
                <a:gd name="T30" fmla="*/ 4 w 12"/>
                <a:gd name="T31" fmla="*/ 9 h 16"/>
                <a:gd name="T32" fmla="*/ 4 w 12"/>
                <a:gd name="T33" fmla="*/ 13 h 16"/>
                <a:gd name="T34" fmla="*/ 6 w 12"/>
                <a:gd name="T35" fmla="*/ 13 h 16"/>
                <a:gd name="T36" fmla="*/ 8 w 12"/>
                <a:gd name="T37" fmla="*/ 11 h 16"/>
                <a:gd name="T38" fmla="*/ 6 w 12"/>
                <a:gd name="T39"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6">
                  <a:moveTo>
                    <a:pt x="7" y="16"/>
                  </a:moveTo>
                  <a:cubicBezTo>
                    <a:pt x="0" y="16"/>
                    <a:pt x="0" y="16"/>
                    <a:pt x="0" y="16"/>
                  </a:cubicBezTo>
                  <a:cubicBezTo>
                    <a:pt x="0" y="0"/>
                    <a:pt x="0" y="0"/>
                    <a:pt x="0" y="0"/>
                  </a:cubicBezTo>
                  <a:cubicBezTo>
                    <a:pt x="6" y="0"/>
                    <a:pt x="6" y="0"/>
                    <a:pt x="6" y="0"/>
                  </a:cubicBezTo>
                  <a:cubicBezTo>
                    <a:pt x="9" y="0"/>
                    <a:pt x="11" y="2"/>
                    <a:pt x="11" y="4"/>
                  </a:cubicBezTo>
                  <a:cubicBezTo>
                    <a:pt x="11" y="5"/>
                    <a:pt x="10" y="7"/>
                    <a:pt x="9" y="7"/>
                  </a:cubicBezTo>
                  <a:cubicBezTo>
                    <a:pt x="10" y="8"/>
                    <a:pt x="12" y="9"/>
                    <a:pt x="12" y="11"/>
                  </a:cubicBezTo>
                  <a:cubicBezTo>
                    <a:pt x="12" y="14"/>
                    <a:pt x="9" y="16"/>
                    <a:pt x="7" y="16"/>
                  </a:cubicBezTo>
                  <a:moveTo>
                    <a:pt x="5" y="3"/>
                  </a:moveTo>
                  <a:cubicBezTo>
                    <a:pt x="4" y="3"/>
                    <a:pt x="4" y="3"/>
                    <a:pt x="4" y="3"/>
                  </a:cubicBezTo>
                  <a:cubicBezTo>
                    <a:pt x="4" y="6"/>
                    <a:pt x="4" y="6"/>
                    <a:pt x="4" y="6"/>
                  </a:cubicBezTo>
                  <a:cubicBezTo>
                    <a:pt x="5" y="6"/>
                    <a:pt x="5" y="6"/>
                    <a:pt x="5" y="6"/>
                  </a:cubicBezTo>
                  <a:cubicBezTo>
                    <a:pt x="7" y="6"/>
                    <a:pt x="8" y="5"/>
                    <a:pt x="8" y="4"/>
                  </a:cubicBezTo>
                  <a:cubicBezTo>
                    <a:pt x="8" y="3"/>
                    <a:pt x="7" y="3"/>
                    <a:pt x="5" y="3"/>
                  </a:cubicBezTo>
                  <a:moveTo>
                    <a:pt x="6" y="9"/>
                  </a:moveTo>
                  <a:cubicBezTo>
                    <a:pt x="4" y="9"/>
                    <a:pt x="4" y="9"/>
                    <a:pt x="4" y="9"/>
                  </a:cubicBezTo>
                  <a:cubicBezTo>
                    <a:pt x="4" y="13"/>
                    <a:pt x="4" y="13"/>
                    <a:pt x="4" y="13"/>
                  </a:cubicBezTo>
                  <a:cubicBezTo>
                    <a:pt x="6" y="13"/>
                    <a:pt x="6" y="13"/>
                    <a:pt x="6" y="13"/>
                  </a:cubicBezTo>
                  <a:cubicBezTo>
                    <a:pt x="8" y="13"/>
                    <a:pt x="8" y="12"/>
                    <a:pt x="8" y="11"/>
                  </a:cubicBezTo>
                  <a:cubicBezTo>
                    <a:pt x="8" y="10"/>
                    <a:pt x="8" y="9"/>
                    <a:pt x="6"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p:cNvSpPr>
              <a:spLocks/>
            </p:cNvSpPr>
            <p:nvPr userDrawn="1"/>
          </p:nvSpPr>
          <p:spPr bwMode="auto">
            <a:xfrm>
              <a:off x="452" y="168"/>
              <a:ext cx="22" cy="33"/>
            </a:xfrm>
            <a:custGeom>
              <a:avLst/>
              <a:gdLst>
                <a:gd name="T0" fmla="*/ 8 w 22"/>
                <a:gd name="T1" fmla="*/ 6 h 33"/>
                <a:gd name="T2" fmla="*/ 8 w 22"/>
                <a:gd name="T3" fmla="*/ 13 h 33"/>
                <a:gd name="T4" fmla="*/ 18 w 22"/>
                <a:gd name="T5" fmla="*/ 13 h 33"/>
                <a:gd name="T6" fmla="*/ 18 w 22"/>
                <a:gd name="T7" fmla="*/ 19 h 33"/>
                <a:gd name="T8" fmla="*/ 8 w 22"/>
                <a:gd name="T9" fmla="*/ 19 h 33"/>
                <a:gd name="T10" fmla="*/ 8 w 22"/>
                <a:gd name="T11" fmla="*/ 33 h 33"/>
                <a:gd name="T12" fmla="*/ 0 w 22"/>
                <a:gd name="T13" fmla="*/ 33 h 33"/>
                <a:gd name="T14" fmla="*/ 0 w 22"/>
                <a:gd name="T15" fmla="*/ 0 h 33"/>
                <a:gd name="T16" fmla="*/ 22 w 22"/>
                <a:gd name="T17" fmla="*/ 0 h 33"/>
                <a:gd name="T18" fmla="*/ 22 w 22"/>
                <a:gd name="T19" fmla="*/ 6 h 33"/>
                <a:gd name="T20" fmla="*/ 8 w 22"/>
                <a:gd name="T21"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3">
                  <a:moveTo>
                    <a:pt x="8" y="6"/>
                  </a:moveTo>
                  <a:lnTo>
                    <a:pt x="8" y="13"/>
                  </a:lnTo>
                  <a:lnTo>
                    <a:pt x="18" y="13"/>
                  </a:lnTo>
                  <a:lnTo>
                    <a:pt x="18" y="19"/>
                  </a:lnTo>
                  <a:lnTo>
                    <a:pt x="8" y="19"/>
                  </a:lnTo>
                  <a:lnTo>
                    <a:pt x="8" y="33"/>
                  </a:lnTo>
                  <a:lnTo>
                    <a:pt x="0" y="33"/>
                  </a:lnTo>
                  <a:lnTo>
                    <a:pt x="0" y="0"/>
                  </a:lnTo>
                  <a:lnTo>
                    <a:pt x="22" y="0"/>
                  </a:lnTo>
                  <a:lnTo>
                    <a:pt x="22"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0"/>
            <p:cNvSpPr>
              <a:spLocks noEditPoints="1"/>
            </p:cNvSpPr>
            <p:nvPr userDrawn="1"/>
          </p:nvSpPr>
          <p:spPr bwMode="auto">
            <a:xfrm>
              <a:off x="425" y="13"/>
              <a:ext cx="225" cy="201"/>
            </a:xfrm>
            <a:custGeom>
              <a:avLst/>
              <a:gdLst>
                <a:gd name="T0" fmla="*/ 5 w 109"/>
                <a:gd name="T1" fmla="*/ 50 h 97"/>
                <a:gd name="T2" fmla="*/ 6 w 109"/>
                <a:gd name="T3" fmla="*/ 50 h 97"/>
                <a:gd name="T4" fmla="*/ 73 w 109"/>
                <a:gd name="T5" fmla="*/ 21 h 97"/>
                <a:gd name="T6" fmla="*/ 57 w 109"/>
                <a:gd name="T7" fmla="*/ 34 h 97"/>
                <a:gd name="T8" fmla="*/ 64 w 109"/>
                <a:gd name="T9" fmla="*/ 25 h 97"/>
                <a:gd name="T10" fmla="*/ 63 w 109"/>
                <a:gd name="T11" fmla="*/ 19 h 97"/>
                <a:gd name="T12" fmla="*/ 76 w 109"/>
                <a:gd name="T13" fmla="*/ 15 h 97"/>
                <a:gd name="T14" fmla="*/ 86 w 109"/>
                <a:gd name="T15" fmla="*/ 38 h 97"/>
                <a:gd name="T16" fmla="*/ 75 w 109"/>
                <a:gd name="T17" fmla="*/ 47 h 97"/>
                <a:gd name="T18" fmla="*/ 77 w 109"/>
                <a:gd name="T19" fmla="*/ 35 h 97"/>
                <a:gd name="T20" fmla="*/ 91 w 109"/>
                <a:gd name="T21" fmla="*/ 18 h 97"/>
                <a:gd name="T22" fmla="*/ 92 w 109"/>
                <a:gd name="T23" fmla="*/ 34 h 97"/>
                <a:gd name="T24" fmla="*/ 76 w 109"/>
                <a:gd name="T25" fmla="*/ 74 h 97"/>
                <a:gd name="T26" fmla="*/ 32 w 109"/>
                <a:gd name="T27" fmla="*/ 88 h 97"/>
                <a:gd name="T28" fmla="*/ 35 w 109"/>
                <a:gd name="T29" fmla="*/ 86 h 97"/>
                <a:gd name="T30" fmla="*/ 30 w 109"/>
                <a:gd name="T31" fmla="*/ 84 h 97"/>
                <a:gd name="T32" fmla="*/ 40 w 109"/>
                <a:gd name="T33" fmla="*/ 81 h 97"/>
                <a:gd name="T34" fmla="*/ 38 w 109"/>
                <a:gd name="T35" fmla="*/ 79 h 97"/>
                <a:gd name="T36" fmla="*/ 46 w 109"/>
                <a:gd name="T37" fmla="*/ 77 h 97"/>
                <a:gd name="T38" fmla="*/ 49 w 109"/>
                <a:gd name="T39" fmla="*/ 75 h 97"/>
                <a:gd name="T40" fmla="*/ 52 w 109"/>
                <a:gd name="T41" fmla="*/ 72 h 97"/>
                <a:gd name="T42" fmla="*/ 53 w 109"/>
                <a:gd name="T43" fmla="*/ 70 h 97"/>
                <a:gd name="T44" fmla="*/ 58 w 109"/>
                <a:gd name="T45" fmla="*/ 67 h 97"/>
                <a:gd name="T46" fmla="*/ 48 w 109"/>
                <a:gd name="T47" fmla="*/ 66 h 97"/>
                <a:gd name="T48" fmla="*/ 55 w 109"/>
                <a:gd name="T49" fmla="*/ 64 h 97"/>
                <a:gd name="T50" fmla="*/ 60 w 109"/>
                <a:gd name="T51" fmla="*/ 63 h 97"/>
                <a:gd name="T52" fmla="*/ 52 w 109"/>
                <a:gd name="T53" fmla="*/ 60 h 97"/>
                <a:gd name="T54" fmla="*/ 61 w 109"/>
                <a:gd name="T55" fmla="*/ 58 h 97"/>
                <a:gd name="T56" fmla="*/ 65 w 109"/>
                <a:gd name="T57" fmla="*/ 55 h 97"/>
                <a:gd name="T58" fmla="*/ 54 w 109"/>
                <a:gd name="T59" fmla="*/ 56 h 97"/>
                <a:gd name="T60" fmla="*/ 54 w 109"/>
                <a:gd name="T61" fmla="*/ 55 h 97"/>
                <a:gd name="T62" fmla="*/ 66 w 109"/>
                <a:gd name="T63" fmla="*/ 48 h 97"/>
                <a:gd name="T64" fmla="*/ 49 w 109"/>
                <a:gd name="T65" fmla="*/ 52 h 97"/>
                <a:gd name="T66" fmla="*/ 7 w 109"/>
                <a:gd name="T67" fmla="*/ 58 h 97"/>
                <a:gd name="T68" fmla="*/ 10 w 109"/>
                <a:gd name="T69" fmla="*/ 52 h 97"/>
                <a:gd name="T70" fmla="*/ 8 w 109"/>
                <a:gd name="T71" fmla="*/ 48 h 97"/>
                <a:gd name="T72" fmla="*/ 3 w 109"/>
                <a:gd name="T73" fmla="*/ 40 h 97"/>
                <a:gd name="T74" fmla="*/ 10 w 109"/>
                <a:gd name="T75" fmla="*/ 40 h 97"/>
                <a:gd name="T76" fmla="*/ 13 w 109"/>
                <a:gd name="T77" fmla="*/ 44 h 97"/>
                <a:gd name="T78" fmla="*/ 28 w 109"/>
                <a:gd name="T79" fmla="*/ 54 h 97"/>
                <a:gd name="T80" fmla="*/ 40 w 109"/>
                <a:gd name="T81" fmla="*/ 38 h 97"/>
                <a:gd name="T82" fmla="*/ 43 w 109"/>
                <a:gd name="T83" fmla="*/ 20 h 97"/>
                <a:gd name="T84" fmla="*/ 55 w 109"/>
                <a:gd name="T85" fmla="*/ 14 h 97"/>
                <a:gd name="T86" fmla="*/ 49 w 109"/>
                <a:gd name="T87" fmla="*/ 33 h 97"/>
                <a:gd name="T88" fmla="*/ 60 w 109"/>
                <a:gd name="T89" fmla="*/ 41 h 97"/>
                <a:gd name="T90" fmla="*/ 77 w 109"/>
                <a:gd name="T91" fmla="*/ 56 h 97"/>
                <a:gd name="T92" fmla="*/ 90 w 109"/>
                <a:gd name="T93" fmla="*/ 54 h 97"/>
                <a:gd name="T94" fmla="*/ 89 w 109"/>
                <a:gd name="T9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 h="97">
                  <a:moveTo>
                    <a:pt x="6" y="50"/>
                  </a:moveTo>
                  <a:cubicBezTo>
                    <a:pt x="5" y="50"/>
                    <a:pt x="5" y="50"/>
                    <a:pt x="5" y="50"/>
                  </a:cubicBezTo>
                  <a:cubicBezTo>
                    <a:pt x="5" y="50"/>
                    <a:pt x="5" y="50"/>
                    <a:pt x="5" y="50"/>
                  </a:cubicBezTo>
                  <a:cubicBezTo>
                    <a:pt x="5" y="50"/>
                    <a:pt x="4" y="50"/>
                    <a:pt x="4" y="49"/>
                  </a:cubicBezTo>
                  <a:cubicBezTo>
                    <a:pt x="4" y="49"/>
                    <a:pt x="4" y="49"/>
                    <a:pt x="4" y="49"/>
                  </a:cubicBezTo>
                  <a:cubicBezTo>
                    <a:pt x="5" y="49"/>
                    <a:pt x="6" y="49"/>
                    <a:pt x="6" y="50"/>
                  </a:cubicBezTo>
                  <a:moveTo>
                    <a:pt x="76" y="15"/>
                  </a:moveTo>
                  <a:cubicBezTo>
                    <a:pt x="76" y="16"/>
                    <a:pt x="74" y="17"/>
                    <a:pt x="74" y="18"/>
                  </a:cubicBezTo>
                  <a:cubicBezTo>
                    <a:pt x="73" y="19"/>
                    <a:pt x="73" y="20"/>
                    <a:pt x="73" y="21"/>
                  </a:cubicBezTo>
                  <a:cubicBezTo>
                    <a:pt x="71" y="23"/>
                    <a:pt x="70" y="24"/>
                    <a:pt x="69" y="26"/>
                  </a:cubicBezTo>
                  <a:cubicBezTo>
                    <a:pt x="68" y="29"/>
                    <a:pt x="69" y="32"/>
                    <a:pt x="66" y="34"/>
                  </a:cubicBezTo>
                  <a:cubicBezTo>
                    <a:pt x="64" y="35"/>
                    <a:pt x="58" y="37"/>
                    <a:pt x="57" y="34"/>
                  </a:cubicBezTo>
                  <a:cubicBezTo>
                    <a:pt x="56" y="32"/>
                    <a:pt x="59" y="28"/>
                    <a:pt x="59" y="29"/>
                  </a:cubicBezTo>
                  <a:cubicBezTo>
                    <a:pt x="59" y="28"/>
                    <a:pt x="59" y="28"/>
                    <a:pt x="59" y="28"/>
                  </a:cubicBezTo>
                  <a:cubicBezTo>
                    <a:pt x="60" y="27"/>
                    <a:pt x="62" y="25"/>
                    <a:pt x="64" y="25"/>
                  </a:cubicBezTo>
                  <a:cubicBezTo>
                    <a:pt x="64" y="25"/>
                    <a:pt x="64" y="25"/>
                    <a:pt x="64" y="25"/>
                  </a:cubicBezTo>
                  <a:cubicBezTo>
                    <a:pt x="64" y="24"/>
                    <a:pt x="62" y="24"/>
                    <a:pt x="62" y="23"/>
                  </a:cubicBezTo>
                  <a:cubicBezTo>
                    <a:pt x="62" y="22"/>
                    <a:pt x="63" y="20"/>
                    <a:pt x="63" y="19"/>
                  </a:cubicBezTo>
                  <a:cubicBezTo>
                    <a:pt x="66" y="13"/>
                    <a:pt x="71" y="7"/>
                    <a:pt x="76" y="2"/>
                  </a:cubicBezTo>
                  <a:cubicBezTo>
                    <a:pt x="83" y="3"/>
                    <a:pt x="77" y="9"/>
                    <a:pt x="77" y="12"/>
                  </a:cubicBezTo>
                  <a:cubicBezTo>
                    <a:pt x="76" y="13"/>
                    <a:pt x="76" y="14"/>
                    <a:pt x="76" y="15"/>
                  </a:cubicBezTo>
                  <a:moveTo>
                    <a:pt x="92" y="34"/>
                  </a:moveTo>
                  <a:cubicBezTo>
                    <a:pt x="91" y="35"/>
                    <a:pt x="90" y="35"/>
                    <a:pt x="89" y="35"/>
                  </a:cubicBezTo>
                  <a:cubicBezTo>
                    <a:pt x="88" y="36"/>
                    <a:pt x="87" y="37"/>
                    <a:pt x="86" y="38"/>
                  </a:cubicBezTo>
                  <a:cubicBezTo>
                    <a:pt x="85" y="39"/>
                    <a:pt x="85" y="40"/>
                    <a:pt x="84" y="41"/>
                  </a:cubicBezTo>
                  <a:cubicBezTo>
                    <a:pt x="83" y="43"/>
                    <a:pt x="82" y="45"/>
                    <a:pt x="80" y="47"/>
                  </a:cubicBezTo>
                  <a:cubicBezTo>
                    <a:pt x="79" y="48"/>
                    <a:pt x="76" y="48"/>
                    <a:pt x="75" y="47"/>
                  </a:cubicBezTo>
                  <a:cubicBezTo>
                    <a:pt x="73" y="46"/>
                    <a:pt x="71" y="44"/>
                    <a:pt x="71" y="42"/>
                  </a:cubicBezTo>
                  <a:cubicBezTo>
                    <a:pt x="72" y="41"/>
                    <a:pt x="72" y="40"/>
                    <a:pt x="73" y="39"/>
                  </a:cubicBezTo>
                  <a:cubicBezTo>
                    <a:pt x="74" y="37"/>
                    <a:pt x="76" y="36"/>
                    <a:pt x="77" y="35"/>
                  </a:cubicBezTo>
                  <a:cubicBezTo>
                    <a:pt x="78" y="34"/>
                    <a:pt x="78" y="32"/>
                    <a:pt x="79" y="31"/>
                  </a:cubicBezTo>
                  <a:cubicBezTo>
                    <a:pt x="80" y="29"/>
                    <a:pt x="89" y="19"/>
                    <a:pt x="90" y="19"/>
                  </a:cubicBezTo>
                  <a:cubicBezTo>
                    <a:pt x="91" y="18"/>
                    <a:pt x="91" y="18"/>
                    <a:pt x="91" y="18"/>
                  </a:cubicBezTo>
                  <a:cubicBezTo>
                    <a:pt x="94" y="18"/>
                    <a:pt x="97" y="18"/>
                    <a:pt x="97" y="22"/>
                  </a:cubicBezTo>
                  <a:cubicBezTo>
                    <a:pt x="98" y="27"/>
                    <a:pt x="97" y="29"/>
                    <a:pt x="94" y="32"/>
                  </a:cubicBezTo>
                  <a:cubicBezTo>
                    <a:pt x="93" y="33"/>
                    <a:pt x="92" y="33"/>
                    <a:pt x="92" y="34"/>
                  </a:cubicBezTo>
                  <a:moveTo>
                    <a:pt x="89" y="63"/>
                  </a:moveTo>
                  <a:cubicBezTo>
                    <a:pt x="86" y="64"/>
                    <a:pt x="84" y="63"/>
                    <a:pt x="82" y="64"/>
                  </a:cubicBezTo>
                  <a:cubicBezTo>
                    <a:pt x="77" y="67"/>
                    <a:pt x="78" y="69"/>
                    <a:pt x="76" y="74"/>
                  </a:cubicBezTo>
                  <a:cubicBezTo>
                    <a:pt x="71" y="84"/>
                    <a:pt x="65" y="94"/>
                    <a:pt x="53" y="96"/>
                  </a:cubicBezTo>
                  <a:cubicBezTo>
                    <a:pt x="47" y="97"/>
                    <a:pt x="40" y="93"/>
                    <a:pt x="36" y="90"/>
                  </a:cubicBezTo>
                  <a:cubicBezTo>
                    <a:pt x="35" y="89"/>
                    <a:pt x="33" y="88"/>
                    <a:pt x="32" y="88"/>
                  </a:cubicBezTo>
                  <a:cubicBezTo>
                    <a:pt x="32" y="87"/>
                    <a:pt x="32" y="87"/>
                    <a:pt x="33" y="87"/>
                  </a:cubicBezTo>
                  <a:cubicBezTo>
                    <a:pt x="33" y="87"/>
                    <a:pt x="34" y="86"/>
                    <a:pt x="35" y="86"/>
                  </a:cubicBezTo>
                  <a:cubicBezTo>
                    <a:pt x="35" y="86"/>
                    <a:pt x="35" y="86"/>
                    <a:pt x="35" y="86"/>
                  </a:cubicBezTo>
                  <a:cubicBezTo>
                    <a:pt x="34" y="86"/>
                    <a:pt x="34" y="86"/>
                    <a:pt x="34" y="86"/>
                  </a:cubicBezTo>
                  <a:cubicBezTo>
                    <a:pt x="34" y="85"/>
                    <a:pt x="34" y="85"/>
                    <a:pt x="34" y="85"/>
                  </a:cubicBezTo>
                  <a:cubicBezTo>
                    <a:pt x="33" y="85"/>
                    <a:pt x="29" y="84"/>
                    <a:pt x="30" y="84"/>
                  </a:cubicBezTo>
                  <a:cubicBezTo>
                    <a:pt x="30" y="83"/>
                    <a:pt x="36" y="83"/>
                    <a:pt x="37" y="83"/>
                  </a:cubicBezTo>
                  <a:cubicBezTo>
                    <a:pt x="38" y="83"/>
                    <a:pt x="39" y="82"/>
                    <a:pt x="40" y="82"/>
                  </a:cubicBezTo>
                  <a:cubicBezTo>
                    <a:pt x="40" y="81"/>
                    <a:pt x="40" y="81"/>
                    <a:pt x="40" y="81"/>
                  </a:cubicBezTo>
                  <a:cubicBezTo>
                    <a:pt x="39" y="81"/>
                    <a:pt x="32" y="81"/>
                    <a:pt x="32" y="80"/>
                  </a:cubicBezTo>
                  <a:cubicBezTo>
                    <a:pt x="33" y="80"/>
                    <a:pt x="34" y="79"/>
                    <a:pt x="35" y="79"/>
                  </a:cubicBezTo>
                  <a:cubicBezTo>
                    <a:pt x="36" y="79"/>
                    <a:pt x="37" y="79"/>
                    <a:pt x="38" y="79"/>
                  </a:cubicBezTo>
                  <a:cubicBezTo>
                    <a:pt x="39" y="79"/>
                    <a:pt x="40" y="79"/>
                    <a:pt x="41" y="79"/>
                  </a:cubicBezTo>
                  <a:cubicBezTo>
                    <a:pt x="43" y="78"/>
                    <a:pt x="44" y="78"/>
                    <a:pt x="46" y="77"/>
                  </a:cubicBezTo>
                  <a:cubicBezTo>
                    <a:pt x="46" y="77"/>
                    <a:pt x="46" y="77"/>
                    <a:pt x="46" y="77"/>
                  </a:cubicBezTo>
                  <a:cubicBezTo>
                    <a:pt x="45" y="77"/>
                    <a:pt x="38" y="76"/>
                    <a:pt x="38" y="75"/>
                  </a:cubicBezTo>
                  <a:cubicBezTo>
                    <a:pt x="47" y="75"/>
                    <a:pt x="47" y="75"/>
                    <a:pt x="47" y="75"/>
                  </a:cubicBezTo>
                  <a:cubicBezTo>
                    <a:pt x="47" y="75"/>
                    <a:pt x="48" y="75"/>
                    <a:pt x="49" y="75"/>
                  </a:cubicBezTo>
                  <a:cubicBezTo>
                    <a:pt x="49" y="74"/>
                    <a:pt x="52" y="73"/>
                    <a:pt x="52" y="72"/>
                  </a:cubicBezTo>
                  <a:cubicBezTo>
                    <a:pt x="52" y="72"/>
                    <a:pt x="52" y="72"/>
                    <a:pt x="52" y="72"/>
                  </a:cubicBezTo>
                  <a:cubicBezTo>
                    <a:pt x="52" y="72"/>
                    <a:pt x="52" y="72"/>
                    <a:pt x="52" y="72"/>
                  </a:cubicBezTo>
                  <a:cubicBezTo>
                    <a:pt x="52" y="72"/>
                    <a:pt x="52" y="72"/>
                    <a:pt x="52" y="72"/>
                  </a:cubicBezTo>
                  <a:cubicBezTo>
                    <a:pt x="50" y="72"/>
                    <a:pt x="43" y="71"/>
                    <a:pt x="43" y="70"/>
                  </a:cubicBezTo>
                  <a:cubicBezTo>
                    <a:pt x="46" y="69"/>
                    <a:pt x="50" y="70"/>
                    <a:pt x="53" y="70"/>
                  </a:cubicBezTo>
                  <a:cubicBezTo>
                    <a:pt x="53" y="70"/>
                    <a:pt x="53" y="70"/>
                    <a:pt x="53" y="70"/>
                  </a:cubicBezTo>
                  <a:cubicBezTo>
                    <a:pt x="55" y="69"/>
                    <a:pt x="58" y="67"/>
                    <a:pt x="58" y="67"/>
                  </a:cubicBezTo>
                  <a:cubicBezTo>
                    <a:pt x="58" y="67"/>
                    <a:pt x="58" y="67"/>
                    <a:pt x="58" y="67"/>
                  </a:cubicBezTo>
                  <a:cubicBezTo>
                    <a:pt x="56" y="67"/>
                    <a:pt x="54" y="67"/>
                    <a:pt x="52" y="67"/>
                  </a:cubicBezTo>
                  <a:cubicBezTo>
                    <a:pt x="51" y="67"/>
                    <a:pt x="49" y="66"/>
                    <a:pt x="48" y="66"/>
                  </a:cubicBezTo>
                  <a:cubicBezTo>
                    <a:pt x="48" y="66"/>
                    <a:pt x="48" y="66"/>
                    <a:pt x="48" y="66"/>
                  </a:cubicBezTo>
                  <a:cubicBezTo>
                    <a:pt x="50" y="65"/>
                    <a:pt x="52" y="64"/>
                    <a:pt x="54" y="64"/>
                  </a:cubicBezTo>
                  <a:cubicBezTo>
                    <a:pt x="54" y="64"/>
                    <a:pt x="54" y="64"/>
                    <a:pt x="54" y="64"/>
                  </a:cubicBezTo>
                  <a:cubicBezTo>
                    <a:pt x="54" y="64"/>
                    <a:pt x="55" y="65"/>
                    <a:pt x="55" y="64"/>
                  </a:cubicBezTo>
                  <a:cubicBezTo>
                    <a:pt x="55" y="64"/>
                    <a:pt x="55" y="64"/>
                    <a:pt x="55" y="64"/>
                  </a:cubicBezTo>
                  <a:cubicBezTo>
                    <a:pt x="56" y="64"/>
                    <a:pt x="56" y="64"/>
                    <a:pt x="56" y="64"/>
                  </a:cubicBezTo>
                  <a:cubicBezTo>
                    <a:pt x="57" y="64"/>
                    <a:pt x="59" y="63"/>
                    <a:pt x="60" y="63"/>
                  </a:cubicBezTo>
                  <a:cubicBezTo>
                    <a:pt x="61" y="63"/>
                    <a:pt x="62" y="61"/>
                    <a:pt x="63" y="61"/>
                  </a:cubicBezTo>
                  <a:cubicBezTo>
                    <a:pt x="63" y="61"/>
                    <a:pt x="63" y="61"/>
                    <a:pt x="63" y="61"/>
                  </a:cubicBezTo>
                  <a:cubicBezTo>
                    <a:pt x="62" y="61"/>
                    <a:pt x="52" y="62"/>
                    <a:pt x="52" y="60"/>
                  </a:cubicBezTo>
                  <a:cubicBezTo>
                    <a:pt x="52" y="60"/>
                    <a:pt x="52" y="60"/>
                    <a:pt x="52" y="60"/>
                  </a:cubicBezTo>
                  <a:cubicBezTo>
                    <a:pt x="53" y="60"/>
                    <a:pt x="55" y="59"/>
                    <a:pt x="57" y="59"/>
                  </a:cubicBezTo>
                  <a:cubicBezTo>
                    <a:pt x="58" y="59"/>
                    <a:pt x="59" y="59"/>
                    <a:pt x="61" y="58"/>
                  </a:cubicBezTo>
                  <a:cubicBezTo>
                    <a:pt x="63" y="58"/>
                    <a:pt x="64" y="56"/>
                    <a:pt x="65" y="55"/>
                  </a:cubicBezTo>
                  <a:cubicBezTo>
                    <a:pt x="65" y="55"/>
                    <a:pt x="65" y="55"/>
                    <a:pt x="65" y="55"/>
                  </a:cubicBezTo>
                  <a:cubicBezTo>
                    <a:pt x="65" y="55"/>
                    <a:pt x="65" y="55"/>
                    <a:pt x="65" y="55"/>
                  </a:cubicBezTo>
                  <a:cubicBezTo>
                    <a:pt x="65" y="55"/>
                    <a:pt x="65" y="55"/>
                    <a:pt x="65" y="55"/>
                  </a:cubicBezTo>
                  <a:cubicBezTo>
                    <a:pt x="65" y="54"/>
                    <a:pt x="65" y="54"/>
                    <a:pt x="65" y="54"/>
                  </a:cubicBezTo>
                  <a:cubicBezTo>
                    <a:pt x="61" y="55"/>
                    <a:pt x="58" y="56"/>
                    <a:pt x="54" y="56"/>
                  </a:cubicBezTo>
                  <a:cubicBezTo>
                    <a:pt x="54" y="55"/>
                    <a:pt x="54" y="55"/>
                    <a:pt x="54" y="55"/>
                  </a:cubicBezTo>
                  <a:cubicBezTo>
                    <a:pt x="54" y="55"/>
                    <a:pt x="54" y="55"/>
                    <a:pt x="54" y="55"/>
                  </a:cubicBezTo>
                  <a:cubicBezTo>
                    <a:pt x="54" y="55"/>
                    <a:pt x="54" y="55"/>
                    <a:pt x="54" y="55"/>
                  </a:cubicBezTo>
                  <a:cubicBezTo>
                    <a:pt x="55" y="55"/>
                    <a:pt x="61" y="53"/>
                    <a:pt x="61" y="53"/>
                  </a:cubicBezTo>
                  <a:cubicBezTo>
                    <a:pt x="62" y="53"/>
                    <a:pt x="61" y="52"/>
                    <a:pt x="61" y="53"/>
                  </a:cubicBezTo>
                  <a:cubicBezTo>
                    <a:pt x="63" y="52"/>
                    <a:pt x="66" y="51"/>
                    <a:pt x="66" y="48"/>
                  </a:cubicBezTo>
                  <a:cubicBezTo>
                    <a:pt x="64" y="49"/>
                    <a:pt x="63" y="49"/>
                    <a:pt x="61" y="49"/>
                  </a:cubicBezTo>
                  <a:cubicBezTo>
                    <a:pt x="59" y="49"/>
                    <a:pt x="57" y="50"/>
                    <a:pt x="55" y="50"/>
                  </a:cubicBezTo>
                  <a:cubicBezTo>
                    <a:pt x="53" y="50"/>
                    <a:pt x="50" y="51"/>
                    <a:pt x="49" y="52"/>
                  </a:cubicBezTo>
                  <a:cubicBezTo>
                    <a:pt x="47" y="52"/>
                    <a:pt x="45" y="53"/>
                    <a:pt x="44" y="54"/>
                  </a:cubicBezTo>
                  <a:cubicBezTo>
                    <a:pt x="36" y="59"/>
                    <a:pt x="23" y="71"/>
                    <a:pt x="12" y="65"/>
                  </a:cubicBezTo>
                  <a:cubicBezTo>
                    <a:pt x="10" y="63"/>
                    <a:pt x="7" y="61"/>
                    <a:pt x="7" y="58"/>
                  </a:cubicBezTo>
                  <a:cubicBezTo>
                    <a:pt x="7" y="57"/>
                    <a:pt x="7" y="55"/>
                    <a:pt x="7" y="54"/>
                  </a:cubicBezTo>
                  <a:cubicBezTo>
                    <a:pt x="8" y="53"/>
                    <a:pt x="9" y="53"/>
                    <a:pt x="9" y="52"/>
                  </a:cubicBezTo>
                  <a:cubicBezTo>
                    <a:pt x="10" y="52"/>
                    <a:pt x="10" y="52"/>
                    <a:pt x="10" y="52"/>
                  </a:cubicBezTo>
                  <a:cubicBezTo>
                    <a:pt x="11" y="52"/>
                    <a:pt x="13" y="52"/>
                    <a:pt x="13" y="51"/>
                  </a:cubicBezTo>
                  <a:cubicBezTo>
                    <a:pt x="13" y="50"/>
                    <a:pt x="11" y="49"/>
                    <a:pt x="11" y="49"/>
                  </a:cubicBezTo>
                  <a:cubicBezTo>
                    <a:pt x="10" y="49"/>
                    <a:pt x="9" y="48"/>
                    <a:pt x="8" y="48"/>
                  </a:cubicBezTo>
                  <a:cubicBezTo>
                    <a:pt x="7" y="48"/>
                    <a:pt x="6" y="47"/>
                    <a:pt x="5" y="47"/>
                  </a:cubicBezTo>
                  <a:cubicBezTo>
                    <a:pt x="4" y="46"/>
                    <a:pt x="2" y="47"/>
                    <a:pt x="1" y="46"/>
                  </a:cubicBezTo>
                  <a:cubicBezTo>
                    <a:pt x="0" y="45"/>
                    <a:pt x="2" y="41"/>
                    <a:pt x="3" y="40"/>
                  </a:cubicBezTo>
                  <a:cubicBezTo>
                    <a:pt x="4" y="39"/>
                    <a:pt x="5" y="39"/>
                    <a:pt x="6" y="39"/>
                  </a:cubicBezTo>
                  <a:cubicBezTo>
                    <a:pt x="6" y="39"/>
                    <a:pt x="7" y="39"/>
                    <a:pt x="7" y="39"/>
                  </a:cubicBezTo>
                  <a:cubicBezTo>
                    <a:pt x="8" y="39"/>
                    <a:pt x="9" y="39"/>
                    <a:pt x="10" y="40"/>
                  </a:cubicBezTo>
                  <a:cubicBezTo>
                    <a:pt x="10" y="40"/>
                    <a:pt x="11" y="41"/>
                    <a:pt x="11" y="41"/>
                  </a:cubicBezTo>
                  <a:cubicBezTo>
                    <a:pt x="11" y="42"/>
                    <a:pt x="12" y="42"/>
                    <a:pt x="12" y="43"/>
                  </a:cubicBezTo>
                  <a:cubicBezTo>
                    <a:pt x="13" y="43"/>
                    <a:pt x="13" y="44"/>
                    <a:pt x="13" y="44"/>
                  </a:cubicBezTo>
                  <a:cubicBezTo>
                    <a:pt x="14" y="45"/>
                    <a:pt x="15" y="47"/>
                    <a:pt x="16" y="48"/>
                  </a:cubicBezTo>
                  <a:cubicBezTo>
                    <a:pt x="19" y="52"/>
                    <a:pt x="18" y="54"/>
                    <a:pt x="24" y="55"/>
                  </a:cubicBezTo>
                  <a:cubicBezTo>
                    <a:pt x="25" y="55"/>
                    <a:pt x="28" y="55"/>
                    <a:pt x="28" y="54"/>
                  </a:cubicBezTo>
                  <a:cubicBezTo>
                    <a:pt x="30" y="54"/>
                    <a:pt x="36" y="53"/>
                    <a:pt x="37" y="51"/>
                  </a:cubicBezTo>
                  <a:cubicBezTo>
                    <a:pt x="38" y="50"/>
                    <a:pt x="37" y="46"/>
                    <a:pt x="37" y="44"/>
                  </a:cubicBezTo>
                  <a:cubicBezTo>
                    <a:pt x="38" y="42"/>
                    <a:pt x="39" y="40"/>
                    <a:pt x="40" y="38"/>
                  </a:cubicBezTo>
                  <a:cubicBezTo>
                    <a:pt x="40" y="35"/>
                    <a:pt x="40" y="32"/>
                    <a:pt x="41" y="29"/>
                  </a:cubicBezTo>
                  <a:cubicBezTo>
                    <a:pt x="40" y="28"/>
                    <a:pt x="40" y="27"/>
                    <a:pt x="40" y="26"/>
                  </a:cubicBezTo>
                  <a:cubicBezTo>
                    <a:pt x="41" y="23"/>
                    <a:pt x="42" y="22"/>
                    <a:pt x="43" y="20"/>
                  </a:cubicBezTo>
                  <a:cubicBezTo>
                    <a:pt x="45" y="13"/>
                    <a:pt x="47" y="5"/>
                    <a:pt x="53" y="0"/>
                  </a:cubicBezTo>
                  <a:cubicBezTo>
                    <a:pt x="56" y="1"/>
                    <a:pt x="56" y="4"/>
                    <a:pt x="56" y="7"/>
                  </a:cubicBezTo>
                  <a:cubicBezTo>
                    <a:pt x="55" y="9"/>
                    <a:pt x="55" y="12"/>
                    <a:pt x="55" y="14"/>
                  </a:cubicBezTo>
                  <a:cubicBezTo>
                    <a:pt x="54" y="18"/>
                    <a:pt x="52" y="20"/>
                    <a:pt x="51" y="23"/>
                  </a:cubicBezTo>
                  <a:cubicBezTo>
                    <a:pt x="50" y="25"/>
                    <a:pt x="50" y="27"/>
                    <a:pt x="50" y="30"/>
                  </a:cubicBezTo>
                  <a:cubicBezTo>
                    <a:pt x="50" y="31"/>
                    <a:pt x="49" y="32"/>
                    <a:pt x="49" y="33"/>
                  </a:cubicBezTo>
                  <a:cubicBezTo>
                    <a:pt x="49" y="34"/>
                    <a:pt x="49" y="35"/>
                    <a:pt x="50" y="36"/>
                  </a:cubicBezTo>
                  <a:cubicBezTo>
                    <a:pt x="51" y="37"/>
                    <a:pt x="52" y="37"/>
                    <a:pt x="53" y="38"/>
                  </a:cubicBezTo>
                  <a:cubicBezTo>
                    <a:pt x="55" y="39"/>
                    <a:pt x="58" y="40"/>
                    <a:pt x="60" y="41"/>
                  </a:cubicBezTo>
                  <a:cubicBezTo>
                    <a:pt x="62" y="41"/>
                    <a:pt x="64" y="42"/>
                    <a:pt x="65" y="43"/>
                  </a:cubicBezTo>
                  <a:cubicBezTo>
                    <a:pt x="67" y="46"/>
                    <a:pt x="69" y="50"/>
                    <a:pt x="72" y="52"/>
                  </a:cubicBezTo>
                  <a:cubicBezTo>
                    <a:pt x="73" y="54"/>
                    <a:pt x="75" y="55"/>
                    <a:pt x="77" y="56"/>
                  </a:cubicBezTo>
                  <a:cubicBezTo>
                    <a:pt x="78" y="57"/>
                    <a:pt x="78" y="58"/>
                    <a:pt x="79" y="58"/>
                  </a:cubicBezTo>
                  <a:cubicBezTo>
                    <a:pt x="81" y="58"/>
                    <a:pt x="84" y="56"/>
                    <a:pt x="85" y="56"/>
                  </a:cubicBezTo>
                  <a:cubicBezTo>
                    <a:pt x="87" y="55"/>
                    <a:pt x="88" y="55"/>
                    <a:pt x="90" y="54"/>
                  </a:cubicBezTo>
                  <a:cubicBezTo>
                    <a:pt x="91" y="54"/>
                    <a:pt x="93" y="53"/>
                    <a:pt x="94" y="53"/>
                  </a:cubicBezTo>
                  <a:cubicBezTo>
                    <a:pt x="98" y="51"/>
                    <a:pt x="104" y="47"/>
                    <a:pt x="107" y="53"/>
                  </a:cubicBezTo>
                  <a:cubicBezTo>
                    <a:pt x="109" y="60"/>
                    <a:pt x="93" y="63"/>
                    <a:pt x="89"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1"/>
            <p:cNvSpPr>
              <a:spLocks noEditPoints="1"/>
            </p:cNvSpPr>
            <p:nvPr userDrawn="1"/>
          </p:nvSpPr>
          <p:spPr bwMode="auto">
            <a:xfrm>
              <a:off x="208" y="0"/>
              <a:ext cx="213" cy="216"/>
            </a:xfrm>
            <a:custGeom>
              <a:avLst/>
              <a:gdLst>
                <a:gd name="T0" fmla="*/ 24 w 103"/>
                <a:gd name="T1" fmla="*/ 65 h 104"/>
                <a:gd name="T2" fmla="*/ 9 w 103"/>
                <a:gd name="T3" fmla="*/ 64 h 104"/>
                <a:gd name="T4" fmla="*/ 1 w 103"/>
                <a:gd name="T5" fmla="*/ 52 h 104"/>
                <a:gd name="T6" fmla="*/ 9 w 103"/>
                <a:gd name="T7" fmla="*/ 53 h 104"/>
                <a:gd name="T8" fmla="*/ 30 w 103"/>
                <a:gd name="T9" fmla="*/ 47 h 104"/>
                <a:gd name="T10" fmla="*/ 21 w 103"/>
                <a:gd name="T11" fmla="*/ 37 h 104"/>
                <a:gd name="T12" fmla="*/ 18 w 103"/>
                <a:gd name="T13" fmla="*/ 18 h 104"/>
                <a:gd name="T14" fmla="*/ 35 w 103"/>
                <a:gd name="T15" fmla="*/ 46 h 104"/>
                <a:gd name="T16" fmla="*/ 42 w 103"/>
                <a:gd name="T17" fmla="*/ 23 h 104"/>
                <a:gd name="T18" fmla="*/ 39 w 103"/>
                <a:gd name="T19" fmla="*/ 12 h 104"/>
                <a:gd name="T20" fmla="*/ 41 w 103"/>
                <a:gd name="T21" fmla="*/ 0 h 104"/>
                <a:gd name="T22" fmla="*/ 46 w 103"/>
                <a:gd name="T23" fmla="*/ 9 h 104"/>
                <a:gd name="T24" fmla="*/ 48 w 103"/>
                <a:gd name="T25" fmla="*/ 42 h 104"/>
                <a:gd name="T26" fmla="*/ 48 w 103"/>
                <a:gd name="T27" fmla="*/ 28 h 104"/>
                <a:gd name="T28" fmla="*/ 87 w 103"/>
                <a:gd name="T29" fmla="*/ 73 h 104"/>
                <a:gd name="T30" fmla="*/ 34 w 103"/>
                <a:gd name="T31" fmla="*/ 59 h 104"/>
                <a:gd name="T32" fmla="*/ 44 w 103"/>
                <a:gd name="T33" fmla="*/ 65 h 104"/>
                <a:gd name="T34" fmla="*/ 38 w 103"/>
                <a:gd name="T35" fmla="*/ 66 h 104"/>
                <a:gd name="T36" fmla="*/ 41 w 103"/>
                <a:gd name="T37" fmla="*/ 68 h 104"/>
                <a:gd name="T38" fmla="*/ 49 w 103"/>
                <a:gd name="T39" fmla="*/ 71 h 104"/>
                <a:gd name="T40" fmla="*/ 38 w 103"/>
                <a:gd name="T41" fmla="*/ 71 h 104"/>
                <a:gd name="T42" fmla="*/ 53 w 103"/>
                <a:gd name="T43" fmla="*/ 75 h 104"/>
                <a:gd name="T44" fmla="*/ 45 w 103"/>
                <a:gd name="T45" fmla="*/ 77 h 104"/>
                <a:gd name="T46" fmla="*/ 49 w 103"/>
                <a:gd name="T47" fmla="*/ 79 h 104"/>
                <a:gd name="T48" fmla="*/ 57 w 103"/>
                <a:gd name="T49" fmla="*/ 79 h 104"/>
                <a:gd name="T50" fmla="*/ 56 w 103"/>
                <a:gd name="T51" fmla="*/ 83 h 104"/>
                <a:gd name="T52" fmla="*/ 64 w 103"/>
                <a:gd name="T53" fmla="*/ 83 h 104"/>
                <a:gd name="T54" fmla="*/ 58 w 103"/>
                <a:gd name="T55" fmla="*/ 86 h 104"/>
                <a:gd name="T56" fmla="*/ 72 w 103"/>
                <a:gd name="T57" fmla="*/ 85 h 104"/>
                <a:gd name="T58" fmla="*/ 69 w 103"/>
                <a:gd name="T59" fmla="*/ 89 h 104"/>
                <a:gd name="T60" fmla="*/ 77 w 103"/>
                <a:gd name="T61" fmla="*/ 88 h 104"/>
                <a:gd name="T62" fmla="*/ 77 w 103"/>
                <a:gd name="T63" fmla="*/ 89 h 104"/>
                <a:gd name="T64" fmla="*/ 71 w 103"/>
                <a:gd name="T65" fmla="*/ 92 h 104"/>
                <a:gd name="T66" fmla="*/ 78 w 103"/>
                <a:gd name="T67" fmla="*/ 92 h 104"/>
                <a:gd name="T68" fmla="*/ 77 w 103"/>
                <a:gd name="T69" fmla="*/ 93 h 104"/>
                <a:gd name="T70" fmla="*/ 61 w 103"/>
                <a:gd name="T71" fmla="*/ 102 h 104"/>
                <a:gd name="T72" fmla="*/ 38 w 103"/>
                <a:gd name="T73" fmla="*/ 92 h 104"/>
                <a:gd name="T74" fmla="*/ 37 w 103"/>
                <a:gd name="T75" fmla="*/ 56 h 104"/>
                <a:gd name="T76" fmla="*/ 54 w 103"/>
                <a:gd name="T77" fmla="*/ 43 h 104"/>
                <a:gd name="T78" fmla="*/ 62 w 103"/>
                <a:gd name="T79" fmla="*/ 41 h 104"/>
                <a:gd name="T80" fmla="*/ 64 w 103"/>
                <a:gd name="T81" fmla="*/ 17 h 104"/>
                <a:gd name="T82" fmla="*/ 70 w 103"/>
                <a:gd name="T83" fmla="*/ 6 h 104"/>
                <a:gd name="T84" fmla="*/ 72 w 103"/>
                <a:gd name="T85" fmla="*/ 28 h 104"/>
                <a:gd name="T86" fmla="*/ 71 w 103"/>
                <a:gd name="T87" fmla="*/ 47 h 104"/>
                <a:gd name="T88" fmla="*/ 81 w 103"/>
                <a:gd name="T89" fmla="*/ 61 h 104"/>
                <a:gd name="T90" fmla="*/ 93 w 103"/>
                <a:gd name="T91" fmla="*/ 53 h 104"/>
                <a:gd name="T92" fmla="*/ 103 w 103"/>
                <a:gd name="T93" fmla="*/ 5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104">
                  <a:moveTo>
                    <a:pt x="18" y="57"/>
                  </a:moveTo>
                  <a:cubicBezTo>
                    <a:pt x="21" y="57"/>
                    <a:pt x="24" y="58"/>
                    <a:pt x="24" y="61"/>
                  </a:cubicBezTo>
                  <a:cubicBezTo>
                    <a:pt x="24" y="62"/>
                    <a:pt x="24" y="64"/>
                    <a:pt x="24" y="65"/>
                  </a:cubicBezTo>
                  <a:cubicBezTo>
                    <a:pt x="23" y="66"/>
                    <a:pt x="22" y="66"/>
                    <a:pt x="21" y="66"/>
                  </a:cubicBezTo>
                  <a:cubicBezTo>
                    <a:pt x="19" y="66"/>
                    <a:pt x="18" y="65"/>
                    <a:pt x="17" y="65"/>
                  </a:cubicBezTo>
                  <a:cubicBezTo>
                    <a:pt x="15" y="64"/>
                    <a:pt x="11" y="65"/>
                    <a:pt x="9" y="64"/>
                  </a:cubicBezTo>
                  <a:cubicBezTo>
                    <a:pt x="7" y="63"/>
                    <a:pt x="7" y="61"/>
                    <a:pt x="5" y="60"/>
                  </a:cubicBezTo>
                  <a:cubicBezTo>
                    <a:pt x="4" y="58"/>
                    <a:pt x="3" y="58"/>
                    <a:pt x="2" y="57"/>
                  </a:cubicBezTo>
                  <a:cubicBezTo>
                    <a:pt x="0" y="56"/>
                    <a:pt x="0" y="54"/>
                    <a:pt x="1" y="52"/>
                  </a:cubicBezTo>
                  <a:cubicBezTo>
                    <a:pt x="1" y="51"/>
                    <a:pt x="2" y="51"/>
                    <a:pt x="3" y="50"/>
                  </a:cubicBezTo>
                  <a:cubicBezTo>
                    <a:pt x="4" y="50"/>
                    <a:pt x="6" y="50"/>
                    <a:pt x="7" y="51"/>
                  </a:cubicBezTo>
                  <a:cubicBezTo>
                    <a:pt x="7" y="52"/>
                    <a:pt x="8" y="52"/>
                    <a:pt x="9" y="53"/>
                  </a:cubicBezTo>
                  <a:cubicBezTo>
                    <a:pt x="11" y="54"/>
                    <a:pt x="12" y="55"/>
                    <a:pt x="14" y="56"/>
                  </a:cubicBezTo>
                  <a:cubicBezTo>
                    <a:pt x="15" y="56"/>
                    <a:pt x="17" y="56"/>
                    <a:pt x="18" y="57"/>
                  </a:cubicBezTo>
                  <a:moveTo>
                    <a:pt x="30" y="47"/>
                  </a:moveTo>
                  <a:cubicBezTo>
                    <a:pt x="29" y="46"/>
                    <a:pt x="28" y="44"/>
                    <a:pt x="28" y="43"/>
                  </a:cubicBezTo>
                  <a:cubicBezTo>
                    <a:pt x="27" y="43"/>
                    <a:pt x="26" y="42"/>
                    <a:pt x="25" y="42"/>
                  </a:cubicBezTo>
                  <a:cubicBezTo>
                    <a:pt x="24" y="41"/>
                    <a:pt x="21" y="38"/>
                    <a:pt x="21" y="37"/>
                  </a:cubicBezTo>
                  <a:cubicBezTo>
                    <a:pt x="20" y="35"/>
                    <a:pt x="20" y="33"/>
                    <a:pt x="18" y="32"/>
                  </a:cubicBezTo>
                  <a:cubicBezTo>
                    <a:pt x="17" y="31"/>
                    <a:pt x="16" y="30"/>
                    <a:pt x="15" y="29"/>
                  </a:cubicBezTo>
                  <a:cubicBezTo>
                    <a:pt x="12" y="25"/>
                    <a:pt x="14" y="19"/>
                    <a:pt x="18" y="18"/>
                  </a:cubicBezTo>
                  <a:cubicBezTo>
                    <a:pt x="24" y="20"/>
                    <a:pt x="25" y="29"/>
                    <a:pt x="28" y="34"/>
                  </a:cubicBezTo>
                  <a:cubicBezTo>
                    <a:pt x="29" y="36"/>
                    <a:pt x="31" y="37"/>
                    <a:pt x="33" y="38"/>
                  </a:cubicBezTo>
                  <a:cubicBezTo>
                    <a:pt x="34" y="40"/>
                    <a:pt x="36" y="44"/>
                    <a:pt x="35" y="46"/>
                  </a:cubicBezTo>
                  <a:cubicBezTo>
                    <a:pt x="35" y="49"/>
                    <a:pt x="31" y="50"/>
                    <a:pt x="30" y="47"/>
                  </a:cubicBezTo>
                  <a:moveTo>
                    <a:pt x="48" y="25"/>
                  </a:moveTo>
                  <a:cubicBezTo>
                    <a:pt x="46" y="26"/>
                    <a:pt x="43" y="25"/>
                    <a:pt x="42" y="23"/>
                  </a:cubicBezTo>
                  <a:cubicBezTo>
                    <a:pt x="42" y="21"/>
                    <a:pt x="42" y="20"/>
                    <a:pt x="41" y="19"/>
                  </a:cubicBezTo>
                  <a:cubicBezTo>
                    <a:pt x="40" y="17"/>
                    <a:pt x="39" y="16"/>
                    <a:pt x="38" y="14"/>
                  </a:cubicBezTo>
                  <a:cubicBezTo>
                    <a:pt x="39" y="13"/>
                    <a:pt x="39" y="13"/>
                    <a:pt x="39" y="12"/>
                  </a:cubicBezTo>
                  <a:cubicBezTo>
                    <a:pt x="39" y="12"/>
                    <a:pt x="39" y="12"/>
                    <a:pt x="39" y="12"/>
                  </a:cubicBezTo>
                  <a:cubicBezTo>
                    <a:pt x="38" y="10"/>
                    <a:pt x="37" y="7"/>
                    <a:pt x="37" y="5"/>
                  </a:cubicBezTo>
                  <a:cubicBezTo>
                    <a:pt x="39" y="4"/>
                    <a:pt x="40" y="2"/>
                    <a:pt x="41" y="0"/>
                  </a:cubicBezTo>
                  <a:cubicBezTo>
                    <a:pt x="42" y="1"/>
                    <a:pt x="44" y="1"/>
                    <a:pt x="45" y="2"/>
                  </a:cubicBezTo>
                  <a:cubicBezTo>
                    <a:pt x="45" y="3"/>
                    <a:pt x="45" y="5"/>
                    <a:pt x="45" y="6"/>
                  </a:cubicBezTo>
                  <a:cubicBezTo>
                    <a:pt x="45" y="7"/>
                    <a:pt x="46" y="8"/>
                    <a:pt x="46" y="9"/>
                  </a:cubicBezTo>
                  <a:cubicBezTo>
                    <a:pt x="46" y="10"/>
                    <a:pt x="46" y="11"/>
                    <a:pt x="46" y="12"/>
                  </a:cubicBezTo>
                  <a:cubicBezTo>
                    <a:pt x="47" y="15"/>
                    <a:pt x="51" y="22"/>
                    <a:pt x="48" y="25"/>
                  </a:cubicBezTo>
                  <a:moveTo>
                    <a:pt x="48" y="42"/>
                  </a:moveTo>
                  <a:cubicBezTo>
                    <a:pt x="44" y="42"/>
                    <a:pt x="45" y="37"/>
                    <a:pt x="45" y="35"/>
                  </a:cubicBezTo>
                  <a:cubicBezTo>
                    <a:pt x="46" y="33"/>
                    <a:pt x="46" y="31"/>
                    <a:pt x="47" y="29"/>
                  </a:cubicBezTo>
                  <a:cubicBezTo>
                    <a:pt x="47" y="28"/>
                    <a:pt x="48" y="28"/>
                    <a:pt x="48" y="28"/>
                  </a:cubicBezTo>
                  <a:cubicBezTo>
                    <a:pt x="53" y="29"/>
                    <a:pt x="55" y="42"/>
                    <a:pt x="48" y="42"/>
                  </a:cubicBezTo>
                  <a:moveTo>
                    <a:pt x="98" y="65"/>
                  </a:moveTo>
                  <a:cubicBezTo>
                    <a:pt x="96" y="69"/>
                    <a:pt x="91" y="72"/>
                    <a:pt x="87" y="73"/>
                  </a:cubicBezTo>
                  <a:cubicBezTo>
                    <a:pt x="75" y="77"/>
                    <a:pt x="65" y="65"/>
                    <a:pt x="56" y="61"/>
                  </a:cubicBezTo>
                  <a:cubicBezTo>
                    <a:pt x="52" y="60"/>
                    <a:pt x="48" y="61"/>
                    <a:pt x="43" y="61"/>
                  </a:cubicBezTo>
                  <a:cubicBezTo>
                    <a:pt x="40" y="60"/>
                    <a:pt x="37" y="60"/>
                    <a:pt x="34" y="59"/>
                  </a:cubicBezTo>
                  <a:cubicBezTo>
                    <a:pt x="34" y="60"/>
                    <a:pt x="34" y="60"/>
                    <a:pt x="34" y="60"/>
                  </a:cubicBezTo>
                  <a:cubicBezTo>
                    <a:pt x="36" y="62"/>
                    <a:pt x="40" y="64"/>
                    <a:pt x="44" y="64"/>
                  </a:cubicBezTo>
                  <a:cubicBezTo>
                    <a:pt x="44" y="65"/>
                    <a:pt x="44" y="65"/>
                    <a:pt x="44" y="65"/>
                  </a:cubicBezTo>
                  <a:cubicBezTo>
                    <a:pt x="44" y="65"/>
                    <a:pt x="44" y="65"/>
                    <a:pt x="44" y="65"/>
                  </a:cubicBezTo>
                  <a:cubicBezTo>
                    <a:pt x="44" y="65"/>
                    <a:pt x="44" y="65"/>
                    <a:pt x="44" y="65"/>
                  </a:cubicBezTo>
                  <a:cubicBezTo>
                    <a:pt x="42" y="65"/>
                    <a:pt x="40" y="66"/>
                    <a:pt x="38" y="66"/>
                  </a:cubicBezTo>
                  <a:cubicBezTo>
                    <a:pt x="37" y="66"/>
                    <a:pt x="35" y="65"/>
                    <a:pt x="34" y="65"/>
                  </a:cubicBezTo>
                  <a:cubicBezTo>
                    <a:pt x="34" y="66"/>
                    <a:pt x="34" y="66"/>
                    <a:pt x="34" y="66"/>
                  </a:cubicBezTo>
                  <a:cubicBezTo>
                    <a:pt x="36" y="67"/>
                    <a:pt x="38" y="68"/>
                    <a:pt x="41" y="68"/>
                  </a:cubicBezTo>
                  <a:cubicBezTo>
                    <a:pt x="42" y="69"/>
                    <a:pt x="44" y="69"/>
                    <a:pt x="46" y="69"/>
                  </a:cubicBezTo>
                  <a:cubicBezTo>
                    <a:pt x="47" y="70"/>
                    <a:pt x="48" y="70"/>
                    <a:pt x="49" y="70"/>
                  </a:cubicBezTo>
                  <a:cubicBezTo>
                    <a:pt x="49" y="71"/>
                    <a:pt x="49" y="71"/>
                    <a:pt x="49" y="71"/>
                  </a:cubicBezTo>
                  <a:cubicBezTo>
                    <a:pt x="48" y="71"/>
                    <a:pt x="46" y="71"/>
                    <a:pt x="44" y="71"/>
                  </a:cubicBezTo>
                  <a:cubicBezTo>
                    <a:pt x="42" y="71"/>
                    <a:pt x="40" y="71"/>
                    <a:pt x="38" y="71"/>
                  </a:cubicBezTo>
                  <a:cubicBezTo>
                    <a:pt x="38" y="71"/>
                    <a:pt x="38" y="71"/>
                    <a:pt x="38" y="71"/>
                  </a:cubicBezTo>
                  <a:cubicBezTo>
                    <a:pt x="38" y="71"/>
                    <a:pt x="38" y="71"/>
                    <a:pt x="38" y="71"/>
                  </a:cubicBezTo>
                  <a:cubicBezTo>
                    <a:pt x="38" y="72"/>
                    <a:pt x="38" y="72"/>
                    <a:pt x="38" y="72"/>
                  </a:cubicBezTo>
                  <a:cubicBezTo>
                    <a:pt x="43" y="73"/>
                    <a:pt x="47" y="75"/>
                    <a:pt x="53" y="75"/>
                  </a:cubicBezTo>
                  <a:cubicBezTo>
                    <a:pt x="53" y="75"/>
                    <a:pt x="53" y="75"/>
                    <a:pt x="53" y="75"/>
                  </a:cubicBezTo>
                  <a:cubicBezTo>
                    <a:pt x="50" y="76"/>
                    <a:pt x="47" y="77"/>
                    <a:pt x="45" y="77"/>
                  </a:cubicBezTo>
                  <a:cubicBezTo>
                    <a:pt x="45" y="77"/>
                    <a:pt x="45" y="77"/>
                    <a:pt x="45" y="77"/>
                  </a:cubicBezTo>
                  <a:cubicBezTo>
                    <a:pt x="44" y="77"/>
                    <a:pt x="44" y="77"/>
                    <a:pt x="44" y="77"/>
                  </a:cubicBezTo>
                  <a:cubicBezTo>
                    <a:pt x="44" y="77"/>
                    <a:pt x="44" y="77"/>
                    <a:pt x="44" y="77"/>
                  </a:cubicBezTo>
                  <a:cubicBezTo>
                    <a:pt x="46" y="78"/>
                    <a:pt x="47" y="78"/>
                    <a:pt x="49" y="79"/>
                  </a:cubicBezTo>
                  <a:cubicBezTo>
                    <a:pt x="51" y="79"/>
                    <a:pt x="53" y="79"/>
                    <a:pt x="56" y="79"/>
                  </a:cubicBezTo>
                  <a:cubicBezTo>
                    <a:pt x="56" y="79"/>
                    <a:pt x="57" y="79"/>
                    <a:pt x="57" y="78"/>
                  </a:cubicBezTo>
                  <a:cubicBezTo>
                    <a:pt x="57" y="79"/>
                    <a:pt x="57" y="79"/>
                    <a:pt x="57" y="79"/>
                  </a:cubicBezTo>
                  <a:cubicBezTo>
                    <a:pt x="55" y="80"/>
                    <a:pt x="53" y="81"/>
                    <a:pt x="50" y="81"/>
                  </a:cubicBezTo>
                  <a:cubicBezTo>
                    <a:pt x="50" y="82"/>
                    <a:pt x="50" y="82"/>
                    <a:pt x="50" y="82"/>
                  </a:cubicBezTo>
                  <a:cubicBezTo>
                    <a:pt x="52" y="82"/>
                    <a:pt x="54" y="83"/>
                    <a:pt x="56" y="83"/>
                  </a:cubicBezTo>
                  <a:cubicBezTo>
                    <a:pt x="59" y="83"/>
                    <a:pt x="61" y="82"/>
                    <a:pt x="64" y="82"/>
                  </a:cubicBezTo>
                  <a:cubicBezTo>
                    <a:pt x="64" y="83"/>
                    <a:pt x="64" y="83"/>
                    <a:pt x="64" y="83"/>
                  </a:cubicBezTo>
                  <a:cubicBezTo>
                    <a:pt x="64" y="83"/>
                    <a:pt x="64" y="83"/>
                    <a:pt x="64" y="83"/>
                  </a:cubicBezTo>
                  <a:cubicBezTo>
                    <a:pt x="64" y="83"/>
                    <a:pt x="64" y="83"/>
                    <a:pt x="64" y="83"/>
                  </a:cubicBezTo>
                  <a:cubicBezTo>
                    <a:pt x="62" y="84"/>
                    <a:pt x="60" y="85"/>
                    <a:pt x="58" y="85"/>
                  </a:cubicBezTo>
                  <a:cubicBezTo>
                    <a:pt x="58" y="86"/>
                    <a:pt x="58" y="86"/>
                    <a:pt x="58" y="86"/>
                  </a:cubicBezTo>
                  <a:cubicBezTo>
                    <a:pt x="59" y="86"/>
                    <a:pt x="59" y="86"/>
                    <a:pt x="59" y="86"/>
                  </a:cubicBezTo>
                  <a:cubicBezTo>
                    <a:pt x="61" y="86"/>
                    <a:pt x="64" y="86"/>
                    <a:pt x="67" y="86"/>
                  </a:cubicBezTo>
                  <a:cubicBezTo>
                    <a:pt x="68" y="86"/>
                    <a:pt x="70" y="86"/>
                    <a:pt x="72" y="85"/>
                  </a:cubicBezTo>
                  <a:cubicBezTo>
                    <a:pt x="70" y="87"/>
                    <a:pt x="67" y="88"/>
                    <a:pt x="65" y="89"/>
                  </a:cubicBezTo>
                  <a:cubicBezTo>
                    <a:pt x="65" y="89"/>
                    <a:pt x="65" y="89"/>
                    <a:pt x="65" y="89"/>
                  </a:cubicBezTo>
                  <a:cubicBezTo>
                    <a:pt x="66" y="89"/>
                    <a:pt x="67" y="89"/>
                    <a:pt x="69" y="89"/>
                  </a:cubicBezTo>
                  <a:cubicBezTo>
                    <a:pt x="69" y="89"/>
                    <a:pt x="69" y="89"/>
                    <a:pt x="69" y="89"/>
                  </a:cubicBezTo>
                  <a:cubicBezTo>
                    <a:pt x="70" y="89"/>
                    <a:pt x="72" y="89"/>
                    <a:pt x="73" y="89"/>
                  </a:cubicBezTo>
                  <a:cubicBezTo>
                    <a:pt x="74" y="88"/>
                    <a:pt x="76" y="88"/>
                    <a:pt x="77" y="88"/>
                  </a:cubicBezTo>
                  <a:cubicBezTo>
                    <a:pt x="77" y="88"/>
                    <a:pt x="77" y="88"/>
                    <a:pt x="77" y="88"/>
                  </a:cubicBezTo>
                  <a:cubicBezTo>
                    <a:pt x="77" y="88"/>
                    <a:pt x="77" y="88"/>
                    <a:pt x="77" y="88"/>
                  </a:cubicBezTo>
                  <a:cubicBezTo>
                    <a:pt x="77" y="89"/>
                    <a:pt x="77" y="89"/>
                    <a:pt x="77" y="89"/>
                  </a:cubicBezTo>
                  <a:cubicBezTo>
                    <a:pt x="75" y="90"/>
                    <a:pt x="72" y="92"/>
                    <a:pt x="70" y="92"/>
                  </a:cubicBezTo>
                  <a:cubicBezTo>
                    <a:pt x="70" y="92"/>
                    <a:pt x="70" y="92"/>
                    <a:pt x="70" y="92"/>
                  </a:cubicBezTo>
                  <a:cubicBezTo>
                    <a:pt x="71" y="92"/>
                    <a:pt x="71" y="92"/>
                    <a:pt x="71" y="92"/>
                  </a:cubicBezTo>
                  <a:cubicBezTo>
                    <a:pt x="71" y="93"/>
                    <a:pt x="71" y="93"/>
                    <a:pt x="71" y="93"/>
                  </a:cubicBezTo>
                  <a:cubicBezTo>
                    <a:pt x="72" y="93"/>
                    <a:pt x="73" y="92"/>
                    <a:pt x="75" y="92"/>
                  </a:cubicBezTo>
                  <a:cubicBezTo>
                    <a:pt x="76" y="92"/>
                    <a:pt x="77" y="92"/>
                    <a:pt x="78" y="92"/>
                  </a:cubicBezTo>
                  <a:cubicBezTo>
                    <a:pt x="78" y="92"/>
                    <a:pt x="78" y="92"/>
                    <a:pt x="78" y="92"/>
                  </a:cubicBezTo>
                  <a:cubicBezTo>
                    <a:pt x="77" y="92"/>
                    <a:pt x="77" y="92"/>
                    <a:pt x="77" y="92"/>
                  </a:cubicBezTo>
                  <a:cubicBezTo>
                    <a:pt x="77" y="93"/>
                    <a:pt x="77" y="93"/>
                    <a:pt x="77" y="93"/>
                  </a:cubicBezTo>
                  <a:cubicBezTo>
                    <a:pt x="76" y="94"/>
                    <a:pt x="75" y="95"/>
                    <a:pt x="74" y="96"/>
                  </a:cubicBezTo>
                  <a:cubicBezTo>
                    <a:pt x="71" y="98"/>
                    <a:pt x="68" y="99"/>
                    <a:pt x="65" y="101"/>
                  </a:cubicBezTo>
                  <a:cubicBezTo>
                    <a:pt x="64" y="101"/>
                    <a:pt x="63" y="101"/>
                    <a:pt x="61" y="102"/>
                  </a:cubicBezTo>
                  <a:cubicBezTo>
                    <a:pt x="59" y="103"/>
                    <a:pt x="52" y="104"/>
                    <a:pt x="49" y="103"/>
                  </a:cubicBezTo>
                  <a:cubicBezTo>
                    <a:pt x="48" y="103"/>
                    <a:pt x="47" y="102"/>
                    <a:pt x="46" y="101"/>
                  </a:cubicBezTo>
                  <a:cubicBezTo>
                    <a:pt x="43" y="98"/>
                    <a:pt x="40" y="96"/>
                    <a:pt x="38" y="92"/>
                  </a:cubicBezTo>
                  <a:cubicBezTo>
                    <a:pt x="32" y="83"/>
                    <a:pt x="27" y="70"/>
                    <a:pt x="28" y="65"/>
                  </a:cubicBezTo>
                  <a:cubicBezTo>
                    <a:pt x="29" y="61"/>
                    <a:pt x="31" y="60"/>
                    <a:pt x="34" y="58"/>
                  </a:cubicBezTo>
                  <a:cubicBezTo>
                    <a:pt x="35" y="57"/>
                    <a:pt x="36" y="57"/>
                    <a:pt x="37" y="56"/>
                  </a:cubicBezTo>
                  <a:cubicBezTo>
                    <a:pt x="39" y="55"/>
                    <a:pt x="40" y="54"/>
                    <a:pt x="41" y="53"/>
                  </a:cubicBezTo>
                  <a:cubicBezTo>
                    <a:pt x="43" y="52"/>
                    <a:pt x="43" y="50"/>
                    <a:pt x="45" y="49"/>
                  </a:cubicBezTo>
                  <a:cubicBezTo>
                    <a:pt x="46" y="47"/>
                    <a:pt x="52" y="44"/>
                    <a:pt x="54" y="43"/>
                  </a:cubicBezTo>
                  <a:cubicBezTo>
                    <a:pt x="55" y="43"/>
                    <a:pt x="57" y="43"/>
                    <a:pt x="58" y="43"/>
                  </a:cubicBezTo>
                  <a:cubicBezTo>
                    <a:pt x="58" y="42"/>
                    <a:pt x="58" y="42"/>
                    <a:pt x="58" y="42"/>
                  </a:cubicBezTo>
                  <a:cubicBezTo>
                    <a:pt x="59" y="42"/>
                    <a:pt x="62" y="42"/>
                    <a:pt x="62" y="41"/>
                  </a:cubicBezTo>
                  <a:cubicBezTo>
                    <a:pt x="63" y="40"/>
                    <a:pt x="62" y="31"/>
                    <a:pt x="62" y="29"/>
                  </a:cubicBezTo>
                  <a:cubicBezTo>
                    <a:pt x="62" y="27"/>
                    <a:pt x="62" y="23"/>
                    <a:pt x="63" y="20"/>
                  </a:cubicBezTo>
                  <a:cubicBezTo>
                    <a:pt x="63" y="19"/>
                    <a:pt x="64" y="18"/>
                    <a:pt x="64" y="17"/>
                  </a:cubicBezTo>
                  <a:cubicBezTo>
                    <a:pt x="64" y="14"/>
                    <a:pt x="63" y="11"/>
                    <a:pt x="63" y="8"/>
                  </a:cubicBezTo>
                  <a:cubicBezTo>
                    <a:pt x="64" y="6"/>
                    <a:pt x="65" y="5"/>
                    <a:pt x="67" y="4"/>
                  </a:cubicBezTo>
                  <a:cubicBezTo>
                    <a:pt x="68" y="4"/>
                    <a:pt x="69" y="5"/>
                    <a:pt x="70" y="6"/>
                  </a:cubicBezTo>
                  <a:cubicBezTo>
                    <a:pt x="73" y="11"/>
                    <a:pt x="72" y="12"/>
                    <a:pt x="72" y="17"/>
                  </a:cubicBezTo>
                  <a:cubicBezTo>
                    <a:pt x="72" y="19"/>
                    <a:pt x="73" y="21"/>
                    <a:pt x="73" y="23"/>
                  </a:cubicBezTo>
                  <a:cubicBezTo>
                    <a:pt x="73" y="25"/>
                    <a:pt x="72" y="26"/>
                    <a:pt x="72" y="28"/>
                  </a:cubicBezTo>
                  <a:cubicBezTo>
                    <a:pt x="72" y="30"/>
                    <a:pt x="73" y="32"/>
                    <a:pt x="73" y="34"/>
                  </a:cubicBezTo>
                  <a:cubicBezTo>
                    <a:pt x="73" y="37"/>
                    <a:pt x="71" y="39"/>
                    <a:pt x="71" y="41"/>
                  </a:cubicBezTo>
                  <a:cubicBezTo>
                    <a:pt x="71" y="43"/>
                    <a:pt x="71" y="45"/>
                    <a:pt x="71" y="47"/>
                  </a:cubicBezTo>
                  <a:cubicBezTo>
                    <a:pt x="71" y="50"/>
                    <a:pt x="71" y="52"/>
                    <a:pt x="71" y="55"/>
                  </a:cubicBezTo>
                  <a:cubicBezTo>
                    <a:pt x="71" y="56"/>
                    <a:pt x="71" y="56"/>
                    <a:pt x="72" y="57"/>
                  </a:cubicBezTo>
                  <a:cubicBezTo>
                    <a:pt x="74" y="59"/>
                    <a:pt x="78" y="60"/>
                    <a:pt x="81" y="61"/>
                  </a:cubicBezTo>
                  <a:cubicBezTo>
                    <a:pt x="83" y="62"/>
                    <a:pt x="87" y="63"/>
                    <a:pt x="89" y="61"/>
                  </a:cubicBezTo>
                  <a:cubicBezTo>
                    <a:pt x="89" y="60"/>
                    <a:pt x="90" y="59"/>
                    <a:pt x="90" y="58"/>
                  </a:cubicBezTo>
                  <a:cubicBezTo>
                    <a:pt x="91" y="56"/>
                    <a:pt x="93" y="55"/>
                    <a:pt x="93" y="53"/>
                  </a:cubicBezTo>
                  <a:cubicBezTo>
                    <a:pt x="94" y="50"/>
                    <a:pt x="93" y="48"/>
                    <a:pt x="95" y="47"/>
                  </a:cubicBezTo>
                  <a:cubicBezTo>
                    <a:pt x="97" y="43"/>
                    <a:pt x="101" y="43"/>
                    <a:pt x="102" y="47"/>
                  </a:cubicBezTo>
                  <a:cubicBezTo>
                    <a:pt x="102" y="49"/>
                    <a:pt x="103" y="51"/>
                    <a:pt x="103" y="53"/>
                  </a:cubicBezTo>
                  <a:cubicBezTo>
                    <a:pt x="98" y="55"/>
                    <a:pt x="100" y="61"/>
                    <a:pt x="98"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22"/>
            <p:cNvSpPr>
              <a:spLocks/>
            </p:cNvSpPr>
            <p:nvPr userDrawn="1"/>
          </p:nvSpPr>
          <p:spPr bwMode="auto">
            <a:xfrm>
              <a:off x="-1" y="266"/>
              <a:ext cx="91" cy="110"/>
            </a:xfrm>
            <a:custGeom>
              <a:avLst/>
              <a:gdLst>
                <a:gd name="T0" fmla="*/ 28 w 44"/>
                <a:gd name="T1" fmla="*/ 10 h 53"/>
                <a:gd name="T2" fmla="*/ 11 w 44"/>
                <a:gd name="T3" fmla="*/ 26 h 53"/>
                <a:gd name="T4" fmla="*/ 28 w 44"/>
                <a:gd name="T5" fmla="*/ 42 h 53"/>
                <a:gd name="T6" fmla="*/ 44 w 44"/>
                <a:gd name="T7" fmla="*/ 36 h 53"/>
                <a:gd name="T8" fmla="*/ 44 w 44"/>
                <a:gd name="T9" fmla="*/ 48 h 53"/>
                <a:gd name="T10" fmla="*/ 27 w 44"/>
                <a:gd name="T11" fmla="*/ 53 h 53"/>
                <a:gd name="T12" fmla="*/ 0 w 44"/>
                <a:gd name="T13" fmla="*/ 26 h 53"/>
                <a:gd name="T14" fmla="*/ 27 w 44"/>
                <a:gd name="T15" fmla="*/ 0 h 53"/>
                <a:gd name="T16" fmla="*/ 44 w 44"/>
                <a:gd name="T17" fmla="*/ 4 h 53"/>
                <a:gd name="T18" fmla="*/ 44 w 44"/>
                <a:gd name="T19" fmla="*/ 16 h 53"/>
                <a:gd name="T20" fmla="*/ 28 w 44"/>
                <a:gd name="T21"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28" y="10"/>
                  </a:moveTo>
                  <a:cubicBezTo>
                    <a:pt x="18" y="10"/>
                    <a:pt x="11" y="18"/>
                    <a:pt x="11" y="26"/>
                  </a:cubicBezTo>
                  <a:cubicBezTo>
                    <a:pt x="11" y="36"/>
                    <a:pt x="19" y="42"/>
                    <a:pt x="28" y="42"/>
                  </a:cubicBezTo>
                  <a:cubicBezTo>
                    <a:pt x="34" y="42"/>
                    <a:pt x="39" y="40"/>
                    <a:pt x="44" y="36"/>
                  </a:cubicBezTo>
                  <a:cubicBezTo>
                    <a:pt x="44" y="48"/>
                    <a:pt x="44" y="48"/>
                    <a:pt x="44" y="48"/>
                  </a:cubicBezTo>
                  <a:cubicBezTo>
                    <a:pt x="39" y="51"/>
                    <a:pt x="32" y="53"/>
                    <a:pt x="27" y="53"/>
                  </a:cubicBezTo>
                  <a:cubicBezTo>
                    <a:pt x="12" y="53"/>
                    <a:pt x="0" y="41"/>
                    <a:pt x="0" y="26"/>
                  </a:cubicBezTo>
                  <a:cubicBezTo>
                    <a:pt x="0" y="12"/>
                    <a:pt x="12" y="0"/>
                    <a:pt x="27" y="0"/>
                  </a:cubicBezTo>
                  <a:cubicBezTo>
                    <a:pt x="33" y="0"/>
                    <a:pt x="39" y="2"/>
                    <a:pt x="44" y="4"/>
                  </a:cubicBezTo>
                  <a:cubicBezTo>
                    <a:pt x="44" y="16"/>
                    <a:pt x="44" y="16"/>
                    <a:pt x="44" y="16"/>
                  </a:cubicBezTo>
                  <a:cubicBezTo>
                    <a:pt x="38" y="12"/>
                    <a:pt x="33" y="10"/>
                    <a:pt x="28"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3"/>
            <p:cNvSpPr>
              <a:spLocks/>
            </p:cNvSpPr>
            <p:nvPr userDrawn="1"/>
          </p:nvSpPr>
          <p:spPr bwMode="auto">
            <a:xfrm>
              <a:off x="107" y="268"/>
              <a:ext cx="72" cy="104"/>
            </a:xfrm>
            <a:custGeom>
              <a:avLst/>
              <a:gdLst>
                <a:gd name="T0" fmla="*/ 25 w 35"/>
                <a:gd name="T1" fmla="*/ 50 h 50"/>
                <a:gd name="T2" fmla="*/ 25 w 35"/>
                <a:gd name="T3" fmla="*/ 32 h 50"/>
                <a:gd name="T4" fmla="*/ 18 w 35"/>
                <a:gd name="T5" fmla="*/ 24 h 50"/>
                <a:gd name="T6" fmla="*/ 11 w 35"/>
                <a:gd name="T7" fmla="*/ 27 h 50"/>
                <a:gd name="T8" fmla="*/ 11 w 35"/>
                <a:gd name="T9" fmla="*/ 50 h 50"/>
                <a:gd name="T10" fmla="*/ 0 w 35"/>
                <a:gd name="T11" fmla="*/ 50 h 50"/>
                <a:gd name="T12" fmla="*/ 0 w 35"/>
                <a:gd name="T13" fmla="*/ 0 h 50"/>
                <a:gd name="T14" fmla="*/ 11 w 35"/>
                <a:gd name="T15" fmla="*/ 0 h 50"/>
                <a:gd name="T16" fmla="*/ 11 w 35"/>
                <a:gd name="T17" fmla="*/ 19 h 50"/>
                <a:gd name="T18" fmla="*/ 21 w 35"/>
                <a:gd name="T19" fmla="*/ 15 h 50"/>
                <a:gd name="T20" fmla="*/ 35 w 35"/>
                <a:gd name="T21" fmla="*/ 31 h 50"/>
                <a:gd name="T22" fmla="*/ 35 w 35"/>
                <a:gd name="T23" fmla="*/ 50 h 50"/>
                <a:gd name="T24" fmla="*/ 25 w 35"/>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0">
                  <a:moveTo>
                    <a:pt x="25" y="50"/>
                  </a:moveTo>
                  <a:cubicBezTo>
                    <a:pt x="25" y="32"/>
                    <a:pt x="25" y="32"/>
                    <a:pt x="25" y="32"/>
                  </a:cubicBezTo>
                  <a:cubicBezTo>
                    <a:pt x="25" y="26"/>
                    <a:pt x="21" y="24"/>
                    <a:pt x="18" y="24"/>
                  </a:cubicBezTo>
                  <a:cubicBezTo>
                    <a:pt x="15" y="24"/>
                    <a:pt x="13" y="25"/>
                    <a:pt x="11" y="27"/>
                  </a:cubicBezTo>
                  <a:cubicBezTo>
                    <a:pt x="11" y="50"/>
                    <a:pt x="11" y="50"/>
                    <a:pt x="11" y="50"/>
                  </a:cubicBezTo>
                  <a:cubicBezTo>
                    <a:pt x="0" y="50"/>
                    <a:pt x="0" y="50"/>
                    <a:pt x="0" y="50"/>
                  </a:cubicBezTo>
                  <a:cubicBezTo>
                    <a:pt x="0" y="0"/>
                    <a:pt x="0" y="0"/>
                    <a:pt x="0" y="0"/>
                  </a:cubicBezTo>
                  <a:cubicBezTo>
                    <a:pt x="11" y="0"/>
                    <a:pt x="11" y="0"/>
                    <a:pt x="11" y="0"/>
                  </a:cubicBezTo>
                  <a:cubicBezTo>
                    <a:pt x="11" y="19"/>
                    <a:pt x="11" y="19"/>
                    <a:pt x="11" y="19"/>
                  </a:cubicBezTo>
                  <a:cubicBezTo>
                    <a:pt x="13" y="17"/>
                    <a:pt x="17" y="15"/>
                    <a:pt x="21" y="15"/>
                  </a:cubicBezTo>
                  <a:cubicBezTo>
                    <a:pt x="27" y="15"/>
                    <a:pt x="35" y="19"/>
                    <a:pt x="35" y="31"/>
                  </a:cubicBezTo>
                  <a:cubicBezTo>
                    <a:pt x="35" y="50"/>
                    <a:pt x="35" y="50"/>
                    <a:pt x="35" y="50"/>
                  </a:cubicBezTo>
                  <a:lnTo>
                    <a:pt x="2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4"/>
            <p:cNvSpPr>
              <a:spLocks noEditPoints="1"/>
            </p:cNvSpPr>
            <p:nvPr userDrawn="1"/>
          </p:nvSpPr>
          <p:spPr bwMode="auto">
            <a:xfrm>
              <a:off x="197" y="266"/>
              <a:ext cx="27" cy="106"/>
            </a:xfrm>
            <a:custGeom>
              <a:avLst/>
              <a:gdLst>
                <a:gd name="T0" fmla="*/ 15 w 27"/>
                <a:gd name="T1" fmla="*/ 29 h 106"/>
                <a:gd name="T2" fmla="*/ 0 w 27"/>
                <a:gd name="T3" fmla="*/ 14 h 106"/>
                <a:gd name="T4" fmla="*/ 15 w 27"/>
                <a:gd name="T5" fmla="*/ 0 h 106"/>
                <a:gd name="T6" fmla="*/ 27 w 27"/>
                <a:gd name="T7" fmla="*/ 14 h 106"/>
                <a:gd name="T8" fmla="*/ 15 w 27"/>
                <a:gd name="T9" fmla="*/ 29 h 106"/>
                <a:gd name="T10" fmla="*/ 3 w 27"/>
                <a:gd name="T11" fmla="*/ 35 h 106"/>
                <a:gd name="T12" fmla="*/ 25 w 27"/>
                <a:gd name="T13" fmla="*/ 35 h 106"/>
                <a:gd name="T14" fmla="*/ 25 w 27"/>
                <a:gd name="T15" fmla="*/ 106 h 106"/>
                <a:gd name="T16" fmla="*/ 3 w 27"/>
                <a:gd name="T17" fmla="*/ 106 h 106"/>
                <a:gd name="T18" fmla="*/ 3 w 27"/>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06">
                  <a:moveTo>
                    <a:pt x="15" y="29"/>
                  </a:moveTo>
                  <a:lnTo>
                    <a:pt x="0" y="14"/>
                  </a:lnTo>
                  <a:lnTo>
                    <a:pt x="15" y="0"/>
                  </a:lnTo>
                  <a:lnTo>
                    <a:pt x="27" y="14"/>
                  </a:lnTo>
                  <a:lnTo>
                    <a:pt x="15" y="29"/>
                  </a:lnTo>
                  <a:close/>
                  <a:moveTo>
                    <a:pt x="3" y="35"/>
                  </a:moveTo>
                  <a:lnTo>
                    <a:pt x="25" y="35"/>
                  </a:lnTo>
                  <a:lnTo>
                    <a:pt x="25" y="106"/>
                  </a:lnTo>
                  <a:lnTo>
                    <a:pt x="3" y="106"/>
                  </a:lnTo>
                  <a:lnTo>
                    <a:pt x="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5"/>
            <p:cNvSpPr>
              <a:spLocks/>
            </p:cNvSpPr>
            <p:nvPr userDrawn="1"/>
          </p:nvSpPr>
          <p:spPr bwMode="auto">
            <a:xfrm>
              <a:off x="243" y="268"/>
              <a:ext cx="39" cy="106"/>
            </a:xfrm>
            <a:custGeom>
              <a:avLst/>
              <a:gdLst>
                <a:gd name="T0" fmla="*/ 12 w 19"/>
                <a:gd name="T1" fmla="*/ 51 h 51"/>
                <a:gd name="T2" fmla="*/ 0 w 19"/>
                <a:gd name="T3" fmla="*/ 39 h 51"/>
                <a:gd name="T4" fmla="*/ 0 w 19"/>
                <a:gd name="T5" fmla="*/ 0 h 51"/>
                <a:gd name="T6" fmla="*/ 10 w 19"/>
                <a:gd name="T7" fmla="*/ 0 h 51"/>
                <a:gd name="T8" fmla="*/ 10 w 19"/>
                <a:gd name="T9" fmla="*/ 38 h 51"/>
                <a:gd name="T10" fmla="*/ 15 w 19"/>
                <a:gd name="T11" fmla="*/ 42 h 51"/>
                <a:gd name="T12" fmla="*/ 19 w 19"/>
                <a:gd name="T13" fmla="*/ 41 h 51"/>
                <a:gd name="T14" fmla="*/ 19 w 19"/>
                <a:gd name="T15" fmla="*/ 49 h 51"/>
                <a:gd name="T16" fmla="*/ 12 w 19"/>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1">
                  <a:moveTo>
                    <a:pt x="12" y="51"/>
                  </a:moveTo>
                  <a:cubicBezTo>
                    <a:pt x="4" y="51"/>
                    <a:pt x="0" y="46"/>
                    <a:pt x="0" y="39"/>
                  </a:cubicBezTo>
                  <a:cubicBezTo>
                    <a:pt x="0" y="0"/>
                    <a:pt x="0" y="0"/>
                    <a:pt x="0" y="0"/>
                  </a:cubicBezTo>
                  <a:cubicBezTo>
                    <a:pt x="10" y="0"/>
                    <a:pt x="10" y="0"/>
                    <a:pt x="10" y="0"/>
                  </a:cubicBezTo>
                  <a:cubicBezTo>
                    <a:pt x="10" y="38"/>
                    <a:pt x="10" y="38"/>
                    <a:pt x="10" y="38"/>
                  </a:cubicBezTo>
                  <a:cubicBezTo>
                    <a:pt x="10" y="40"/>
                    <a:pt x="11" y="42"/>
                    <a:pt x="15" y="42"/>
                  </a:cubicBezTo>
                  <a:cubicBezTo>
                    <a:pt x="16" y="42"/>
                    <a:pt x="18" y="42"/>
                    <a:pt x="19" y="41"/>
                  </a:cubicBezTo>
                  <a:cubicBezTo>
                    <a:pt x="19" y="49"/>
                    <a:pt x="19" y="49"/>
                    <a:pt x="19" y="49"/>
                  </a:cubicBezTo>
                  <a:cubicBezTo>
                    <a:pt x="17" y="51"/>
                    <a:pt x="15" y="51"/>
                    <a:pt x="12"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6"/>
            <p:cNvSpPr>
              <a:spLocks noEditPoints="1"/>
            </p:cNvSpPr>
            <p:nvPr userDrawn="1"/>
          </p:nvSpPr>
          <p:spPr bwMode="auto">
            <a:xfrm>
              <a:off x="288" y="268"/>
              <a:ext cx="77" cy="106"/>
            </a:xfrm>
            <a:custGeom>
              <a:avLst/>
              <a:gdLst>
                <a:gd name="T0" fmla="*/ 27 w 37"/>
                <a:gd name="T1" fmla="*/ 50 h 51"/>
                <a:gd name="T2" fmla="*/ 27 w 37"/>
                <a:gd name="T3" fmla="*/ 47 h 51"/>
                <a:gd name="T4" fmla="*/ 17 w 37"/>
                <a:gd name="T5" fmla="*/ 51 h 51"/>
                <a:gd name="T6" fmla="*/ 0 w 37"/>
                <a:gd name="T7" fmla="*/ 33 h 51"/>
                <a:gd name="T8" fmla="*/ 17 w 37"/>
                <a:gd name="T9" fmla="*/ 15 h 51"/>
                <a:gd name="T10" fmla="*/ 27 w 37"/>
                <a:gd name="T11" fmla="*/ 19 h 51"/>
                <a:gd name="T12" fmla="*/ 27 w 37"/>
                <a:gd name="T13" fmla="*/ 0 h 51"/>
                <a:gd name="T14" fmla="*/ 37 w 37"/>
                <a:gd name="T15" fmla="*/ 0 h 51"/>
                <a:gd name="T16" fmla="*/ 37 w 37"/>
                <a:gd name="T17" fmla="*/ 50 h 51"/>
                <a:gd name="T18" fmla="*/ 27 w 37"/>
                <a:gd name="T19" fmla="*/ 50 h 51"/>
                <a:gd name="T20" fmla="*/ 27 w 37"/>
                <a:gd name="T21" fmla="*/ 28 h 51"/>
                <a:gd name="T22" fmla="*/ 19 w 37"/>
                <a:gd name="T23" fmla="*/ 24 h 51"/>
                <a:gd name="T24" fmla="*/ 11 w 37"/>
                <a:gd name="T25" fmla="*/ 33 h 51"/>
                <a:gd name="T26" fmla="*/ 20 w 37"/>
                <a:gd name="T27" fmla="*/ 42 h 51"/>
                <a:gd name="T28" fmla="*/ 27 w 37"/>
                <a:gd name="T29" fmla="*/ 38 h 51"/>
                <a:gd name="T30" fmla="*/ 27 w 37"/>
                <a:gd name="T3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51">
                  <a:moveTo>
                    <a:pt x="27" y="50"/>
                  </a:moveTo>
                  <a:cubicBezTo>
                    <a:pt x="27" y="47"/>
                    <a:pt x="27" y="47"/>
                    <a:pt x="27" y="47"/>
                  </a:cubicBezTo>
                  <a:cubicBezTo>
                    <a:pt x="25" y="49"/>
                    <a:pt x="21" y="51"/>
                    <a:pt x="17" y="51"/>
                  </a:cubicBezTo>
                  <a:cubicBezTo>
                    <a:pt x="6" y="51"/>
                    <a:pt x="0" y="42"/>
                    <a:pt x="0" y="33"/>
                  </a:cubicBezTo>
                  <a:cubicBezTo>
                    <a:pt x="0" y="23"/>
                    <a:pt x="8" y="15"/>
                    <a:pt x="17" y="15"/>
                  </a:cubicBezTo>
                  <a:cubicBezTo>
                    <a:pt x="21" y="15"/>
                    <a:pt x="24" y="17"/>
                    <a:pt x="27" y="19"/>
                  </a:cubicBezTo>
                  <a:cubicBezTo>
                    <a:pt x="27" y="0"/>
                    <a:pt x="27" y="0"/>
                    <a:pt x="27" y="0"/>
                  </a:cubicBezTo>
                  <a:cubicBezTo>
                    <a:pt x="37" y="0"/>
                    <a:pt x="37" y="0"/>
                    <a:pt x="37" y="0"/>
                  </a:cubicBezTo>
                  <a:cubicBezTo>
                    <a:pt x="37" y="50"/>
                    <a:pt x="37" y="50"/>
                    <a:pt x="37" y="50"/>
                  </a:cubicBezTo>
                  <a:lnTo>
                    <a:pt x="27" y="50"/>
                  </a:lnTo>
                  <a:close/>
                  <a:moveTo>
                    <a:pt x="27" y="28"/>
                  </a:moveTo>
                  <a:cubicBezTo>
                    <a:pt x="24" y="25"/>
                    <a:pt x="22" y="24"/>
                    <a:pt x="19" y="24"/>
                  </a:cubicBezTo>
                  <a:cubicBezTo>
                    <a:pt x="14" y="24"/>
                    <a:pt x="11" y="29"/>
                    <a:pt x="11" y="33"/>
                  </a:cubicBezTo>
                  <a:cubicBezTo>
                    <a:pt x="11" y="39"/>
                    <a:pt x="16" y="42"/>
                    <a:pt x="20" y="42"/>
                  </a:cubicBezTo>
                  <a:cubicBezTo>
                    <a:pt x="23" y="42"/>
                    <a:pt x="25" y="40"/>
                    <a:pt x="27" y="38"/>
                  </a:cubicBezTo>
                  <a:lnTo>
                    <a:pt x="2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7"/>
            <p:cNvSpPr>
              <a:spLocks/>
            </p:cNvSpPr>
            <p:nvPr userDrawn="1"/>
          </p:nvSpPr>
          <p:spPr bwMode="auto">
            <a:xfrm>
              <a:off x="412" y="266"/>
              <a:ext cx="73" cy="110"/>
            </a:xfrm>
            <a:custGeom>
              <a:avLst/>
              <a:gdLst>
                <a:gd name="T0" fmla="*/ 18 w 35"/>
                <a:gd name="T1" fmla="*/ 53 h 53"/>
                <a:gd name="T2" fmla="*/ 0 w 35"/>
                <a:gd name="T3" fmla="*/ 41 h 53"/>
                <a:gd name="T4" fmla="*/ 10 w 35"/>
                <a:gd name="T5" fmla="*/ 36 h 53"/>
                <a:gd name="T6" fmla="*/ 18 w 35"/>
                <a:gd name="T7" fmla="*/ 43 h 53"/>
                <a:gd name="T8" fmla="*/ 24 w 35"/>
                <a:gd name="T9" fmla="*/ 37 h 53"/>
                <a:gd name="T10" fmla="*/ 3 w 35"/>
                <a:gd name="T11" fmla="*/ 15 h 53"/>
                <a:gd name="T12" fmla="*/ 18 w 35"/>
                <a:gd name="T13" fmla="*/ 0 h 53"/>
                <a:gd name="T14" fmla="*/ 33 w 35"/>
                <a:gd name="T15" fmla="*/ 9 h 53"/>
                <a:gd name="T16" fmla="*/ 24 w 35"/>
                <a:gd name="T17" fmla="*/ 14 h 53"/>
                <a:gd name="T18" fmla="*/ 18 w 35"/>
                <a:gd name="T19" fmla="*/ 10 h 53"/>
                <a:gd name="T20" fmla="*/ 13 w 35"/>
                <a:gd name="T21" fmla="*/ 14 h 53"/>
                <a:gd name="T22" fmla="*/ 35 w 35"/>
                <a:gd name="T23" fmla="*/ 36 h 53"/>
                <a:gd name="T24" fmla="*/ 18 w 35"/>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3">
                  <a:moveTo>
                    <a:pt x="18" y="53"/>
                  </a:moveTo>
                  <a:cubicBezTo>
                    <a:pt x="8" y="53"/>
                    <a:pt x="3" y="46"/>
                    <a:pt x="0" y="41"/>
                  </a:cubicBezTo>
                  <a:cubicBezTo>
                    <a:pt x="10" y="36"/>
                    <a:pt x="10" y="36"/>
                    <a:pt x="10" y="36"/>
                  </a:cubicBezTo>
                  <a:cubicBezTo>
                    <a:pt x="11" y="39"/>
                    <a:pt x="13" y="43"/>
                    <a:pt x="18" y="43"/>
                  </a:cubicBezTo>
                  <a:cubicBezTo>
                    <a:pt x="21" y="43"/>
                    <a:pt x="24" y="40"/>
                    <a:pt x="24" y="37"/>
                  </a:cubicBezTo>
                  <a:cubicBezTo>
                    <a:pt x="24" y="29"/>
                    <a:pt x="3" y="30"/>
                    <a:pt x="3" y="15"/>
                  </a:cubicBezTo>
                  <a:cubicBezTo>
                    <a:pt x="3" y="7"/>
                    <a:pt x="9" y="0"/>
                    <a:pt x="18" y="0"/>
                  </a:cubicBezTo>
                  <a:cubicBezTo>
                    <a:pt x="24" y="0"/>
                    <a:pt x="30" y="3"/>
                    <a:pt x="33" y="9"/>
                  </a:cubicBezTo>
                  <a:cubicBezTo>
                    <a:pt x="24" y="14"/>
                    <a:pt x="24" y="14"/>
                    <a:pt x="24" y="14"/>
                  </a:cubicBezTo>
                  <a:cubicBezTo>
                    <a:pt x="23" y="12"/>
                    <a:pt x="21" y="10"/>
                    <a:pt x="18" y="10"/>
                  </a:cubicBezTo>
                  <a:cubicBezTo>
                    <a:pt x="15" y="10"/>
                    <a:pt x="13" y="12"/>
                    <a:pt x="13" y="14"/>
                  </a:cubicBezTo>
                  <a:cubicBezTo>
                    <a:pt x="13" y="21"/>
                    <a:pt x="35" y="20"/>
                    <a:pt x="35" y="36"/>
                  </a:cubicBezTo>
                  <a:cubicBezTo>
                    <a:pt x="35" y="44"/>
                    <a:pt x="29" y="53"/>
                    <a:pt x="18"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8"/>
            <p:cNvSpPr>
              <a:spLocks noEditPoints="1"/>
            </p:cNvSpPr>
            <p:nvPr userDrawn="1"/>
          </p:nvSpPr>
          <p:spPr bwMode="auto">
            <a:xfrm>
              <a:off x="497" y="299"/>
              <a:ext cx="64" cy="75"/>
            </a:xfrm>
            <a:custGeom>
              <a:avLst/>
              <a:gdLst>
                <a:gd name="T0" fmla="*/ 22 w 31"/>
                <a:gd name="T1" fmla="*/ 35 h 36"/>
                <a:gd name="T2" fmla="*/ 22 w 31"/>
                <a:gd name="T3" fmla="*/ 32 h 36"/>
                <a:gd name="T4" fmla="*/ 11 w 31"/>
                <a:gd name="T5" fmla="*/ 36 h 36"/>
                <a:gd name="T6" fmla="*/ 0 w 31"/>
                <a:gd name="T7" fmla="*/ 26 h 36"/>
                <a:gd name="T8" fmla="*/ 5 w 31"/>
                <a:gd name="T9" fmla="*/ 17 h 36"/>
                <a:gd name="T10" fmla="*/ 21 w 31"/>
                <a:gd name="T11" fmla="*/ 13 h 36"/>
                <a:gd name="T12" fmla="*/ 14 w 31"/>
                <a:gd name="T13" fmla="*/ 8 h 36"/>
                <a:gd name="T14" fmla="*/ 2 w 31"/>
                <a:gd name="T15" fmla="*/ 12 h 36"/>
                <a:gd name="T16" fmla="*/ 4 w 31"/>
                <a:gd name="T17" fmla="*/ 3 h 36"/>
                <a:gd name="T18" fmla="*/ 17 w 31"/>
                <a:gd name="T19" fmla="*/ 0 h 36"/>
                <a:gd name="T20" fmla="*/ 31 w 31"/>
                <a:gd name="T21" fmla="*/ 14 h 36"/>
                <a:gd name="T22" fmla="*/ 31 w 31"/>
                <a:gd name="T23" fmla="*/ 35 h 36"/>
                <a:gd name="T24" fmla="*/ 22 w 31"/>
                <a:gd name="T25" fmla="*/ 35 h 36"/>
                <a:gd name="T26" fmla="*/ 21 w 31"/>
                <a:gd name="T27" fmla="*/ 19 h 36"/>
                <a:gd name="T28" fmla="*/ 12 w 31"/>
                <a:gd name="T29" fmla="*/ 21 h 36"/>
                <a:gd name="T30" fmla="*/ 9 w 31"/>
                <a:gd name="T31" fmla="*/ 25 h 36"/>
                <a:gd name="T32" fmla="*/ 14 w 31"/>
                <a:gd name="T33" fmla="*/ 29 h 36"/>
                <a:gd name="T34" fmla="*/ 21 w 31"/>
                <a:gd name="T35" fmla="*/ 26 h 36"/>
                <a:gd name="T36" fmla="*/ 21 w 31"/>
                <a:gd name="T3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6">
                  <a:moveTo>
                    <a:pt x="22" y="35"/>
                  </a:moveTo>
                  <a:cubicBezTo>
                    <a:pt x="22" y="32"/>
                    <a:pt x="22" y="32"/>
                    <a:pt x="22" y="32"/>
                  </a:cubicBezTo>
                  <a:cubicBezTo>
                    <a:pt x="19" y="34"/>
                    <a:pt x="14" y="36"/>
                    <a:pt x="11" y="36"/>
                  </a:cubicBezTo>
                  <a:cubicBezTo>
                    <a:pt x="5" y="36"/>
                    <a:pt x="0" y="33"/>
                    <a:pt x="0" y="26"/>
                  </a:cubicBezTo>
                  <a:cubicBezTo>
                    <a:pt x="0" y="23"/>
                    <a:pt x="1" y="19"/>
                    <a:pt x="5" y="17"/>
                  </a:cubicBezTo>
                  <a:cubicBezTo>
                    <a:pt x="9" y="15"/>
                    <a:pt x="15" y="14"/>
                    <a:pt x="21" y="13"/>
                  </a:cubicBezTo>
                  <a:cubicBezTo>
                    <a:pt x="21" y="8"/>
                    <a:pt x="17" y="8"/>
                    <a:pt x="14" y="8"/>
                  </a:cubicBezTo>
                  <a:cubicBezTo>
                    <a:pt x="10" y="8"/>
                    <a:pt x="5" y="10"/>
                    <a:pt x="2" y="12"/>
                  </a:cubicBezTo>
                  <a:cubicBezTo>
                    <a:pt x="4" y="3"/>
                    <a:pt x="4" y="3"/>
                    <a:pt x="4" y="3"/>
                  </a:cubicBezTo>
                  <a:cubicBezTo>
                    <a:pt x="8" y="1"/>
                    <a:pt x="13" y="0"/>
                    <a:pt x="17" y="0"/>
                  </a:cubicBezTo>
                  <a:cubicBezTo>
                    <a:pt x="26" y="0"/>
                    <a:pt x="31" y="4"/>
                    <a:pt x="31" y="14"/>
                  </a:cubicBezTo>
                  <a:cubicBezTo>
                    <a:pt x="31" y="35"/>
                    <a:pt x="31" y="35"/>
                    <a:pt x="31" y="35"/>
                  </a:cubicBezTo>
                  <a:lnTo>
                    <a:pt x="22" y="35"/>
                  </a:lnTo>
                  <a:close/>
                  <a:moveTo>
                    <a:pt x="21" y="19"/>
                  </a:moveTo>
                  <a:cubicBezTo>
                    <a:pt x="16" y="20"/>
                    <a:pt x="14" y="20"/>
                    <a:pt x="12" y="21"/>
                  </a:cubicBezTo>
                  <a:cubicBezTo>
                    <a:pt x="10" y="22"/>
                    <a:pt x="9" y="24"/>
                    <a:pt x="9" y="25"/>
                  </a:cubicBezTo>
                  <a:cubicBezTo>
                    <a:pt x="9" y="27"/>
                    <a:pt x="10" y="29"/>
                    <a:pt x="14" y="29"/>
                  </a:cubicBezTo>
                  <a:cubicBezTo>
                    <a:pt x="15" y="29"/>
                    <a:pt x="19" y="28"/>
                    <a:pt x="21" y="26"/>
                  </a:cubicBezTo>
                  <a:lnTo>
                    <a:pt x="2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9"/>
            <p:cNvSpPr>
              <a:spLocks/>
            </p:cNvSpPr>
            <p:nvPr userDrawn="1"/>
          </p:nvSpPr>
          <p:spPr bwMode="auto">
            <a:xfrm>
              <a:off x="574" y="266"/>
              <a:ext cx="60" cy="106"/>
            </a:xfrm>
            <a:custGeom>
              <a:avLst/>
              <a:gdLst>
                <a:gd name="T0" fmla="*/ 22 w 29"/>
                <a:gd name="T1" fmla="*/ 9 h 51"/>
                <a:gd name="T2" fmla="*/ 16 w 29"/>
                <a:gd name="T3" fmla="*/ 14 h 51"/>
                <a:gd name="T4" fmla="*/ 16 w 29"/>
                <a:gd name="T5" fmla="*/ 17 h 51"/>
                <a:gd name="T6" fmla="*/ 27 w 29"/>
                <a:gd name="T7" fmla="*/ 17 h 51"/>
                <a:gd name="T8" fmla="*/ 27 w 29"/>
                <a:gd name="T9" fmla="*/ 25 h 51"/>
                <a:gd name="T10" fmla="*/ 16 w 29"/>
                <a:gd name="T11" fmla="*/ 25 h 51"/>
                <a:gd name="T12" fmla="*/ 16 w 29"/>
                <a:gd name="T13" fmla="*/ 51 h 51"/>
                <a:gd name="T14" fmla="*/ 6 w 29"/>
                <a:gd name="T15" fmla="*/ 51 h 51"/>
                <a:gd name="T16" fmla="*/ 6 w 29"/>
                <a:gd name="T17" fmla="*/ 25 h 51"/>
                <a:gd name="T18" fmla="*/ 0 w 29"/>
                <a:gd name="T19" fmla="*/ 25 h 51"/>
                <a:gd name="T20" fmla="*/ 0 w 29"/>
                <a:gd name="T21" fmla="*/ 17 h 51"/>
                <a:gd name="T22" fmla="*/ 6 w 29"/>
                <a:gd name="T23" fmla="*/ 17 h 51"/>
                <a:gd name="T24" fmla="*/ 6 w 29"/>
                <a:gd name="T25" fmla="*/ 13 h 51"/>
                <a:gd name="T26" fmla="*/ 19 w 29"/>
                <a:gd name="T27" fmla="*/ 0 h 51"/>
                <a:gd name="T28" fmla="*/ 29 w 29"/>
                <a:gd name="T29" fmla="*/ 2 h 51"/>
                <a:gd name="T30" fmla="*/ 29 w 29"/>
                <a:gd name="T31" fmla="*/ 11 h 51"/>
                <a:gd name="T32" fmla="*/ 22 w 29"/>
                <a:gd name="T33"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1">
                  <a:moveTo>
                    <a:pt x="22" y="9"/>
                  </a:moveTo>
                  <a:cubicBezTo>
                    <a:pt x="18" y="9"/>
                    <a:pt x="16" y="11"/>
                    <a:pt x="16" y="14"/>
                  </a:cubicBezTo>
                  <a:cubicBezTo>
                    <a:pt x="16" y="17"/>
                    <a:pt x="16" y="17"/>
                    <a:pt x="16" y="17"/>
                  </a:cubicBezTo>
                  <a:cubicBezTo>
                    <a:pt x="27" y="17"/>
                    <a:pt x="27" y="17"/>
                    <a:pt x="27" y="17"/>
                  </a:cubicBezTo>
                  <a:cubicBezTo>
                    <a:pt x="27" y="25"/>
                    <a:pt x="27" y="25"/>
                    <a:pt x="27" y="25"/>
                  </a:cubicBezTo>
                  <a:cubicBezTo>
                    <a:pt x="16" y="25"/>
                    <a:pt x="16" y="25"/>
                    <a:pt x="16" y="25"/>
                  </a:cubicBezTo>
                  <a:cubicBezTo>
                    <a:pt x="16" y="51"/>
                    <a:pt x="16" y="51"/>
                    <a:pt x="16" y="51"/>
                  </a:cubicBezTo>
                  <a:cubicBezTo>
                    <a:pt x="6" y="51"/>
                    <a:pt x="6" y="51"/>
                    <a:pt x="6" y="51"/>
                  </a:cubicBezTo>
                  <a:cubicBezTo>
                    <a:pt x="6" y="25"/>
                    <a:pt x="6" y="25"/>
                    <a:pt x="6" y="25"/>
                  </a:cubicBezTo>
                  <a:cubicBezTo>
                    <a:pt x="0" y="25"/>
                    <a:pt x="0" y="25"/>
                    <a:pt x="0" y="25"/>
                  </a:cubicBezTo>
                  <a:cubicBezTo>
                    <a:pt x="0" y="17"/>
                    <a:pt x="0" y="17"/>
                    <a:pt x="0" y="17"/>
                  </a:cubicBezTo>
                  <a:cubicBezTo>
                    <a:pt x="6" y="17"/>
                    <a:pt x="6" y="17"/>
                    <a:pt x="6" y="17"/>
                  </a:cubicBezTo>
                  <a:cubicBezTo>
                    <a:pt x="6" y="13"/>
                    <a:pt x="6" y="13"/>
                    <a:pt x="6" y="13"/>
                  </a:cubicBezTo>
                  <a:cubicBezTo>
                    <a:pt x="6" y="5"/>
                    <a:pt x="11" y="0"/>
                    <a:pt x="19" y="0"/>
                  </a:cubicBezTo>
                  <a:cubicBezTo>
                    <a:pt x="24" y="0"/>
                    <a:pt x="27" y="1"/>
                    <a:pt x="29" y="2"/>
                  </a:cubicBezTo>
                  <a:cubicBezTo>
                    <a:pt x="29" y="11"/>
                    <a:pt x="29" y="11"/>
                    <a:pt x="29" y="11"/>
                  </a:cubicBezTo>
                  <a:cubicBezTo>
                    <a:pt x="27" y="10"/>
                    <a:pt x="25" y="9"/>
                    <a:pt x="2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0"/>
            <p:cNvSpPr>
              <a:spLocks noEditPoints="1"/>
            </p:cNvSpPr>
            <p:nvPr userDrawn="1"/>
          </p:nvSpPr>
          <p:spPr bwMode="auto">
            <a:xfrm>
              <a:off x="631" y="299"/>
              <a:ext cx="75" cy="77"/>
            </a:xfrm>
            <a:custGeom>
              <a:avLst/>
              <a:gdLst>
                <a:gd name="T0" fmla="*/ 11 w 36"/>
                <a:gd name="T1" fmla="*/ 21 h 37"/>
                <a:gd name="T2" fmla="*/ 21 w 36"/>
                <a:gd name="T3" fmla="*/ 29 h 37"/>
                <a:gd name="T4" fmla="*/ 35 w 36"/>
                <a:gd name="T5" fmla="*/ 24 h 37"/>
                <a:gd name="T6" fmla="*/ 35 w 36"/>
                <a:gd name="T7" fmla="*/ 32 h 37"/>
                <a:gd name="T8" fmla="*/ 19 w 36"/>
                <a:gd name="T9" fmla="*/ 37 h 37"/>
                <a:gd name="T10" fmla="*/ 0 w 36"/>
                <a:gd name="T11" fmla="*/ 18 h 37"/>
                <a:gd name="T12" fmla="*/ 19 w 36"/>
                <a:gd name="T13" fmla="*/ 0 h 37"/>
                <a:gd name="T14" fmla="*/ 36 w 36"/>
                <a:gd name="T15" fmla="*/ 21 h 37"/>
                <a:gd name="T16" fmla="*/ 11 w 36"/>
                <a:gd name="T17" fmla="*/ 21 h 37"/>
                <a:gd name="T18" fmla="*/ 19 w 36"/>
                <a:gd name="T19" fmla="*/ 8 h 37"/>
                <a:gd name="T20" fmla="*/ 11 w 36"/>
                <a:gd name="T21" fmla="*/ 14 h 37"/>
                <a:gd name="T22" fmla="*/ 25 w 36"/>
                <a:gd name="T23" fmla="*/ 14 h 37"/>
                <a:gd name="T24" fmla="*/ 19 w 36"/>
                <a:gd name="T2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7">
                  <a:moveTo>
                    <a:pt x="11" y="21"/>
                  </a:moveTo>
                  <a:cubicBezTo>
                    <a:pt x="11" y="25"/>
                    <a:pt x="15" y="29"/>
                    <a:pt x="21" y="29"/>
                  </a:cubicBezTo>
                  <a:cubicBezTo>
                    <a:pt x="25" y="29"/>
                    <a:pt x="32" y="26"/>
                    <a:pt x="35" y="24"/>
                  </a:cubicBezTo>
                  <a:cubicBezTo>
                    <a:pt x="35" y="32"/>
                    <a:pt x="35" y="32"/>
                    <a:pt x="35" y="32"/>
                  </a:cubicBezTo>
                  <a:cubicBezTo>
                    <a:pt x="31" y="35"/>
                    <a:pt x="25" y="37"/>
                    <a:pt x="19" y="37"/>
                  </a:cubicBezTo>
                  <a:cubicBezTo>
                    <a:pt x="8" y="37"/>
                    <a:pt x="0" y="29"/>
                    <a:pt x="0" y="18"/>
                  </a:cubicBezTo>
                  <a:cubicBezTo>
                    <a:pt x="0" y="9"/>
                    <a:pt x="7" y="0"/>
                    <a:pt x="19" y="0"/>
                  </a:cubicBezTo>
                  <a:cubicBezTo>
                    <a:pt x="26" y="0"/>
                    <a:pt x="36" y="4"/>
                    <a:pt x="36" y="21"/>
                  </a:cubicBezTo>
                  <a:lnTo>
                    <a:pt x="11" y="21"/>
                  </a:lnTo>
                  <a:close/>
                  <a:moveTo>
                    <a:pt x="19" y="8"/>
                  </a:moveTo>
                  <a:cubicBezTo>
                    <a:pt x="15" y="8"/>
                    <a:pt x="12" y="11"/>
                    <a:pt x="11" y="14"/>
                  </a:cubicBezTo>
                  <a:cubicBezTo>
                    <a:pt x="25" y="14"/>
                    <a:pt x="25" y="14"/>
                    <a:pt x="25" y="14"/>
                  </a:cubicBezTo>
                  <a:cubicBezTo>
                    <a:pt x="25" y="10"/>
                    <a:pt x="22" y="8"/>
                    <a:pt x="1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1"/>
            <p:cNvSpPr>
              <a:spLocks/>
            </p:cNvSpPr>
            <p:nvPr userDrawn="1"/>
          </p:nvSpPr>
          <p:spPr bwMode="auto">
            <a:xfrm>
              <a:off x="716" y="282"/>
              <a:ext cx="60" cy="92"/>
            </a:xfrm>
            <a:custGeom>
              <a:avLst/>
              <a:gdLst>
                <a:gd name="T0" fmla="*/ 20 w 29"/>
                <a:gd name="T1" fmla="*/ 44 h 44"/>
                <a:gd name="T2" fmla="*/ 6 w 29"/>
                <a:gd name="T3" fmla="*/ 32 h 44"/>
                <a:gd name="T4" fmla="*/ 6 w 29"/>
                <a:gd name="T5" fmla="*/ 17 h 44"/>
                <a:gd name="T6" fmla="*/ 0 w 29"/>
                <a:gd name="T7" fmla="*/ 17 h 44"/>
                <a:gd name="T8" fmla="*/ 0 w 29"/>
                <a:gd name="T9" fmla="*/ 9 h 44"/>
                <a:gd name="T10" fmla="*/ 6 w 29"/>
                <a:gd name="T11" fmla="*/ 9 h 44"/>
                <a:gd name="T12" fmla="*/ 6 w 29"/>
                <a:gd name="T13" fmla="*/ 0 h 44"/>
                <a:gd name="T14" fmla="*/ 17 w 29"/>
                <a:gd name="T15" fmla="*/ 0 h 44"/>
                <a:gd name="T16" fmla="*/ 17 w 29"/>
                <a:gd name="T17" fmla="*/ 9 h 44"/>
                <a:gd name="T18" fmla="*/ 28 w 29"/>
                <a:gd name="T19" fmla="*/ 9 h 44"/>
                <a:gd name="T20" fmla="*/ 28 w 29"/>
                <a:gd name="T21" fmla="*/ 17 h 44"/>
                <a:gd name="T22" fmla="*/ 17 w 29"/>
                <a:gd name="T23" fmla="*/ 17 h 44"/>
                <a:gd name="T24" fmla="*/ 17 w 29"/>
                <a:gd name="T25" fmla="*/ 30 h 44"/>
                <a:gd name="T26" fmla="*/ 22 w 29"/>
                <a:gd name="T27" fmla="*/ 36 h 44"/>
                <a:gd name="T28" fmla="*/ 29 w 29"/>
                <a:gd name="T29" fmla="*/ 33 h 44"/>
                <a:gd name="T30" fmla="*/ 29 w 29"/>
                <a:gd name="T31" fmla="*/ 42 h 44"/>
                <a:gd name="T32" fmla="*/ 20 w 29"/>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4">
                  <a:moveTo>
                    <a:pt x="20" y="44"/>
                  </a:moveTo>
                  <a:cubicBezTo>
                    <a:pt x="12" y="44"/>
                    <a:pt x="6" y="40"/>
                    <a:pt x="6" y="32"/>
                  </a:cubicBezTo>
                  <a:cubicBezTo>
                    <a:pt x="6" y="17"/>
                    <a:pt x="6" y="17"/>
                    <a:pt x="6" y="17"/>
                  </a:cubicBezTo>
                  <a:cubicBezTo>
                    <a:pt x="0" y="17"/>
                    <a:pt x="0" y="17"/>
                    <a:pt x="0" y="17"/>
                  </a:cubicBezTo>
                  <a:cubicBezTo>
                    <a:pt x="0" y="9"/>
                    <a:pt x="0" y="9"/>
                    <a:pt x="0" y="9"/>
                  </a:cubicBezTo>
                  <a:cubicBezTo>
                    <a:pt x="6" y="9"/>
                    <a:pt x="6" y="9"/>
                    <a:pt x="6" y="9"/>
                  </a:cubicBezTo>
                  <a:cubicBezTo>
                    <a:pt x="6" y="0"/>
                    <a:pt x="6" y="0"/>
                    <a:pt x="6" y="0"/>
                  </a:cubicBezTo>
                  <a:cubicBezTo>
                    <a:pt x="17" y="0"/>
                    <a:pt x="17" y="0"/>
                    <a:pt x="17" y="0"/>
                  </a:cubicBezTo>
                  <a:cubicBezTo>
                    <a:pt x="17" y="9"/>
                    <a:pt x="17" y="9"/>
                    <a:pt x="17" y="9"/>
                  </a:cubicBezTo>
                  <a:cubicBezTo>
                    <a:pt x="28" y="9"/>
                    <a:pt x="28" y="9"/>
                    <a:pt x="28" y="9"/>
                  </a:cubicBezTo>
                  <a:cubicBezTo>
                    <a:pt x="28" y="17"/>
                    <a:pt x="28" y="17"/>
                    <a:pt x="28" y="17"/>
                  </a:cubicBezTo>
                  <a:cubicBezTo>
                    <a:pt x="17" y="17"/>
                    <a:pt x="17" y="17"/>
                    <a:pt x="17" y="17"/>
                  </a:cubicBezTo>
                  <a:cubicBezTo>
                    <a:pt x="17" y="30"/>
                    <a:pt x="17" y="30"/>
                    <a:pt x="17" y="30"/>
                  </a:cubicBezTo>
                  <a:cubicBezTo>
                    <a:pt x="17" y="34"/>
                    <a:pt x="19" y="36"/>
                    <a:pt x="22" y="36"/>
                  </a:cubicBezTo>
                  <a:cubicBezTo>
                    <a:pt x="25" y="36"/>
                    <a:pt x="28" y="34"/>
                    <a:pt x="29" y="33"/>
                  </a:cubicBezTo>
                  <a:cubicBezTo>
                    <a:pt x="29" y="42"/>
                    <a:pt x="29" y="42"/>
                    <a:pt x="29" y="42"/>
                  </a:cubicBezTo>
                  <a:cubicBezTo>
                    <a:pt x="26" y="43"/>
                    <a:pt x="23" y="44"/>
                    <a:pt x="20"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2"/>
            <p:cNvSpPr>
              <a:spLocks/>
            </p:cNvSpPr>
            <p:nvPr userDrawn="1"/>
          </p:nvSpPr>
          <p:spPr bwMode="auto">
            <a:xfrm>
              <a:off x="776" y="301"/>
              <a:ext cx="85" cy="108"/>
            </a:xfrm>
            <a:custGeom>
              <a:avLst/>
              <a:gdLst>
                <a:gd name="T0" fmla="*/ 20 w 41"/>
                <a:gd name="T1" fmla="*/ 42 h 52"/>
                <a:gd name="T2" fmla="*/ 7 w 41"/>
                <a:gd name="T3" fmla="*/ 52 h 52"/>
                <a:gd name="T4" fmla="*/ 0 w 41"/>
                <a:gd name="T5" fmla="*/ 51 h 52"/>
                <a:gd name="T6" fmla="*/ 0 w 41"/>
                <a:gd name="T7" fmla="*/ 43 h 52"/>
                <a:gd name="T8" fmla="*/ 5 w 41"/>
                <a:gd name="T9" fmla="*/ 44 h 52"/>
                <a:gd name="T10" fmla="*/ 10 w 41"/>
                <a:gd name="T11" fmla="*/ 40 h 52"/>
                <a:gd name="T12" fmla="*/ 15 w 41"/>
                <a:gd name="T13" fmla="*/ 31 h 52"/>
                <a:gd name="T14" fmla="*/ 0 w 41"/>
                <a:gd name="T15" fmla="*/ 0 h 52"/>
                <a:gd name="T16" fmla="*/ 12 w 41"/>
                <a:gd name="T17" fmla="*/ 0 h 52"/>
                <a:gd name="T18" fmla="*/ 21 w 41"/>
                <a:gd name="T19" fmla="*/ 20 h 52"/>
                <a:gd name="T20" fmla="*/ 29 w 41"/>
                <a:gd name="T21" fmla="*/ 0 h 52"/>
                <a:gd name="T22" fmla="*/ 41 w 41"/>
                <a:gd name="T23" fmla="*/ 0 h 52"/>
                <a:gd name="T24" fmla="*/ 20 w 41"/>
                <a:gd name="T25"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2">
                  <a:moveTo>
                    <a:pt x="20" y="42"/>
                  </a:moveTo>
                  <a:cubicBezTo>
                    <a:pt x="17" y="49"/>
                    <a:pt x="13" y="52"/>
                    <a:pt x="7" y="52"/>
                  </a:cubicBezTo>
                  <a:cubicBezTo>
                    <a:pt x="4" y="52"/>
                    <a:pt x="1" y="52"/>
                    <a:pt x="0" y="51"/>
                  </a:cubicBezTo>
                  <a:cubicBezTo>
                    <a:pt x="0" y="43"/>
                    <a:pt x="0" y="43"/>
                    <a:pt x="0" y="43"/>
                  </a:cubicBezTo>
                  <a:cubicBezTo>
                    <a:pt x="2" y="43"/>
                    <a:pt x="3" y="44"/>
                    <a:pt x="5" y="44"/>
                  </a:cubicBezTo>
                  <a:cubicBezTo>
                    <a:pt x="8" y="44"/>
                    <a:pt x="9" y="42"/>
                    <a:pt x="10" y="40"/>
                  </a:cubicBezTo>
                  <a:cubicBezTo>
                    <a:pt x="15" y="31"/>
                    <a:pt x="15" y="31"/>
                    <a:pt x="15" y="31"/>
                  </a:cubicBezTo>
                  <a:cubicBezTo>
                    <a:pt x="0" y="0"/>
                    <a:pt x="0" y="0"/>
                    <a:pt x="0" y="0"/>
                  </a:cubicBezTo>
                  <a:cubicBezTo>
                    <a:pt x="12" y="0"/>
                    <a:pt x="12" y="0"/>
                    <a:pt x="12" y="0"/>
                  </a:cubicBezTo>
                  <a:cubicBezTo>
                    <a:pt x="21" y="20"/>
                    <a:pt x="21" y="20"/>
                    <a:pt x="21" y="20"/>
                  </a:cubicBezTo>
                  <a:cubicBezTo>
                    <a:pt x="29" y="0"/>
                    <a:pt x="29" y="0"/>
                    <a:pt x="29" y="0"/>
                  </a:cubicBezTo>
                  <a:cubicBezTo>
                    <a:pt x="41" y="0"/>
                    <a:pt x="41" y="0"/>
                    <a:pt x="41" y="0"/>
                  </a:cubicBezTo>
                  <a:lnTo>
                    <a:pt x="2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3"/>
            <p:cNvSpPr>
              <a:spLocks/>
            </p:cNvSpPr>
            <p:nvPr userDrawn="1"/>
          </p:nvSpPr>
          <p:spPr bwMode="auto">
            <a:xfrm>
              <a:off x="80" y="399"/>
              <a:ext cx="171" cy="116"/>
            </a:xfrm>
            <a:custGeom>
              <a:avLst/>
              <a:gdLst>
                <a:gd name="T0" fmla="*/ 72 w 83"/>
                <a:gd name="T1" fmla="*/ 50 h 56"/>
                <a:gd name="T2" fmla="*/ 71 w 83"/>
                <a:gd name="T3" fmla="*/ 45 h 56"/>
                <a:gd name="T4" fmla="*/ 70 w 83"/>
                <a:gd name="T5" fmla="*/ 37 h 56"/>
                <a:gd name="T6" fmla="*/ 69 w 83"/>
                <a:gd name="T7" fmla="*/ 32 h 56"/>
                <a:gd name="T8" fmla="*/ 69 w 83"/>
                <a:gd name="T9" fmla="*/ 26 h 56"/>
                <a:gd name="T10" fmla="*/ 68 w 83"/>
                <a:gd name="T11" fmla="*/ 19 h 56"/>
                <a:gd name="T12" fmla="*/ 66 w 83"/>
                <a:gd name="T13" fmla="*/ 17 h 56"/>
                <a:gd name="T14" fmla="*/ 59 w 83"/>
                <a:gd name="T15" fmla="*/ 26 h 56"/>
                <a:gd name="T16" fmla="*/ 52 w 83"/>
                <a:gd name="T17" fmla="*/ 34 h 56"/>
                <a:gd name="T18" fmla="*/ 47 w 83"/>
                <a:gd name="T19" fmla="*/ 37 h 56"/>
                <a:gd name="T20" fmla="*/ 43 w 83"/>
                <a:gd name="T21" fmla="*/ 42 h 56"/>
                <a:gd name="T22" fmla="*/ 38 w 83"/>
                <a:gd name="T23" fmla="*/ 46 h 56"/>
                <a:gd name="T24" fmla="*/ 35 w 83"/>
                <a:gd name="T25" fmla="*/ 42 h 56"/>
                <a:gd name="T26" fmla="*/ 34 w 83"/>
                <a:gd name="T27" fmla="*/ 39 h 56"/>
                <a:gd name="T28" fmla="*/ 33 w 83"/>
                <a:gd name="T29" fmla="*/ 36 h 56"/>
                <a:gd name="T30" fmla="*/ 28 w 83"/>
                <a:gd name="T31" fmla="*/ 30 h 56"/>
                <a:gd name="T32" fmla="*/ 24 w 83"/>
                <a:gd name="T33" fmla="*/ 23 h 56"/>
                <a:gd name="T34" fmla="*/ 18 w 83"/>
                <a:gd name="T35" fmla="*/ 16 h 56"/>
                <a:gd name="T36" fmla="*/ 16 w 83"/>
                <a:gd name="T37" fmla="*/ 27 h 56"/>
                <a:gd name="T38" fmla="*/ 12 w 83"/>
                <a:gd name="T39" fmla="*/ 37 h 56"/>
                <a:gd name="T40" fmla="*/ 9 w 83"/>
                <a:gd name="T41" fmla="*/ 44 h 56"/>
                <a:gd name="T42" fmla="*/ 8 w 83"/>
                <a:gd name="T43" fmla="*/ 52 h 56"/>
                <a:gd name="T44" fmla="*/ 0 w 83"/>
                <a:gd name="T45" fmla="*/ 52 h 56"/>
                <a:gd name="T46" fmla="*/ 3 w 83"/>
                <a:gd name="T47" fmla="*/ 44 h 56"/>
                <a:gd name="T48" fmla="*/ 5 w 83"/>
                <a:gd name="T49" fmla="*/ 38 h 56"/>
                <a:gd name="T50" fmla="*/ 6 w 83"/>
                <a:gd name="T51" fmla="*/ 32 h 56"/>
                <a:gd name="T52" fmla="*/ 8 w 83"/>
                <a:gd name="T53" fmla="*/ 27 h 56"/>
                <a:gd name="T54" fmla="*/ 10 w 83"/>
                <a:gd name="T55" fmla="*/ 18 h 56"/>
                <a:gd name="T56" fmla="*/ 10 w 83"/>
                <a:gd name="T57" fmla="*/ 12 h 56"/>
                <a:gd name="T58" fmla="*/ 9 w 83"/>
                <a:gd name="T59" fmla="*/ 7 h 56"/>
                <a:gd name="T60" fmla="*/ 11 w 83"/>
                <a:gd name="T61" fmla="*/ 4 h 56"/>
                <a:gd name="T62" fmla="*/ 13 w 83"/>
                <a:gd name="T63" fmla="*/ 2 h 56"/>
                <a:gd name="T64" fmla="*/ 18 w 83"/>
                <a:gd name="T65" fmla="*/ 3 h 56"/>
                <a:gd name="T66" fmla="*/ 20 w 83"/>
                <a:gd name="T67" fmla="*/ 7 h 56"/>
                <a:gd name="T68" fmla="*/ 21 w 83"/>
                <a:gd name="T69" fmla="*/ 10 h 56"/>
                <a:gd name="T70" fmla="*/ 24 w 83"/>
                <a:gd name="T71" fmla="*/ 11 h 56"/>
                <a:gd name="T72" fmla="*/ 26 w 83"/>
                <a:gd name="T73" fmla="*/ 16 h 56"/>
                <a:gd name="T74" fmla="*/ 33 w 83"/>
                <a:gd name="T75" fmla="*/ 24 h 56"/>
                <a:gd name="T76" fmla="*/ 38 w 83"/>
                <a:gd name="T77" fmla="*/ 33 h 56"/>
                <a:gd name="T78" fmla="*/ 40 w 83"/>
                <a:gd name="T79" fmla="*/ 35 h 56"/>
                <a:gd name="T80" fmla="*/ 45 w 83"/>
                <a:gd name="T81" fmla="*/ 29 h 56"/>
                <a:gd name="T82" fmla="*/ 46 w 83"/>
                <a:gd name="T83" fmla="*/ 28 h 56"/>
                <a:gd name="T84" fmla="*/ 51 w 83"/>
                <a:gd name="T85" fmla="*/ 24 h 56"/>
                <a:gd name="T86" fmla="*/ 58 w 83"/>
                <a:gd name="T87" fmla="*/ 16 h 56"/>
                <a:gd name="T88" fmla="*/ 61 w 83"/>
                <a:gd name="T89" fmla="*/ 12 h 56"/>
                <a:gd name="T90" fmla="*/ 65 w 83"/>
                <a:gd name="T91" fmla="*/ 9 h 56"/>
                <a:gd name="T92" fmla="*/ 66 w 83"/>
                <a:gd name="T93" fmla="*/ 2 h 56"/>
                <a:gd name="T94" fmla="*/ 72 w 83"/>
                <a:gd name="T95" fmla="*/ 1 h 56"/>
                <a:gd name="T96" fmla="*/ 73 w 83"/>
                <a:gd name="T97" fmla="*/ 3 h 56"/>
                <a:gd name="T98" fmla="*/ 75 w 83"/>
                <a:gd name="T99" fmla="*/ 6 h 56"/>
                <a:gd name="T100" fmla="*/ 76 w 83"/>
                <a:gd name="T101" fmla="*/ 11 h 56"/>
                <a:gd name="T102" fmla="*/ 76 w 83"/>
                <a:gd name="T103" fmla="*/ 12 h 56"/>
                <a:gd name="T104" fmla="*/ 76 w 83"/>
                <a:gd name="T105" fmla="*/ 16 h 56"/>
                <a:gd name="T106" fmla="*/ 76 w 83"/>
                <a:gd name="T107" fmla="*/ 22 h 56"/>
                <a:gd name="T108" fmla="*/ 77 w 83"/>
                <a:gd name="T109" fmla="*/ 30 h 56"/>
                <a:gd name="T110" fmla="*/ 77 w 83"/>
                <a:gd name="T111" fmla="*/ 34 h 56"/>
                <a:gd name="T112" fmla="*/ 78 w 83"/>
                <a:gd name="T113" fmla="*/ 46 h 56"/>
                <a:gd name="T114" fmla="*/ 79 w 83"/>
                <a:gd name="T11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6">
                  <a:moveTo>
                    <a:pt x="79" y="56"/>
                  </a:moveTo>
                  <a:cubicBezTo>
                    <a:pt x="76" y="53"/>
                    <a:pt x="76" y="53"/>
                    <a:pt x="76" y="53"/>
                  </a:cubicBezTo>
                  <a:cubicBezTo>
                    <a:pt x="72" y="50"/>
                    <a:pt x="72" y="50"/>
                    <a:pt x="72" y="50"/>
                  </a:cubicBezTo>
                  <a:cubicBezTo>
                    <a:pt x="71" y="48"/>
                    <a:pt x="71" y="48"/>
                    <a:pt x="71" y="48"/>
                  </a:cubicBezTo>
                  <a:cubicBezTo>
                    <a:pt x="71" y="46"/>
                    <a:pt x="71" y="46"/>
                    <a:pt x="71" y="46"/>
                  </a:cubicBezTo>
                  <a:cubicBezTo>
                    <a:pt x="71" y="45"/>
                    <a:pt x="71" y="45"/>
                    <a:pt x="71" y="45"/>
                  </a:cubicBezTo>
                  <a:cubicBezTo>
                    <a:pt x="70" y="43"/>
                    <a:pt x="69" y="41"/>
                    <a:pt x="69" y="39"/>
                  </a:cubicBezTo>
                  <a:cubicBezTo>
                    <a:pt x="69" y="38"/>
                    <a:pt x="69" y="38"/>
                    <a:pt x="70" y="37"/>
                  </a:cubicBezTo>
                  <a:cubicBezTo>
                    <a:pt x="70" y="37"/>
                    <a:pt x="70" y="37"/>
                    <a:pt x="70" y="37"/>
                  </a:cubicBezTo>
                  <a:cubicBezTo>
                    <a:pt x="70" y="35"/>
                    <a:pt x="70" y="35"/>
                    <a:pt x="70" y="35"/>
                  </a:cubicBezTo>
                  <a:cubicBezTo>
                    <a:pt x="69" y="33"/>
                    <a:pt x="69" y="33"/>
                    <a:pt x="69" y="33"/>
                  </a:cubicBezTo>
                  <a:cubicBezTo>
                    <a:pt x="69" y="32"/>
                    <a:pt x="69" y="32"/>
                    <a:pt x="69" y="32"/>
                  </a:cubicBezTo>
                  <a:cubicBezTo>
                    <a:pt x="69" y="30"/>
                    <a:pt x="69" y="30"/>
                    <a:pt x="69" y="30"/>
                  </a:cubicBezTo>
                  <a:cubicBezTo>
                    <a:pt x="69" y="29"/>
                    <a:pt x="69" y="29"/>
                    <a:pt x="69" y="29"/>
                  </a:cubicBezTo>
                  <a:cubicBezTo>
                    <a:pt x="69" y="28"/>
                    <a:pt x="69" y="27"/>
                    <a:pt x="69" y="26"/>
                  </a:cubicBezTo>
                  <a:cubicBezTo>
                    <a:pt x="69" y="26"/>
                    <a:pt x="69" y="26"/>
                    <a:pt x="69" y="26"/>
                  </a:cubicBezTo>
                  <a:cubicBezTo>
                    <a:pt x="69" y="25"/>
                    <a:pt x="69" y="23"/>
                    <a:pt x="68" y="22"/>
                  </a:cubicBezTo>
                  <a:cubicBezTo>
                    <a:pt x="68" y="19"/>
                    <a:pt x="68" y="19"/>
                    <a:pt x="68" y="19"/>
                  </a:cubicBezTo>
                  <a:cubicBezTo>
                    <a:pt x="68" y="18"/>
                    <a:pt x="68" y="18"/>
                    <a:pt x="68" y="18"/>
                  </a:cubicBezTo>
                  <a:cubicBezTo>
                    <a:pt x="67" y="16"/>
                    <a:pt x="67" y="16"/>
                    <a:pt x="67" y="16"/>
                  </a:cubicBezTo>
                  <a:cubicBezTo>
                    <a:pt x="66" y="17"/>
                    <a:pt x="66" y="17"/>
                    <a:pt x="66" y="17"/>
                  </a:cubicBezTo>
                  <a:cubicBezTo>
                    <a:pt x="63" y="21"/>
                    <a:pt x="63" y="21"/>
                    <a:pt x="63" y="21"/>
                  </a:cubicBezTo>
                  <a:cubicBezTo>
                    <a:pt x="60" y="24"/>
                    <a:pt x="60" y="24"/>
                    <a:pt x="60" y="24"/>
                  </a:cubicBezTo>
                  <a:cubicBezTo>
                    <a:pt x="59" y="26"/>
                    <a:pt x="59" y="26"/>
                    <a:pt x="59" y="26"/>
                  </a:cubicBezTo>
                  <a:cubicBezTo>
                    <a:pt x="56" y="29"/>
                    <a:pt x="56" y="29"/>
                    <a:pt x="56" y="29"/>
                  </a:cubicBezTo>
                  <a:cubicBezTo>
                    <a:pt x="53" y="32"/>
                    <a:pt x="53" y="32"/>
                    <a:pt x="53" y="32"/>
                  </a:cubicBezTo>
                  <a:cubicBezTo>
                    <a:pt x="52" y="34"/>
                    <a:pt x="52" y="34"/>
                    <a:pt x="52" y="34"/>
                  </a:cubicBezTo>
                  <a:cubicBezTo>
                    <a:pt x="50" y="34"/>
                    <a:pt x="50" y="34"/>
                    <a:pt x="50" y="34"/>
                  </a:cubicBezTo>
                  <a:cubicBezTo>
                    <a:pt x="50" y="36"/>
                    <a:pt x="50" y="36"/>
                    <a:pt x="50" y="36"/>
                  </a:cubicBezTo>
                  <a:cubicBezTo>
                    <a:pt x="47" y="37"/>
                    <a:pt x="47" y="37"/>
                    <a:pt x="47" y="37"/>
                  </a:cubicBezTo>
                  <a:cubicBezTo>
                    <a:pt x="46" y="39"/>
                    <a:pt x="46" y="39"/>
                    <a:pt x="46" y="39"/>
                  </a:cubicBezTo>
                  <a:cubicBezTo>
                    <a:pt x="45" y="39"/>
                    <a:pt x="45" y="39"/>
                    <a:pt x="45" y="39"/>
                  </a:cubicBezTo>
                  <a:cubicBezTo>
                    <a:pt x="43" y="42"/>
                    <a:pt x="43" y="42"/>
                    <a:pt x="43" y="42"/>
                  </a:cubicBezTo>
                  <a:cubicBezTo>
                    <a:pt x="41" y="43"/>
                    <a:pt x="41" y="43"/>
                    <a:pt x="41" y="43"/>
                  </a:cubicBezTo>
                  <a:cubicBezTo>
                    <a:pt x="41" y="44"/>
                    <a:pt x="41" y="44"/>
                    <a:pt x="41" y="45"/>
                  </a:cubicBezTo>
                  <a:cubicBezTo>
                    <a:pt x="40" y="46"/>
                    <a:pt x="39" y="46"/>
                    <a:pt x="38" y="46"/>
                  </a:cubicBezTo>
                  <a:cubicBezTo>
                    <a:pt x="37" y="46"/>
                    <a:pt x="37" y="46"/>
                    <a:pt x="37" y="46"/>
                  </a:cubicBezTo>
                  <a:cubicBezTo>
                    <a:pt x="36" y="44"/>
                    <a:pt x="36" y="44"/>
                    <a:pt x="36" y="44"/>
                  </a:cubicBezTo>
                  <a:cubicBezTo>
                    <a:pt x="35" y="42"/>
                    <a:pt x="35" y="42"/>
                    <a:pt x="35" y="42"/>
                  </a:cubicBezTo>
                  <a:cubicBezTo>
                    <a:pt x="35" y="41"/>
                    <a:pt x="35" y="41"/>
                    <a:pt x="35" y="41"/>
                  </a:cubicBezTo>
                  <a:cubicBezTo>
                    <a:pt x="34" y="39"/>
                    <a:pt x="34" y="39"/>
                    <a:pt x="34" y="39"/>
                  </a:cubicBezTo>
                  <a:cubicBezTo>
                    <a:pt x="34" y="39"/>
                    <a:pt x="34" y="39"/>
                    <a:pt x="34" y="39"/>
                  </a:cubicBezTo>
                  <a:cubicBezTo>
                    <a:pt x="34" y="39"/>
                    <a:pt x="34" y="39"/>
                    <a:pt x="34" y="39"/>
                  </a:cubicBezTo>
                  <a:cubicBezTo>
                    <a:pt x="34" y="37"/>
                    <a:pt x="34" y="37"/>
                    <a:pt x="34" y="37"/>
                  </a:cubicBezTo>
                  <a:cubicBezTo>
                    <a:pt x="33" y="36"/>
                    <a:pt x="33" y="36"/>
                    <a:pt x="33" y="36"/>
                  </a:cubicBezTo>
                  <a:cubicBezTo>
                    <a:pt x="32" y="35"/>
                    <a:pt x="31" y="34"/>
                    <a:pt x="30" y="33"/>
                  </a:cubicBezTo>
                  <a:cubicBezTo>
                    <a:pt x="29" y="31"/>
                    <a:pt x="29" y="31"/>
                    <a:pt x="29" y="31"/>
                  </a:cubicBezTo>
                  <a:cubicBezTo>
                    <a:pt x="28" y="30"/>
                    <a:pt x="28" y="30"/>
                    <a:pt x="28" y="30"/>
                  </a:cubicBezTo>
                  <a:cubicBezTo>
                    <a:pt x="26" y="26"/>
                    <a:pt x="26" y="26"/>
                    <a:pt x="26" y="26"/>
                  </a:cubicBezTo>
                  <a:cubicBezTo>
                    <a:pt x="24" y="24"/>
                    <a:pt x="24" y="24"/>
                    <a:pt x="24" y="24"/>
                  </a:cubicBezTo>
                  <a:cubicBezTo>
                    <a:pt x="24" y="23"/>
                    <a:pt x="24" y="23"/>
                    <a:pt x="24" y="23"/>
                  </a:cubicBezTo>
                  <a:cubicBezTo>
                    <a:pt x="22" y="21"/>
                    <a:pt x="22" y="21"/>
                    <a:pt x="22" y="21"/>
                  </a:cubicBezTo>
                  <a:cubicBezTo>
                    <a:pt x="19" y="18"/>
                    <a:pt x="19" y="18"/>
                    <a:pt x="19" y="18"/>
                  </a:cubicBezTo>
                  <a:cubicBezTo>
                    <a:pt x="19" y="17"/>
                    <a:pt x="19" y="16"/>
                    <a:pt x="18" y="16"/>
                  </a:cubicBezTo>
                  <a:cubicBezTo>
                    <a:pt x="18" y="19"/>
                    <a:pt x="18" y="20"/>
                    <a:pt x="17" y="22"/>
                  </a:cubicBezTo>
                  <a:cubicBezTo>
                    <a:pt x="15" y="25"/>
                    <a:pt x="15" y="25"/>
                    <a:pt x="15" y="25"/>
                  </a:cubicBezTo>
                  <a:cubicBezTo>
                    <a:pt x="16" y="27"/>
                    <a:pt x="16" y="27"/>
                    <a:pt x="16" y="27"/>
                  </a:cubicBezTo>
                  <a:cubicBezTo>
                    <a:pt x="15" y="29"/>
                    <a:pt x="15" y="29"/>
                    <a:pt x="15" y="29"/>
                  </a:cubicBezTo>
                  <a:cubicBezTo>
                    <a:pt x="13" y="35"/>
                    <a:pt x="13" y="35"/>
                    <a:pt x="13" y="35"/>
                  </a:cubicBezTo>
                  <a:cubicBezTo>
                    <a:pt x="12" y="37"/>
                    <a:pt x="12" y="37"/>
                    <a:pt x="12" y="37"/>
                  </a:cubicBezTo>
                  <a:cubicBezTo>
                    <a:pt x="12" y="39"/>
                    <a:pt x="12" y="39"/>
                    <a:pt x="12" y="39"/>
                  </a:cubicBezTo>
                  <a:cubicBezTo>
                    <a:pt x="10" y="42"/>
                    <a:pt x="10" y="42"/>
                    <a:pt x="10" y="42"/>
                  </a:cubicBezTo>
                  <a:cubicBezTo>
                    <a:pt x="9" y="44"/>
                    <a:pt x="9" y="44"/>
                    <a:pt x="9" y="44"/>
                  </a:cubicBezTo>
                  <a:cubicBezTo>
                    <a:pt x="9" y="46"/>
                    <a:pt x="9" y="46"/>
                    <a:pt x="9" y="46"/>
                  </a:cubicBezTo>
                  <a:cubicBezTo>
                    <a:pt x="9" y="47"/>
                    <a:pt x="8" y="49"/>
                    <a:pt x="7" y="50"/>
                  </a:cubicBezTo>
                  <a:cubicBezTo>
                    <a:pt x="8" y="52"/>
                    <a:pt x="8" y="52"/>
                    <a:pt x="8" y="52"/>
                  </a:cubicBezTo>
                  <a:cubicBezTo>
                    <a:pt x="6" y="54"/>
                    <a:pt x="4" y="55"/>
                    <a:pt x="3" y="55"/>
                  </a:cubicBezTo>
                  <a:cubicBezTo>
                    <a:pt x="2" y="55"/>
                    <a:pt x="2" y="55"/>
                    <a:pt x="1" y="54"/>
                  </a:cubicBezTo>
                  <a:cubicBezTo>
                    <a:pt x="0" y="53"/>
                    <a:pt x="0" y="53"/>
                    <a:pt x="0" y="52"/>
                  </a:cubicBezTo>
                  <a:cubicBezTo>
                    <a:pt x="0" y="51"/>
                    <a:pt x="0" y="51"/>
                    <a:pt x="0" y="51"/>
                  </a:cubicBezTo>
                  <a:cubicBezTo>
                    <a:pt x="1" y="46"/>
                    <a:pt x="2" y="44"/>
                    <a:pt x="3" y="44"/>
                  </a:cubicBezTo>
                  <a:cubicBezTo>
                    <a:pt x="3" y="44"/>
                    <a:pt x="3" y="44"/>
                    <a:pt x="3" y="44"/>
                  </a:cubicBezTo>
                  <a:cubicBezTo>
                    <a:pt x="3" y="42"/>
                    <a:pt x="3" y="42"/>
                    <a:pt x="3" y="42"/>
                  </a:cubicBezTo>
                  <a:cubicBezTo>
                    <a:pt x="3" y="40"/>
                    <a:pt x="3" y="39"/>
                    <a:pt x="5" y="38"/>
                  </a:cubicBezTo>
                  <a:cubicBezTo>
                    <a:pt x="5" y="38"/>
                    <a:pt x="5" y="38"/>
                    <a:pt x="5" y="38"/>
                  </a:cubicBezTo>
                  <a:cubicBezTo>
                    <a:pt x="5" y="36"/>
                    <a:pt x="5" y="36"/>
                    <a:pt x="5" y="36"/>
                  </a:cubicBezTo>
                  <a:cubicBezTo>
                    <a:pt x="5" y="35"/>
                    <a:pt x="5" y="35"/>
                    <a:pt x="5" y="35"/>
                  </a:cubicBezTo>
                  <a:cubicBezTo>
                    <a:pt x="5" y="34"/>
                    <a:pt x="6" y="33"/>
                    <a:pt x="6" y="32"/>
                  </a:cubicBezTo>
                  <a:cubicBezTo>
                    <a:pt x="6" y="32"/>
                    <a:pt x="6" y="32"/>
                    <a:pt x="6" y="32"/>
                  </a:cubicBezTo>
                  <a:cubicBezTo>
                    <a:pt x="7" y="29"/>
                    <a:pt x="7" y="29"/>
                    <a:pt x="7" y="29"/>
                  </a:cubicBezTo>
                  <a:cubicBezTo>
                    <a:pt x="8" y="27"/>
                    <a:pt x="8" y="27"/>
                    <a:pt x="8" y="27"/>
                  </a:cubicBezTo>
                  <a:cubicBezTo>
                    <a:pt x="9" y="22"/>
                    <a:pt x="9" y="22"/>
                    <a:pt x="9" y="22"/>
                  </a:cubicBezTo>
                  <a:cubicBezTo>
                    <a:pt x="9" y="19"/>
                    <a:pt x="9" y="19"/>
                    <a:pt x="9" y="19"/>
                  </a:cubicBezTo>
                  <a:cubicBezTo>
                    <a:pt x="10" y="18"/>
                    <a:pt x="10" y="18"/>
                    <a:pt x="10" y="18"/>
                  </a:cubicBezTo>
                  <a:cubicBezTo>
                    <a:pt x="10" y="18"/>
                    <a:pt x="10" y="18"/>
                    <a:pt x="10" y="18"/>
                  </a:cubicBezTo>
                  <a:cubicBezTo>
                    <a:pt x="10" y="14"/>
                    <a:pt x="10" y="14"/>
                    <a:pt x="10" y="14"/>
                  </a:cubicBezTo>
                  <a:cubicBezTo>
                    <a:pt x="10" y="12"/>
                    <a:pt x="10" y="12"/>
                    <a:pt x="10" y="12"/>
                  </a:cubicBezTo>
                  <a:cubicBezTo>
                    <a:pt x="11" y="11"/>
                    <a:pt x="11" y="11"/>
                    <a:pt x="11" y="11"/>
                  </a:cubicBezTo>
                  <a:cubicBezTo>
                    <a:pt x="11" y="10"/>
                    <a:pt x="11" y="10"/>
                    <a:pt x="11" y="10"/>
                  </a:cubicBezTo>
                  <a:cubicBezTo>
                    <a:pt x="9" y="7"/>
                    <a:pt x="9" y="7"/>
                    <a:pt x="9" y="7"/>
                  </a:cubicBezTo>
                  <a:cubicBezTo>
                    <a:pt x="10" y="5"/>
                    <a:pt x="10" y="5"/>
                    <a:pt x="10" y="5"/>
                  </a:cubicBezTo>
                  <a:cubicBezTo>
                    <a:pt x="10" y="5"/>
                    <a:pt x="10" y="5"/>
                    <a:pt x="10" y="5"/>
                  </a:cubicBezTo>
                  <a:cubicBezTo>
                    <a:pt x="11" y="4"/>
                    <a:pt x="11" y="4"/>
                    <a:pt x="11" y="4"/>
                  </a:cubicBezTo>
                  <a:cubicBezTo>
                    <a:pt x="11" y="3"/>
                    <a:pt x="11" y="3"/>
                    <a:pt x="11" y="3"/>
                  </a:cubicBezTo>
                  <a:cubicBezTo>
                    <a:pt x="12" y="2"/>
                    <a:pt x="12" y="2"/>
                    <a:pt x="12" y="2"/>
                  </a:cubicBezTo>
                  <a:cubicBezTo>
                    <a:pt x="13" y="2"/>
                    <a:pt x="13" y="2"/>
                    <a:pt x="13" y="2"/>
                  </a:cubicBezTo>
                  <a:cubicBezTo>
                    <a:pt x="14" y="1"/>
                    <a:pt x="14" y="1"/>
                    <a:pt x="14" y="1"/>
                  </a:cubicBezTo>
                  <a:cubicBezTo>
                    <a:pt x="16" y="1"/>
                    <a:pt x="16" y="1"/>
                    <a:pt x="16" y="1"/>
                  </a:cubicBezTo>
                  <a:cubicBezTo>
                    <a:pt x="18" y="3"/>
                    <a:pt x="18" y="3"/>
                    <a:pt x="18" y="3"/>
                  </a:cubicBezTo>
                  <a:cubicBezTo>
                    <a:pt x="18" y="4"/>
                    <a:pt x="18" y="4"/>
                    <a:pt x="18" y="4"/>
                  </a:cubicBezTo>
                  <a:cubicBezTo>
                    <a:pt x="19" y="4"/>
                    <a:pt x="19" y="4"/>
                    <a:pt x="19" y="4"/>
                  </a:cubicBezTo>
                  <a:cubicBezTo>
                    <a:pt x="20" y="7"/>
                    <a:pt x="20" y="7"/>
                    <a:pt x="20" y="7"/>
                  </a:cubicBezTo>
                  <a:cubicBezTo>
                    <a:pt x="20" y="7"/>
                    <a:pt x="20" y="7"/>
                    <a:pt x="20" y="7"/>
                  </a:cubicBezTo>
                  <a:cubicBezTo>
                    <a:pt x="21" y="9"/>
                    <a:pt x="21" y="9"/>
                    <a:pt x="21" y="9"/>
                  </a:cubicBezTo>
                  <a:cubicBezTo>
                    <a:pt x="21" y="10"/>
                    <a:pt x="21" y="10"/>
                    <a:pt x="21" y="10"/>
                  </a:cubicBezTo>
                  <a:cubicBezTo>
                    <a:pt x="22" y="10"/>
                    <a:pt x="22" y="10"/>
                    <a:pt x="22" y="10"/>
                  </a:cubicBezTo>
                  <a:cubicBezTo>
                    <a:pt x="22" y="10"/>
                    <a:pt x="22" y="10"/>
                    <a:pt x="23" y="10"/>
                  </a:cubicBezTo>
                  <a:cubicBezTo>
                    <a:pt x="23" y="10"/>
                    <a:pt x="24" y="11"/>
                    <a:pt x="24" y="11"/>
                  </a:cubicBezTo>
                  <a:cubicBezTo>
                    <a:pt x="25" y="13"/>
                    <a:pt x="25" y="13"/>
                    <a:pt x="25" y="13"/>
                  </a:cubicBezTo>
                  <a:cubicBezTo>
                    <a:pt x="26" y="14"/>
                    <a:pt x="26" y="14"/>
                    <a:pt x="26" y="14"/>
                  </a:cubicBezTo>
                  <a:cubicBezTo>
                    <a:pt x="26" y="16"/>
                    <a:pt x="26" y="16"/>
                    <a:pt x="26" y="16"/>
                  </a:cubicBezTo>
                  <a:cubicBezTo>
                    <a:pt x="31" y="20"/>
                    <a:pt x="31" y="20"/>
                    <a:pt x="31" y="20"/>
                  </a:cubicBezTo>
                  <a:cubicBezTo>
                    <a:pt x="32" y="23"/>
                    <a:pt x="32" y="23"/>
                    <a:pt x="32" y="23"/>
                  </a:cubicBezTo>
                  <a:cubicBezTo>
                    <a:pt x="33" y="24"/>
                    <a:pt x="33" y="24"/>
                    <a:pt x="33" y="24"/>
                  </a:cubicBezTo>
                  <a:cubicBezTo>
                    <a:pt x="35" y="28"/>
                    <a:pt x="35" y="28"/>
                    <a:pt x="35" y="28"/>
                  </a:cubicBezTo>
                  <a:cubicBezTo>
                    <a:pt x="38" y="34"/>
                    <a:pt x="38" y="34"/>
                    <a:pt x="38" y="34"/>
                  </a:cubicBezTo>
                  <a:cubicBezTo>
                    <a:pt x="38" y="33"/>
                    <a:pt x="38" y="33"/>
                    <a:pt x="38" y="33"/>
                  </a:cubicBezTo>
                  <a:cubicBezTo>
                    <a:pt x="38" y="33"/>
                    <a:pt x="38" y="34"/>
                    <a:pt x="39" y="34"/>
                  </a:cubicBezTo>
                  <a:cubicBezTo>
                    <a:pt x="39" y="35"/>
                    <a:pt x="39" y="35"/>
                    <a:pt x="39" y="35"/>
                  </a:cubicBezTo>
                  <a:cubicBezTo>
                    <a:pt x="40" y="35"/>
                    <a:pt x="40" y="35"/>
                    <a:pt x="40" y="35"/>
                  </a:cubicBezTo>
                  <a:cubicBezTo>
                    <a:pt x="41" y="33"/>
                    <a:pt x="41" y="33"/>
                    <a:pt x="41" y="33"/>
                  </a:cubicBezTo>
                  <a:cubicBezTo>
                    <a:pt x="43" y="31"/>
                    <a:pt x="43" y="31"/>
                    <a:pt x="43" y="31"/>
                  </a:cubicBezTo>
                  <a:cubicBezTo>
                    <a:pt x="45" y="30"/>
                    <a:pt x="45" y="29"/>
                    <a:pt x="45" y="29"/>
                  </a:cubicBezTo>
                  <a:cubicBezTo>
                    <a:pt x="45" y="28"/>
                    <a:pt x="45" y="28"/>
                    <a:pt x="45" y="28"/>
                  </a:cubicBezTo>
                  <a:cubicBezTo>
                    <a:pt x="45" y="28"/>
                    <a:pt x="45" y="28"/>
                    <a:pt x="45" y="28"/>
                  </a:cubicBezTo>
                  <a:cubicBezTo>
                    <a:pt x="46" y="28"/>
                    <a:pt x="46" y="28"/>
                    <a:pt x="46" y="28"/>
                  </a:cubicBezTo>
                  <a:cubicBezTo>
                    <a:pt x="47" y="27"/>
                    <a:pt x="47" y="27"/>
                    <a:pt x="48" y="27"/>
                  </a:cubicBezTo>
                  <a:cubicBezTo>
                    <a:pt x="48" y="26"/>
                    <a:pt x="49" y="25"/>
                    <a:pt x="50" y="24"/>
                  </a:cubicBezTo>
                  <a:cubicBezTo>
                    <a:pt x="51" y="24"/>
                    <a:pt x="51" y="24"/>
                    <a:pt x="51" y="24"/>
                  </a:cubicBezTo>
                  <a:cubicBezTo>
                    <a:pt x="51" y="23"/>
                    <a:pt x="51" y="23"/>
                    <a:pt x="51" y="23"/>
                  </a:cubicBezTo>
                  <a:cubicBezTo>
                    <a:pt x="52" y="21"/>
                    <a:pt x="53" y="20"/>
                    <a:pt x="55" y="19"/>
                  </a:cubicBezTo>
                  <a:cubicBezTo>
                    <a:pt x="55" y="18"/>
                    <a:pt x="56" y="17"/>
                    <a:pt x="58" y="16"/>
                  </a:cubicBezTo>
                  <a:cubicBezTo>
                    <a:pt x="60" y="14"/>
                    <a:pt x="60" y="14"/>
                    <a:pt x="60" y="14"/>
                  </a:cubicBezTo>
                  <a:cubicBezTo>
                    <a:pt x="60" y="12"/>
                    <a:pt x="60" y="12"/>
                    <a:pt x="60" y="12"/>
                  </a:cubicBezTo>
                  <a:cubicBezTo>
                    <a:pt x="61" y="12"/>
                    <a:pt x="61" y="12"/>
                    <a:pt x="61" y="12"/>
                  </a:cubicBezTo>
                  <a:cubicBezTo>
                    <a:pt x="62" y="11"/>
                    <a:pt x="63" y="10"/>
                    <a:pt x="63" y="9"/>
                  </a:cubicBezTo>
                  <a:cubicBezTo>
                    <a:pt x="65" y="9"/>
                    <a:pt x="65" y="9"/>
                    <a:pt x="65" y="9"/>
                  </a:cubicBezTo>
                  <a:cubicBezTo>
                    <a:pt x="65" y="9"/>
                    <a:pt x="65" y="9"/>
                    <a:pt x="65" y="9"/>
                  </a:cubicBezTo>
                  <a:cubicBezTo>
                    <a:pt x="65" y="7"/>
                    <a:pt x="65" y="7"/>
                    <a:pt x="65" y="7"/>
                  </a:cubicBezTo>
                  <a:cubicBezTo>
                    <a:pt x="64" y="5"/>
                    <a:pt x="64" y="5"/>
                    <a:pt x="64" y="5"/>
                  </a:cubicBezTo>
                  <a:cubicBezTo>
                    <a:pt x="66" y="2"/>
                    <a:pt x="66" y="2"/>
                    <a:pt x="66" y="2"/>
                  </a:cubicBezTo>
                  <a:cubicBezTo>
                    <a:pt x="66" y="0"/>
                    <a:pt x="66" y="0"/>
                    <a:pt x="66" y="0"/>
                  </a:cubicBezTo>
                  <a:cubicBezTo>
                    <a:pt x="68" y="0"/>
                    <a:pt x="69" y="0"/>
                    <a:pt x="69" y="0"/>
                  </a:cubicBezTo>
                  <a:cubicBezTo>
                    <a:pt x="69" y="0"/>
                    <a:pt x="70" y="0"/>
                    <a:pt x="72" y="1"/>
                  </a:cubicBezTo>
                  <a:cubicBezTo>
                    <a:pt x="72" y="2"/>
                    <a:pt x="72" y="2"/>
                    <a:pt x="72" y="2"/>
                  </a:cubicBezTo>
                  <a:cubicBezTo>
                    <a:pt x="73" y="2"/>
                    <a:pt x="73" y="2"/>
                    <a:pt x="73" y="2"/>
                  </a:cubicBezTo>
                  <a:cubicBezTo>
                    <a:pt x="73" y="3"/>
                    <a:pt x="73" y="3"/>
                    <a:pt x="73" y="3"/>
                  </a:cubicBezTo>
                  <a:cubicBezTo>
                    <a:pt x="74" y="4"/>
                    <a:pt x="74" y="4"/>
                    <a:pt x="74" y="4"/>
                  </a:cubicBezTo>
                  <a:cubicBezTo>
                    <a:pt x="74" y="5"/>
                    <a:pt x="74" y="5"/>
                    <a:pt x="74" y="5"/>
                  </a:cubicBezTo>
                  <a:cubicBezTo>
                    <a:pt x="75" y="5"/>
                    <a:pt x="75" y="6"/>
                    <a:pt x="75" y="6"/>
                  </a:cubicBezTo>
                  <a:cubicBezTo>
                    <a:pt x="75" y="7"/>
                    <a:pt x="75" y="7"/>
                    <a:pt x="75" y="7"/>
                  </a:cubicBezTo>
                  <a:cubicBezTo>
                    <a:pt x="75" y="9"/>
                    <a:pt x="75" y="9"/>
                    <a:pt x="75" y="9"/>
                  </a:cubicBezTo>
                  <a:cubicBezTo>
                    <a:pt x="75" y="9"/>
                    <a:pt x="75" y="10"/>
                    <a:pt x="76" y="11"/>
                  </a:cubicBezTo>
                  <a:cubicBezTo>
                    <a:pt x="76" y="11"/>
                    <a:pt x="76" y="11"/>
                    <a:pt x="76" y="11"/>
                  </a:cubicBezTo>
                  <a:cubicBezTo>
                    <a:pt x="75" y="12"/>
                    <a:pt x="75" y="12"/>
                    <a:pt x="75" y="12"/>
                  </a:cubicBezTo>
                  <a:cubicBezTo>
                    <a:pt x="76" y="12"/>
                    <a:pt x="76" y="12"/>
                    <a:pt x="76" y="12"/>
                  </a:cubicBezTo>
                  <a:cubicBezTo>
                    <a:pt x="76" y="13"/>
                    <a:pt x="76" y="13"/>
                    <a:pt x="76" y="13"/>
                  </a:cubicBezTo>
                  <a:cubicBezTo>
                    <a:pt x="77" y="15"/>
                    <a:pt x="77" y="15"/>
                    <a:pt x="77" y="15"/>
                  </a:cubicBezTo>
                  <a:cubicBezTo>
                    <a:pt x="76" y="16"/>
                    <a:pt x="76" y="16"/>
                    <a:pt x="76" y="16"/>
                  </a:cubicBezTo>
                  <a:cubicBezTo>
                    <a:pt x="76" y="18"/>
                    <a:pt x="76" y="18"/>
                    <a:pt x="76" y="18"/>
                  </a:cubicBezTo>
                  <a:cubicBezTo>
                    <a:pt x="76" y="20"/>
                    <a:pt x="76" y="20"/>
                    <a:pt x="76" y="20"/>
                  </a:cubicBezTo>
                  <a:cubicBezTo>
                    <a:pt x="76" y="22"/>
                    <a:pt x="76" y="22"/>
                    <a:pt x="76" y="22"/>
                  </a:cubicBezTo>
                  <a:cubicBezTo>
                    <a:pt x="77" y="25"/>
                    <a:pt x="77" y="25"/>
                    <a:pt x="77" y="25"/>
                  </a:cubicBezTo>
                  <a:cubicBezTo>
                    <a:pt x="77" y="27"/>
                    <a:pt x="78" y="28"/>
                    <a:pt x="78" y="29"/>
                  </a:cubicBezTo>
                  <a:cubicBezTo>
                    <a:pt x="78" y="29"/>
                    <a:pt x="77" y="30"/>
                    <a:pt x="77" y="30"/>
                  </a:cubicBezTo>
                  <a:cubicBezTo>
                    <a:pt x="77" y="31"/>
                    <a:pt x="78" y="31"/>
                    <a:pt x="78" y="32"/>
                  </a:cubicBezTo>
                  <a:cubicBezTo>
                    <a:pt x="78" y="32"/>
                    <a:pt x="77" y="33"/>
                    <a:pt x="77" y="33"/>
                  </a:cubicBezTo>
                  <a:cubicBezTo>
                    <a:pt x="77" y="34"/>
                    <a:pt x="77" y="34"/>
                    <a:pt x="77" y="34"/>
                  </a:cubicBezTo>
                  <a:cubicBezTo>
                    <a:pt x="77" y="40"/>
                    <a:pt x="77" y="40"/>
                    <a:pt x="77" y="40"/>
                  </a:cubicBezTo>
                  <a:cubicBezTo>
                    <a:pt x="78" y="43"/>
                    <a:pt x="78" y="43"/>
                    <a:pt x="78" y="43"/>
                  </a:cubicBezTo>
                  <a:cubicBezTo>
                    <a:pt x="78" y="46"/>
                    <a:pt x="78" y="46"/>
                    <a:pt x="78" y="46"/>
                  </a:cubicBezTo>
                  <a:cubicBezTo>
                    <a:pt x="79" y="47"/>
                    <a:pt x="79" y="48"/>
                    <a:pt x="79" y="48"/>
                  </a:cubicBezTo>
                  <a:cubicBezTo>
                    <a:pt x="81" y="50"/>
                    <a:pt x="83" y="51"/>
                    <a:pt x="83" y="53"/>
                  </a:cubicBezTo>
                  <a:cubicBezTo>
                    <a:pt x="82" y="54"/>
                    <a:pt x="81" y="55"/>
                    <a:pt x="79"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noEditPoints="1"/>
            </p:cNvSpPr>
            <p:nvPr userDrawn="1"/>
          </p:nvSpPr>
          <p:spPr bwMode="auto">
            <a:xfrm>
              <a:off x="266" y="409"/>
              <a:ext cx="84" cy="104"/>
            </a:xfrm>
            <a:custGeom>
              <a:avLst/>
              <a:gdLst>
                <a:gd name="T0" fmla="*/ 40 w 41"/>
                <a:gd name="T1" fmla="*/ 12 h 50"/>
                <a:gd name="T2" fmla="*/ 39 w 41"/>
                <a:gd name="T3" fmla="*/ 15 h 50"/>
                <a:gd name="T4" fmla="*/ 38 w 41"/>
                <a:gd name="T5" fmla="*/ 18 h 50"/>
                <a:gd name="T6" fmla="*/ 39 w 41"/>
                <a:gd name="T7" fmla="*/ 21 h 50"/>
                <a:gd name="T8" fmla="*/ 38 w 41"/>
                <a:gd name="T9" fmla="*/ 24 h 50"/>
                <a:gd name="T10" fmla="*/ 38 w 41"/>
                <a:gd name="T11" fmla="*/ 27 h 50"/>
                <a:gd name="T12" fmla="*/ 38 w 41"/>
                <a:gd name="T13" fmla="*/ 32 h 50"/>
                <a:gd name="T14" fmla="*/ 37 w 41"/>
                <a:gd name="T15" fmla="*/ 35 h 50"/>
                <a:gd name="T16" fmla="*/ 37 w 41"/>
                <a:gd name="T17" fmla="*/ 38 h 50"/>
                <a:gd name="T18" fmla="*/ 37 w 41"/>
                <a:gd name="T19" fmla="*/ 40 h 50"/>
                <a:gd name="T20" fmla="*/ 39 w 41"/>
                <a:gd name="T21" fmla="*/ 44 h 50"/>
                <a:gd name="T22" fmla="*/ 39 w 41"/>
                <a:gd name="T23" fmla="*/ 47 h 50"/>
                <a:gd name="T24" fmla="*/ 35 w 41"/>
                <a:gd name="T25" fmla="*/ 49 h 50"/>
                <a:gd name="T26" fmla="*/ 31 w 41"/>
                <a:gd name="T27" fmla="*/ 44 h 50"/>
                <a:gd name="T28" fmla="*/ 30 w 41"/>
                <a:gd name="T29" fmla="*/ 34 h 50"/>
                <a:gd name="T30" fmla="*/ 28 w 41"/>
                <a:gd name="T31" fmla="*/ 30 h 50"/>
                <a:gd name="T32" fmla="*/ 25 w 41"/>
                <a:gd name="T33" fmla="*/ 35 h 50"/>
                <a:gd name="T34" fmla="*/ 20 w 41"/>
                <a:gd name="T35" fmla="*/ 41 h 50"/>
                <a:gd name="T36" fmla="*/ 12 w 41"/>
                <a:gd name="T37" fmla="*/ 48 h 50"/>
                <a:gd name="T38" fmla="*/ 5 w 41"/>
                <a:gd name="T39" fmla="*/ 48 h 50"/>
                <a:gd name="T40" fmla="*/ 1 w 41"/>
                <a:gd name="T41" fmla="*/ 40 h 50"/>
                <a:gd name="T42" fmla="*/ 1 w 41"/>
                <a:gd name="T43" fmla="*/ 36 h 50"/>
                <a:gd name="T44" fmla="*/ 2 w 41"/>
                <a:gd name="T45" fmla="*/ 30 h 50"/>
                <a:gd name="T46" fmla="*/ 2 w 41"/>
                <a:gd name="T47" fmla="*/ 26 h 50"/>
                <a:gd name="T48" fmla="*/ 2 w 41"/>
                <a:gd name="T49" fmla="*/ 24 h 50"/>
                <a:gd name="T50" fmla="*/ 5 w 41"/>
                <a:gd name="T51" fmla="*/ 19 h 50"/>
                <a:gd name="T52" fmla="*/ 5 w 41"/>
                <a:gd name="T53" fmla="*/ 17 h 50"/>
                <a:gd name="T54" fmla="*/ 7 w 41"/>
                <a:gd name="T55" fmla="*/ 11 h 50"/>
                <a:gd name="T56" fmla="*/ 7 w 41"/>
                <a:gd name="T57" fmla="*/ 9 h 50"/>
                <a:gd name="T58" fmla="*/ 14 w 41"/>
                <a:gd name="T59" fmla="*/ 2 h 50"/>
                <a:gd name="T60" fmla="*/ 25 w 41"/>
                <a:gd name="T61" fmla="*/ 1 h 50"/>
                <a:gd name="T62" fmla="*/ 31 w 41"/>
                <a:gd name="T63" fmla="*/ 3 h 50"/>
                <a:gd name="T64" fmla="*/ 35 w 41"/>
                <a:gd name="T65" fmla="*/ 5 h 50"/>
                <a:gd name="T66" fmla="*/ 41 w 41"/>
                <a:gd name="T67" fmla="*/ 7 h 50"/>
                <a:gd name="T68" fmla="*/ 31 w 41"/>
                <a:gd name="T69" fmla="*/ 11 h 50"/>
                <a:gd name="T70" fmla="*/ 24 w 41"/>
                <a:gd name="T71" fmla="*/ 8 h 50"/>
                <a:gd name="T72" fmla="*/ 22 w 41"/>
                <a:gd name="T73" fmla="*/ 8 h 50"/>
                <a:gd name="T74" fmla="*/ 17 w 41"/>
                <a:gd name="T75" fmla="*/ 9 h 50"/>
                <a:gd name="T76" fmla="*/ 14 w 41"/>
                <a:gd name="T77" fmla="*/ 12 h 50"/>
                <a:gd name="T78" fmla="*/ 14 w 41"/>
                <a:gd name="T79" fmla="*/ 17 h 50"/>
                <a:gd name="T80" fmla="*/ 11 w 41"/>
                <a:gd name="T81" fmla="*/ 23 h 50"/>
                <a:gd name="T82" fmla="*/ 10 w 41"/>
                <a:gd name="T83" fmla="*/ 26 h 50"/>
                <a:gd name="T84" fmla="*/ 9 w 41"/>
                <a:gd name="T85" fmla="*/ 29 h 50"/>
                <a:gd name="T86" fmla="*/ 9 w 41"/>
                <a:gd name="T87" fmla="*/ 32 h 50"/>
                <a:gd name="T88" fmla="*/ 8 w 41"/>
                <a:gd name="T89" fmla="*/ 35 h 50"/>
                <a:gd name="T90" fmla="*/ 7 w 41"/>
                <a:gd name="T91" fmla="*/ 41 h 50"/>
                <a:gd name="T92" fmla="*/ 8 w 41"/>
                <a:gd name="T93" fmla="*/ 41 h 50"/>
                <a:gd name="T94" fmla="*/ 10 w 41"/>
                <a:gd name="T95" fmla="*/ 39 h 50"/>
                <a:gd name="T96" fmla="*/ 17 w 41"/>
                <a:gd name="T97" fmla="*/ 33 h 50"/>
                <a:gd name="T98" fmla="*/ 20 w 41"/>
                <a:gd name="T99" fmla="*/ 29 h 50"/>
                <a:gd name="T100" fmla="*/ 22 w 41"/>
                <a:gd name="T101" fmla="*/ 27 h 50"/>
                <a:gd name="T102" fmla="*/ 29 w 41"/>
                <a:gd name="T103" fmla="*/ 18 h 50"/>
                <a:gd name="T104" fmla="*/ 31 w 41"/>
                <a:gd name="T105" fmla="*/ 15 h 50"/>
                <a:gd name="T106" fmla="*/ 32 w 41"/>
                <a:gd name="T107"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50">
                  <a:moveTo>
                    <a:pt x="40" y="8"/>
                  </a:moveTo>
                  <a:cubicBezTo>
                    <a:pt x="41" y="11"/>
                    <a:pt x="41" y="11"/>
                    <a:pt x="41" y="11"/>
                  </a:cubicBezTo>
                  <a:cubicBezTo>
                    <a:pt x="40" y="12"/>
                    <a:pt x="40" y="12"/>
                    <a:pt x="40" y="12"/>
                  </a:cubicBezTo>
                  <a:cubicBezTo>
                    <a:pt x="39" y="14"/>
                    <a:pt x="39" y="14"/>
                    <a:pt x="39" y="14"/>
                  </a:cubicBezTo>
                  <a:cubicBezTo>
                    <a:pt x="39" y="15"/>
                    <a:pt x="39" y="15"/>
                    <a:pt x="39" y="15"/>
                  </a:cubicBezTo>
                  <a:cubicBezTo>
                    <a:pt x="39" y="15"/>
                    <a:pt x="39" y="15"/>
                    <a:pt x="39" y="15"/>
                  </a:cubicBezTo>
                  <a:cubicBezTo>
                    <a:pt x="39" y="16"/>
                    <a:pt x="39" y="17"/>
                    <a:pt x="39" y="17"/>
                  </a:cubicBezTo>
                  <a:cubicBezTo>
                    <a:pt x="38" y="18"/>
                    <a:pt x="38" y="18"/>
                    <a:pt x="38" y="18"/>
                  </a:cubicBezTo>
                  <a:cubicBezTo>
                    <a:pt x="38" y="18"/>
                    <a:pt x="38" y="18"/>
                    <a:pt x="38" y="18"/>
                  </a:cubicBezTo>
                  <a:cubicBezTo>
                    <a:pt x="39" y="19"/>
                    <a:pt x="39" y="19"/>
                    <a:pt x="39" y="19"/>
                  </a:cubicBezTo>
                  <a:cubicBezTo>
                    <a:pt x="39" y="20"/>
                    <a:pt x="39" y="20"/>
                    <a:pt x="39" y="20"/>
                  </a:cubicBezTo>
                  <a:cubicBezTo>
                    <a:pt x="39" y="21"/>
                    <a:pt x="39" y="21"/>
                    <a:pt x="39" y="21"/>
                  </a:cubicBezTo>
                  <a:cubicBezTo>
                    <a:pt x="38" y="22"/>
                    <a:pt x="38" y="22"/>
                    <a:pt x="38" y="22"/>
                  </a:cubicBezTo>
                  <a:cubicBezTo>
                    <a:pt x="39" y="23"/>
                    <a:pt x="39" y="23"/>
                    <a:pt x="39" y="23"/>
                  </a:cubicBezTo>
                  <a:cubicBezTo>
                    <a:pt x="38" y="24"/>
                    <a:pt x="38" y="24"/>
                    <a:pt x="38" y="24"/>
                  </a:cubicBezTo>
                  <a:cubicBezTo>
                    <a:pt x="38" y="25"/>
                    <a:pt x="38" y="25"/>
                    <a:pt x="38" y="25"/>
                  </a:cubicBezTo>
                  <a:cubicBezTo>
                    <a:pt x="39" y="26"/>
                    <a:pt x="39" y="26"/>
                    <a:pt x="39" y="26"/>
                  </a:cubicBezTo>
                  <a:cubicBezTo>
                    <a:pt x="38" y="27"/>
                    <a:pt x="38" y="27"/>
                    <a:pt x="38" y="27"/>
                  </a:cubicBezTo>
                  <a:cubicBezTo>
                    <a:pt x="38" y="28"/>
                    <a:pt x="38" y="28"/>
                    <a:pt x="38" y="28"/>
                  </a:cubicBezTo>
                  <a:cubicBezTo>
                    <a:pt x="37" y="30"/>
                    <a:pt x="37" y="30"/>
                    <a:pt x="37" y="30"/>
                  </a:cubicBezTo>
                  <a:cubicBezTo>
                    <a:pt x="38" y="32"/>
                    <a:pt x="38" y="32"/>
                    <a:pt x="38" y="32"/>
                  </a:cubicBezTo>
                  <a:cubicBezTo>
                    <a:pt x="37" y="32"/>
                    <a:pt x="37" y="32"/>
                    <a:pt x="37" y="32"/>
                  </a:cubicBezTo>
                  <a:cubicBezTo>
                    <a:pt x="38" y="33"/>
                    <a:pt x="38" y="33"/>
                    <a:pt x="38" y="33"/>
                  </a:cubicBezTo>
                  <a:cubicBezTo>
                    <a:pt x="37" y="35"/>
                    <a:pt x="37" y="35"/>
                    <a:pt x="37" y="35"/>
                  </a:cubicBezTo>
                  <a:cubicBezTo>
                    <a:pt x="36" y="36"/>
                    <a:pt x="36" y="36"/>
                    <a:pt x="36" y="36"/>
                  </a:cubicBezTo>
                  <a:cubicBezTo>
                    <a:pt x="37" y="36"/>
                    <a:pt x="37" y="36"/>
                    <a:pt x="37" y="36"/>
                  </a:cubicBezTo>
                  <a:cubicBezTo>
                    <a:pt x="37" y="38"/>
                    <a:pt x="37" y="38"/>
                    <a:pt x="37" y="38"/>
                  </a:cubicBezTo>
                  <a:cubicBezTo>
                    <a:pt x="37" y="39"/>
                    <a:pt x="37" y="39"/>
                    <a:pt x="37" y="39"/>
                  </a:cubicBezTo>
                  <a:cubicBezTo>
                    <a:pt x="37" y="39"/>
                    <a:pt x="37" y="39"/>
                    <a:pt x="37" y="40"/>
                  </a:cubicBezTo>
                  <a:cubicBezTo>
                    <a:pt x="37" y="40"/>
                    <a:pt x="37" y="40"/>
                    <a:pt x="37" y="40"/>
                  </a:cubicBezTo>
                  <a:cubicBezTo>
                    <a:pt x="38" y="40"/>
                    <a:pt x="38" y="40"/>
                    <a:pt x="38" y="40"/>
                  </a:cubicBezTo>
                  <a:cubicBezTo>
                    <a:pt x="40" y="42"/>
                    <a:pt x="40" y="42"/>
                    <a:pt x="40" y="42"/>
                  </a:cubicBezTo>
                  <a:cubicBezTo>
                    <a:pt x="39" y="44"/>
                    <a:pt x="39" y="44"/>
                    <a:pt x="39" y="44"/>
                  </a:cubicBezTo>
                  <a:cubicBezTo>
                    <a:pt x="40" y="44"/>
                    <a:pt x="40" y="44"/>
                    <a:pt x="40" y="44"/>
                  </a:cubicBezTo>
                  <a:cubicBezTo>
                    <a:pt x="40" y="44"/>
                    <a:pt x="41" y="45"/>
                    <a:pt x="41" y="46"/>
                  </a:cubicBezTo>
                  <a:cubicBezTo>
                    <a:pt x="39" y="47"/>
                    <a:pt x="39" y="47"/>
                    <a:pt x="39" y="47"/>
                  </a:cubicBezTo>
                  <a:cubicBezTo>
                    <a:pt x="39" y="48"/>
                    <a:pt x="38" y="48"/>
                    <a:pt x="37" y="49"/>
                  </a:cubicBezTo>
                  <a:cubicBezTo>
                    <a:pt x="36" y="50"/>
                    <a:pt x="36" y="50"/>
                    <a:pt x="36" y="50"/>
                  </a:cubicBezTo>
                  <a:cubicBezTo>
                    <a:pt x="35" y="49"/>
                    <a:pt x="35" y="49"/>
                    <a:pt x="35" y="49"/>
                  </a:cubicBezTo>
                  <a:cubicBezTo>
                    <a:pt x="34" y="50"/>
                    <a:pt x="34" y="50"/>
                    <a:pt x="34" y="50"/>
                  </a:cubicBezTo>
                  <a:cubicBezTo>
                    <a:pt x="31" y="46"/>
                    <a:pt x="31" y="46"/>
                    <a:pt x="31" y="46"/>
                  </a:cubicBezTo>
                  <a:cubicBezTo>
                    <a:pt x="31" y="44"/>
                    <a:pt x="31" y="44"/>
                    <a:pt x="31" y="44"/>
                  </a:cubicBezTo>
                  <a:cubicBezTo>
                    <a:pt x="30" y="43"/>
                    <a:pt x="30" y="42"/>
                    <a:pt x="30" y="41"/>
                  </a:cubicBezTo>
                  <a:cubicBezTo>
                    <a:pt x="30" y="40"/>
                    <a:pt x="30" y="40"/>
                    <a:pt x="30" y="40"/>
                  </a:cubicBezTo>
                  <a:cubicBezTo>
                    <a:pt x="30" y="34"/>
                    <a:pt x="30" y="34"/>
                    <a:pt x="30" y="34"/>
                  </a:cubicBezTo>
                  <a:cubicBezTo>
                    <a:pt x="30" y="30"/>
                    <a:pt x="30" y="30"/>
                    <a:pt x="30" y="30"/>
                  </a:cubicBezTo>
                  <a:cubicBezTo>
                    <a:pt x="30" y="27"/>
                    <a:pt x="30" y="27"/>
                    <a:pt x="30" y="27"/>
                  </a:cubicBezTo>
                  <a:cubicBezTo>
                    <a:pt x="28" y="30"/>
                    <a:pt x="28" y="30"/>
                    <a:pt x="28" y="30"/>
                  </a:cubicBezTo>
                  <a:cubicBezTo>
                    <a:pt x="27" y="33"/>
                    <a:pt x="27" y="33"/>
                    <a:pt x="27" y="33"/>
                  </a:cubicBezTo>
                  <a:cubicBezTo>
                    <a:pt x="26" y="33"/>
                    <a:pt x="26" y="33"/>
                    <a:pt x="26" y="33"/>
                  </a:cubicBezTo>
                  <a:cubicBezTo>
                    <a:pt x="25" y="35"/>
                    <a:pt x="25" y="35"/>
                    <a:pt x="25" y="35"/>
                  </a:cubicBezTo>
                  <a:cubicBezTo>
                    <a:pt x="22" y="38"/>
                    <a:pt x="22" y="38"/>
                    <a:pt x="22" y="38"/>
                  </a:cubicBezTo>
                  <a:cubicBezTo>
                    <a:pt x="22" y="39"/>
                    <a:pt x="22" y="39"/>
                    <a:pt x="22" y="39"/>
                  </a:cubicBezTo>
                  <a:cubicBezTo>
                    <a:pt x="20" y="41"/>
                    <a:pt x="20" y="41"/>
                    <a:pt x="20" y="41"/>
                  </a:cubicBezTo>
                  <a:cubicBezTo>
                    <a:pt x="19" y="42"/>
                    <a:pt x="19" y="42"/>
                    <a:pt x="19" y="42"/>
                  </a:cubicBezTo>
                  <a:cubicBezTo>
                    <a:pt x="16" y="44"/>
                    <a:pt x="16" y="44"/>
                    <a:pt x="16" y="44"/>
                  </a:cubicBezTo>
                  <a:cubicBezTo>
                    <a:pt x="12" y="48"/>
                    <a:pt x="12" y="48"/>
                    <a:pt x="12" y="48"/>
                  </a:cubicBezTo>
                  <a:cubicBezTo>
                    <a:pt x="10" y="49"/>
                    <a:pt x="10" y="49"/>
                    <a:pt x="10" y="49"/>
                  </a:cubicBezTo>
                  <a:cubicBezTo>
                    <a:pt x="9" y="50"/>
                    <a:pt x="9" y="50"/>
                    <a:pt x="9" y="50"/>
                  </a:cubicBezTo>
                  <a:cubicBezTo>
                    <a:pt x="7" y="50"/>
                    <a:pt x="6" y="49"/>
                    <a:pt x="5" y="48"/>
                  </a:cubicBezTo>
                  <a:cubicBezTo>
                    <a:pt x="2" y="46"/>
                    <a:pt x="1" y="45"/>
                    <a:pt x="0" y="41"/>
                  </a:cubicBezTo>
                  <a:cubicBezTo>
                    <a:pt x="1" y="41"/>
                    <a:pt x="1" y="41"/>
                    <a:pt x="1" y="41"/>
                  </a:cubicBezTo>
                  <a:cubicBezTo>
                    <a:pt x="1" y="40"/>
                    <a:pt x="1" y="40"/>
                    <a:pt x="1" y="40"/>
                  </a:cubicBezTo>
                  <a:cubicBezTo>
                    <a:pt x="1" y="39"/>
                    <a:pt x="1" y="39"/>
                    <a:pt x="1" y="39"/>
                  </a:cubicBezTo>
                  <a:cubicBezTo>
                    <a:pt x="0" y="38"/>
                    <a:pt x="0" y="38"/>
                    <a:pt x="0" y="38"/>
                  </a:cubicBezTo>
                  <a:cubicBezTo>
                    <a:pt x="1" y="36"/>
                    <a:pt x="1" y="36"/>
                    <a:pt x="1" y="36"/>
                  </a:cubicBezTo>
                  <a:cubicBezTo>
                    <a:pt x="1" y="34"/>
                    <a:pt x="1" y="34"/>
                    <a:pt x="1" y="34"/>
                  </a:cubicBezTo>
                  <a:cubicBezTo>
                    <a:pt x="2" y="31"/>
                    <a:pt x="2" y="31"/>
                    <a:pt x="2" y="31"/>
                  </a:cubicBezTo>
                  <a:cubicBezTo>
                    <a:pt x="2" y="31"/>
                    <a:pt x="2" y="30"/>
                    <a:pt x="2" y="30"/>
                  </a:cubicBezTo>
                  <a:cubicBezTo>
                    <a:pt x="2" y="30"/>
                    <a:pt x="2" y="29"/>
                    <a:pt x="2" y="29"/>
                  </a:cubicBezTo>
                  <a:cubicBezTo>
                    <a:pt x="2" y="29"/>
                    <a:pt x="2" y="29"/>
                    <a:pt x="2" y="28"/>
                  </a:cubicBezTo>
                  <a:cubicBezTo>
                    <a:pt x="2" y="28"/>
                    <a:pt x="2" y="27"/>
                    <a:pt x="2" y="26"/>
                  </a:cubicBezTo>
                  <a:cubicBezTo>
                    <a:pt x="3" y="26"/>
                    <a:pt x="3" y="26"/>
                    <a:pt x="3" y="26"/>
                  </a:cubicBezTo>
                  <a:cubicBezTo>
                    <a:pt x="3" y="25"/>
                    <a:pt x="2" y="25"/>
                    <a:pt x="2" y="25"/>
                  </a:cubicBezTo>
                  <a:cubicBezTo>
                    <a:pt x="2" y="24"/>
                    <a:pt x="2" y="24"/>
                    <a:pt x="2" y="24"/>
                  </a:cubicBezTo>
                  <a:cubicBezTo>
                    <a:pt x="2" y="24"/>
                    <a:pt x="2" y="23"/>
                    <a:pt x="2" y="23"/>
                  </a:cubicBezTo>
                  <a:cubicBezTo>
                    <a:pt x="2" y="22"/>
                    <a:pt x="3" y="22"/>
                    <a:pt x="4" y="21"/>
                  </a:cubicBezTo>
                  <a:cubicBezTo>
                    <a:pt x="4" y="21"/>
                    <a:pt x="4" y="20"/>
                    <a:pt x="5" y="19"/>
                  </a:cubicBezTo>
                  <a:cubicBezTo>
                    <a:pt x="4" y="19"/>
                    <a:pt x="4" y="19"/>
                    <a:pt x="4" y="19"/>
                  </a:cubicBezTo>
                  <a:cubicBezTo>
                    <a:pt x="5" y="17"/>
                    <a:pt x="5" y="17"/>
                    <a:pt x="5" y="17"/>
                  </a:cubicBezTo>
                  <a:cubicBezTo>
                    <a:pt x="5" y="17"/>
                    <a:pt x="5" y="17"/>
                    <a:pt x="5" y="17"/>
                  </a:cubicBezTo>
                  <a:cubicBezTo>
                    <a:pt x="5" y="15"/>
                    <a:pt x="6" y="14"/>
                    <a:pt x="7" y="13"/>
                  </a:cubicBezTo>
                  <a:cubicBezTo>
                    <a:pt x="7" y="11"/>
                    <a:pt x="7" y="11"/>
                    <a:pt x="7" y="11"/>
                  </a:cubicBezTo>
                  <a:cubicBezTo>
                    <a:pt x="7" y="11"/>
                    <a:pt x="7" y="11"/>
                    <a:pt x="7" y="11"/>
                  </a:cubicBezTo>
                  <a:cubicBezTo>
                    <a:pt x="7" y="11"/>
                    <a:pt x="7" y="10"/>
                    <a:pt x="7" y="10"/>
                  </a:cubicBezTo>
                  <a:cubicBezTo>
                    <a:pt x="7" y="10"/>
                    <a:pt x="7" y="10"/>
                    <a:pt x="7" y="9"/>
                  </a:cubicBezTo>
                  <a:cubicBezTo>
                    <a:pt x="7" y="9"/>
                    <a:pt x="7" y="9"/>
                    <a:pt x="7" y="9"/>
                  </a:cubicBezTo>
                  <a:cubicBezTo>
                    <a:pt x="8" y="7"/>
                    <a:pt x="10" y="5"/>
                    <a:pt x="12" y="2"/>
                  </a:cubicBezTo>
                  <a:cubicBezTo>
                    <a:pt x="13" y="3"/>
                    <a:pt x="13" y="3"/>
                    <a:pt x="13" y="3"/>
                  </a:cubicBezTo>
                  <a:cubicBezTo>
                    <a:pt x="14" y="2"/>
                    <a:pt x="14" y="2"/>
                    <a:pt x="14" y="2"/>
                  </a:cubicBezTo>
                  <a:cubicBezTo>
                    <a:pt x="14" y="2"/>
                    <a:pt x="14" y="2"/>
                    <a:pt x="14" y="2"/>
                  </a:cubicBezTo>
                  <a:cubicBezTo>
                    <a:pt x="17" y="0"/>
                    <a:pt x="17" y="0"/>
                    <a:pt x="17" y="0"/>
                  </a:cubicBezTo>
                  <a:cubicBezTo>
                    <a:pt x="25" y="1"/>
                    <a:pt x="25" y="1"/>
                    <a:pt x="25" y="1"/>
                  </a:cubicBezTo>
                  <a:cubicBezTo>
                    <a:pt x="25" y="1"/>
                    <a:pt x="25" y="1"/>
                    <a:pt x="25" y="1"/>
                  </a:cubicBezTo>
                  <a:cubicBezTo>
                    <a:pt x="28" y="2"/>
                    <a:pt x="28" y="2"/>
                    <a:pt x="28" y="2"/>
                  </a:cubicBezTo>
                  <a:cubicBezTo>
                    <a:pt x="29" y="2"/>
                    <a:pt x="30" y="2"/>
                    <a:pt x="31" y="3"/>
                  </a:cubicBezTo>
                  <a:cubicBezTo>
                    <a:pt x="31" y="3"/>
                    <a:pt x="31" y="3"/>
                    <a:pt x="31" y="2"/>
                  </a:cubicBezTo>
                  <a:cubicBezTo>
                    <a:pt x="33" y="4"/>
                    <a:pt x="33" y="4"/>
                    <a:pt x="33" y="4"/>
                  </a:cubicBezTo>
                  <a:cubicBezTo>
                    <a:pt x="35" y="5"/>
                    <a:pt x="35" y="5"/>
                    <a:pt x="35" y="5"/>
                  </a:cubicBezTo>
                  <a:cubicBezTo>
                    <a:pt x="39" y="4"/>
                    <a:pt x="39" y="4"/>
                    <a:pt x="39" y="4"/>
                  </a:cubicBezTo>
                  <a:cubicBezTo>
                    <a:pt x="40" y="6"/>
                    <a:pt x="40" y="6"/>
                    <a:pt x="40" y="6"/>
                  </a:cubicBezTo>
                  <a:cubicBezTo>
                    <a:pt x="41" y="7"/>
                    <a:pt x="41" y="7"/>
                    <a:pt x="41" y="7"/>
                  </a:cubicBezTo>
                  <a:lnTo>
                    <a:pt x="40" y="8"/>
                  </a:lnTo>
                  <a:close/>
                  <a:moveTo>
                    <a:pt x="31" y="11"/>
                  </a:moveTo>
                  <a:cubicBezTo>
                    <a:pt x="31" y="11"/>
                    <a:pt x="31" y="11"/>
                    <a:pt x="31" y="11"/>
                  </a:cubicBezTo>
                  <a:cubicBezTo>
                    <a:pt x="27" y="9"/>
                    <a:pt x="27" y="9"/>
                    <a:pt x="27" y="9"/>
                  </a:cubicBezTo>
                  <a:cubicBezTo>
                    <a:pt x="25" y="8"/>
                    <a:pt x="25" y="8"/>
                    <a:pt x="25" y="8"/>
                  </a:cubicBezTo>
                  <a:cubicBezTo>
                    <a:pt x="24" y="8"/>
                    <a:pt x="24" y="8"/>
                    <a:pt x="24" y="8"/>
                  </a:cubicBezTo>
                  <a:cubicBezTo>
                    <a:pt x="24" y="8"/>
                    <a:pt x="24" y="8"/>
                    <a:pt x="24" y="8"/>
                  </a:cubicBezTo>
                  <a:cubicBezTo>
                    <a:pt x="23" y="8"/>
                    <a:pt x="23" y="8"/>
                    <a:pt x="23" y="8"/>
                  </a:cubicBezTo>
                  <a:cubicBezTo>
                    <a:pt x="22" y="8"/>
                    <a:pt x="22" y="8"/>
                    <a:pt x="22" y="8"/>
                  </a:cubicBezTo>
                  <a:cubicBezTo>
                    <a:pt x="19" y="8"/>
                    <a:pt x="19" y="8"/>
                    <a:pt x="19" y="8"/>
                  </a:cubicBezTo>
                  <a:cubicBezTo>
                    <a:pt x="20" y="8"/>
                    <a:pt x="20" y="8"/>
                    <a:pt x="20" y="8"/>
                  </a:cubicBezTo>
                  <a:cubicBezTo>
                    <a:pt x="17" y="9"/>
                    <a:pt x="17" y="9"/>
                    <a:pt x="17" y="9"/>
                  </a:cubicBezTo>
                  <a:cubicBezTo>
                    <a:pt x="17" y="10"/>
                    <a:pt x="17" y="10"/>
                    <a:pt x="17" y="10"/>
                  </a:cubicBezTo>
                  <a:cubicBezTo>
                    <a:pt x="16" y="10"/>
                    <a:pt x="16" y="10"/>
                    <a:pt x="16" y="10"/>
                  </a:cubicBezTo>
                  <a:cubicBezTo>
                    <a:pt x="15" y="11"/>
                    <a:pt x="14" y="12"/>
                    <a:pt x="14" y="12"/>
                  </a:cubicBezTo>
                  <a:cubicBezTo>
                    <a:pt x="13" y="15"/>
                    <a:pt x="13" y="15"/>
                    <a:pt x="13" y="15"/>
                  </a:cubicBezTo>
                  <a:cubicBezTo>
                    <a:pt x="13" y="16"/>
                    <a:pt x="13" y="16"/>
                    <a:pt x="13" y="16"/>
                  </a:cubicBezTo>
                  <a:cubicBezTo>
                    <a:pt x="14" y="17"/>
                    <a:pt x="14" y="17"/>
                    <a:pt x="14" y="17"/>
                  </a:cubicBezTo>
                  <a:cubicBezTo>
                    <a:pt x="12" y="18"/>
                    <a:pt x="12" y="18"/>
                    <a:pt x="12" y="18"/>
                  </a:cubicBezTo>
                  <a:cubicBezTo>
                    <a:pt x="12" y="19"/>
                    <a:pt x="12" y="19"/>
                    <a:pt x="12" y="19"/>
                  </a:cubicBezTo>
                  <a:cubicBezTo>
                    <a:pt x="11" y="20"/>
                    <a:pt x="11" y="21"/>
                    <a:pt x="11" y="23"/>
                  </a:cubicBezTo>
                  <a:cubicBezTo>
                    <a:pt x="10" y="24"/>
                    <a:pt x="10" y="24"/>
                    <a:pt x="10" y="24"/>
                  </a:cubicBezTo>
                  <a:cubicBezTo>
                    <a:pt x="10" y="25"/>
                    <a:pt x="10" y="25"/>
                    <a:pt x="10" y="25"/>
                  </a:cubicBezTo>
                  <a:cubicBezTo>
                    <a:pt x="10" y="26"/>
                    <a:pt x="10" y="26"/>
                    <a:pt x="10" y="26"/>
                  </a:cubicBezTo>
                  <a:cubicBezTo>
                    <a:pt x="9" y="27"/>
                    <a:pt x="9" y="27"/>
                    <a:pt x="9" y="27"/>
                  </a:cubicBezTo>
                  <a:cubicBezTo>
                    <a:pt x="9" y="27"/>
                    <a:pt x="9" y="27"/>
                    <a:pt x="9" y="27"/>
                  </a:cubicBezTo>
                  <a:cubicBezTo>
                    <a:pt x="9" y="29"/>
                    <a:pt x="9" y="29"/>
                    <a:pt x="9" y="29"/>
                  </a:cubicBezTo>
                  <a:cubicBezTo>
                    <a:pt x="9" y="29"/>
                    <a:pt x="9" y="29"/>
                    <a:pt x="9" y="29"/>
                  </a:cubicBezTo>
                  <a:cubicBezTo>
                    <a:pt x="9" y="30"/>
                    <a:pt x="9" y="31"/>
                    <a:pt x="9" y="31"/>
                  </a:cubicBezTo>
                  <a:cubicBezTo>
                    <a:pt x="9" y="32"/>
                    <a:pt x="9" y="32"/>
                    <a:pt x="9" y="32"/>
                  </a:cubicBezTo>
                  <a:cubicBezTo>
                    <a:pt x="8" y="34"/>
                    <a:pt x="8" y="34"/>
                    <a:pt x="8" y="34"/>
                  </a:cubicBezTo>
                  <a:cubicBezTo>
                    <a:pt x="8" y="34"/>
                    <a:pt x="8" y="34"/>
                    <a:pt x="8" y="34"/>
                  </a:cubicBezTo>
                  <a:cubicBezTo>
                    <a:pt x="8" y="35"/>
                    <a:pt x="8" y="35"/>
                    <a:pt x="8" y="35"/>
                  </a:cubicBezTo>
                  <a:cubicBezTo>
                    <a:pt x="8" y="37"/>
                    <a:pt x="8" y="37"/>
                    <a:pt x="8" y="37"/>
                  </a:cubicBezTo>
                  <a:cubicBezTo>
                    <a:pt x="7" y="39"/>
                    <a:pt x="7" y="39"/>
                    <a:pt x="7" y="39"/>
                  </a:cubicBezTo>
                  <a:cubicBezTo>
                    <a:pt x="7" y="41"/>
                    <a:pt x="7" y="41"/>
                    <a:pt x="7" y="41"/>
                  </a:cubicBezTo>
                  <a:cubicBezTo>
                    <a:pt x="7" y="41"/>
                    <a:pt x="7" y="41"/>
                    <a:pt x="7" y="41"/>
                  </a:cubicBezTo>
                  <a:cubicBezTo>
                    <a:pt x="8" y="41"/>
                    <a:pt x="8" y="41"/>
                    <a:pt x="8" y="41"/>
                  </a:cubicBezTo>
                  <a:cubicBezTo>
                    <a:pt x="8" y="41"/>
                    <a:pt x="8" y="41"/>
                    <a:pt x="8" y="41"/>
                  </a:cubicBezTo>
                  <a:cubicBezTo>
                    <a:pt x="8" y="41"/>
                    <a:pt x="9" y="41"/>
                    <a:pt x="9" y="40"/>
                  </a:cubicBezTo>
                  <a:cubicBezTo>
                    <a:pt x="9" y="39"/>
                    <a:pt x="9" y="39"/>
                    <a:pt x="9" y="39"/>
                  </a:cubicBezTo>
                  <a:cubicBezTo>
                    <a:pt x="10" y="39"/>
                    <a:pt x="10" y="39"/>
                    <a:pt x="10" y="39"/>
                  </a:cubicBezTo>
                  <a:cubicBezTo>
                    <a:pt x="11" y="38"/>
                    <a:pt x="11" y="38"/>
                    <a:pt x="11" y="38"/>
                  </a:cubicBezTo>
                  <a:cubicBezTo>
                    <a:pt x="17" y="34"/>
                    <a:pt x="17" y="34"/>
                    <a:pt x="17" y="34"/>
                  </a:cubicBezTo>
                  <a:cubicBezTo>
                    <a:pt x="17" y="33"/>
                    <a:pt x="17" y="33"/>
                    <a:pt x="17" y="33"/>
                  </a:cubicBezTo>
                  <a:cubicBezTo>
                    <a:pt x="18" y="32"/>
                    <a:pt x="18" y="32"/>
                    <a:pt x="18" y="32"/>
                  </a:cubicBezTo>
                  <a:cubicBezTo>
                    <a:pt x="19" y="31"/>
                    <a:pt x="19" y="31"/>
                    <a:pt x="20" y="31"/>
                  </a:cubicBezTo>
                  <a:cubicBezTo>
                    <a:pt x="20" y="29"/>
                    <a:pt x="20" y="29"/>
                    <a:pt x="20" y="29"/>
                  </a:cubicBezTo>
                  <a:cubicBezTo>
                    <a:pt x="21" y="29"/>
                    <a:pt x="21" y="29"/>
                    <a:pt x="21" y="29"/>
                  </a:cubicBezTo>
                  <a:cubicBezTo>
                    <a:pt x="21" y="27"/>
                    <a:pt x="21" y="27"/>
                    <a:pt x="21" y="27"/>
                  </a:cubicBezTo>
                  <a:cubicBezTo>
                    <a:pt x="22" y="27"/>
                    <a:pt x="22" y="27"/>
                    <a:pt x="22" y="27"/>
                  </a:cubicBezTo>
                  <a:cubicBezTo>
                    <a:pt x="23" y="27"/>
                    <a:pt x="23" y="27"/>
                    <a:pt x="23" y="26"/>
                  </a:cubicBezTo>
                  <a:cubicBezTo>
                    <a:pt x="23" y="26"/>
                    <a:pt x="24" y="25"/>
                    <a:pt x="24" y="25"/>
                  </a:cubicBezTo>
                  <a:cubicBezTo>
                    <a:pt x="29" y="18"/>
                    <a:pt x="29" y="18"/>
                    <a:pt x="29" y="18"/>
                  </a:cubicBezTo>
                  <a:cubicBezTo>
                    <a:pt x="30" y="17"/>
                    <a:pt x="30" y="17"/>
                    <a:pt x="30" y="17"/>
                  </a:cubicBezTo>
                  <a:cubicBezTo>
                    <a:pt x="30" y="16"/>
                    <a:pt x="30" y="16"/>
                    <a:pt x="30" y="16"/>
                  </a:cubicBezTo>
                  <a:cubicBezTo>
                    <a:pt x="31" y="15"/>
                    <a:pt x="31" y="15"/>
                    <a:pt x="31" y="15"/>
                  </a:cubicBezTo>
                  <a:cubicBezTo>
                    <a:pt x="31" y="14"/>
                    <a:pt x="31" y="14"/>
                    <a:pt x="31" y="14"/>
                  </a:cubicBezTo>
                  <a:cubicBezTo>
                    <a:pt x="32" y="13"/>
                    <a:pt x="32" y="13"/>
                    <a:pt x="32" y="13"/>
                  </a:cubicBezTo>
                  <a:cubicBezTo>
                    <a:pt x="32" y="12"/>
                    <a:pt x="32" y="12"/>
                    <a:pt x="32" y="12"/>
                  </a:cubicBezTo>
                  <a:lnTo>
                    <a:pt x="3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5"/>
            <p:cNvSpPr>
              <a:spLocks/>
            </p:cNvSpPr>
            <p:nvPr userDrawn="1"/>
          </p:nvSpPr>
          <p:spPr bwMode="auto">
            <a:xfrm>
              <a:off x="361" y="390"/>
              <a:ext cx="80" cy="121"/>
            </a:xfrm>
            <a:custGeom>
              <a:avLst/>
              <a:gdLst>
                <a:gd name="T0" fmla="*/ 34 w 39"/>
                <a:gd name="T1" fmla="*/ 53 h 58"/>
                <a:gd name="T2" fmla="*/ 29 w 39"/>
                <a:gd name="T3" fmla="*/ 57 h 58"/>
                <a:gd name="T4" fmla="*/ 25 w 39"/>
                <a:gd name="T5" fmla="*/ 57 h 58"/>
                <a:gd name="T6" fmla="*/ 21 w 39"/>
                <a:gd name="T7" fmla="*/ 57 h 58"/>
                <a:gd name="T8" fmla="*/ 16 w 39"/>
                <a:gd name="T9" fmla="*/ 55 h 58"/>
                <a:gd name="T10" fmla="*/ 13 w 39"/>
                <a:gd name="T11" fmla="*/ 52 h 58"/>
                <a:gd name="T12" fmla="*/ 10 w 39"/>
                <a:gd name="T13" fmla="*/ 46 h 58"/>
                <a:gd name="T14" fmla="*/ 9 w 39"/>
                <a:gd name="T15" fmla="*/ 40 h 58"/>
                <a:gd name="T16" fmla="*/ 9 w 39"/>
                <a:gd name="T17" fmla="*/ 37 h 58"/>
                <a:gd name="T18" fmla="*/ 9 w 39"/>
                <a:gd name="T19" fmla="*/ 34 h 58"/>
                <a:gd name="T20" fmla="*/ 9 w 39"/>
                <a:gd name="T21" fmla="*/ 32 h 58"/>
                <a:gd name="T22" fmla="*/ 9 w 39"/>
                <a:gd name="T23" fmla="*/ 28 h 58"/>
                <a:gd name="T24" fmla="*/ 9 w 39"/>
                <a:gd name="T25" fmla="*/ 26 h 58"/>
                <a:gd name="T26" fmla="*/ 6 w 39"/>
                <a:gd name="T27" fmla="*/ 26 h 58"/>
                <a:gd name="T28" fmla="*/ 4 w 39"/>
                <a:gd name="T29" fmla="*/ 25 h 58"/>
                <a:gd name="T30" fmla="*/ 1 w 39"/>
                <a:gd name="T31" fmla="*/ 21 h 58"/>
                <a:gd name="T32" fmla="*/ 2 w 39"/>
                <a:gd name="T33" fmla="*/ 18 h 58"/>
                <a:gd name="T34" fmla="*/ 6 w 39"/>
                <a:gd name="T35" fmla="*/ 18 h 58"/>
                <a:gd name="T36" fmla="*/ 10 w 39"/>
                <a:gd name="T37" fmla="*/ 18 h 58"/>
                <a:gd name="T38" fmla="*/ 9 w 39"/>
                <a:gd name="T39" fmla="*/ 14 h 58"/>
                <a:gd name="T40" fmla="*/ 9 w 39"/>
                <a:gd name="T41" fmla="*/ 11 h 58"/>
                <a:gd name="T42" fmla="*/ 9 w 39"/>
                <a:gd name="T43" fmla="*/ 7 h 58"/>
                <a:gd name="T44" fmla="*/ 8 w 39"/>
                <a:gd name="T45" fmla="*/ 3 h 58"/>
                <a:gd name="T46" fmla="*/ 10 w 39"/>
                <a:gd name="T47" fmla="*/ 1 h 58"/>
                <a:gd name="T48" fmla="*/ 17 w 39"/>
                <a:gd name="T49" fmla="*/ 3 h 58"/>
                <a:gd name="T50" fmla="*/ 17 w 39"/>
                <a:gd name="T51" fmla="*/ 5 h 58"/>
                <a:gd name="T52" fmla="*/ 17 w 39"/>
                <a:gd name="T53" fmla="*/ 7 h 58"/>
                <a:gd name="T54" fmla="*/ 17 w 39"/>
                <a:gd name="T55" fmla="*/ 9 h 58"/>
                <a:gd name="T56" fmla="*/ 17 w 39"/>
                <a:gd name="T57" fmla="*/ 10 h 58"/>
                <a:gd name="T58" fmla="*/ 17 w 39"/>
                <a:gd name="T59" fmla="*/ 14 h 58"/>
                <a:gd name="T60" fmla="*/ 17 w 39"/>
                <a:gd name="T61" fmla="*/ 17 h 58"/>
                <a:gd name="T62" fmla="*/ 20 w 39"/>
                <a:gd name="T63" fmla="*/ 19 h 58"/>
                <a:gd name="T64" fmla="*/ 30 w 39"/>
                <a:gd name="T65" fmla="*/ 18 h 58"/>
                <a:gd name="T66" fmla="*/ 32 w 39"/>
                <a:gd name="T67" fmla="*/ 18 h 58"/>
                <a:gd name="T68" fmla="*/ 39 w 39"/>
                <a:gd name="T69" fmla="*/ 21 h 58"/>
                <a:gd name="T70" fmla="*/ 33 w 39"/>
                <a:gd name="T71" fmla="*/ 24 h 58"/>
                <a:gd name="T72" fmla="*/ 27 w 39"/>
                <a:gd name="T73" fmla="*/ 25 h 58"/>
                <a:gd name="T74" fmla="*/ 25 w 39"/>
                <a:gd name="T75" fmla="*/ 25 h 58"/>
                <a:gd name="T76" fmla="*/ 20 w 39"/>
                <a:gd name="T77" fmla="*/ 26 h 58"/>
                <a:gd name="T78" fmla="*/ 17 w 39"/>
                <a:gd name="T79" fmla="*/ 26 h 58"/>
                <a:gd name="T80" fmla="*/ 15 w 39"/>
                <a:gd name="T81" fmla="*/ 30 h 58"/>
                <a:gd name="T82" fmla="*/ 15 w 39"/>
                <a:gd name="T83" fmla="*/ 36 h 58"/>
                <a:gd name="T84" fmla="*/ 16 w 39"/>
                <a:gd name="T85" fmla="*/ 42 h 58"/>
                <a:gd name="T86" fmla="*/ 17 w 39"/>
                <a:gd name="T87" fmla="*/ 46 h 58"/>
                <a:gd name="T88" fmla="*/ 19 w 39"/>
                <a:gd name="T89" fmla="*/ 48 h 58"/>
                <a:gd name="T90" fmla="*/ 20 w 39"/>
                <a:gd name="T91" fmla="*/ 50 h 58"/>
                <a:gd name="T92" fmla="*/ 22 w 39"/>
                <a:gd name="T93" fmla="*/ 51 h 58"/>
                <a:gd name="T94" fmla="*/ 25 w 39"/>
                <a:gd name="T95" fmla="*/ 51 h 58"/>
                <a:gd name="T96" fmla="*/ 29 w 39"/>
                <a:gd name="T97" fmla="*/ 49 h 58"/>
                <a:gd name="T98" fmla="*/ 36 w 39"/>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58">
                  <a:moveTo>
                    <a:pt x="36" y="49"/>
                  </a:moveTo>
                  <a:cubicBezTo>
                    <a:pt x="36" y="51"/>
                    <a:pt x="36" y="52"/>
                    <a:pt x="34" y="53"/>
                  </a:cubicBezTo>
                  <a:cubicBezTo>
                    <a:pt x="33" y="54"/>
                    <a:pt x="32" y="55"/>
                    <a:pt x="30" y="56"/>
                  </a:cubicBezTo>
                  <a:cubicBezTo>
                    <a:pt x="29" y="57"/>
                    <a:pt x="29" y="57"/>
                    <a:pt x="29" y="57"/>
                  </a:cubicBezTo>
                  <a:cubicBezTo>
                    <a:pt x="27" y="57"/>
                    <a:pt x="27" y="57"/>
                    <a:pt x="27" y="57"/>
                  </a:cubicBezTo>
                  <a:cubicBezTo>
                    <a:pt x="25" y="57"/>
                    <a:pt x="25" y="57"/>
                    <a:pt x="25" y="57"/>
                  </a:cubicBezTo>
                  <a:cubicBezTo>
                    <a:pt x="24" y="58"/>
                    <a:pt x="23" y="58"/>
                    <a:pt x="23" y="58"/>
                  </a:cubicBezTo>
                  <a:cubicBezTo>
                    <a:pt x="22" y="58"/>
                    <a:pt x="22" y="58"/>
                    <a:pt x="21" y="57"/>
                  </a:cubicBezTo>
                  <a:cubicBezTo>
                    <a:pt x="20" y="57"/>
                    <a:pt x="20" y="57"/>
                    <a:pt x="20" y="57"/>
                  </a:cubicBezTo>
                  <a:cubicBezTo>
                    <a:pt x="16" y="55"/>
                    <a:pt x="16" y="55"/>
                    <a:pt x="16" y="55"/>
                  </a:cubicBezTo>
                  <a:cubicBezTo>
                    <a:pt x="15" y="55"/>
                    <a:pt x="15" y="55"/>
                    <a:pt x="15" y="55"/>
                  </a:cubicBezTo>
                  <a:cubicBezTo>
                    <a:pt x="13" y="52"/>
                    <a:pt x="13" y="52"/>
                    <a:pt x="13" y="52"/>
                  </a:cubicBezTo>
                  <a:cubicBezTo>
                    <a:pt x="12" y="51"/>
                    <a:pt x="12" y="51"/>
                    <a:pt x="12" y="51"/>
                  </a:cubicBezTo>
                  <a:cubicBezTo>
                    <a:pt x="10" y="46"/>
                    <a:pt x="10" y="46"/>
                    <a:pt x="10" y="46"/>
                  </a:cubicBezTo>
                  <a:cubicBezTo>
                    <a:pt x="9" y="41"/>
                    <a:pt x="9" y="41"/>
                    <a:pt x="9" y="41"/>
                  </a:cubicBezTo>
                  <a:cubicBezTo>
                    <a:pt x="9" y="40"/>
                    <a:pt x="9" y="40"/>
                    <a:pt x="9" y="40"/>
                  </a:cubicBezTo>
                  <a:cubicBezTo>
                    <a:pt x="8" y="39"/>
                    <a:pt x="8" y="39"/>
                    <a:pt x="8" y="39"/>
                  </a:cubicBezTo>
                  <a:cubicBezTo>
                    <a:pt x="9" y="37"/>
                    <a:pt x="9" y="37"/>
                    <a:pt x="9" y="37"/>
                  </a:cubicBezTo>
                  <a:cubicBezTo>
                    <a:pt x="8" y="35"/>
                    <a:pt x="8" y="35"/>
                    <a:pt x="8" y="35"/>
                  </a:cubicBezTo>
                  <a:cubicBezTo>
                    <a:pt x="9" y="34"/>
                    <a:pt x="9" y="34"/>
                    <a:pt x="9" y="34"/>
                  </a:cubicBezTo>
                  <a:cubicBezTo>
                    <a:pt x="9" y="33"/>
                    <a:pt x="9" y="33"/>
                    <a:pt x="9" y="33"/>
                  </a:cubicBezTo>
                  <a:cubicBezTo>
                    <a:pt x="9" y="32"/>
                    <a:pt x="9" y="32"/>
                    <a:pt x="9" y="32"/>
                  </a:cubicBezTo>
                  <a:cubicBezTo>
                    <a:pt x="9" y="30"/>
                    <a:pt x="9" y="30"/>
                    <a:pt x="9" y="30"/>
                  </a:cubicBezTo>
                  <a:cubicBezTo>
                    <a:pt x="9" y="28"/>
                    <a:pt x="9" y="28"/>
                    <a:pt x="9" y="28"/>
                  </a:cubicBezTo>
                  <a:cubicBezTo>
                    <a:pt x="9" y="28"/>
                    <a:pt x="9" y="28"/>
                    <a:pt x="9" y="28"/>
                  </a:cubicBezTo>
                  <a:cubicBezTo>
                    <a:pt x="9" y="26"/>
                    <a:pt x="9" y="26"/>
                    <a:pt x="9" y="26"/>
                  </a:cubicBezTo>
                  <a:cubicBezTo>
                    <a:pt x="8" y="26"/>
                    <a:pt x="8" y="26"/>
                    <a:pt x="8" y="26"/>
                  </a:cubicBezTo>
                  <a:cubicBezTo>
                    <a:pt x="6" y="26"/>
                    <a:pt x="6" y="26"/>
                    <a:pt x="6" y="26"/>
                  </a:cubicBezTo>
                  <a:cubicBezTo>
                    <a:pt x="5" y="25"/>
                    <a:pt x="5" y="25"/>
                    <a:pt x="5"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8" y="18"/>
                    <a:pt x="8" y="18"/>
                    <a:pt x="8" y="18"/>
                  </a:cubicBezTo>
                  <a:cubicBezTo>
                    <a:pt x="10" y="18"/>
                    <a:pt x="10" y="18"/>
                    <a:pt x="10" y="18"/>
                  </a:cubicBezTo>
                  <a:cubicBezTo>
                    <a:pt x="10" y="16"/>
                    <a:pt x="10" y="16"/>
                    <a:pt x="10" y="16"/>
                  </a:cubicBezTo>
                  <a:cubicBezTo>
                    <a:pt x="9" y="14"/>
                    <a:pt x="9" y="14"/>
                    <a:pt x="9" y="14"/>
                  </a:cubicBezTo>
                  <a:cubicBezTo>
                    <a:pt x="10" y="13"/>
                    <a:pt x="10" y="13"/>
                    <a:pt x="10" y="13"/>
                  </a:cubicBezTo>
                  <a:cubicBezTo>
                    <a:pt x="9" y="11"/>
                    <a:pt x="9" y="11"/>
                    <a:pt x="9" y="11"/>
                  </a:cubicBezTo>
                  <a:cubicBezTo>
                    <a:pt x="9" y="8"/>
                    <a:pt x="9" y="8"/>
                    <a:pt x="9" y="8"/>
                  </a:cubicBezTo>
                  <a:cubicBezTo>
                    <a:pt x="9" y="7"/>
                    <a:pt x="9" y="7"/>
                    <a:pt x="9" y="7"/>
                  </a:cubicBezTo>
                  <a:cubicBezTo>
                    <a:pt x="8" y="6"/>
                    <a:pt x="8" y="6"/>
                    <a:pt x="8" y="5"/>
                  </a:cubicBezTo>
                  <a:cubicBezTo>
                    <a:pt x="8" y="4"/>
                    <a:pt x="8" y="4"/>
                    <a:pt x="8" y="3"/>
                  </a:cubicBezTo>
                  <a:cubicBezTo>
                    <a:pt x="9" y="2"/>
                    <a:pt x="9" y="2"/>
                    <a:pt x="9" y="2"/>
                  </a:cubicBezTo>
                  <a:cubicBezTo>
                    <a:pt x="10" y="1"/>
                    <a:pt x="10" y="1"/>
                    <a:pt x="10" y="1"/>
                  </a:cubicBezTo>
                  <a:cubicBezTo>
                    <a:pt x="11" y="0"/>
                    <a:pt x="12" y="0"/>
                    <a:pt x="13" y="0"/>
                  </a:cubicBezTo>
                  <a:cubicBezTo>
                    <a:pt x="16" y="0"/>
                    <a:pt x="17" y="1"/>
                    <a:pt x="17" y="3"/>
                  </a:cubicBezTo>
                  <a:cubicBezTo>
                    <a:pt x="16" y="4"/>
                    <a:pt x="16" y="4"/>
                    <a:pt x="16" y="4"/>
                  </a:cubicBezTo>
                  <a:cubicBezTo>
                    <a:pt x="17" y="4"/>
                    <a:pt x="17" y="5"/>
                    <a:pt x="17" y="5"/>
                  </a:cubicBezTo>
                  <a:cubicBezTo>
                    <a:pt x="17" y="6"/>
                    <a:pt x="17" y="6"/>
                    <a:pt x="17" y="6"/>
                  </a:cubicBezTo>
                  <a:cubicBezTo>
                    <a:pt x="17" y="7"/>
                    <a:pt x="17" y="7"/>
                    <a:pt x="17" y="7"/>
                  </a:cubicBezTo>
                  <a:cubicBezTo>
                    <a:pt x="17" y="7"/>
                    <a:pt x="17" y="7"/>
                    <a:pt x="17" y="7"/>
                  </a:cubicBezTo>
                  <a:cubicBezTo>
                    <a:pt x="17" y="9"/>
                    <a:pt x="17" y="9"/>
                    <a:pt x="17" y="9"/>
                  </a:cubicBezTo>
                  <a:cubicBezTo>
                    <a:pt x="17" y="9"/>
                    <a:pt x="17" y="9"/>
                    <a:pt x="17" y="9"/>
                  </a:cubicBezTo>
                  <a:cubicBezTo>
                    <a:pt x="17" y="10"/>
                    <a:pt x="17" y="10"/>
                    <a:pt x="17" y="10"/>
                  </a:cubicBezTo>
                  <a:cubicBezTo>
                    <a:pt x="16" y="12"/>
                    <a:pt x="16" y="12"/>
                    <a:pt x="16" y="12"/>
                  </a:cubicBezTo>
                  <a:cubicBezTo>
                    <a:pt x="17" y="14"/>
                    <a:pt x="17" y="14"/>
                    <a:pt x="17" y="14"/>
                  </a:cubicBezTo>
                  <a:cubicBezTo>
                    <a:pt x="16" y="16"/>
                    <a:pt x="16" y="16"/>
                    <a:pt x="16" y="16"/>
                  </a:cubicBezTo>
                  <a:cubicBezTo>
                    <a:pt x="17" y="17"/>
                    <a:pt x="17" y="17"/>
                    <a:pt x="17" y="17"/>
                  </a:cubicBezTo>
                  <a:cubicBezTo>
                    <a:pt x="16" y="19"/>
                    <a:pt x="16" y="19"/>
                    <a:pt x="16" y="19"/>
                  </a:cubicBezTo>
                  <a:cubicBezTo>
                    <a:pt x="20" y="19"/>
                    <a:pt x="20" y="19"/>
                    <a:pt x="20" y="19"/>
                  </a:cubicBezTo>
                  <a:cubicBezTo>
                    <a:pt x="25" y="19"/>
                    <a:pt x="25" y="19"/>
                    <a:pt x="25" y="19"/>
                  </a:cubicBezTo>
                  <a:cubicBezTo>
                    <a:pt x="30" y="18"/>
                    <a:pt x="30" y="18"/>
                    <a:pt x="30" y="18"/>
                  </a:cubicBezTo>
                  <a:cubicBezTo>
                    <a:pt x="31" y="18"/>
                    <a:pt x="31" y="18"/>
                    <a:pt x="31" y="18"/>
                  </a:cubicBezTo>
                  <a:cubicBezTo>
                    <a:pt x="32" y="18"/>
                    <a:pt x="32" y="18"/>
                    <a:pt x="32" y="18"/>
                  </a:cubicBezTo>
                  <a:cubicBezTo>
                    <a:pt x="36" y="18"/>
                    <a:pt x="36" y="18"/>
                    <a:pt x="36" y="18"/>
                  </a:cubicBezTo>
                  <a:cubicBezTo>
                    <a:pt x="38" y="18"/>
                    <a:pt x="39" y="19"/>
                    <a:pt x="39" y="21"/>
                  </a:cubicBezTo>
                  <a:cubicBezTo>
                    <a:pt x="39" y="22"/>
                    <a:pt x="38" y="22"/>
                    <a:pt x="37" y="22"/>
                  </a:cubicBezTo>
                  <a:cubicBezTo>
                    <a:pt x="36" y="23"/>
                    <a:pt x="35" y="23"/>
                    <a:pt x="33" y="24"/>
                  </a:cubicBezTo>
                  <a:cubicBezTo>
                    <a:pt x="31" y="23"/>
                    <a:pt x="31" y="23"/>
                    <a:pt x="31" y="23"/>
                  </a:cubicBezTo>
                  <a:cubicBezTo>
                    <a:pt x="30" y="24"/>
                    <a:pt x="29"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20" y="26"/>
                    <a:pt x="19" y="26"/>
                    <a:pt x="18" y="26"/>
                  </a:cubicBezTo>
                  <a:cubicBezTo>
                    <a:pt x="18" y="26"/>
                    <a:pt x="17" y="26"/>
                    <a:pt x="17" y="26"/>
                  </a:cubicBezTo>
                  <a:cubicBezTo>
                    <a:pt x="17" y="26"/>
                    <a:pt x="16" y="26"/>
                    <a:pt x="16" y="26"/>
                  </a:cubicBezTo>
                  <a:cubicBezTo>
                    <a:pt x="15" y="30"/>
                    <a:pt x="15" y="30"/>
                    <a:pt x="15" y="30"/>
                  </a:cubicBezTo>
                  <a:cubicBezTo>
                    <a:pt x="16" y="33"/>
                    <a:pt x="16" y="33"/>
                    <a:pt x="16" y="33"/>
                  </a:cubicBezTo>
                  <a:cubicBezTo>
                    <a:pt x="15" y="36"/>
                    <a:pt x="15" y="36"/>
                    <a:pt x="15" y="36"/>
                  </a:cubicBezTo>
                  <a:cubicBezTo>
                    <a:pt x="15" y="40"/>
                    <a:pt x="15" y="40"/>
                    <a:pt x="15" y="40"/>
                  </a:cubicBezTo>
                  <a:cubicBezTo>
                    <a:pt x="16" y="42"/>
                    <a:pt x="16" y="42"/>
                    <a:pt x="16" y="42"/>
                  </a:cubicBezTo>
                  <a:cubicBezTo>
                    <a:pt x="16" y="43"/>
                    <a:pt x="16" y="43"/>
                    <a:pt x="16" y="43"/>
                  </a:cubicBezTo>
                  <a:cubicBezTo>
                    <a:pt x="17" y="46"/>
                    <a:pt x="17" y="46"/>
                    <a:pt x="17" y="46"/>
                  </a:cubicBezTo>
                  <a:cubicBezTo>
                    <a:pt x="17" y="47"/>
                    <a:pt x="17" y="47"/>
                    <a:pt x="17" y="47"/>
                  </a:cubicBezTo>
                  <a:cubicBezTo>
                    <a:pt x="17" y="48"/>
                    <a:pt x="18"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3" y="51"/>
                    <a:pt x="23" y="51"/>
                    <a:pt x="23" y="51"/>
                  </a:cubicBezTo>
                  <a:cubicBezTo>
                    <a:pt x="24" y="51"/>
                    <a:pt x="25" y="51"/>
                    <a:pt x="25" y="51"/>
                  </a:cubicBezTo>
                  <a:cubicBezTo>
                    <a:pt x="27" y="50"/>
                    <a:pt x="27" y="49"/>
                    <a:pt x="29" y="49"/>
                  </a:cubicBezTo>
                  <a:cubicBezTo>
                    <a:pt x="29" y="49"/>
                    <a:pt x="29" y="49"/>
                    <a:pt x="29" y="49"/>
                  </a:cubicBezTo>
                  <a:cubicBezTo>
                    <a:pt x="30" y="48"/>
                    <a:pt x="31" y="47"/>
                    <a:pt x="33"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6"/>
            <p:cNvSpPr>
              <a:spLocks/>
            </p:cNvSpPr>
            <p:nvPr userDrawn="1"/>
          </p:nvSpPr>
          <p:spPr bwMode="auto">
            <a:xfrm>
              <a:off x="435" y="390"/>
              <a:ext cx="79" cy="121"/>
            </a:xfrm>
            <a:custGeom>
              <a:avLst/>
              <a:gdLst>
                <a:gd name="T0" fmla="*/ 33 w 38"/>
                <a:gd name="T1" fmla="*/ 53 h 58"/>
                <a:gd name="T2" fmla="*/ 28 w 38"/>
                <a:gd name="T3" fmla="*/ 57 h 58"/>
                <a:gd name="T4" fmla="*/ 25 w 38"/>
                <a:gd name="T5" fmla="*/ 57 h 58"/>
                <a:gd name="T6" fmla="*/ 21 w 38"/>
                <a:gd name="T7" fmla="*/ 57 h 58"/>
                <a:gd name="T8" fmla="*/ 16 w 38"/>
                <a:gd name="T9" fmla="*/ 55 h 58"/>
                <a:gd name="T10" fmla="*/ 13 w 38"/>
                <a:gd name="T11" fmla="*/ 52 h 58"/>
                <a:gd name="T12" fmla="*/ 9 w 38"/>
                <a:gd name="T13" fmla="*/ 46 h 58"/>
                <a:gd name="T14" fmla="*/ 9 w 38"/>
                <a:gd name="T15" fmla="*/ 40 h 58"/>
                <a:gd name="T16" fmla="*/ 8 w 38"/>
                <a:gd name="T17" fmla="*/ 37 h 58"/>
                <a:gd name="T18" fmla="*/ 9 w 38"/>
                <a:gd name="T19" fmla="*/ 34 h 58"/>
                <a:gd name="T20" fmla="*/ 8 w 38"/>
                <a:gd name="T21" fmla="*/ 32 h 58"/>
                <a:gd name="T22" fmla="*/ 8 w 38"/>
                <a:gd name="T23" fmla="*/ 28 h 58"/>
                <a:gd name="T24" fmla="*/ 9 w 38"/>
                <a:gd name="T25" fmla="*/ 26 h 58"/>
                <a:gd name="T26" fmla="*/ 6 w 38"/>
                <a:gd name="T27" fmla="*/ 26 h 58"/>
                <a:gd name="T28" fmla="*/ 4 w 38"/>
                <a:gd name="T29" fmla="*/ 25 h 58"/>
                <a:gd name="T30" fmla="*/ 1 w 38"/>
                <a:gd name="T31" fmla="*/ 21 h 58"/>
                <a:gd name="T32" fmla="*/ 2 w 38"/>
                <a:gd name="T33" fmla="*/ 18 h 58"/>
                <a:gd name="T34" fmla="*/ 6 w 38"/>
                <a:gd name="T35" fmla="*/ 18 h 58"/>
                <a:gd name="T36" fmla="*/ 10 w 38"/>
                <a:gd name="T37" fmla="*/ 18 h 58"/>
                <a:gd name="T38" fmla="*/ 8 w 38"/>
                <a:gd name="T39" fmla="*/ 14 h 58"/>
                <a:gd name="T40" fmla="*/ 9 w 38"/>
                <a:gd name="T41" fmla="*/ 11 h 58"/>
                <a:gd name="T42" fmla="*/ 8 w 38"/>
                <a:gd name="T43" fmla="*/ 7 h 58"/>
                <a:gd name="T44" fmla="*/ 8 w 38"/>
                <a:gd name="T45" fmla="*/ 3 h 58"/>
                <a:gd name="T46" fmla="*/ 9 w 38"/>
                <a:gd name="T47" fmla="*/ 1 h 58"/>
                <a:gd name="T48" fmla="*/ 16 w 38"/>
                <a:gd name="T49" fmla="*/ 3 h 58"/>
                <a:gd name="T50" fmla="*/ 17 w 38"/>
                <a:gd name="T51" fmla="*/ 5 h 58"/>
                <a:gd name="T52" fmla="*/ 16 w 38"/>
                <a:gd name="T53" fmla="*/ 7 h 58"/>
                <a:gd name="T54" fmla="*/ 17 w 38"/>
                <a:gd name="T55" fmla="*/ 9 h 58"/>
                <a:gd name="T56" fmla="*/ 17 w 38"/>
                <a:gd name="T57" fmla="*/ 10 h 58"/>
                <a:gd name="T58" fmla="*/ 16 w 38"/>
                <a:gd name="T59" fmla="*/ 14 h 58"/>
                <a:gd name="T60" fmla="*/ 17 w 38"/>
                <a:gd name="T61" fmla="*/ 17 h 58"/>
                <a:gd name="T62" fmla="*/ 19 w 38"/>
                <a:gd name="T63" fmla="*/ 19 h 58"/>
                <a:gd name="T64" fmla="*/ 29 w 38"/>
                <a:gd name="T65" fmla="*/ 18 h 58"/>
                <a:gd name="T66" fmla="*/ 31 w 38"/>
                <a:gd name="T67" fmla="*/ 18 h 58"/>
                <a:gd name="T68" fmla="*/ 38 w 38"/>
                <a:gd name="T69" fmla="*/ 21 h 58"/>
                <a:gd name="T70" fmla="*/ 33 w 38"/>
                <a:gd name="T71" fmla="*/ 24 h 58"/>
                <a:gd name="T72" fmla="*/ 27 w 38"/>
                <a:gd name="T73" fmla="*/ 25 h 58"/>
                <a:gd name="T74" fmla="*/ 25 w 38"/>
                <a:gd name="T75" fmla="*/ 25 h 58"/>
                <a:gd name="T76" fmla="*/ 20 w 38"/>
                <a:gd name="T77" fmla="*/ 26 h 58"/>
                <a:gd name="T78" fmla="*/ 17 w 38"/>
                <a:gd name="T79" fmla="*/ 26 h 58"/>
                <a:gd name="T80" fmla="*/ 15 w 38"/>
                <a:gd name="T81" fmla="*/ 30 h 58"/>
                <a:gd name="T82" fmla="*/ 15 w 38"/>
                <a:gd name="T83" fmla="*/ 36 h 58"/>
                <a:gd name="T84" fmla="*/ 15 w 38"/>
                <a:gd name="T85" fmla="*/ 42 h 58"/>
                <a:gd name="T86" fmla="*/ 17 w 38"/>
                <a:gd name="T87" fmla="*/ 46 h 58"/>
                <a:gd name="T88" fmla="*/ 19 w 38"/>
                <a:gd name="T89" fmla="*/ 48 h 58"/>
                <a:gd name="T90" fmla="*/ 20 w 38"/>
                <a:gd name="T91" fmla="*/ 50 h 58"/>
                <a:gd name="T92" fmla="*/ 22 w 38"/>
                <a:gd name="T93" fmla="*/ 51 h 58"/>
                <a:gd name="T94" fmla="*/ 25 w 38"/>
                <a:gd name="T95" fmla="*/ 51 h 58"/>
                <a:gd name="T96" fmla="*/ 29 w 38"/>
                <a:gd name="T97" fmla="*/ 49 h 58"/>
                <a:gd name="T98" fmla="*/ 36 w 38"/>
                <a:gd name="T9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 h="58">
                  <a:moveTo>
                    <a:pt x="36" y="49"/>
                  </a:moveTo>
                  <a:cubicBezTo>
                    <a:pt x="36" y="51"/>
                    <a:pt x="35" y="52"/>
                    <a:pt x="33" y="53"/>
                  </a:cubicBezTo>
                  <a:cubicBezTo>
                    <a:pt x="33" y="54"/>
                    <a:pt x="32" y="55"/>
                    <a:pt x="30" y="56"/>
                  </a:cubicBezTo>
                  <a:cubicBezTo>
                    <a:pt x="28" y="57"/>
                    <a:pt x="28" y="57"/>
                    <a:pt x="28" y="57"/>
                  </a:cubicBezTo>
                  <a:cubicBezTo>
                    <a:pt x="27" y="57"/>
                    <a:pt x="27" y="57"/>
                    <a:pt x="27" y="57"/>
                  </a:cubicBezTo>
                  <a:cubicBezTo>
                    <a:pt x="25" y="57"/>
                    <a:pt x="25" y="57"/>
                    <a:pt x="25" y="57"/>
                  </a:cubicBezTo>
                  <a:cubicBezTo>
                    <a:pt x="24" y="58"/>
                    <a:pt x="23" y="58"/>
                    <a:pt x="22" y="58"/>
                  </a:cubicBezTo>
                  <a:cubicBezTo>
                    <a:pt x="22" y="58"/>
                    <a:pt x="21" y="58"/>
                    <a:pt x="21" y="57"/>
                  </a:cubicBezTo>
                  <a:cubicBezTo>
                    <a:pt x="19" y="57"/>
                    <a:pt x="19" y="57"/>
                    <a:pt x="19" y="57"/>
                  </a:cubicBezTo>
                  <a:cubicBezTo>
                    <a:pt x="16" y="55"/>
                    <a:pt x="16" y="55"/>
                    <a:pt x="16" y="55"/>
                  </a:cubicBezTo>
                  <a:cubicBezTo>
                    <a:pt x="15" y="55"/>
                    <a:pt x="15" y="55"/>
                    <a:pt x="15" y="55"/>
                  </a:cubicBezTo>
                  <a:cubicBezTo>
                    <a:pt x="13" y="52"/>
                    <a:pt x="13" y="52"/>
                    <a:pt x="13" y="52"/>
                  </a:cubicBezTo>
                  <a:cubicBezTo>
                    <a:pt x="12" y="51"/>
                    <a:pt x="12" y="51"/>
                    <a:pt x="12" y="51"/>
                  </a:cubicBezTo>
                  <a:cubicBezTo>
                    <a:pt x="9" y="46"/>
                    <a:pt x="9" y="46"/>
                    <a:pt x="9" y="46"/>
                  </a:cubicBezTo>
                  <a:cubicBezTo>
                    <a:pt x="8" y="41"/>
                    <a:pt x="8" y="41"/>
                    <a:pt x="8" y="41"/>
                  </a:cubicBezTo>
                  <a:cubicBezTo>
                    <a:pt x="9" y="40"/>
                    <a:pt x="9" y="40"/>
                    <a:pt x="9" y="40"/>
                  </a:cubicBezTo>
                  <a:cubicBezTo>
                    <a:pt x="8" y="39"/>
                    <a:pt x="8" y="39"/>
                    <a:pt x="8" y="39"/>
                  </a:cubicBezTo>
                  <a:cubicBezTo>
                    <a:pt x="8" y="37"/>
                    <a:pt x="8" y="37"/>
                    <a:pt x="8" y="37"/>
                  </a:cubicBezTo>
                  <a:cubicBezTo>
                    <a:pt x="8" y="35"/>
                    <a:pt x="8" y="35"/>
                    <a:pt x="8" y="35"/>
                  </a:cubicBezTo>
                  <a:cubicBezTo>
                    <a:pt x="9" y="34"/>
                    <a:pt x="9" y="34"/>
                    <a:pt x="9" y="34"/>
                  </a:cubicBezTo>
                  <a:cubicBezTo>
                    <a:pt x="9" y="33"/>
                    <a:pt x="9" y="33"/>
                    <a:pt x="9" y="33"/>
                  </a:cubicBezTo>
                  <a:cubicBezTo>
                    <a:pt x="8" y="32"/>
                    <a:pt x="8" y="32"/>
                    <a:pt x="8" y="32"/>
                  </a:cubicBezTo>
                  <a:cubicBezTo>
                    <a:pt x="9" y="30"/>
                    <a:pt x="9" y="30"/>
                    <a:pt x="9" y="30"/>
                  </a:cubicBezTo>
                  <a:cubicBezTo>
                    <a:pt x="8" y="28"/>
                    <a:pt x="8" y="28"/>
                    <a:pt x="8" y="28"/>
                  </a:cubicBezTo>
                  <a:cubicBezTo>
                    <a:pt x="9" y="28"/>
                    <a:pt x="9" y="28"/>
                    <a:pt x="9" y="28"/>
                  </a:cubicBezTo>
                  <a:cubicBezTo>
                    <a:pt x="9" y="26"/>
                    <a:pt x="9" y="26"/>
                    <a:pt x="9" y="26"/>
                  </a:cubicBezTo>
                  <a:cubicBezTo>
                    <a:pt x="8" y="26"/>
                    <a:pt x="8" y="26"/>
                    <a:pt x="8" y="26"/>
                  </a:cubicBezTo>
                  <a:cubicBezTo>
                    <a:pt x="6" y="26"/>
                    <a:pt x="6" y="26"/>
                    <a:pt x="6" y="26"/>
                  </a:cubicBezTo>
                  <a:cubicBezTo>
                    <a:pt x="4" y="25"/>
                    <a:pt x="4" y="25"/>
                    <a:pt x="4" y="25"/>
                  </a:cubicBezTo>
                  <a:cubicBezTo>
                    <a:pt x="4" y="25"/>
                    <a:pt x="4" y="25"/>
                    <a:pt x="4" y="25"/>
                  </a:cubicBezTo>
                  <a:cubicBezTo>
                    <a:pt x="2" y="25"/>
                    <a:pt x="1" y="24"/>
                    <a:pt x="1" y="22"/>
                  </a:cubicBezTo>
                  <a:cubicBezTo>
                    <a:pt x="1" y="21"/>
                    <a:pt x="1" y="21"/>
                    <a:pt x="1" y="21"/>
                  </a:cubicBezTo>
                  <a:cubicBezTo>
                    <a:pt x="0" y="20"/>
                    <a:pt x="0" y="20"/>
                    <a:pt x="0" y="20"/>
                  </a:cubicBezTo>
                  <a:cubicBezTo>
                    <a:pt x="2" y="18"/>
                    <a:pt x="2" y="18"/>
                    <a:pt x="2" y="18"/>
                  </a:cubicBezTo>
                  <a:cubicBezTo>
                    <a:pt x="4" y="18"/>
                    <a:pt x="4" y="18"/>
                    <a:pt x="4" y="18"/>
                  </a:cubicBezTo>
                  <a:cubicBezTo>
                    <a:pt x="6" y="18"/>
                    <a:pt x="6" y="18"/>
                    <a:pt x="6" y="18"/>
                  </a:cubicBezTo>
                  <a:cubicBezTo>
                    <a:pt x="7" y="18"/>
                    <a:pt x="7" y="18"/>
                    <a:pt x="7" y="18"/>
                  </a:cubicBezTo>
                  <a:cubicBezTo>
                    <a:pt x="10" y="18"/>
                    <a:pt x="10" y="18"/>
                    <a:pt x="10" y="18"/>
                  </a:cubicBezTo>
                  <a:cubicBezTo>
                    <a:pt x="10" y="16"/>
                    <a:pt x="10" y="16"/>
                    <a:pt x="10" y="16"/>
                  </a:cubicBezTo>
                  <a:cubicBezTo>
                    <a:pt x="8" y="14"/>
                    <a:pt x="8" y="14"/>
                    <a:pt x="8" y="14"/>
                  </a:cubicBezTo>
                  <a:cubicBezTo>
                    <a:pt x="10" y="13"/>
                    <a:pt x="10" y="13"/>
                    <a:pt x="10" y="13"/>
                  </a:cubicBezTo>
                  <a:cubicBezTo>
                    <a:pt x="9" y="11"/>
                    <a:pt x="9" y="11"/>
                    <a:pt x="9" y="11"/>
                  </a:cubicBezTo>
                  <a:cubicBezTo>
                    <a:pt x="9" y="8"/>
                    <a:pt x="9" y="8"/>
                    <a:pt x="9" y="8"/>
                  </a:cubicBezTo>
                  <a:cubicBezTo>
                    <a:pt x="8" y="7"/>
                    <a:pt x="8" y="7"/>
                    <a:pt x="8" y="7"/>
                  </a:cubicBezTo>
                  <a:cubicBezTo>
                    <a:pt x="8" y="6"/>
                    <a:pt x="8" y="6"/>
                    <a:pt x="8" y="5"/>
                  </a:cubicBezTo>
                  <a:cubicBezTo>
                    <a:pt x="8" y="4"/>
                    <a:pt x="8" y="4"/>
                    <a:pt x="8" y="3"/>
                  </a:cubicBezTo>
                  <a:cubicBezTo>
                    <a:pt x="8" y="2"/>
                    <a:pt x="8" y="2"/>
                    <a:pt x="8" y="2"/>
                  </a:cubicBezTo>
                  <a:cubicBezTo>
                    <a:pt x="9" y="1"/>
                    <a:pt x="9" y="1"/>
                    <a:pt x="9" y="1"/>
                  </a:cubicBezTo>
                  <a:cubicBezTo>
                    <a:pt x="11" y="0"/>
                    <a:pt x="12" y="0"/>
                    <a:pt x="13" y="0"/>
                  </a:cubicBezTo>
                  <a:cubicBezTo>
                    <a:pt x="15" y="0"/>
                    <a:pt x="16" y="1"/>
                    <a:pt x="16" y="3"/>
                  </a:cubicBezTo>
                  <a:cubicBezTo>
                    <a:pt x="16" y="4"/>
                    <a:pt x="16" y="4"/>
                    <a:pt x="16" y="4"/>
                  </a:cubicBezTo>
                  <a:cubicBezTo>
                    <a:pt x="17" y="4"/>
                    <a:pt x="17" y="5"/>
                    <a:pt x="17" y="5"/>
                  </a:cubicBezTo>
                  <a:cubicBezTo>
                    <a:pt x="17" y="6"/>
                    <a:pt x="17" y="6"/>
                    <a:pt x="17" y="6"/>
                  </a:cubicBezTo>
                  <a:cubicBezTo>
                    <a:pt x="16" y="7"/>
                    <a:pt x="16" y="7"/>
                    <a:pt x="16" y="7"/>
                  </a:cubicBezTo>
                  <a:cubicBezTo>
                    <a:pt x="16" y="7"/>
                    <a:pt x="16" y="7"/>
                    <a:pt x="16" y="7"/>
                  </a:cubicBezTo>
                  <a:cubicBezTo>
                    <a:pt x="17" y="9"/>
                    <a:pt x="17" y="9"/>
                    <a:pt x="17" y="9"/>
                  </a:cubicBezTo>
                  <a:cubicBezTo>
                    <a:pt x="17" y="9"/>
                    <a:pt x="17" y="9"/>
                    <a:pt x="17" y="9"/>
                  </a:cubicBezTo>
                  <a:cubicBezTo>
                    <a:pt x="17" y="10"/>
                    <a:pt x="17" y="10"/>
                    <a:pt x="17" y="10"/>
                  </a:cubicBezTo>
                  <a:cubicBezTo>
                    <a:pt x="16" y="12"/>
                    <a:pt x="16" y="12"/>
                    <a:pt x="16" y="12"/>
                  </a:cubicBezTo>
                  <a:cubicBezTo>
                    <a:pt x="16" y="14"/>
                    <a:pt x="16" y="14"/>
                    <a:pt x="16" y="14"/>
                  </a:cubicBezTo>
                  <a:cubicBezTo>
                    <a:pt x="16" y="16"/>
                    <a:pt x="16" y="16"/>
                    <a:pt x="16" y="16"/>
                  </a:cubicBezTo>
                  <a:cubicBezTo>
                    <a:pt x="17" y="17"/>
                    <a:pt x="17" y="17"/>
                    <a:pt x="17" y="17"/>
                  </a:cubicBezTo>
                  <a:cubicBezTo>
                    <a:pt x="16" y="19"/>
                    <a:pt x="16" y="19"/>
                    <a:pt x="16" y="19"/>
                  </a:cubicBezTo>
                  <a:cubicBezTo>
                    <a:pt x="19" y="19"/>
                    <a:pt x="19" y="19"/>
                    <a:pt x="19" y="19"/>
                  </a:cubicBezTo>
                  <a:cubicBezTo>
                    <a:pt x="25" y="19"/>
                    <a:pt x="25" y="19"/>
                    <a:pt x="25" y="19"/>
                  </a:cubicBezTo>
                  <a:cubicBezTo>
                    <a:pt x="29" y="18"/>
                    <a:pt x="29" y="18"/>
                    <a:pt x="29" y="18"/>
                  </a:cubicBezTo>
                  <a:cubicBezTo>
                    <a:pt x="31" y="18"/>
                    <a:pt x="31" y="18"/>
                    <a:pt x="31" y="18"/>
                  </a:cubicBezTo>
                  <a:cubicBezTo>
                    <a:pt x="31" y="18"/>
                    <a:pt x="31" y="18"/>
                    <a:pt x="31" y="18"/>
                  </a:cubicBezTo>
                  <a:cubicBezTo>
                    <a:pt x="35" y="18"/>
                    <a:pt x="35" y="18"/>
                    <a:pt x="35" y="18"/>
                  </a:cubicBezTo>
                  <a:cubicBezTo>
                    <a:pt x="37" y="18"/>
                    <a:pt x="38" y="19"/>
                    <a:pt x="38" y="21"/>
                  </a:cubicBezTo>
                  <a:cubicBezTo>
                    <a:pt x="38" y="22"/>
                    <a:pt x="38" y="22"/>
                    <a:pt x="37" y="22"/>
                  </a:cubicBezTo>
                  <a:cubicBezTo>
                    <a:pt x="36" y="23"/>
                    <a:pt x="34" y="23"/>
                    <a:pt x="33" y="24"/>
                  </a:cubicBezTo>
                  <a:cubicBezTo>
                    <a:pt x="31" y="23"/>
                    <a:pt x="31" y="23"/>
                    <a:pt x="31" y="23"/>
                  </a:cubicBezTo>
                  <a:cubicBezTo>
                    <a:pt x="30" y="24"/>
                    <a:pt x="28" y="25"/>
                    <a:pt x="27" y="25"/>
                  </a:cubicBezTo>
                  <a:cubicBezTo>
                    <a:pt x="26" y="24"/>
                    <a:pt x="26" y="24"/>
                    <a:pt x="26" y="24"/>
                  </a:cubicBezTo>
                  <a:cubicBezTo>
                    <a:pt x="25" y="25"/>
                    <a:pt x="25" y="25"/>
                    <a:pt x="25" y="25"/>
                  </a:cubicBezTo>
                  <a:cubicBezTo>
                    <a:pt x="22" y="25"/>
                    <a:pt x="22" y="25"/>
                    <a:pt x="22" y="25"/>
                  </a:cubicBezTo>
                  <a:cubicBezTo>
                    <a:pt x="20" y="26"/>
                    <a:pt x="20" y="26"/>
                    <a:pt x="20" y="26"/>
                  </a:cubicBezTo>
                  <a:cubicBezTo>
                    <a:pt x="19" y="26"/>
                    <a:pt x="19" y="26"/>
                    <a:pt x="18" y="26"/>
                  </a:cubicBezTo>
                  <a:cubicBezTo>
                    <a:pt x="18" y="26"/>
                    <a:pt x="17" y="26"/>
                    <a:pt x="17" y="26"/>
                  </a:cubicBezTo>
                  <a:cubicBezTo>
                    <a:pt x="16" y="26"/>
                    <a:pt x="16" y="26"/>
                    <a:pt x="15" y="26"/>
                  </a:cubicBezTo>
                  <a:cubicBezTo>
                    <a:pt x="15" y="30"/>
                    <a:pt x="15" y="30"/>
                    <a:pt x="15" y="30"/>
                  </a:cubicBezTo>
                  <a:cubicBezTo>
                    <a:pt x="15" y="33"/>
                    <a:pt x="15" y="33"/>
                    <a:pt x="15" y="33"/>
                  </a:cubicBezTo>
                  <a:cubicBezTo>
                    <a:pt x="15" y="36"/>
                    <a:pt x="15" y="36"/>
                    <a:pt x="15" y="36"/>
                  </a:cubicBezTo>
                  <a:cubicBezTo>
                    <a:pt x="15" y="40"/>
                    <a:pt x="15" y="40"/>
                    <a:pt x="15" y="40"/>
                  </a:cubicBezTo>
                  <a:cubicBezTo>
                    <a:pt x="15" y="42"/>
                    <a:pt x="15" y="42"/>
                    <a:pt x="15" y="42"/>
                  </a:cubicBezTo>
                  <a:cubicBezTo>
                    <a:pt x="15" y="43"/>
                    <a:pt x="15" y="43"/>
                    <a:pt x="15" y="43"/>
                  </a:cubicBezTo>
                  <a:cubicBezTo>
                    <a:pt x="17" y="46"/>
                    <a:pt x="17" y="46"/>
                    <a:pt x="17" y="46"/>
                  </a:cubicBezTo>
                  <a:cubicBezTo>
                    <a:pt x="17" y="47"/>
                    <a:pt x="17" y="47"/>
                    <a:pt x="17" y="47"/>
                  </a:cubicBezTo>
                  <a:cubicBezTo>
                    <a:pt x="17" y="48"/>
                    <a:pt x="17" y="48"/>
                    <a:pt x="19" y="48"/>
                  </a:cubicBezTo>
                  <a:cubicBezTo>
                    <a:pt x="19" y="49"/>
                    <a:pt x="19" y="49"/>
                    <a:pt x="19" y="49"/>
                  </a:cubicBezTo>
                  <a:cubicBezTo>
                    <a:pt x="20" y="50"/>
                    <a:pt x="20" y="50"/>
                    <a:pt x="20" y="50"/>
                  </a:cubicBezTo>
                  <a:cubicBezTo>
                    <a:pt x="21" y="51"/>
                    <a:pt x="21" y="51"/>
                    <a:pt x="21" y="51"/>
                  </a:cubicBezTo>
                  <a:cubicBezTo>
                    <a:pt x="22" y="51"/>
                    <a:pt x="22" y="51"/>
                    <a:pt x="22" y="51"/>
                  </a:cubicBezTo>
                  <a:cubicBezTo>
                    <a:pt x="22" y="51"/>
                    <a:pt x="23" y="51"/>
                    <a:pt x="23" y="51"/>
                  </a:cubicBezTo>
                  <a:cubicBezTo>
                    <a:pt x="24" y="51"/>
                    <a:pt x="24" y="51"/>
                    <a:pt x="25" y="51"/>
                  </a:cubicBezTo>
                  <a:cubicBezTo>
                    <a:pt x="26" y="50"/>
                    <a:pt x="27" y="49"/>
                    <a:pt x="28" y="49"/>
                  </a:cubicBezTo>
                  <a:cubicBezTo>
                    <a:pt x="29" y="49"/>
                    <a:pt x="29" y="49"/>
                    <a:pt x="29" y="49"/>
                  </a:cubicBezTo>
                  <a:cubicBezTo>
                    <a:pt x="30" y="48"/>
                    <a:pt x="31" y="47"/>
                    <a:pt x="32" y="47"/>
                  </a:cubicBezTo>
                  <a:cubicBezTo>
                    <a:pt x="34" y="47"/>
                    <a:pt x="35" y="47"/>
                    <a:pt x="36" y="48"/>
                  </a:cubicBezTo>
                  <a:lnTo>
                    <a:pt x="3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7"/>
            <p:cNvSpPr>
              <a:spLocks noEditPoints="1"/>
            </p:cNvSpPr>
            <p:nvPr userDrawn="1"/>
          </p:nvSpPr>
          <p:spPr bwMode="auto">
            <a:xfrm>
              <a:off x="520" y="411"/>
              <a:ext cx="70" cy="110"/>
            </a:xfrm>
            <a:custGeom>
              <a:avLst/>
              <a:gdLst>
                <a:gd name="T0" fmla="*/ 30 w 34"/>
                <a:gd name="T1" fmla="*/ 44 h 53"/>
                <a:gd name="T2" fmla="*/ 27 w 34"/>
                <a:gd name="T3" fmla="*/ 47 h 53"/>
                <a:gd name="T4" fmla="*/ 23 w 34"/>
                <a:gd name="T5" fmla="*/ 50 h 53"/>
                <a:gd name="T6" fmla="*/ 19 w 34"/>
                <a:gd name="T7" fmla="*/ 51 h 53"/>
                <a:gd name="T8" fmla="*/ 14 w 34"/>
                <a:gd name="T9" fmla="*/ 52 h 53"/>
                <a:gd name="T10" fmla="*/ 10 w 34"/>
                <a:gd name="T11" fmla="*/ 51 h 53"/>
                <a:gd name="T12" fmla="*/ 3 w 34"/>
                <a:gd name="T13" fmla="*/ 47 h 53"/>
                <a:gd name="T14" fmla="*/ 2 w 34"/>
                <a:gd name="T15" fmla="*/ 43 h 53"/>
                <a:gd name="T16" fmla="*/ 1 w 34"/>
                <a:gd name="T17" fmla="*/ 33 h 53"/>
                <a:gd name="T18" fmla="*/ 1 w 34"/>
                <a:gd name="T19" fmla="*/ 29 h 53"/>
                <a:gd name="T20" fmla="*/ 2 w 34"/>
                <a:gd name="T21" fmla="*/ 26 h 53"/>
                <a:gd name="T22" fmla="*/ 4 w 34"/>
                <a:gd name="T23" fmla="*/ 20 h 53"/>
                <a:gd name="T24" fmla="*/ 3 w 34"/>
                <a:gd name="T25" fmla="*/ 16 h 53"/>
                <a:gd name="T26" fmla="*/ 6 w 34"/>
                <a:gd name="T27" fmla="*/ 14 h 53"/>
                <a:gd name="T28" fmla="*/ 10 w 34"/>
                <a:gd name="T29" fmla="*/ 9 h 53"/>
                <a:gd name="T30" fmla="*/ 11 w 34"/>
                <a:gd name="T31" fmla="*/ 6 h 53"/>
                <a:gd name="T32" fmla="*/ 15 w 34"/>
                <a:gd name="T33" fmla="*/ 3 h 53"/>
                <a:gd name="T34" fmla="*/ 18 w 34"/>
                <a:gd name="T35" fmla="*/ 1 h 53"/>
                <a:gd name="T36" fmla="*/ 23 w 34"/>
                <a:gd name="T37" fmla="*/ 0 h 53"/>
                <a:gd name="T38" fmla="*/ 28 w 34"/>
                <a:gd name="T39" fmla="*/ 4 h 53"/>
                <a:gd name="T40" fmla="*/ 30 w 34"/>
                <a:gd name="T41" fmla="*/ 10 h 53"/>
                <a:gd name="T42" fmla="*/ 28 w 34"/>
                <a:gd name="T43" fmla="*/ 17 h 53"/>
                <a:gd name="T44" fmla="*/ 20 w 34"/>
                <a:gd name="T45" fmla="*/ 24 h 53"/>
                <a:gd name="T46" fmla="*/ 15 w 34"/>
                <a:gd name="T47" fmla="*/ 27 h 53"/>
                <a:gd name="T48" fmla="*/ 10 w 34"/>
                <a:gd name="T49" fmla="*/ 27 h 53"/>
                <a:gd name="T50" fmla="*/ 8 w 34"/>
                <a:gd name="T51" fmla="*/ 30 h 53"/>
                <a:gd name="T52" fmla="*/ 8 w 34"/>
                <a:gd name="T53" fmla="*/ 36 h 53"/>
                <a:gd name="T54" fmla="*/ 7 w 34"/>
                <a:gd name="T55" fmla="*/ 39 h 53"/>
                <a:gd name="T56" fmla="*/ 10 w 34"/>
                <a:gd name="T57" fmla="*/ 43 h 53"/>
                <a:gd name="T58" fmla="*/ 13 w 34"/>
                <a:gd name="T59" fmla="*/ 44 h 53"/>
                <a:gd name="T60" fmla="*/ 19 w 34"/>
                <a:gd name="T61" fmla="*/ 43 h 53"/>
                <a:gd name="T62" fmla="*/ 21 w 34"/>
                <a:gd name="T63" fmla="*/ 41 h 53"/>
                <a:gd name="T64" fmla="*/ 25 w 34"/>
                <a:gd name="T65" fmla="*/ 39 h 53"/>
                <a:gd name="T66" fmla="*/ 32 w 34"/>
                <a:gd name="T67" fmla="*/ 35 h 53"/>
                <a:gd name="T68" fmla="*/ 23 w 34"/>
                <a:gd name="T69" fmla="*/ 8 h 53"/>
                <a:gd name="T70" fmla="*/ 21 w 34"/>
                <a:gd name="T71" fmla="*/ 8 h 53"/>
                <a:gd name="T72" fmla="*/ 19 w 34"/>
                <a:gd name="T73" fmla="*/ 9 h 53"/>
                <a:gd name="T74" fmla="*/ 14 w 34"/>
                <a:gd name="T75" fmla="*/ 15 h 53"/>
                <a:gd name="T76" fmla="*/ 12 w 34"/>
                <a:gd name="T77" fmla="*/ 19 h 53"/>
                <a:gd name="T78" fmla="*/ 15 w 34"/>
                <a:gd name="T79" fmla="*/ 17 h 53"/>
                <a:gd name="T80" fmla="*/ 18 w 34"/>
                <a:gd name="T81" fmla="*/ 16 h 53"/>
                <a:gd name="T82" fmla="*/ 20 w 34"/>
                <a:gd name="T83" fmla="*/ 15 h 53"/>
                <a:gd name="T84" fmla="*/ 22 w 34"/>
                <a:gd name="T85" fmla="*/ 13 h 53"/>
                <a:gd name="T86" fmla="*/ 24 w 34"/>
                <a:gd name="T8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53">
                  <a:moveTo>
                    <a:pt x="34" y="39"/>
                  </a:moveTo>
                  <a:cubicBezTo>
                    <a:pt x="34" y="39"/>
                    <a:pt x="33" y="40"/>
                    <a:pt x="32" y="42"/>
                  </a:cubicBezTo>
                  <a:cubicBezTo>
                    <a:pt x="32" y="43"/>
                    <a:pt x="31" y="44"/>
                    <a:pt x="30" y="44"/>
                  </a:cubicBezTo>
                  <a:cubicBezTo>
                    <a:pt x="30" y="44"/>
                    <a:pt x="30" y="44"/>
                    <a:pt x="30" y="44"/>
                  </a:cubicBezTo>
                  <a:cubicBezTo>
                    <a:pt x="29" y="46"/>
                    <a:pt x="29" y="46"/>
                    <a:pt x="29" y="46"/>
                  </a:cubicBezTo>
                  <a:cubicBezTo>
                    <a:pt x="27" y="47"/>
                    <a:pt x="27" y="47"/>
                    <a:pt x="27" y="47"/>
                  </a:cubicBezTo>
                  <a:cubicBezTo>
                    <a:pt x="25" y="48"/>
                    <a:pt x="25" y="48"/>
                    <a:pt x="25" y="48"/>
                  </a:cubicBezTo>
                  <a:cubicBezTo>
                    <a:pt x="24" y="50"/>
                    <a:pt x="24" y="50"/>
                    <a:pt x="24" y="50"/>
                  </a:cubicBezTo>
                  <a:cubicBezTo>
                    <a:pt x="23" y="50"/>
                    <a:pt x="23" y="50"/>
                    <a:pt x="23" y="50"/>
                  </a:cubicBezTo>
                  <a:cubicBezTo>
                    <a:pt x="22" y="50"/>
                    <a:pt x="22" y="50"/>
                    <a:pt x="21" y="50"/>
                  </a:cubicBezTo>
                  <a:cubicBezTo>
                    <a:pt x="20" y="51"/>
                    <a:pt x="20" y="51"/>
                    <a:pt x="20" y="51"/>
                  </a:cubicBezTo>
                  <a:cubicBezTo>
                    <a:pt x="20" y="51"/>
                    <a:pt x="20" y="51"/>
                    <a:pt x="19" y="51"/>
                  </a:cubicBezTo>
                  <a:cubicBezTo>
                    <a:pt x="18" y="51"/>
                    <a:pt x="18" y="51"/>
                    <a:pt x="17" y="53"/>
                  </a:cubicBezTo>
                  <a:cubicBezTo>
                    <a:pt x="15" y="52"/>
                    <a:pt x="15" y="52"/>
                    <a:pt x="15" y="52"/>
                  </a:cubicBezTo>
                  <a:cubicBezTo>
                    <a:pt x="15" y="52"/>
                    <a:pt x="15" y="52"/>
                    <a:pt x="14" y="52"/>
                  </a:cubicBezTo>
                  <a:cubicBezTo>
                    <a:pt x="14" y="52"/>
                    <a:pt x="13" y="52"/>
                    <a:pt x="12" y="51"/>
                  </a:cubicBezTo>
                  <a:cubicBezTo>
                    <a:pt x="10" y="51"/>
                    <a:pt x="10" y="51"/>
                    <a:pt x="10" y="51"/>
                  </a:cubicBezTo>
                  <a:cubicBezTo>
                    <a:pt x="10" y="51"/>
                    <a:pt x="10" y="51"/>
                    <a:pt x="10" y="51"/>
                  </a:cubicBezTo>
                  <a:cubicBezTo>
                    <a:pt x="7" y="50"/>
                    <a:pt x="5" y="50"/>
                    <a:pt x="5" y="48"/>
                  </a:cubicBezTo>
                  <a:cubicBezTo>
                    <a:pt x="5" y="47"/>
                    <a:pt x="5" y="47"/>
                    <a:pt x="5" y="47"/>
                  </a:cubicBezTo>
                  <a:cubicBezTo>
                    <a:pt x="3" y="47"/>
                    <a:pt x="3" y="47"/>
                    <a:pt x="3" y="47"/>
                  </a:cubicBezTo>
                  <a:cubicBezTo>
                    <a:pt x="3" y="45"/>
                    <a:pt x="3" y="45"/>
                    <a:pt x="3" y="45"/>
                  </a:cubicBezTo>
                  <a:cubicBezTo>
                    <a:pt x="2" y="44"/>
                    <a:pt x="2" y="44"/>
                    <a:pt x="2" y="44"/>
                  </a:cubicBezTo>
                  <a:cubicBezTo>
                    <a:pt x="2" y="43"/>
                    <a:pt x="2" y="43"/>
                    <a:pt x="2" y="43"/>
                  </a:cubicBezTo>
                  <a:cubicBezTo>
                    <a:pt x="0" y="38"/>
                    <a:pt x="0" y="38"/>
                    <a:pt x="0" y="38"/>
                  </a:cubicBezTo>
                  <a:cubicBezTo>
                    <a:pt x="1" y="35"/>
                    <a:pt x="1" y="35"/>
                    <a:pt x="1" y="35"/>
                  </a:cubicBezTo>
                  <a:cubicBezTo>
                    <a:pt x="1" y="33"/>
                    <a:pt x="1" y="33"/>
                    <a:pt x="1" y="33"/>
                  </a:cubicBezTo>
                  <a:cubicBezTo>
                    <a:pt x="1" y="31"/>
                    <a:pt x="1" y="31"/>
                    <a:pt x="1" y="31"/>
                  </a:cubicBezTo>
                  <a:cubicBezTo>
                    <a:pt x="1" y="29"/>
                    <a:pt x="1" y="29"/>
                    <a:pt x="1" y="29"/>
                  </a:cubicBezTo>
                  <a:cubicBezTo>
                    <a:pt x="1" y="29"/>
                    <a:pt x="1" y="29"/>
                    <a:pt x="1" y="29"/>
                  </a:cubicBezTo>
                  <a:cubicBezTo>
                    <a:pt x="2" y="27"/>
                    <a:pt x="2" y="27"/>
                    <a:pt x="2" y="27"/>
                  </a:cubicBezTo>
                  <a:cubicBezTo>
                    <a:pt x="2" y="28"/>
                    <a:pt x="2" y="28"/>
                    <a:pt x="2" y="28"/>
                  </a:cubicBezTo>
                  <a:cubicBezTo>
                    <a:pt x="2" y="27"/>
                    <a:pt x="2" y="26"/>
                    <a:pt x="2" y="26"/>
                  </a:cubicBezTo>
                  <a:cubicBezTo>
                    <a:pt x="2" y="25"/>
                    <a:pt x="2" y="25"/>
                    <a:pt x="2" y="25"/>
                  </a:cubicBezTo>
                  <a:cubicBezTo>
                    <a:pt x="2" y="23"/>
                    <a:pt x="2" y="23"/>
                    <a:pt x="2" y="23"/>
                  </a:cubicBezTo>
                  <a:cubicBezTo>
                    <a:pt x="2" y="22"/>
                    <a:pt x="3" y="20"/>
                    <a:pt x="4" y="20"/>
                  </a:cubicBezTo>
                  <a:cubicBezTo>
                    <a:pt x="4" y="19"/>
                    <a:pt x="4" y="19"/>
                    <a:pt x="4" y="19"/>
                  </a:cubicBezTo>
                  <a:cubicBezTo>
                    <a:pt x="4" y="19"/>
                    <a:pt x="3" y="18"/>
                    <a:pt x="3" y="17"/>
                  </a:cubicBezTo>
                  <a:cubicBezTo>
                    <a:pt x="3" y="16"/>
                    <a:pt x="3" y="16"/>
                    <a:pt x="3" y="16"/>
                  </a:cubicBezTo>
                  <a:cubicBezTo>
                    <a:pt x="3" y="15"/>
                    <a:pt x="3" y="14"/>
                    <a:pt x="4" y="13"/>
                  </a:cubicBezTo>
                  <a:cubicBezTo>
                    <a:pt x="4" y="14"/>
                    <a:pt x="5" y="14"/>
                    <a:pt x="6" y="14"/>
                  </a:cubicBezTo>
                  <a:cubicBezTo>
                    <a:pt x="6" y="14"/>
                    <a:pt x="6" y="14"/>
                    <a:pt x="6" y="14"/>
                  </a:cubicBezTo>
                  <a:cubicBezTo>
                    <a:pt x="6" y="14"/>
                    <a:pt x="7" y="14"/>
                    <a:pt x="7" y="13"/>
                  </a:cubicBezTo>
                  <a:cubicBezTo>
                    <a:pt x="8" y="12"/>
                    <a:pt x="9" y="10"/>
                    <a:pt x="9" y="9"/>
                  </a:cubicBezTo>
                  <a:cubicBezTo>
                    <a:pt x="10" y="9"/>
                    <a:pt x="10" y="9"/>
                    <a:pt x="10" y="9"/>
                  </a:cubicBezTo>
                  <a:cubicBezTo>
                    <a:pt x="10" y="8"/>
                    <a:pt x="10" y="8"/>
                    <a:pt x="10" y="6"/>
                  </a:cubicBezTo>
                  <a:cubicBezTo>
                    <a:pt x="11" y="6"/>
                    <a:pt x="11" y="6"/>
                    <a:pt x="11" y="6"/>
                  </a:cubicBezTo>
                  <a:cubicBezTo>
                    <a:pt x="11" y="6"/>
                    <a:pt x="11" y="6"/>
                    <a:pt x="11" y="6"/>
                  </a:cubicBezTo>
                  <a:cubicBezTo>
                    <a:pt x="12" y="6"/>
                    <a:pt x="12" y="6"/>
                    <a:pt x="12" y="6"/>
                  </a:cubicBezTo>
                  <a:cubicBezTo>
                    <a:pt x="13" y="5"/>
                    <a:pt x="13" y="5"/>
                    <a:pt x="13" y="5"/>
                  </a:cubicBezTo>
                  <a:cubicBezTo>
                    <a:pt x="14" y="4"/>
                    <a:pt x="14" y="4"/>
                    <a:pt x="15" y="3"/>
                  </a:cubicBezTo>
                  <a:cubicBezTo>
                    <a:pt x="15" y="3"/>
                    <a:pt x="16" y="3"/>
                    <a:pt x="16" y="2"/>
                  </a:cubicBezTo>
                  <a:cubicBezTo>
                    <a:pt x="17" y="2"/>
                    <a:pt x="17" y="2"/>
                    <a:pt x="17" y="2"/>
                  </a:cubicBezTo>
                  <a:cubicBezTo>
                    <a:pt x="18" y="1"/>
                    <a:pt x="18" y="1"/>
                    <a:pt x="18" y="1"/>
                  </a:cubicBezTo>
                  <a:cubicBezTo>
                    <a:pt x="19" y="1"/>
                    <a:pt x="20" y="0"/>
                    <a:pt x="21" y="0"/>
                  </a:cubicBezTo>
                  <a:cubicBezTo>
                    <a:pt x="22" y="0"/>
                    <a:pt x="22" y="0"/>
                    <a:pt x="23" y="1"/>
                  </a:cubicBezTo>
                  <a:cubicBezTo>
                    <a:pt x="23" y="0"/>
                    <a:pt x="23" y="0"/>
                    <a:pt x="23" y="0"/>
                  </a:cubicBezTo>
                  <a:cubicBezTo>
                    <a:pt x="24" y="1"/>
                    <a:pt x="24" y="1"/>
                    <a:pt x="24" y="1"/>
                  </a:cubicBezTo>
                  <a:cubicBezTo>
                    <a:pt x="25" y="2"/>
                    <a:pt x="26" y="2"/>
                    <a:pt x="26" y="2"/>
                  </a:cubicBezTo>
                  <a:cubicBezTo>
                    <a:pt x="28" y="4"/>
                    <a:pt x="28" y="4"/>
                    <a:pt x="28" y="4"/>
                  </a:cubicBezTo>
                  <a:cubicBezTo>
                    <a:pt x="28" y="4"/>
                    <a:pt x="28" y="4"/>
                    <a:pt x="28" y="4"/>
                  </a:cubicBezTo>
                  <a:cubicBezTo>
                    <a:pt x="30" y="5"/>
                    <a:pt x="30" y="7"/>
                    <a:pt x="30" y="9"/>
                  </a:cubicBezTo>
                  <a:cubicBezTo>
                    <a:pt x="30" y="10"/>
                    <a:pt x="30" y="10"/>
                    <a:pt x="30" y="10"/>
                  </a:cubicBezTo>
                  <a:cubicBezTo>
                    <a:pt x="30" y="14"/>
                    <a:pt x="30" y="14"/>
                    <a:pt x="30" y="14"/>
                  </a:cubicBezTo>
                  <a:cubicBezTo>
                    <a:pt x="30" y="14"/>
                    <a:pt x="30" y="14"/>
                    <a:pt x="30" y="14"/>
                  </a:cubicBezTo>
                  <a:cubicBezTo>
                    <a:pt x="28" y="17"/>
                    <a:pt x="28" y="17"/>
                    <a:pt x="28" y="17"/>
                  </a:cubicBezTo>
                  <a:cubicBezTo>
                    <a:pt x="27" y="19"/>
                    <a:pt x="27" y="19"/>
                    <a:pt x="27" y="19"/>
                  </a:cubicBezTo>
                  <a:cubicBezTo>
                    <a:pt x="26" y="21"/>
                    <a:pt x="26" y="21"/>
                    <a:pt x="26" y="21"/>
                  </a:cubicBezTo>
                  <a:cubicBezTo>
                    <a:pt x="23" y="23"/>
                    <a:pt x="21" y="24"/>
                    <a:pt x="20" y="24"/>
                  </a:cubicBezTo>
                  <a:cubicBezTo>
                    <a:pt x="20" y="25"/>
                    <a:pt x="19" y="26"/>
                    <a:pt x="18" y="26"/>
                  </a:cubicBezTo>
                  <a:cubicBezTo>
                    <a:pt x="17" y="26"/>
                    <a:pt x="17" y="26"/>
                    <a:pt x="17" y="26"/>
                  </a:cubicBezTo>
                  <a:cubicBezTo>
                    <a:pt x="15" y="27"/>
                    <a:pt x="15" y="27"/>
                    <a:pt x="15" y="27"/>
                  </a:cubicBezTo>
                  <a:cubicBezTo>
                    <a:pt x="14" y="27"/>
                    <a:pt x="14" y="27"/>
                    <a:pt x="14" y="27"/>
                  </a:cubicBezTo>
                  <a:cubicBezTo>
                    <a:pt x="11" y="28"/>
                    <a:pt x="11" y="28"/>
                    <a:pt x="11" y="28"/>
                  </a:cubicBezTo>
                  <a:cubicBezTo>
                    <a:pt x="10" y="27"/>
                    <a:pt x="10" y="27"/>
                    <a:pt x="10" y="27"/>
                  </a:cubicBezTo>
                  <a:cubicBezTo>
                    <a:pt x="9" y="27"/>
                    <a:pt x="9" y="27"/>
                    <a:pt x="9" y="27"/>
                  </a:cubicBezTo>
                  <a:cubicBezTo>
                    <a:pt x="9" y="28"/>
                    <a:pt x="9" y="29"/>
                    <a:pt x="9" y="30"/>
                  </a:cubicBezTo>
                  <a:cubicBezTo>
                    <a:pt x="8" y="30"/>
                    <a:pt x="8" y="30"/>
                    <a:pt x="8" y="30"/>
                  </a:cubicBezTo>
                  <a:cubicBezTo>
                    <a:pt x="8" y="31"/>
                    <a:pt x="8" y="31"/>
                    <a:pt x="8" y="31"/>
                  </a:cubicBezTo>
                  <a:cubicBezTo>
                    <a:pt x="7" y="33"/>
                    <a:pt x="7" y="33"/>
                    <a:pt x="7" y="33"/>
                  </a:cubicBezTo>
                  <a:cubicBezTo>
                    <a:pt x="7" y="34"/>
                    <a:pt x="8" y="35"/>
                    <a:pt x="8" y="36"/>
                  </a:cubicBezTo>
                  <a:cubicBezTo>
                    <a:pt x="7" y="37"/>
                    <a:pt x="7" y="37"/>
                    <a:pt x="7" y="37"/>
                  </a:cubicBezTo>
                  <a:cubicBezTo>
                    <a:pt x="7" y="37"/>
                    <a:pt x="7" y="38"/>
                    <a:pt x="7" y="39"/>
                  </a:cubicBezTo>
                  <a:cubicBezTo>
                    <a:pt x="7" y="39"/>
                    <a:pt x="7" y="39"/>
                    <a:pt x="7" y="39"/>
                  </a:cubicBezTo>
                  <a:cubicBezTo>
                    <a:pt x="7" y="40"/>
                    <a:pt x="7" y="40"/>
                    <a:pt x="8" y="40"/>
                  </a:cubicBezTo>
                  <a:cubicBezTo>
                    <a:pt x="8" y="41"/>
                    <a:pt x="8" y="42"/>
                    <a:pt x="9" y="42"/>
                  </a:cubicBezTo>
                  <a:cubicBezTo>
                    <a:pt x="10" y="43"/>
                    <a:pt x="10" y="43"/>
                    <a:pt x="10" y="43"/>
                  </a:cubicBezTo>
                  <a:cubicBezTo>
                    <a:pt x="12" y="43"/>
                    <a:pt x="12" y="43"/>
                    <a:pt x="12" y="43"/>
                  </a:cubicBezTo>
                  <a:cubicBezTo>
                    <a:pt x="12" y="44"/>
                    <a:pt x="12" y="44"/>
                    <a:pt x="12" y="44"/>
                  </a:cubicBezTo>
                  <a:cubicBezTo>
                    <a:pt x="13" y="44"/>
                    <a:pt x="13" y="44"/>
                    <a:pt x="13" y="44"/>
                  </a:cubicBezTo>
                  <a:cubicBezTo>
                    <a:pt x="16" y="44"/>
                    <a:pt x="16" y="44"/>
                    <a:pt x="16" y="44"/>
                  </a:cubicBezTo>
                  <a:cubicBezTo>
                    <a:pt x="18" y="44"/>
                    <a:pt x="18" y="44"/>
                    <a:pt x="18" y="44"/>
                  </a:cubicBezTo>
                  <a:cubicBezTo>
                    <a:pt x="19" y="43"/>
                    <a:pt x="19" y="43"/>
                    <a:pt x="19" y="43"/>
                  </a:cubicBezTo>
                  <a:cubicBezTo>
                    <a:pt x="20" y="43"/>
                    <a:pt x="20" y="43"/>
                    <a:pt x="20" y="43"/>
                  </a:cubicBezTo>
                  <a:cubicBezTo>
                    <a:pt x="21" y="41"/>
                    <a:pt x="21" y="41"/>
                    <a:pt x="21" y="41"/>
                  </a:cubicBezTo>
                  <a:cubicBezTo>
                    <a:pt x="21" y="41"/>
                    <a:pt x="21" y="41"/>
                    <a:pt x="21" y="41"/>
                  </a:cubicBezTo>
                  <a:cubicBezTo>
                    <a:pt x="24" y="40"/>
                    <a:pt x="24" y="40"/>
                    <a:pt x="24" y="40"/>
                  </a:cubicBezTo>
                  <a:cubicBezTo>
                    <a:pt x="24" y="40"/>
                    <a:pt x="25" y="39"/>
                    <a:pt x="25" y="39"/>
                  </a:cubicBezTo>
                  <a:cubicBezTo>
                    <a:pt x="25" y="39"/>
                    <a:pt x="25" y="39"/>
                    <a:pt x="25" y="39"/>
                  </a:cubicBezTo>
                  <a:cubicBezTo>
                    <a:pt x="27" y="38"/>
                    <a:pt x="28" y="38"/>
                    <a:pt x="28" y="36"/>
                  </a:cubicBezTo>
                  <a:cubicBezTo>
                    <a:pt x="29" y="36"/>
                    <a:pt x="30" y="35"/>
                    <a:pt x="31" y="35"/>
                  </a:cubicBezTo>
                  <a:cubicBezTo>
                    <a:pt x="32" y="35"/>
                    <a:pt x="32" y="35"/>
                    <a:pt x="32" y="35"/>
                  </a:cubicBezTo>
                  <a:cubicBezTo>
                    <a:pt x="33" y="36"/>
                    <a:pt x="34" y="38"/>
                    <a:pt x="34" y="39"/>
                  </a:cubicBezTo>
                  <a:moveTo>
                    <a:pt x="23" y="8"/>
                  </a:moveTo>
                  <a:cubicBezTo>
                    <a:pt x="23" y="8"/>
                    <a:pt x="23" y="8"/>
                    <a:pt x="23" y="8"/>
                  </a:cubicBezTo>
                  <a:cubicBezTo>
                    <a:pt x="23" y="8"/>
                    <a:pt x="23" y="8"/>
                    <a:pt x="23" y="8"/>
                  </a:cubicBezTo>
                  <a:cubicBezTo>
                    <a:pt x="22" y="8"/>
                    <a:pt x="22" y="8"/>
                    <a:pt x="22" y="8"/>
                  </a:cubicBezTo>
                  <a:cubicBezTo>
                    <a:pt x="22" y="8"/>
                    <a:pt x="21" y="8"/>
                    <a:pt x="21" y="8"/>
                  </a:cubicBezTo>
                  <a:cubicBezTo>
                    <a:pt x="20" y="9"/>
                    <a:pt x="20" y="9"/>
                    <a:pt x="20" y="9"/>
                  </a:cubicBezTo>
                  <a:cubicBezTo>
                    <a:pt x="19" y="9"/>
                    <a:pt x="19" y="9"/>
                    <a:pt x="19" y="9"/>
                  </a:cubicBezTo>
                  <a:cubicBezTo>
                    <a:pt x="19" y="9"/>
                    <a:pt x="19" y="9"/>
                    <a:pt x="19" y="9"/>
                  </a:cubicBezTo>
                  <a:cubicBezTo>
                    <a:pt x="17" y="11"/>
                    <a:pt x="17" y="11"/>
                    <a:pt x="17" y="11"/>
                  </a:cubicBezTo>
                  <a:cubicBezTo>
                    <a:pt x="16" y="12"/>
                    <a:pt x="16" y="12"/>
                    <a:pt x="16" y="12"/>
                  </a:cubicBezTo>
                  <a:cubicBezTo>
                    <a:pt x="14" y="15"/>
                    <a:pt x="14" y="15"/>
                    <a:pt x="14" y="15"/>
                  </a:cubicBezTo>
                  <a:cubicBezTo>
                    <a:pt x="13" y="16"/>
                    <a:pt x="13" y="16"/>
                    <a:pt x="13" y="16"/>
                  </a:cubicBezTo>
                  <a:cubicBezTo>
                    <a:pt x="13" y="17"/>
                    <a:pt x="13" y="18"/>
                    <a:pt x="12" y="19"/>
                  </a:cubicBezTo>
                  <a:cubicBezTo>
                    <a:pt x="12" y="19"/>
                    <a:pt x="12" y="19"/>
                    <a:pt x="12" y="19"/>
                  </a:cubicBezTo>
                  <a:cubicBezTo>
                    <a:pt x="12" y="19"/>
                    <a:pt x="13" y="19"/>
                    <a:pt x="14" y="19"/>
                  </a:cubicBezTo>
                  <a:cubicBezTo>
                    <a:pt x="15" y="18"/>
                    <a:pt x="15" y="18"/>
                    <a:pt x="15" y="18"/>
                  </a:cubicBezTo>
                  <a:cubicBezTo>
                    <a:pt x="15" y="17"/>
                    <a:pt x="15" y="17"/>
                    <a:pt x="15" y="17"/>
                  </a:cubicBezTo>
                  <a:cubicBezTo>
                    <a:pt x="17" y="18"/>
                    <a:pt x="17" y="18"/>
                    <a:pt x="17" y="18"/>
                  </a:cubicBezTo>
                  <a:cubicBezTo>
                    <a:pt x="17" y="16"/>
                    <a:pt x="17" y="16"/>
                    <a:pt x="17" y="16"/>
                  </a:cubicBezTo>
                  <a:cubicBezTo>
                    <a:pt x="18" y="16"/>
                    <a:pt x="18" y="16"/>
                    <a:pt x="18" y="16"/>
                  </a:cubicBezTo>
                  <a:cubicBezTo>
                    <a:pt x="19" y="17"/>
                    <a:pt x="19" y="17"/>
                    <a:pt x="19" y="17"/>
                  </a:cubicBezTo>
                  <a:cubicBezTo>
                    <a:pt x="20" y="15"/>
                    <a:pt x="20" y="15"/>
                    <a:pt x="20" y="15"/>
                  </a:cubicBezTo>
                  <a:cubicBezTo>
                    <a:pt x="20" y="15"/>
                    <a:pt x="20" y="15"/>
                    <a:pt x="20" y="15"/>
                  </a:cubicBezTo>
                  <a:cubicBezTo>
                    <a:pt x="20" y="14"/>
                    <a:pt x="20" y="14"/>
                    <a:pt x="20" y="14"/>
                  </a:cubicBezTo>
                  <a:cubicBezTo>
                    <a:pt x="22" y="14"/>
                    <a:pt x="22" y="14"/>
                    <a:pt x="22" y="14"/>
                  </a:cubicBezTo>
                  <a:cubicBezTo>
                    <a:pt x="22" y="13"/>
                    <a:pt x="22" y="13"/>
                    <a:pt x="22" y="13"/>
                  </a:cubicBezTo>
                  <a:cubicBezTo>
                    <a:pt x="22" y="13"/>
                    <a:pt x="22" y="13"/>
                    <a:pt x="22" y="13"/>
                  </a:cubicBezTo>
                  <a:cubicBezTo>
                    <a:pt x="24" y="11"/>
                    <a:pt x="24" y="11"/>
                    <a:pt x="24" y="11"/>
                  </a:cubicBezTo>
                  <a:cubicBezTo>
                    <a:pt x="24" y="10"/>
                    <a:pt x="24" y="10"/>
                    <a:pt x="24" y="9"/>
                  </a:cubicBezTo>
                  <a:cubicBezTo>
                    <a:pt x="24" y="9"/>
                    <a:pt x="24"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8"/>
            <p:cNvSpPr>
              <a:spLocks/>
            </p:cNvSpPr>
            <p:nvPr userDrawn="1"/>
          </p:nvSpPr>
          <p:spPr bwMode="auto">
            <a:xfrm>
              <a:off x="605" y="421"/>
              <a:ext cx="78" cy="94"/>
            </a:xfrm>
            <a:custGeom>
              <a:avLst/>
              <a:gdLst>
                <a:gd name="T0" fmla="*/ 33 w 38"/>
                <a:gd name="T1" fmla="*/ 8 h 45"/>
                <a:gd name="T2" fmla="*/ 30 w 38"/>
                <a:gd name="T3" fmla="*/ 9 h 45"/>
                <a:gd name="T4" fmla="*/ 27 w 38"/>
                <a:gd name="T5" fmla="*/ 10 h 45"/>
                <a:gd name="T6" fmla="*/ 26 w 38"/>
                <a:gd name="T7" fmla="*/ 11 h 45"/>
                <a:gd name="T8" fmla="*/ 22 w 38"/>
                <a:gd name="T9" fmla="*/ 14 h 45"/>
                <a:gd name="T10" fmla="*/ 19 w 38"/>
                <a:gd name="T11" fmla="*/ 16 h 45"/>
                <a:gd name="T12" fmla="*/ 17 w 38"/>
                <a:gd name="T13" fmla="*/ 19 h 45"/>
                <a:gd name="T14" fmla="*/ 15 w 38"/>
                <a:gd name="T15" fmla="*/ 22 h 45"/>
                <a:gd name="T16" fmla="*/ 14 w 38"/>
                <a:gd name="T17" fmla="*/ 24 h 45"/>
                <a:gd name="T18" fmla="*/ 13 w 38"/>
                <a:gd name="T19" fmla="*/ 26 h 45"/>
                <a:gd name="T20" fmla="*/ 12 w 38"/>
                <a:gd name="T21" fmla="*/ 28 h 45"/>
                <a:gd name="T22" fmla="*/ 12 w 38"/>
                <a:gd name="T23" fmla="*/ 29 h 45"/>
                <a:gd name="T24" fmla="*/ 10 w 38"/>
                <a:gd name="T25" fmla="*/ 32 h 45"/>
                <a:gd name="T26" fmla="*/ 10 w 38"/>
                <a:gd name="T27" fmla="*/ 36 h 45"/>
                <a:gd name="T28" fmla="*/ 10 w 38"/>
                <a:gd name="T29" fmla="*/ 38 h 45"/>
                <a:gd name="T30" fmla="*/ 12 w 38"/>
                <a:gd name="T31" fmla="*/ 41 h 45"/>
                <a:gd name="T32" fmla="*/ 9 w 38"/>
                <a:gd name="T33" fmla="*/ 44 h 45"/>
                <a:gd name="T34" fmla="*/ 3 w 38"/>
                <a:gd name="T35" fmla="*/ 44 h 45"/>
                <a:gd name="T36" fmla="*/ 2 w 38"/>
                <a:gd name="T37" fmla="*/ 41 h 45"/>
                <a:gd name="T38" fmla="*/ 2 w 38"/>
                <a:gd name="T39" fmla="*/ 37 h 45"/>
                <a:gd name="T40" fmla="*/ 2 w 38"/>
                <a:gd name="T41" fmla="*/ 34 h 45"/>
                <a:gd name="T42" fmla="*/ 2 w 38"/>
                <a:gd name="T43" fmla="*/ 31 h 45"/>
                <a:gd name="T44" fmla="*/ 2 w 38"/>
                <a:gd name="T45" fmla="*/ 27 h 45"/>
                <a:gd name="T46" fmla="*/ 2 w 38"/>
                <a:gd name="T47" fmla="*/ 25 h 45"/>
                <a:gd name="T48" fmla="*/ 2 w 38"/>
                <a:gd name="T49" fmla="*/ 22 h 45"/>
                <a:gd name="T50" fmla="*/ 2 w 38"/>
                <a:gd name="T51" fmla="*/ 20 h 45"/>
                <a:gd name="T52" fmla="*/ 2 w 38"/>
                <a:gd name="T53" fmla="*/ 17 h 45"/>
                <a:gd name="T54" fmla="*/ 2 w 38"/>
                <a:gd name="T55" fmla="*/ 14 h 45"/>
                <a:gd name="T56" fmla="*/ 0 w 38"/>
                <a:gd name="T57" fmla="*/ 11 h 45"/>
                <a:gd name="T58" fmla="*/ 1 w 38"/>
                <a:gd name="T59" fmla="*/ 9 h 45"/>
                <a:gd name="T60" fmla="*/ 0 w 38"/>
                <a:gd name="T61" fmla="*/ 5 h 45"/>
                <a:gd name="T62" fmla="*/ 4 w 38"/>
                <a:gd name="T63" fmla="*/ 0 h 45"/>
                <a:gd name="T64" fmla="*/ 7 w 38"/>
                <a:gd name="T65" fmla="*/ 3 h 45"/>
                <a:gd name="T66" fmla="*/ 8 w 38"/>
                <a:gd name="T67" fmla="*/ 7 h 45"/>
                <a:gd name="T68" fmla="*/ 9 w 38"/>
                <a:gd name="T69" fmla="*/ 13 h 45"/>
                <a:gd name="T70" fmla="*/ 9 w 38"/>
                <a:gd name="T71" fmla="*/ 15 h 45"/>
                <a:gd name="T72" fmla="*/ 9 w 38"/>
                <a:gd name="T73" fmla="*/ 20 h 45"/>
                <a:gd name="T74" fmla="*/ 9 w 38"/>
                <a:gd name="T75" fmla="*/ 21 h 45"/>
                <a:gd name="T76" fmla="*/ 10 w 38"/>
                <a:gd name="T77" fmla="*/ 21 h 45"/>
                <a:gd name="T78" fmla="*/ 11 w 38"/>
                <a:gd name="T79" fmla="*/ 18 h 45"/>
                <a:gd name="T80" fmla="*/ 13 w 38"/>
                <a:gd name="T81" fmla="*/ 16 h 45"/>
                <a:gd name="T82" fmla="*/ 14 w 38"/>
                <a:gd name="T83" fmla="*/ 13 h 45"/>
                <a:gd name="T84" fmla="*/ 17 w 38"/>
                <a:gd name="T85" fmla="*/ 10 h 45"/>
                <a:gd name="T86" fmla="*/ 18 w 38"/>
                <a:gd name="T87" fmla="*/ 8 h 45"/>
                <a:gd name="T88" fmla="*/ 20 w 38"/>
                <a:gd name="T89" fmla="*/ 8 h 45"/>
                <a:gd name="T90" fmla="*/ 21 w 38"/>
                <a:gd name="T91" fmla="*/ 7 h 45"/>
                <a:gd name="T92" fmla="*/ 23 w 38"/>
                <a:gd name="T93" fmla="*/ 6 h 45"/>
                <a:gd name="T94" fmla="*/ 24 w 38"/>
                <a:gd name="T95" fmla="*/ 5 h 45"/>
                <a:gd name="T96" fmla="*/ 27 w 38"/>
                <a:gd name="T97" fmla="*/ 3 h 45"/>
                <a:gd name="T98" fmla="*/ 31 w 38"/>
                <a:gd name="T99" fmla="*/ 2 h 45"/>
                <a:gd name="T100" fmla="*/ 31 w 38"/>
                <a:gd name="T101" fmla="*/ 2 h 45"/>
                <a:gd name="T102" fmla="*/ 33 w 38"/>
                <a:gd name="T103" fmla="*/ 2 h 45"/>
                <a:gd name="T104" fmla="*/ 38 w 38"/>
                <a:gd name="T105"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45">
                  <a:moveTo>
                    <a:pt x="37" y="8"/>
                  </a:moveTo>
                  <a:cubicBezTo>
                    <a:pt x="33" y="8"/>
                    <a:pt x="33" y="8"/>
                    <a:pt x="33" y="8"/>
                  </a:cubicBezTo>
                  <a:cubicBezTo>
                    <a:pt x="31" y="9"/>
                    <a:pt x="31" y="9"/>
                    <a:pt x="31" y="9"/>
                  </a:cubicBezTo>
                  <a:cubicBezTo>
                    <a:pt x="30" y="9"/>
                    <a:pt x="30" y="9"/>
                    <a:pt x="30" y="9"/>
                  </a:cubicBezTo>
                  <a:cubicBezTo>
                    <a:pt x="28" y="10"/>
                    <a:pt x="28" y="10"/>
                    <a:pt x="28" y="10"/>
                  </a:cubicBezTo>
                  <a:cubicBezTo>
                    <a:pt x="27" y="10"/>
                    <a:pt x="27" y="10"/>
                    <a:pt x="27" y="10"/>
                  </a:cubicBezTo>
                  <a:cubicBezTo>
                    <a:pt x="26" y="11"/>
                    <a:pt x="26" y="11"/>
                    <a:pt x="26" y="11"/>
                  </a:cubicBezTo>
                  <a:cubicBezTo>
                    <a:pt x="26" y="11"/>
                    <a:pt x="26" y="11"/>
                    <a:pt x="26" y="11"/>
                  </a:cubicBezTo>
                  <a:cubicBezTo>
                    <a:pt x="24" y="12"/>
                    <a:pt x="24" y="12"/>
                    <a:pt x="24" y="12"/>
                  </a:cubicBezTo>
                  <a:cubicBezTo>
                    <a:pt x="22" y="14"/>
                    <a:pt x="22" y="14"/>
                    <a:pt x="22" y="14"/>
                  </a:cubicBezTo>
                  <a:cubicBezTo>
                    <a:pt x="21" y="14"/>
                    <a:pt x="21" y="14"/>
                    <a:pt x="21" y="14"/>
                  </a:cubicBezTo>
                  <a:cubicBezTo>
                    <a:pt x="20" y="15"/>
                    <a:pt x="20" y="16"/>
                    <a:pt x="19" y="16"/>
                  </a:cubicBezTo>
                  <a:cubicBezTo>
                    <a:pt x="18" y="19"/>
                    <a:pt x="18" y="19"/>
                    <a:pt x="18" y="19"/>
                  </a:cubicBezTo>
                  <a:cubicBezTo>
                    <a:pt x="17" y="19"/>
                    <a:pt x="17" y="19"/>
                    <a:pt x="17" y="19"/>
                  </a:cubicBezTo>
                  <a:cubicBezTo>
                    <a:pt x="17" y="20"/>
                    <a:pt x="17" y="20"/>
                    <a:pt x="17" y="21"/>
                  </a:cubicBezTo>
                  <a:cubicBezTo>
                    <a:pt x="15" y="22"/>
                    <a:pt x="15" y="22"/>
                    <a:pt x="15" y="22"/>
                  </a:cubicBezTo>
                  <a:cubicBezTo>
                    <a:pt x="14" y="23"/>
                    <a:pt x="14" y="23"/>
                    <a:pt x="14" y="23"/>
                  </a:cubicBezTo>
                  <a:cubicBezTo>
                    <a:pt x="14" y="24"/>
                    <a:pt x="14" y="24"/>
                    <a:pt x="14" y="24"/>
                  </a:cubicBezTo>
                  <a:cubicBezTo>
                    <a:pt x="13" y="26"/>
                    <a:pt x="13" y="26"/>
                    <a:pt x="13" y="26"/>
                  </a:cubicBezTo>
                  <a:cubicBezTo>
                    <a:pt x="13" y="26"/>
                    <a:pt x="13" y="26"/>
                    <a:pt x="13" y="26"/>
                  </a:cubicBezTo>
                  <a:cubicBezTo>
                    <a:pt x="13" y="27"/>
                    <a:pt x="13" y="27"/>
                    <a:pt x="13" y="27"/>
                  </a:cubicBezTo>
                  <a:cubicBezTo>
                    <a:pt x="12" y="28"/>
                    <a:pt x="12" y="28"/>
                    <a:pt x="12" y="28"/>
                  </a:cubicBezTo>
                  <a:cubicBezTo>
                    <a:pt x="13" y="28"/>
                    <a:pt x="13" y="28"/>
                    <a:pt x="13" y="29"/>
                  </a:cubicBezTo>
                  <a:cubicBezTo>
                    <a:pt x="12" y="29"/>
                    <a:pt x="12" y="29"/>
                    <a:pt x="12" y="29"/>
                  </a:cubicBezTo>
                  <a:cubicBezTo>
                    <a:pt x="11" y="31"/>
                    <a:pt x="11" y="31"/>
                    <a:pt x="11" y="31"/>
                  </a:cubicBezTo>
                  <a:cubicBezTo>
                    <a:pt x="10" y="32"/>
                    <a:pt x="10" y="32"/>
                    <a:pt x="10" y="32"/>
                  </a:cubicBezTo>
                  <a:cubicBezTo>
                    <a:pt x="11" y="34"/>
                    <a:pt x="11" y="34"/>
                    <a:pt x="11" y="34"/>
                  </a:cubicBezTo>
                  <a:cubicBezTo>
                    <a:pt x="10" y="36"/>
                    <a:pt x="10" y="36"/>
                    <a:pt x="10" y="36"/>
                  </a:cubicBezTo>
                  <a:cubicBezTo>
                    <a:pt x="10" y="36"/>
                    <a:pt x="10" y="37"/>
                    <a:pt x="10" y="37"/>
                  </a:cubicBezTo>
                  <a:cubicBezTo>
                    <a:pt x="10" y="37"/>
                    <a:pt x="10" y="38"/>
                    <a:pt x="10" y="38"/>
                  </a:cubicBezTo>
                  <a:cubicBezTo>
                    <a:pt x="10" y="39"/>
                    <a:pt x="10" y="39"/>
                    <a:pt x="10" y="39"/>
                  </a:cubicBezTo>
                  <a:cubicBezTo>
                    <a:pt x="12" y="41"/>
                    <a:pt x="12" y="41"/>
                    <a:pt x="12" y="41"/>
                  </a:cubicBezTo>
                  <a:cubicBezTo>
                    <a:pt x="10" y="43"/>
                    <a:pt x="10" y="43"/>
                    <a:pt x="10" y="43"/>
                  </a:cubicBezTo>
                  <a:cubicBezTo>
                    <a:pt x="9" y="44"/>
                    <a:pt x="9" y="44"/>
                    <a:pt x="9" y="44"/>
                  </a:cubicBezTo>
                  <a:cubicBezTo>
                    <a:pt x="6" y="45"/>
                    <a:pt x="6" y="45"/>
                    <a:pt x="6" y="45"/>
                  </a:cubicBezTo>
                  <a:cubicBezTo>
                    <a:pt x="3" y="44"/>
                    <a:pt x="3" y="44"/>
                    <a:pt x="3" y="44"/>
                  </a:cubicBezTo>
                  <a:cubicBezTo>
                    <a:pt x="3" y="41"/>
                    <a:pt x="3" y="41"/>
                    <a:pt x="3" y="41"/>
                  </a:cubicBezTo>
                  <a:cubicBezTo>
                    <a:pt x="2" y="41"/>
                    <a:pt x="2" y="41"/>
                    <a:pt x="2" y="41"/>
                  </a:cubicBezTo>
                  <a:cubicBezTo>
                    <a:pt x="2" y="39"/>
                    <a:pt x="2" y="39"/>
                    <a:pt x="2" y="39"/>
                  </a:cubicBezTo>
                  <a:cubicBezTo>
                    <a:pt x="2" y="38"/>
                    <a:pt x="2" y="37"/>
                    <a:pt x="2" y="37"/>
                  </a:cubicBezTo>
                  <a:cubicBezTo>
                    <a:pt x="2" y="36"/>
                    <a:pt x="2" y="36"/>
                    <a:pt x="2" y="35"/>
                  </a:cubicBezTo>
                  <a:cubicBezTo>
                    <a:pt x="2" y="34"/>
                    <a:pt x="2" y="34"/>
                    <a:pt x="2" y="34"/>
                  </a:cubicBezTo>
                  <a:cubicBezTo>
                    <a:pt x="2" y="34"/>
                    <a:pt x="1" y="33"/>
                    <a:pt x="1" y="32"/>
                  </a:cubicBezTo>
                  <a:cubicBezTo>
                    <a:pt x="1" y="32"/>
                    <a:pt x="2" y="31"/>
                    <a:pt x="2" y="31"/>
                  </a:cubicBezTo>
                  <a:cubicBezTo>
                    <a:pt x="2" y="31"/>
                    <a:pt x="2" y="30"/>
                    <a:pt x="2" y="28"/>
                  </a:cubicBezTo>
                  <a:cubicBezTo>
                    <a:pt x="2" y="27"/>
                    <a:pt x="2" y="27"/>
                    <a:pt x="2" y="27"/>
                  </a:cubicBezTo>
                  <a:cubicBezTo>
                    <a:pt x="2" y="26"/>
                    <a:pt x="2" y="26"/>
                    <a:pt x="2" y="26"/>
                  </a:cubicBezTo>
                  <a:cubicBezTo>
                    <a:pt x="2" y="25"/>
                    <a:pt x="2" y="25"/>
                    <a:pt x="2" y="25"/>
                  </a:cubicBezTo>
                  <a:cubicBezTo>
                    <a:pt x="2" y="24"/>
                    <a:pt x="2" y="24"/>
                    <a:pt x="2" y="24"/>
                  </a:cubicBezTo>
                  <a:cubicBezTo>
                    <a:pt x="2" y="22"/>
                    <a:pt x="2" y="22"/>
                    <a:pt x="2" y="22"/>
                  </a:cubicBezTo>
                  <a:cubicBezTo>
                    <a:pt x="2" y="21"/>
                    <a:pt x="2" y="21"/>
                    <a:pt x="2" y="21"/>
                  </a:cubicBezTo>
                  <a:cubicBezTo>
                    <a:pt x="2" y="20"/>
                    <a:pt x="2" y="20"/>
                    <a:pt x="2" y="20"/>
                  </a:cubicBezTo>
                  <a:cubicBezTo>
                    <a:pt x="2" y="18"/>
                    <a:pt x="2" y="18"/>
                    <a:pt x="2" y="18"/>
                  </a:cubicBezTo>
                  <a:cubicBezTo>
                    <a:pt x="2" y="18"/>
                    <a:pt x="2" y="17"/>
                    <a:pt x="2" y="17"/>
                  </a:cubicBezTo>
                  <a:cubicBezTo>
                    <a:pt x="2" y="16"/>
                    <a:pt x="2" y="15"/>
                    <a:pt x="1" y="15"/>
                  </a:cubicBezTo>
                  <a:cubicBezTo>
                    <a:pt x="2" y="14"/>
                    <a:pt x="2" y="14"/>
                    <a:pt x="2" y="14"/>
                  </a:cubicBezTo>
                  <a:cubicBezTo>
                    <a:pt x="1" y="12"/>
                    <a:pt x="1" y="12"/>
                    <a:pt x="1" y="12"/>
                  </a:cubicBezTo>
                  <a:cubicBezTo>
                    <a:pt x="0" y="11"/>
                    <a:pt x="0" y="11"/>
                    <a:pt x="0" y="11"/>
                  </a:cubicBezTo>
                  <a:cubicBezTo>
                    <a:pt x="1" y="9"/>
                    <a:pt x="1" y="9"/>
                    <a:pt x="1" y="9"/>
                  </a:cubicBezTo>
                  <a:cubicBezTo>
                    <a:pt x="1" y="9"/>
                    <a:pt x="1" y="9"/>
                    <a:pt x="1" y="9"/>
                  </a:cubicBezTo>
                  <a:cubicBezTo>
                    <a:pt x="0" y="6"/>
                    <a:pt x="0" y="6"/>
                    <a:pt x="0" y="6"/>
                  </a:cubicBezTo>
                  <a:cubicBezTo>
                    <a:pt x="0" y="5"/>
                    <a:pt x="0" y="5"/>
                    <a:pt x="0" y="5"/>
                  </a:cubicBezTo>
                  <a:cubicBezTo>
                    <a:pt x="0" y="5"/>
                    <a:pt x="0" y="4"/>
                    <a:pt x="0" y="4"/>
                  </a:cubicBezTo>
                  <a:cubicBezTo>
                    <a:pt x="0" y="3"/>
                    <a:pt x="1" y="1"/>
                    <a:pt x="4" y="0"/>
                  </a:cubicBezTo>
                  <a:cubicBezTo>
                    <a:pt x="7" y="1"/>
                    <a:pt x="7" y="1"/>
                    <a:pt x="7" y="1"/>
                  </a:cubicBezTo>
                  <a:cubicBezTo>
                    <a:pt x="7" y="3"/>
                    <a:pt x="7" y="3"/>
                    <a:pt x="7" y="3"/>
                  </a:cubicBezTo>
                  <a:cubicBezTo>
                    <a:pt x="8" y="4"/>
                    <a:pt x="8" y="4"/>
                    <a:pt x="8" y="4"/>
                  </a:cubicBezTo>
                  <a:cubicBezTo>
                    <a:pt x="8" y="7"/>
                    <a:pt x="8" y="7"/>
                    <a:pt x="8" y="7"/>
                  </a:cubicBezTo>
                  <a:cubicBezTo>
                    <a:pt x="8" y="9"/>
                    <a:pt x="9" y="11"/>
                    <a:pt x="9" y="11"/>
                  </a:cubicBezTo>
                  <a:cubicBezTo>
                    <a:pt x="9" y="13"/>
                    <a:pt x="9" y="13"/>
                    <a:pt x="9" y="13"/>
                  </a:cubicBezTo>
                  <a:cubicBezTo>
                    <a:pt x="9" y="13"/>
                    <a:pt x="9" y="13"/>
                    <a:pt x="9" y="14"/>
                  </a:cubicBezTo>
                  <a:cubicBezTo>
                    <a:pt x="9" y="15"/>
                    <a:pt x="9" y="15"/>
                    <a:pt x="9" y="15"/>
                  </a:cubicBezTo>
                  <a:cubicBezTo>
                    <a:pt x="9" y="17"/>
                    <a:pt x="9" y="17"/>
                    <a:pt x="9" y="17"/>
                  </a:cubicBezTo>
                  <a:cubicBezTo>
                    <a:pt x="9" y="20"/>
                    <a:pt x="9" y="20"/>
                    <a:pt x="9" y="20"/>
                  </a:cubicBezTo>
                  <a:cubicBezTo>
                    <a:pt x="8" y="21"/>
                    <a:pt x="8" y="21"/>
                    <a:pt x="8" y="21"/>
                  </a:cubicBezTo>
                  <a:cubicBezTo>
                    <a:pt x="9" y="21"/>
                    <a:pt x="9" y="21"/>
                    <a:pt x="9" y="21"/>
                  </a:cubicBezTo>
                  <a:cubicBezTo>
                    <a:pt x="9" y="22"/>
                    <a:pt x="9" y="22"/>
                    <a:pt x="9" y="22"/>
                  </a:cubicBezTo>
                  <a:cubicBezTo>
                    <a:pt x="9" y="22"/>
                    <a:pt x="9" y="21"/>
                    <a:pt x="10" y="21"/>
                  </a:cubicBezTo>
                  <a:cubicBezTo>
                    <a:pt x="10" y="19"/>
                    <a:pt x="10" y="19"/>
                    <a:pt x="10" y="19"/>
                  </a:cubicBezTo>
                  <a:cubicBezTo>
                    <a:pt x="10" y="19"/>
                    <a:pt x="10" y="18"/>
                    <a:pt x="11" y="18"/>
                  </a:cubicBezTo>
                  <a:cubicBezTo>
                    <a:pt x="11" y="17"/>
                    <a:pt x="11" y="17"/>
                    <a:pt x="11" y="17"/>
                  </a:cubicBezTo>
                  <a:cubicBezTo>
                    <a:pt x="13" y="16"/>
                    <a:pt x="13" y="16"/>
                    <a:pt x="13" y="16"/>
                  </a:cubicBezTo>
                  <a:cubicBezTo>
                    <a:pt x="13" y="15"/>
                    <a:pt x="13" y="15"/>
                    <a:pt x="13" y="15"/>
                  </a:cubicBezTo>
                  <a:cubicBezTo>
                    <a:pt x="14" y="13"/>
                    <a:pt x="14" y="13"/>
                    <a:pt x="14" y="13"/>
                  </a:cubicBezTo>
                  <a:cubicBezTo>
                    <a:pt x="15" y="12"/>
                    <a:pt x="15" y="12"/>
                    <a:pt x="15" y="12"/>
                  </a:cubicBezTo>
                  <a:cubicBezTo>
                    <a:pt x="16" y="11"/>
                    <a:pt x="17" y="10"/>
                    <a:pt x="17" y="10"/>
                  </a:cubicBezTo>
                  <a:cubicBezTo>
                    <a:pt x="18" y="10"/>
                    <a:pt x="18" y="10"/>
                    <a:pt x="18" y="10"/>
                  </a:cubicBezTo>
                  <a:cubicBezTo>
                    <a:pt x="18" y="8"/>
                    <a:pt x="18" y="8"/>
                    <a:pt x="18" y="8"/>
                  </a:cubicBezTo>
                  <a:cubicBezTo>
                    <a:pt x="19" y="8"/>
                    <a:pt x="19" y="8"/>
                    <a:pt x="19" y="8"/>
                  </a:cubicBezTo>
                  <a:cubicBezTo>
                    <a:pt x="20" y="8"/>
                    <a:pt x="20" y="8"/>
                    <a:pt x="20" y="8"/>
                  </a:cubicBezTo>
                  <a:cubicBezTo>
                    <a:pt x="20" y="7"/>
                    <a:pt x="20" y="7"/>
                    <a:pt x="20" y="7"/>
                  </a:cubicBezTo>
                  <a:cubicBezTo>
                    <a:pt x="21" y="7"/>
                    <a:pt x="21" y="7"/>
                    <a:pt x="21" y="7"/>
                  </a:cubicBezTo>
                  <a:cubicBezTo>
                    <a:pt x="22" y="6"/>
                    <a:pt x="22" y="6"/>
                    <a:pt x="22" y="6"/>
                  </a:cubicBezTo>
                  <a:cubicBezTo>
                    <a:pt x="23" y="6"/>
                    <a:pt x="23" y="6"/>
                    <a:pt x="23" y="6"/>
                  </a:cubicBezTo>
                  <a:cubicBezTo>
                    <a:pt x="23" y="6"/>
                    <a:pt x="23" y="6"/>
                    <a:pt x="23" y="6"/>
                  </a:cubicBezTo>
                  <a:cubicBezTo>
                    <a:pt x="24" y="5"/>
                    <a:pt x="24" y="5"/>
                    <a:pt x="24" y="5"/>
                  </a:cubicBezTo>
                  <a:cubicBezTo>
                    <a:pt x="25" y="4"/>
                    <a:pt x="25" y="4"/>
                    <a:pt x="25" y="4"/>
                  </a:cubicBezTo>
                  <a:cubicBezTo>
                    <a:pt x="27" y="3"/>
                    <a:pt x="27" y="3"/>
                    <a:pt x="27" y="3"/>
                  </a:cubicBezTo>
                  <a:cubicBezTo>
                    <a:pt x="29" y="2"/>
                    <a:pt x="29" y="2"/>
                    <a:pt x="29" y="2"/>
                  </a:cubicBezTo>
                  <a:cubicBezTo>
                    <a:pt x="30" y="2"/>
                    <a:pt x="30" y="2"/>
                    <a:pt x="31" y="2"/>
                  </a:cubicBezTo>
                  <a:cubicBezTo>
                    <a:pt x="31" y="2"/>
                    <a:pt x="31" y="2"/>
                    <a:pt x="31" y="2"/>
                  </a:cubicBezTo>
                  <a:cubicBezTo>
                    <a:pt x="31" y="2"/>
                    <a:pt x="31" y="2"/>
                    <a:pt x="31" y="2"/>
                  </a:cubicBezTo>
                  <a:cubicBezTo>
                    <a:pt x="31" y="2"/>
                    <a:pt x="31" y="2"/>
                    <a:pt x="32" y="2"/>
                  </a:cubicBezTo>
                  <a:cubicBezTo>
                    <a:pt x="32" y="2"/>
                    <a:pt x="33" y="2"/>
                    <a:pt x="33" y="2"/>
                  </a:cubicBezTo>
                  <a:cubicBezTo>
                    <a:pt x="34" y="2"/>
                    <a:pt x="34" y="2"/>
                    <a:pt x="35" y="2"/>
                  </a:cubicBezTo>
                  <a:cubicBezTo>
                    <a:pt x="37" y="2"/>
                    <a:pt x="37" y="3"/>
                    <a:pt x="38" y="4"/>
                  </a:cubicBezTo>
                  <a:lnTo>
                    <a:pt x="3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9"/>
            <p:cNvSpPr>
              <a:spLocks/>
            </p:cNvSpPr>
            <p:nvPr userDrawn="1"/>
          </p:nvSpPr>
          <p:spPr bwMode="auto">
            <a:xfrm>
              <a:off x="675" y="415"/>
              <a:ext cx="89" cy="98"/>
            </a:xfrm>
            <a:custGeom>
              <a:avLst/>
              <a:gdLst>
                <a:gd name="T0" fmla="*/ 40 w 43"/>
                <a:gd name="T1" fmla="*/ 41 h 47"/>
                <a:gd name="T2" fmla="*/ 36 w 43"/>
                <a:gd name="T3" fmla="*/ 44 h 47"/>
                <a:gd name="T4" fmla="*/ 31 w 43"/>
                <a:gd name="T5" fmla="*/ 45 h 47"/>
                <a:gd name="T6" fmla="*/ 26 w 43"/>
                <a:gd name="T7" fmla="*/ 46 h 47"/>
                <a:gd name="T8" fmla="*/ 22 w 43"/>
                <a:gd name="T9" fmla="*/ 46 h 47"/>
                <a:gd name="T10" fmla="*/ 19 w 43"/>
                <a:gd name="T11" fmla="*/ 46 h 47"/>
                <a:gd name="T12" fmla="*/ 14 w 43"/>
                <a:gd name="T13" fmla="*/ 46 h 47"/>
                <a:gd name="T14" fmla="*/ 9 w 43"/>
                <a:gd name="T15" fmla="*/ 45 h 47"/>
                <a:gd name="T16" fmla="*/ 5 w 43"/>
                <a:gd name="T17" fmla="*/ 45 h 47"/>
                <a:gd name="T18" fmla="*/ 0 w 43"/>
                <a:gd name="T19" fmla="*/ 37 h 47"/>
                <a:gd name="T20" fmla="*/ 6 w 43"/>
                <a:gd name="T21" fmla="*/ 36 h 47"/>
                <a:gd name="T22" fmla="*/ 10 w 43"/>
                <a:gd name="T23" fmla="*/ 38 h 47"/>
                <a:gd name="T24" fmla="*/ 12 w 43"/>
                <a:gd name="T25" fmla="*/ 40 h 47"/>
                <a:gd name="T26" fmla="*/ 28 w 43"/>
                <a:gd name="T27" fmla="*/ 38 h 47"/>
                <a:gd name="T28" fmla="*/ 30 w 43"/>
                <a:gd name="T29" fmla="*/ 38 h 47"/>
                <a:gd name="T30" fmla="*/ 34 w 43"/>
                <a:gd name="T31" fmla="*/ 36 h 47"/>
                <a:gd name="T32" fmla="*/ 32 w 43"/>
                <a:gd name="T33" fmla="*/ 34 h 47"/>
                <a:gd name="T34" fmla="*/ 31 w 43"/>
                <a:gd name="T35" fmla="*/ 33 h 47"/>
                <a:gd name="T36" fmla="*/ 28 w 43"/>
                <a:gd name="T37" fmla="*/ 32 h 47"/>
                <a:gd name="T38" fmla="*/ 24 w 43"/>
                <a:gd name="T39" fmla="*/ 31 h 47"/>
                <a:gd name="T40" fmla="*/ 21 w 43"/>
                <a:gd name="T41" fmla="*/ 31 h 47"/>
                <a:gd name="T42" fmla="*/ 16 w 43"/>
                <a:gd name="T43" fmla="*/ 28 h 47"/>
                <a:gd name="T44" fmla="*/ 9 w 43"/>
                <a:gd name="T45" fmla="*/ 25 h 47"/>
                <a:gd name="T46" fmla="*/ 5 w 43"/>
                <a:gd name="T47" fmla="*/ 14 h 47"/>
                <a:gd name="T48" fmla="*/ 9 w 43"/>
                <a:gd name="T49" fmla="*/ 7 h 47"/>
                <a:gd name="T50" fmla="*/ 14 w 43"/>
                <a:gd name="T51" fmla="*/ 4 h 47"/>
                <a:gd name="T52" fmla="*/ 23 w 43"/>
                <a:gd name="T53" fmla="*/ 1 h 47"/>
                <a:gd name="T54" fmla="*/ 33 w 43"/>
                <a:gd name="T55" fmla="*/ 1 h 47"/>
                <a:gd name="T56" fmla="*/ 37 w 43"/>
                <a:gd name="T57" fmla="*/ 4 h 47"/>
                <a:gd name="T58" fmla="*/ 33 w 43"/>
                <a:gd name="T59" fmla="*/ 10 h 47"/>
                <a:gd name="T60" fmla="*/ 29 w 43"/>
                <a:gd name="T61" fmla="*/ 8 h 47"/>
                <a:gd name="T62" fmla="*/ 26 w 43"/>
                <a:gd name="T63" fmla="*/ 8 h 47"/>
                <a:gd name="T64" fmla="*/ 19 w 43"/>
                <a:gd name="T65" fmla="*/ 10 h 47"/>
                <a:gd name="T66" fmla="*/ 16 w 43"/>
                <a:gd name="T67" fmla="*/ 11 h 47"/>
                <a:gd name="T68" fmla="*/ 15 w 43"/>
                <a:gd name="T69" fmla="*/ 13 h 47"/>
                <a:gd name="T70" fmla="*/ 12 w 43"/>
                <a:gd name="T71" fmla="*/ 17 h 47"/>
                <a:gd name="T72" fmla="*/ 15 w 43"/>
                <a:gd name="T73" fmla="*/ 21 h 47"/>
                <a:gd name="T74" fmla="*/ 21 w 43"/>
                <a:gd name="T75" fmla="*/ 24 h 47"/>
                <a:gd name="T76" fmla="*/ 28 w 43"/>
                <a:gd name="T77" fmla="*/ 26 h 47"/>
                <a:gd name="T78" fmla="*/ 32 w 43"/>
                <a:gd name="T79" fmla="*/ 27 h 47"/>
                <a:gd name="T80" fmla="*/ 36 w 43"/>
                <a:gd name="T81" fmla="*/ 28 h 47"/>
                <a:gd name="T82" fmla="*/ 42 w 43"/>
                <a:gd name="T83" fmla="*/ 33 h 47"/>
                <a:gd name="T84" fmla="*/ 43 w 43"/>
                <a:gd name="T8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47">
                  <a:moveTo>
                    <a:pt x="42" y="38"/>
                  </a:moveTo>
                  <a:cubicBezTo>
                    <a:pt x="40" y="41"/>
                    <a:pt x="40" y="41"/>
                    <a:pt x="40" y="41"/>
                  </a:cubicBezTo>
                  <a:cubicBezTo>
                    <a:pt x="40" y="41"/>
                    <a:pt x="40" y="41"/>
                    <a:pt x="40" y="41"/>
                  </a:cubicBezTo>
                  <a:cubicBezTo>
                    <a:pt x="39" y="43"/>
                    <a:pt x="39" y="43"/>
                    <a:pt x="39" y="43"/>
                  </a:cubicBezTo>
                  <a:cubicBezTo>
                    <a:pt x="37" y="43"/>
                    <a:pt x="37" y="43"/>
                    <a:pt x="37" y="43"/>
                  </a:cubicBezTo>
                  <a:cubicBezTo>
                    <a:pt x="36" y="44"/>
                    <a:pt x="36" y="44"/>
                    <a:pt x="36" y="44"/>
                  </a:cubicBezTo>
                  <a:cubicBezTo>
                    <a:pt x="33" y="44"/>
                    <a:pt x="33" y="44"/>
                    <a:pt x="33" y="44"/>
                  </a:cubicBezTo>
                  <a:cubicBezTo>
                    <a:pt x="32" y="45"/>
                    <a:pt x="32" y="45"/>
                    <a:pt x="32" y="45"/>
                  </a:cubicBezTo>
                  <a:cubicBezTo>
                    <a:pt x="31" y="45"/>
                    <a:pt x="31" y="45"/>
                    <a:pt x="31" y="45"/>
                  </a:cubicBezTo>
                  <a:cubicBezTo>
                    <a:pt x="30" y="45"/>
                    <a:pt x="30" y="45"/>
                    <a:pt x="30" y="45"/>
                  </a:cubicBezTo>
                  <a:cubicBezTo>
                    <a:pt x="30" y="46"/>
                    <a:pt x="30" y="46"/>
                    <a:pt x="30" y="46"/>
                  </a:cubicBezTo>
                  <a:cubicBezTo>
                    <a:pt x="26" y="46"/>
                    <a:pt x="26" y="46"/>
                    <a:pt x="26" y="46"/>
                  </a:cubicBezTo>
                  <a:cubicBezTo>
                    <a:pt x="24" y="46"/>
                    <a:pt x="24" y="46"/>
                    <a:pt x="24" y="46"/>
                  </a:cubicBezTo>
                  <a:cubicBezTo>
                    <a:pt x="23" y="47"/>
                    <a:pt x="23" y="47"/>
                    <a:pt x="23" y="47"/>
                  </a:cubicBezTo>
                  <a:cubicBezTo>
                    <a:pt x="22" y="46"/>
                    <a:pt x="22" y="46"/>
                    <a:pt x="22" y="46"/>
                  </a:cubicBezTo>
                  <a:cubicBezTo>
                    <a:pt x="23" y="46"/>
                    <a:pt x="24" y="46"/>
                    <a:pt x="24" y="46"/>
                  </a:cubicBezTo>
                  <a:cubicBezTo>
                    <a:pt x="24" y="46"/>
                    <a:pt x="22" y="46"/>
                    <a:pt x="19" y="46"/>
                  </a:cubicBezTo>
                  <a:cubicBezTo>
                    <a:pt x="19" y="46"/>
                    <a:pt x="19" y="46"/>
                    <a:pt x="19" y="46"/>
                  </a:cubicBezTo>
                  <a:cubicBezTo>
                    <a:pt x="18" y="46"/>
                    <a:pt x="18" y="46"/>
                    <a:pt x="18" y="46"/>
                  </a:cubicBezTo>
                  <a:cubicBezTo>
                    <a:pt x="17" y="47"/>
                    <a:pt x="17" y="47"/>
                    <a:pt x="17" y="47"/>
                  </a:cubicBezTo>
                  <a:cubicBezTo>
                    <a:pt x="16" y="46"/>
                    <a:pt x="15" y="46"/>
                    <a:pt x="14" y="46"/>
                  </a:cubicBezTo>
                  <a:cubicBezTo>
                    <a:pt x="13" y="46"/>
                    <a:pt x="12" y="46"/>
                    <a:pt x="11" y="46"/>
                  </a:cubicBezTo>
                  <a:cubicBezTo>
                    <a:pt x="11" y="46"/>
                    <a:pt x="11" y="46"/>
                    <a:pt x="11" y="46"/>
                  </a:cubicBezTo>
                  <a:cubicBezTo>
                    <a:pt x="10" y="45"/>
                    <a:pt x="9" y="45"/>
                    <a:pt x="9" y="45"/>
                  </a:cubicBezTo>
                  <a:cubicBezTo>
                    <a:pt x="9" y="45"/>
                    <a:pt x="8" y="46"/>
                    <a:pt x="7" y="46"/>
                  </a:cubicBezTo>
                  <a:cubicBezTo>
                    <a:pt x="6" y="45"/>
                    <a:pt x="6" y="45"/>
                    <a:pt x="6" y="45"/>
                  </a:cubicBezTo>
                  <a:cubicBezTo>
                    <a:pt x="5" y="45"/>
                    <a:pt x="5" y="45"/>
                    <a:pt x="5" y="45"/>
                  </a:cubicBezTo>
                  <a:cubicBezTo>
                    <a:pt x="5" y="45"/>
                    <a:pt x="5" y="45"/>
                    <a:pt x="4" y="44"/>
                  </a:cubicBezTo>
                  <a:cubicBezTo>
                    <a:pt x="2" y="44"/>
                    <a:pt x="0" y="42"/>
                    <a:pt x="0" y="38"/>
                  </a:cubicBezTo>
                  <a:cubicBezTo>
                    <a:pt x="0" y="37"/>
                    <a:pt x="0" y="37"/>
                    <a:pt x="0" y="37"/>
                  </a:cubicBezTo>
                  <a:cubicBezTo>
                    <a:pt x="2" y="36"/>
                    <a:pt x="2" y="36"/>
                    <a:pt x="2" y="36"/>
                  </a:cubicBezTo>
                  <a:cubicBezTo>
                    <a:pt x="5" y="35"/>
                    <a:pt x="5" y="35"/>
                    <a:pt x="5" y="35"/>
                  </a:cubicBezTo>
                  <a:cubicBezTo>
                    <a:pt x="6" y="36"/>
                    <a:pt x="6" y="36"/>
                    <a:pt x="6" y="36"/>
                  </a:cubicBezTo>
                  <a:cubicBezTo>
                    <a:pt x="8" y="36"/>
                    <a:pt x="8" y="36"/>
                    <a:pt x="8" y="36"/>
                  </a:cubicBezTo>
                  <a:cubicBezTo>
                    <a:pt x="8" y="36"/>
                    <a:pt x="8" y="36"/>
                    <a:pt x="8" y="36"/>
                  </a:cubicBezTo>
                  <a:cubicBezTo>
                    <a:pt x="9" y="36"/>
                    <a:pt x="9" y="37"/>
                    <a:pt x="10" y="38"/>
                  </a:cubicBezTo>
                  <a:cubicBezTo>
                    <a:pt x="10" y="38"/>
                    <a:pt x="10" y="38"/>
                    <a:pt x="10" y="38"/>
                  </a:cubicBezTo>
                  <a:cubicBezTo>
                    <a:pt x="10" y="39"/>
                    <a:pt x="10" y="39"/>
                    <a:pt x="10" y="39"/>
                  </a:cubicBezTo>
                  <a:cubicBezTo>
                    <a:pt x="12" y="40"/>
                    <a:pt x="12" y="40"/>
                    <a:pt x="12" y="40"/>
                  </a:cubicBezTo>
                  <a:cubicBezTo>
                    <a:pt x="12" y="40"/>
                    <a:pt x="12" y="40"/>
                    <a:pt x="12" y="40"/>
                  </a:cubicBezTo>
                  <a:cubicBezTo>
                    <a:pt x="25" y="39"/>
                    <a:pt x="25" y="39"/>
                    <a:pt x="25" y="39"/>
                  </a:cubicBezTo>
                  <a:cubicBezTo>
                    <a:pt x="28" y="38"/>
                    <a:pt x="28" y="38"/>
                    <a:pt x="28" y="38"/>
                  </a:cubicBezTo>
                  <a:cubicBezTo>
                    <a:pt x="28" y="38"/>
                    <a:pt x="28" y="38"/>
                    <a:pt x="28" y="38"/>
                  </a:cubicBezTo>
                  <a:cubicBezTo>
                    <a:pt x="29" y="38"/>
                    <a:pt x="29" y="38"/>
                    <a:pt x="29" y="38"/>
                  </a:cubicBezTo>
                  <a:cubicBezTo>
                    <a:pt x="30" y="38"/>
                    <a:pt x="30" y="38"/>
                    <a:pt x="30" y="38"/>
                  </a:cubicBezTo>
                  <a:cubicBezTo>
                    <a:pt x="30" y="37"/>
                    <a:pt x="30" y="37"/>
                    <a:pt x="30" y="37"/>
                  </a:cubicBezTo>
                  <a:cubicBezTo>
                    <a:pt x="32" y="37"/>
                    <a:pt x="33" y="37"/>
                    <a:pt x="34" y="36"/>
                  </a:cubicBezTo>
                  <a:cubicBezTo>
                    <a:pt x="34" y="36"/>
                    <a:pt x="34" y="36"/>
                    <a:pt x="34" y="36"/>
                  </a:cubicBezTo>
                  <a:cubicBezTo>
                    <a:pt x="34" y="35"/>
                    <a:pt x="34" y="35"/>
                    <a:pt x="34" y="35"/>
                  </a:cubicBezTo>
                  <a:cubicBezTo>
                    <a:pt x="33" y="35"/>
                    <a:pt x="33" y="35"/>
                    <a:pt x="33" y="35"/>
                  </a:cubicBezTo>
                  <a:cubicBezTo>
                    <a:pt x="32" y="34"/>
                    <a:pt x="32" y="34"/>
                    <a:pt x="32" y="34"/>
                  </a:cubicBezTo>
                  <a:cubicBezTo>
                    <a:pt x="31" y="34"/>
                    <a:pt x="31" y="34"/>
                    <a:pt x="31" y="34"/>
                  </a:cubicBezTo>
                  <a:cubicBezTo>
                    <a:pt x="31" y="33"/>
                    <a:pt x="31" y="33"/>
                    <a:pt x="31" y="33"/>
                  </a:cubicBezTo>
                  <a:cubicBezTo>
                    <a:pt x="31" y="33"/>
                    <a:pt x="31" y="33"/>
                    <a:pt x="31" y="33"/>
                  </a:cubicBezTo>
                  <a:cubicBezTo>
                    <a:pt x="30" y="33"/>
                    <a:pt x="30" y="33"/>
                    <a:pt x="30" y="33"/>
                  </a:cubicBezTo>
                  <a:cubicBezTo>
                    <a:pt x="29" y="32"/>
                    <a:pt x="29" y="32"/>
                    <a:pt x="29" y="32"/>
                  </a:cubicBezTo>
                  <a:cubicBezTo>
                    <a:pt x="29" y="32"/>
                    <a:pt x="28" y="32"/>
                    <a:pt x="28" y="32"/>
                  </a:cubicBezTo>
                  <a:cubicBezTo>
                    <a:pt x="27" y="32"/>
                    <a:pt x="26" y="32"/>
                    <a:pt x="25" y="32"/>
                  </a:cubicBezTo>
                  <a:cubicBezTo>
                    <a:pt x="24" y="32"/>
                    <a:pt x="24" y="32"/>
                    <a:pt x="24" y="32"/>
                  </a:cubicBezTo>
                  <a:cubicBezTo>
                    <a:pt x="24" y="31"/>
                    <a:pt x="24" y="31"/>
                    <a:pt x="24" y="31"/>
                  </a:cubicBezTo>
                  <a:cubicBezTo>
                    <a:pt x="22" y="32"/>
                    <a:pt x="22" y="32"/>
                    <a:pt x="22" y="32"/>
                  </a:cubicBezTo>
                  <a:cubicBezTo>
                    <a:pt x="22" y="31"/>
                    <a:pt x="22" y="31"/>
                    <a:pt x="22" y="31"/>
                  </a:cubicBezTo>
                  <a:cubicBezTo>
                    <a:pt x="21" y="31"/>
                    <a:pt x="21" y="31"/>
                    <a:pt x="21" y="31"/>
                  </a:cubicBezTo>
                  <a:cubicBezTo>
                    <a:pt x="20" y="30"/>
                    <a:pt x="20" y="30"/>
                    <a:pt x="20" y="30"/>
                  </a:cubicBezTo>
                  <a:cubicBezTo>
                    <a:pt x="17" y="29"/>
                    <a:pt x="17" y="29"/>
                    <a:pt x="17" y="29"/>
                  </a:cubicBezTo>
                  <a:cubicBezTo>
                    <a:pt x="16" y="28"/>
                    <a:pt x="16" y="28"/>
                    <a:pt x="16" y="28"/>
                  </a:cubicBezTo>
                  <a:cubicBezTo>
                    <a:pt x="12" y="27"/>
                    <a:pt x="12" y="27"/>
                    <a:pt x="12" y="27"/>
                  </a:cubicBezTo>
                  <a:cubicBezTo>
                    <a:pt x="11" y="27"/>
                    <a:pt x="11" y="27"/>
                    <a:pt x="11" y="27"/>
                  </a:cubicBezTo>
                  <a:cubicBezTo>
                    <a:pt x="9" y="25"/>
                    <a:pt x="9" y="25"/>
                    <a:pt x="9" y="25"/>
                  </a:cubicBezTo>
                  <a:cubicBezTo>
                    <a:pt x="7" y="21"/>
                    <a:pt x="7" y="21"/>
                    <a:pt x="7" y="21"/>
                  </a:cubicBezTo>
                  <a:cubicBezTo>
                    <a:pt x="6" y="20"/>
                    <a:pt x="6" y="20"/>
                    <a:pt x="6" y="20"/>
                  </a:cubicBezTo>
                  <a:cubicBezTo>
                    <a:pt x="5" y="14"/>
                    <a:pt x="5" y="14"/>
                    <a:pt x="5" y="14"/>
                  </a:cubicBezTo>
                  <a:cubicBezTo>
                    <a:pt x="6" y="14"/>
                    <a:pt x="6" y="14"/>
                    <a:pt x="6" y="14"/>
                  </a:cubicBezTo>
                  <a:cubicBezTo>
                    <a:pt x="6" y="12"/>
                    <a:pt x="6" y="11"/>
                    <a:pt x="7" y="10"/>
                  </a:cubicBezTo>
                  <a:cubicBezTo>
                    <a:pt x="8" y="9"/>
                    <a:pt x="9" y="8"/>
                    <a:pt x="9" y="7"/>
                  </a:cubicBezTo>
                  <a:cubicBezTo>
                    <a:pt x="10" y="7"/>
                    <a:pt x="10" y="7"/>
                    <a:pt x="10" y="7"/>
                  </a:cubicBezTo>
                  <a:cubicBezTo>
                    <a:pt x="11" y="6"/>
                    <a:pt x="11" y="6"/>
                    <a:pt x="12" y="5"/>
                  </a:cubicBezTo>
                  <a:cubicBezTo>
                    <a:pt x="14" y="4"/>
                    <a:pt x="14" y="4"/>
                    <a:pt x="14" y="4"/>
                  </a:cubicBezTo>
                  <a:cubicBezTo>
                    <a:pt x="20" y="2"/>
                    <a:pt x="20" y="2"/>
                    <a:pt x="20" y="2"/>
                  </a:cubicBezTo>
                  <a:cubicBezTo>
                    <a:pt x="21" y="2"/>
                    <a:pt x="21" y="2"/>
                    <a:pt x="21" y="2"/>
                  </a:cubicBezTo>
                  <a:cubicBezTo>
                    <a:pt x="23" y="1"/>
                    <a:pt x="23" y="1"/>
                    <a:pt x="23" y="1"/>
                  </a:cubicBezTo>
                  <a:cubicBezTo>
                    <a:pt x="26" y="0"/>
                    <a:pt x="26" y="0"/>
                    <a:pt x="26" y="0"/>
                  </a:cubicBezTo>
                  <a:cubicBezTo>
                    <a:pt x="33" y="1"/>
                    <a:pt x="33" y="1"/>
                    <a:pt x="33" y="1"/>
                  </a:cubicBezTo>
                  <a:cubicBezTo>
                    <a:pt x="33" y="1"/>
                    <a:pt x="33" y="1"/>
                    <a:pt x="33" y="1"/>
                  </a:cubicBezTo>
                  <a:cubicBezTo>
                    <a:pt x="34" y="2"/>
                    <a:pt x="34" y="2"/>
                    <a:pt x="35" y="3"/>
                  </a:cubicBezTo>
                  <a:cubicBezTo>
                    <a:pt x="35" y="3"/>
                    <a:pt x="35" y="3"/>
                    <a:pt x="35" y="3"/>
                  </a:cubicBezTo>
                  <a:cubicBezTo>
                    <a:pt x="37" y="4"/>
                    <a:pt x="37" y="4"/>
                    <a:pt x="37" y="4"/>
                  </a:cubicBezTo>
                  <a:cubicBezTo>
                    <a:pt x="36" y="7"/>
                    <a:pt x="36" y="7"/>
                    <a:pt x="36" y="7"/>
                  </a:cubicBezTo>
                  <a:cubicBezTo>
                    <a:pt x="36" y="8"/>
                    <a:pt x="36" y="8"/>
                    <a:pt x="36" y="8"/>
                  </a:cubicBezTo>
                  <a:cubicBezTo>
                    <a:pt x="36" y="9"/>
                    <a:pt x="34" y="10"/>
                    <a:pt x="33" y="10"/>
                  </a:cubicBezTo>
                  <a:cubicBezTo>
                    <a:pt x="32" y="10"/>
                    <a:pt x="31" y="10"/>
                    <a:pt x="30" y="9"/>
                  </a:cubicBezTo>
                  <a:cubicBezTo>
                    <a:pt x="30" y="8"/>
                    <a:pt x="30" y="8"/>
                    <a:pt x="30" y="8"/>
                  </a:cubicBezTo>
                  <a:cubicBezTo>
                    <a:pt x="29" y="8"/>
                    <a:pt x="29" y="8"/>
                    <a:pt x="29" y="8"/>
                  </a:cubicBezTo>
                  <a:cubicBezTo>
                    <a:pt x="28" y="9"/>
                    <a:pt x="28" y="9"/>
                    <a:pt x="28" y="9"/>
                  </a:cubicBezTo>
                  <a:cubicBezTo>
                    <a:pt x="26" y="8"/>
                    <a:pt x="26" y="8"/>
                    <a:pt x="26" y="8"/>
                  </a:cubicBezTo>
                  <a:cubicBezTo>
                    <a:pt x="26" y="8"/>
                    <a:pt x="26" y="8"/>
                    <a:pt x="26" y="8"/>
                  </a:cubicBezTo>
                  <a:cubicBezTo>
                    <a:pt x="25" y="8"/>
                    <a:pt x="24" y="9"/>
                    <a:pt x="23" y="9"/>
                  </a:cubicBezTo>
                  <a:cubicBezTo>
                    <a:pt x="22" y="9"/>
                    <a:pt x="21" y="9"/>
                    <a:pt x="20" y="10"/>
                  </a:cubicBezTo>
                  <a:cubicBezTo>
                    <a:pt x="19" y="10"/>
                    <a:pt x="19" y="10"/>
                    <a:pt x="19" y="10"/>
                  </a:cubicBezTo>
                  <a:cubicBezTo>
                    <a:pt x="18" y="11"/>
                    <a:pt x="18" y="11"/>
                    <a:pt x="18" y="11"/>
                  </a:cubicBezTo>
                  <a:cubicBezTo>
                    <a:pt x="17" y="11"/>
                    <a:pt x="17" y="11"/>
                    <a:pt x="17" y="11"/>
                  </a:cubicBezTo>
                  <a:cubicBezTo>
                    <a:pt x="16" y="11"/>
                    <a:pt x="16" y="11"/>
                    <a:pt x="16" y="11"/>
                  </a:cubicBezTo>
                  <a:cubicBezTo>
                    <a:pt x="16" y="12"/>
                    <a:pt x="16" y="12"/>
                    <a:pt x="16" y="12"/>
                  </a:cubicBezTo>
                  <a:cubicBezTo>
                    <a:pt x="15" y="13"/>
                    <a:pt x="15" y="13"/>
                    <a:pt x="15" y="13"/>
                  </a:cubicBezTo>
                  <a:cubicBezTo>
                    <a:pt x="15" y="13"/>
                    <a:pt x="15" y="13"/>
                    <a:pt x="15" y="13"/>
                  </a:cubicBezTo>
                  <a:cubicBezTo>
                    <a:pt x="14" y="14"/>
                    <a:pt x="14" y="14"/>
                    <a:pt x="14" y="14"/>
                  </a:cubicBezTo>
                  <a:cubicBezTo>
                    <a:pt x="12" y="15"/>
                    <a:pt x="12" y="15"/>
                    <a:pt x="12" y="15"/>
                  </a:cubicBezTo>
                  <a:cubicBezTo>
                    <a:pt x="12" y="16"/>
                    <a:pt x="12" y="16"/>
                    <a:pt x="12" y="17"/>
                  </a:cubicBezTo>
                  <a:cubicBezTo>
                    <a:pt x="12" y="19"/>
                    <a:pt x="12" y="19"/>
                    <a:pt x="14" y="20"/>
                  </a:cubicBezTo>
                  <a:cubicBezTo>
                    <a:pt x="14" y="20"/>
                    <a:pt x="14" y="20"/>
                    <a:pt x="14" y="20"/>
                  </a:cubicBezTo>
                  <a:cubicBezTo>
                    <a:pt x="15" y="21"/>
                    <a:pt x="15" y="21"/>
                    <a:pt x="15" y="21"/>
                  </a:cubicBezTo>
                  <a:cubicBezTo>
                    <a:pt x="16" y="22"/>
                    <a:pt x="17" y="22"/>
                    <a:pt x="17" y="22"/>
                  </a:cubicBezTo>
                  <a:cubicBezTo>
                    <a:pt x="19" y="22"/>
                    <a:pt x="19" y="22"/>
                    <a:pt x="19" y="22"/>
                  </a:cubicBezTo>
                  <a:cubicBezTo>
                    <a:pt x="21" y="24"/>
                    <a:pt x="21" y="24"/>
                    <a:pt x="21" y="24"/>
                  </a:cubicBezTo>
                  <a:cubicBezTo>
                    <a:pt x="23" y="24"/>
                    <a:pt x="23" y="24"/>
                    <a:pt x="23" y="24"/>
                  </a:cubicBezTo>
                  <a:cubicBezTo>
                    <a:pt x="24" y="24"/>
                    <a:pt x="24" y="24"/>
                    <a:pt x="24" y="24"/>
                  </a:cubicBezTo>
                  <a:cubicBezTo>
                    <a:pt x="28" y="26"/>
                    <a:pt x="28" y="26"/>
                    <a:pt x="28" y="26"/>
                  </a:cubicBezTo>
                  <a:cubicBezTo>
                    <a:pt x="29" y="27"/>
                    <a:pt x="29" y="27"/>
                    <a:pt x="29" y="27"/>
                  </a:cubicBezTo>
                  <a:cubicBezTo>
                    <a:pt x="29" y="26"/>
                    <a:pt x="29" y="26"/>
                    <a:pt x="29" y="26"/>
                  </a:cubicBezTo>
                  <a:cubicBezTo>
                    <a:pt x="30" y="26"/>
                    <a:pt x="31" y="27"/>
                    <a:pt x="32" y="27"/>
                  </a:cubicBezTo>
                  <a:cubicBezTo>
                    <a:pt x="34" y="28"/>
                    <a:pt x="34" y="28"/>
                    <a:pt x="34" y="28"/>
                  </a:cubicBezTo>
                  <a:cubicBezTo>
                    <a:pt x="34" y="28"/>
                    <a:pt x="34" y="28"/>
                    <a:pt x="34" y="28"/>
                  </a:cubicBezTo>
                  <a:cubicBezTo>
                    <a:pt x="36" y="28"/>
                    <a:pt x="36" y="28"/>
                    <a:pt x="36" y="28"/>
                  </a:cubicBezTo>
                  <a:cubicBezTo>
                    <a:pt x="39" y="30"/>
                    <a:pt x="39" y="30"/>
                    <a:pt x="39" y="30"/>
                  </a:cubicBezTo>
                  <a:cubicBezTo>
                    <a:pt x="39" y="31"/>
                    <a:pt x="40" y="32"/>
                    <a:pt x="41" y="32"/>
                  </a:cubicBezTo>
                  <a:cubicBezTo>
                    <a:pt x="42" y="33"/>
                    <a:pt x="42" y="33"/>
                    <a:pt x="42" y="33"/>
                  </a:cubicBezTo>
                  <a:cubicBezTo>
                    <a:pt x="42" y="34"/>
                    <a:pt x="42" y="34"/>
                    <a:pt x="42" y="34"/>
                  </a:cubicBezTo>
                  <a:cubicBezTo>
                    <a:pt x="42" y="35"/>
                    <a:pt x="43" y="36"/>
                    <a:pt x="43" y="36"/>
                  </a:cubicBezTo>
                  <a:cubicBezTo>
                    <a:pt x="43" y="37"/>
                    <a:pt x="43" y="37"/>
                    <a:pt x="43" y="37"/>
                  </a:cubicBezTo>
                  <a:lnTo>
                    <a:pt x="4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40"/>
            <p:cNvSpPr>
              <a:spLocks noEditPoints="1"/>
            </p:cNvSpPr>
            <p:nvPr userDrawn="1"/>
          </p:nvSpPr>
          <p:spPr bwMode="auto">
            <a:xfrm>
              <a:off x="758" y="419"/>
              <a:ext cx="31" cy="13"/>
            </a:xfrm>
            <a:custGeom>
              <a:avLst/>
              <a:gdLst>
                <a:gd name="T0" fmla="*/ 15 w 15"/>
                <a:gd name="T1" fmla="*/ 4 h 6"/>
                <a:gd name="T2" fmla="*/ 14 w 15"/>
                <a:gd name="T3" fmla="*/ 3 h 6"/>
                <a:gd name="T4" fmla="*/ 14 w 15"/>
                <a:gd name="T5" fmla="*/ 2 h 6"/>
                <a:gd name="T6" fmla="*/ 14 w 15"/>
                <a:gd name="T7" fmla="*/ 1 h 6"/>
                <a:gd name="T8" fmla="*/ 14 w 15"/>
                <a:gd name="T9" fmla="*/ 1 h 6"/>
                <a:gd name="T10" fmla="*/ 14 w 15"/>
                <a:gd name="T11" fmla="*/ 0 h 6"/>
                <a:gd name="T12" fmla="*/ 13 w 15"/>
                <a:gd name="T13" fmla="*/ 0 h 6"/>
                <a:gd name="T14" fmla="*/ 13 w 15"/>
                <a:gd name="T15" fmla="*/ 1 h 6"/>
                <a:gd name="T16" fmla="*/ 12 w 15"/>
                <a:gd name="T17" fmla="*/ 2 h 6"/>
                <a:gd name="T18" fmla="*/ 11 w 15"/>
                <a:gd name="T19" fmla="*/ 3 h 6"/>
                <a:gd name="T20" fmla="*/ 11 w 15"/>
                <a:gd name="T21" fmla="*/ 3 h 6"/>
                <a:gd name="T22" fmla="*/ 9 w 15"/>
                <a:gd name="T23" fmla="*/ 2 h 6"/>
                <a:gd name="T24" fmla="*/ 9 w 15"/>
                <a:gd name="T25" fmla="*/ 1 h 6"/>
                <a:gd name="T26" fmla="*/ 9 w 15"/>
                <a:gd name="T27" fmla="*/ 1 h 6"/>
                <a:gd name="T28" fmla="*/ 8 w 15"/>
                <a:gd name="T29" fmla="*/ 0 h 6"/>
                <a:gd name="T30" fmla="*/ 6 w 15"/>
                <a:gd name="T31" fmla="*/ 0 h 6"/>
                <a:gd name="T32" fmla="*/ 5 w 15"/>
                <a:gd name="T33" fmla="*/ 0 h 6"/>
                <a:gd name="T34" fmla="*/ 4 w 15"/>
                <a:gd name="T35" fmla="*/ 0 h 6"/>
                <a:gd name="T36" fmla="*/ 3 w 15"/>
                <a:gd name="T37" fmla="*/ 0 h 6"/>
                <a:gd name="T38" fmla="*/ 1 w 15"/>
                <a:gd name="T39" fmla="*/ 0 h 6"/>
                <a:gd name="T40" fmla="*/ 0 w 15"/>
                <a:gd name="T41" fmla="*/ 1 h 6"/>
                <a:gd name="T42" fmla="*/ 1 w 15"/>
                <a:gd name="T43" fmla="*/ 1 h 6"/>
                <a:gd name="T44" fmla="*/ 3 w 15"/>
                <a:gd name="T45" fmla="*/ 2 h 6"/>
                <a:gd name="T46" fmla="*/ 3 w 15"/>
                <a:gd name="T47" fmla="*/ 2 h 6"/>
                <a:gd name="T48" fmla="*/ 3 w 15"/>
                <a:gd name="T49" fmla="*/ 3 h 6"/>
                <a:gd name="T50" fmla="*/ 3 w 15"/>
                <a:gd name="T51" fmla="*/ 4 h 6"/>
                <a:gd name="T52" fmla="*/ 3 w 15"/>
                <a:gd name="T53" fmla="*/ 5 h 6"/>
                <a:gd name="T54" fmla="*/ 3 w 15"/>
                <a:gd name="T55" fmla="*/ 6 h 6"/>
                <a:gd name="T56" fmla="*/ 4 w 15"/>
                <a:gd name="T57" fmla="*/ 5 h 6"/>
                <a:gd name="T58" fmla="*/ 4 w 15"/>
                <a:gd name="T59" fmla="*/ 4 h 6"/>
                <a:gd name="T60" fmla="*/ 4 w 15"/>
                <a:gd name="T61" fmla="*/ 4 h 6"/>
                <a:gd name="T62" fmla="*/ 4 w 15"/>
                <a:gd name="T63" fmla="*/ 2 h 6"/>
                <a:gd name="T64" fmla="*/ 4 w 15"/>
                <a:gd name="T65" fmla="*/ 1 h 6"/>
                <a:gd name="T66" fmla="*/ 5 w 15"/>
                <a:gd name="T67" fmla="*/ 1 h 6"/>
                <a:gd name="T68" fmla="*/ 6 w 15"/>
                <a:gd name="T69" fmla="*/ 1 h 6"/>
                <a:gd name="T70" fmla="*/ 7 w 15"/>
                <a:gd name="T71" fmla="*/ 1 h 6"/>
                <a:gd name="T72" fmla="*/ 7 w 15"/>
                <a:gd name="T73" fmla="*/ 2 h 6"/>
                <a:gd name="T74" fmla="*/ 7 w 15"/>
                <a:gd name="T75" fmla="*/ 4 h 6"/>
                <a:gd name="T76" fmla="*/ 7 w 15"/>
                <a:gd name="T77" fmla="*/ 5 h 6"/>
                <a:gd name="T78" fmla="*/ 8 w 15"/>
                <a:gd name="T79" fmla="*/ 5 h 6"/>
                <a:gd name="T80" fmla="*/ 8 w 15"/>
                <a:gd name="T81" fmla="*/ 4 h 6"/>
                <a:gd name="T82" fmla="*/ 9 w 15"/>
                <a:gd name="T83" fmla="*/ 2 h 6"/>
                <a:gd name="T84" fmla="*/ 9 w 15"/>
                <a:gd name="T85" fmla="*/ 3 h 6"/>
                <a:gd name="T86" fmla="*/ 10 w 15"/>
                <a:gd name="T87" fmla="*/ 4 h 6"/>
                <a:gd name="T88" fmla="*/ 10 w 15"/>
                <a:gd name="T89" fmla="*/ 5 h 6"/>
                <a:gd name="T90" fmla="*/ 11 w 15"/>
                <a:gd name="T91" fmla="*/ 5 h 6"/>
                <a:gd name="T92" fmla="*/ 12 w 15"/>
                <a:gd name="T93" fmla="*/ 4 h 6"/>
                <a:gd name="T94" fmla="*/ 13 w 15"/>
                <a:gd name="T95" fmla="*/ 3 h 6"/>
                <a:gd name="T96" fmla="*/ 13 w 15"/>
                <a:gd name="T97" fmla="*/ 3 h 6"/>
                <a:gd name="T98" fmla="*/ 13 w 15"/>
                <a:gd name="T99" fmla="*/ 4 h 6"/>
                <a:gd name="T100" fmla="*/ 14 w 15"/>
                <a:gd name="T101" fmla="*/ 6 h 6"/>
                <a:gd name="T102" fmla="*/ 8 w 15"/>
                <a:gd name="T10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 h="6">
                  <a:moveTo>
                    <a:pt x="15" y="5"/>
                  </a:moveTo>
                  <a:cubicBezTo>
                    <a:pt x="15" y="5"/>
                    <a:pt x="15" y="5"/>
                    <a:pt x="15" y="5"/>
                  </a:cubicBezTo>
                  <a:cubicBezTo>
                    <a:pt x="15" y="5"/>
                    <a:pt x="15" y="5"/>
                    <a:pt x="15" y="5"/>
                  </a:cubicBezTo>
                  <a:cubicBezTo>
                    <a:pt x="15" y="5"/>
                    <a:pt x="15" y="5"/>
                    <a:pt x="15" y="5"/>
                  </a:cubicBezTo>
                  <a:cubicBezTo>
                    <a:pt x="15" y="4"/>
                    <a:pt x="15" y="4"/>
                    <a:pt x="15" y="4"/>
                  </a:cubicBezTo>
                  <a:cubicBezTo>
                    <a:pt x="14" y="4"/>
                    <a:pt x="14" y="4"/>
                    <a:pt x="14" y="4"/>
                  </a:cubicBezTo>
                  <a:cubicBezTo>
                    <a:pt x="14" y="4"/>
                    <a:pt x="14" y="4"/>
                    <a:pt x="14" y="4"/>
                  </a:cubicBezTo>
                  <a:cubicBezTo>
                    <a:pt x="14" y="4"/>
                    <a:pt x="14" y="4"/>
                    <a:pt x="14" y="4"/>
                  </a:cubicBezTo>
                  <a:cubicBezTo>
                    <a:pt x="14" y="3"/>
                    <a:pt x="14" y="3"/>
                    <a:pt x="14" y="3"/>
                  </a:cubicBezTo>
                  <a:cubicBezTo>
                    <a:pt x="14" y="3"/>
                    <a:pt x="14" y="3"/>
                    <a:pt x="14" y="3"/>
                  </a:cubicBezTo>
                  <a:cubicBezTo>
                    <a:pt x="14" y="3"/>
                    <a:pt x="15" y="3"/>
                    <a:pt x="15" y="3"/>
                  </a:cubicBezTo>
                  <a:cubicBezTo>
                    <a:pt x="15"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5" y="2"/>
                    <a:pt x="15" y="2"/>
                    <a:pt x="15" y="2"/>
                  </a:cubicBezTo>
                  <a:cubicBezTo>
                    <a:pt x="14" y="2"/>
                    <a:pt x="14" y="2"/>
                    <a:pt x="14" y="2"/>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3" y="0"/>
                  </a:cubicBezTo>
                  <a:cubicBezTo>
                    <a:pt x="13" y="0"/>
                    <a:pt x="13" y="0"/>
                    <a:pt x="13" y="0"/>
                  </a:cubicBezTo>
                  <a:cubicBezTo>
                    <a:pt x="13" y="0"/>
                    <a:pt x="13" y="0"/>
                    <a:pt x="13" y="0"/>
                  </a:cubicBezTo>
                  <a:cubicBezTo>
                    <a:pt x="13" y="0"/>
                    <a:pt x="13" y="0"/>
                    <a:pt x="13" y="0"/>
                  </a:cubicBezTo>
                  <a:cubicBezTo>
                    <a:pt x="13" y="0"/>
                    <a:pt x="13" y="0"/>
                    <a:pt x="13" y="0"/>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2" y="1"/>
                    <a:pt x="12" y="1"/>
                    <a:pt x="12" y="1"/>
                  </a:cubicBezTo>
                  <a:cubicBezTo>
                    <a:pt x="12" y="2"/>
                    <a:pt x="12" y="2"/>
                    <a:pt x="12" y="2"/>
                  </a:cubicBezTo>
                  <a:cubicBezTo>
                    <a:pt x="12" y="2"/>
                    <a:pt x="12" y="2"/>
                    <a:pt x="12" y="2"/>
                  </a:cubicBezTo>
                  <a:cubicBezTo>
                    <a:pt x="12" y="2"/>
                    <a:pt x="12" y="2"/>
                    <a:pt x="12" y="2"/>
                  </a:cubicBezTo>
                  <a:cubicBezTo>
                    <a:pt x="12" y="2"/>
                    <a:pt x="12" y="2"/>
                    <a:pt x="12" y="2"/>
                  </a:cubicBezTo>
                  <a:cubicBezTo>
                    <a:pt x="12" y="2"/>
                    <a:pt x="12" y="2"/>
                    <a:pt x="12" y="2"/>
                  </a:cubicBezTo>
                  <a:cubicBezTo>
                    <a:pt x="12" y="3"/>
                    <a:pt x="12" y="3"/>
                    <a:pt x="12"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0" y="3"/>
                    <a:pt x="10" y="3"/>
                    <a:pt x="10" y="3"/>
                  </a:cubicBezTo>
                  <a:cubicBezTo>
                    <a:pt x="10" y="2"/>
                    <a:pt x="10" y="2"/>
                    <a:pt x="10" y="2"/>
                  </a:cubicBezTo>
                  <a:cubicBezTo>
                    <a:pt x="10" y="2"/>
                    <a:pt x="10" y="2"/>
                    <a:pt x="10" y="2"/>
                  </a:cubicBezTo>
                  <a:cubicBezTo>
                    <a:pt x="10" y="2"/>
                    <a:pt x="10" y="2"/>
                    <a:pt x="10" y="2"/>
                  </a:cubicBezTo>
                  <a:cubicBezTo>
                    <a:pt x="9" y="2"/>
                    <a:pt x="9" y="2"/>
                    <a:pt x="9" y="2"/>
                  </a:cubicBezTo>
                  <a:cubicBezTo>
                    <a:pt x="9" y="2"/>
                    <a:pt x="9" y="2"/>
                    <a:pt x="9" y="2"/>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0"/>
                    <a:pt x="9" y="0"/>
                    <a:pt x="9" y="0"/>
                  </a:cubicBezTo>
                  <a:cubicBezTo>
                    <a:pt x="8" y="0"/>
                    <a:pt x="8" y="0"/>
                    <a:pt x="8" y="0"/>
                  </a:cubicBezTo>
                  <a:cubicBezTo>
                    <a:pt x="8" y="0"/>
                    <a:pt x="8" y="0"/>
                    <a:pt x="8" y="0"/>
                  </a:cubicBezTo>
                  <a:cubicBezTo>
                    <a:pt x="8" y="0"/>
                    <a:pt x="8" y="0"/>
                    <a:pt x="8" y="0"/>
                  </a:cubicBezTo>
                  <a:cubicBezTo>
                    <a:pt x="8" y="0"/>
                    <a:pt x="8" y="0"/>
                    <a:pt x="8" y="0"/>
                  </a:cubicBezTo>
                  <a:cubicBezTo>
                    <a:pt x="8" y="0"/>
                    <a:pt x="8" y="0"/>
                    <a:pt x="8"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0"/>
                    <a:pt x="6" y="0"/>
                    <a:pt x="6"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2"/>
                  </a:cubicBezTo>
                  <a:cubicBezTo>
                    <a:pt x="1" y="2"/>
                    <a:pt x="1" y="2"/>
                    <a:pt x="1" y="2"/>
                  </a:cubicBezTo>
                  <a:cubicBezTo>
                    <a:pt x="1" y="1"/>
                    <a:pt x="1" y="1"/>
                    <a:pt x="1" y="1"/>
                  </a:cubicBezTo>
                  <a:cubicBezTo>
                    <a:pt x="2" y="1"/>
                    <a:pt x="2" y="1"/>
                    <a:pt x="2" y="1"/>
                  </a:cubicBezTo>
                  <a:cubicBezTo>
                    <a:pt x="2" y="2"/>
                    <a:pt x="2" y="2"/>
                    <a:pt x="2" y="2"/>
                  </a:cubicBezTo>
                  <a:cubicBezTo>
                    <a:pt x="2" y="2"/>
                    <a:pt x="2" y="2"/>
                    <a:pt x="2" y="2"/>
                  </a:cubicBezTo>
                  <a:cubicBezTo>
                    <a:pt x="2" y="2"/>
                    <a:pt x="2"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5"/>
                    <a:pt x="3" y="5"/>
                  </a:cubicBezTo>
                  <a:cubicBezTo>
                    <a:pt x="3" y="5"/>
                    <a:pt x="3" y="5"/>
                    <a:pt x="3" y="5"/>
                  </a:cubicBezTo>
                  <a:cubicBezTo>
                    <a:pt x="3" y="5"/>
                    <a:pt x="3" y="5"/>
                    <a:pt x="3" y="5"/>
                  </a:cubicBezTo>
                  <a:cubicBezTo>
                    <a:pt x="3" y="5"/>
                    <a:pt x="3" y="5"/>
                    <a:pt x="3" y="5"/>
                  </a:cubicBezTo>
                  <a:cubicBezTo>
                    <a:pt x="3" y="5"/>
                    <a:pt x="3" y="6"/>
                    <a:pt x="3" y="6"/>
                  </a:cubicBezTo>
                  <a:cubicBezTo>
                    <a:pt x="3" y="6"/>
                    <a:pt x="3" y="6"/>
                    <a:pt x="3" y="6"/>
                  </a:cubicBezTo>
                  <a:cubicBezTo>
                    <a:pt x="3" y="6"/>
                    <a:pt x="3" y="6"/>
                    <a:pt x="3" y="6"/>
                  </a:cubicBezTo>
                  <a:cubicBezTo>
                    <a:pt x="4" y="6"/>
                    <a:pt x="4" y="6"/>
                    <a:pt x="4" y="6"/>
                  </a:cubicBezTo>
                  <a:cubicBezTo>
                    <a:pt x="4" y="6"/>
                    <a:pt x="4" y="6"/>
                    <a:pt x="4" y="6"/>
                  </a:cubicBezTo>
                  <a:cubicBezTo>
                    <a:pt x="4" y="6"/>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3"/>
                    <a:pt x="4" y="3"/>
                    <a:pt x="4" y="3"/>
                  </a:cubicBezTo>
                  <a:cubicBezTo>
                    <a:pt x="4" y="3"/>
                    <a:pt x="4" y="3"/>
                    <a:pt x="4" y="3"/>
                  </a:cubicBezTo>
                  <a:cubicBezTo>
                    <a:pt x="4" y="3"/>
                    <a:pt x="4" y="3"/>
                    <a:pt x="4" y="3"/>
                  </a:cubicBezTo>
                  <a:cubicBezTo>
                    <a:pt x="4" y="3"/>
                    <a:pt x="4" y="3"/>
                    <a:pt x="4" y="3"/>
                  </a:cubicBezTo>
                  <a:cubicBezTo>
                    <a:pt x="4" y="3"/>
                    <a:pt x="4" y="3"/>
                    <a:pt x="4" y="2"/>
                  </a:cubicBezTo>
                  <a:cubicBezTo>
                    <a:pt x="4" y="2"/>
                    <a:pt x="4" y="2"/>
                    <a:pt x="4" y="2"/>
                  </a:cubicBezTo>
                  <a:cubicBezTo>
                    <a:pt x="4" y="2"/>
                    <a:pt x="4" y="2"/>
                    <a:pt x="4" y="2"/>
                  </a:cubicBezTo>
                  <a:cubicBezTo>
                    <a:pt x="4" y="2"/>
                    <a:pt x="4" y="2"/>
                    <a:pt x="4" y="2"/>
                  </a:cubicBezTo>
                  <a:cubicBezTo>
                    <a:pt x="4" y="2"/>
                    <a:pt x="4" y="2"/>
                    <a:pt x="4" y="2"/>
                  </a:cubicBezTo>
                  <a:cubicBezTo>
                    <a:pt x="4" y="1"/>
                    <a:pt x="4" y="1"/>
                    <a:pt x="4" y="1"/>
                  </a:cubicBezTo>
                  <a:cubicBezTo>
                    <a:pt x="4" y="1"/>
                    <a:pt x="4" y="1"/>
                    <a:pt x="4" y="1"/>
                  </a:cubicBezTo>
                  <a:cubicBezTo>
                    <a:pt x="4" y="1"/>
                    <a:pt x="4" y="1"/>
                    <a:pt x="4" y="1"/>
                  </a:cubicBezTo>
                  <a:cubicBezTo>
                    <a:pt x="5" y="1"/>
                    <a:pt x="5" y="1"/>
                    <a:pt x="5" y="1"/>
                  </a:cubicBezTo>
                  <a:cubicBezTo>
                    <a:pt x="5" y="1"/>
                    <a:pt x="5" y="1"/>
                    <a:pt x="5" y="1"/>
                  </a:cubicBezTo>
                  <a:cubicBezTo>
                    <a:pt x="5" y="1"/>
                    <a:pt x="5" y="1"/>
                    <a:pt x="5" y="1"/>
                  </a:cubicBezTo>
                  <a:cubicBezTo>
                    <a:pt x="5" y="1"/>
                    <a:pt x="5" y="1"/>
                    <a:pt x="5" y="1"/>
                  </a:cubicBezTo>
                  <a:cubicBezTo>
                    <a:pt x="5" y="1"/>
                    <a:pt x="5" y="1"/>
                    <a:pt x="6" y="1"/>
                  </a:cubicBezTo>
                  <a:cubicBezTo>
                    <a:pt x="6" y="1"/>
                    <a:pt x="6" y="1"/>
                    <a:pt x="6" y="1"/>
                  </a:cubicBezTo>
                  <a:cubicBezTo>
                    <a:pt x="6" y="1"/>
                    <a:pt x="6" y="1"/>
                    <a:pt x="6" y="1"/>
                  </a:cubicBezTo>
                  <a:cubicBezTo>
                    <a:pt x="6" y="1"/>
                    <a:pt x="6" y="1"/>
                    <a:pt x="6" y="1"/>
                  </a:cubicBezTo>
                  <a:cubicBezTo>
                    <a:pt x="7" y="1"/>
                    <a:pt x="7" y="1"/>
                    <a:pt x="7" y="1"/>
                  </a:cubicBezTo>
                  <a:cubicBezTo>
                    <a:pt x="7" y="1"/>
                    <a:pt x="7" y="1"/>
                    <a:pt x="7" y="1"/>
                  </a:cubicBezTo>
                  <a:cubicBezTo>
                    <a:pt x="7" y="1"/>
                    <a:pt x="7" y="1"/>
                    <a:pt x="7" y="1"/>
                  </a:cubicBezTo>
                  <a:cubicBezTo>
                    <a:pt x="7" y="1"/>
                    <a:pt x="7" y="1"/>
                    <a:pt x="7" y="1"/>
                  </a:cubicBezTo>
                  <a:cubicBezTo>
                    <a:pt x="7" y="1"/>
                    <a:pt x="7" y="1"/>
                    <a:pt x="7" y="1"/>
                  </a:cubicBezTo>
                  <a:cubicBezTo>
                    <a:pt x="8" y="1"/>
                    <a:pt x="8" y="1"/>
                    <a:pt x="8" y="1"/>
                  </a:cubicBezTo>
                  <a:cubicBezTo>
                    <a:pt x="8" y="1"/>
                    <a:pt x="8" y="1"/>
                    <a:pt x="8" y="1"/>
                  </a:cubicBezTo>
                  <a:cubicBezTo>
                    <a:pt x="8" y="2"/>
                    <a:pt x="8" y="2"/>
                    <a:pt x="8" y="2"/>
                  </a:cubicBezTo>
                  <a:cubicBezTo>
                    <a:pt x="7" y="2"/>
                    <a:pt x="7" y="2"/>
                    <a:pt x="7" y="2"/>
                  </a:cubicBezTo>
                  <a:cubicBezTo>
                    <a:pt x="7" y="2"/>
                    <a:pt x="7" y="2"/>
                    <a:pt x="7" y="2"/>
                  </a:cubicBezTo>
                  <a:cubicBezTo>
                    <a:pt x="7" y="3"/>
                    <a:pt x="7" y="3"/>
                    <a:pt x="7" y="3"/>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5"/>
                    <a:pt x="7" y="5"/>
                    <a:pt x="7" y="5"/>
                  </a:cubicBezTo>
                  <a:cubicBezTo>
                    <a:pt x="7" y="5"/>
                    <a:pt x="7" y="5"/>
                    <a:pt x="7" y="5"/>
                  </a:cubicBezTo>
                  <a:cubicBezTo>
                    <a:pt x="7" y="5"/>
                    <a:pt x="7" y="6"/>
                    <a:pt x="7" y="6"/>
                  </a:cubicBezTo>
                  <a:cubicBezTo>
                    <a:pt x="7" y="6"/>
                    <a:pt x="7" y="6"/>
                    <a:pt x="7" y="6"/>
                  </a:cubicBezTo>
                  <a:cubicBezTo>
                    <a:pt x="7" y="6"/>
                    <a:pt x="7" y="6"/>
                    <a:pt x="8" y="6"/>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8" y="4"/>
                    <a:pt x="8" y="4"/>
                    <a:pt x="8" y="4"/>
                  </a:cubicBezTo>
                  <a:cubicBezTo>
                    <a:pt x="8" y="3"/>
                    <a:pt x="8" y="3"/>
                    <a:pt x="8" y="3"/>
                  </a:cubicBezTo>
                  <a:cubicBezTo>
                    <a:pt x="9" y="3"/>
                    <a:pt x="9" y="3"/>
                    <a:pt x="9" y="3"/>
                  </a:cubicBezTo>
                  <a:cubicBezTo>
                    <a:pt x="8" y="3"/>
                    <a:pt x="8" y="3"/>
                    <a:pt x="8" y="3"/>
                  </a:cubicBezTo>
                  <a:cubicBezTo>
                    <a:pt x="9" y="2"/>
                    <a:pt x="9" y="2"/>
                    <a:pt x="9" y="2"/>
                  </a:cubicBezTo>
                  <a:cubicBezTo>
                    <a:pt x="9" y="2"/>
                    <a:pt x="9" y="2"/>
                    <a:pt x="9" y="2"/>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4"/>
                    <a:pt x="9" y="4"/>
                    <a:pt x="9"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5"/>
                    <a:pt x="10" y="5"/>
                    <a:pt x="10" y="5"/>
                  </a:cubicBezTo>
                  <a:cubicBezTo>
                    <a:pt x="10" y="5"/>
                    <a:pt x="10" y="5"/>
                    <a:pt x="10" y="5"/>
                  </a:cubicBezTo>
                  <a:cubicBezTo>
                    <a:pt x="10" y="5"/>
                    <a:pt x="10" y="5"/>
                    <a:pt x="10" y="5"/>
                  </a:cubicBezTo>
                  <a:cubicBezTo>
                    <a:pt x="11" y="5"/>
                    <a:pt x="11" y="5"/>
                    <a:pt x="11" y="5"/>
                  </a:cubicBezTo>
                  <a:cubicBezTo>
                    <a:pt x="11" y="5"/>
                    <a:pt x="11" y="5"/>
                    <a:pt x="11" y="5"/>
                  </a:cubicBezTo>
                  <a:cubicBezTo>
                    <a:pt x="11" y="5"/>
                    <a:pt x="11" y="5"/>
                    <a:pt x="11" y="5"/>
                  </a:cubicBezTo>
                  <a:cubicBezTo>
                    <a:pt x="11" y="5"/>
                    <a:pt x="11" y="5"/>
                    <a:pt x="11" y="5"/>
                  </a:cubicBezTo>
                  <a:cubicBezTo>
                    <a:pt x="11" y="5"/>
                    <a:pt x="11" y="5"/>
                    <a:pt x="11" y="5"/>
                  </a:cubicBezTo>
                  <a:cubicBezTo>
                    <a:pt x="11" y="4"/>
                    <a:pt x="11" y="4"/>
                    <a:pt x="11" y="4"/>
                  </a:cubicBezTo>
                  <a:cubicBezTo>
                    <a:pt x="11" y="4"/>
                    <a:pt x="11" y="4"/>
                    <a:pt x="11" y="4"/>
                  </a:cubicBezTo>
                  <a:cubicBezTo>
                    <a:pt x="12" y="4"/>
                    <a:pt x="12" y="4"/>
                    <a:pt x="12" y="4"/>
                  </a:cubicBezTo>
                  <a:cubicBezTo>
                    <a:pt x="12" y="4"/>
                    <a:pt x="12" y="4"/>
                    <a:pt x="12" y="4"/>
                  </a:cubicBezTo>
                  <a:cubicBezTo>
                    <a:pt x="12" y="4"/>
                    <a:pt x="12" y="4"/>
                    <a:pt x="12" y="4"/>
                  </a:cubicBezTo>
                  <a:cubicBezTo>
                    <a:pt x="12" y="4"/>
                    <a:pt x="12" y="4"/>
                    <a:pt x="12" y="4"/>
                  </a:cubicBezTo>
                  <a:cubicBezTo>
                    <a:pt x="12" y="3"/>
                    <a:pt x="12" y="3"/>
                    <a:pt x="12" y="3"/>
                  </a:cubicBezTo>
                  <a:cubicBezTo>
                    <a:pt x="12" y="3"/>
                    <a:pt x="12" y="3"/>
                    <a:pt x="12" y="3"/>
                  </a:cubicBezTo>
                  <a:cubicBezTo>
                    <a:pt x="13" y="3"/>
                    <a:pt x="13" y="3"/>
                    <a:pt x="13" y="3"/>
                  </a:cubicBezTo>
                  <a:cubicBezTo>
                    <a:pt x="13" y="3"/>
                    <a:pt x="13" y="3"/>
                    <a:pt x="13" y="3"/>
                  </a:cubicBezTo>
                  <a:cubicBezTo>
                    <a:pt x="13" y="2"/>
                    <a:pt x="13" y="2"/>
                    <a:pt x="13" y="2"/>
                  </a:cubicBezTo>
                  <a:cubicBezTo>
                    <a:pt x="13" y="2"/>
                    <a:pt x="13" y="2"/>
                    <a:pt x="13" y="2"/>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4"/>
                    <a:pt x="13" y="4"/>
                    <a:pt x="13" y="4"/>
                  </a:cubicBezTo>
                  <a:cubicBezTo>
                    <a:pt x="13" y="4"/>
                    <a:pt x="13" y="4"/>
                    <a:pt x="13" y="4"/>
                  </a:cubicBezTo>
                  <a:cubicBezTo>
                    <a:pt x="13" y="4"/>
                    <a:pt x="13" y="4"/>
                    <a:pt x="13" y="4"/>
                  </a:cubicBezTo>
                  <a:cubicBezTo>
                    <a:pt x="13" y="4"/>
                    <a:pt x="13" y="4"/>
                    <a:pt x="13" y="4"/>
                  </a:cubicBezTo>
                  <a:cubicBezTo>
                    <a:pt x="13" y="4"/>
                    <a:pt x="13" y="5"/>
                    <a:pt x="13" y="5"/>
                  </a:cubicBezTo>
                  <a:cubicBezTo>
                    <a:pt x="14" y="5"/>
                    <a:pt x="14" y="5"/>
                    <a:pt x="14" y="5"/>
                  </a:cubicBezTo>
                  <a:cubicBezTo>
                    <a:pt x="14" y="5"/>
                    <a:pt x="14" y="5"/>
                    <a:pt x="14" y="5"/>
                  </a:cubicBezTo>
                  <a:cubicBezTo>
                    <a:pt x="14" y="6"/>
                    <a:pt x="14" y="6"/>
                    <a:pt x="14" y="6"/>
                  </a:cubicBezTo>
                  <a:cubicBezTo>
                    <a:pt x="14" y="6"/>
                    <a:pt x="14" y="6"/>
                    <a:pt x="14" y="6"/>
                  </a:cubicBezTo>
                  <a:cubicBezTo>
                    <a:pt x="14" y="6"/>
                    <a:pt x="14" y="6"/>
                    <a:pt x="14" y="6"/>
                  </a:cubicBezTo>
                  <a:cubicBezTo>
                    <a:pt x="15" y="6"/>
                    <a:pt x="15" y="6"/>
                    <a:pt x="15" y="5"/>
                  </a:cubicBezTo>
                  <a:cubicBezTo>
                    <a:pt x="15" y="5"/>
                    <a:pt x="15" y="5"/>
                    <a:pt x="15" y="5"/>
                  </a:cubicBezTo>
                  <a:close/>
                  <a:moveTo>
                    <a:pt x="8" y="1"/>
                  </a:moveTo>
                  <a:cubicBezTo>
                    <a:pt x="8" y="1"/>
                    <a:pt x="8" y="1"/>
                    <a:pt x="8" y="1"/>
                  </a:cubicBezTo>
                  <a:cubicBezTo>
                    <a:pt x="8" y="1"/>
                    <a:pt x="8"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162937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a:off x="0" y="0"/>
            <a:ext cx="9144000" cy="8834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304801" y="126860"/>
            <a:ext cx="7151076" cy="629771"/>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304800" y="1532965"/>
            <a:ext cx="8534400" cy="425823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p:cNvGrpSpPr/>
          <p:nvPr userDrawn="1"/>
        </p:nvGrpSpPr>
        <p:grpSpPr>
          <a:xfrm>
            <a:off x="0" y="6768353"/>
            <a:ext cx="9144000" cy="89647"/>
            <a:chOff x="0" y="6768352"/>
            <a:chExt cx="9144000" cy="89647"/>
          </a:xfrm>
        </p:grpSpPr>
        <p:sp>
          <p:nvSpPr>
            <p:cNvPr id="7" name="Rectangle 6"/>
            <p:cNvSpPr/>
            <p:nvPr userDrawn="1"/>
          </p:nvSpPr>
          <p:spPr>
            <a:xfrm>
              <a:off x="0" y="6768352"/>
              <a:ext cx="1524000" cy="89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524000" y="6768352"/>
              <a:ext cx="1524000" cy="896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048000" y="6768352"/>
              <a:ext cx="1524000" cy="896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572000" y="6768352"/>
              <a:ext cx="1524000" cy="89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096000" y="6768352"/>
              <a:ext cx="1524000" cy="896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7620000" y="6768352"/>
              <a:ext cx="1524000" cy="896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3" name="Picture 42">
            <a:extLst>
              <a:ext uri="{FF2B5EF4-FFF2-40B4-BE49-F238E27FC236}">
                <a16:creationId xmlns:a16="http://schemas.microsoft.com/office/drawing/2014/main" id="{F6C2550D-742A-4E42-BE4F-B7981120D6B2}"/>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634947" y="-15688"/>
            <a:ext cx="1398562" cy="905666"/>
          </a:xfrm>
          <a:prstGeom prst="rect">
            <a:avLst/>
          </a:prstGeom>
        </p:spPr>
      </p:pic>
    </p:spTree>
    <p:extLst>
      <p:ext uri="{BB962C8B-B14F-4D97-AF65-F5344CB8AC3E}">
        <p14:creationId xmlns:p14="http://schemas.microsoft.com/office/powerpoint/2010/main" val="2928578258"/>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9" r:id="rId3"/>
    <p:sldLayoutId id="2147483670" r:id="rId4"/>
    <p:sldLayoutId id="2147483673" r:id="rId5"/>
    <p:sldLayoutId id="2147483675" r:id="rId6"/>
    <p:sldLayoutId id="2147483676" r:id="rId7"/>
    <p:sldLayoutId id="2147483677" r:id="rId8"/>
    <p:sldLayoutId id="2147483678" r:id="rId9"/>
    <p:sldLayoutId id="2147483679" r:id="rId10"/>
    <p:sldLayoutId id="2147483680" r:id="rId11"/>
    <p:sldLayoutId id="2147483681" r:id="rId12"/>
    <p:sldLayoutId id="2147483672" r:id="rId13"/>
    <p:sldLayoutId id="2147483668" r:id="rId14"/>
    <p:sldLayoutId id="2147483662" r:id="rId15"/>
    <p:sldLayoutId id="2147483674" r:id="rId16"/>
    <p:sldLayoutId id="2147483665" r:id="rId17"/>
  </p:sldLayoutIdLst>
  <p:txStyles>
    <p:title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600"/>
        </a:spcBef>
        <a:buClr>
          <a:schemeClr val="accent1"/>
        </a:buClr>
        <a:buFont typeface="Century Gothic" panose="020B0502020202020204" pitchFamily="34" charset="0"/>
        <a:buChar char="»"/>
        <a:defRPr sz="1800" kern="1200">
          <a:solidFill>
            <a:schemeClr val="tx2"/>
          </a:solidFill>
          <a:latin typeface="+mn-lt"/>
          <a:ea typeface="+mn-ea"/>
          <a:cs typeface="+mn-cs"/>
        </a:defRPr>
      </a:lvl1pPr>
      <a:lvl2pPr marL="457200" indent="-228600" algn="l" defTabSz="914400" rtl="0" eaLnBrk="1" latinLnBrk="0" hangingPunct="1">
        <a:lnSpc>
          <a:spcPct val="90000"/>
        </a:lnSpc>
        <a:spcBef>
          <a:spcPts val="600"/>
        </a:spcBef>
        <a:buClr>
          <a:schemeClr val="bg1">
            <a:lumMod val="75000"/>
          </a:schemeClr>
        </a:buClr>
        <a:buFont typeface="Arial" panose="020B0604020202020204" pitchFamily="34" charset="0"/>
        <a:buChar char="‒"/>
        <a:defRPr sz="1800" kern="1200">
          <a:solidFill>
            <a:schemeClr val="tx2"/>
          </a:solidFill>
          <a:latin typeface="+mn-lt"/>
          <a:ea typeface="+mn-ea"/>
          <a:cs typeface="+mn-cs"/>
        </a:defRPr>
      </a:lvl2pPr>
      <a:lvl3pPr marL="685800" indent="-228600" algn="l" defTabSz="914400" rtl="0" eaLnBrk="1" latinLnBrk="0" hangingPunct="1">
        <a:lnSpc>
          <a:spcPct val="90000"/>
        </a:lnSpc>
        <a:spcBef>
          <a:spcPts val="600"/>
        </a:spcBef>
        <a:buClr>
          <a:schemeClr val="accent1"/>
        </a:buClr>
        <a:buFont typeface="Century Gothic" panose="020B0502020202020204" pitchFamily="34" charset="0"/>
        <a:buChar char="»"/>
        <a:defRPr sz="1800" kern="1200">
          <a:solidFill>
            <a:schemeClr val="tx2"/>
          </a:solidFill>
          <a:latin typeface="+mn-lt"/>
          <a:ea typeface="+mn-ea"/>
          <a:cs typeface="+mn-cs"/>
        </a:defRPr>
      </a:lvl3pPr>
      <a:lvl4pPr marL="914400" indent="-228600" algn="l" defTabSz="914400" rtl="0" eaLnBrk="1" latinLnBrk="0" hangingPunct="1">
        <a:lnSpc>
          <a:spcPct val="90000"/>
        </a:lnSpc>
        <a:spcBef>
          <a:spcPts val="600"/>
        </a:spcBef>
        <a:buClr>
          <a:schemeClr val="bg1">
            <a:lumMod val="75000"/>
          </a:schemeClr>
        </a:buClr>
        <a:buFont typeface="Arial" panose="020B0604020202020204" pitchFamily="34" charset="0"/>
        <a:buChar char="‒"/>
        <a:defRPr sz="1800" kern="1200">
          <a:solidFill>
            <a:schemeClr val="tx2"/>
          </a:solidFill>
          <a:latin typeface="+mn-lt"/>
          <a:ea typeface="+mn-ea"/>
          <a:cs typeface="+mn-cs"/>
        </a:defRPr>
      </a:lvl4pPr>
      <a:lvl5pPr marL="1143000" indent="-228600" algn="l" defTabSz="914400" rtl="0" eaLnBrk="1" latinLnBrk="0" hangingPunct="1">
        <a:lnSpc>
          <a:spcPct val="90000"/>
        </a:lnSpc>
        <a:spcBef>
          <a:spcPts val="600"/>
        </a:spcBef>
        <a:buClr>
          <a:schemeClr val="accent1"/>
        </a:buClr>
        <a:buFont typeface="Century Gothic" panose="020B0502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192" userDrawn="1">
          <p15:clr>
            <a:srgbClr val="F26B43"/>
          </p15:clr>
        </p15:guide>
        <p15:guide id="4" pos="5568" userDrawn="1">
          <p15:clr>
            <a:srgbClr val="F26B43"/>
          </p15:clr>
        </p15:guide>
        <p15:guide id="5" orient="horz" pos="168" userDrawn="1">
          <p15:clr>
            <a:srgbClr val="F26B43"/>
          </p15:clr>
        </p15:guide>
        <p15:guide id="6"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2.svg"/><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81.jpeg"/><Relationship Id="rId11" Type="http://schemas.openxmlformats.org/officeDocument/2006/relationships/image" Target="../media/image84.svg"/><Relationship Id="rId5" Type="http://schemas.openxmlformats.org/officeDocument/2006/relationships/image" Target="../media/image80.jpeg"/><Relationship Id="rId10" Type="http://schemas.openxmlformats.org/officeDocument/2006/relationships/image" Target="../media/image83.png"/><Relationship Id="rId4" Type="http://schemas.openxmlformats.org/officeDocument/2006/relationships/image" Target="../media/image79.jpe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6.jpg"/><Relationship Id="rId7" Type="http://schemas.openxmlformats.org/officeDocument/2006/relationships/image" Target="../media/image27.png"/><Relationship Id="rId12" Type="http://schemas.openxmlformats.org/officeDocument/2006/relationships/image" Target="../media/image42.sv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89.jpg"/><Relationship Id="rId11" Type="http://schemas.openxmlformats.org/officeDocument/2006/relationships/image" Target="../media/image41.png"/><Relationship Id="rId5" Type="http://schemas.openxmlformats.org/officeDocument/2006/relationships/image" Target="../media/image88.jpg"/><Relationship Id="rId10" Type="http://schemas.openxmlformats.org/officeDocument/2006/relationships/image" Target="../media/image84.svg"/><Relationship Id="rId4" Type="http://schemas.openxmlformats.org/officeDocument/2006/relationships/image" Target="../media/image87.jpg"/><Relationship Id="rId9" Type="http://schemas.openxmlformats.org/officeDocument/2006/relationships/image" Target="../media/image83.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90.jp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gif"/><Relationship Id="rId3" Type="http://schemas.openxmlformats.org/officeDocument/2006/relationships/image" Target="../media/image91.jpeg"/><Relationship Id="rId7" Type="http://schemas.openxmlformats.org/officeDocument/2006/relationships/image" Target="../media/image93.gif"/><Relationship Id="rId12"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6.png"/><Relationship Id="rId11" Type="http://schemas.openxmlformats.org/officeDocument/2006/relationships/image" Target="../media/image49.gif"/><Relationship Id="rId5" Type="http://schemas.openxmlformats.org/officeDocument/2006/relationships/image" Target="../media/image92.gif"/><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52.gif"/></Relationships>
</file>

<file path=ppt/slides/_rels/slide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12.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jpe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gi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gif"/><Relationship Id="rId4" Type="http://schemas.openxmlformats.org/officeDocument/2006/relationships/image" Target="../media/image46.png"/><Relationship Id="rId9" Type="http://schemas.openxmlformats.org/officeDocument/2006/relationships/image" Target="../media/image51.gif"/></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53.jpeg"/><Relationship Id="rId7" Type="http://schemas.openxmlformats.org/officeDocument/2006/relationships/image" Target="../media/image27.png"/><Relationship Id="rId12" Type="http://schemas.openxmlformats.org/officeDocument/2006/relationships/image" Target="../media/image42.sv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56.jpeg"/><Relationship Id="rId11" Type="http://schemas.openxmlformats.org/officeDocument/2006/relationships/image" Target="../media/image41.png"/><Relationship Id="rId5" Type="http://schemas.openxmlformats.org/officeDocument/2006/relationships/image" Target="../media/image55.jpeg"/><Relationship Id="rId10" Type="http://schemas.openxmlformats.org/officeDocument/2006/relationships/image" Target="../media/image44.svg"/><Relationship Id="rId4" Type="http://schemas.openxmlformats.org/officeDocument/2006/relationships/image" Target="../media/image54.jpg"/><Relationship Id="rId9"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63.jp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69.jpe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9.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7.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6881E-04C3-4289-8401-5C20C9AD8404}"/>
              </a:ext>
            </a:extLst>
          </p:cNvPr>
          <p:cNvSpPr>
            <a:spLocks noGrp="1"/>
          </p:cNvSpPr>
          <p:nvPr>
            <p:ph type="body" sz="quarter" idx="10"/>
          </p:nvPr>
        </p:nvSpPr>
        <p:spPr/>
        <p:txBody>
          <a:bodyPr/>
          <a:lstStyle/>
          <a:p>
            <a:r>
              <a:rPr lang="en-US" dirty="0"/>
              <a:t>5</a:t>
            </a:r>
            <a:r>
              <a:rPr lang="en-US" baseline="30000" dirty="0"/>
              <a:t>th</a:t>
            </a:r>
            <a:r>
              <a:rPr lang="en-US" dirty="0"/>
              <a:t> Grade</a:t>
            </a:r>
          </a:p>
        </p:txBody>
      </p:sp>
      <p:sp>
        <p:nvSpPr>
          <p:cNvPr id="3" name="Text Placeholder 2">
            <a:extLst>
              <a:ext uri="{FF2B5EF4-FFF2-40B4-BE49-F238E27FC236}">
                <a16:creationId xmlns:a16="http://schemas.microsoft.com/office/drawing/2014/main" id="{D8D738A9-2A3C-4098-9EA5-A7DE344D8626}"/>
              </a:ext>
            </a:extLst>
          </p:cNvPr>
          <p:cNvSpPr>
            <a:spLocks noGrp="1"/>
          </p:cNvSpPr>
          <p:nvPr>
            <p:ph type="body" sz="quarter" idx="11"/>
          </p:nvPr>
        </p:nvSpPr>
        <p:spPr/>
        <p:txBody>
          <a:bodyPr/>
          <a:lstStyle/>
          <a:p>
            <a:r>
              <a:rPr lang="en-US" dirty="0"/>
              <a:t>Lesson 2</a:t>
            </a:r>
          </a:p>
        </p:txBody>
      </p:sp>
      <p:sp>
        <p:nvSpPr>
          <p:cNvPr id="4" name="TextBox 3">
            <a:extLst>
              <a:ext uri="{FF2B5EF4-FFF2-40B4-BE49-F238E27FC236}">
                <a16:creationId xmlns:a16="http://schemas.microsoft.com/office/drawing/2014/main" id="{750BD41B-339F-D344-9CBF-2867BCB7E31A}"/>
              </a:ext>
            </a:extLst>
          </p:cNvPr>
          <p:cNvSpPr txBox="1"/>
          <p:nvPr/>
        </p:nvSpPr>
        <p:spPr>
          <a:xfrm rot="20340835">
            <a:off x="748870" y="1866181"/>
            <a:ext cx="8117840" cy="2400657"/>
          </a:xfrm>
          <a:prstGeom prst="rect">
            <a:avLst/>
          </a:prstGeom>
          <a:noFill/>
        </p:spPr>
        <p:txBody>
          <a:bodyPr wrap="square" rtlCol="0">
            <a:sp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3351264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FA1D-45C6-4891-A742-A843B4F0CC1B}"/>
              </a:ext>
            </a:extLst>
          </p:cNvPr>
          <p:cNvSpPr>
            <a:spLocks noGrp="1"/>
          </p:cNvSpPr>
          <p:nvPr>
            <p:ph type="title"/>
          </p:nvPr>
        </p:nvSpPr>
        <p:spPr/>
        <p:txBody>
          <a:bodyPr/>
          <a:lstStyle/>
          <a:p>
            <a:r>
              <a:rPr lang="en-US" dirty="0"/>
              <a:t>Inappropriate Images</a:t>
            </a:r>
          </a:p>
        </p:txBody>
      </p:sp>
      <p:pic>
        <p:nvPicPr>
          <p:cNvPr id="3" name="Picture 2">
            <a:extLst>
              <a:ext uri="{FF2B5EF4-FFF2-40B4-BE49-F238E27FC236}">
                <a16:creationId xmlns:a16="http://schemas.microsoft.com/office/drawing/2014/main" id="{7C1ED3D3-72B0-48A5-BE47-9C1BBC72BF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875761"/>
            <a:ext cx="9144000" cy="5904963"/>
          </a:xfrm>
          <a:prstGeom prst="rect">
            <a:avLst/>
          </a:prstGeom>
        </p:spPr>
      </p:pic>
      <p:pic>
        <p:nvPicPr>
          <p:cNvPr id="5" name="Picture 4">
            <a:extLst>
              <a:ext uri="{FF2B5EF4-FFF2-40B4-BE49-F238E27FC236}">
                <a16:creationId xmlns:a16="http://schemas.microsoft.com/office/drawing/2014/main" id="{F48975CD-65A7-4897-AE61-7BB7825CA27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875761"/>
            <a:ext cx="9144000" cy="5904964"/>
          </a:xfrm>
          <a:prstGeom prst="rect">
            <a:avLst/>
          </a:prstGeom>
        </p:spPr>
      </p:pic>
      <p:pic>
        <p:nvPicPr>
          <p:cNvPr id="13" name="Picture 12">
            <a:extLst>
              <a:ext uri="{FF2B5EF4-FFF2-40B4-BE49-F238E27FC236}">
                <a16:creationId xmlns:a16="http://schemas.microsoft.com/office/drawing/2014/main" id="{58DEC7BE-CC7A-4861-82F7-394085D96FF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0" y="875757"/>
            <a:ext cx="9144000" cy="5904967"/>
          </a:xfrm>
          <a:prstGeom prst="rect">
            <a:avLst/>
          </a:prstGeom>
        </p:spPr>
      </p:pic>
      <p:pic>
        <p:nvPicPr>
          <p:cNvPr id="6" name="Picture 5">
            <a:extLst>
              <a:ext uri="{FF2B5EF4-FFF2-40B4-BE49-F238E27FC236}">
                <a16:creationId xmlns:a16="http://schemas.microsoft.com/office/drawing/2014/main" id="{9823D02C-757A-4310-AF9E-9086766F07D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0" y="875760"/>
            <a:ext cx="9144000" cy="5904965"/>
          </a:xfrm>
          <a:prstGeom prst="rect">
            <a:avLst/>
          </a:prstGeom>
        </p:spPr>
      </p:pic>
      <p:pic>
        <p:nvPicPr>
          <p:cNvPr id="7" name="Picture 6">
            <a:extLst>
              <a:ext uri="{FF2B5EF4-FFF2-40B4-BE49-F238E27FC236}">
                <a16:creationId xmlns:a16="http://schemas.microsoft.com/office/drawing/2014/main" id="{31E4617C-4495-4D6D-B873-63E9EDC7D49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0" y="875758"/>
            <a:ext cx="9144000" cy="5904966"/>
          </a:xfrm>
          <a:prstGeom prst="rect">
            <a:avLst/>
          </a:prstGeom>
        </p:spPr>
      </p:pic>
      <p:pic>
        <p:nvPicPr>
          <p:cNvPr id="12" name="Graphic 85"/>
          <p:cNvPicPr>
            <a:picLocks noChangeAspect="1"/>
          </p:cNvPicPr>
          <p:nvPr/>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11928"/>
          <a:stretch/>
        </p:blipFill>
        <p:spPr>
          <a:xfrm>
            <a:off x="-35529" y="4566348"/>
            <a:ext cx="3048000" cy="2206987"/>
          </a:xfrm>
          <a:prstGeom prst="rect">
            <a:avLst/>
          </a:prstGeom>
        </p:spPr>
      </p:pic>
      <p:grpSp>
        <p:nvGrpSpPr>
          <p:cNvPr id="9" name="Group 8">
            <a:extLst>
              <a:ext uri="{FF2B5EF4-FFF2-40B4-BE49-F238E27FC236}">
                <a16:creationId xmlns:a16="http://schemas.microsoft.com/office/drawing/2014/main" id="{2AC0C083-BDEA-4918-9A25-C561419FFCFE}"/>
              </a:ext>
            </a:extLst>
          </p:cNvPr>
          <p:cNvGrpSpPr/>
          <p:nvPr/>
        </p:nvGrpSpPr>
        <p:grpSpPr>
          <a:xfrm rot="17879684">
            <a:off x="701371" y="5095409"/>
            <a:ext cx="1352720" cy="1516236"/>
            <a:chOff x="7276767" y="1461614"/>
            <a:chExt cx="866775" cy="971550"/>
          </a:xfrm>
        </p:grpSpPr>
        <p:pic>
          <p:nvPicPr>
            <p:cNvPr id="10" name="Graphic 9">
              <a:extLst>
                <a:ext uri="{FF2B5EF4-FFF2-40B4-BE49-F238E27FC236}">
                  <a16:creationId xmlns:a16="http://schemas.microsoft.com/office/drawing/2014/main" id="{878A4D0A-368F-4EC0-8270-333E91551F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76767" y="1461614"/>
              <a:ext cx="866775" cy="971550"/>
            </a:xfrm>
            <a:prstGeom prst="rect">
              <a:avLst/>
            </a:prstGeom>
          </p:spPr>
        </p:pic>
        <p:pic>
          <p:nvPicPr>
            <p:cNvPr id="11" name="Graphic 10">
              <a:extLst>
                <a:ext uri="{FF2B5EF4-FFF2-40B4-BE49-F238E27FC236}">
                  <a16:creationId xmlns:a16="http://schemas.microsoft.com/office/drawing/2014/main" id="{B7ACE06A-083D-4617-A98E-7F03084C9AC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4520316">
              <a:off x="7653492" y="1755851"/>
              <a:ext cx="361950" cy="381000"/>
            </a:xfrm>
            <a:prstGeom prst="rect">
              <a:avLst/>
            </a:prstGeom>
          </p:spPr>
        </p:pic>
      </p:grpSp>
      <p:sp>
        <p:nvSpPr>
          <p:cNvPr id="14" name="TextBox 13">
            <a:extLst>
              <a:ext uri="{FF2B5EF4-FFF2-40B4-BE49-F238E27FC236}">
                <a16:creationId xmlns:a16="http://schemas.microsoft.com/office/drawing/2014/main" id="{03284099-656E-5548-B480-B6438DE56C0E}"/>
              </a:ext>
            </a:extLst>
          </p:cNvPr>
          <p:cNvSpPr txBox="1"/>
          <p:nvPr/>
        </p:nvSpPr>
        <p:spPr>
          <a:xfrm rot="20340835">
            <a:off x="748870" y="1866181"/>
            <a:ext cx="8117840" cy="2400657"/>
          </a:xfrm>
          <a:prstGeom prst="rect">
            <a:avLst/>
          </a:prstGeom>
          <a:noFill/>
        </p:spPr>
        <p:txBody>
          <a:bodyPr wrap="square" rtlCol="0">
            <a:sp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427054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8" presetClass="emph" presetSubtype="0" repeatCount="indefinite" accel="44000" decel="44000" autoRev="1" fill="hold" nodeType="withEffect">
                                  <p:stCondLst>
                                    <p:cond delay="0"/>
                                  </p:stCondLst>
                                  <p:childTnLst>
                                    <p:animRot by="900000">
                                      <p:cBhvr>
                                        <p:cTn id="16" dur="500" fill="hold"/>
                                        <p:tgtEl>
                                          <p:spTgt spid="9"/>
                                        </p:tgtEl>
                                        <p:attrNameLst>
                                          <p:attrName>r</p:attrName>
                                        </p:attrNameLst>
                                      </p:cBhvr>
                                    </p:animRot>
                                  </p:childTnLst>
                                </p:cTn>
                              </p:par>
                            </p:childTnLst>
                          </p:cTn>
                        </p:par>
                        <p:par>
                          <p:cTn id="17" fill="hold">
                            <p:stCondLst>
                              <p:cond delay="1500"/>
                            </p:stCondLst>
                            <p:childTnLst>
                              <p:par>
                                <p:cTn id="18" presetID="10" presetClass="entr" presetSubtype="0" fill="hold" nodeType="afterEffect">
                                  <p:stCondLst>
                                    <p:cond delay="2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4000"/>
                            </p:stCondLst>
                            <p:childTnLst>
                              <p:par>
                                <p:cTn id="22" presetID="10" presetClass="entr" presetSubtype="0" fill="hold" nodeType="afterEffect">
                                  <p:stCondLst>
                                    <p:cond delay="20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6500"/>
                            </p:stCondLst>
                            <p:childTnLst>
                              <p:par>
                                <p:cTn id="26" presetID="10" presetClass="entr" presetSubtype="0" fill="hold" nodeType="afterEffect">
                                  <p:stCondLst>
                                    <p:cond delay="20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9000"/>
                            </p:stCondLst>
                            <p:childTnLst>
                              <p:par>
                                <p:cTn id="30" presetID="10" presetClass="entr" presetSubtype="0" fill="hold" nodeType="afterEffect">
                                  <p:stCondLst>
                                    <p:cond delay="20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76248-3449-4986-80F2-9FDB0BF27D49}"/>
              </a:ext>
            </a:extLst>
          </p:cNvPr>
          <p:cNvSpPr>
            <a:spLocks noGrp="1"/>
          </p:cNvSpPr>
          <p:nvPr>
            <p:ph type="title"/>
          </p:nvPr>
        </p:nvSpPr>
        <p:spPr/>
        <p:txBody>
          <a:bodyPr/>
          <a:lstStyle/>
          <a:p>
            <a:r>
              <a:rPr lang="en-US" dirty="0"/>
              <a:t>Digital Safety </a:t>
            </a:r>
          </a:p>
        </p:txBody>
      </p:sp>
      <p:pic>
        <p:nvPicPr>
          <p:cNvPr id="3" name="Picture 2">
            <a:extLst>
              <a:ext uri="{FF2B5EF4-FFF2-40B4-BE49-F238E27FC236}">
                <a16:creationId xmlns:a16="http://schemas.microsoft.com/office/drawing/2014/main" id="{3B7367E3-42F2-47D3-B032-D4994F459DB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882423"/>
            <a:ext cx="9144000" cy="5886239"/>
          </a:xfrm>
          <a:prstGeom prst="rect">
            <a:avLst/>
          </a:prstGeom>
        </p:spPr>
      </p:pic>
      <p:sp>
        <p:nvSpPr>
          <p:cNvPr id="4" name="Rectangle 3">
            <a:extLst>
              <a:ext uri="{FF2B5EF4-FFF2-40B4-BE49-F238E27FC236}">
                <a16:creationId xmlns:a16="http://schemas.microsoft.com/office/drawing/2014/main" id="{879B0780-7BB7-4D8B-8E3C-FF6E02F96F4A}"/>
              </a:ext>
            </a:extLst>
          </p:cNvPr>
          <p:cNvSpPr/>
          <p:nvPr/>
        </p:nvSpPr>
        <p:spPr>
          <a:xfrm flipH="1">
            <a:off x="0" y="882423"/>
            <a:ext cx="9144000" cy="5886239"/>
          </a:xfrm>
          <a:prstGeom prst="rect">
            <a:avLst/>
          </a:prstGeom>
          <a:gradFill flip="none" rotWithShape="1">
            <a:gsLst>
              <a:gs pos="0">
                <a:schemeClr val="bg1">
                  <a:alpha val="0"/>
                </a:schemeClr>
              </a:gs>
              <a:gs pos="99000">
                <a:schemeClr val="bg1">
                  <a:alpha val="3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85"/>
          <p:cNvPicPr>
            <a:picLocks noChangeAspect="1"/>
          </p:cNvPicPr>
          <p:nvPr/>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11928"/>
          <a:stretch/>
        </p:blipFill>
        <p:spPr>
          <a:xfrm>
            <a:off x="0" y="2118912"/>
            <a:ext cx="4733725" cy="3048814"/>
          </a:xfrm>
          <a:prstGeom prst="rect">
            <a:avLst/>
          </a:prstGeom>
        </p:spPr>
      </p:pic>
      <p:sp>
        <p:nvSpPr>
          <p:cNvPr id="28" name="Rectangle 27">
            <a:extLst>
              <a:ext uri="{FF2B5EF4-FFF2-40B4-BE49-F238E27FC236}">
                <a16:creationId xmlns:a16="http://schemas.microsoft.com/office/drawing/2014/main" id="{135EFB80-43AB-456E-9DF1-23222FC88A72}"/>
              </a:ext>
            </a:extLst>
          </p:cNvPr>
          <p:cNvSpPr/>
          <p:nvPr/>
        </p:nvSpPr>
        <p:spPr>
          <a:xfrm>
            <a:off x="-223510" y="2713945"/>
            <a:ext cx="4733725" cy="867930"/>
          </a:xfrm>
          <a:prstGeom prst="rect">
            <a:avLst/>
          </a:prstGeom>
        </p:spPr>
        <p:txBody>
          <a:bodyPr wrap="square">
            <a:spAutoFit/>
          </a:bodyPr>
          <a:lstStyle/>
          <a:p>
            <a:pPr algn="ctr" defTabSz="914400">
              <a:lnSpc>
                <a:spcPct val="90000"/>
              </a:lnSpc>
              <a:spcBef>
                <a:spcPct val="0"/>
              </a:spcBef>
              <a:defRPr/>
            </a:pPr>
            <a:r>
              <a:rPr lang="en-US" sz="2800" b="1" dirty="0">
                <a:solidFill>
                  <a:schemeClr val="bg1"/>
                </a:solidFill>
                <a:latin typeface="+mj-lt"/>
                <a:ea typeface="+mj-ea"/>
                <a:cs typeface="+mj-cs"/>
              </a:rPr>
              <a:t>How is having a cell phone a good thing? </a:t>
            </a:r>
          </a:p>
        </p:txBody>
      </p:sp>
      <p:grpSp>
        <p:nvGrpSpPr>
          <p:cNvPr id="29" name="Group 28">
            <a:extLst>
              <a:ext uri="{FF2B5EF4-FFF2-40B4-BE49-F238E27FC236}">
                <a16:creationId xmlns:a16="http://schemas.microsoft.com/office/drawing/2014/main" id="{6582BCFD-4493-4753-B9DF-9F13B18A9D3C}"/>
              </a:ext>
            </a:extLst>
          </p:cNvPr>
          <p:cNvGrpSpPr/>
          <p:nvPr/>
        </p:nvGrpSpPr>
        <p:grpSpPr>
          <a:xfrm>
            <a:off x="1310757" y="1466202"/>
            <a:ext cx="1305419" cy="1305419"/>
            <a:chOff x="501650" y="1462816"/>
            <a:chExt cx="993663" cy="993663"/>
          </a:xfrm>
        </p:grpSpPr>
        <p:sp>
          <p:nvSpPr>
            <p:cNvPr id="30" name="Oval 29">
              <a:extLst>
                <a:ext uri="{FF2B5EF4-FFF2-40B4-BE49-F238E27FC236}">
                  <a16:creationId xmlns:a16="http://schemas.microsoft.com/office/drawing/2014/main" id="{13EA0C4E-D2C0-4502-BEB6-2391573CA2FE}"/>
                </a:ext>
              </a:extLst>
            </p:cNvPr>
            <p:cNvSpPr/>
            <p:nvPr/>
          </p:nvSpPr>
          <p:spPr>
            <a:xfrm>
              <a:off x="501650" y="1462816"/>
              <a:ext cx="993663" cy="9936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5">
              <a:extLst>
                <a:ext uri="{FF2B5EF4-FFF2-40B4-BE49-F238E27FC236}">
                  <a16:creationId xmlns:a16="http://schemas.microsoft.com/office/drawing/2014/main" id="{AE4B0376-52A1-48E5-8BF7-23CE3BF0EB76}"/>
                </a:ext>
              </a:extLst>
            </p:cNvPr>
            <p:cNvSpPr>
              <a:spLocks noEditPoints="1"/>
            </p:cNvSpPr>
            <p:nvPr/>
          </p:nvSpPr>
          <p:spPr bwMode="auto">
            <a:xfrm>
              <a:off x="824024" y="1667674"/>
              <a:ext cx="348914" cy="583946"/>
            </a:xfrm>
            <a:custGeom>
              <a:avLst/>
              <a:gdLst>
                <a:gd name="T0" fmla="*/ 69 w 137"/>
                <a:gd name="T1" fmla="*/ 0 h 232"/>
                <a:gd name="T2" fmla="*/ 1 w 137"/>
                <a:gd name="T3" fmla="*/ 49 h 232"/>
                <a:gd name="T4" fmla="*/ 10 w 137"/>
                <a:gd name="T5" fmla="*/ 64 h 232"/>
                <a:gd name="T6" fmla="*/ 25 w 137"/>
                <a:gd name="T7" fmla="*/ 55 h 232"/>
                <a:gd name="T8" fmla="*/ 69 w 137"/>
                <a:gd name="T9" fmla="*/ 24 h 232"/>
                <a:gd name="T10" fmla="*/ 100 w 137"/>
                <a:gd name="T11" fmla="*/ 35 h 232"/>
                <a:gd name="T12" fmla="*/ 113 w 137"/>
                <a:gd name="T13" fmla="*/ 60 h 232"/>
                <a:gd name="T14" fmla="*/ 107 w 137"/>
                <a:gd name="T15" fmla="*/ 84 h 232"/>
                <a:gd name="T16" fmla="*/ 90 w 137"/>
                <a:gd name="T17" fmla="*/ 97 h 232"/>
                <a:gd name="T18" fmla="*/ 67 w 137"/>
                <a:gd name="T19" fmla="*/ 122 h 232"/>
                <a:gd name="T20" fmla="*/ 57 w 137"/>
                <a:gd name="T21" fmla="*/ 172 h 232"/>
                <a:gd name="T22" fmla="*/ 69 w 137"/>
                <a:gd name="T23" fmla="*/ 185 h 232"/>
                <a:gd name="T24" fmla="*/ 81 w 137"/>
                <a:gd name="T25" fmla="*/ 172 h 232"/>
                <a:gd name="T26" fmla="*/ 88 w 137"/>
                <a:gd name="T27" fmla="*/ 133 h 232"/>
                <a:gd name="T28" fmla="*/ 104 w 137"/>
                <a:gd name="T29" fmla="*/ 117 h 232"/>
                <a:gd name="T30" fmla="*/ 126 w 137"/>
                <a:gd name="T31" fmla="*/ 98 h 232"/>
                <a:gd name="T32" fmla="*/ 137 w 137"/>
                <a:gd name="T33" fmla="*/ 60 h 232"/>
                <a:gd name="T34" fmla="*/ 115 w 137"/>
                <a:gd name="T35" fmla="*/ 16 h 232"/>
                <a:gd name="T36" fmla="*/ 69 w 137"/>
                <a:gd name="T37" fmla="*/ 0 h 232"/>
                <a:gd name="T38" fmla="*/ 69 w 137"/>
                <a:gd name="T39" fmla="*/ 200 h 232"/>
                <a:gd name="T40" fmla="*/ 53 w 137"/>
                <a:gd name="T41" fmla="*/ 216 h 232"/>
                <a:gd name="T42" fmla="*/ 69 w 137"/>
                <a:gd name="T43" fmla="*/ 232 h 232"/>
                <a:gd name="T44" fmla="*/ 85 w 137"/>
                <a:gd name="T45" fmla="*/ 216 h 232"/>
                <a:gd name="T46" fmla="*/ 69 w 137"/>
                <a:gd name="T47" fmla="*/ 20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232">
                  <a:moveTo>
                    <a:pt x="69" y="0"/>
                  </a:moveTo>
                  <a:cubicBezTo>
                    <a:pt x="35" y="0"/>
                    <a:pt x="8" y="22"/>
                    <a:pt x="1" y="49"/>
                  </a:cubicBezTo>
                  <a:cubicBezTo>
                    <a:pt x="0" y="55"/>
                    <a:pt x="4" y="62"/>
                    <a:pt x="10" y="64"/>
                  </a:cubicBezTo>
                  <a:cubicBezTo>
                    <a:pt x="16" y="65"/>
                    <a:pt x="23" y="61"/>
                    <a:pt x="25" y="55"/>
                  </a:cubicBezTo>
                  <a:cubicBezTo>
                    <a:pt x="28" y="40"/>
                    <a:pt x="46" y="24"/>
                    <a:pt x="69" y="24"/>
                  </a:cubicBezTo>
                  <a:cubicBezTo>
                    <a:pt x="80" y="24"/>
                    <a:pt x="92" y="28"/>
                    <a:pt x="100" y="35"/>
                  </a:cubicBezTo>
                  <a:cubicBezTo>
                    <a:pt x="108" y="41"/>
                    <a:pt x="113" y="50"/>
                    <a:pt x="113" y="60"/>
                  </a:cubicBezTo>
                  <a:cubicBezTo>
                    <a:pt x="113" y="73"/>
                    <a:pt x="110" y="79"/>
                    <a:pt x="107" y="84"/>
                  </a:cubicBezTo>
                  <a:cubicBezTo>
                    <a:pt x="103" y="88"/>
                    <a:pt x="97" y="92"/>
                    <a:pt x="90" y="97"/>
                  </a:cubicBezTo>
                  <a:cubicBezTo>
                    <a:pt x="82" y="102"/>
                    <a:pt x="74" y="110"/>
                    <a:pt x="67" y="122"/>
                  </a:cubicBezTo>
                  <a:cubicBezTo>
                    <a:pt x="61" y="134"/>
                    <a:pt x="57" y="150"/>
                    <a:pt x="57" y="172"/>
                  </a:cubicBezTo>
                  <a:cubicBezTo>
                    <a:pt x="56" y="179"/>
                    <a:pt x="62" y="185"/>
                    <a:pt x="69" y="185"/>
                  </a:cubicBezTo>
                  <a:cubicBezTo>
                    <a:pt x="76" y="185"/>
                    <a:pt x="82" y="179"/>
                    <a:pt x="81" y="172"/>
                  </a:cubicBezTo>
                  <a:cubicBezTo>
                    <a:pt x="81" y="152"/>
                    <a:pt x="84" y="141"/>
                    <a:pt x="88" y="133"/>
                  </a:cubicBezTo>
                  <a:cubicBezTo>
                    <a:pt x="92" y="126"/>
                    <a:pt x="97" y="121"/>
                    <a:pt x="104" y="117"/>
                  </a:cubicBezTo>
                  <a:cubicBezTo>
                    <a:pt x="111" y="112"/>
                    <a:pt x="119" y="107"/>
                    <a:pt x="126" y="98"/>
                  </a:cubicBezTo>
                  <a:cubicBezTo>
                    <a:pt x="133" y="89"/>
                    <a:pt x="137" y="77"/>
                    <a:pt x="137" y="60"/>
                  </a:cubicBezTo>
                  <a:cubicBezTo>
                    <a:pt x="137" y="42"/>
                    <a:pt x="128" y="26"/>
                    <a:pt x="115" y="16"/>
                  </a:cubicBezTo>
                  <a:cubicBezTo>
                    <a:pt x="102" y="6"/>
                    <a:pt x="86" y="0"/>
                    <a:pt x="69" y="0"/>
                  </a:cubicBezTo>
                  <a:close/>
                  <a:moveTo>
                    <a:pt x="69" y="200"/>
                  </a:moveTo>
                  <a:cubicBezTo>
                    <a:pt x="60" y="200"/>
                    <a:pt x="53" y="207"/>
                    <a:pt x="53" y="216"/>
                  </a:cubicBezTo>
                  <a:cubicBezTo>
                    <a:pt x="53" y="225"/>
                    <a:pt x="60" y="232"/>
                    <a:pt x="69" y="232"/>
                  </a:cubicBezTo>
                  <a:cubicBezTo>
                    <a:pt x="78" y="232"/>
                    <a:pt x="85" y="225"/>
                    <a:pt x="85" y="216"/>
                  </a:cubicBezTo>
                  <a:cubicBezTo>
                    <a:pt x="85" y="207"/>
                    <a:pt x="78" y="200"/>
                    <a:pt x="69" y="2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1" name="Rectangle 10">
            <a:extLst>
              <a:ext uri="{FF2B5EF4-FFF2-40B4-BE49-F238E27FC236}">
                <a16:creationId xmlns:a16="http://schemas.microsoft.com/office/drawing/2014/main" id="{135EFB80-43AB-456E-9DF1-23222FC88A72}"/>
              </a:ext>
            </a:extLst>
          </p:cNvPr>
          <p:cNvSpPr/>
          <p:nvPr/>
        </p:nvSpPr>
        <p:spPr>
          <a:xfrm>
            <a:off x="-223510" y="3707667"/>
            <a:ext cx="4733725" cy="867930"/>
          </a:xfrm>
          <a:prstGeom prst="rect">
            <a:avLst/>
          </a:prstGeom>
        </p:spPr>
        <p:txBody>
          <a:bodyPr wrap="square">
            <a:spAutoFit/>
          </a:bodyPr>
          <a:lstStyle/>
          <a:p>
            <a:pPr algn="ctr" defTabSz="914400">
              <a:lnSpc>
                <a:spcPct val="90000"/>
              </a:lnSpc>
              <a:spcBef>
                <a:spcPct val="0"/>
              </a:spcBef>
              <a:defRPr/>
            </a:pPr>
            <a:r>
              <a:rPr lang="en-US" sz="2800" b="1" dirty="0">
                <a:solidFill>
                  <a:schemeClr val="bg1"/>
                </a:solidFill>
                <a:latin typeface="+mj-lt"/>
                <a:ea typeface="+mj-ea"/>
                <a:cs typeface="+mj-cs"/>
              </a:rPr>
              <a:t>How can having a cell phone be unsafe? </a:t>
            </a:r>
          </a:p>
        </p:txBody>
      </p:sp>
      <p:sp>
        <p:nvSpPr>
          <p:cNvPr id="12" name="TextBox 11">
            <a:extLst>
              <a:ext uri="{FF2B5EF4-FFF2-40B4-BE49-F238E27FC236}">
                <a16:creationId xmlns:a16="http://schemas.microsoft.com/office/drawing/2014/main" id="{21F3A465-1BDE-0144-A61A-D8EE881688BA}"/>
              </a:ext>
            </a:extLst>
          </p:cNvPr>
          <p:cNvSpPr txBox="1"/>
          <p:nvPr/>
        </p:nvSpPr>
        <p:spPr>
          <a:xfrm rot="20340835">
            <a:off x="748870" y="1866181"/>
            <a:ext cx="8117840" cy="2400657"/>
          </a:xfrm>
          <a:prstGeom prst="rect">
            <a:avLst/>
          </a:prstGeom>
          <a:noFill/>
        </p:spPr>
        <p:txBody>
          <a:bodyPr wrap="square" rtlCol="0">
            <a:sp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10969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500" fill="hold"/>
                                        <p:tgtEl>
                                          <p:spTgt spid="29"/>
                                        </p:tgtEl>
                                        <p:attrNameLst>
                                          <p:attrName>ppt_w</p:attrName>
                                        </p:attrNameLst>
                                      </p:cBhvr>
                                      <p:tavLst>
                                        <p:tav tm="0">
                                          <p:val>
                                            <p:fltVal val="0"/>
                                          </p:val>
                                        </p:tav>
                                        <p:tav tm="100000">
                                          <p:val>
                                            <p:strVal val="#ppt_w"/>
                                          </p:val>
                                        </p:tav>
                                      </p:tavLst>
                                    </p:anim>
                                    <p:anim calcmode="lin" valueType="num">
                                      <p:cBhvr>
                                        <p:cTn id="11" dur="500" fill="hold"/>
                                        <p:tgtEl>
                                          <p:spTgt spid="29"/>
                                        </p:tgtEl>
                                        <p:attrNameLst>
                                          <p:attrName>ppt_h</p:attrName>
                                        </p:attrNameLst>
                                      </p:cBhvr>
                                      <p:tavLst>
                                        <p:tav tm="0">
                                          <p:val>
                                            <p:fltVal val="0"/>
                                          </p:val>
                                        </p:tav>
                                        <p:tav tm="100000">
                                          <p:val>
                                            <p:strVal val="#ppt_h"/>
                                          </p:val>
                                        </p:tav>
                                      </p:tavLst>
                                    </p:anim>
                                    <p:animEffect transition="in" filter="fade">
                                      <p:cBhvr>
                                        <p:cTn id="12" dur="500"/>
                                        <p:tgtEl>
                                          <p:spTgt spid="29"/>
                                        </p:tgtEl>
                                      </p:cBhvr>
                                    </p:animEffect>
                                  </p:childTnLst>
                                </p:cTn>
                              </p:par>
                              <p:par>
                                <p:cTn id="13" presetID="6" presetClass="emph" presetSubtype="0" repeatCount="2000" autoRev="1" fill="hold" nodeType="withEffect">
                                  <p:stCondLst>
                                    <p:cond delay="250"/>
                                  </p:stCondLst>
                                  <p:childTnLst>
                                    <p:animScale>
                                      <p:cBhvr>
                                        <p:cTn id="14" dur="250" fill="hold"/>
                                        <p:tgtEl>
                                          <p:spTgt spid="29"/>
                                        </p:tgtEl>
                                      </p:cBhvr>
                                      <p:by x="110000" y="110000"/>
                                    </p:animScale>
                                  </p:childTnLst>
                                </p:cTn>
                              </p:par>
                            </p:childTnLst>
                          </p:cTn>
                        </p:par>
                        <p:par>
                          <p:cTn id="15" fill="hold">
                            <p:stCondLst>
                              <p:cond delay="1250"/>
                            </p:stCondLst>
                            <p:childTnLst>
                              <p:par>
                                <p:cTn id="16" presetID="10" presetClass="entr" presetSubtype="0" fill="hold" grpId="0" nodeType="afterEffect">
                                  <p:stCondLst>
                                    <p:cond delay="100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2750"/>
                            </p:stCondLst>
                            <p:childTnLst>
                              <p:par>
                                <p:cTn id="20" presetID="10" presetClass="entr" presetSubtype="0" fill="hold" grpId="0" nodeType="afterEffect">
                                  <p:stCondLst>
                                    <p:cond delay="3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DE41A-EA9B-4D8E-9457-10911B72B2D5}"/>
              </a:ext>
            </a:extLst>
          </p:cNvPr>
          <p:cNvPicPr>
            <a:picLocks noChangeAspect="1"/>
          </p:cNvPicPr>
          <p:nvPr/>
        </p:nvPicPr>
        <p:blipFill rotWithShape="1">
          <a:blip r:embed="rId3">
            <a:extLst>
              <a:ext uri="{28A0092B-C50C-407E-A947-70E740481C1C}">
                <a14:useLocalDpi xmlns:a14="http://schemas.microsoft.com/office/drawing/2010/main" val="0"/>
              </a:ext>
            </a:extLst>
          </a:blip>
          <a:srcRect t="1917" b="1917"/>
          <a:stretch/>
        </p:blipFill>
        <p:spPr>
          <a:xfrm>
            <a:off x="-5" y="869971"/>
            <a:ext cx="9144004" cy="5900452"/>
          </a:xfrm>
          <a:prstGeom prst="rect">
            <a:avLst/>
          </a:prstGeom>
        </p:spPr>
      </p:pic>
      <p:pic>
        <p:nvPicPr>
          <p:cNvPr id="6" name="Picture 5">
            <a:extLst>
              <a:ext uri="{FF2B5EF4-FFF2-40B4-BE49-F238E27FC236}">
                <a16:creationId xmlns:a16="http://schemas.microsoft.com/office/drawing/2014/main" id="{D47D6D8C-B7F0-4B79-9F1B-5EF2427A3E89}"/>
              </a:ext>
            </a:extLst>
          </p:cNvPr>
          <p:cNvPicPr>
            <a:picLocks noChangeAspect="1"/>
          </p:cNvPicPr>
          <p:nvPr/>
        </p:nvPicPr>
        <p:blipFill rotWithShape="1">
          <a:blip r:embed="rId4">
            <a:extLst>
              <a:ext uri="{28A0092B-C50C-407E-A947-70E740481C1C}">
                <a14:useLocalDpi xmlns:a14="http://schemas.microsoft.com/office/drawing/2010/main" val="0"/>
              </a:ext>
            </a:extLst>
          </a:blip>
          <a:srcRect t="1628" b="1628"/>
          <a:stretch/>
        </p:blipFill>
        <p:spPr>
          <a:xfrm>
            <a:off x="-4" y="869971"/>
            <a:ext cx="9144003" cy="5900452"/>
          </a:xfrm>
          <a:prstGeom prst="rect">
            <a:avLst/>
          </a:prstGeom>
        </p:spPr>
      </p:pic>
      <p:pic>
        <p:nvPicPr>
          <p:cNvPr id="7" name="Picture 6">
            <a:extLst>
              <a:ext uri="{FF2B5EF4-FFF2-40B4-BE49-F238E27FC236}">
                <a16:creationId xmlns:a16="http://schemas.microsoft.com/office/drawing/2014/main" id="{77AFC1A8-ED0B-4680-BCA5-460D12F16901}"/>
              </a:ext>
            </a:extLst>
          </p:cNvPr>
          <p:cNvPicPr>
            <a:picLocks noChangeAspect="1"/>
          </p:cNvPicPr>
          <p:nvPr/>
        </p:nvPicPr>
        <p:blipFill rotWithShape="1">
          <a:blip r:embed="rId5">
            <a:extLst>
              <a:ext uri="{28A0092B-C50C-407E-A947-70E740481C1C}">
                <a14:useLocalDpi xmlns:a14="http://schemas.microsoft.com/office/drawing/2010/main" val="0"/>
              </a:ext>
            </a:extLst>
          </a:blip>
          <a:srcRect t="1628" b="1628"/>
          <a:stretch/>
        </p:blipFill>
        <p:spPr>
          <a:xfrm>
            <a:off x="-2" y="869971"/>
            <a:ext cx="9144002" cy="5900452"/>
          </a:xfrm>
          <a:prstGeom prst="rect">
            <a:avLst/>
          </a:prstGeom>
        </p:spPr>
      </p:pic>
      <p:pic>
        <p:nvPicPr>
          <p:cNvPr id="9" name="Picture 8">
            <a:extLst>
              <a:ext uri="{FF2B5EF4-FFF2-40B4-BE49-F238E27FC236}">
                <a16:creationId xmlns:a16="http://schemas.microsoft.com/office/drawing/2014/main" id="{2AFFB172-5ECD-4AB9-A6E9-BBCF5D61089F}"/>
              </a:ext>
            </a:extLst>
          </p:cNvPr>
          <p:cNvPicPr>
            <a:picLocks noChangeAspect="1"/>
          </p:cNvPicPr>
          <p:nvPr/>
        </p:nvPicPr>
        <p:blipFill rotWithShape="1">
          <a:blip r:embed="rId6">
            <a:extLst>
              <a:ext uri="{28A0092B-C50C-407E-A947-70E740481C1C}">
                <a14:useLocalDpi xmlns:a14="http://schemas.microsoft.com/office/drawing/2010/main" val="0"/>
              </a:ext>
            </a:extLst>
          </a:blip>
          <a:srcRect t="1628" b="1628"/>
          <a:stretch/>
        </p:blipFill>
        <p:spPr>
          <a:xfrm>
            <a:off x="0" y="869971"/>
            <a:ext cx="9144001" cy="5900452"/>
          </a:xfrm>
          <a:prstGeom prst="rect">
            <a:avLst/>
          </a:prstGeom>
        </p:spPr>
      </p:pic>
      <p:sp>
        <p:nvSpPr>
          <p:cNvPr id="2" name="Title 1">
            <a:extLst>
              <a:ext uri="{FF2B5EF4-FFF2-40B4-BE49-F238E27FC236}">
                <a16:creationId xmlns:a16="http://schemas.microsoft.com/office/drawing/2014/main" id="{8FDC5341-F67C-4571-BABC-B9E5C47A5DA8}"/>
              </a:ext>
            </a:extLst>
          </p:cNvPr>
          <p:cNvSpPr>
            <a:spLocks noGrp="1"/>
          </p:cNvSpPr>
          <p:nvPr>
            <p:ph type="title"/>
          </p:nvPr>
        </p:nvSpPr>
        <p:spPr/>
        <p:txBody>
          <a:bodyPr/>
          <a:lstStyle/>
          <a:p>
            <a:r>
              <a:rPr lang="en-US" dirty="0"/>
              <a:t>Digital Red Flags</a:t>
            </a:r>
          </a:p>
        </p:txBody>
      </p:sp>
      <p:pic>
        <p:nvPicPr>
          <p:cNvPr id="11" name="Graphic 85"/>
          <p:cNvPicPr>
            <a:picLocks noChangeAspect="1"/>
          </p:cNvPicPr>
          <p:nvPr/>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l="11928"/>
          <a:stretch/>
        </p:blipFill>
        <p:spPr>
          <a:xfrm>
            <a:off x="-35529" y="4566348"/>
            <a:ext cx="3048000" cy="2206987"/>
          </a:xfrm>
          <a:prstGeom prst="rect">
            <a:avLst/>
          </a:prstGeom>
        </p:spPr>
      </p:pic>
      <p:grpSp>
        <p:nvGrpSpPr>
          <p:cNvPr id="24" name="Group 23">
            <a:extLst>
              <a:ext uri="{FF2B5EF4-FFF2-40B4-BE49-F238E27FC236}">
                <a16:creationId xmlns:a16="http://schemas.microsoft.com/office/drawing/2014/main" id="{2AB83FAD-1747-4624-AC3E-B0A6BBDCD29E}"/>
              </a:ext>
            </a:extLst>
          </p:cNvPr>
          <p:cNvGrpSpPr/>
          <p:nvPr/>
        </p:nvGrpSpPr>
        <p:grpSpPr>
          <a:xfrm rot="17879684">
            <a:off x="701371" y="5095409"/>
            <a:ext cx="1352720" cy="1516236"/>
            <a:chOff x="7276767" y="1461614"/>
            <a:chExt cx="866775" cy="971550"/>
          </a:xfrm>
        </p:grpSpPr>
        <p:pic>
          <p:nvPicPr>
            <p:cNvPr id="25" name="Graphic 24">
              <a:extLst>
                <a:ext uri="{FF2B5EF4-FFF2-40B4-BE49-F238E27FC236}">
                  <a16:creationId xmlns:a16="http://schemas.microsoft.com/office/drawing/2014/main" id="{57F9AC5E-1FC3-4BD8-B90C-D56AC2FB95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76767" y="1461614"/>
              <a:ext cx="866775" cy="971550"/>
            </a:xfrm>
            <a:prstGeom prst="rect">
              <a:avLst/>
            </a:prstGeom>
          </p:spPr>
        </p:pic>
        <p:pic>
          <p:nvPicPr>
            <p:cNvPr id="26" name="Graphic 25">
              <a:extLst>
                <a:ext uri="{FF2B5EF4-FFF2-40B4-BE49-F238E27FC236}">
                  <a16:creationId xmlns:a16="http://schemas.microsoft.com/office/drawing/2014/main" id="{9970B225-0E8D-475D-88E8-2E76F99B7BF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4520316">
              <a:off x="7653492" y="1755851"/>
              <a:ext cx="361950" cy="381000"/>
            </a:xfrm>
            <a:prstGeom prst="rect">
              <a:avLst/>
            </a:prstGeom>
          </p:spPr>
        </p:pic>
      </p:grpSp>
      <p:sp>
        <p:nvSpPr>
          <p:cNvPr id="12" name="TextBox 11">
            <a:extLst>
              <a:ext uri="{FF2B5EF4-FFF2-40B4-BE49-F238E27FC236}">
                <a16:creationId xmlns:a16="http://schemas.microsoft.com/office/drawing/2014/main" id="{F8BFA15F-76D8-B140-9FAF-350FEE39F926}"/>
              </a:ext>
            </a:extLst>
          </p:cNvPr>
          <p:cNvSpPr txBox="1"/>
          <p:nvPr/>
        </p:nvSpPr>
        <p:spPr>
          <a:xfrm rot="20340835">
            <a:off x="748870" y="1866181"/>
            <a:ext cx="8117840" cy="2400657"/>
          </a:xfrm>
          <a:prstGeom prst="rect">
            <a:avLst/>
          </a:prstGeom>
          <a:noFill/>
        </p:spPr>
        <p:txBody>
          <a:bodyPr wrap="square" rtlCol="0">
            <a:sp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322411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8" presetClass="emph" presetSubtype="0" repeatCount="indefinite" accel="44000" decel="44000" autoRev="1" fill="hold" nodeType="withEffect">
                                  <p:stCondLst>
                                    <p:cond delay="0"/>
                                  </p:stCondLst>
                                  <p:childTnLst>
                                    <p:animRot by="900000">
                                      <p:cBhvr>
                                        <p:cTn id="16" dur="500" fill="hold"/>
                                        <p:tgtEl>
                                          <p:spTgt spid="24"/>
                                        </p:tgtEl>
                                        <p:attrNameLst>
                                          <p:attrName>r</p:attrName>
                                        </p:attrNameLst>
                                      </p:cBhvr>
                                    </p:animRot>
                                  </p:childTnLst>
                                </p:cTn>
                              </p:par>
                            </p:childTnLst>
                          </p:cTn>
                        </p:par>
                        <p:par>
                          <p:cTn id="17" fill="hold">
                            <p:stCondLst>
                              <p:cond delay="1500"/>
                            </p:stCondLst>
                            <p:childTnLst>
                              <p:par>
                                <p:cTn id="18" presetID="10" presetClass="entr" presetSubtype="0" fill="hold" nodeType="afterEffect">
                                  <p:stCondLst>
                                    <p:cond delay="2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4000"/>
                            </p:stCondLst>
                            <p:childTnLst>
                              <p:par>
                                <p:cTn id="22" presetID="10" presetClass="entr" presetSubtype="0" fill="hold" nodeType="afterEffect">
                                  <p:stCondLst>
                                    <p:cond delay="2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6500"/>
                            </p:stCondLst>
                            <p:childTnLst>
                              <p:par>
                                <p:cTn id="26" presetID="10" presetClass="entr" presetSubtype="0" fill="hold" nodeType="afterEffect">
                                  <p:stCondLst>
                                    <p:cond delay="20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38" y="2461711"/>
            <a:ext cx="2870082" cy="4302972"/>
          </a:xfrm>
          <a:prstGeom prst="rect">
            <a:avLst/>
          </a:prstGeom>
        </p:spPr>
      </p:pic>
      <p:sp>
        <p:nvSpPr>
          <p:cNvPr id="2" name="Title 1">
            <a:extLst>
              <a:ext uri="{FF2B5EF4-FFF2-40B4-BE49-F238E27FC236}">
                <a16:creationId xmlns:a16="http://schemas.microsoft.com/office/drawing/2014/main" id="{400AE84D-FF07-4358-BADF-73A9E2857BBD}"/>
              </a:ext>
            </a:extLst>
          </p:cNvPr>
          <p:cNvSpPr>
            <a:spLocks noGrp="1"/>
          </p:cNvSpPr>
          <p:nvPr>
            <p:ph type="title"/>
          </p:nvPr>
        </p:nvSpPr>
        <p:spPr/>
        <p:txBody>
          <a:bodyPr/>
          <a:lstStyle/>
          <a:p>
            <a:r>
              <a:rPr lang="en-US" dirty="0"/>
              <a:t>Essential Review</a:t>
            </a:r>
          </a:p>
        </p:txBody>
      </p:sp>
      <p:pic>
        <p:nvPicPr>
          <p:cNvPr id="15" name="Graphic 6">
            <a:extLst>
              <a:ext uri="{FF2B5EF4-FFF2-40B4-BE49-F238E27FC236}">
                <a16:creationId xmlns:a16="http://schemas.microsoft.com/office/drawing/2014/main" id="{DCC93B3B-F3E9-4D14-97EF-9892653458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92760" y="1238250"/>
            <a:ext cx="3086100" cy="2190750"/>
          </a:xfrm>
          <a:prstGeom prst="rect">
            <a:avLst/>
          </a:prstGeom>
        </p:spPr>
      </p:pic>
      <p:pic>
        <p:nvPicPr>
          <p:cNvPr id="16" name="Graphic 10">
            <a:extLst>
              <a:ext uri="{FF2B5EF4-FFF2-40B4-BE49-F238E27FC236}">
                <a16:creationId xmlns:a16="http://schemas.microsoft.com/office/drawing/2014/main" id="{81D5D88B-B15A-48A5-A7AB-7DA1285C5A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63694" y="1274941"/>
            <a:ext cx="2286000" cy="2562225"/>
          </a:xfrm>
          <a:prstGeom prst="rect">
            <a:avLst/>
          </a:prstGeom>
        </p:spPr>
      </p:pic>
      <p:grpSp>
        <p:nvGrpSpPr>
          <p:cNvPr id="17" name="Group 11">
            <a:extLst>
              <a:ext uri="{FF2B5EF4-FFF2-40B4-BE49-F238E27FC236}">
                <a16:creationId xmlns:a16="http://schemas.microsoft.com/office/drawing/2014/main" id="{B00106AE-03A3-41FD-9E97-5D7A2C0077C1}"/>
              </a:ext>
            </a:extLst>
          </p:cNvPr>
          <p:cNvGrpSpPr/>
          <p:nvPr/>
        </p:nvGrpSpPr>
        <p:grpSpPr>
          <a:xfrm>
            <a:off x="7276767" y="1461614"/>
            <a:ext cx="866775" cy="971550"/>
            <a:chOff x="7276767" y="1461614"/>
            <a:chExt cx="866775" cy="971550"/>
          </a:xfrm>
        </p:grpSpPr>
        <p:pic>
          <p:nvPicPr>
            <p:cNvPr id="18" name="Graphic 17">
              <a:extLst>
                <a:ext uri="{FF2B5EF4-FFF2-40B4-BE49-F238E27FC236}">
                  <a16:creationId xmlns:a16="http://schemas.microsoft.com/office/drawing/2014/main" id="{88C51D8A-06B0-4772-849D-3DFC270196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76767" y="1461614"/>
              <a:ext cx="866775" cy="971550"/>
            </a:xfrm>
            <a:prstGeom prst="rect">
              <a:avLst/>
            </a:prstGeom>
          </p:spPr>
        </p:pic>
        <p:pic>
          <p:nvPicPr>
            <p:cNvPr id="19" name="Graphic 18">
              <a:extLst>
                <a:ext uri="{FF2B5EF4-FFF2-40B4-BE49-F238E27FC236}">
                  <a16:creationId xmlns:a16="http://schemas.microsoft.com/office/drawing/2014/main" id="{8FC29619-8501-46CF-8A1E-97F3FB0AC4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V="1">
              <a:off x="7670584" y="1782284"/>
              <a:ext cx="361950" cy="421090"/>
            </a:xfrm>
            <a:prstGeom prst="rect">
              <a:avLst/>
            </a:prstGeom>
          </p:spPr>
        </p:pic>
      </p:grpSp>
      <p:grpSp>
        <p:nvGrpSpPr>
          <p:cNvPr id="20" name="Group 16">
            <a:extLst>
              <a:ext uri="{FF2B5EF4-FFF2-40B4-BE49-F238E27FC236}">
                <a16:creationId xmlns:a16="http://schemas.microsoft.com/office/drawing/2014/main" id="{4F1F5F95-1D83-4E4D-AADC-F6172C774144}"/>
              </a:ext>
            </a:extLst>
          </p:cNvPr>
          <p:cNvGrpSpPr/>
          <p:nvPr/>
        </p:nvGrpSpPr>
        <p:grpSpPr>
          <a:xfrm>
            <a:off x="558883" y="1815472"/>
            <a:ext cx="971550" cy="866775"/>
            <a:chOff x="558883" y="1815472"/>
            <a:chExt cx="971550" cy="866775"/>
          </a:xfrm>
        </p:grpSpPr>
        <p:pic>
          <p:nvPicPr>
            <p:cNvPr id="21" name="Graphic 20">
              <a:extLst>
                <a:ext uri="{FF2B5EF4-FFF2-40B4-BE49-F238E27FC236}">
                  <a16:creationId xmlns:a16="http://schemas.microsoft.com/office/drawing/2014/main" id="{6552E4FE-7318-493D-AE5E-6AE666D0AD9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7050084" flipV="1">
              <a:off x="611270" y="1763085"/>
              <a:ext cx="866775" cy="971550"/>
            </a:xfrm>
            <a:prstGeom prst="rect">
              <a:avLst/>
            </a:prstGeom>
          </p:spPr>
        </p:pic>
        <p:pic>
          <p:nvPicPr>
            <p:cNvPr id="22" name="Graphic 21">
              <a:extLst>
                <a:ext uri="{FF2B5EF4-FFF2-40B4-BE49-F238E27FC236}">
                  <a16:creationId xmlns:a16="http://schemas.microsoft.com/office/drawing/2014/main" id="{0A2B02C0-8772-4AF7-A069-DAE519E6BFD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1752" y="1927952"/>
              <a:ext cx="361950" cy="382994"/>
            </a:xfrm>
            <a:prstGeom prst="rect">
              <a:avLst/>
            </a:prstGeom>
          </p:spPr>
        </p:pic>
      </p:grpSp>
      <p:sp>
        <p:nvSpPr>
          <p:cNvPr id="23" name="TextBox 17">
            <a:extLst>
              <a:ext uri="{FF2B5EF4-FFF2-40B4-BE49-F238E27FC236}">
                <a16:creationId xmlns:a16="http://schemas.microsoft.com/office/drawing/2014/main" id="{411F70A9-12A6-47D0-8CEB-F2A3DC3670F9}"/>
              </a:ext>
            </a:extLst>
          </p:cNvPr>
          <p:cNvSpPr txBox="1"/>
          <p:nvPr/>
        </p:nvSpPr>
        <p:spPr>
          <a:xfrm>
            <a:off x="1637519" y="1808024"/>
            <a:ext cx="1866507" cy="830997"/>
          </a:xfrm>
          <a:prstGeom prst="rect">
            <a:avLst/>
          </a:prstGeom>
          <a:noFill/>
        </p:spPr>
        <p:txBody>
          <a:bodyPr wrap="square" rtlCol="0">
            <a:spAutoFit/>
          </a:bodyPr>
          <a:lstStyle/>
          <a:p>
            <a:pPr algn="ctr"/>
            <a:r>
              <a:rPr lang="en-US" sz="4800" b="1" dirty="0">
                <a:solidFill>
                  <a:schemeClr val="bg1"/>
                </a:solidFill>
              </a:rPr>
              <a:t>TRUE</a:t>
            </a:r>
          </a:p>
        </p:txBody>
      </p:sp>
      <p:sp>
        <p:nvSpPr>
          <p:cNvPr id="24" name="TextBox 18">
            <a:extLst>
              <a:ext uri="{FF2B5EF4-FFF2-40B4-BE49-F238E27FC236}">
                <a16:creationId xmlns:a16="http://schemas.microsoft.com/office/drawing/2014/main" id="{60380E10-C205-431B-B15C-AE7B2233614B}"/>
              </a:ext>
            </a:extLst>
          </p:cNvPr>
          <p:cNvSpPr txBox="1"/>
          <p:nvPr/>
        </p:nvSpPr>
        <p:spPr>
          <a:xfrm>
            <a:off x="5773440" y="1984296"/>
            <a:ext cx="1866507" cy="830997"/>
          </a:xfrm>
          <a:prstGeom prst="rect">
            <a:avLst/>
          </a:prstGeom>
          <a:noFill/>
        </p:spPr>
        <p:txBody>
          <a:bodyPr wrap="square" rtlCol="0">
            <a:spAutoFit/>
          </a:bodyPr>
          <a:lstStyle/>
          <a:p>
            <a:pPr algn="ctr"/>
            <a:r>
              <a:rPr lang="en-US" sz="4800" b="1" dirty="0">
                <a:solidFill>
                  <a:schemeClr val="bg1"/>
                </a:solidFill>
              </a:rPr>
              <a:t>FALSE</a:t>
            </a:r>
          </a:p>
        </p:txBody>
      </p:sp>
      <p:sp>
        <p:nvSpPr>
          <p:cNvPr id="14" name="TextBox 13">
            <a:extLst>
              <a:ext uri="{FF2B5EF4-FFF2-40B4-BE49-F238E27FC236}">
                <a16:creationId xmlns:a16="http://schemas.microsoft.com/office/drawing/2014/main" id="{A3CC0AF0-C2C3-7E4D-8D99-6A1044E77F24}"/>
              </a:ext>
            </a:extLst>
          </p:cNvPr>
          <p:cNvSpPr txBox="1"/>
          <p:nvPr/>
        </p:nvSpPr>
        <p:spPr>
          <a:xfrm rot="20340835">
            <a:off x="748870" y="1866181"/>
            <a:ext cx="8117840" cy="2400657"/>
          </a:xfrm>
          <a:prstGeom prst="rect">
            <a:avLst/>
          </a:prstGeom>
          <a:noFill/>
        </p:spPr>
        <p:txBody>
          <a:bodyPr wrap="square" rtlCol="0">
            <a:sp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382495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par>
                                <p:cTn id="19" presetID="53"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par>
                          <p:cTn id="24" fill="hold">
                            <p:stCondLst>
                              <p:cond delay="1000"/>
                            </p:stCondLst>
                            <p:childTnLst>
                              <p:par>
                                <p:cTn id="25" presetID="49" presetClass="entr" presetSubtype="0" decel="10000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 calcmode="lin" valueType="num">
                                      <p:cBhvr>
                                        <p:cTn id="29" dur="500" fill="hold"/>
                                        <p:tgtEl>
                                          <p:spTgt spid="23"/>
                                        </p:tgtEl>
                                        <p:attrNameLst>
                                          <p:attrName>style.rotation</p:attrName>
                                        </p:attrNameLst>
                                      </p:cBhvr>
                                      <p:tavLst>
                                        <p:tav tm="0">
                                          <p:val>
                                            <p:fltVal val="360"/>
                                          </p:val>
                                        </p:tav>
                                        <p:tav tm="100000">
                                          <p:val>
                                            <p:fltVal val="0"/>
                                          </p:val>
                                        </p:tav>
                                      </p:tavLst>
                                    </p:anim>
                                    <p:animEffect transition="in" filter="fade">
                                      <p:cBhvr>
                                        <p:cTn id="30" dur="500"/>
                                        <p:tgtEl>
                                          <p:spTgt spid="23"/>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 calcmode="lin" valueType="num">
                                      <p:cBhvr>
                                        <p:cTn id="35" dur="500" fill="hold"/>
                                        <p:tgtEl>
                                          <p:spTgt spid="24"/>
                                        </p:tgtEl>
                                        <p:attrNameLst>
                                          <p:attrName>style.rotation</p:attrName>
                                        </p:attrNameLst>
                                      </p:cBhvr>
                                      <p:tavLst>
                                        <p:tav tm="0">
                                          <p:val>
                                            <p:fltVal val="360"/>
                                          </p:val>
                                        </p:tav>
                                        <p:tav tm="100000">
                                          <p:val>
                                            <p:fltVal val="0"/>
                                          </p:val>
                                        </p:tav>
                                      </p:tavLst>
                                    </p:anim>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9B64783-90AA-46C7-AF68-0D08CCB185A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883920"/>
            <a:ext cx="9144000" cy="5887720"/>
          </a:xfrm>
          <a:prstGeom prst="rect">
            <a:avLst/>
          </a:prstGeom>
        </p:spPr>
      </p:pic>
      <p:sp>
        <p:nvSpPr>
          <p:cNvPr id="5" name="Rectangle 4"/>
          <p:cNvSpPr/>
          <p:nvPr/>
        </p:nvSpPr>
        <p:spPr>
          <a:xfrm>
            <a:off x="-378" y="883103"/>
            <a:ext cx="9144000" cy="588772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74" y="1465200"/>
            <a:ext cx="3271520" cy="812923"/>
          </a:xfrm>
          <a:prstGeom prst="rect">
            <a:avLst/>
          </a:prstGeom>
        </p:spPr>
      </p:pic>
      <p:pic>
        <p:nvPicPr>
          <p:cNvPr id="12" name="Content Placeholder 4" descr="Yellow.gif"/>
          <p:cNvPicPr>
            <a:picLocks noGrp="1" noChangeAspect="1"/>
          </p:cNvPicPr>
          <p:nvPr>
            <p:ph idx="1"/>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l="-40314" r="-40314"/>
          <a:stretch>
            <a:fillRect/>
          </a:stretch>
        </p:blipFill>
        <p:spPr>
          <a:xfrm>
            <a:off x="4083389" y="1694232"/>
            <a:ext cx="6400799" cy="3519989"/>
          </a:xfrm>
          <a:prstGeom prst="rect">
            <a:avLst/>
          </a:prstGeom>
        </p:spPr>
      </p:pic>
      <p:pic>
        <p:nvPicPr>
          <p:cNvPr id="8"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674" y="2443687"/>
            <a:ext cx="2926080" cy="819302"/>
          </a:xfrm>
          <a:prstGeom prst="rect">
            <a:avLst/>
          </a:prstGeom>
        </p:spPr>
      </p:pic>
      <p:pic>
        <p:nvPicPr>
          <p:cNvPr id="13" name="Picture 5" descr="Red.gif"/>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35585" y="1658910"/>
            <a:ext cx="3785150" cy="35123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 y="3428553"/>
            <a:ext cx="2824480" cy="809355"/>
          </a:xfrm>
          <a:prstGeom prst="rect">
            <a:avLst/>
          </a:prstGeom>
        </p:spPr>
      </p:pic>
      <p:pic>
        <p:nvPicPr>
          <p:cNvPr id="14" name="Picture 13" descr="Green.gif"/>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5562020" y="1782610"/>
            <a:ext cx="3873455" cy="35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674" y="4403472"/>
            <a:ext cx="2458720" cy="810749"/>
          </a:xfrm>
          <a:prstGeom prst="rect">
            <a:avLst/>
          </a:prstGeom>
        </p:spPr>
      </p:pic>
      <p:pic>
        <p:nvPicPr>
          <p:cNvPr id="15" name="Picture 5" descr="Blue.gif"/>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5535585" y="1871661"/>
            <a:ext cx="4095529" cy="36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2674" y="5379785"/>
            <a:ext cx="4043680" cy="812050"/>
          </a:xfrm>
          <a:prstGeom prst="rect">
            <a:avLst/>
          </a:prstGeom>
        </p:spPr>
      </p:pic>
      <p:pic>
        <p:nvPicPr>
          <p:cNvPr id="16" name="Picture 15" descr="Purple.gif"/>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329531" y="1751914"/>
            <a:ext cx="4507635" cy="3627871"/>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ltLang="en-US" dirty="0">
                <a:latin typeface="Century Gothic" charset="0"/>
                <a:ea typeface="Century Gothic" charset="0"/>
                <a:cs typeface="Century Gothic" charset="0"/>
              </a:rPr>
              <a:t>Safety Rules Review</a:t>
            </a:r>
            <a:endParaRPr lang="en-US" dirty="0">
              <a:latin typeface="Century Gothic" charset="0"/>
              <a:ea typeface="Century Gothic" charset="0"/>
              <a:cs typeface="Century Gothic" charset="0"/>
            </a:endParaRPr>
          </a:p>
        </p:txBody>
      </p:sp>
      <p:sp>
        <p:nvSpPr>
          <p:cNvPr id="17" name="TextBox 16">
            <a:extLst>
              <a:ext uri="{FF2B5EF4-FFF2-40B4-BE49-F238E27FC236}">
                <a16:creationId xmlns:a16="http://schemas.microsoft.com/office/drawing/2014/main" id="{BD91920E-731D-774C-BF21-ED8A25F82597}"/>
              </a:ext>
            </a:extLst>
          </p:cNvPr>
          <p:cNvSpPr txBox="1"/>
          <p:nvPr/>
        </p:nvSpPr>
        <p:spPr>
          <a:xfrm rot="20340835">
            <a:off x="748870" y="1866181"/>
            <a:ext cx="8117840" cy="2400657"/>
          </a:xfrm>
          <a:prstGeom prst="rect">
            <a:avLst/>
          </a:prstGeom>
          <a:noFill/>
        </p:spPr>
        <p:txBody>
          <a:bodyPr wrap="square" rtlCol="0">
            <a:sp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46738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9F7-1AE9-45DE-8F6F-B4FDE9F69500}"/>
              </a:ext>
            </a:extLst>
          </p:cNvPr>
          <p:cNvSpPr>
            <a:spLocks noGrp="1"/>
          </p:cNvSpPr>
          <p:nvPr>
            <p:ph type="title"/>
          </p:nvPr>
        </p:nvSpPr>
        <p:spPr/>
        <p:txBody>
          <a:bodyPr/>
          <a:lstStyle/>
          <a:p>
            <a:r>
              <a:rPr lang="en-US" dirty="0"/>
              <a:t>Things for You!</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183" y="3231586"/>
            <a:ext cx="2308745" cy="2989336"/>
          </a:xfrm>
          <a:prstGeom prst="rect">
            <a:avLst/>
          </a:prstGeom>
          <a:ln>
            <a:solidFill>
              <a:schemeClr val="bg2">
                <a:lumMod val="90000"/>
              </a:schemeClr>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954" y="1905375"/>
            <a:ext cx="2306571" cy="2993936"/>
          </a:xfrm>
          <a:prstGeom prst="rect">
            <a:avLst/>
          </a:prstGeom>
          <a:ln>
            <a:solidFill>
              <a:schemeClr val="bg2">
                <a:lumMod val="90000"/>
              </a:schemeClr>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43217">
            <a:off x="6639311" y="3539212"/>
            <a:ext cx="2322116" cy="2989943"/>
          </a:xfrm>
          <a:prstGeom prst="rect">
            <a:avLst/>
          </a:prstGeom>
          <a:ln>
            <a:solidFill>
              <a:schemeClr val="bg2">
                <a:lumMod val="90000"/>
              </a:schemeClr>
            </a:solidFill>
          </a:ln>
        </p:spPr>
      </p:pic>
      <p:pic>
        <p:nvPicPr>
          <p:cNvPr id="9" name="Picture 8">
            <a:extLst>
              <a:ext uri="{FF2B5EF4-FFF2-40B4-BE49-F238E27FC236}">
                <a16:creationId xmlns:a16="http://schemas.microsoft.com/office/drawing/2014/main" id="{32FCA090-5116-F74E-8A56-934A9D7D3E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3838" y="1116342"/>
            <a:ext cx="1762053" cy="2902205"/>
          </a:xfrm>
          <a:prstGeom prst="rect">
            <a:avLst/>
          </a:prstGeom>
          <a:ln>
            <a:solidFill>
              <a:schemeClr val="bg2">
                <a:lumMod val="90000"/>
              </a:schemeClr>
            </a:solidFill>
          </a:ln>
        </p:spPr>
      </p:pic>
      <p:sp>
        <p:nvSpPr>
          <p:cNvPr id="10" name="TextBox 9">
            <a:extLst>
              <a:ext uri="{FF2B5EF4-FFF2-40B4-BE49-F238E27FC236}">
                <a16:creationId xmlns:a16="http://schemas.microsoft.com/office/drawing/2014/main" id="{4140B4DA-C9F9-1441-9335-4400BA1C08F9}"/>
              </a:ext>
            </a:extLst>
          </p:cNvPr>
          <p:cNvSpPr txBox="1"/>
          <p:nvPr/>
        </p:nvSpPr>
        <p:spPr>
          <a:xfrm rot="20340835">
            <a:off x="748870" y="1866181"/>
            <a:ext cx="8117840" cy="2400657"/>
          </a:xfrm>
          <a:prstGeom prst="rect">
            <a:avLst/>
          </a:prstGeom>
          <a:noFill/>
        </p:spPr>
        <p:txBody>
          <a:bodyPr wrap="square" rtlCol="0">
            <a:sp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84485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1500"/>
                            </p:stCondLst>
                            <p:childTnLst>
                              <p:par>
                                <p:cTn id="12" presetID="10" presetClass="entr" presetSubtype="0" fill="hold" nodeType="afterEffect">
                                  <p:stCondLst>
                                    <p:cond delay="2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4000"/>
                            </p:stCondLst>
                            <p:childTnLst>
                              <p:par>
                                <p:cTn id="16" presetID="10" presetClass="entr" presetSubtype="0" fill="hold" nodeType="afterEffect">
                                  <p:stCondLst>
                                    <p:cond delay="2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EAC4F3-6E2E-4842-BAFE-6D8DE633D05E}"/>
              </a:ext>
            </a:extLst>
          </p:cNvPr>
          <p:cNvPicPr>
            <a:picLocks noChangeAspect="1"/>
          </p:cNvPicPr>
          <p:nvPr/>
        </p:nvPicPr>
        <p:blipFill rotWithShape="1">
          <a:blip r:embed="rId3">
            <a:extLst>
              <a:ext uri="{28A0092B-C50C-407E-A947-70E740481C1C}">
                <a14:useLocalDpi xmlns:a14="http://schemas.microsoft.com/office/drawing/2010/main" val="0"/>
              </a:ext>
            </a:extLst>
          </a:blip>
          <a:srcRect t="1658" b="1658"/>
          <a:stretch/>
        </p:blipFill>
        <p:spPr>
          <a:xfrm>
            <a:off x="0" y="876822"/>
            <a:ext cx="9144000" cy="5893848"/>
          </a:xfrm>
          <a:prstGeom prst="rect">
            <a:avLst/>
          </a:prstGeom>
        </p:spPr>
      </p:pic>
      <p:pic>
        <p:nvPicPr>
          <p:cNvPr id="4" name="Graphic 84">
            <a:extLst>
              <a:ext uri="{FF2B5EF4-FFF2-40B4-BE49-F238E27FC236}">
                <a16:creationId xmlns:a16="http://schemas.microsoft.com/office/drawing/2014/main" id="{A15A3B50-3E97-4371-9255-C54CE6FB4F70}"/>
              </a:ext>
            </a:extLst>
          </p:cNvPr>
          <p:cNvPicPr>
            <a:picLocks noChangeAspect="1"/>
          </p:cNvPicPr>
          <p:nvPr/>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72" t="-8745" r="22315" b="8745"/>
          <a:stretch/>
        </p:blipFill>
        <p:spPr>
          <a:xfrm>
            <a:off x="0" y="4405745"/>
            <a:ext cx="9144000" cy="2734888"/>
          </a:xfrm>
          <a:prstGeom prst="rect">
            <a:avLst/>
          </a:prstGeom>
        </p:spPr>
      </p:pic>
      <p:sp>
        <p:nvSpPr>
          <p:cNvPr id="5" name="Content Placeholder 2">
            <a:extLst>
              <a:ext uri="{FF2B5EF4-FFF2-40B4-BE49-F238E27FC236}">
                <a16:creationId xmlns:a16="http://schemas.microsoft.com/office/drawing/2014/main" id="{5AB043D9-BA92-471B-B119-6CE4EE60A61A}"/>
              </a:ext>
            </a:extLst>
          </p:cNvPr>
          <p:cNvSpPr txBox="1">
            <a:spLocks/>
          </p:cNvSpPr>
          <p:nvPr/>
        </p:nvSpPr>
        <p:spPr>
          <a:xfrm>
            <a:off x="0" y="5145407"/>
            <a:ext cx="9144000" cy="927602"/>
          </a:xfrm>
          <a:prstGeom prst="rect">
            <a:avLst/>
          </a:prstGeom>
        </p:spPr>
        <p:txBody>
          <a:bodyPr/>
          <a:lstStyle>
            <a:lvl1pPr marL="228600" indent="-228600" algn="l" defTabSz="914400" rtl="0" eaLnBrk="1" latinLnBrk="0" hangingPunct="1">
              <a:lnSpc>
                <a:spcPct val="90000"/>
              </a:lnSpc>
              <a:spcBef>
                <a:spcPts val="600"/>
              </a:spcBef>
              <a:buClr>
                <a:schemeClr val="accent1"/>
              </a:buClr>
              <a:buFont typeface="Century Gothic" panose="020B0502020202020204" pitchFamily="34" charset="0"/>
              <a:buChar char="»"/>
              <a:defRPr sz="1800" kern="1200">
                <a:solidFill>
                  <a:schemeClr val="tx2"/>
                </a:solidFill>
                <a:latin typeface="+mn-lt"/>
                <a:ea typeface="+mn-ea"/>
                <a:cs typeface="+mn-cs"/>
              </a:defRPr>
            </a:lvl1pPr>
            <a:lvl2pPr marL="457200" indent="-228600" algn="l" defTabSz="914400" rtl="0" eaLnBrk="1" latinLnBrk="0" hangingPunct="1">
              <a:lnSpc>
                <a:spcPct val="90000"/>
              </a:lnSpc>
              <a:spcBef>
                <a:spcPts val="600"/>
              </a:spcBef>
              <a:buClr>
                <a:schemeClr val="bg1">
                  <a:lumMod val="75000"/>
                </a:schemeClr>
              </a:buClr>
              <a:buFont typeface="Arial" panose="020B0604020202020204" pitchFamily="34" charset="0"/>
              <a:buChar char="‒"/>
              <a:defRPr sz="1800" kern="1200">
                <a:solidFill>
                  <a:schemeClr val="tx2"/>
                </a:solidFill>
                <a:latin typeface="+mn-lt"/>
                <a:ea typeface="+mn-ea"/>
                <a:cs typeface="+mn-cs"/>
              </a:defRPr>
            </a:lvl2pPr>
            <a:lvl3pPr marL="685800" indent="-228600" algn="l" defTabSz="914400" rtl="0" eaLnBrk="1" latinLnBrk="0" hangingPunct="1">
              <a:lnSpc>
                <a:spcPct val="90000"/>
              </a:lnSpc>
              <a:spcBef>
                <a:spcPts val="600"/>
              </a:spcBef>
              <a:buClr>
                <a:schemeClr val="accent1"/>
              </a:buClr>
              <a:buFont typeface="Century Gothic" panose="020B0502020202020204" pitchFamily="34" charset="0"/>
              <a:buChar char="»"/>
              <a:defRPr sz="1800" kern="1200">
                <a:solidFill>
                  <a:schemeClr val="tx2"/>
                </a:solidFill>
                <a:latin typeface="+mn-lt"/>
                <a:ea typeface="+mn-ea"/>
                <a:cs typeface="+mn-cs"/>
              </a:defRPr>
            </a:lvl3pPr>
            <a:lvl4pPr marL="914400" indent="-228600" algn="l" defTabSz="914400" rtl="0" eaLnBrk="1" latinLnBrk="0" hangingPunct="1">
              <a:lnSpc>
                <a:spcPct val="90000"/>
              </a:lnSpc>
              <a:spcBef>
                <a:spcPts val="600"/>
              </a:spcBef>
              <a:buClr>
                <a:schemeClr val="bg1">
                  <a:lumMod val="75000"/>
                </a:schemeClr>
              </a:buClr>
              <a:buFont typeface="Arial" panose="020B0604020202020204" pitchFamily="34" charset="0"/>
              <a:buChar char="‒"/>
              <a:defRPr sz="1800" kern="1200">
                <a:solidFill>
                  <a:schemeClr val="tx2"/>
                </a:solidFill>
                <a:latin typeface="+mn-lt"/>
                <a:ea typeface="+mn-ea"/>
                <a:cs typeface="+mn-cs"/>
              </a:defRPr>
            </a:lvl4pPr>
            <a:lvl5pPr marL="1143000" indent="-228600" algn="l" defTabSz="914400" rtl="0" eaLnBrk="1" latinLnBrk="0" hangingPunct="1">
              <a:lnSpc>
                <a:spcPct val="90000"/>
              </a:lnSpc>
              <a:spcBef>
                <a:spcPts val="600"/>
              </a:spcBef>
              <a:buClr>
                <a:schemeClr val="accent1"/>
              </a:buClr>
              <a:buFont typeface="Century Gothic" panose="020B0502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Century Gothic" panose="020B0502020202020204" pitchFamily="34" charset="0"/>
              <a:buNone/>
            </a:pPr>
            <a:r>
              <a:rPr lang="en-US" sz="4000" b="1" dirty="0">
                <a:solidFill>
                  <a:schemeClr val="accent1"/>
                </a:solidFill>
              </a:rPr>
              <a:t>GREAT JOB!</a:t>
            </a:r>
            <a:br>
              <a:rPr lang="en-US" sz="2800" b="1" dirty="0">
                <a:solidFill>
                  <a:schemeClr val="accent1"/>
                </a:solidFill>
              </a:rPr>
            </a:br>
            <a:r>
              <a:rPr lang="en-US" sz="2400" dirty="0">
                <a:solidFill>
                  <a:schemeClr val="accent2"/>
                </a:solidFill>
                <a:latin typeface="A Safe Place to Fall" charset="0"/>
                <a:ea typeface="A Safe Place to Fall" charset="0"/>
                <a:cs typeface="A Safe Place to Fall" charset="0"/>
              </a:rPr>
              <a:t>Every child deserves to be safe!</a:t>
            </a:r>
          </a:p>
          <a:p>
            <a:pPr algn="ctr"/>
            <a:endParaRPr lang="en-US" dirty="0"/>
          </a:p>
        </p:txBody>
      </p:sp>
      <p:sp>
        <p:nvSpPr>
          <p:cNvPr id="6" name="TextBox 5">
            <a:extLst>
              <a:ext uri="{FF2B5EF4-FFF2-40B4-BE49-F238E27FC236}">
                <a16:creationId xmlns:a16="http://schemas.microsoft.com/office/drawing/2014/main" id="{B96403E5-D73B-C743-B5DB-FA50F5B2D7F3}"/>
              </a:ext>
            </a:extLst>
          </p:cNvPr>
          <p:cNvSpPr txBox="1"/>
          <p:nvPr/>
        </p:nvSpPr>
        <p:spPr>
          <a:xfrm rot="20340835">
            <a:off x="748870" y="1866181"/>
            <a:ext cx="8117840" cy="2400657"/>
          </a:xfrm>
          <a:prstGeom prst="rect">
            <a:avLst/>
          </a:prstGeom>
          <a:noFill/>
        </p:spPr>
        <p:txBody>
          <a:bodyPr wrap="square" rtlCol="0">
            <a:sp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2318012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653A7B-6091-4D61-A76D-2E4E535D8AC2}"/>
              </a:ext>
            </a:extLst>
          </p:cNvPr>
          <p:cNvPicPr>
            <a:picLocks noChangeAspect="1"/>
          </p:cNvPicPr>
          <p:nvPr/>
        </p:nvPicPr>
        <p:blipFill rotWithShape="1">
          <a:blip r:embed="rId3">
            <a:extLst>
              <a:ext uri="{28A0092B-C50C-407E-A947-70E740481C1C}">
                <a14:useLocalDpi xmlns:a14="http://schemas.microsoft.com/office/drawing/2010/main" val="0"/>
              </a:ext>
            </a:extLst>
          </a:blip>
          <a:srcRect t="1792" b="41862"/>
          <a:stretch/>
        </p:blipFill>
        <p:spPr>
          <a:xfrm>
            <a:off x="2571270" y="3161702"/>
            <a:ext cx="4001461" cy="3607397"/>
          </a:xfrm>
          <a:prstGeom prst="rect">
            <a:avLst/>
          </a:prstGeom>
        </p:spPr>
      </p:pic>
      <p:sp>
        <p:nvSpPr>
          <p:cNvPr id="2" name="Title 1">
            <a:extLst>
              <a:ext uri="{FF2B5EF4-FFF2-40B4-BE49-F238E27FC236}">
                <a16:creationId xmlns:a16="http://schemas.microsoft.com/office/drawing/2014/main" id="{FBC7F41B-9C39-417F-BEC0-16164ACAF640}"/>
              </a:ext>
            </a:extLst>
          </p:cNvPr>
          <p:cNvSpPr>
            <a:spLocks noGrp="1"/>
          </p:cNvSpPr>
          <p:nvPr>
            <p:ph type="title"/>
          </p:nvPr>
        </p:nvSpPr>
        <p:spPr/>
        <p:txBody>
          <a:bodyPr/>
          <a:lstStyle/>
          <a:p>
            <a:r>
              <a:rPr lang="en-US" dirty="0"/>
              <a:t>Safety Check</a:t>
            </a:r>
          </a:p>
        </p:txBody>
      </p:sp>
      <p:pic>
        <p:nvPicPr>
          <p:cNvPr id="15" name="Graphic 6">
            <a:extLst>
              <a:ext uri="{FF2B5EF4-FFF2-40B4-BE49-F238E27FC236}">
                <a16:creationId xmlns:a16="http://schemas.microsoft.com/office/drawing/2014/main" id="{A1189276-097E-4C23-AD83-F0A516AA75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92760" y="1238250"/>
            <a:ext cx="3086100" cy="2190750"/>
          </a:xfrm>
          <a:prstGeom prst="rect">
            <a:avLst/>
          </a:prstGeom>
        </p:spPr>
      </p:pic>
      <p:pic>
        <p:nvPicPr>
          <p:cNvPr id="16" name="Graphic 10">
            <a:extLst>
              <a:ext uri="{FF2B5EF4-FFF2-40B4-BE49-F238E27FC236}">
                <a16:creationId xmlns:a16="http://schemas.microsoft.com/office/drawing/2014/main" id="{7BDE281F-EAF6-41B8-BED0-78AC3FC158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63694" y="1274941"/>
            <a:ext cx="2286000" cy="2562225"/>
          </a:xfrm>
          <a:prstGeom prst="rect">
            <a:avLst/>
          </a:prstGeom>
        </p:spPr>
      </p:pic>
      <p:grpSp>
        <p:nvGrpSpPr>
          <p:cNvPr id="17" name="Group 11">
            <a:extLst>
              <a:ext uri="{FF2B5EF4-FFF2-40B4-BE49-F238E27FC236}">
                <a16:creationId xmlns:a16="http://schemas.microsoft.com/office/drawing/2014/main" id="{2712F53D-6585-4CF3-A7EE-BB1E52C1D06E}"/>
              </a:ext>
            </a:extLst>
          </p:cNvPr>
          <p:cNvGrpSpPr/>
          <p:nvPr/>
        </p:nvGrpSpPr>
        <p:grpSpPr>
          <a:xfrm>
            <a:off x="7276767" y="1461614"/>
            <a:ext cx="866775" cy="971550"/>
            <a:chOff x="7276767" y="1461614"/>
            <a:chExt cx="866775" cy="971550"/>
          </a:xfrm>
        </p:grpSpPr>
        <p:pic>
          <p:nvPicPr>
            <p:cNvPr id="18" name="Graphic 17">
              <a:extLst>
                <a:ext uri="{FF2B5EF4-FFF2-40B4-BE49-F238E27FC236}">
                  <a16:creationId xmlns:a16="http://schemas.microsoft.com/office/drawing/2014/main" id="{3A2F31CF-4B30-444A-8D46-49F071B3CB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76767" y="1461614"/>
              <a:ext cx="866775" cy="971550"/>
            </a:xfrm>
            <a:prstGeom prst="rect">
              <a:avLst/>
            </a:prstGeom>
          </p:spPr>
        </p:pic>
        <p:pic>
          <p:nvPicPr>
            <p:cNvPr id="19" name="Graphic 18">
              <a:extLst>
                <a:ext uri="{FF2B5EF4-FFF2-40B4-BE49-F238E27FC236}">
                  <a16:creationId xmlns:a16="http://schemas.microsoft.com/office/drawing/2014/main" id="{E51198DA-0A00-45BC-A822-DFB9BE7F76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V="1">
              <a:off x="7670584" y="1782284"/>
              <a:ext cx="361950" cy="421090"/>
            </a:xfrm>
            <a:prstGeom prst="rect">
              <a:avLst/>
            </a:prstGeom>
          </p:spPr>
        </p:pic>
      </p:grpSp>
      <p:grpSp>
        <p:nvGrpSpPr>
          <p:cNvPr id="20" name="Group 16">
            <a:extLst>
              <a:ext uri="{FF2B5EF4-FFF2-40B4-BE49-F238E27FC236}">
                <a16:creationId xmlns:a16="http://schemas.microsoft.com/office/drawing/2014/main" id="{1C6811B7-ED1F-4680-92FC-35AB61D99FEC}"/>
              </a:ext>
            </a:extLst>
          </p:cNvPr>
          <p:cNvGrpSpPr/>
          <p:nvPr/>
        </p:nvGrpSpPr>
        <p:grpSpPr>
          <a:xfrm>
            <a:off x="558883" y="1815472"/>
            <a:ext cx="971550" cy="866775"/>
            <a:chOff x="558883" y="1815472"/>
            <a:chExt cx="971550" cy="866775"/>
          </a:xfrm>
        </p:grpSpPr>
        <p:pic>
          <p:nvPicPr>
            <p:cNvPr id="21" name="Graphic 20">
              <a:extLst>
                <a:ext uri="{FF2B5EF4-FFF2-40B4-BE49-F238E27FC236}">
                  <a16:creationId xmlns:a16="http://schemas.microsoft.com/office/drawing/2014/main" id="{C050F76B-99C3-497C-97C9-7ED4316278D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7050084" flipV="1">
              <a:off x="611270" y="1763085"/>
              <a:ext cx="866775" cy="971550"/>
            </a:xfrm>
            <a:prstGeom prst="rect">
              <a:avLst/>
            </a:prstGeom>
          </p:spPr>
        </p:pic>
        <p:pic>
          <p:nvPicPr>
            <p:cNvPr id="22" name="Graphic 21">
              <a:extLst>
                <a:ext uri="{FF2B5EF4-FFF2-40B4-BE49-F238E27FC236}">
                  <a16:creationId xmlns:a16="http://schemas.microsoft.com/office/drawing/2014/main" id="{57DDFC4C-0C8D-43FD-9213-A421C56D3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1752" y="1927952"/>
              <a:ext cx="361950" cy="382994"/>
            </a:xfrm>
            <a:prstGeom prst="rect">
              <a:avLst/>
            </a:prstGeom>
          </p:spPr>
        </p:pic>
      </p:grpSp>
      <p:sp>
        <p:nvSpPr>
          <p:cNvPr id="23" name="TextBox 17">
            <a:extLst>
              <a:ext uri="{FF2B5EF4-FFF2-40B4-BE49-F238E27FC236}">
                <a16:creationId xmlns:a16="http://schemas.microsoft.com/office/drawing/2014/main" id="{5B3CBA95-74C6-4BD8-A675-4A4EA801EE2B}"/>
              </a:ext>
            </a:extLst>
          </p:cNvPr>
          <p:cNvSpPr txBox="1"/>
          <p:nvPr/>
        </p:nvSpPr>
        <p:spPr>
          <a:xfrm>
            <a:off x="1637519" y="1808024"/>
            <a:ext cx="1866507" cy="830997"/>
          </a:xfrm>
          <a:prstGeom prst="rect">
            <a:avLst/>
          </a:prstGeom>
          <a:noFill/>
        </p:spPr>
        <p:txBody>
          <a:bodyPr wrap="square" rtlCol="0">
            <a:spAutoFit/>
          </a:bodyPr>
          <a:lstStyle/>
          <a:p>
            <a:pPr algn="ctr"/>
            <a:r>
              <a:rPr lang="en-US" sz="4800" b="1" dirty="0">
                <a:solidFill>
                  <a:schemeClr val="bg1"/>
                </a:solidFill>
              </a:rPr>
              <a:t>TRUE</a:t>
            </a:r>
          </a:p>
        </p:txBody>
      </p:sp>
      <p:sp>
        <p:nvSpPr>
          <p:cNvPr id="24" name="TextBox 18">
            <a:extLst>
              <a:ext uri="{FF2B5EF4-FFF2-40B4-BE49-F238E27FC236}">
                <a16:creationId xmlns:a16="http://schemas.microsoft.com/office/drawing/2014/main" id="{07363037-341E-4EB8-B890-DFB57C6359BD}"/>
              </a:ext>
            </a:extLst>
          </p:cNvPr>
          <p:cNvSpPr txBox="1"/>
          <p:nvPr/>
        </p:nvSpPr>
        <p:spPr>
          <a:xfrm>
            <a:off x="5773440" y="1984296"/>
            <a:ext cx="1866507" cy="830997"/>
          </a:xfrm>
          <a:prstGeom prst="rect">
            <a:avLst/>
          </a:prstGeom>
          <a:noFill/>
        </p:spPr>
        <p:txBody>
          <a:bodyPr wrap="square" rtlCol="0">
            <a:spAutoFit/>
          </a:bodyPr>
          <a:lstStyle/>
          <a:p>
            <a:pPr algn="ctr"/>
            <a:r>
              <a:rPr lang="en-US" sz="4800" b="1" dirty="0">
                <a:solidFill>
                  <a:schemeClr val="bg1"/>
                </a:solidFill>
              </a:rPr>
              <a:t>FALSE</a:t>
            </a:r>
          </a:p>
        </p:txBody>
      </p:sp>
      <p:sp>
        <p:nvSpPr>
          <p:cNvPr id="14" name="TextBox 13">
            <a:extLst>
              <a:ext uri="{FF2B5EF4-FFF2-40B4-BE49-F238E27FC236}">
                <a16:creationId xmlns:a16="http://schemas.microsoft.com/office/drawing/2014/main" id="{AF0EB64D-C5C9-C848-9E81-DB9C41CFB2E6}"/>
              </a:ext>
            </a:extLst>
          </p:cNvPr>
          <p:cNvSpPr txBox="1"/>
          <p:nvPr/>
        </p:nvSpPr>
        <p:spPr>
          <a:xfrm rot="20340835">
            <a:off x="748870" y="1866181"/>
            <a:ext cx="8117840" cy="2400657"/>
          </a:xfrm>
          <a:prstGeom prst="rect">
            <a:avLst/>
          </a:prstGeom>
          <a:noFill/>
        </p:spPr>
        <p:txBody>
          <a:bodyPr wrap="square" rtlCol="0">
            <a:sp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46235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par>
                                <p:cTn id="19" presetID="53"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par>
                          <p:cTn id="24" fill="hold">
                            <p:stCondLst>
                              <p:cond delay="1000"/>
                            </p:stCondLst>
                            <p:childTnLst>
                              <p:par>
                                <p:cTn id="25" presetID="49" presetClass="entr" presetSubtype="0" decel="10000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 calcmode="lin" valueType="num">
                                      <p:cBhvr>
                                        <p:cTn id="29" dur="500" fill="hold"/>
                                        <p:tgtEl>
                                          <p:spTgt spid="23"/>
                                        </p:tgtEl>
                                        <p:attrNameLst>
                                          <p:attrName>style.rotation</p:attrName>
                                        </p:attrNameLst>
                                      </p:cBhvr>
                                      <p:tavLst>
                                        <p:tav tm="0">
                                          <p:val>
                                            <p:fltVal val="360"/>
                                          </p:val>
                                        </p:tav>
                                        <p:tav tm="100000">
                                          <p:val>
                                            <p:fltVal val="0"/>
                                          </p:val>
                                        </p:tav>
                                      </p:tavLst>
                                    </p:anim>
                                    <p:animEffect transition="in" filter="fade">
                                      <p:cBhvr>
                                        <p:cTn id="30" dur="500"/>
                                        <p:tgtEl>
                                          <p:spTgt spid="23"/>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 calcmode="lin" valueType="num">
                                      <p:cBhvr>
                                        <p:cTn id="35" dur="500" fill="hold"/>
                                        <p:tgtEl>
                                          <p:spTgt spid="24"/>
                                        </p:tgtEl>
                                        <p:attrNameLst>
                                          <p:attrName>style.rotation</p:attrName>
                                        </p:attrNameLst>
                                      </p:cBhvr>
                                      <p:tavLst>
                                        <p:tav tm="0">
                                          <p:val>
                                            <p:fltVal val="360"/>
                                          </p:val>
                                        </p:tav>
                                        <p:tav tm="100000">
                                          <p:val>
                                            <p:fltVal val="0"/>
                                          </p:val>
                                        </p:tav>
                                      </p:tavLst>
                                    </p:anim>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36" y="856565"/>
            <a:ext cx="9144000" cy="588772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674" y="1465200"/>
            <a:ext cx="3271520" cy="812923"/>
          </a:xfrm>
          <a:prstGeom prst="rect">
            <a:avLst/>
          </a:prstGeom>
        </p:spPr>
      </p:pic>
      <p:pic>
        <p:nvPicPr>
          <p:cNvPr id="8"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74" y="2443687"/>
            <a:ext cx="2926080" cy="81930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674" y="3428553"/>
            <a:ext cx="2824480" cy="80935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674" y="4403472"/>
            <a:ext cx="2458720" cy="810749"/>
          </a:xfrm>
          <a:prstGeom prst="rect">
            <a:avLst/>
          </a:prstGeom>
        </p:spPr>
      </p:pic>
      <p:pic>
        <p:nvPicPr>
          <p:cNvPr id="15" name="Picture 5" descr="Blue.gif"/>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515622" y="1676972"/>
            <a:ext cx="4095529" cy="36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 y="5379785"/>
            <a:ext cx="4043680" cy="812050"/>
          </a:xfrm>
          <a:prstGeom prst="rect">
            <a:avLst/>
          </a:prstGeom>
        </p:spPr>
      </p:pic>
      <p:pic>
        <p:nvPicPr>
          <p:cNvPr id="16" name="Picture 15" descr="Purple.gif"/>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491701" y="1667745"/>
            <a:ext cx="4507635" cy="3627871"/>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ltLang="en-US" dirty="0">
                <a:latin typeface="Century Gothic" charset="0"/>
                <a:ea typeface="Century Gothic" charset="0"/>
                <a:cs typeface="Century Gothic" charset="0"/>
              </a:rPr>
              <a:t>Safety Rules Review</a:t>
            </a:r>
            <a:endParaRPr lang="en-US" dirty="0">
              <a:latin typeface="Century Gothic" charset="0"/>
              <a:ea typeface="Century Gothic" charset="0"/>
              <a:cs typeface="Century Gothic" charset="0"/>
            </a:endParaRPr>
          </a:p>
        </p:txBody>
      </p:sp>
      <p:pic>
        <p:nvPicPr>
          <p:cNvPr id="12" name="Picture 11" descr="Green.gif">
            <a:extLst>
              <a:ext uri="{FF2B5EF4-FFF2-40B4-BE49-F238E27FC236}">
                <a16:creationId xmlns:a16="http://schemas.microsoft.com/office/drawing/2014/main" id="{2C9EDB03-AC65-CB43-8880-056D829BFF8A}"/>
              </a:ext>
            </a:extLst>
          </p:cNvPr>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5562020" y="1782610"/>
            <a:ext cx="3873455" cy="35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FF7FBAB3-7840-564E-8AA0-4BCB11235E5F}"/>
              </a:ext>
            </a:extLst>
          </p:cNvPr>
          <p:cNvSpPr txBox="1"/>
          <p:nvPr/>
        </p:nvSpPr>
        <p:spPr>
          <a:xfrm rot="20340835">
            <a:off x="748870" y="1866181"/>
            <a:ext cx="8117840" cy="2400657"/>
          </a:xfrm>
          <a:prstGeom prst="rect">
            <a:avLst/>
          </a:prstGeom>
          <a:noFill/>
        </p:spPr>
        <p:txBody>
          <a:bodyPr wrap="square" rtlCol="0">
            <a:sp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147415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10902-049A-4EA2-AEEC-71D180BB8A52}"/>
              </a:ext>
            </a:extLst>
          </p:cNvPr>
          <p:cNvSpPr>
            <a:spLocks noGrp="1"/>
          </p:cNvSpPr>
          <p:nvPr>
            <p:ph type="title"/>
          </p:nvPr>
        </p:nvSpPr>
        <p:spPr/>
        <p:txBody>
          <a:bodyPr/>
          <a:lstStyle/>
          <a:p>
            <a:r>
              <a:rPr lang="en-US" dirty="0"/>
              <a:t>Being an Upstander</a:t>
            </a:r>
          </a:p>
        </p:txBody>
      </p:sp>
      <p:pic>
        <p:nvPicPr>
          <p:cNvPr id="12" name="Picture 11">
            <a:extLst>
              <a:ext uri="{FF2B5EF4-FFF2-40B4-BE49-F238E27FC236}">
                <a16:creationId xmlns:a16="http://schemas.microsoft.com/office/drawing/2014/main" id="{7AFAF78B-FA56-46E4-AF72-66EAE755B18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881035"/>
            <a:ext cx="9144000" cy="5891905"/>
          </a:xfrm>
          <a:prstGeom prst="rect">
            <a:avLst/>
          </a:prstGeom>
        </p:spPr>
      </p:pic>
      <p:pic>
        <p:nvPicPr>
          <p:cNvPr id="4" name="Picture 3">
            <a:extLst>
              <a:ext uri="{FF2B5EF4-FFF2-40B4-BE49-F238E27FC236}">
                <a16:creationId xmlns:a16="http://schemas.microsoft.com/office/drawing/2014/main" id="{A7EB31D6-73DF-47E0-A563-E3F922B0BF3B}"/>
              </a:ext>
            </a:extLst>
          </p:cNvPr>
          <p:cNvPicPr>
            <a:picLocks noChangeAspect="1"/>
          </p:cNvPicPr>
          <p:nvPr/>
        </p:nvPicPr>
        <p:blipFill rotWithShape="1">
          <a:blip r:embed="rId4">
            <a:extLst>
              <a:ext uri="{28A0092B-C50C-407E-A947-70E740481C1C}">
                <a14:useLocalDpi xmlns:a14="http://schemas.microsoft.com/office/drawing/2010/main" val="0"/>
              </a:ext>
            </a:extLst>
          </a:blip>
          <a:srcRect t="1698" b="1698"/>
          <a:stretch/>
        </p:blipFill>
        <p:spPr>
          <a:xfrm>
            <a:off x="0" y="881035"/>
            <a:ext cx="9144000" cy="5891905"/>
          </a:xfrm>
          <a:prstGeom prst="rect">
            <a:avLst/>
          </a:prstGeom>
        </p:spPr>
      </p:pic>
      <p:pic>
        <p:nvPicPr>
          <p:cNvPr id="6" name="Picture 5">
            <a:extLst>
              <a:ext uri="{FF2B5EF4-FFF2-40B4-BE49-F238E27FC236}">
                <a16:creationId xmlns:a16="http://schemas.microsoft.com/office/drawing/2014/main" id="{35C822EA-28A6-4CFC-97B8-13DDC6726910}"/>
              </a:ext>
            </a:extLst>
          </p:cNvPr>
          <p:cNvPicPr>
            <a:picLocks noChangeAspect="1"/>
          </p:cNvPicPr>
          <p:nvPr/>
        </p:nvPicPr>
        <p:blipFill rotWithShape="1">
          <a:blip r:embed="rId5">
            <a:extLst>
              <a:ext uri="{28A0092B-C50C-407E-A947-70E740481C1C}">
                <a14:useLocalDpi xmlns:a14="http://schemas.microsoft.com/office/drawing/2010/main" val="0"/>
              </a:ext>
            </a:extLst>
          </a:blip>
          <a:srcRect t="1880" b="1880"/>
          <a:stretch/>
        </p:blipFill>
        <p:spPr>
          <a:xfrm>
            <a:off x="0" y="881035"/>
            <a:ext cx="9144000" cy="5891905"/>
          </a:xfrm>
          <a:prstGeom prst="rect">
            <a:avLst/>
          </a:prstGeom>
        </p:spPr>
      </p:pic>
      <p:pic>
        <p:nvPicPr>
          <p:cNvPr id="8" name="Picture 7">
            <a:extLst>
              <a:ext uri="{FF2B5EF4-FFF2-40B4-BE49-F238E27FC236}">
                <a16:creationId xmlns:a16="http://schemas.microsoft.com/office/drawing/2014/main" id="{06E47F65-0C87-4089-A5FD-6AAD11DC41FF}"/>
              </a:ext>
            </a:extLst>
          </p:cNvPr>
          <p:cNvPicPr>
            <a:picLocks noChangeAspect="1"/>
          </p:cNvPicPr>
          <p:nvPr/>
        </p:nvPicPr>
        <p:blipFill rotWithShape="1">
          <a:blip r:embed="rId6">
            <a:extLst>
              <a:ext uri="{28A0092B-C50C-407E-A947-70E740481C1C}">
                <a14:useLocalDpi xmlns:a14="http://schemas.microsoft.com/office/drawing/2010/main" val="0"/>
              </a:ext>
            </a:extLst>
          </a:blip>
          <a:srcRect t="1674" b="1674"/>
          <a:stretch/>
        </p:blipFill>
        <p:spPr>
          <a:xfrm>
            <a:off x="0" y="881035"/>
            <a:ext cx="9144000" cy="5891905"/>
          </a:xfrm>
          <a:prstGeom prst="rect">
            <a:avLst/>
          </a:prstGeom>
        </p:spPr>
      </p:pic>
      <p:sp>
        <p:nvSpPr>
          <p:cNvPr id="18" name="Rectangle 17">
            <a:extLst>
              <a:ext uri="{FF2B5EF4-FFF2-40B4-BE49-F238E27FC236}">
                <a16:creationId xmlns:a16="http://schemas.microsoft.com/office/drawing/2014/main" id="{B9115D6C-5EC6-489E-94B4-3A28B567D98F}"/>
              </a:ext>
            </a:extLst>
          </p:cNvPr>
          <p:cNvSpPr/>
          <p:nvPr/>
        </p:nvSpPr>
        <p:spPr>
          <a:xfrm>
            <a:off x="2108414" y="5082574"/>
            <a:ext cx="6899815" cy="1174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0" rtlCol="0" anchor="ctr"/>
          <a:lstStyle/>
          <a:p>
            <a:r>
              <a:rPr lang="en-US" sz="2000" dirty="0">
                <a:solidFill>
                  <a:schemeClr val="bg1"/>
                </a:solidFill>
              </a:rPr>
              <a:t>Use </a:t>
            </a:r>
            <a:r>
              <a:rPr lang="en-US" sz="2000" b="1" dirty="0">
                <a:solidFill>
                  <a:schemeClr val="accent3"/>
                </a:solidFill>
              </a:rPr>
              <a:t>Safety Rule #3 </a:t>
            </a:r>
            <a:r>
              <a:rPr lang="en-US" sz="2000" dirty="0">
                <a:solidFill>
                  <a:schemeClr val="bg1"/>
                </a:solidFill>
              </a:rPr>
              <a:t>to</a:t>
            </a:r>
            <a:r>
              <a:rPr lang="en-US" sz="2000" b="1" dirty="0">
                <a:solidFill>
                  <a:schemeClr val="accent3"/>
                </a:solidFill>
              </a:rPr>
              <a:t> Make a Move </a:t>
            </a:r>
            <a:r>
              <a:rPr lang="en-US" sz="2000" dirty="0">
                <a:solidFill>
                  <a:schemeClr val="bg1"/>
                </a:solidFill>
              </a:rPr>
              <a:t>and </a:t>
            </a:r>
            <a:r>
              <a:rPr lang="en-US" sz="2000" b="1" dirty="0">
                <a:solidFill>
                  <a:schemeClr val="accent3"/>
                </a:solidFill>
              </a:rPr>
              <a:t>Safety Rule #4 </a:t>
            </a:r>
            <a:r>
              <a:rPr lang="en-US" sz="2000" dirty="0">
                <a:solidFill>
                  <a:schemeClr val="bg1"/>
                </a:solidFill>
              </a:rPr>
              <a:t>to</a:t>
            </a:r>
            <a:r>
              <a:rPr lang="en-US" sz="2000" b="1" dirty="0">
                <a:solidFill>
                  <a:schemeClr val="accent3"/>
                </a:solidFill>
              </a:rPr>
              <a:t> Talk It Up.</a:t>
            </a:r>
            <a:endParaRPr lang="en-US" sz="2000" dirty="0">
              <a:solidFill>
                <a:schemeClr val="bg1"/>
              </a:solidFill>
            </a:endParaRPr>
          </a:p>
        </p:txBody>
      </p:sp>
      <p:pic>
        <p:nvPicPr>
          <p:cNvPr id="15" name="Graphic 85"/>
          <p:cNvPicPr>
            <a:picLocks noChangeAspect="1"/>
          </p:cNvPicPr>
          <p:nvPr/>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l="11928"/>
          <a:stretch/>
        </p:blipFill>
        <p:spPr>
          <a:xfrm>
            <a:off x="-35529" y="4566348"/>
            <a:ext cx="3048000" cy="2206987"/>
          </a:xfrm>
          <a:prstGeom prst="rect">
            <a:avLst/>
          </a:prstGeom>
        </p:spPr>
      </p:pic>
      <p:grpSp>
        <p:nvGrpSpPr>
          <p:cNvPr id="11" name="Group 16">
            <a:extLst>
              <a:ext uri="{FF2B5EF4-FFF2-40B4-BE49-F238E27FC236}">
                <a16:creationId xmlns:a16="http://schemas.microsoft.com/office/drawing/2014/main" id="{1C6811B7-ED1F-4680-92FC-35AB61D99FEC}"/>
              </a:ext>
            </a:extLst>
          </p:cNvPr>
          <p:cNvGrpSpPr/>
          <p:nvPr/>
        </p:nvGrpSpPr>
        <p:grpSpPr>
          <a:xfrm>
            <a:off x="617702" y="4964192"/>
            <a:ext cx="1449204" cy="1292916"/>
            <a:chOff x="558883" y="1815472"/>
            <a:chExt cx="971550" cy="866775"/>
          </a:xfrm>
        </p:grpSpPr>
        <p:pic>
          <p:nvPicPr>
            <p:cNvPr id="13" name="Graphic 20">
              <a:extLst>
                <a:ext uri="{FF2B5EF4-FFF2-40B4-BE49-F238E27FC236}">
                  <a16:creationId xmlns:a16="http://schemas.microsoft.com/office/drawing/2014/main" id="{C050F76B-99C3-497C-97C9-7ED4316278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50084" flipV="1">
              <a:off x="611270" y="1763085"/>
              <a:ext cx="866775" cy="971550"/>
            </a:xfrm>
            <a:prstGeom prst="rect">
              <a:avLst/>
            </a:prstGeom>
          </p:spPr>
        </p:pic>
        <p:pic>
          <p:nvPicPr>
            <p:cNvPr id="14" name="Graphic 21">
              <a:extLst>
                <a:ext uri="{FF2B5EF4-FFF2-40B4-BE49-F238E27FC236}">
                  <a16:creationId xmlns:a16="http://schemas.microsoft.com/office/drawing/2014/main" id="{57DDFC4C-0C8D-43FD-9213-A421C56D34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1752" y="1927952"/>
              <a:ext cx="361950" cy="382994"/>
            </a:xfrm>
            <a:prstGeom prst="rect">
              <a:avLst/>
            </a:prstGeom>
          </p:spPr>
        </p:pic>
      </p:grpSp>
      <p:sp>
        <p:nvSpPr>
          <p:cNvPr id="16" name="TextBox 15">
            <a:extLst>
              <a:ext uri="{FF2B5EF4-FFF2-40B4-BE49-F238E27FC236}">
                <a16:creationId xmlns:a16="http://schemas.microsoft.com/office/drawing/2014/main" id="{67C52B09-6F76-3C46-A9D5-10427035EA40}"/>
              </a:ext>
            </a:extLst>
          </p:cNvPr>
          <p:cNvSpPr txBox="1"/>
          <p:nvPr/>
        </p:nvSpPr>
        <p:spPr>
          <a:xfrm rot="20340835">
            <a:off x="748870" y="1866181"/>
            <a:ext cx="8117840" cy="2400657"/>
          </a:xfrm>
          <a:prstGeom prst="rect">
            <a:avLst/>
          </a:prstGeom>
          <a:noFill/>
        </p:spPr>
        <p:txBody>
          <a:bodyPr wrap="square" rtlCol="0">
            <a:sp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323141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8" presetClass="emph" presetSubtype="0" repeatCount="indefinite" accel="44000" decel="44000" autoRev="1" fill="hold" nodeType="withEffect">
                                  <p:stCondLst>
                                    <p:cond delay="0"/>
                                  </p:stCondLst>
                                  <p:childTnLst>
                                    <p:animRot by="900000">
                                      <p:cBhvr>
                                        <p:cTn id="16" dur="500" fill="hold"/>
                                        <p:tgtEl>
                                          <p:spTgt spid="11"/>
                                        </p:tgtEl>
                                        <p:attrNameLst>
                                          <p:attrName>r</p:attrName>
                                        </p:attrNameLst>
                                      </p:cBhvr>
                                    </p:animRo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1500"/>
                            </p:stCondLst>
                            <p:childTnLst>
                              <p:par>
                                <p:cTn id="21" presetID="10" presetClass="entr" presetSubtype="0" fill="hold" nodeType="afterEffect">
                                  <p:stCondLst>
                                    <p:cond delay="2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4000"/>
                            </p:stCondLst>
                            <p:childTnLst>
                              <p:par>
                                <p:cTn id="25" presetID="10" presetClass="entr" presetSubtype="0" fill="hold" nodeType="afterEffect">
                                  <p:stCondLst>
                                    <p:cond delay="2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6500"/>
                            </p:stCondLst>
                            <p:childTnLst>
                              <p:par>
                                <p:cTn id="29" presetID="10" presetClass="entr" presetSubtype="0" fill="hold" nodeType="afterEffect">
                                  <p:stCondLst>
                                    <p:cond delay="2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A873A-9B82-4929-BF2A-B2708DCA2C0E}"/>
              </a:ext>
            </a:extLst>
          </p:cNvPr>
          <p:cNvSpPr>
            <a:spLocks noGrp="1"/>
          </p:cNvSpPr>
          <p:nvPr>
            <p:ph type="title"/>
          </p:nvPr>
        </p:nvSpPr>
        <p:spPr/>
        <p:txBody>
          <a:bodyPr/>
          <a:lstStyle/>
          <a:p>
            <a:r>
              <a:rPr lang="en-US" dirty="0"/>
              <a:t>Are you a Bully?</a:t>
            </a:r>
          </a:p>
        </p:txBody>
      </p:sp>
      <p:pic>
        <p:nvPicPr>
          <p:cNvPr id="3" name="Picture 2">
            <a:extLst>
              <a:ext uri="{FF2B5EF4-FFF2-40B4-BE49-F238E27FC236}">
                <a16:creationId xmlns:a16="http://schemas.microsoft.com/office/drawing/2014/main" id="{FDE8C20A-B286-43AB-A20C-BB9CE8D794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2000" y="1371593"/>
            <a:ext cx="1524000" cy="4663444"/>
          </a:xfrm>
          <a:prstGeom prst="rect">
            <a:avLst/>
          </a:prstGeom>
        </p:spPr>
      </p:pic>
      <p:pic>
        <p:nvPicPr>
          <p:cNvPr id="4" name="Picture 3">
            <a:extLst>
              <a:ext uri="{FF2B5EF4-FFF2-40B4-BE49-F238E27FC236}">
                <a16:creationId xmlns:a16="http://schemas.microsoft.com/office/drawing/2014/main" id="{4F971240-EC48-42C2-8C70-42FE4C0948C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1371593"/>
            <a:ext cx="1524000" cy="4663444"/>
          </a:xfrm>
          <a:prstGeom prst="rect">
            <a:avLst/>
          </a:prstGeom>
        </p:spPr>
      </p:pic>
      <p:pic>
        <p:nvPicPr>
          <p:cNvPr id="5" name="Picture 4">
            <a:extLst>
              <a:ext uri="{FF2B5EF4-FFF2-40B4-BE49-F238E27FC236}">
                <a16:creationId xmlns:a16="http://schemas.microsoft.com/office/drawing/2014/main" id="{EEC65FFC-FC7D-4EFB-BEF8-7243CCBA562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524000" y="1371593"/>
            <a:ext cx="1524000" cy="4663444"/>
          </a:xfrm>
          <a:prstGeom prst="rect">
            <a:avLst/>
          </a:prstGeom>
        </p:spPr>
      </p:pic>
      <p:pic>
        <p:nvPicPr>
          <p:cNvPr id="6" name="Picture 5">
            <a:extLst>
              <a:ext uri="{FF2B5EF4-FFF2-40B4-BE49-F238E27FC236}">
                <a16:creationId xmlns:a16="http://schemas.microsoft.com/office/drawing/2014/main" id="{ED273F2C-060F-463F-9BE5-0C1744AFC8C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048000" y="1371593"/>
            <a:ext cx="1524000" cy="4663444"/>
          </a:xfrm>
          <a:prstGeom prst="rect">
            <a:avLst/>
          </a:prstGeom>
        </p:spPr>
      </p:pic>
      <p:sp>
        <p:nvSpPr>
          <p:cNvPr id="7" name="Rectangle 6">
            <a:extLst>
              <a:ext uri="{FF2B5EF4-FFF2-40B4-BE49-F238E27FC236}">
                <a16:creationId xmlns:a16="http://schemas.microsoft.com/office/drawing/2014/main" id="{7EC2F656-C966-4204-B336-9EF370A22081}"/>
              </a:ext>
            </a:extLst>
          </p:cNvPr>
          <p:cNvSpPr/>
          <p:nvPr/>
        </p:nvSpPr>
        <p:spPr>
          <a:xfrm>
            <a:off x="0" y="1371598"/>
            <a:ext cx="1524000" cy="4663442"/>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81F6709-EB9D-4D6F-91FC-0AFF5D902809}"/>
              </a:ext>
            </a:extLst>
          </p:cNvPr>
          <p:cNvSpPr/>
          <p:nvPr/>
        </p:nvSpPr>
        <p:spPr>
          <a:xfrm>
            <a:off x="1524000" y="1371598"/>
            <a:ext cx="1524000" cy="4663442"/>
          </a:xfrm>
          <a:prstGeom prst="rect">
            <a:avLst/>
          </a:prstGeom>
          <a:solidFill>
            <a:schemeClr val="accent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B03C77E-5EB5-41E3-97BF-C9F4F487D08D}"/>
              </a:ext>
            </a:extLst>
          </p:cNvPr>
          <p:cNvSpPr/>
          <p:nvPr/>
        </p:nvSpPr>
        <p:spPr>
          <a:xfrm>
            <a:off x="3048000" y="1371598"/>
            <a:ext cx="1524000" cy="4663442"/>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D4387CD-687E-4962-9392-CDA7177CF9B3}"/>
              </a:ext>
            </a:extLst>
          </p:cNvPr>
          <p:cNvSpPr/>
          <p:nvPr/>
        </p:nvSpPr>
        <p:spPr>
          <a:xfrm>
            <a:off x="4572000" y="1371598"/>
            <a:ext cx="1524000" cy="4663442"/>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62118D0-B7A0-4A3E-ACC6-71913B11F9FA}"/>
              </a:ext>
            </a:extLst>
          </p:cNvPr>
          <p:cNvSpPr txBox="1"/>
          <p:nvPr/>
        </p:nvSpPr>
        <p:spPr>
          <a:xfrm flipH="1">
            <a:off x="0" y="2756906"/>
            <a:ext cx="1524000" cy="1892826"/>
          </a:xfrm>
          <a:prstGeom prst="rect">
            <a:avLst/>
          </a:prstGeom>
          <a:noFill/>
        </p:spPr>
        <p:txBody>
          <a:bodyPr wrap="square" rtlCol="0" anchor="ctr">
            <a:spAutoFit/>
          </a:bodyPr>
          <a:lstStyle/>
          <a:p>
            <a:pPr algn="ctr"/>
            <a:r>
              <a:rPr lang="en-US" sz="11700" b="1" spc="300" dirty="0">
                <a:solidFill>
                  <a:schemeClr val="bg1"/>
                </a:solidFill>
              </a:rPr>
              <a:t>S</a:t>
            </a:r>
          </a:p>
        </p:txBody>
      </p:sp>
      <p:sp>
        <p:nvSpPr>
          <p:cNvPr id="12" name="TextBox 11">
            <a:extLst>
              <a:ext uri="{FF2B5EF4-FFF2-40B4-BE49-F238E27FC236}">
                <a16:creationId xmlns:a16="http://schemas.microsoft.com/office/drawing/2014/main" id="{D230FA45-DECF-4E6A-8AD9-1398062900A8}"/>
              </a:ext>
            </a:extLst>
          </p:cNvPr>
          <p:cNvSpPr txBox="1"/>
          <p:nvPr/>
        </p:nvSpPr>
        <p:spPr>
          <a:xfrm flipH="1">
            <a:off x="1524000" y="2756906"/>
            <a:ext cx="1524000" cy="1892826"/>
          </a:xfrm>
          <a:prstGeom prst="rect">
            <a:avLst/>
          </a:prstGeom>
          <a:noFill/>
        </p:spPr>
        <p:txBody>
          <a:bodyPr wrap="square" rtlCol="0" anchor="ctr">
            <a:spAutoFit/>
          </a:bodyPr>
          <a:lstStyle/>
          <a:p>
            <a:pPr algn="ctr"/>
            <a:r>
              <a:rPr lang="en-US" sz="11700" b="1" spc="300" dirty="0">
                <a:solidFill>
                  <a:schemeClr val="bg1"/>
                </a:solidFill>
              </a:rPr>
              <a:t>A</a:t>
            </a:r>
          </a:p>
        </p:txBody>
      </p:sp>
      <p:sp>
        <p:nvSpPr>
          <p:cNvPr id="13" name="TextBox 12">
            <a:extLst>
              <a:ext uri="{FF2B5EF4-FFF2-40B4-BE49-F238E27FC236}">
                <a16:creationId xmlns:a16="http://schemas.microsoft.com/office/drawing/2014/main" id="{C569B8C4-6A74-4E03-985D-73799A828AF8}"/>
              </a:ext>
            </a:extLst>
          </p:cNvPr>
          <p:cNvSpPr txBox="1"/>
          <p:nvPr/>
        </p:nvSpPr>
        <p:spPr>
          <a:xfrm flipH="1">
            <a:off x="3048000" y="2756906"/>
            <a:ext cx="1524000" cy="1892826"/>
          </a:xfrm>
          <a:prstGeom prst="rect">
            <a:avLst/>
          </a:prstGeom>
          <a:noFill/>
        </p:spPr>
        <p:txBody>
          <a:bodyPr wrap="square" rtlCol="0" anchor="ctr">
            <a:spAutoFit/>
          </a:bodyPr>
          <a:lstStyle/>
          <a:p>
            <a:pPr algn="ctr"/>
            <a:r>
              <a:rPr lang="en-US" sz="11700" b="1" spc="300" dirty="0">
                <a:solidFill>
                  <a:schemeClr val="bg1"/>
                </a:solidFill>
              </a:rPr>
              <a:t>F</a:t>
            </a:r>
          </a:p>
        </p:txBody>
      </p:sp>
      <p:sp>
        <p:nvSpPr>
          <p:cNvPr id="14" name="TextBox 13">
            <a:extLst>
              <a:ext uri="{FF2B5EF4-FFF2-40B4-BE49-F238E27FC236}">
                <a16:creationId xmlns:a16="http://schemas.microsoft.com/office/drawing/2014/main" id="{DE7DB53A-885F-4C94-A258-60A772253E0F}"/>
              </a:ext>
            </a:extLst>
          </p:cNvPr>
          <p:cNvSpPr txBox="1"/>
          <p:nvPr/>
        </p:nvSpPr>
        <p:spPr>
          <a:xfrm flipH="1">
            <a:off x="4572000" y="2756906"/>
            <a:ext cx="1524000" cy="1892826"/>
          </a:xfrm>
          <a:prstGeom prst="rect">
            <a:avLst/>
          </a:prstGeom>
          <a:noFill/>
        </p:spPr>
        <p:txBody>
          <a:bodyPr wrap="square" rtlCol="0" anchor="ctr">
            <a:spAutoFit/>
          </a:bodyPr>
          <a:lstStyle/>
          <a:p>
            <a:pPr algn="ctr"/>
            <a:r>
              <a:rPr lang="en-US" sz="11700" b="1" spc="300" dirty="0">
                <a:solidFill>
                  <a:schemeClr val="bg1"/>
                </a:solidFill>
              </a:rPr>
              <a:t>E</a:t>
            </a:r>
          </a:p>
        </p:txBody>
      </p:sp>
      <p:pic>
        <p:nvPicPr>
          <p:cNvPr id="15" name="Picture 14">
            <a:extLst>
              <a:ext uri="{FF2B5EF4-FFF2-40B4-BE49-F238E27FC236}">
                <a16:creationId xmlns:a16="http://schemas.microsoft.com/office/drawing/2014/main" id="{FD9C4F84-6A21-4A26-B82D-5812505D8AF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096000" y="1371593"/>
            <a:ext cx="1524000" cy="4663443"/>
          </a:xfrm>
          <a:prstGeom prst="rect">
            <a:avLst/>
          </a:prstGeom>
        </p:spPr>
      </p:pic>
      <p:sp>
        <p:nvSpPr>
          <p:cNvPr id="16" name="Rectangle 15">
            <a:extLst>
              <a:ext uri="{FF2B5EF4-FFF2-40B4-BE49-F238E27FC236}">
                <a16:creationId xmlns:a16="http://schemas.microsoft.com/office/drawing/2014/main" id="{81E66037-3896-4A98-B86A-4D012676AF56}"/>
              </a:ext>
            </a:extLst>
          </p:cNvPr>
          <p:cNvSpPr/>
          <p:nvPr/>
        </p:nvSpPr>
        <p:spPr>
          <a:xfrm>
            <a:off x="6096000" y="1371598"/>
            <a:ext cx="1524000" cy="4663441"/>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B565034-151A-4DDA-BA10-5FB993148178}"/>
              </a:ext>
            </a:extLst>
          </p:cNvPr>
          <p:cNvSpPr txBox="1"/>
          <p:nvPr/>
        </p:nvSpPr>
        <p:spPr>
          <a:xfrm flipH="1">
            <a:off x="6096000" y="2756906"/>
            <a:ext cx="1524000" cy="1892826"/>
          </a:xfrm>
          <a:prstGeom prst="rect">
            <a:avLst/>
          </a:prstGeom>
          <a:noFill/>
        </p:spPr>
        <p:txBody>
          <a:bodyPr wrap="square" rtlCol="0" anchor="ctr">
            <a:spAutoFit/>
          </a:bodyPr>
          <a:lstStyle/>
          <a:p>
            <a:pPr algn="ctr"/>
            <a:r>
              <a:rPr lang="en-US" sz="11700" b="1" spc="300" dirty="0">
                <a:solidFill>
                  <a:schemeClr val="bg1"/>
                </a:solidFill>
              </a:rPr>
              <a:t>T</a:t>
            </a:r>
          </a:p>
        </p:txBody>
      </p:sp>
      <p:pic>
        <p:nvPicPr>
          <p:cNvPr id="18" name="Picture 17">
            <a:extLst>
              <a:ext uri="{FF2B5EF4-FFF2-40B4-BE49-F238E27FC236}">
                <a16:creationId xmlns:a16="http://schemas.microsoft.com/office/drawing/2014/main" id="{286E1226-549F-4545-83F2-350B600F0E5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620001" y="1371592"/>
            <a:ext cx="1524000" cy="4663444"/>
          </a:xfrm>
          <a:prstGeom prst="rect">
            <a:avLst/>
          </a:prstGeom>
        </p:spPr>
      </p:pic>
      <p:sp>
        <p:nvSpPr>
          <p:cNvPr id="19" name="Rectangle 18">
            <a:extLst>
              <a:ext uri="{FF2B5EF4-FFF2-40B4-BE49-F238E27FC236}">
                <a16:creationId xmlns:a16="http://schemas.microsoft.com/office/drawing/2014/main" id="{D799F1E0-119F-441D-B0CC-9E8ECA2A5016}"/>
              </a:ext>
            </a:extLst>
          </p:cNvPr>
          <p:cNvSpPr/>
          <p:nvPr/>
        </p:nvSpPr>
        <p:spPr>
          <a:xfrm>
            <a:off x="7620000" y="1371598"/>
            <a:ext cx="1524000" cy="4663442"/>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D449CB1-C4AC-4B8E-A53D-618E4A5463D8}"/>
              </a:ext>
            </a:extLst>
          </p:cNvPr>
          <p:cNvSpPr txBox="1"/>
          <p:nvPr/>
        </p:nvSpPr>
        <p:spPr>
          <a:xfrm flipH="1">
            <a:off x="7620000" y="2756906"/>
            <a:ext cx="1524000" cy="1892826"/>
          </a:xfrm>
          <a:prstGeom prst="rect">
            <a:avLst/>
          </a:prstGeom>
          <a:noFill/>
        </p:spPr>
        <p:txBody>
          <a:bodyPr wrap="square" rtlCol="0" anchor="ctr">
            <a:spAutoFit/>
          </a:bodyPr>
          <a:lstStyle/>
          <a:p>
            <a:pPr algn="ctr"/>
            <a:r>
              <a:rPr lang="en-US" sz="11700" b="1" spc="300" dirty="0">
                <a:solidFill>
                  <a:schemeClr val="bg1"/>
                </a:solidFill>
              </a:rPr>
              <a:t>Y</a:t>
            </a:r>
          </a:p>
        </p:txBody>
      </p:sp>
      <p:sp>
        <p:nvSpPr>
          <p:cNvPr id="21" name="TextBox 20">
            <a:extLst>
              <a:ext uri="{FF2B5EF4-FFF2-40B4-BE49-F238E27FC236}">
                <a16:creationId xmlns:a16="http://schemas.microsoft.com/office/drawing/2014/main" id="{6D66A511-450C-4628-BBBA-9C4895E721C1}"/>
              </a:ext>
            </a:extLst>
          </p:cNvPr>
          <p:cNvSpPr txBox="1"/>
          <p:nvPr/>
        </p:nvSpPr>
        <p:spPr>
          <a:xfrm flipH="1">
            <a:off x="47767" y="3205374"/>
            <a:ext cx="1428466" cy="892552"/>
          </a:xfrm>
          <a:prstGeom prst="rect">
            <a:avLst/>
          </a:prstGeom>
          <a:noFill/>
        </p:spPr>
        <p:txBody>
          <a:bodyPr wrap="square" rtlCol="0" anchor="t">
            <a:spAutoFit/>
          </a:bodyPr>
          <a:lstStyle/>
          <a:p>
            <a:pPr algn="ctr"/>
            <a:r>
              <a:rPr lang="en-US" b="1" dirty="0">
                <a:solidFill>
                  <a:schemeClr val="accent4"/>
                </a:solidFill>
              </a:rPr>
              <a:t>Stop</a:t>
            </a:r>
            <a:r>
              <a:rPr lang="en-US" sz="1600" b="1" dirty="0">
                <a:solidFill>
                  <a:schemeClr val="bg1"/>
                </a:solidFill>
              </a:rPr>
              <a:t> </a:t>
            </a:r>
            <a:br>
              <a:rPr lang="en-US" sz="1600" b="1" dirty="0">
                <a:solidFill>
                  <a:schemeClr val="bg1"/>
                </a:solidFill>
              </a:rPr>
            </a:br>
            <a:r>
              <a:rPr lang="en-US" sz="1600" dirty="0">
                <a:solidFill>
                  <a:schemeClr val="bg1"/>
                </a:solidFill>
              </a:rPr>
              <a:t>the bullying behaviors</a:t>
            </a:r>
          </a:p>
        </p:txBody>
      </p:sp>
      <p:sp>
        <p:nvSpPr>
          <p:cNvPr id="22" name="TextBox 21">
            <a:extLst>
              <a:ext uri="{FF2B5EF4-FFF2-40B4-BE49-F238E27FC236}">
                <a16:creationId xmlns:a16="http://schemas.microsoft.com/office/drawing/2014/main" id="{50DD90FF-833B-4224-B1A0-7005C08DE5AA}"/>
              </a:ext>
            </a:extLst>
          </p:cNvPr>
          <p:cNvSpPr txBox="1"/>
          <p:nvPr/>
        </p:nvSpPr>
        <p:spPr>
          <a:xfrm flipH="1">
            <a:off x="1571767" y="3205374"/>
            <a:ext cx="1428466" cy="1600438"/>
          </a:xfrm>
          <a:prstGeom prst="rect">
            <a:avLst/>
          </a:prstGeom>
          <a:noFill/>
        </p:spPr>
        <p:txBody>
          <a:bodyPr wrap="square" rtlCol="0" anchor="t">
            <a:spAutoFit/>
          </a:bodyPr>
          <a:lstStyle/>
          <a:p>
            <a:pPr algn="ctr"/>
            <a:r>
              <a:rPr lang="en-US" b="1" dirty="0">
                <a:solidFill>
                  <a:schemeClr val="accent3"/>
                </a:solidFill>
              </a:rPr>
              <a:t>Admit</a:t>
            </a:r>
            <a:br>
              <a:rPr lang="en-US" sz="1600" b="1" dirty="0">
                <a:solidFill>
                  <a:schemeClr val="bg1"/>
                </a:solidFill>
              </a:rPr>
            </a:br>
            <a:r>
              <a:rPr lang="en-US" sz="1600" dirty="0">
                <a:solidFill>
                  <a:schemeClr val="bg1"/>
                </a:solidFill>
              </a:rPr>
              <a:t>that you might be a bully and ask yourself why</a:t>
            </a:r>
          </a:p>
        </p:txBody>
      </p:sp>
      <p:sp>
        <p:nvSpPr>
          <p:cNvPr id="23" name="TextBox 22">
            <a:extLst>
              <a:ext uri="{FF2B5EF4-FFF2-40B4-BE49-F238E27FC236}">
                <a16:creationId xmlns:a16="http://schemas.microsoft.com/office/drawing/2014/main" id="{6FA84B13-F780-4B6D-865A-9DC312662A90}"/>
              </a:ext>
            </a:extLst>
          </p:cNvPr>
          <p:cNvSpPr txBox="1"/>
          <p:nvPr/>
        </p:nvSpPr>
        <p:spPr>
          <a:xfrm flipH="1">
            <a:off x="3047999" y="3205374"/>
            <a:ext cx="1524000" cy="1354217"/>
          </a:xfrm>
          <a:prstGeom prst="rect">
            <a:avLst/>
          </a:prstGeom>
          <a:noFill/>
        </p:spPr>
        <p:txBody>
          <a:bodyPr wrap="square" rtlCol="0" anchor="t">
            <a:spAutoFit/>
          </a:bodyPr>
          <a:lstStyle/>
          <a:p>
            <a:pPr algn="ctr"/>
            <a:r>
              <a:rPr lang="en-US" b="1" dirty="0">
                <a:solidFill>
                  <a:schemeClr val="accent6"/>
                </a:solidFill>
              </a:rPr>
              <a:t>Formulate</a:t>
            </a:r>
            <a:br>
              <a:rPr lang="en-US" b="1" dirty="0">
                <a:solidFill>
                  <a:schemeClr val="bg1"/>
                </a:solidFill>
              </a:rPr>
            </a:br>
            <a:r>
              <a:rPr lang="en-US" sz="1600" dirty="0">
                <a:solidFill>
                  <a:schemeClr val="bg1"/>
                </a:solidFill>
              </a:rPr>
              <a:t>a plan to change your behavior and stop bullying</a:t>
            </a:r>
          </a:p>
        </p:txBody>
      </p:sp>
      <p:sp>
        <p:nvSpPr>
          <p:cNvPr id="24" name="TextBox 23">
            <a:extLst>
              <a:ext uri="{FF2B5EF4-FFF2-40B4-BE49-F238E27FC236}">
                <a16:creationId xmlns:a16="http://schemas.microsoft.com/office/drawing/2014/main" id="{27EEDB6F-A858-4CFB-B54B-B54D5281F7A8}"/>
              </a:ext>
            </a:extLst>
          </p:cNvPr>
          <p:cNvSpPr txBox="1"/>
          <p:nvPr/>
        </p:nvSpPr>
        <p:spPr>
          <a:xfrm flipH="1">
            <a:off x="4571999" y="3205374"/>
            <a:ext cx="1524000" cy="861774"/>
          </a:xfrm>
          <a:prstGeom prst="rect">
            <a:avLst/>
          </a:prstGeom>
          <a:noFill/>
        </p:spPr>
        <p:txBody>
          <a:bodyPr wrap="square" rtlCol="0" anchor="t">
            <a:spAutoFit/>
          </a:bodyPr>
          <a:lstStyle/>
          <a:p>
            <a:pPr algn="ctr"/>
            <a:r>
              <a:rPr lang="en-US" b="1" dirty="0">
                <a:solidFill>
                  <a:schemeClr val="accent2"/>
                </a:solidFill>
              </a:rPr>
              <a:t>Engage</a:t>
            </a:r>
            <a:br>
              <a:rPr lang="en-US" b="1" dirty="0">
                <a:solidFill>
                  <a:schemeClr val="bg1"/>
                </a:solidFill>
              </a:rPr>
            </a:br>
            <a:r>
              <a:rPr lang="en-US" sz="1600" dirty="0">
                <a:solidFill>
                  <a:schemeClr val="bg1"/>
                </a:solidFill>
              </a:rPr>
              <a:t>in the new behavior</a:t>
            </a:r>
          </a:p>
        </p:txBody>
      </p:sp>
      <p:sp>
        <p:nvSpPr>
          <p:cNvPr id="25" name="TextBox 24">
            <a:extLst>
              <a:ext uri="{FF2B5EF4-FFF2-40B4-BE49-F238E27FC236}">
                <a16:creationId xmlns:a16="http://schemas.microsoft.com/office/drawing/2014/main" id="{B43DAD9E-DB0D-4296-9059-C56863988DC2}"/>
              </a:ext>
            </a:extLst>
          </p:cNvPr>
          <p:cNvSpPr txBox="1"/>
          <p:nvPr/>
        </p:nvSpPr>
        <p:spPr>
          <a:xfrm flipH="1">
            <a:off x="6095999" y="3205374"/>
            <a:ext cx="1524000" cy="1354217"/>
          </a:xfrm>
          <a:prstGeom prst="rect">
            <a:avLst/>
          </a:prstGeom>
          <a:noFill/>
        </p:spPr>
        <p:txBody>
          <a:bodyPr wrap="square" rtlCol="0" anchor="t">
            <a:spAutoFit/>
          </a:bodyPr>
          <a:lstStyle/>
          <a:p>
            <a:pPr algn="ctr"/>
            <a:r>
              <a:rPr lang="en-US" b="1" dirty="0">
                <a:solidFill>
                  <a:schemeClr val="accent4"/>
                </a:solidFill>
              </a:rPr>
              <a:t>Track</a:t>
            </a:r>
            <a:br>
              <a:rPr lang="en-US" b="1" dirty="0">
                <a:solidFill>
                  <a:schemeClr val="bg1"/>
                </a:solidFill>
              </a:rPr>
            </a:br>
            <a:r>
              <a:rPr lang="en-US" sz="1600" dirty="0">
                <a:solidFill>
                  <a:schemeClr val="bg1"/>
                </a:solidFill>
              </a:rPr>
              <a:t>your behavior</a:t>
            </a:r>
            <a:br>
              <a:rPr lang="en-US" sz="1600" dirty="0">
                <a:solidFill>
                  <a:schemeClr val="bg1"/>
                </a:solidFill>
              </a:rPr>
            </a:br>
            <a:r>
              <a:rPr lang="en-US" sz="1600" dirty="0">
                <a:solidFill>
                  <a:schemeClr val="bg1"/>
                </a:solidFill>
              </a:rPr>
              <a:t>and</a:t>
            </a:r>
            <a:br>
              <a:rPr lang="en-US" sz="1600" dirty="0">
                <a:solidFill>
                  <a:schemeClr val="bg1"/>
                </a:solidFill>
              </a:rPr>
            </a:br>
            <a:r>
              <a:rPr lang="en-US" sz="1600" dirty="0">
                <a:solidFill>
                  <a:schemeClr val="bg1"/>
                </a:solidFill>
              </a:rPr>
              <a:t>friendships</a:t>
            </a:r>
          </a:p>
        </p:txBody>
      </p:sp>
      <p:sp>
        <p:nvSpPr>
          <p:cNvPr id="26" name="TextBox 25">
            <a:extLst>
              <a:ext uri="{FF2B5EF4-FFF2-40B4-BE49-F238E27FC236}">
                <a16:creationId xmlns:a16="http://schemas.microsoft.com/office/drawing/2014/main" id="{214E4DC9-943D-45FE-ACAC-2154E82DB338}"/>
              </a:ext>
            </a:extLst>
          </p:cNvPr>
          <p:cNvSpPr txBox="1"/>
          <p:nvPr/>
        </p:nvSpPr>
        <p:spPr>
          <a:xfrm flipH="1">
            <a:off x="7620000" y="3205374"/>
            <a:ext cx="1524000" cy="1600438"/>
          </a:xfrm>
          <a:prstGeom prst="rect">
            <a:avLst/>
          </a:prstGeom>
          <a:noFill/>
        </p:spPr>
        <p:txBody>
          <a:bodyPr wrap="square" rtlCol="0" anchor="t">
            <a:spAutoFit/>
          </a:bodyPr>
          <a:lstStyle/>
          <a:p>
            <a:pPr algn="ctr"/>
            <a:r>
              <a:rPr lang="en-US" b="1" dirty="0">
                <a:solidFill>
                  <a:schemeClr val="accent3"/>
                </a:solidFill>
              </a:rPr>
              <a:t>You</a:t>
            </a:r>
            <a:br>
              <a:rPr lang="en-US" b="1" dirty="0">
                <a:solidFill>
                  <a:schemeClr val="bg1"/>
                </a:solidFill>
              </a:rPr>
            </a:br>
            <a:r>
              <a:rPr lang="en-US" sz="1600" dirty="0">
                <a:solidFill>
                  <a:schemeClr val="bg1"/>
                </a:solidFill>
              </a:rPr>
              <a:t>can stop bullying; you can get help from a Safe Adult</a:t>
            </a:r>
          </a:p>
        </p:txBody>
      </p:sp>
      <p:sp>
        <p:nvSpPr>
          <p:cNvPr id="27" name="TextBox 26">
            <a:extLst>
              <a:ext uri="{FF2B5EF4-FFF2-40B4-BE49-F238E27FC236}">
                <a16:creationId xmlns:a16="http://schemas.microsoft.com/office/drawing/2014/main" id="{3B2A03B4-B8E3-2148-99AE-301E117BD4F7}"/>
              </a:ext>
            </a:extLst>
          </p:cNvPr>
          <p:cNvSpPr txBox="1"/>
          <p:nvPr/>
        </p:nvSpPr>
        <p:spPr>
          <a:xfrm rot="20340835">
            <a:off x="748870" y="1866181"/>
            <a:ext cx="8117840" cy="2400657"/>
          </a:xfrm>
          <a:prstGeom prst="rect">
            <a:avLst/>
          </a:prstGeom>
          <a:noFill/>
        </p:spPr>
        <p:txBody>
          <a:bodyPr wrap="square" rtlCol="0">
            <a:sp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126351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7" presetClass="entr" presetSubtype="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ppt_h/2"/>
                                          </p:val>
                                        </p:tav>
                                        <p:tav tm="100000">
                                          <p:val>
                                            <p:strVal val="#ppt_y"/>
                                          </p:val>
                                        </p:tav>
                                      </p:tavLst>
                                    </p:anim>
                                    <p:anim calcmode="lin" valueType="num">
                                      <p:cBhvr>
                                        <p:cTn id="33" dur="500" fill="hold"/>
                                        <p:tgtEl>
                                          <p:spTgt spid="7"/>
                                        </p:tgtEl>
                                        <p:attrNameLst>
                                          <p:attrName>ppt_w</p:attrName>
                                        </p:attrNameLst>
                                      </p:cBhvr>
                                      <p:tavLst>
                                        <p:tav tm="0">
                                          <p:val>
                                            <p:strVal val="#ppt_w"/>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4000"/>
                            </p:stCondLst>
                            <p:childTnLst>
                              <p:par>
                                <p:cTn id="40" presetID="17" presetClass="entr" presetSubtype="1"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ppt_h/2"/>
                                          </p:val>
                                        </p:tav>
                                        <p:tav tm="100000">
                                          <p:val>
                                            <p:strVal val="#ppt_y"/>
                                          </p:val>
                                        </p:tav>
                                      </p:tavLst>
                                    </p:anim>
                                    <p:anim calcmode="lin" valueType="num">
                                      <p:cBhvr>
                                        <p:cTn id="44" dur="500" fill="hold"/>
                                        <p:tgtEl>
                                          <p:spTgt spid="8"/>
                                        </p:tgtEl>
                                        <p:attrNameLst>
                                          <p:attrName>ppt_w</p:attrName>
                                        </p:attrNameLst>
                                      </p:cBhvr>
                                      <p:tavLst>
                                        <p:tav tm="0">
                                          <p:val>
                                            <p:strVal val="#ppt_w"/>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par>
                          <p:cTn id="50" fill="hold">
                            <p:stCondLst>
                              <p:cond delay="5000"/>
                            </p:stCondLst>
                            <p:childTnLst>
                              <p:par>
                                <p:cTn id="51" presetID="17" presetClass="entr" presetSubtype="1"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ppt_x</p:attrName>
                                        </p:attrNameLst>
                                      </p:cBhvr>
                                      <p:tavLst>
                                        <p:tav tm="0">
                                          <p:val>
                                            <p:strVal val="#ppt_x"/>
                                          </p:val>
                                        </p:tav>
                                        <p:tav tm="100000">
                                          <p:val>
                                            <p:strVal val="#ppt_x"/>
                                          </p:val>
                                        </p:tav>
                                      </p:tavLst>
                                    </p:anim>
                                    <p:anim calcmode="lin" valueType="num">
                                      <p:cBhvr>
                                        <p:cTn id="54" dur="500" fill="hold"/>
                                        <p:tgtEl>
                                          <p:spTgt spid="9"/>
                                        </p:tgtEl>
                                        <p:attrNameLst>
                                          <p:attrName>ppt_y</p:attrName>
                                        </p:attrNameLst>
                                      </p:cBhvr>
                                      <p:tavLst>
                                        <p:tav tm="0">
                                          <p:val>
                                            <p:strVal val="#ppt_y-#ppt_h/2"/>
                                          </p:val>
                                        </p:tav>
                                        <p:tav tm="100000">
                                          <p:val>
                                            <p:strVal val="#ppt_y"/>
                                          </p:val>
                                        </p:tav>
                                      </p:tavLst>
                                    </p:anim>
                                    <p:anim calcmode="lin" valueType="num">
                                      <p:cBhvr>
                                        <p:cTn id="55" dur="500" fill="hold"/>
                                        <p:tgtEl>
                                          <p:spTgt spid="9"/>
                                        </p:tgtEl>
                                        <p:attrNameLst>
                                          <p:attrName>ppt_w</p:attrName>
                                        </p:attrNameLst>
                                      </p:cBhvr>
                                      <p:tavLst>
                                        <p:tav tm="0">
                                          <p:val>
                                            <p:strVal val="#ppt_w"/>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par>
                          <p:cTn id="61" fill="hold">
                            <p:stCondLst>
                              <p:cond delay="6000"/>
                            </p:stCondLst>
                            <p:childTnLst>
                              <p:par>
                                <p:cTn id="62" presetID="17" presetClass="entr" presetSubtype="1"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500" fill="hold"/>
                                        <p:tgtEl>
                                          <p:spTgt spid="10"/>
                                        </p:tgtEl>
                                        <p:attrNameLst>
                                          <p:attrName>ppt_x</p:attrName>
                                        </p:attrNameLst>
                                      </p:cBhvr>
                                      <p:tavLst>
                                        <p:tav tm="0">
                                          <p:val>
                                            <p:strVal val="#ppt_x"/>
                                          </p:val>
                                        </p:tav>
                                        <p:tav tm="100000">
                                          <p:val>
                                            <p:strVal val="#ppt_x"/>
                                          </p:val>
                                        </p:tav>
                                      </p:tavLst>
                                    </p:anim>
                                    <p:anim calcmode="lin" valueType="num">
                                      <p:cBhvr>
                                        <p:cTn id="65" dur="500" fill="hold"/>
                                        <p:tgtEl>
                                          <p:spTgt spid="10"/>
                                        </p:tgtEl>
                                        <p:attrNameLst>
                                          <p:attrName>ppt_y</p:attrName>
                                        </p:attrNameLst>
                                      </p:cBhvr>
                                      <p:tavLst>
                                        <p:tav tm="0">
                                          <p:val>
                                            <p:strVal val="#ppt_y-#ppt_h/2"/>
                                          </p:val>
                                        </p:tav>
                                        <p:tav tm="100000">
                                          <p:val>
                                            <p:strVal val="#ppt_y"/>
                                          </p:val>
                                        </p:tav>
                                      </p:tavLst>
                                    </p:anim>
                                    <p:anim calcmode="lin" valueType="num">
                                      <p:cBhvr>
                                        <p:cTn id="66" dur="500" fill="hold"/>
                                        <p:tgtEl>
                                          <p:spTgt spid="10"/>
                                        </p:tgtEl>
                                        <p:attrNameLst>
                                          <p:attrName>ppt_w</p:attrName>
                                        </p:attrNameLst>
                                      </p:cBhvr>
                                      <p:tavLst>
                                        <p:tav tm="0">
                                          <p:val>
                                            <p:strVal val="#ppt_w"/>
                                          </p:val>
                                        </p:tav>
                                        <p:tav tm="100000">
                                          <p:val>
                                            <p:strVal val="#ppt_w"/>
                                          </p:val>
                                        </p:tav>
                                      </p:tavLst>
                                    </p:anim>
                                    <p:anim calcmode="lin" valueType="num">
                                      <p:cBhvr>
                                        <p:cTn id="67" dur="500" fill="hold"/>
                                        <p:tgtEl>
                                          <p:spTgt spid="10"/>
                                        </p:tgtEl>
                                        <p:attrNameLst>
                                          <p:attrName>ppt_h</p:attrName>
                                        </p:attrNameLst>
                                      </p:cBhvr>
                                      <p:tavLst>
                                        <p:tav tm="0">
                                          <p:val>
                                            <p:fltVal val="0"/>
                                          </p:val>
                                        </p:tav>
                                        <p:tav tm="100000">
                                          <p:val>
                                            <p:strVal val="#ppt_h"/>
                                          </p:val>
                                        </p:tav>
                                      </p:tavLst>
                                    </p:anim>
                                  </p:childTnLst>
                                </p:cTn>
                              </p:par>
                            </p:childTnLst>
                          </p:cTn>
                        </p:par>
                        <p:par>
                          <p:cTn id="68" fill="hold">
                            <p:stCondLst>
                              <p:cond delay="6500"/>
                            </p:stCondLst>
                            <p:childTnLst>
                              <p:par>
                                <p:cTn id="69" presetID="10" presetClass="entr" presetSubtype="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par>
                          <p:cTn id="72" fill="hold">
                            <p:stCondLst>
                              <p:cond delay="7000"/>
                            </p:stCondLst>
                            <p:childTnLst>
                              <p:par>
                                <p:cTn id="73" presetID="17" presetClass="entr" presetSubtype="1" fill="hold" grpId="0" nodeType="after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p:cTn id="75" dur="500" fill="hold"/>
                                        <p:tgtEl>
                                          <p:spTgt spid="16"/>
                                        </p:tgtEl>
                                        <p:attrNameLst>
                                          <p:attrName>ppt_x</p:attrName>
                                        </p:attrNameLst>
                                      </p:cBhvr>
                                      <p:tavLst>
                                        <p:tav tm="0">
                                          <p:val>
                                            <p:strVal val="#ppt_x"/>
                                          </p:val>
                                        </p:tav>
                                        <p:tav tm="100000">
                                          <p:val>
                                            <p:strVal val="#ppt_x"/>
                                          </p:val>
                                        </p:tav>
                                      </p:tavLst>
                                    </p:anim>
                                    <p:anim calcmode="lin" valueType="num">
                                      <p:cBhvr>
                                        <p:cTn id="76" dur="500" fill="hold"/>
                                        <p:tgtEl>
                                          <p:spTgt spid="16"/>
                                        </p:tgtEl>
                                        <p:attrNameLst>
                                          <p:attrName>ppt_y</p:attrName>
                                        </p:attrNameLst>
                                      </p:cBhvr>
                                      <p:tavLst>
                                        <p:tav tm="0">
                                          <p:val>
                                            <p:strVal val="#ppt_y-#ppt_h/2"/>
                                          </p:val>
                                        </p:tav>
                                        <p:tav tm="100000">
                                          <p:val>
                                            <p:strVal val="#ppt_y"/>
                                          </p:val>
                                        </p:tav>
                                      </p:tavLst>
                                    </p:anim>
                                    <p:anim calcmode="lin" valueType="num">
                                      <p:cBhvr>
                                        <p:cTn id="77" dur="500" fill="hold"/>
                                        <p:tgtEl>
                                          <p:spTgt spid="16"/>
                                        </p:tgtEl>
                                        <p:attrNameLst>
                                          <p:attrName>ppt_w</p:attrName>
                                        </p:attrNameLst>
                                      </p:cBhvr>
                                      <p:tavLst>
                                        <p:tav tm="0">
                                          <p:val>
                                            <p:strVal val="#ppt_w"/>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childTnLst>
                                </p:cTn>
                              </p:par>
                            </p:childTnLst>
                          </p:cTn>
                        </p:par>
                        <p:par>
                          <p:cTn id="79" fill="hold">
                            <p:stCondLst>
                              <p:cond delay="7500"/>
                            </p:stCondLst>
                            <p:childTnLst>
                              <p:par>
                                <p:cTn id="80" presetID="10" presetClass="entr" presetSubtype="0" fill="hold" grpId="0"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childTnLst>
                          </p:cTn>
                        </p:par>
                        <p:par>
                          <p:cTn id="83" fill="hold">
                            <p:stCondLst>
                              <p:cond delay="8000"/>
                            </p:stCondLst>
                            <p:childTnLst>
                              <p:par>
                                <p:cTn id="84" presetID="17" presetClass="entr" presetSubtype="1" fill="hold" grpId="0" nodeType="afterEffect">
                                  <p:stCondLst>
                                    <p:cond delay="0"/>
                                  </p:stCondLst>
                                  <p:childTnLst>
                                    <p:set>
                                      <p:cBhvr>
                                        <p:cTn id="85" dur="1" fill="hold">
                                          <p:stCondLst>
                                            <p:cond delay="0"/>
                                          </p:stCondLst>
                                        </p:cTn>
                                        <p:tgtEl>
                                          <p:spTgt spid="19"/>
                                        </p:tgtEl>
                                        <p:attrNameLst>
                                          <p:attrName>style.visibility</p:attrName>
                                        </p:attrNameLst>
                                      </p:cBhvr>
                                      <p:to>
                                        <p:strVal val="visible"/>
                                      </p:to>
                                    </p:set>
                                    <p:anim calcmode="lin" valueType="num">
                                      <p:cBhvr>
                                        <p:cTn id="86" dur="500" fill="hold"/>
                                        <p:tgtEl>
                                          <p:spTgt spid="19"/>
                                        </p:tgtEl>
                                        <p:attrNameLst>
                                          <p:attrName>ppt_x</p:attrName>
                                        </p:attrNameLst>
                                      </p:cBhvr>
                                      <p:tavLst>
                                        <p:tav tm="0">
                                          <p:val>
                                            <p:strVal val="#ppt_x"/>
                                          </p:val>
                                        </p:tav>
                                        <p:tav tm="100000">
                                          <p:val>
                                            <p:strVal val="#ppt_x"/>
                                          </p:val>
                                        </p:tav>
                                      </p:tavLst>
                                    </p:anim>
                                    <p:anim calcmode="lin" valueType="num">
                                      <p:cBhvr>
                                        <p:cTn id="87" dur="500" fill="hold"/>
                                        <p:tgtEl>
                                          <p:spTgt spid="19"/>
                                        </p:tgtEl>
                                        <p:attrNameLst>
                                          <p:attrName>ppt_y</p:attrName>
                                        </p:attrNameLst>
                                      </p:cBhvr>
                                      <p:tavLst>
                                        <p:tav tm="0">
                                          <p:val>
                                            <p:strVal val="#ppt_y-#ppt_h/2"/>
                                          </p:val>
                                        </p:tav>
                                        <p:tav tm="100000">
                                          <p:val>
                                            <p:strVal val="#ppt_y"/>
                                          </p:val>
                                        </p:tav>
                                      </p:tavLst>
                                    </p:anim>
                                    <p:anim calcmode="lin" valueType="num">
                                      <p:cBhvr>
                                        <p:cTn id="88" dur="500" fill="hold"/>
                                        <p:tgtEl>
                                          <p:spTgt spid="19"/>
                                        </p:tgtEl>
                                        <p:attrNameLst>
                                          <p:attrName>ppt_w</p:attrName>
                                        </p:attrNameLst>
                                      </p:cBhvr>
                                      <p:tavLst>
                                        <p:tav tm="0">
                                          <p:val>
                                            <p:strVal val="#ppt_w"/>
                                          </p:val>
                                        </p:tav>
                                        <p:tav tm="100000">
                                          <p:val>
                                            <p:strVal val="#ppt_w"/>
                                          </p:val>
                                        </p:tav>
                                      </p:tavLst>
                                    </p:anim>
                                    <p:anim calcmode="lin" valueType="num">
                                      <p:cBhvr>
                                        <p:cTn id="89" dur="500" fill="hold"/>
                                        <p:tgtEl>
                                          <p:spTgt spid="19"/>
                                        </p:tgtEl>
                                        <p:attrNameLst>
                                          <p:attrName>ppt_h</p:attrName>
                                        </p:attrNameLst>
                                      </p:cBhvr>
                                      <p:tavLst>
                                        <p:tav tm="0">
                                          <p:val>
                                            <p:fltVal val="0"/>
                                          </p:val>
                                        </p:tav>
                                        <p:tav tm="100000">
                                          <p:val>
                                            <p:strVal val="#ppt_h"/>
                                          </p:val>
                                        </p:tav>
                                      </p:tavLst>
                                    </p:anim>
                                  </p:childTnLst>
                                </p:cTn>
                              </p:par>
                            </p:childTnLst>
                          </p:cTn>
                        </p:par>
                        <p:par>
                          <p:cTn id="90" fill="hold">
                            <p:stCondLst>
                              <p:cond delay="8500"/>
                            </p:stCondLst>
                            <p:childTnLst>
                              <p:par>
                                <p:cTn id="91" presetID="10" presetClass="entr" presetSubtype="0" fill="hold" grpId="0" nodeType="after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500"/>
                                        <p:tgtEl>
                                          <p:spTgt spid="20"/>
                                        </p:tgtEl>
                                      </p:cBhvr>
                                    </p:animEffect>
                                  </p:childTnLst>
                                </p:cTn>
                              </p:par>
                            </p:childTnLst>
                          </p:cTn>
                        </p:par>
                        <p:par>
                          <p:cTn id="94" fill="hold">
                            <p:stCondLst>
                              <p:cond delay="9000"/>
                            </p:stCondLst>
                            <p:childTnLst>
                              <p:par>
                                <p:cTn id="95" presetID="10" presetClass="exit" presetSubtype="0" fill="hold" grpId="1" nodeType="afterEffect">
                                  <p:stCondLst>
                                    <p:cond delay="0"/>
                                  </p:stCondLst>
                                  <p:childTnLst>
                                    <p:animEffect transition="out" filter="fad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childTnLst>
                          </p:cTn>
                        </p:par>
                        <p:par>
                          <p:cTn id="98" fill="hold">
                            <p:stCondLst>
                              <p:cond delay="9500"/>
                            </p:stCondLst>
                            <p:childTnLst>
                              <p:par>
                                <p:cTn id="99" presetID="10" presetClass="entr" presetSubtype="0" fill="hold" grpId="0" nodeType="after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par>
                          <p:cTn id="102" fill="hold">
                            <p:stCondLst>
                              <p:cond delay="10000"/>
                            </p:stCondLst>
                            <p:childTnLst>
                              <p:par>
                                <p:cTn id="103" presetID="10" presetClass="exit" presetSubtype="0" fill="hold" grpId="1" nodeType="afterEffect">
                                  <p:stCondLst>
                                    <p:cond delay="0"/>
                                  </p:stCondLst>
                                  <p:childTnLst>
                                    <p:animEffect transition="out" filter="fade">
                                      <p:cBhvr>
                                        <p:cTn id="104" dur="500"/>
                                        <p:tgtEl>
                                          <p:spTgt spid="12"/>
                                        </p:tgtEl>
                                      </p:cBhvr>
                                    </p:animEffect>
                                    <p:set>
                                      <p:cBhvr>
                                        <p:cTn id="105" dur="1" fill="hold">
                                          <p:stCondLst>
                                            <p:cond delay="499"/>
                                          </p:stCondLst>
                                        </p:cTn>
                                        <p:tgtEl>
                                          <p:spTgt spid="12"/>
                                        </p:tgtEl>
                                        <p:attrNameLst>
                                          <p:attrName>style.visibility</p:attrName>
                                        </p:attrNameLst>
                                      </p:cBhvr>
                                      <p:to>
                                        <p:strVal val="hidden"/>
                                      </p:to>
                                    </p:set>
                                  </p:childTnLst>
                                </p:cTn>
                              </p:par>
                            </p:childTnLst>
                          </p:cTn>
                        </p:par>
                        <p:par>
                          <p:cTn id="106" fill="hold">
                            <p:stCondLst>
                              <p:cond delay="10500"/>
                            </p:stCondLst>
                            <p:childTnLst>
                              <p:par>
                                <p:cTn id="107" presetID="10" presetClass="entr" presetSubtype="0" fill="hold" grpId="0" nodeType="afterEffect">
                                  <p:stCondLst>
                                    <p:cond delay="25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500"/>
                                        <p:tgtEl>
                                          <p:spTgt spid="22"/>
                                        </p:tgtEl>
                                      </p:cBhvr>
                                    </p:animEffect>
                                  </p:childTnLst>
                                </p:cTn>
                              </p:par>
                            </p:childTnLst>
                          </p:cTn>
                        </p:par>
                        <p:par>
                          <p:cTn id="110" fill="hold">
                            <p:stCondLst>
                              <p:cond delay="11250"/>
                            </p:stCondLst>
                            <p:childTnLst>
                              <p:par>
                                <p:cTn id="111" presetID="10" presetClass="exit" presetSubtype="0" fill="hold" grpId="1" nodeType="afterEffect">
                                  <p:stCondLst>
                                    <p:cond delay="0"/>
                                  </p:stCondLst>
                                  <p:childTnLst>
                                    <p:animEffect transition="out" filter="fade">
                                      <p:cBhvr>
                                        <p:cTn id="112" dur="500"/>
                                        <p:tgtEl>
                                          <p:spTgt spid="13"/>
                                        </p:tgtEl>
                                      </p:cBhvr>
                                    </p:animEffect>
                                    <p:set>
                                      <p:cBhvr>
                                        <p:cTn id="113" dur="1" fill="hold">
                                          <p:stCondLst>
                                            <p:cond delay="499"/>
                                          </p:stCondLst>
                                        </p:cTn>
                                        <p:tgtEl>
                                          <p:spTgt spid="13"/>
                                        </p:tgtEl>
                                        <p:attrNameLst>
                                          <p:attrName>style.visibility</p:attrName>
                                        </p:attrNameLst>
                                      </p:cBhvr>
                                      <p:to>
                                        <p:strVal val="hidden"/>
                                      </p:to>
                                    </p:set>
                                  </p:childTnLst>
                                </p:cTn>
                              </p:par>
                            </p:childTnLst>
                          </p:cTn>
                        </p:par>
                        <p:par>
                          <p:cTn id="114" fill="hold">
                            <p:stCondLst>
                              <p:cond delay="11750"/>
                            </p:stCondLst>
                            <p:childTnLst>
                              <p:par>
                                <p:cTn id="115" presetID="10" presetClass="entr" presetSubtype="0" fill="hold" grpId="0" nodeType="afterEffect">
                                  <p:stCondLst>
                                    <p:cond delay="0"/>
                                  </p:stCondLst>
                                  <p:childTnLst>
                                    <p:set>
                                      <p:cBhvr>
                                        <p:cTn id="116" dur="1" fill="hold">
                                          <p:stCondLst>
                                            <p:cond delay="0"/>
                                          </p:stCondLst>
                                        </p:cTn>
                                        <p:tgtEl>
                                          <p:spTgt spid="23"/>
                                        </p:tgtEl>
                                        <p:attrNameLst>
                                          <p:attrName>style.visibility</p:attrName>
                                        </p:attrNameLst>
                                      </p:cBhvr>
                                      <p:to>
                                        <p:strVal val="visible"/>
                                      </p:to>
                                    </p:set>
                                    <p:animEffect transition="in" filter="fade">
                                      <p:cBhvr>
                                        <p:cTn id="117" dur="500"/>
                                        <p:tgtEl>
                                          <p:spTgt spid="23"/>
                                        </p:tgtEl>
                                      </p:cBhvr>
                                    </p:animEffect>
                                  </p:childTnLst>
                                </p:cTn>
                              </p:par>
                            </p:childTnLst>
                          </p:cTn>
                        </p:par>
                        <p:par>
                          <p:cTn id="118" fill="hold">
                            <p:stCondLst>
                              <p:cond delay="12250"/>
                            </p:stCondLst>
                            <p:childTnLst>
                              <p:par>
                                <p:cTn id="119" presetID="10" presetClass="exit" presetSubtype="0" fill="hold" grpId="1" nodeType="afterEffect">
                                  <p:stCondLst>
                                    <p:cond delay="0"/>
                                  </p:stCondLst>
                                  <p:childTnLst>
                                    <p:animEffect transition="out" filter="fade">
                                      <p:cBhvr>
                                        <p:cTn id="120" dur="500"/>
                                        <p:tgtEl>
                                          <p:spTgt spid="14"/>
                                        </p:tgtEl>
                                      </p:cBhvr>
                                    </p:animEffect>
                                    <p:set>
                                      <p:cBhvr>
                                        <p:cTn id="121" dur="1" fill="hold">
                                          <p:stCondLst>
                                            <p:cond delay="499"/>
                                          </p:stCondLst>
                                        </p:cTn>
                                        <p:tgtEl>
                                          <p:spTgt spid="14"/>
                                        </p:tgtEl>
                                        <p:attrNameLst>
                                          <p:attrName>style.visibility</p:attrName>
                                        </p:attrNameLst>
                                      </p:cBhvr>
                                      <p:to>
                                        <p:strVal val="hidden"/>
                                      </p:to>
                                    </p:set>
                                  </p:childTnLst>
                                </p:cTn>
                              </p:par>
                            </p:childTnLst>
                          </p:cTn>
                        </p:par>
                        <p:par>
                          <p:cTn id="122" fill="hold">
                            <p:stCondLst>
                              <p:cond delay="12750"/>
                            </p:stCondLst>
                            <p:childTnLst>
                              <p:par>
                                <p:cTn id="123" presetID="10" presetClass="entr" presetSubtype="0" fill="hold" grpId="0" nodeType="after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fade">
                                      <p:cBhvr>
                                        <p:cTn id="125" dur="500"/>
                                        <p:tgtEl>
                                          <p:spTgt spid="24"/>
                                        </p:tgtEl>
                                      </p:cBhvr>
                                    </p:animEffect>
                                  </p:childTnLst>
                                </p:cTn>
                              </p:par>
                            </p:childTnLst>
                          </p:cTn>
                        </p:par>
                        <p:par>
                          <p:cTn id="126" fill="hold">
                            <p:stCondLst>
                              <p:cond delay="13250"/>
                            </p:stCondLst>
                            <p:childTnLst>
                              <p:par>
                                <p:cTn id="127" presetID="10" presetClass="exit" presetSubtype="0" fill="hold" grpId="1" nodeType="afterEffect">
                                  <p:stCondLst>
                                    <p:cond delay="0"/>
                                  </p:stCondLst>
                                  <p:childTnLst>
                                    <p:animEffect transition="out" filter="fade">
                                      <p:cBhvr>
                                        <p:cTn id="128" dur="500"/>
                                        <p:tgtEl>
                                          <p:spTgt spid="17"/>
                                        </p:tgtEl>
                                      </p:cBhvr>
                                    </p:animEffect>
                                    <p:set>
                                      <p:cBhvr>
                                        <p:cTn id="129" dur="1" fill="hold">
                                          <p:stCondLst>
                                            <p:cond delay="499"/>
                                          </p:stCondLst>
                                        </p:cTn>
                                        <p:tgtEl>
                                          <p:spTgt spid="17"/>
                                        </p:tgtEl>
                                        <p:attrNameLst>
                                          <p:attrName>style.visibility</p:attrName>
                                        </p:attrNameLst>
                                      </p:cBhvr>
                                      <p:to>
                                        <p:strVal val="hidden"/>
                                      </p:to>
                                    </p:set>
                                  </p:childTnLst>
                                </p:cTn>
                              </p:par>
                            </p:childTnLst>
                          </p:cTn>
                        </p:par>
                        <p:par>
                          <p:cTn id="130" fill="hold">
                            <p:stCondLst>
                              <p:cond delay="13750"/>
                            </p:stCondLst>
                            <p:childTnLst>
                              <p:par>
                                <p:cTn id="131" presetID="10" presetClass="entr" presetSubtype="0" fill="hold" grpId="0" nodeType="afterEffect">
                                  <p:stCondLst>
                                    <p:cond delay="0"/>
                                  </p:stCondLst>
                                  <p:childTnLst>
                                    <p:set>
                                      <p:cBhvr>
                                        <p:cTn id="132" dur="1" fill="hold">
                                          <p:stCondLst>
                                            <p:cond delay="0"/>
                                          </p:stCondLst>
                                        </p:cTn>
                                        <p:tgtEl>
                                          <p:spTgt spid="25"/>
                                        </p:tgtEl>
                                        <p:attrNameLst>
                                          <p:attrName>style.visibility</p:attrName>
                                        </p:attrNameLst>
                                      </p:cBhvr>
                                      <p:to>
                                        <p:strVal val="visible"/>
                                      </p:to>
                                    </p:set>
                                    <p:animEffect transition="in" filter="fade">
                                      <p:cBhvr>
                                        <p:cTn id="133" dur="500"/>
                                        <p:tgtEl>
                                          <p:spTgt spid="25"/>
                                        </p:tgtEl>
                                      </p:cBhvr>
                                    </p:animEffect>
                                  </p:childTnLst>
                                </p:cTn>
                              </p:par>
                            </p:childTnLst>
                          </p:cTn>
                        </p:par>
                        <p:par>
                          <p:cTn id="134" fill="hold">
                            <p:stCondLst>
                              <p:cond delay="14250"/>
                            </p:stCondLst>
                            <p:childTnLst>
                              <p:par>
                                <p:cTn id="135" presetID="10" presetClass="exit" presetSubtype="0" fill="hold" grpId="1" nodeType="afterEffect">
                                  <p:stCondLst>
                                    <p:cond delay="0"/>
                                  </p:stCondLst>
                                  <p:childTnLst>
                                    <p:animEffect transition="out" filter="fade">
                                      <p:cBhvr>
                                        <p:cTn id="136" dur="500"/>
                                        <p:tgtEl>
                                          <p:spTgt spid="20"/>
                                        </p:tgtEl>
                                      </p:cBhvr>
                                    </p:animEffect>
                                    <p:set>
                                      <p:cBhvr>
                                        <p:cTn id="137" dur="1" fill="hold">
                                          <p:stCondLst>
                                            <p:cond delay="499"/>
                                          </p:stCondLst>
                                        </p:cTn>
                                        <p:tgtEl>
                                          <p:spTgt spid="20"/>
                                        </p:tgtEl>
                                        <p:attrNameLst>
                                          <p:attrName>style.visibility</p:attrName>
                                        </p:attrNameLst>
                                      </p:cBhvr>
                                      <p:to>
                                        <p:strVal val="hidden"/>
                                      </p:to>
                                    </p:set>
                                  </p:childTnLst>
                                </p:cTn>
                              </p:par>
                            </p:childTnLst>
                          </p:cTn>
                        </p:par>
                        <p:par>
                          <p:cTn id="138" fill="hold">
                            <p:stCondLst>
                              <p:cond delay="14750"/>
                            </p:stCondLst>
                            <p:childTnLst>
                              <p:par>
                                <p:cTn id="139" presetID="10" presetClass="entr" presetSubtype="0" fill="hold" grpId="0" nodeType="afterEffect">
                                  <p:stCondLst>
                                    <p:cond delay="0"/>
                                  </p:stCondLst>
                                  <p:childTnLst>
                                    <p:set>
                                      <p:cBhvr>
                                        <p:cTn id="140" dur="1" fill="hold">
                                          <p:stCondLst>
                                            <p:cond delay="0"/>
                                          </p:stCondLst>
                                        </p:cTn>
                                        <p:tgtEl>
                                          <p:spTgt spid="26"/>
                                        </p:tgtEl>
                                        <p:attrNameLst>
                                          <p:attrName>style.visibility</p:attrName>
                                        </p:attrNameLst>
                                      </p:cBhvr>
                                      <p:to>
                                        <p:strVal val="visible"/>
                                      </p:to>
                                    </p:set>
                                    <p:animEffect transition="in" filter="fade">
                                      <p:cBhvr>
                                        <p:cTn id="1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1" grpId="1"/>
      <p:bldP spid="12" grpId="0"/>
      <p:bldP spid="12" grpId="1"/>
      <p:bldP spid="13" grpId="0"/>
      <p:bldP spid="13" grpId="1"/>
      <p:bldP spid="14" grpId="0"/>
      <p:bldP spid="14" grpId="1"/>
      <p:bldP spid="16" grpId="0" animBg="1"/>
      <p:bldP spid="17" grpId="0"/>
      <p:bldP spid="17" grpId="1"/>
      <p:bldP spid="19" grpId="0" animBg="1"/>
      <p:bldP spid="20" grpId="0"/>
      <p:bldP spid="20" grpId="1"/>
      <p:bldP spid="21" grpId="0"/>
      <p:bldP spid="22"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149" y="1984296"/>
            <a:ext cx="5021363" cy="4770294"/>
          </a:xfrm>
          <a:prstGeom prst="rect">
            <a:avLst/>
          </a:prstGeom>
        </p:spPr>
      </p:pic>
      <p:sp>
        <p:nvSpPr>
          <p:cNvPr id="2" name="Title 1">
            <a:extLst>
              <a:ext uri="{FF2B5EF4-FFF2-40B4-BE49-F238E27FC236}">
                <a16:creationId xmlns:a16="http://schemas.microsoft.com/office/drawing/2014/main" id="{548744BF-67D2-41EE-BB70-ADF6E150C969}"/>
              </a:ext>
            </a:extLst>
          </p:cNvPr>
          <p:cNvSpPr>
            <a:spLocks noGrp="1"/>
          </p:cNvSpPr>
          <p:nvPr>
            <p:ph type="title"/>
          </p:nvPr>
        </p:nvSpPr>
        <p:spPr/>
        <p:txBody>
          <a:bodyPr/>
          <a:lstStyle/>
          <a:p>
            <a:r>
              <a:rPr lang="en-US" dirty="0"/>
              <a:t>Safety Check</a:t>
            </a:r>
          </a:p>
        </p:txBody>
      </p:sp>
      <p:pic>
        <p:nvPicPr>
          <p:cNvPr id="15" name="Graphic 6">
            <a:extLst>
              <a:ext uri="{FF2B5EF4-FFF2-40B4-BE49-F238E27FC236}">
                <a16:creationId xmlns:a16="http://schemas.microsoft.com/office/drawing/2014/main" id="{D512F9AC-1A7A-4C50-A14E-FA5FAE1386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92760" y="1238250"/>
            <a:ext cx="3086100" cy="2190750"/>
          </a:xfrm>
          <a:prstGeom prst="rect">
            <a:avLst/>
          </a:prstGeom>
        </p:spPr>
      </p:pic>
      <p:pic>
        <p:nvPicPr>
          <p:cNvPr id="16" name="Graphic 10">
            <a:extLst>
              <a:ext uri="{FF2B5EF4-FFF2-40B4-BE49-F238E27FC236}">
                <a16:creationId xmlns:a16="http://schemas.microsoft.com/office/drawing/2014/main" id="{95C40A77-1801-4C30-9407-78D93E82DB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63694" y="1274941"/>
            <a:ext cx="2286000" cy="2562225"/>
          </a:xfrm>
          <a:prstGeom prst="rect">
            <a:avLst/>
          </a:prstGeom>
        </p:spPr>
      </p:pic>
      <p:grpSp>
        <p:nvGrpSpPr>
          <p:cNvPr id="17" name="Group 11">
            <a:extLst>
              <a:ext uri="{FF2B5EF4-FFF2-40B4-BE49-F238E27FC236}">
                <a16:creationId xmlns:a16="http://schemas.microsoft.com/office/drawing/2014/main" id="{48DDB10A-A4C4-4E9F-9997-3E8042660BCE}"/>
              </a:ext>
            </a:extLst>
          </p:cNvPr>
          <p:cNvGrpSpPr/>
          <p:nvPr/>
        </p:nvGrpSpPr>
        <p:grpSpPr>
          <a:xfrm>
            <a:off x="7276767" y="1461614"/>
            <a:ext cx="866775" cy="971550"/>
            <a:chOff x="7276767" y="1461614"/>
            <a:chExt cx="866775" cy="971550"/>
          </a:xfrm>
        </p:grpSpPr>
        <p:pic>
          <p:nvPicPr>
            <p:cNvPr id="18" name="Graphic 17">
              <a:extLst>
                <a:ext uri="{FF2B5EF4-FFF2-40B4-BE49-F238E27FC236}">
                  <a16:creationId xmlns:a16="http://schemas.microsoft.com/office/drawing/2014/main" id="{9E656E9D-DD43-4BCC-B9B0-A655190BE8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76767" y="1461614"/>
              <a:ext cx="866775" cy="971550"/>
            </a:xfrm>
            <a:prstGeom prst="rect">
              <a:avLst/>
            </a:prstGeom>
          </p:spPr>
        </p:pic>
        <p:pic>
          <p:nvPicPr>
            <p:cNvPr id="19" name="Graphic 18">
              <a:extLst>
                <a:ext uri="{FF2B5EF4-FFF2-40B4-BE49-F238E27FC236}">
                  <a16:creationId xmlns:a16="http://schemas.microsoft.com/office/drawing/2014/main" id="{46542C8B-DCF4-4C0A-8C2D-45C50356F23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V="1">
              <a:off x="7670584" y="1782284"/>
              <a:ext cx="361950" cy="421090"/>
            </a:xfrm>
            <a:prstGeom prst="rect">
              <a:avLst/>
            </a:prstGeom>
          </p:spPr>
        </p:pic>
      </p:grpSp>
      <p:grpSp>
        <p:nvGrpSpPr>
          <p:cNvPr id="20" name="Group 16">
            <a:extLst>
              <a:ext uri="{FF2B5EF4-FFF2-40B4-BE49-F238E27FC236}">
                <a16:creationId xmlns:a16="http://schemas.microsoft.com/office/drawing/2014/main" id="{2F55C608-1331-452B-B786-4E4096AFDF30}"/>
              </a:ext>
            </a:extLst>
          </p:cNvPr>
          <p:cNvGrpSpPr/>
          <p:nvPr/>
        </p:nvGrpSpPr>
        <p:grpSpPr>
          <a:xfrm>
            <a:off x="558883" y="1815472"/>
            <a:ext cx="971550" cy="866775"/>
            <a:chOff x="558883" y="1815472"/>
            <a:chExt cx="971550" cy="866775"/>
          </a:xfrm>
        </p:grpSpPr>
        <p:pic>
          <p:nvPicPr>
            <p:cNvPr id="21" name="Graphic 20">
              <a:extLst>
                <a:ext uri="{FF2B5EF4-FFF2-40B4-BE49-F238E27FC236}">
                  <a16:creationId xmlns:a16="http://schemas.microsoft.com/office/drawing/2014/main" id="{96EE44C2-036C-42EB-92A7-5044A1C8FC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7050084" flipV="1">
              <a:off x="611270" y="1763085"/>
              <a:ext cx="866775" cy="971550"/>
            </a:xfrm>
            <a:prstGeom prst="rect">
              <a:avLst/>
            </a:prstGeom>
          </p:spPr>
        </p:pic>
        <p:pic>
          <p:nvPicPr>
            <p:cNvPr id="22" name="Graphic 21">
              <a:extLst>
                <a:ext uri="{FF2B5EF4-FFF2-40B4-BE49-F238E27FC236}">
                  <a16:creationId xmlns:a16="http://schemas.microsoft.com/office/drawing/2014/main" id="{6EB5E801-DB58-4F43-9EC5-5ECAE4621E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1752" y="1927952"/>
              <a:ext cx="361950" cy="382994"/>
            </a:xfrm>
            <a:prstGeom prst="rect">
              <a:avLst/>
            </a:prstGeom>
          </p:spPr>
        </p:pic>
      </p:grpSp>
      <p:sp>
        <p:nvSpPr>
          <p:cNvPr id="23" name="TextBox 17">
            <a:extLst>
              <a:ext uri="{FF2B5EF4-FFF2-40B4-BE49-F238E27FC236}">
                <a16:creationId xmlns:a16="http://schemas.microsoft.com/office/drawing/2014/main" id="{178FF5BF-1D11-42B5-9116-84464F032140}"/>
              </a:ext>
            </a:extLst>
          </p:cNvPr>
          <p:cNvSpPr txBox="1"/>
          <p:nvPr/>
        </p:nvSpPr>
        <p:spPr>
          <a:xfrm>
            <a:off x="1637519" y="1808024"/>
            <a:ext cx="1866507" cy="830997"/>
          </a:xfrm>
          <a:prstGeom prst="rect">
            <a:avLst/>
          </a:prstGeom>
          <a:noFill/>
        </p:spPr>
        <p:txBody>
          <a:bodyPr wrap="square" rtlCol="0">
            <a:spAutoFit/>
          </a:bodyPr>
          <a:lstStyle/>
          <a:p>
            <a:pPr algn="ctr"/>
            <a:r>
              <a:rPr lang="en-US" sz="4800" b="1" dirty="0">
                <a:solidFill>
                  <a:schemeClr val="bg1"/>
                </a:solidFill>
              </a:rPr>
              <a:t>TRUE</a:t>
            </a:r>
          </a:p>
        </p:txBody>
      </p:sp>
      <p:sp>
        <p:nvSpPr>
          <p:cNvPr id="24" name="TextBox 18">
            <a:extLst>
              <a:ext uri="{FF2B5EF4-FFF2-40B4-BE49-F238E27FC236}">
                <a16:creationId xmlns:a16="http://schemas.microsoft.com/office/drawing/2014/main" id="{CEB13375-4918-4E40-B891-443CE556B406}"/>
              </a:ext>
            </a:extLst>
          </p:cNvPr>
          <p:cNvSpPr txBox="1"/>
          <p:nvPr/>
        </p:nvSpPr>
        <p:spPr>
          <a:xfrm>
            <a:off x="5773440" y="1984296"/>
            <a:ext cx="1866507" cy="830997"/>
          </a:xfrm>
          <a:prstGeom prst="rect">
            <a:avLst/>
          </a:prstGeom>
          <a:noFill/>
        </p:spPr>
        <p:txBody>
          <a:bodyPr wrap="square" rtlCol="0">
            <a:spAutoFit/>
          </a:bodyPr>
          <a:lstStyle/>
          <a:p>
            <a:pPr algn="ctr"/>
            <a:r>
              <a:rPr lang="en-US" sz="4800" b="1" dirty="0">
                <a:solidFill>
                  <a:schemeClr val="bg1"/>
                </a:solidFill>
              </a:rPr>
              <a:t>FALSE</a:t>
            </a:r>
          </a:p>
        </p:txBody>
      </p:sp>
      <p:sp>
        <p:nvSpPr>
          <p:cNvPr id="14" name="TextBox 13">
            <a:extLst>
              <a:ext uri="{FF2B5EF4-FFF2-40B4-BE49-F238E27FC236}">
                <a16:creationId xmlns:a16="http://schemas.microsoft.com/office/drawing/2014/main" id="{14DB26BB-9E46-5F45-867F-24F15A2B9E4A}"/>
              </a:ext>
            </a:extLst>
          </p:cNvPr>
          <p:cNvSpPr txBox="1"/>
          <p:nvPr/>
        </p:nvSpPr>
        <p:spPr>
          <a:xfrm rot="20340835">
            <a:off x="748870" y="1866181"/>
            <a:ext cx="8117840" cy="2400657"/>
          </a:xfrm>
          <a:prstGeom prst="rect">
            <a:avLst/>
          </a:prstGeom>
          <a:noFill/>
        </p:spPr>
        <p:txBody>
          <a:bodyPr wrap="square" rtlCol="0">
            <a:sp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172607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par>
                                <p:cTn id="19" presetID="53"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par>
                          <p:cTn id="24" fill="hold">
                            <p:stCondLst>
                              <p:cond delay="1000"/>
                            </p:stCondLst>
                            <p:childTnLst>
                              <p:par>
                                <p:cTn id="25" presetID="49" presetClass="entr" presetSubtype="0" decel="10000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 calcmode="lin" valueType="num">
                                      <p:cBhvr>
                                        <p:cTn id="29" dur="500" fill="hold"/>
                                        <p:tgtEl>
                                          <p:spTgt spid="23"/>
                                        </p:tgtEl>
                                        <p:attrNameLst>
                                          <p:attrName>style.rotation</p:attrName>
                                        </p:attrNameLst>
                                      </p:cBhvr>
                                      <p:tavLst>
                                        <p:tav tm="0">
                                          <p:val>
                                            <p:fltVal val="360"/>
                                          </p:val>
                                        </p:tav>
                                        <p:tav tm="100000">
                                          <p:val>
                                            <p:fltVal val="0"/>
                                          </p:val>
                                        </p:tav>
                                      </p:tavLst>
                                    </p:anim>
                                    <p:animEffect transition="in" filter="fade">
                                      <p:cBhvr>
                                        <p:cTn id="30" dur="500"/>
                                        <p:tgtEl>
                                          <p:spTgt spid="23"/>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 calcmode="lin" valueType="num">
                                      <p:cBhvr>
                                        <p:cTn id="35" dur="500" fill="hold"/>
                                        <p:tgtEl>
                                          <p:spTgt spid="24"/>
                                        </p:tgtEl>
                                        <p:attrNameLst>
                                          <p:attrName>style.rotation</p:attrName>
                                        </p:attrNameLst>
                                      </p:cBhvr>
                                      <p:tavLst>
                                        <p:tav tm="0">
                                          <p:val>
                                            <p:fltVal val="360"/>
                                          </p:val>
                                        </p:tav>
                                        <p:tav tm="100000">
                                          <p:val>
                                            <p:fltVal val="0"/>
                                          </p:val>
                                        </p:tav>
                                      </p:tavLst>
                                    </p:anim>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BBB0B-D6AE-4D90-A7A8-5D2DFF7797CE}"/>
              </a:ext>
            </a:extLst>
          </p:cNvPr>
          <p:cNvSpPr>
            <a:spLocks noGrp="1"/>
          </p:cNvSpPr>
          <p:nvPr>
            <p:ph type="title"/>
          </p:nvPr>
        </p:nvSpPr>
        <p:spPr/>
        <p:txBody>
          <a:bodyPr/>
          <a:lstStyle/>
          <a:p>
            <a:r>
              <a:rPr lang="en-US" dirty="0"/>
              <a:t>Digital Dangers</a:t>
            </a:r>
          </a:p>
        </p:txBody>
      </p:sp>
      <p:pic>
        <p:nvPicPr>
          <p:cNvPr id="4" name="Picture 3">
            <a:extLst>
              <a:ext uri="{FF2B5EF4-FFF2-40B4-BE49-F238E27FC236}">
                <a16:creationId xmlns:a16="http://schemas.microsoft.com/office/drawing/2014/main" id="{93C13E62-9F29-4E37-ADF5-E58ECECB803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880066"/>
            <a:ext cx="9144000" cy="5892209"/>
          </a:xfrm>
          <a:prstGeom prst="rect">
            <a:avLst/>
          </a:prstGeom>
        </p:spPr>
      </p:pic>
      <p:pic>
        <p:nvPicPr>
          <p:cNvPr id="6" name="Picture 5">
            <a:extLst>
              <a:ext uri="{FF2B5EF4-FFF2-40B4-BE49-F238E27FC236}">
                <a16:creationId xmlns:a16="http://schemas.microsoft.com/office/drawing/2014/main" id="{CF234DAA-DEB5-4459-ADC7-AF03DE4CD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9" y="880066"/>
            <a:ext cx="9121065" cy="5892209"/>
          </a:xfrm>
          <a:prstGeom prst="rect">
            <a:avLst/>
          </a:prstGeom>
        </p:spPr>
      </p:pic>
      <p:pic>
        <p:nvPicPr>
          <p:cNvPr id="8" name="Picture 7">
            <a:extLst>
              <a:ext uri="{FF2B5EF4-FFF2-40B4-BE49-F238E27FC236}">
                <a16:creationId xmlns:a16="http://schemas.microsoft.com/office/drawing/2014/main" id="{EF541801-E044-4BEB-BC5D-B924E713690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77" y="880066"/>
            <a:ext cx="9144000" cy="5892209"/>
          </a:xfrm>
          <a:prstGeom prst="rect">
            <a:avLst/>
          </a:prstGeom>
        </p:spPr>
      </p:pic>
      <p:pic>
        <p:nvPicPr>
          <p:cNvPr id="10" name="Picture 9">
            <a:extLst>
              <a:ext uri="{FF2B5EF4-FFF2-40B4-BE49-F238E27FC236}">
                <a16:creationId xmlns:a16="http://schemas.microsoft.com/office/drawing/2014/main" id="{770FFD2B-2A52-49C5-B986-CD4D246F6D6E}"/>
              </a:ext>
            </a:extLst>
          </p:cNvPr>
          <p:cNvPicPr>
            <a:picLocks noChangeAspect="1"/>
          </p:cNvPicPr>
          <p:nvPr/>
        </p:nvPicPr>
        <p:blipFill rotWithShape="1">
          <a:blip r:embed="rId6">
            <a:extLst>
              <a:ext uri="{28A0092B-C50C-407E-A947-70E740481C1C}">
                <a14:useLocalDpi xmlns:a14="http://schemas.microsoft.com/office/drawing/2010/main" val="0"/>
              </a:ext>
            </a:extLst>
          </a:blip>
          <a:srcRect t="228" b="228"/>
          <a:stretch/>
        </p:blipFill>
        <p:spPr>
          <a:xfrm>
            <a:off x="0" y="880066"/>
            <a:ext cx="9144000" cy="5892209"/>
          </a:xfrm>
          <a:prstGeom prst="rect">
            <a:avLst/>
          </a:prstGeom>
        </p:spPr>
      </p:pic>
      <p:pic>
        <p:nvPicPr>
          <p:cNvPr id="12" name="Picture 11">
            <a:extLst>
              <a:ext uri="{FF2B5EF4-FFF2-40B4-BE49-F238E27FC236}">
                <a16:creationId xmlns:a16="http://schemas.microsoft.com/office/drawing/2014/main" id="{23F2AD15-8EE6-4385-A464-F62AC7D3FBD6}"/>
              </a:ext>
            </a:extLst>
          </p:cNvPr>
          <p:cNvPicPr>
            <a:picLocks noChangeAspect="1"/>
          </p:cNvPicPr>
          <p:nvPr/>
        </p:nvPicPr>
        <p:blipFill rotWithShape="1">
          <a:blip r:embed="rId7">
            <a:extLst>
              <a:ext uri="{28A0092B-C50C-407E-A947-70E740481C1C}">
                <a14:useLocalDpi xmlns:a14="http://schemas.microsoft.com/office/drawing/2010/main" val="0"/>
              </a:ext>
            </a:extLst>
          </a:blip>
          <a:srcRect t="1695" b="1695"/>
          <a:stretch/>
        </p:blipFill>
        <p:spPr>
          <a:xfrm>
            <a:off x="0" y="880066"/>
            <a:ext cx="9144000" cy="5892209"/>
          </a:xfrm>
          <a:prstGeom prst="rect">
            <a:avLst/>
          </a:prstGeom>
        </p:spPr>
      </p:pic>
      <p:sp>
        <p:nvSpPr>
          <p:cNvPr id="9" name="TextBox 8">
            <a:extLst>
              <a:ext uri="{FF2B5EF4-FFF2-40B4-BE49-F238E27FC236}">
                <a16:creationId xmlns:a16="http://schemas.microsoft.com/office/drawing/2014/main" id="{E2D9D6DF-6C15-764E-8304-1D518BDEE7B1}"/>
              </a:ext>
            </a:extLst>
          </p:cNvPr>
          <p:cNvSpPr txBox="1"/>
          <p:nvPr/>
        </p:nvSpPr>
        <p:spPr>
          <a:xfrm rot="20340835">
            <a:off x="748870" y="1866181"/>
            <a:ext cx="8117840" cy="2400657"/>
          </a:xfrm>
          <a:prstGeom prst="rect">
            <a:avLst/>
          </a:prstGeom>
          <a:noFill/>
        </p:spPr>
        <p:txBody>
          <a:bodyPr wrap="square" rtlCol="0">
            <a:sp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345062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3000"/>
                            </p:stCondLst>
                            <p:childTnLst>
                              <p:par>
                                <p:cTn id="13" presetID="10" presetClass="entr" presetSubtype="0" fill="hold" nodeType="afterEffect">
                                  <p:stCondLst>
                                    <p:cond delay="2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500"/>
                            </p:stCondLst>
                            <p:childTnLst>
                              <p:par>
                                <p:cTn id="17" presetID="10" presetClass="entr" presetSubtype="0" fill="hold" nodeType="after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8000"/>
                            </p:stCondLst>
                            <p:childTnLst>
                              <p:par>
                                <p:cTn id="21" presetID="10" presetClass="entr" presetSubtype="0" fill="hold" nodeType="afterEffect">
                                  <p:stCondLst>
                                    <p:cond delay="2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F45C-4DAE-4E7D-96ED-8C9C63D66C5A}"/>
              </a:ext>
            </a:extLst>
          </p:cNvPr>
          <p:cNvSpPr>
            <a:spLocks noGrp="1"/>
          </p:cNvSpPr>
          <p:nvPr>
            <p:ph type="title"/>
          </p:nvPr>
        </p:nvSpPr>
        <p:spPr/>
        <p:txBody>
          <a:bodyPr/>
          <a:lstStyle/>
          <a:p>
            <a:r>
              <a:rPr lang="en-US" dirty="0"/>
              <a:t>Cyberbullying</a:t>
            </a:r>
          </a:p>
        </p:txBody>
      </p:sp>
      <p:pic>
        <p:nvPicPr>
          <p:cNvPr id="3" name="Picture 2">
            <a:extLst>
              <a:ext uri="{FF2B5EF4-FFF2-40B4-BE49-F238E27FC236}">
                <a16:creationId xmlns:a16="http://schemas.microsoft.com/office/drawing/2014/main" id="{BC4BF5EB-D701-41C2-8484-95473C75534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863058"/>
            <a:ext cx="9143999" cy="5904966"/>
          </a:xfrm>
          <a:prstGeom prst="rect">
            <a:avLst/>
          </a:prstGeom>
        </p:spPr>
      </p:pic>
      <p:pic>
        <p:nvPicPr>
          <p:cNvPr id="8" name="Picture 7">
            <a:extLst>
              <a:ext uri="{FF2B5EF4-FFF2-40B4-BE49-F238E27FC236}">
                <a16:creationId xmlns:a16="http://schemas.microsoft.com/office/drawing/2014/main" id="{D03F909E-63A4-412F-A45E-842501C4E1AC}"/>
              </a:ext>
            </a:extLst>
          </p:cNvPr>
          <p:cNvPicPr>
            <a:picLocks noChangeAspect="1"/>
          </p:cNvPicPr>
          <p:nvPr/>
        </p:nvPicPr>
        <p:blipFill rotWithShape="1">
          <a:blip r:embed="rId4">
            <a:extLst>
              <a:ext uri="{28A0092B-C50C-407E-A947-70E740481C1C}">
                <a14:useLocalDpi xmlns:a14="http://schemas.microsoft.com/office/drawing/2010/main" val="0"/>
              </a:ext>
            </a:extLst>
          </a:blip>
          <a:srcRect t="1531" b="1531"/>
          <a:stretch/>
        </p:blipFill>
        <p:spPr>
          <a:xfrm>
            <a:off x="0" y="863058"/>
            <a:ext cx="9144000" cy="5916124"/>
          </a:xfrm>
          <a:prstGeom prst="rect">
            <a:avLst/>
          </a:prstGeom>
        </p:spPr>
      </p:pic>
      <p:pic>
        <p:nvPicPr>
          <p:cNvPr id="10" name="Picture 9">
            <a:extLst>
              <a:ext uri="{FF2B5EF4-FFF2-40B4-BE49-F238E27FC236}">
                <a16:creationId xmlns:a16="http://schemas.microsoft.com/office/drawing/2014/main" id="{ED59284B-D3CC-44C4-B1B6-8E8551588B1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0" y="863058"/>
            <a:ext cx="9144000" cy="5916736"/>
          </a:xfrm>
          <a:prstGeom prst="rect">
            <a:avLst/>
          </a:prstGeom>
        </p:spPr>
      </p:pic>
      <p:pic>
        <p:nvPicPr>
          <p:cNvPr id="23" name="Picture 22">
            <a:extLst>
              <a:ext uri="{FF2B5EF4-FFF2-40B4-BE49-F238E27FC236}">
                <a16:creationId xmlns:a16="http://schemas.microsoft.com/office/drawing/2014/main" id="{3D17F210-CE62-431C-87B2-10E7932A2387}"/>
              </a:ext>
            </a:extLst>
          </p:cNvPr>
          <p:cNvPicPr>
            <a:picLocks noChangeAspect="1"/>
          </p:cNvPicPr>
          <p:nvPr/>
        </p:nvPicPr>
        <p:blipFill rotWithShape="1">
          <a:blip r:embed="rId6">
            <a:extLst>
              <a:ext uri="{28A0092B-C50C-407E-A947-70E740481C1C}">
                <a14:useLocalDpi xmlns:a14="http://schemas.microsoft.com/office/drawing/2010/main" val="0"/>
              </a:ext>
            </a:extLst>
          </a:blip>
          <a:srcRect t="5164" b="5164"/>
          <a:stretch/>
        </p:blipFill>
        <p:spPr>
          <a:xfrm>
            <a:off x="0" y="863058"/>
            <a:ext cx="9144000" cy="5916124"/>
          </a:xfrm>
          <a:prstGeom prst="rect">
            <a:avLst/>
          </a:prstGeom>
        </p:spPr>
      </p:pic>
      <p:sp>
        <p:nvSpPr>
          <p:cNvPr id="19" name="Rectangle 18">
            <a:extLst>
              <a:ext uri="{FF2B5EF4-FFF2-40B4-BE49-F238E27FC236}">
                <a16:creationId xmlns:a16="http://schemas.microsoft.com/office/drawing/2014/main" id="{77FCFD76-E88E-42C2-83ED-75D9DA782333}"/>
              </a:ext>
            </a:extLst>
          </p:cNvPr>
          <p:cNvSpPr/>
          <p:nvPr/>
        </p:nvSpPr>
        <p:spPr>
          <a:xfrm>
            <a:off x="2083700" y="5075145"/>
            <a:ext cx="6899815" cy="1174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0" rtlCol="0" anchor="ctr"/>
          <a:lstStyle/>
          <a:p>
            <a:r>
              <a:rPr lang="en-US" sz="2000" dirty="0">
                <a:solidFill>
                  <a:schemeClr val="bg1"/>
                </a:solidFill>
              </a:rPr>
              <a:t>Did you know </a:t>
            </a:r>
            <a:r>
              <a:rPr lang="en-US" sz="2000" b="1" dirty="0">
                <a:solidFill>
                  <a:schemeClr val="accent3"/>
                </a:solidFill>
              </a:rPr>
              <a:t>1 in 5 kids </a:t>
            </a:r>
            <a:r>
              <a:rPr lang="en-US" sz="2000" dirty="0">
                <a:solidFill>
                  <a:schemeClr val="bg1"/>
                </a:solidFill>
              </a:rPr>
              <a:t>has experienced </a:t>
            </a:r>
            <a:r>
              <a:rPr lang="en-US" sz="2000" b="1" dirty="0">
                <a:solidFill>
                  <a:schemeClr val="accent3"/>
                </a:solidFill>
              </a:rPr>
              <a:t>cyberbullying</a:t>
            </a:r>
            <a:r>
              <a:rPr lang="en-US" sz="2000" dirty="0">
                <a:solidFill>
                  <a:schemeClr val="bg1"/>
                </a:solidFill>
              </a:rPr>
              <a:t>? </a:t>
            </a:r>
          </a:p>
        </p:txBody>
      </p:sp>
      <p:pic>
        <p:nvPicPr>
          <p:cNvPr id="12" name="Graphic 85"/>
          <p:cNvPicPr>
            <a:picLocks noChangeAspect="1"/>
          </p:cNvPicPr>
          <p:nvPr/>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l="11928"/>
          <a:stretch/>
        </p:blipFill>
        <p:spPr>
          <a:xfrm>
            <a:off x="-35529" y="4566348"/>
            <a:ext cx="3048000" cy="2206987"/>
          </a:xfrm>
          <a:prstGeom prst="rect">
            <a:avLst/>
          </a:prstGeom>
        </p:spPr>
      </p:pic>
      <p:sp>
        <p:nvSpPr>
          <p:cNvPr id="11" name="Oval 10">
            <a:extLst>
              <a:ext uri="{FF2B5EF4-FFF2-40B4-BE49-F238E27FC236}">
                <a16:creationId xmlns:a16="http://schemas.microsoft.com/office/drawing/2014/main" id="{BC149881-7578-4D6E-9857-5DAD877A0281}"/>
              </a:ext>
            </a:extLst>
          </p:cNvPr>
          <p:cNvSpPr/>
          <p:nvPr/>
        </p:nvSpPr>
        <p:spPr>
          <a:xfrm>
            <a:off x="975824" y="5122256"/>
            <a:ext cx="983082" cy="9830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5">
            <a:extLst>
              <a:ext uri="{FF2B5EF4-FFF2-40B4-BE49-F238E27FC236}">
                <a16:creationId xmlns:a16="http://schemas.microsoft.com/office/drawing/2014/main" id="{38CA55CD-F23A-492D-9FC6-00AD0156F5E5}"/>
              </a:ext>
            </a:extLst>
          </p:cNvPr>
          <p:cNvSpPr>
            <a:spLocks noEditPoints="1"/>
          </p:cNvSpPr>
          <p:nvPr/>
        </p:nvSpPr>
        <p:spPr bwMode="auto">
          <a:xfrm>
            <a:off x="1301740" y="5324933"/>
            <a:ext cx="345199" cy="577728"/>
          </a:xfrm>
          <a:custGeom>
            <a:avLst/>
            <a:gdLst>
              <a:gd name="T0" fmla="*/ 69 w 137"/>
              <a:gd name="T1" fmla="*/ 0 h 232"/>
              <a:gd name="T2" fmla="*/ 1 w 137"/>
              <a:gd name="T3" fmla="*/ 49 h 232"/>
              <a:gd name="T4" fmla="*/ 10 w 137"/>
              <a:gd name="T5" fmla="*/ 64 h 232"/>
              <a:gd name="T6" fmla="*/ 25 w 137"/>
              <a:gd name="T7" fmla="*/ 55 h 232"/>
              <a:gd name="T8" fmla="*/ 69 w 137"/>
              <a:gd name="T9" fmla="*/ 24 h 232"/>
              <a:gd name="T10" fmla="*/ 100 w 137"/>
              <a:gd name="T11" fmla="*/ 35 h 232"/>
              <a:gd name="T12" fmla="*/ 113 w 137"/>
              <a:gd name="T13" fmla="*/ 60 h 232"/>
              <a:gd name="T14" fmla="*/ 107 w 137"/>
              <a:gd name="T15" fmla="*/ 84 h 232"/>
              <a:gd name="T16" fmla="*/ 90 w 137"/>
              <a:gd name="T17" fmla="*/ 97 h 232"/>
              <a:gd name="T18" fmla="*/ 67 w 137"/>
              <a:gd name="T19" fmla="*/ 122 h 232"/>
              <a:gd name="T20" fmla="*/ 57 w 137"/>
              <a:gd name="T21" fmla="*/ 172 h 232"/>
              <a:gd name="T22" fmla="*/ 69 w 137"/>
              <a:gd name="T23" fmla="*/ 185 h 232"/>
              <a:gd name="T24" fmla="*/ 81 w 137"/>
              <a:gd name="T25" fmla="*/ 172 h 232"/>
              <a:gd name="T26" fmla="*/ 88 w 137"/>
              <a:gd name="T27" fmla="*/ 133 h 232"/>
              <a:gd name="T28" fmla="*/ 104 w 137"/>
              <a:gd name="T29" fmla="*/ 117 h 232"/>
              <a:gd name="T30" fmla="*/ 126 w 137"/>
              <a:gd name="T31" fmla="*/ 98 h 232"/>
              <a:gd name="T32" fmla="*/ 137 w 137"/>
              <a:gd name="T33" fmla="*/ 60 h 232"/>
              <a:gd name="T34" fmla="*/ 115 w 137"/>
              <a:gd name="T35" fmla="*/ 16 h 232"/>
              <a:gd name="T36" fmla="*/ 69 w 137"/>
              <a:gd name="T37" fmla="*/ 0 h 232"/>
              <a:gd name="T38" fmla="*/ 69 w 137"/>
              <a:gd name="T39" fmla="*/ 200 h 232"/>
              <a:gd name="T40" fmla="*/ 53 w 137"/>
              <a:gd name="T41" fmla="*/ 216 h 232"/>
              <a:gd name="T42" fmla="*/ 69 w 137"/>
              <a:gd name="T43" fmla="*/ 232 h 232"/>
              <a:gd name="T44" fmla="*/ 85 w 137"/>
              <a:gd name="T45" fmla="*/ 216 h 232"/>
              <a:gd name="T46" fmla="*/ 69 w 137"/>
              <a:gd name="T47" fmla="*/ 20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232">
                <a:moveTo>
                  <a:pt x="69" y="0"/>
                </a:moveTo>
                <a:cubicBezTo>
                  <a:pt x="35" y="0"/>
                  <a:pt x="8" y="22"/>
                  <a:pt x="1" y="49"/>
                </a:cubicBezTo>
                <a:cubicBezTo>
                  <a:pt x="0" y="55"/>
                  <a:pt x="4" y="62"/>
                  <a:pt x="10" y="64"/>
                </a:cubicBezTo>
                <a:cubicBezTo>
                  <a:pt x="16" y="65"/>
                  <a:pt x="23" y="61"/>
                  <a:pt x="25" y="55"/>
                </a:cubicBezTo>
                <a:cubicBezTo>
                  <a:pt x="28" y="40"/>
                  <a:pt x="46" y="24"/>
                  <a:pt x="69" y="24"/>
                </a:cubicBezTo>
                <a:cubicBezTo>
                  <a:pt x="80" y="24"/>
                  <a:pt x="92" y="28"/>
                  <a:pt x="100" y="35"/>
                </a:cubicBezTo>
                <a:cubicBezTo>
                  <a:pt x="108" y="41"/>
                  <a:pt x="113" y="50"/>
                  <a:pt x="113" y="60"/>
                </a:cubicBezTo>
                <a:cubicBezTo>
                  <a:pt x="113" y="73"/>
                  <a:pt x="110" y="79"/>
                  <a:pt x="107" y="84"/>
                </a:cubicBezTo>
                <a:cubicBezTo>
                  <a:pt x="103" y="88"/>
                  <a:pt x="97" y="92"/>
                  <a:pt x="90" y="97"/>
                </a:cubicBezTo>
                <a:cubicBezTo>
                  <a:pt x="82" y="102"/>
                  <a:pt x="74" y="110"/>
                  <a:pt x="67" y="122"/>
                </a:cubicBezTo>
                <a:cubicBezTo>
                  <a:pt x="61" y="134"/>
                  <a:pt x="57" y="150"/>
                  <a:pt x="57" y="172"/>
                </a:cubicBezTo>
                <a:cubicBezTo>
                  <a:pt x="56" y="179"/>
                  <a:pt x="62" y="185"/>
                  <a:pt x="69" y="185"/>
                </a:cubicBezTo>
                <a:cubicBezTo>
                  <a:pt x="76" y="185"/>
                  <a:pt x="82" y="179"/>
                  <a:pt x="81" y="172"/>
                </a:cubicBezTo>
                <a:cubicBezTo>
                  <a:pt x="81" y="152"/>
                  <a:pt x="84" y="141"/>
                  <a:pt x="88" y="133"/>
                </a:cubicBezTo>
                <a:cubicBezTo>
                  <a:pt x="92" y="126"/>
                  <a:pt x="97" y="121"/>
                  <a:pt x="104" y="117"/>
                </a:cubicBezTo>
                <a:cubicBezTo>
                  <a:pt x="111" y="112"/>
                  <a:pt x="119" y="107"/>
                  <a:pt x="126" y="98"/>
                </a:cubicBezTo>
                <a:cubicBezTo>
                  <a:pt x="133" y="89"/>
                  <a:pt x="137" y="77"/>
                  <a:pt x="137" y="60"/>
                </a:cubicBezTo>
                <a:cubicBezTo>
                  <a:pt x="137" y="42"/>
                  <a:pt x="128" y="26"/>
                  <a:pt x="115" y="16"/>
                </a:cubicBezTo>
                <a:cubicBezTo>
                  <a:pt x="102" y="6"/>
                  <a:pt x="86" y="0"/>
                  <a:pt x="69" y="0"/>
                </a:cubicBezTo>
                <a:close/>
                <a:moveTo>
                  <a:pt x="69" y="200"/>
                </a:moveTo>
                <a:cubicBezTo>
                  <a:pt x="60" y="200"/>
                  <a:pt x="53" y="207"/>
                  <a:pt x="53" y="216"/>
                </a:cubicBezTo>
                <a:cubicBezTo>
                  <a:pt x="53" y="225"/>
                  <a:pt x="60" y="232"/>
                  <a:pt x="69" y="232"/>
                </a:cubicBezTo>
                <a:cubicBezTo>
                  <a:pt x="78" y="232"/>
                  <a:pt x="85" y="225"/>
                  <a:pt x="85" y="216"/>
                </a:cubicBezTo>
                <a:cubicBezTo>
                  <a:pt x="85" y="207"/>
                  <a:pt x="78" y="200"/>
                  <a:pt x="69" y="2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TextBox 13">
            <a:extLst>
              <a:ext uri="{FF2B5EF4-FFF2-40B4-BE49-F238E27FC236}">
                <a16:creationId xmlns:a16="http://schemas.microsoft.com/office/drawing/2014/main" id="{25DB4FAD-B686-F042-95CE-CFC80DCF3B4F}"/>
              </a:ext>
            </a:extLst>
          </p:cNvPr>
          <p:cNvSpPr txBox="1"/>
          <p:nvPr/>
        </p:nvSpPr>
        <p:spPr>
          <a:xfrm rot="20340835">
            <a:off x="748870" y="1866181"/>
            <a:ext cx="8117840" cy="2400657"/>
          </a:xfrm>
          <a:prstGeom prst="rect">
            <a:avLst/>
          </a:prstGeom>
          <a:noFill/>
        </p:spPr>
        <p:txBody>
          <a:bodyPr wrap="square" rtlCol="0">
            <a:sp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269646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0" presetClass="entr" presetSubtype="0" fill="hold" nodeType="afterEffect">
                                  <p:stCondLst>
                                    <p:cond delay="2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3000"/>
                            </p:stCondLst>
                            <p:childTnLst>
                              <p:par>
                                <p:cTn id="19" presetID="10" presetClass="entr" presetSubtype="0" fill="hold" nodeType="afterEffect">
                                  <p:stCondLst>
                                    <p:cond delay="2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500"/>
                            </p:stCondLst>
                            <p:childTnLst>
                              <p:par>
                                <p:cTn id="23" presetID="10" presetClass="entr" presetSubtype="0" fill="hold" nodeType="afterEffect">
                                  <p:stCondLst>
                                    <p:cond delay="20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C6E56-009C-424D-8185-6B207AB19652}"/>
              </a:ext>
            </a:extLst>
          </p:cNvPr>
          <p:cNvSpPr>
            <a:spLocks noGrp="1"/>
          </p:cNvSpPr>
          <p:nvPr>
            <p:ph type="title"/>
          </p:nvPr>
        </p:nvSpPr>
        <p:spPr/>
        <p:txBody>
          <a:bodyPr/>
          <a:lstStyle/>
          <a:p>
            <a:r>
              <a:rPr lang="en-US" dirty="0"/>
              <a:t>Reporting</a:t>
            </a:r>
          </a:p>
        </p:txBody>
      </p:sp>
      <p:pic>
        <p:nvPicPr>
          <p:cNvPr id="3" name="Picture 2">
            <a:extLst>
              <a:ext uri="{FF2B5EF4-FFF2-40B4-BE49-F238E27FC236}">
                <a16:creationId xmlns:a16="http://schemas.microsoft.com/office/drawing/2014/main" id="{23726168-06AB-46A3-AB9B-296E3B00E94D}"/>
              </a:ext>
            </a:extLst>
          </p:cNvPr>
          <p:cNvPicPr>
            <a:picLocks noChangeAspect="1"/>
          </p:cNvPicPr>
          <p:nvPr/>
        </p:nvPicPr>
        <p:blipFill rotWithShape="1">
          <a:blip r:embed="rId3">
            <a:extLst>
              <a:ext uri="{28A0092B-C50C-407E-A947-70E740481C1C}">
                <a14:useLocalDpi xmlns:a14="http://schemas.microsoft.com/office/drawing/2010/main" val="0"/>
              </a:ext>
            </a:extLst>
          </a:blip>
          <a:srcRect t="1591" b="1591"/>
          <a:stretch/>
        </p:blipFill>
        <p:spPr>
          <a:xfrm>
            <a:off x="0" y="875758"/>
            <a:ext cx="9143999" cy="5904966"/>
          </a:xfrm>
          <a:prstGeom prst="rect">
            <a:avLst/>
          </a:prstGeom>
        </p:spPr>
      </p:pic>
      <p:pic>
        <p:nvPicPr>
          <p:cNvPr id="4" name="Picture 3">
            <a:extLst>
              <a:ext uri="{FF2B5EF4-FFF2-40B4-BE49-F238E27FC236}">
                <a16:creationId xmlns:a16="http://schemas.microsoft.com/office/drawing/2014/main" id="{98EBD9B3-18A7-4E2B-81DF-686D99119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75758"/>
            <a:ext cx="9143999" cy="5882639"/>
          </a:xfrm>
          <a:prstGeom prst="rect">
            <a:avLst/>
          </a:prstGeom>
        </p:spPr>
      </p:pic>
      <p:pic>
        <p:nvPicPr>
          <p:cNvPr id="5" name="Picture 4">
            <a:extLst>
              <a:ext uri="{FF2B5EF4-FFF2-40B4-BE49-F238E27FC236}">
                <a16:creationId xmlns:a16="http://schemas.microsoft.com/office/drawing/2014/main" id="{81A7D1A0-5F34-489D-AAF2-A1E371AA534C}"/>
              </a:ext>
            </a:extLst>
          </p:cNvPr>
          <p:cNvPicPr>
            <a:picLocks noChangeAspect="1"/>
          </p:cNvPicPr>
          <p:nvPr/>
        </p:nvPicPr>
        <p:blipFill rotWithShape="1">
          <a:blip r:embed="rId5">
            <a:extLst>
              <a:ext uri="{28A0092B-C50C-407E-A947-70E740481C1C}">
                <a14:useLocalDpi xmlns:a14="http://schemas.microsoft.com/office/drawing/2010/main" val="0"/>
              </a:ext>
            </a:extLst>
          </a:blip>
          <a:srcRect t="2685" b="2685"/>
          <a:stretch/>
        </p:blipFill>
        <p:spPr>
          <a:xfrm>
            <a:off x="0" y="875758"/>
            <a:ext cx="9144000" cy="5904966"/>
          </a:xfrm>
          <a:prstGeom prst="rect">
            <a:avLst/>
          </a:prstGeom>
        </p:spPr>
      </p:pic>
      <p:pic>
        <p:nvPicPr>
          <p:cNvPr id="6" name="Picture 5">
            <a:extLst>
              <a:ext uri="{FF2B5EF4-FFF2-40B4-BE49-F238E27FC236}">
                <a16:creationId xmlns:a16="http://schemas.microsoft.com/office/drawing/2014/main" id="{20A29A27-35A7-4C80-A552-0A6AA76734ED}"/>
              </a:ext>
            </a:extLst>
          </p:cNvPr>
          <p:cNvPicPr>
            <a:picLocks noChangeAspect="1"/>
          </p:cNvPicPr>
          <p:nvPr/>
        </p:nvPicPr>
        <p:blipFill rotWithShape="1">
          <a:blip r:embed="rId6">
            <a:extLst>
              <a:ext uri="{28A0092B-C50C-407E-A947-70E740481C1C}">
                <a14:useLocalDpi xmlns:a14="http://schemas.microsoft.com/office/drawing/2010/main" val="0"/>
              </a:ext>
            </a:extLst>
          </a:blip>
          <a:srcRect t="1567" b="1567"/>
          <a:stretch/>
        </p:blipFill>
        <p:spPr>
          <a:xfrm>
            <a:off x="0" y="875758"/>
            <a:ext cx="9144000" cy="5904966"/>
          </a:xfrm>
          <a:prstGeom prst="rect">
            <a:avLst/>
          </a:prstGeom>
        </p:spPr>
      </p:pic>
      <p:pic>
        <p:nvPicPr>
          <p:cNvPr id="7" name="Picture 6">
            <a:extLst>
              <a:ext uri="{FF2B5EF4-FFF2-40B4-BE49-F238E27FC236}">
                <a16:creationId xmlns:a16="http://schemas.microsoft.com/office/drawing/2014/main" id="{C120CC72-1613-452F-A7E7-0DB2273A0272}"/>
              </a:ext>
            </a:extLst>
          </p:cNvPr>
          <p:cNvPicPr>
            <a:picLocks noChangeAspect="1"/>
          </p:cNvPicPr>
          <p:nvPr/>
        </p:nvPicPr>
        <p:blipFill rotWithShape="1">
          <a:blip r:embed="rId7">
            <a:extLst>
              <a:ext uri="{28A0092B-C50C-407E-A947-70E740481C1C}">
                <a14:useLocalDpi xmlns:a14="http://schemas.microsoft.com/office/drawing/2010/main" val="0"/>
              </a:ext>
            </a:extLst>
          </a:blip>
          <a:srcRect t="1572" b="1572"/>
          <a:stretch/>
        </p:blipFill>
        <p:spPr>
          <a:xfrm>
            <a:off x="0" y="875758"/>
            <a:ext cx="9144000" cy="5904966"/>
          </a:xfrm>
          <a:prstGeom prst="rect">
            <a:avLst/>
          </a:prstGeom>
        </p:spPr>
      </p:pic>
      <p:sp>
        <p:nvSpPr>
          <p:cNvPr id="8" name="TextBox 7">
            <a:extLst>
              <a:ext uri="{FF2B5EF4-FFF2-40B4-BE49-F238E27FC236}">
                <a16:creationId xmlns:a16="http://schemas.microsoft.com/office/drawing/2014/main" id="{C4D356F4-50ED-7D45-A57F-287DE4331ECA}"/>
              </a:ext>
            </a:extLst>
          </p:cNvPr>
          <p:cNvSpPr txBox="1"/>
          <p:nvPr/>
        </p:nvSpPr>
        <p:spPr>
          <a:xfrm rot="20340835">
            <a:off x="748870" y="1866181"/>
            <a:ext cx="8117840" cy="2400657"/>
          </a:xfrm>
          <a:prstGeom prst="rect">
            <a:avLst/>
          </a:prstGeom>
          <a:noFill/>
        </p:spPr>
        <p:txBody>
          <a:bodyPr wrap="square" rtlCol="0">
            <a:spAutoFit/>
          </a:bodyPr>
          <a:lstStyle/>
          <a:p>
            <a:r>
              <a:rPr lang="en-US" sz="15000" dirty="0">
                <a:solidFill>
                  <a:schemeClr val="bg1">
                    <a:lumMod val="50000"/>
                    <a:alpha val="50000"/>
                  </a:schemeClr>
                </a:solidFill>
              </a:rPr>
              <a:t>SAMPLE</a:t>
            </a:r>
          </a:p>
        </p:txBody>
      </p:sp>
    </p:spTree>
    <p:extLst>
      <p:ext uri="{BB962C8B-B14F-4D97-AF65-F5344CB8AC3E}">
        <p14:creationId xmlns:p14="http://schemas.microsoft.com/office/powerpoint/2010/main" val="83708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000"/>
                            </p:stCondLst>
                            <p:childTnLst>
                              <p:par>
                                <p:cTn id="13" presetID="10" presetClass="entr" presetSubtype="0" fill="hold" nodeType="afterEffect">
                                  <p:stCondLst>
                                    <p:cond delay="2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500"/>
                            </p:stCondLst>
                            <p:childTnLst>
                              <p:par>
                                <p:cTn id="17" presetID="10" presetClass="entr" presetSubtype="0" fill="hold" nodeType="afterEffect">
                                  <p:stCondLst>
                                    <p:cond delay="2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8000"/>
                            </p:stCondLst>
                            <p:childTnLst>
                              <p:par>
                                <p:cTn id="21" presetID="10" presetClass="entr" presetSubtype="0" fill="hold" nodeType="afterEffect">
                                  <p:stCondLst>
                                    <p:cond delay="2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35">
      <a:dk1>
        <a:sysClr val="windowText" lastClr="000000"/>
      </a:dk1>
      <a:lt1>
        <a:sysClr val="window" lastClr="FFFFFF"/>
      </a:lt1>
      <a:dk2>
        <a:srgbClr val="3E3B43"/>
      </a:dk2>
      <a:lt2>
        <a:srgbClr val="E7E6E6"/>
      </a:lt2>
      <a:accent1>
        <a:srgbClr val="1A4A89"/>
      </a:accent1>
      <a:accent2>
        <a:srgbClr val="D72B27"/>
      </a:accent2>
      <a:accent3>
        <a:srgbClr val="FFC428"/>
      </a:accent3>
      <a:accent4>
        <a:srgbClr val="3DB111"/>
      </a:accent4>
      <a:accent5>
        <a:srgbClr val="0178DC"/>
      </a:accent5>
      <a:accent6>
        <a:srgbClr val="8D4AFF"/>
      </a:accent6>
      <a:hlink>
        <a:srgbClr val="0563C1"/>
      </a:hlink>
      <a:folHlink>
        <a:srgbClr val="954F72"/>
      </a:folHlink>
    </a:clrScheme>
    <a:fontScheme name="Custom 116">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7863</TotalTime>
  <Words>2738</Words>
  <Application>Microsoft Macintosh PowerPoint</Application>
  <PresentationFormat>On-screen Show (4:3)</PresentationFormat>
  <Paragraphs>386</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 Safe Place to Fall</vt:lpstr>
      <vt:lpstr>AppleSymbols</vt:lpstr>
      <vt:lpstr>Arial</vt:lpstr>
      <vt:lpstr>Calibri</vt:lpstr>
      <vt:lpstr>Century Gothic</vt:lpstr>
      <vt:lpstr>Office Theme</vt:lpstr>
      <vt:lpstr>PowerPoint Presentation</vt:lpstr>
      <vt:lpstr>Safety Check</vt:lpstr>
      <vt:lpstr>Safety Rules Review</vt:lpstr>
      <vt:lpstr>Being an Upstander</vt:lpstr>
      <vt:lpstr>Are you a Bully?</vt:lpstr>
      <vt:lpstr>Safety Check</vt:lpstr>
      <vt:lpstr>Digital Dangers</vt:lpstr>
      <vt:lpstr>Cyberbullying</vt:lpstr>
      <vt:lpstr>Reporting</vt:lpstr>
      <vt:lpstr>Inappropriate Images</vt:lpstr>
      <vt:lpstr>Digital Safety </vt:lpstr>
      <vt:lpstr>Digital Red Flags</vt:lpstr>
      <vt:lpstr>Essential Review</vt:lpstr>
      <vt:lpstr>Safety Rules Review</vt:lpstr>
      <vt:lpstr>Things for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SGDeveloper 3</dc:creator>
  <cp:lastModifiedBy>Stacy Pendarvis</cp:lastModifiedBy>
  <cp:revision>867</cp:revision>
  <dcterms:created xsi:type="dcterms:W3CDTF">2017-05-30T18:56:18Z</dcterms:created>
  <dcterms:modified xsi:type="dcterms:W3CDTF">2019-09-03T13:45:11Z</dcterms:modified>
</cp:coreProperties>
</file>