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37" r:id="rId3"/>
    <p:sldId id="338" r:id="rId4"/>
    <p:sldId id="355" r:id="rId5"/>
    <p:sldId id="312" r:id="rId6"/>
    <p:sldId id="311" r:id="rId7"/>
    <p:sldId id="313" r:id="rId8"/>
    <p:sldId id="314" r:id="rId9"/>
    <p:sldId id="315" r:id="rId10"/>
    <p:sldId id="316" r:id="rId11"/>
    <p:sldId id="317" r:id="rId12"/>
    <p:sldId id="339" r:id="rId13"/>
    <p:sldId id="352" r:id="rId14"/>
    <p:sldId id="353" r:id="rId15"/>
    <p:sldId id="354" r:id="rId16"/>
    <p:sldId id="373"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20B4E-2D48-4E1B-8919-225F071A8349}" v="1" dt="2024-01-09T15:44:4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en, Stefan L" userId="70681bcc-6c4d-4b02-9537-5604dc961626" providerId="ADAL" clId="{C6520B4E-2D48-4E1B-8919-225F071A8349}"/>
    <pc:docChg chg="addSld delSld modSld">
      <pc:chgData name="Cohen, Stefan L" userId="70681bcc-6c4d-4b02-9537-5604dc961626" providerId="ADAL" clId="{C6520B4E-2D48-4E1B-8919-225F071A8349}" dt="2024-01-09T15:45:43.081" v="8"/>
      <pc:docMkLst>
        <pc:docMk/>
      </pc:docMkLst>
      <pc:sldChg chg="modSp mod">
        <pc:chgData name="Cohen, Stefan L" userId="70681bcc-6c4d-4b02-9537-5604dc961626" providerId="ADAL" clId="{C6520B4E-2D48-4E1B-8919-225F071A8349}" dt="2024-01-09T15:45:43.081" v="8"/>
        <pc:sldMkLst>
          <pc:docMk/>
          <pc:sldMk cId="1366257154" sldId="355"/>
        </pc:sldMkLst>
        <pc:spChg chg="mod">
          <ac:chgData name="Cohen, Stefan L" userId="70681bcc-6c4d-4b02-9537-5604dc961626" providerId="ADAL" clId="{C6520B4E-2D48-4E1B-8919-225F071A8349}" dt="2024-01-09T15:45:43.081" v="8"/>
          <ac:spMkLst>
            <pc:docMk/>
            <pc:sldMk cId="1366257154" sldId="355"/>
            <ac:spMk id="3" creationId="{9A557D5C-A0A9-F10C-0EB4-50339BD6B61C}"/>
          </ac:spMkLst>
        </pc:spChg>
        <pc:spChg chg="mod">
          <ac:chgData name="Cohen, Stefan L" userId="70681bcc-6c4d-4b02-9537-5604dc961626" providerId="ADAL" clId="{C6520B4E-2D48-4E1B-8919-225F071A8349}" dt="2024-01-09T15:45:26.869" v="7" actId="1076"/>
          <ac:spMkLst>
            <pc:docMk/>
            <pc:sldMk cId="1366257154" sldId="355"/>
            <ac:spMk id="4" creationId="{1A3B4E3B-CADA-AA4E-5F63-757986361F64}"/>
          </ac:spMkLst>
        </pc:spChg>
      </pc:sldChg>
      <pc:sldChg chg="add del">
        <pc:chgData name="Cohen, Stefan L" userId="70681bcc-6c4d-4b02-9537-5604dc961626" providerId="ADAL" clId="{C6520B4E-2D48-4E1B-8919-225F071A8349}" dt="2024-01-09T15:44:49.741" v="1"/>
        <pc:sldMkLst>
          <pc:docMk/>
          <pc:sldMk cId="1745573998" sldId="373"/>
        </pc:sldMkLst>
      </pc:sldChg>
      <pc:sldMasterChg chg="delSldLayout">
        <pc:chgData name="Cohen, Stefan L" userId="70681bcc-6c4d-4b02-9537-5604dc961626" providerId="ADAL" clId="{C6520B4E-2D48-4E1B-8919-225F071A8349}" dt="2024-01-09T15:44:47.158" v="0" actId="47"/>
        <pc:sldMasterMkLst>
          <pc:docMk/>
          <pc:sldMasterMk cId="3668069290" sldId="2147483674"/>
        </pc:sldMasterMkLst>
        <pc:sldLayoutChg chg="del">
          <pc:chgData name="Cohen, Stefan L" userId="70681bcc-6c4d-4b02-9537-5604dc961626" providerId="ADAL" clId="{C6520B4E-2D48-4E1B-8919-225F071A8349}" dt="2024-01-09T15:44:47.158" v="0" actId="47"/>
          <pc:sldLayoutMkLst>
            <pc:docMk/>
            <pc:sldMasterMk cId="3668069290" sldId="2147483674"/>
            <pc:sldLayoutMk cId="3926404077"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E6E12-AB07-4859-95EA-A4A04A0E4DD5}"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42CF3-66D6-4206-9D14-B5C9BF581A38}" type="slidenum">
              <a:rPr lang="en-US" smtClean="0"/>
              <a:t>‹#›</a:t>
            </a:fld>
            <a:endParaRPr lang="en-US"/>
          </a:p>
        </p:txBody>
      </p:sp>
    </p:spTree>
    <p:extLst>
      <p:ext uri="{BB962C8B-B14F-4D97-AF65-F5344CB8AC3E}">
        <p14:creationId xmlns:p14="http://schemas.microsoft.com/office/powerpoint/2010/main" val="331017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Launch Poll #2</a:t>
            </a:r>
          </a:p>
        </p:txBody>
      </p:sp>
    </p:spTree>
    <p:extLst>
      <p:ext uri="{BB962C8B-B14F-4D97-AF65-F5344CB8AC3E}">
        <p14:creationId xmlns:p14="http://schemas.microsoft.com/office/powerpoint/2010/main" val="206001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Launch Poll #3</a:t>
            </a:r>
          </a:p>
        </p:txBody>
      </p:sp>
    </p:spTree>
    <p:extLst>
      <p:ext uri="{BB962C8B-B14F-4D97-AF65-F5344CB8AC3E}">
        <p14:creationId xmlns:p14="http://schemas.microsoft.com/office/powerpoint/2010/main" val="174581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lnSpc>
                <a:spcPct val="100000"/>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100000"/>
              </a:lnSpc>
              <a:spcBef>
                <a:spcPts val="480"/>
              </a:spcBef>
              <a:spcAft>
                <a:spcPts val="0"/>
              </a:spcAft>
              <a:buClr>
                <a:schemeClr val="dk1"/>
              </a:buClr>
              <a:buSzPts val="1800"/>
              <a:buChar char="–"/>
              <a:defRPr sz="2400"/>
            </a:lvl4pPr>
            <a:lvl5pPr marL="3047924" lvl="4" indent="-457189" algn="l" rtl="0">
              <a:lnSpc>
                <a:spcPct val="100000"/>
              </a:lnSpc>
              <a:spcBef>
                <a:spcPts val="480"/>
              </a:spcBef>
              <a:spcAft>
                <a:spcPts val="0"/>
              </a:spcAft>
              <a:buClr>
                <a:schemeClr val="dk1"/>
              </a:buClr>
              <a:buSzPts val="1800"/>
              <a:buChar char="»"/>
              <a:defRPr sz="2400"/>
            </a:lvl5pPr>
            <a:lvl6pPr marL="3657509" lvl="5" indent="-457189" algn="l" rtl="0">
              <a:lnSpc>
                <a:spcPct val="100000"/>
              </a:lnSpc>
              <a:spcBef>
                <a:spcPts val="480"/>
              </a:spcBef>
              <a:spcAft>
                <a:spcPts val="0"/>
              </a:spcAft>
              <a:buClr>
                <a:schemeClr val="dk1"/>
              </a:buClr>
              <a:buSzPts val="1800"/>
              <a:buChar char="•"/>
              <a:defRPr sz="2400"/>
            </a:lvl6pPr>
            <a:lvl7pPr marL="4267093" lvl="6" indent="-457189" algn="l" rtl="0">
              <a:lnSpc>
                <a:spcPct val="100000"/>
              </a:lnSpc>
              <a:spcBef>
                <a:spcPts val="480"/>
              </a:spcBef>
              <a:spcAft>
                <a:spcPts val="0"/>
              </a:spcAft>
              <a:buClr>
                <a:schemeClr val="dk1"/>
              </a:buClr>
              <a:buSzPts val="1800"/>
              <a:buChar char="•"/>
              <a:defRPr sz="2400"/>
            </a:lvl7pPr>
            <a:lvl8pPr marL="4876678" lvl="7" indent="-457189" algn="l" rtl="0">
              <a:lnSpc>
                <a:spcPct val="100000"/>
              </a:lnSpc>
              <a:spcBef>
                <a:spcPts val="480"/>
              </a:spcBef>
              <a:spcAft>
                <a:spcPts val="0"/>
              </a:spcAft>
              <a:buClr>
                <a:schemeClr val="dk1"/>
              </a:buClr>
              <a:buSzPts val="1800"/>
              <a:buChar char="•"/>
              <a:defRPr sz="2400"/>
            </a:lvl8pPr>
            <a:lvl9pPr marL="5486263" lvl="8" indent="-457189" algn="l" rtl="0">
              <a:lnSpc>
                <a:spcPct val="100000"/>
              </a:lnSpc>
              <a:spcBef>
                <a:spcPts val="480"/>
              </a:spcBef>
              <a:spcAft>
                <a:spcPts val="0"/>
              </a:spcAft>
              <a:buClr>
                <a:schemeClr val="dk1"/>
              </a:buClr>
              <a:buSzPts val="1800"/>
              <a:buChar char="•"/>
              <a:defRPr sz="2400"/>
            </a:lvl9pPr>
          </a:lstStyle>
          <a:p>
            <a:endParaRPr/>
          </a:p>
        </p:txBody>
      </p:sp>
      <p:sp>
        <p:nvSpPr>
          <p:cNvPr id="57" name="Google Shape;57;p14"/>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lnSpc>
                <a:spcPct val="100000"/>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100000"/>
              </a:lnSpc>
              <a:spcBef>
                <a:spcPts val="480"/>
              </a:spcBef>
              <a:spcAft>
                <a:spcPts val="0"/>
              </a:spcAft>
              <a:buClr>
                <a:schemeClr val="dk1"/>
              </a:buClr>
              <a:buSzPts val="1800"/>
              <a:buChar char="–"/>
              <a:defRPr sz="2400"/>
            </a:lvl4pPr>
            <a:lvl5pPr marL="3047924" lvl="4" indent="-457189" algn="l" rtl="0">
              <a:lnSpc>
                <a:spcPct val="100000"/>
              </a:lnSpc>
              <a:spcBef>
                <a:spcPts val="480"/>
              </a:spcBef>
              <a:spcAft>
                <a:spcPts val="0"/>
              </a:spcAft>
              <a:buClr>
                <a:schemeClr val="dk1"/>
              </a:buClr>
              <a:buSzPts val="1800"/>
              <a:buChar char="»"/>
              <a:defRPr sz="2400"/>
            </a:lvl5pPr>
            <a:lvl6pPr marL="3657509" lvl="5" indent="-457189" algn="l" rtl="0">
              <a:lnSpc>
                <a:spcPct val="100000"/>
              </a:lnSpc>
              <a:spcBef>
                <a:spcPts val="480"/>
              </a:spcBef>
              <a:spcAft>
                <a:spcPts val="0"/>
              </a:spcAft>
              <a:buClr>
                <a:schemeClr val="dk1"/>
              </a:buClr>
              <a:buSzPts val="1800"/>
              <a:buChar char="•"/>
              <a:defRPr sz="2400"/>
            </a:lvl6pPr>
            <a:lvl7pPr marL="4267093" lvl="6" indent="-457189" algn="l" rtl="0">
              <a:lnSpc>
                <a:spcPct val="100000"/>
              </a:lnSpc>
              <a:spcBef>
                <a:spcPts val="480"/>
              </a:spcBef>
              <a:spcAft>
                <a:spcPts val="0"/>
              </a:spcAft>
              <a:buClr>
                <a:schemeClr val="dk1"/>
              </a:buClr>
              <a:buSzPts val="1800"/>
              <a:buChar char="•"/>
              <a:defRPr sz="2400"/>
            </a:lvl7pPr>
            <a:lvl8pPr marL="4876678" lvl="7" indent="-457189" algn="l" rtl="0">
              <a:lnSpc>
                <a:spcPct val="100000"/>
              </a:lnSpc>
              <a:spcBef>
                <a:spcPts val="480"/>
              </a:spcBef>
              <a:spcAft>
                <a:spcPts val="0"/>
              </a:spcAft>
              <a:buClr>
                <a:schemeClr val="dk1"/>
              </a:buClr>
              <a:buSzPts val="1800"/>
              <a:buChar char="•"/>
              <a:defRPr sz="2400"/>
            </a:lvl8pPr>
            <a:lvl9pPr marL="5486263" lvl="8" indent="-457189" algn="l" rtl="0">
              <a:lnSpc>
                <a:spcPct val="100000"/>
              </a:lnSpc>
              <a:spcBef>
                <a:spcPts val="480"/>
              </a:spcBef>
              <a:spcAft>
                <a:spcPts val="0"/>
              </a:spcAft>
              <a:buClr>
                <a:schemeClr val="dk1"/>
              </a:buClr>
              <a:buSzPts val="1800"/>
              <a:buChar char="•"/>
              <a:defRPr sz="2400"/>
            </a:lvl9pPr>
          </a:lstStyle>
          <a:p>
            <a:endParaRPr/>
          </a:p>
        </p:txBody>
      </p:sp>
      <p:sp>
        <p:nvSpPr>
          <p:cNvPr id="58" name="Google Shape;58;p1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46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rot="5400000">
            <a:off x="7284999" y="1828837"/>
            <a:ext cx="5851600" cy="27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5"/>
          <p:cNvSpPr txBox="1">
            <a:spLocks noGrp="1"/>
          </p:cNvSpPr>
          <p:nvPr>
            <p:ph type="body" idx="1"/>
          </p:nvPr>
        </p:nvSpPr>
        <p:spPr>
          <a:xfrm rot="5400000">
            <a:off x="1697000" y="-812761"/>
            <a:ext cx="5851600" cy="80264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127" name="Google Shape;127;p2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28" name="Google Shape;128;p2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29" name="Google Shape;129;p2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242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0"/>
        <p:cNvGrpSpPr/>
        <p:nvPr/>
      </p:nvGrpSpPr>
      <p:grpSpPr>
        <a:xfrm>
          <a:off x="0" y="0"/>
          <a:ext cx="0" cy="0"/>
          <a:chOff x="0" y="0"/>
          <a:chExt cx="0" cy="0"/>
        </a:xfrm>
      </p:grpSpPr>
      <p:sp>
        <p:nvSpPr>
          <p:cNvPr id="131" name="Google Shape;131;p26"/>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26"/>
          <p:cNvSpPr txBox="1">
            <a:spLocks noGrp="1"/>
          </p:cNvSpPr>
          <p:nvPr>
            <p:ph type="title"/>
          </p:nvPr>
        </p:nvSpPr>
        <p:spPr>
          <a:xfrm>
            <a:off x="415600" y="593367"/>
            <a:ext cx="113608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6"/>
          <p:cNvSpPr txBox="1">
            <a:spLocks noGrp="1"/>
          </p:cNvSpPr>
          <p:nvPr>
            <p:ph type="body" idx="1"/>
          </p:nvPr>
        </p:nvSpPr>
        <p:spPr>
          <a:xfrm>
            <a:off x="415600" y="1688433"/>
            <a:ext cx="11360800" cy="44036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34" name="Google Shape;134;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900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5"/>
        <p:cNvGrpSpPr/>
        <p:nvPr/>
      </p:nvGrpSpPr>
      <p:grpSpPr>
        <a:xfrm>
          <a:off x="0" y="0"/>
          <a:ext cx="0" cy="0"/>
          <a:chOff x="0" y="0"/>
          <a:chExt cx="0" cy="0"/>
        </a:xfrm>
      </p:grpSpPr>
      <p:sp>
        <p:nvSpPr>
          <p:cNvPr id="136" name="Google Shape;136;p27"/>
          <p:cNvSpPr txBox="1">
            <a:spLocks noGrp="1"/>
          </p:cNvSpPr>
          <p:nvPr>
            <p:ph type="body" idx="1"/>
          </p:nvPr>
        </p:nvSpPr>
        <p:spPr>
          <a:xfrm>
            <a:off x="415600" y="5640767"/>
            <a:ext cx="7998400" cy="806800"/>
          </a:xfrm>
          <a:prstGeom prst="rect">
            <a:avLst/>
          </a:prstGeom>
        </p:spPr>
        <p:txBody>
          <a:bodyPr spcFirstLastPara="1" wrap="square" lIns="91425" tIns="45700" rIns="91425" bIns="45700" anchor="ctr" anchorCtr="0">
            <a:normAutofit/>
          </a:bodyPr>
          <a:lstStyle>
            <a:lvl1pPr marL="609585" lvl="0" indent="-304792" rtl="0">
              <a:lnSpc>
                <a:spcPct val="100000"/>
              </a:lnSpc>
              <a:spcBef>
                <a:spcPts val="747"/>
              </a:spcBef>
              <a:spcAft>
                <a:spcPts val="0"/>
              </a:spcAft>
              <a:buSzPts val="2800"/>
              <a:buNone/>
              <a:defRPr/>
            </a:lvl1pPr>
          </a:lstStyle>
          <a:p>
            <a:endParaRPr/>
          </a:p>
        </p:txBody>
      </p:sp>
      <p:sp>
        <p:nvSpPr>
          <p:cNvPr id="137" name="Google Shape;137;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390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653667" y="701800"/>
            <a:ext cx="7484800" cy="54544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dk2"/>
              </a:buClr>
              <a:buSzPts val="5400"/>
              <a:buNone/>
              <a:defRPr sz="7200" b="0">
                <a:solidFill>
                  <a:schemeClr val="dk2"/>
                </a:solidFill>
              </a:defRPr>
            </a:lvl1pPr>
            <a:lvl2pPr lvl="1" rtl="0">
              <a:spcBef>
                <a:spcPts val="0"/>
              </a:spcBef>
              <a:spcAft>
                <a:spcPts val="0"/>
              </a:spcAft>
              <a:buClr>
                <a:schemeClr val="dk2"/>
              </a:buClr>
              <a:buSzPts val="5400"/>
              <a:buNone/>
              <a:defRPr sz="7200" b="0">
                <a:solidFill>
                  <a:schemeClr val="dk2"/>
                </a:solidFill>
              </a:defRPr>
            </a:lvl2pPr>
            <a:lvl3pPr lvl="2" rtl="0">
              <a:spcBef>
                <a:spcPts val="0"/>
              </a:spcBef>
              <a:spcAft>
                <a:spcPts val="0"/>
              </a:spcAft>
              <a:buClr>
                <a:schemeClr val="dk2"/>
              </a:buClr>
              <a:buSzPts val="5400"/>
              <a:buNone/>
              <a:defRPr sz="7200" b="0">
                <a:solidFill>
                  <a:schemeClr val="dk2"/>
                </a:solidFill>
              </a:defRPr>
            </a:lvl3pPr>
            <a:lvl4pPr lvl="3" rtl="0">
              <a:spcBef>
                <a:spcPts val="0"/>
              </a:spcBef>
              <a:spcAft>
                <a:spcPts val="0"/>
              </a:spcAft>
              <a:buClr>
                <a:schemeClr val="dk2"/>
              </a:buClr>
              <a:buSzPts val="5400"/>
              <a:buNone/>
              <a:defRPr sz="7200" b="0">
                <a:solidFill>
                  <a:schemeClr val="dk2"/>
                </a:solidFill>
              </a:defRPr>
            </a:lvl4pPr>
            <a:lvl5pPr lvl="4" rtl="0">
              <a:spcBef>
                <a:spcPts val="0"/>
              </a:spcBef>
              <a:spcAft>
                <a:spcPts val="0"/>
              </a:spcAft>
              <a:buClr>
                <a:schemeClr val="dk2"/>
              </a:buClr>
              <a:buSzPts val="5400"/>
              <a:buNone/>
              <a:defRPr sz="7200" b="0">
                <a:solidFill>
                  <a:schemeClr val="dk2"/>
                </a:solidFill>
              </a:defRPr>
            </a:lvl5pPr>
            <a:lvl6pPr lvl="5" rtl="0">
              <a:spcBef>
                <a:spcPts val="0"/>
              </a:spcBef>
              <a:spcAft>
                <a:spcPts val="0"/>
              </a:spcAft>
              <a:buClr>
                <a:schemeClr val="dk2"/>
              </a:buClr>
              <a:buSzPts val="5400"/>
              <a:buNone/>
              <a:defRPr sz="7200" b="0">
                <a:solidFill>
                  <a:schemeClr val="dk2"/>
                </a:solidFill>
              </a:defRPr>
            </a:lvl6pPr>
            <a:lvl7pPr lvl="6" rtl="0">
              <a:spcBef>
                <a:spcPts val="0"/>
              </a:spcBef>
              <a:spcAft>
                <a:spcPts val="0"/>
              </a:spcAft>
              <a:buClr>
                <a:schemeClr val="dk2"/>
              </a:buClr>
              <a:buSzPts val="5400"/>
              <a:buNone/>
              <a:defRPr sz="7200" b="0">
                <a:solidFill>
                  <a:schemeClr val="dk2"/>
                </a:solidFill>
              </a:defRPr>
            </a:lvl7pPr>
            <a:lvl8pPr lvl="7" rtl="0">
              <a:spcBef>
                <a:spcPts val="0"/>
              </a:spcBef>
              <a:spcAft>
                <a:spcPts val="0"/>
              </a:spcAft>
              <a:buClr>
                <a:schemeClr val="dk2"/>
              </a:buClr>
              <a:buSzPts val="5400"/>
              <a:buNone/>
              <a:defRPr sz="7200" b="0">
                <a:solidFill>
                  <a:schemeClr val="dk2"/>
                </a:solidFill>
              </a:defRPr>
            </a:lvl8pPr>
            <a:lvl9pPr lvl="8" rtl="0">
              <a:spcBef>
                <a:spcPts val="0"/>
              </a:spcBef>
              <a:spcAft>
                <a:spcPts val="0"/>
              </a:spcAft>
              <a:buClr>
                <a:schemeClr val="dk2"/>
              </a:buClr>
              <a:buSzPts val="5400"/>
              <a:buNone/>
              <a:defRPr sz="7200" b="0">
                <a:solidFill>
                  <a:schemeClr val="dk2"/>
                </a:solidFill>
              </a:defRPr>
            </a:lvl9pPr>
          </a:lstStyle>
          <a:p>
            <a:endParaRPr/>
          </a:p>
        </p:txBody>
      </p:sp>
      <p:sp>
        <p:nvSpPr>
          <p:cNvPr id="140" name="Google Shape;140;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644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lnSpc>
                <a:spcPct val="100000"/>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100000"/>
              </a:lnSpc>
              <a:spcBef>
                <a:spcPts val="480"/>
              </a:spcBef>
              <a:spcAft>
                <a:spcPts val="0"/>
              </a:spcAft>
              <a:buClr>
                <a:schemeClr val="dk1"/>
              </a:buClr>
              <a:buSzPts val="1800"/>
              <a:buChar char="–"/>
              <a:defRPr sz="2400"/>
            </a:lvl4pPr>
            <a:lvl5pPr marL="3047924" lvl="4" indent="-457189" algn="l" rtl="0">
              <a:lnSpc>
                <a:spcPct val="100000"/>
              </a:lnSpc>
              <a:spcBef>
                <a:spcPts val="480"/>
              </a:spcBef>
              <a:spcAft>
                <a:spcPts val="0"/>
              </a:spcAft>
              <a:buClr>
                <a:schemeClr val="dk1"/>
              </a:buClr>
              <a:buSzPts val="1800"/>
              <a:buChar char="»"/>
              <a:defRPr sz="2400"/>
            </a:lvl5pPr>
            <a:lvl6pPr marL="3657509" lvl="5" indent="-457189" algn="l" rtl="0">
              <a:lnSpc>
                <a:spcPct val="100000"/>
              </a:lnSpc>
              <a:spcBef>
                <a:spcPts val="480"/>
              </a:spcBef>
              <a:spcAft>
                <a:spcPts val="0"/>
              </a:spcAft>
              <a:buClr>
                <a:schemeClr val="dk1"/>
              </a:buClr>
              <a:buSzPts val="1800"/>
              <a:buChar char="•"/>
              <a:defRPr sz="2400"/>
            </a:lvl6pPr>
            <a:lvl7pPr marL="4267093" lvl="6" indent="-457189" algn="l" rtl="0">
              <a:lnSpc>
                <a:spcPct val="100000"/>
              </a:lnSpc>
              <a:spcBef>
                <a:spcPts val="480"/>
              </a:spcBef>
              <a:spcAft>
                <a:spcPts val="0"/>
              </a:spcAft>
              <a:buClr>
                <a:schemeClr val="dk1"/>
              </a:buClr>
              <a:buSzPts val="1800"/>
              <a:buChar char="•"/>
              <a:defRPr sz="2400"/>
            </a:lvl7pPr>
            <a:lvl8pPr marL="4876678" lvl="7" indent="-457189" algn="l" rtl="0">
              <a:lnSpc>
                <a:spcPct val="100000"/>
              </a:lnSpc>
              <a:spcBef>
                <a:spcPts val="480"/>
              </a:spcBef>
              <a:spcAft>
                <a:spcPts val="0"/>
              </a:spcAft>
              <a:buClr>
                <a:schemeClr val="dk1"/>
              </a:buClr>
              <a:buSzPts val="1800"/>
              <a:buChar char="•"/>
              <a:defRPr sz="2400"/>
            </a:lvl8pPr>
            <a:lvl9pPr marL="5486263" lvl="8" indent="-457189" algn="l" rtl="0">
              <a:lnSpc>
                <a:spcPct val="100000"/>
              </a:lnSpc>
              <a:spcBef>
                <a:spcPts val="480"/>
              </a:spcBef>
              <a:spcAft>
                <a:spcPts val="0"/>
              </a:spcAft>
              <a:buClr>
                <a:schemeClr val="dk1"/>
              </a:buClr>
              <a:buSzPts val="1800"/>
              <a:buChar char="•"/>
              <a:defRPr sz="2400"/>
            </a:lvl9pPr>
          </a:lstStyle>
          <a:p>
            <a:endParaRPr/>
          </a:p>
        </p:txBody>
      </p:sp>
      <p:sp>
        <p:nvSpPr>
          <p:cNvPr id="12" name="Google Shape;12;p2"/>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lnSpc>
                <a:spcPct val="100000"/>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100000"/>
              </a:lnSpc>
              <a:spcBef>
                <a:spcPts val="480"/>
              </a:spcBef>
              <a:spcAft>
                <a:spcPts val="0"/>
              </a:spcAft>
              <a:buClr>
                <a:schemeClr val="dk1"/>
              </a:buClr>
              <a:buSzPts val="1800"/>
              <a:buChar char="–"/>
              <a:defRPr sz="2400"/>
            </a:lvl4pPr>
            <a:lvl5pPr marL="3047924" lvl="4" indent="-457189" algn="l" rtl="0">
              <a:lnSpc>
                <a:spcPct val="100000"/>
              </a:lnSpc>
              <a:spcBef>
                <a:spcPts val="480"/>
              </a:spcBef>
              <a:spcAft>
                <a:spcPts val="0"/>
              </a:spcAft>
              <a:buClr>
                <a:schemeClr val="dk1"/>
              </a:buClr>
              <a:buSzPts val="1800"/>
              <a:buChar char="»"/>
              <a:defRPr sz="2400"/>
            </a:lvl5pPr>
            <a:lvl6pPr marL="3657509" lvl="5" indent="-457189" algn="l" rtl="0">
              <a:lnSpc>
                <a:spcPct val="100000"/>
              </a:lnSpc>
              <a:spcBef>
                <a:spcPts val="480"/>
              </a:spcBef>
              <a:spcAft>
                <a:spcPts val="0"/>
              </a:spcAft>
              <a:buClr>
                <a:schemeClr val="dk1"/>
              </a:buClr>
              <a:buSzPts val="1800"/>
              <a:buChar char="•"/>
              <a:defRPr sz="2400"/>
            </a:lvl6pPr>
            <a:lvl7pPr marL="4267093" lvl="6" indent="-457189" algn="l" rtl="0">
              <a:lnSpc>
                <a:spcPct val="100000"/>
              </a:lnSpc>
              <a:spcBef>
                <a:spcPts val="480"/>
              </a:spcBef>
              <a:spcAft>
                <a:spcPts val="0"/>
              </a:spcAft>
              <a:buClr>
                <a:schemeClr val="dk1"/>
              </a:buClr>
              <a:buSzPts val="1800"/>
              <a:buChar char="•"/>
              <a:defRPr sz="2400"/>
            </a:lvl7pPr>
            <a:lvl8pPr marL="4876678" lvl="7" indent="-457189" algn="l" rtl="0">
              <a:lnSpc>
                <a:spcPct val="100000"/>
              </a:lnSpc>
              <a:spcBef>
                <a:spcPts val="480"/>
              </a:spcBef>
              <a:spcAft>
                <a:spcPts val="0"/>
              </a:spcAft>
              <a:buClr>
                <a:schemeClr val="dk1"/>
              </a:buClr>
              <a:buSzPts val="1800"/>
              <a:buChar char="•"/>
              <a:defRPr sz="2400"/>
            </a:lvl8pPr>
            <a:lvl9pPr marL="5486263" lvl="8" indent="-457189" algn="l" rtl="0">
              <a:lnSpc>
                <a:spcPct val="100000"/>
              </a:lnSpc>
              <a:spcBef>
                <a:spcPts val="480"/>
              </a:spcBef>
              <a:spcAft>
                <a:spcPts val="0"/>
              </a:spcAft>
              <a:buClr>
                <a:schemeClr val="dk1"/>
              </a:buClr>
              <a:buSzPts val="1800"/>
              <a:buChar char="•"/>
              <a:defRPr sz="2400"/>
            </a:lvl9pPr>
          </a:lstStyle>
          <a:p>
            <a:endParaRPr/>
          </a:p>
        </p:txBody>
      </p:sp>
      <p:sp>
        <p:nvSpPr>
          <p:cNvPr id="13" name="Google Shape;13;p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006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47"/>
              </a:spcBef>
              <a:spcAft>
                <a:spcPts val="0"/>
              </a:spcAft>
              <a:buClr>
                <a:srgbClr val="888888"/>
              </a:buClr>
              <a:buSzPts val="2800"/>
              <a:buNone/>
              <a:defRPr>
                <a:solidFill>
                  <a:srgbClr val="888888"/>
                </a:solidFill>
              </a:defRPr>
            </a:lvl1pPr>
            <a:lvl2pPr lvl="1" algn="ctr" rtl="0">
              <a:lnSpc>
                <a:spcPct val="100000"/>
              </a:lnSpc>
              <a:spcBef>
                <a:spcPts val="640"/>
              </a:spcBef>
              <a:spcAft>
                <a:spcPts val="0"/>
              </a:spcAft>
              <a:buClr>
                <a:srgbClr val="888888"/>
              </a:buClr>
              <a:buSzPts val="2400"/>
              <a:buNone/>
              <a:defRPr>
                <a:solidFill>
                  <a:srgbClr val="888888"/>
                </a:solidFill>
              </a:defRPr>
            </a:lvl2pPr>
            <a:lvl3pPr lvl="2" algn="ctr" rtl="0">
              <a:lnSpc>
                <a:spcPct val="100000"/>
              </a:lnSpc>
              <a:spcBef>
                <a:spcPts val="533"/>
              </a:spcBef>
              <a:spcAft>
                <a:spcPts val="0"/>
              </a:spcAft>
              <a:buClr>
                <a:srgbClr val="888888"/>
              </a:buClr>
              <a:buSzPts val="2000"/>
              <a:buNone/>
              <a:defRPr>
                <a:solidFill>
                  <a:srgbClr val="888888"/>
                </a:solidFill>
              </a:defRPr>
            </a:lvl3pPr>
            <a:lvl4pPr lvl="3" algn="ctr" rtl="0">
              <a:lnSpc>
                <a:spcPct val="100000"/>
              </a:lnSpc>
              <a:spcBef>
                <a:spcPts val="480"/>
              </a:spcBef>
              <a:spcAft>
                <a:spcPts val="0"/>
              </a:spcAft>
              <a:buClr>
                <a:srgbClr val="888888"/>
              </a:buClr>
              <a:buSzPts val="1800"/>
              <a:buNone/>
              <a:defRPr>
                <a:solidFill>
                  <a:srgbClr val="888888"/>
                </a:solidFill>
              </a:defRPr>
            </a:lvl4pPr>
            <a:lvl5pPr lvl="4" algn="ctr" rtl="0">
              <a:lnSpc>
                <a:spcPct val="100000"/>
              </a:lnSpc>
              <a:spcBef>
                <a:spcPts val="480"/>
              </a:spcBef>
              <a:spcAft>
                <a:spcPts val="0"/>
              </a:spcAft>
              <a:buClr>
                <a:srgbClr val="888888"/>
              </a:buClr>
              <a:buSzPts val="1800"/>
              <a:buNone/>
              <a:defRPr>
                <a:solidFill>
                  <a:srgbClr val="888888"/>
                </a:solidFill>
              </a:defRPr>
            </a:lvl5pPr>
            <a:lvl6pPr lvl="5" algn="ctr" rtl="0">
              <a:lnSpc>
                <a:spcPct val="100000"/>
              </a:lnSpc>
              <a:spcBef>
                <a:spcPts val="533"/>
              </a:spcBef>
              <a:spcAft>
                <a:spcPts val="0"/>
              </a:spcAft>
              <a:buClr>
                <a:srgbClr val="888888"/>
              </a:buClr>
              <a:buSzPts val="2000"/>
              <a:buNone/>
              <a:defRPr>
                <a:solidFill>
                  <a:srgbClr val="888888"/>
                </a:solidFill>
              </a:defRPr>
            </a:lvl6pPr>
            <a:lvl7pPr lvl="6" algn="ctr" rtl="0">
              <a:lnSpc>
                <a:spcPct val="100000"/>
              </a:lnSpc>
              <a:spcBef>
                <a:spcPts val="533"/>
              </a:spcBef>
              <a:spcAft>
                <a:spcPts val="0"/>
              </a:spcAft>
              <a:buClr>
                <a:srgbClr val="888888"/>
              </a:buClr>
              <a:buSzPts val="2000"/>
              <a:buNone/>
              <a:defRPr>
                <a:solidFill>
                  <a:srgbClr val="888888"/>
                </a:solidFill>
              </a:defRPr>
            </a:lvl7pPr>
            <a:lvl8pPr lvl="7" algn="ctr" rtl="0">
              <a:lnSpc>
                <a:spcPct val="100000"/>
              </a:lnSpc>
              <a:spcBef>
                <a:spcPts val="533"/>
              </a:spcBef>
              <a:spcAft>
                <a:spcPts val="0"/>
              </a:spcAft>
              <a:buClr>
                <a:srgbClr val="888888"/>
              </a:buClr>
              <a:buSzPts val="2000"/>
              <a:buNone/>
              <a:defRPr>
                <a:solidFill>
                  <a:srgbClr val="888888"/>
                </a:solidFill>
              </a:defRPr>
            </a:lvl8pPr>
            <a:lvl9pPr lvl="8" algn="ctr" rtl="0">
              <a:lnSpc>
                <a:spcPct val="100000"/>
              </a:lnSpc>
              <a:spcBef>
                <a:spcPts val="533"/>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9552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213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Quattrocento Sans"/>
              <a:buNone/>
              <a:defRPr sz="5333"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533"/>
              </a:spcBef>
              <a:spcAft>
                <a:spcPts val="0"/>
              </a:spcAft>
              <a:buClr>
                <a:srgbClr val="888888"/>
              </a:buClr>
              <a:buSzPts val="2000"/>
              <a:buNone/>
              <a:defRPr sz="2667">
                <a:solidFill>
                  <a:srgbClr val="888888"/>
                </a:solidFill>
              </a:defRPr>
            </a:lvl1pPr>
            <a:lvl2pPr marL="1219170" lvl="1" indent="-304792" algn="l" rtl="0">
              <a:lnSpc>
                <a:spcPct val="100000"/>
              </a:lnSpc>
              <a:spcBef>
                <a:spcPts val="480"/>
              </a:spcBef>
              <a:spcAft>
                <a:spcPts val="0"/>
              </a:spcAft>
              <a:buClr>
                <a:srgbClr val="888888"/>
              </a:buClr>
              <a:buSzPts val="1800"/>
              <a:buNone/>
              <a:defRPr sz="2400">
                <a:solidFill>
                  <a:srgbClr val="888888"/>
                </a:solidFill>
              </a:defRPr>
            </a:lvl2pPr>
            <a:lvl3pPr marL="1828754" lvl="2" indent="-304792" algn="l" rtl="0">
              <a:lnSpc>
                <a:spcPct val="100000"/>
              </a:lnSpc>
              <a:spcBef>
                <a:spcPts val="427"/>
              </a:spcBef>
              <a:spcAft>
                <a:spcPts val="0"/>
              </a:spcAft>
              <a:buClr>
                <a:srgbClr val="888888"/>
              </a:buClr>
              <a:buSzPts val="1600"/>
              <a:buNone/>
              <a:defRPr sz="2133">
                <a:solidFill>
                  <a:srgbClr val="888888"/>
                </a:solidFill>
              </a:defRPr>
            </a:lvl3pPr>
            <a:lvl4pPr marL="2438339" lvl="3" indent="-304792" algn="l" rtl="0">
              <a:lnSpc>
                <a:spcPct val="100000"/>
              </a:lnSpc>
              <a:spcBef>
                <a:spcPts val="373"/>
              </a:spcBef>
              <a:spcAft>
                <a:spcPts val="0"/>
              </a:spcAft>
              <a:buClr>
                <a:srgbClr val="888888"/>
              </a:buClr>
              <a:buSzPts val="1400"/>
              <a:buNone/>
              <a:defRPr sz="1867">
                <a:solidFill>
                  <a:srgbClr val="888888"/>
                </a:solidFill>
              </a:defRPr>
            </a:lvl4pPr>
            <a:lvl5pPr marL="3047924" lvl="4" indent="-304792" algn="l" rtl="0">
              <a:lnSpc>
                <a:spcPct val="100000"/>
              </a:lnSpc>
              <a:spcBef>
                <a:spcPts val="373"/>
              </a:spcBef>
              <a:spcAft>
                <a:spcPts val="0"/>
              </a:spcAft>
              <a:buClr>
                <a:srgbClr val="888888"/>
              </a:buClr>
              <a:buSzPts val="1400"/>
              <a:buNone/>
              <a:defRPr sz="1867">
                <a:solidFill>
                  <a:srgbClr val="888888"/>
                </a:solidFill>
              </a:defRPr>
            </a:lvl5pPr>
            <a:lvl6pPr marL="3657509" lvl="5" indent="-304792" algn="l" rtl="0">
              <a:lnSpc>
                <a:spcPct val="100000"/>
              </a:lnSpc>
              <a:spcBef>
                <a:spcPts val="373"/>
              </a:spcBef>
              <a:spcAft>
                <a:spcPts val="0"/>
              </a:spcAft>
              <a:buClr>
                <a:srgbClr val="888888"/>
              </a:buClr>
              <a:buSzPts val="1400"/>
              <a:buNone/>
              <a:defRPr sz="1867">
                <a:solidFill>
                  <a:srgbClr val="888888"/>
                </a:solidFill>
              </a:defRPr>
            </a:lvl6pPr>
            <a:lvl7pPr marL="4267093" lvl="6" indent="-304792" algn="l" rtl="0">
              <a:lnSpc>
                <a:spcPct val="100000"/>
              </a:lnSpc>
              <a:spcBef>
                <a:spcPts val="373"/>
              </a:spcBef>
              <a:spcAft>
                <a:spcPts val="0"/>
              </a:spcAft>
              <a:buClr>
                <a:srgbClr val="888888"/>
              </a:buClr>
              <a:buSzPts val="1400"/>
              <a:buNone/>
              <a:defRPr sz="1867">
                <a:solidFill>
                  <a:srgbClr val="888888"/>
                </a:solidFill>
              </a:defRPr>
            </a:lvl7pPr>
            <a:lvl8pPr marL="4876678" lvl="7" indent="-304792" algn="l" rtl="0">
              <a:lnSpc>
                <a:spcPct val="100000"/>
              </a:lnSpc>
              <a:spcBef>
                <a:spcPts val="373"/>
              </a:spcBef>
              <a:spcAft>
                <a:spcPts val="0"/>
              </a:spcAft>
              <a:buClr>
                <a:srgbClr val="888888"/>
              </a:buClr>
              <a:buSzPts val="1400"/>
              <a:buNone/>
              <a:defRPr sz="1867">
                <a:solidFill>
                  <a:srgbClr val="888888"/>
                </a:solidFill>
              </a:defRPr>
            </a:lvl8pPr>
            <a:lvl9pPr marL="5486263" lvl="8" indent="-304792" algn="l" rtl="0">
              <a:lnSpc>
                <a:spcPct val="100000"/>
              </a:lnSpc>
              <a:spcBef>
                <a:spcPts val="373"/>
              </a:spcBef>
              <a:spcAft>
                <a:spcPts val="0"/>
              </a:spcAft>
              <a:buClr>
                <a:srgbClr val="888888"/>
              </a:buClr>
              <a:buSzPts val="1400"/>
              <a:buNone/>
              <a:defRPr sz="1867">
                <a:solidFill>
                  <a:srgbClr val="888888"/>
                </a:solidFill>
              </a:defRPr>
            </a:lvl9pPr>
          </a:lstStyle>
          <a:p>
            <a:endParaRPr/>
          </a:p>
        </p:txBody>
      </p:sp>
      <p:sp>
        <p:nvSpPr>
          <p:cNvPr id="25" name="Google Shape;25;p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26" name="Google Shape;26;p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27" name="Google Shape;27;p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659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41" name="Google Shape;41;p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3728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770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5"/>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47"/>
              </a:spcBef>
              <a:spcAft>
                <a:spcPts val="0"/>
              </a:spcAft>
              <a:buClr>
                <a:srgbClr val="888888"/>
              </a:buClr>
              <a:buSzPts val="2800"/>
              <a:buNone/>
              <a:defRPr>
                <a:solidFill>
                  <a:srgbClr val="888888"/>
                </a:solidFill>
              </a:defRPr>
            </a:lvl1pPr>
            <a:lvl2pPr lvl="1" algn="ctr" rtl="0">
              <a:lnSpc>
                <a:spcPct val="100000"/>
              </a:lnSpc>
              <a:spcBef>
                <a:spcPts val="640"/>
              </a:spcBef>
              <a:spcAft>
                <a:spcPts val="0"/>
              </a:spcAft>
              <a:buClr>
                <a:srgbClr val="888888"/>
              </a:buClr>
              <a:buSzPts val="2400"/>
              <a:buNone/>
              <a:defRPr>
                <a:solidFill>
                  <a:srgbClr val="888888"/>
                </a:solidFill>
              </a:defRPr>
            </a:lvl2pPr>
            <a:lvl3pPr lvl="2" algn="ctr" rtl="0">
              <a:lnSpc>
                <a:spcPct val="100000"/>
              </a:lnSpc>
              <a:spcBef>
                <a:spcPts val="533"/>
              </a:spcBef>
              <a:spcAft>
                <a:spcPts val="0"/>
              </a:spcAft>
              <a:buClr>
                <a:srgbClr val="888888"/>
              </a:buClr>
              <a:buSzPts val="2000"/>
              <a:buNone/>
              <a:defRPr>
                <a:solidFill>
                  <a:srgbClr val="888888"/>
                </a:solidFill>
              </a:defRPr>
            </a:lvl3pPr>
            <a:lvl4pPr lvl="3" algn="ctr" rtl="0">
              <a:lnSpc>
                <a:spcPct val="100000"/>
              </a:lnSpc>
              <a:spcBef>
                <a:spcPts val="480"/>
              </a:spcBef>
              <a:spcAft>
                <a:spcPts val="0"/>
              </a:spcAft>
              <a:buClr>
                <a:srgbClr val="888888"/>
              </a:buClr>
              <a:buSzPts val="1800"/>
              <a:buNone/>
              <a:defRPr>
                <a:solidFill>
                  <a:srgbClr val="888888"/>
                </a:solidFill>
              </a:defRPr>
            </a:lvl4pPr>
            <a:lvl5pPr lvl="4" algn="ctr" rtl="0">
              <a:lnSpc>
                <a:spcPct val="100000"/>
              </a:lnSpc>
              <a:spcBef>
                <a:spcPts val="480"/>
              </a:spcBef>
              <a:spcAft>
                <a:spcPts val="0"/>
              </a:spcAft>
              <a:buClr>
                <a:srgbClr val="888888"/>
              </a:buClr>
              <a:buSzPts val="1800"/>
              <a:buNone/>
              <a:defRPr>
                <a:solidFill>
                  <a:srgbClr val="888888"/>
                </a:solidFill>
              </a:defRPr>
            </a:lvl5pPr>
            <a:lvl6pPr lvl="5" algn="ctr" rtl="0">
              <a:lnSpc>
                <a:spcPct val="100000"/>
              </a:lnSpc>
              <a:spcBef>
                <a:spcPts val="533"/>
              </a:spcBef>
              <a:spcAft>
                <a:spcPts val="0"/>
              </a:spcAft>
              <a:buClr>
                <a:srgbClr val="888888"/>
              </a:buClr>
              <a:buSzPts val="2000"/>
              <a:buNone/>
              <a:defRPr>
                <a:solidFill>
                  <a:srgbClr val="888888"/>
                </a:solidFill>
              </a:defRPr>
            </a:lvl6pPr>
            <a:lvl7pPr lvl="6" algn="ctr" rtl="0">
              <a:lnSpc>
                <a:spcPct val="100000"/>
              </a:lnSpc>
              <a:spcBef>
                <a:spcPts val="533"/>
              </a:spcBef>
              <a:spcAft>
                <a:spcPts val="0"/>
              </a:spcAft>
              <a:buClr>
                <a:srgbClr val="888888"/>
              </a:buClr>
              <a:buSzPts val="2000"/>
              <a:buNone/>
              <a:defRPr>
                <a:solidFill>
                  <a:srgbClr val="888888"/>
                </a:solidFill>
              </a:defRPr>
            </a:lvl7pPr>
            <a:lvl8pPr lvl="7" algn="ctr" rtl="0">
              <a:lnSpc>
                <a:spcPct val="100000"/>
              </a:lnSpc>
              <a:spcBef>
                <a:spcPts val="533"/>
              </a:spcBef>
              <a:spcAft>
                <a:spcPts val="0"/>
              </a:spcAft>
              <a:buClr>
                <a:srgbClr val="888888"/>
              </a:buClr>
              <a:buSzPts val="2000"/>
              <a:buNone/>
              <a:defRPr>
                <a:solidFill>
                  <a:srgbClr val="888888"/>
                </a:solidFill>
              </a:defRPr>
            </a:lvl8pPr>
            <a:lvl9pPr lvl="8" algn="ctr" rtl="0">
              <a:lnSpc>
                <a:spcPct val="100000"/>
              </a:lnSpc>
              <a:spcBef>
                <a:spcPts val="533"/>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452991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Quattrocento Sans"/>
              <a:buNone/>
              <a:defRPr sz="2667"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853"/>
              </a:spcBef>
              <a:spcAft>
                <a:spcPts val="0"/>
              </a:spcAft>
              <a:buClr>
                <a:schemeClr val="dk1"/>
              </a:buClr>
              <a:buSzPts val="3200"/>
              <a:buChar char="•"/>
              <a:defRPr sz="4267"/>
            </a:lvl1pPr>
            <a:lvl2pPr marL="1219170" lvl="1" indent="-541853" algn="l" rtl="0">
              <a:lnSpc>
                <a:spcPct val="100000"/>
              </a:lnSpc>
              <a:spcBef>
                <a:spcPts val="747"/>
              </a:spcBef>
              <a:spcAft>
                <a:spcPts val="0"/>
              </a:spcAft>
              <a:buClr>
                <a:schemeClr val="dk1"/>
              </a:buClr>
              <a:buSzPts val="2800"/>
              <a:buChar char="–"/>
              <a:defRPr sz="3733"/>
            </a:lvl2pPr>
            <a:lvl3pPr marL="1828754" lvl="2" indent="-507987" algn="l" rtl="0">
              <a:lnSpc>
                <a:spcPct val="100000"/>
              </a:lnSpc>
              <a:spcBef>
                <a:spcPts val="640"/>
              </a:spcBef>
              <a:spcAft>
                <a:spcPts val="0"/>
              </a:spcAft>
              <a:buClr>
                <a:schemeClr val="dk1"/>
              </a:buClr>
              <a:buSzPts val="2400"/>
              <a:buChar char="•"/>
              <a:defRPr sz="3200"/>
            </a:lvl3pPr>
            <a:lvl4pPr marL="2438339" lvl="3" indent="-474121" algn="l" rtl="0">
              <a:lnSpc>
                <a:spcPct val="100000"/>
              </a:lnSpc>
              <a:spcBef>
                <a:spcPts val="533"/>
              </a:spcBef>
              <a:spcAft>
                <a:spcPts val="0"/>
              </a:spcAft>
              <a:buClr>
                <a:schemeClr val="dk1"/>
              </a:buClr>
              <a:buSzPts val="2000"/>
              <a:buChar char="–"/>
              <a:defRPr sz="2667"/>
            </a:lvl4pPr>
            <a:lvl5pPr marL="3047924" lvl="4" indent="-474121" algn="l" rtl="0">
              <a:lnSpc>
                <a:spcPct val="100000"/>
              </a:lnSpc>
              <a:spcBef>
                <a:spcPts val="533"/>
              </a:spcBef>
              <a:spcAft>
                <a:spcPts val="0"/>
              </a:spcAft>
              <a:buClr>
                <a:schemeClr val="dk1"/>
              </a:buClr>
              <a:buSzPts val="2000"/>
              <a:buChar char="»"/>
              <a:defRPr sz="2667"/>
            </a:lvl5pPr>
            <a:lvl6pPr marL="3657509" lvl="5" indent="-474121" algn="l" rtl="0">
              <a:lnSpc>
                <a:spcPct val="100000"/>
              </a:lnSpc>
              <a:spcBef>
                <a:spcPts val="533"/>
              </a:spcBef>
              <a:spcAft>
                <a:spcPts val="0"/>
              </a:spcAft>
              <a:buClr>
                <a:schemeClr val="dk1"/>
              </a:buClr>
              <a:buSzPts val="2000"/>
              <a:buChar char="•"/>
              <a:defRPr sz="2667"/>
            </a:lvl6pPr>
            <a:lvl7pPr marL="4267093" lvl="6" indent="-474121" algn="l" rtl="0">
              <a:lnSpc>
                <a:spcPct val="100000"/>
              </a:lnSpc>
              <a:spcBef>
                <a:spcPts val="533"/>
              </a:spcBef>
              <a:spcAft>
                <a:spcPts val="0"/>
              </a:spcAft>
              <a:buClr>
                <a:schemeClr val="dk1"/>
              </a:buClr>
              <a:buSzPts val="2000"/>
              <a:buChar char="•"/>
              <a:defRPr sz="2667"/>
            </a:lvl7pPr>
            <a:lvl8pPr marL="4876678" lvl="7" indent="-474121" algn="l" rtl="0">
              <a:lnSpc>
                <a:spcPct val="100000"/>
              </a:lnSpc>
              <a:spcBef>
                <a:spcPts val="533"/>
              </a:spcBef>
              <a:spcAft>
                <a:spcPts val="0"/>
              </a:spcAft>
              <a:buClr>
                <a:schemeClr val="dk1"/>
              </a:buClr>
              <a:buSzPts val="2000"/>
              <a:buChar char="•"/>
              <a:defRPr sz="2667"/>
            </a:lvl8pPr>
            <a:lvl9pPr marL="5486263" lvl="8" indent="-474121" algn="l" rtl="0">
              <a:lnSpc>
                <a:spcPct val="100000"/>
              </a:lnSpc>
              <a:spcBef>
                <a:spcPts val="533"/>
              </a:spcBef>
              <a:spcAft>
                <a:spcPts val="0"/>
              </a:spcAft>
              <a:buClr>
                <a:schemeClr val="dk1"/>
              </a:buClr>
              <a:buSzPts val="2000"/>
              <a:buChar char="•"/>
              <a:defRPr sz="2667"/>
            </a:lvl9pPr>
          </a:lstStyle>
          <a:p>
            <a:endParaRPr/>
          </a:p>
        </p:txBody>
      </p:sp>
      <p:sp>
        <p:nvSpPr>
          <p:cNvPr id="49" name="Google Shape;49;p9"/>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373"/>
              </a:spcBef>
              <a:spcAft>
                <a:spcPts val="0"/>
              </a:spcAft>
              <a:buClr>
                <a:schemeClr val="dk1"/>
              </a:buClr>
              <a:buSzPts val="1400"/>
              <a:buNone/>
              <a:defRPr sz="1867"/>
            </a:lvl1pPr>
            <a:lvl2pPr marL="1219170" lvl="1" indent="-304792" algn="l" rtl="0">
              <a:lnSpc>
                <a:spcPct val="100000"/>
              </a:lnSpc>
              <a:spcBef>
                <a:spcPts val="320"/>
              </a:spcBef>
              <a:spcAft>
                <a:spcPts val="0"/>
              </a:spcAft>
              <a:buClr>
                <a:schemeClr val="dk1"/>
              </a:buClr>
              <a:buSzPts val="1200"/>
              <a:buNone/>
              <a:defRPr sz="1600"/>
            </a:lvl2pPr>
            <a:lvl3pPr marL="1828754" lvl="2" indent="-304792" algn="l" rtl="0">
              <a:lnSpc>
                <a:spcPct val="100000"/>
              </a:lnSpc>
              <a:spcBef>
                <a:spcPts val="267"/>
              </a:spcBef>
              <a:spcAft>
                <a:spcPts val="0"/>
              </a:spcAft>
              <a:buClr>
                <a:schemeClr val="dk1"/>
              </a:buClr>
              <a:buSzPts val="1000"/>
              <a:buNone/>
              <a:defRPr sz="1333"/>
            </a:lvl3pPr>
            <a:lvl4pPr marL="2438339" lvl="3" indent="-304792" algn="l" rtl="0">
              <a:lnSpc>
                <a:spcPct val="100000"/>
              </a:lnSpc>
              <a:spcBef>
                <a:spcPts val="240"/>
              </a:spcBef>
              <a:spcAft>
                <a:spcPts val="0"/>
              </a:spcAft>
              <a:buClr>
                <a:schemeClr val="dk1"/>
              </a:buClr>
              <a:buSzPts val="900"/>
              <a:buNone/>
              <a:defRPr sz="1200"/>
            </a:lvl4pPr>
            <a:lvl5pPr marL="3047924" lvl="4" indent="-304792" algn="l" rtl="0">
              <a:lnSpc>
                <a:spcPct val="100000"/>
              </a:lnSpc>
              <a:spcBef>
                <a:spcPts val="240"/>
              </a:spcBef>
              <a:spcAft>
                <a:spcPts val="0"/>
              </a:spcAft>
              <a:buClr>
                <a:schemeClr val="dk1"/>
              </a:buClr>
              <a:buSzPts val="900"/>
              <a:buNone/>
              <a:defRPr sz="1200"/>
            </a:lvl5pPr>
            <a:lvl6pPr marL="3657509" lvl="5" indent="-304792" algn="l" rtl="0">
              <a:lnSpc>
                <a:spcPct val="100000"/>
              </a:lnSpc>
              <a:spcBef>
                <a:spcPts val="240"/>
              </a:spcBef>
              <a:spcAft>
                <a:spcPts val="0"/>
              </a:spcAft>
              <a:buClr>
                <a:schemeClr val="dk1"/>
              </a:buClr>
              <a:buSzPts val="900"/>
              <a:buNone/>
              <a:defRPr sz="1200"/>
            </a:lvl6pPr>
            <a:lvl7pPr marL="4267093" lvl="6" indent="-304792" algn="l" rtl="0">
              <a:lnSpc>
                <a:spcPct val="100000"/>
              </a:lnSpc>
              <a:spcBef>
                <a:spcPts val="240"/>
              </a:spcBef>
              <a:spcAft>
                <a:spcPts val="0"/>
              </a:spcAft>
              <a:buClr>
                <a:schemeClr val="dk1"/>
              </a:buClr>
              <a:buSzPts val="900"/>
              <a:buNone/>
              <a:defRPr sz="1200"/>
            </a:lvl7pPr>
            <a:lvl8pPr marL="4876678" lvl="7" indent="-304792" algn="l" rtl="0">
              <a:lnSpc>
                <a:spcPct val="100000"/>
              </a:lnSpc>
              <a:spcBef>
                <a:spcPts val="240"/>
              </a:spcBef>
              <a:spcAft>
                <a:spcPts val="0"/>
              </a:spcAft>
              <a:buClr>
                <a:schemeClr val="dk1"/>
              </a:buClr>
              <a:buSzPts val="900"/>
              <a:buNone/>
              <a:defRPr sz="1200"/>
            </a:lvl8pPr>
            <a:lvl9pPr marL="5486263" lvl="8" indent="-304792" algn="l" rtl="0">
              <a:lnSpc>
                <a:spcPct val="100000"/>
              </a:lnSpc>
              <a:spcBef>
                <a:spcPts val="240"/>
              </a:spcBef>
              <a:spcAft>
                <a:spcPts val="0"/>
              </a:spcAft>
              <a:buClr>
                <a:schemeClr val="dk1"/>
              </a:buClr>
              <a:buSzPts val="900"/>
              <a:buNone/>
              <a:defRPr sz="1200"/>
            </a:lvl9pPr>
          </a:lstStyle>
          <a:p>
            <a:endParaRPr/>
          </a:p>
        </p:txBody>
      </p:sp>
      <p:sp>
        <p:nvSpPr>
          <p:cNvPr id="50" name="Google Shape;50;p9"/>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312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Quattrocento Sans"/>
              <a:buNone/>
              <a:defRPr sz="2667"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10"/>
          <p:cNvSpPr>
            <a:spLocks noGrp="1"/>
          </p:cNvSpPr>
          <p:nvPr>
            <p:ph type="pic" idx="2"/>
          </p:nvPr>
        </p:nvSpPr>
        <p:spPr>
          <a:xfrm>
            <a:off x="2389717" y="612775"/>
            <a:ext cx="7315200" cy="4114800"/>
          </a:xfrm>
          <a:prstGeom prst="rect">
            <a:avLst/>
          </a:prstGeom>
          <a:noFill/>
          <a:ln>
            <a:noFill/>
          </a:ln>
        </p:spPr>
      </p:sp>
      <p:sp>
        <p:nvSpPr>
          <p:cNvPr id="56" name="Google Shape;56;p10"/>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373"/>
              </a:spcBef>
              <a:spcAft>
                <a:spcPts val="0"/>
              </a:spcAft>
              <a:buClr>
                <a:schemeClr val="dk1"/>
              </a:buClr>
              <a:buSzPts val="1400"/>
              <a:buNone/>
              <a:defRPr sz="1867"/>
            </a:lvl1pPr>
            <a:lvl2pPr marL="1219170" lvl="1" indent="-304792" algn="l" rtl="0">
              <a:lnSpc>
                <a:spcPct val="100000"/>
              </a:lnSpc>
              <a:spcBef>
                <a:spcPts val="320"/>
              </a:spcBef>
              <a:spcAft>
                <a:spcPts val="0"/>
              </a:spcAft>
              <a:buClr>
                <a:schemeClr val="dk1"/>
              </a:buClr>
              <a:buSzPts val="1200"/>
              <a:buNone/>
              <a:defRPr sz="1600"/>
            </a:lvl2pPr>
            <a:lvl3pPr marL="1828754" lvl="2" indent="-304792" algn="l" rtl="0">
              <a:lnSpc>
                <a:spcPct val="100000"/>
              </a:lnSpc>
              <a:spcBef>
                <a:spcPts val="267"/>
              </a:spcBef>
              <a:spcAft>
                <a:spcPts val="0"/>
              </a:spcAft>
              <a:buClr>
                <a:schemeClr val="dk1"/>
              </a:buClr>
              <a:buSzPts val="1000"/>
              <a:buNone/>
              <a:defRPr sz="1333"/>
            </a:lvl3pPr>
            <a:lvl4pPr marL="2438339" lvl="3" indent="-304792" algn="l" rtl="0">
              <a:lnSpc>
                <a:spcPct val="100000"/>
              </a:lnSpc>
              <a:spcBef>
                <a:spcPts val="240"/>
              </a:spcBef>
              <a:spcAft>
                <a:spcPts val="0"/>
              </a:spcAft>
              <a:buClr>
                <a:schemeClr val="dk1"/>
              </a:buClr>
              <a:buSzPts val="900"/>
              <a:buNone/>
              <a:defRPr sz="1200"/>
            </a:lvl4pPr>
            <a:lvl5pPr marL="3047924" lvl="4" indent="-304792" algn="l" rtl="0">
              <a:lnSpc>
                <a:spcPct val="100000"/>
              </a:lnSpc>
              <a:spcBef>
                <a:spcPts val="240"/>
              </a:spcBef>
              <a:spcAft>
                <a:spcPts val="0"/>
              </a:spcAft>
              <a:buClr>
                <a:schemeClr val="dk1"/>
              </a:buClr>
              <a:buSzPts val="900"/>
              <a:buNone/>
              <a:defRPr sz="1200"/>
            </a:lvl5pPr>
            <a:lvl6pPr marL="3657509" lvl="5" indent="-304792" algn="l" rtl="0">
              <a:lnSpc>
                <a:spcPct val="100000"/>
              </a:lnSpc>
              <a:spcBef>
                <a:spcPts val="240"/>
              </a:spcBef>
              <a:spcAft>
                <a:spcPts val="0"/>
              </a:spcAft>
              <a:buClr>
                <a:schemeClr val="dk1"/>
              </a:buClr>
              <a:buSzPts val="900"/>
              <a:buNone/>
              <a:defRPr sz="1200"/>
            </a:lvl6pPr>
            <a:lvl7pPr marL="4267093" lvl="6" indent="-304792" algn="l" rtl="0">
              <a:lnSpc>
                <a:spcPct val="100000"/>
              </a:lnSpc>
              <a:spcBef>
                <a:spcPts val="240"/>
              </a:spcBef>
              <a:spcAft>
                <a:spcPts val="0"/>
              </a:spcAft>
              <a:buClr>
                <a:schemeClr val="dk1"/>
              </a:buClr>
              <a:buSzPts val="900"/>
              <a:buNone/>
              <a:defRPr sz="1200"/>
            </a:lvl7pPr>
            <a:lvl8pPr marL="4876678" lvl="7" indent="-304792" algn="l" rtl="0">
              <a:lnSpc>
                <a:spcPct val="100000"/>
              </a:lnSpc>
              <a:spcBef>
                <a:spcPts val="240"/>
              </a:spcBef>
              <a:spcAft>
                <a:spcPts val="0"/>
              </a:spcAft>
              <a:buClr>
                <a:schemeClr val="dk1"/>
              </a:buClr>
              <a:buSzPts val="900"/>
              <a:buNone/>
              <a:defRPr sz="1200"/>
            </a:lvl8pPr>
            <a:lvl9pPr marL="5486263" lvl="8" indent="-304792" algn="l" rtl="0">
              <a:lnSpc>
                <a:spcPct val="100000"/>
              </a:lnSpc>
              <a:spcBef>
                <a:spcPts val="240"/>
              </a:spcBef>
              <a:spcAft>
                <a:spcPts val="0"/>
              </a:spcAft>
              <a:buClr>
                <a:schemeClr val="dk1"/>
              </a:buClr>
              <a:buSzPts val="900"/>
              <a:buNone/>
              <a:defRPr sz="1200"/>
            </a:lvl9pPr>
          </a:lstStyle>
          <a:p>
            <a:endParaRPr/>
          </a:p>
        </p:txBody>
      </p:sp>
      <p:sp>
        <p:nvSpPr>
          <p:cNvPr id="57" name="Google Shape;57;p1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454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rot="5400000">
            <a:off x="3832999" y="-1623200"/>
            <a:ext cx="4526000" cy="109728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64" name="Google Shape;64;p1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17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rot="5400000">
            <a:off x="7284999" y="1828837"/>
            <a:ext cx="5851600" cy="27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1697000" y="-812761"/>
            <a:ext cx="5851600" cy="80264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70" name="Google Shape;70;p1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71" name="Google Shape;71;p1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5778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7"/>
        <p:cNvGrpSpPr/>
        <p:nvPr/>
      </p:nvGrpSpPr>
      <p:grpSpPr>
        <a:xfrm>
          <a:off x="0" y="0"/>
          <a:ext cx="0" cy="0"/>
          <a:chOff x="0" y="0"/>
          <a:chExt cx="0" cy="0"/>
        </a:xfrm>
      </p:grpSpPr>
      <p:sp>
        <p:nvSpPr>
          <p:cNvPr id="78" name="Google Shape;78;p14"/>
          <p:cNvSpPr txBox="1">
            <a:spLocks noGrp="1"/>
          </p:cNvSpPr>
          <p:nvPr>
            <p:ph type="body" idx="1"/>
          </p:nvPr>
        </p:nvSpPr>
        <p:spPr>
          <a:xfrm>
            <a:off x="415600" y="5640767"/>
            <a:ext cx="7998400" cy="806800"/>
          </a:xfrm>
          <a:prstGeom prst="rect">
            <a:avLst/>
          </a:prstGeom>
        </p:spPr>
        <p:txBody>
          <a:bodyPr spcFirstLastPara="1" wrap="square" lIns="91425" tIns="45700" rIns="91425" bIns="45700" anchor="ctr" anchorCtr="0">
            <a:normAutofit/>
          </a:bodyPr>
          <a:lstStyle>
            <a:lvl1pPr marL="609585" lvl="0" indent="-304792" rtl="0">
              <a:lnSpc>
                <a:spcPct val="100000"/>
              </a:lnSpc>
              <a:spcBef>
                <a:spcPts val="747"/>
              </a:spcBef>
              <a:spcAft>
                <a:spcPts val="0"/>
              </a:spcAft>
              <a:buSzPts val="2800"/>
              <a:buNone/>
              <a:defRPr/>
            </a:lvl1pPr>
          </a:lstStyle>
          <a:p>
            <a:endParaRPr/>
          </a:p>
        </p:txBody>
      </p:sp>
      <p:sp>
        <p:nvSpPr>
          <p:cNvPr id="79" name="Google Shape;79;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88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0"/>
        <p:cNvGrpSpPr/>
        <p:nvPr/>
      </p:nvGrpSpPr>
      <p:grpSpPr>
        <a:xfrm>
          <a:off x="0" y="0"/>
          <a:ext cx="0" cy="0"/>
          <a:chOff x="0" y="0"/>
          <a:chExt cx="0" cy="0"/>
        </a:xfrm>
      </p:grpSpPr>
      <p:sp>
        <p:nvSpPr>
          <p:cNvPr id="81" name="Google Shape;81;p15"/>
          <p:cNvSpPr txBox="1">
            <a:spLocks noGrp="1"/>
          </p:cNvSpPr>
          <p:nvPr>
            <p:ph type="body" idx="1"/>
          </p:nvPr>
        </p:nvSpPr>
        <p:spPr>
          <a:xfrm>
            <a:off x="2351351" y="1536641"/>
            <a:ext cx="8348000" cy="45552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sz="3200"/>
            </a:lvl2pPr>
            <a:lvl3pPr marL="1828754" lvl="2" indent="-507987" rtl="0">
              <a:spcBef>
                <a:spcPts val="533"/>
              </a:spcBef>
              <a:spcAft>
                <a:spcPts val="0"/>
              </a:spcAft>
              <a:buSzPts val="2400"/>
              <a:buChar char="•"/>
              <a:defRPr sz="3200"/>
            </a:lvl3pPr>
            <a:lvl4pPr marL="2438339" lvl="3" indent="-507987" rtl="0">
              <a:spcBef>
                <a:spcPts val="480"/>
              </a:spcBef>
              <a:spcAft>
                <a:spcPts val="0"/>
              </a:spcAft>
              <a:buSzPts val="2400"/>
              <a:buChar char="–"/>
              <a:defRPr sz="3200"/>
            </a:lvl4pPr>
            <a:lvl5pPr marL="3047924" lvl="4" indent="-507987" rtl="0">
              <a:spcBef>
                <a:spcPts val="480"/>
              </a:spcBef>
              <a:spcAft>
                <a:spcPts val="0"/>
              </a:spcAft>
              <a:buSzPts val="2400"/>
              <a:buChar char="»"/>
              <a:defRPr sz="3200"/>
            </a:lvl5pPr>
            <a:lvl6pPr marL="3657509" lvl="5" indent="-507987" rtl="0">
              <a:spcBef>
                <a:spcPts val="533"/>
              </a:spcBef>
              <a:spcAft>
                <a:spcPts val="0"/>
              </a:spcAft>
              <a:buSzPts val="2400"/>
              <a:buChar char="•"/>
              <a:defRPr sz="3200"/>
            </a:lvl6pPr>
            <a:lvl7pPr marL="4267093" lvl="6" indent="-507987" rtl="0">
              <a:spcBef>
                <a:spcPts val="533"/>
              </a:spcBef>
              <a:spcAft>
                <a:spcPts val="0"/>
              </a:spcAft>
              <a:buSzPts val="2400"/>
              <a:buChar char="•"/>
              <a:defRPr sz="3200"/>
            </a:lvl7pPr>
            <a:lvl8pPr marL="4876678" lvl="7" indent="-507987" rtl="0">
              <a:spcBef>
                <a:spcPts val="533"/>
              </a:spcBef>
              <a:spcAft>
                <a:spcPts val="0"/>
              </a:spcAft>
              <a:buSzPts val="2400"/>
              <a:buChar char="•"/>
              <a:defRPr sz="3200"/>
            </a:lvl8pPr>
            <a:lvl9pPr marL="5486263" lvl="8" indent="-507987" rtl="0">
              <a:spcBef>
                <a:spcPts val="533"/>
              </a:spcBef>
              <a:spcAft>
                <a:spcPts val="0"/>
              </a:spcAft>
              <a:buSzPts val="2400"/>
              <a:buChar char="•"/>
              <a:defRPr sz="3200"/>
            </a:lvl9pPr>
          </a:lstStyle>
          <a:p>
            <a:endParaRPr/>
          </a:p>
        </p:txBody>
      </p:sp>
      <p:sp>
        <p:nvSpPr>
          <p:cNvPr id="82" name="Google Shape;82;p15"/>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lvl1pPr lvl="0" algn="r" rtl="0">
              <a:buNone/>
              <a:defRPr sz="1733">
                <a:solidFill>
                  <a:schemeClr val="dk2"/>
                </a:solidFill>
              </a:defRPr>
            </a:lvl1pPr>
            <a:lvl2pPr lvl="1" algn="r" rtl="0">
              <a:buNone/>
              <a:defRPr sz="1733">
                <a:solidFill>
                  <a:schemeClr val="dk2"/>
                </a:solidFill>
              </a:defRPr>
            </a:lvl2pPr>
            <a:lvl3pPr lvl="2" algn="r" rtl="0">
              <a:buNone/>
              <a:defRPr sz="1733">
                <a:solidFill>
                  <a:schemeClr val="dk2"/>
                </a:solidFill>
              </a:defRPr>
            </a:lvl3pPr>
            <a:lvl4pPr lvl="3" algn="r" rtl="0">
              <a:buNone/>
              <a:defRPr sz="1733">
                <a:solidFill>
                  <a:schemeClr val="dk2"/>
                </a:solidFill>
              </a:defRPr>
            </a:lvl4pPr>
            <a:lvl5pPr lvl="4" algn="r" rtl="0">
              <a:buNone/>
              <a:defRPr sz="1733">
                <a:solidFill>
                  <a:schemeClr val="dk2"/>
                </a:solidFill>
              </a:defRPr>
            </a:lvl5pPr>
            <a:lvl6pPr lvl="5" algn="r" rtl="0">
              <a:buNone/>
              <a:defRPr sz="1733">
                <a:solidFill>
                  <a:schemeClr val="dk2"/>
                </a:solidFill>
              </a:defRPr>
            </a:lvl6pPr>
            <a:lvl7pPr lvl="6" algn="r" rtl="0">
              <a:buNone/>
              <a:defRPr sz="1733">
                <a:solidFill>
                  <a:schemeClr val="dk2"/>
                </a:solidFill>
              </a:defRPr>
            </a:lvl7pPr>
            <a:lvl8pPr lvl="7" algn="r" rtl="0">
              <a:buNone/>
              <a:defRPr sz="1733">
                <a:solidFill>
                  <a:schemeClr val="dk2"/>
                </a:solidFill>
              </a:defRPr>
            </a:lvl8pPr>
            <a:lvl9pPr lvl="8" algn="r" rtl="0">
              <a:buNone/>
              <a:defRPr sz="1733">
                <a:solidFill>
                  <a:schemeClr val="dk2"/>
                </a:solidFill>
              </a:defRPr>
            </a:lvl9pPr>
          </a:lstStyle>
          <a:p>
            <a:fld id="{00000000-1234-1234-1234-123412341234}" type="slidenum">
              <a:rPr lang="en" smtClean="0"/>
              <a:pPr/>
              <a:t>‹#›</a:t>
            </a:fld>
            <a:endParaRPr lang="en"/>
          </a:p>
        </p:txBody>
      </p:sp>
      <p:sp>
        <p:nvSpPr>
          <p:cNvPr id="83" name="Google Shape;83;p15"/>
          <p:cNvSpPr txBox="1">
            <a:spLocks noGrp="1"/>
          </p:cNvSpPr>
          <p:nvPr>
            <p:ph type="title"/>
          </p:nvPr>
        </p:nvSpPr>
        <p:spPr>
          <a:xfrm>
            <a:off x="2351351" y="593375"/>
            <a:ext cx="8348000" cy="763600"/>
          </a:xfrm>
          <a:prstGeom prst="rect">
            <a:avLst/>
          </a:prstGeom>
        </p:spPr>
        <p:txBody>
          <a:bodyPr spcFirstLastPara="1" wrap="square" lIns="121900" tIns="121900" rIns="121900" bIns="121900" anchor="t" anchorCtr="0">
            <a:normAutofit/>
          </a:bodyPr>
          <a:lstStyle>
            <a:lvl1pPr lvl="0"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4800"/>
              <a:buFont typeface="Abril Fatface"/>
              <a:buNone/>
              <a:defRPr sz="6400">
                <a:solidFill>
                  <a:schemeClr val="accent1"/>
                </a:solidFill>
                <a:latin typeface="Abril Fatface"/>
                <a:ea typeface="Abril Fatface"/>
                <a:cs typeface="Abril Fatface"/>
                <a:sym typeface="Abril Fatface"/>
              </a:defRPr>
            </a:lvl9pPr>
          </a:lstStyle>
          <a:p>
            <a:endParaRPr/>
          </a:p>
        </p:txBody>
      </p:sp>
      <p:sp>
        <p:nvSpPr>
          <p:cNvPr id="84" name="Google Shape;84;p15"/>
          <p:cNvSpPr/>
          <p:nvPr/>
        </p:nvSpPr>
        <p:spPr>
          <a:xfrm rot="-5400000" flipH="1">
            <a:off x="-2187259" y="-2126868"/>
            <a:ext cx="4253600" cy="4253600"/>
          </a:xfrm>
          <a:prstGeom prst="pie">
            <a:avLst>
              <a:gd name="adj1" fmla="val 0"/>
              <a:gd name="adj2" fmla="val 5456402"/>
            </a:avLst>
          </a:prstGeom>
          <a:solidFill>
            <a:schemeClr val="accent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85" name="Google Shape;85;p15"/>
          <p:cNvSpPr/>
          <p:nvPr/>
        </p:nvSpPr>
        <p:spPr>
          <a:xfrm flipH="1">
            <a:off x="1278293" y="-49"/>
            <a:ext cx="80000" cy="720000"/>
          </a:xfrm>
          <a:prstGeom prst="rect">
            <a:avLst/>
          </a:prstGeom>
          <a:solidFill>
            <a:srgbClr val="FEFD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86" name="Google Shape;86;p15"/>
          <p:cNvSpPr/>
          <p:nvPr/>
        </p:nvSpPr>
        <p:spPr>
          <a:xfrm flipH="1">
            <a:off x="1128249" y="-49"/>
            <a:ext cx="80000" cy="720000"/>
          </a:xfrm>
          <a:prstGeom prst="rect">
            <a:avLst/>
          </a:prstGeom>
          <a:solidFill>
            <a:srgbClr val="FEFD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87" name="Google Shape;87;p15"/>
          <p:cNvSpPr/>
          <p:nvPr/>
        </p:nvSpPr>
        <p:spPr>
          <a:xfrm flipH="1">
            <a:off x="978207" y="-49"/>
            <a:ext cx="80000" cy="720000"/>
          </a:xfrm>
          <a:prstGeom prst="rect">
            <a:avLst/>
          </a:prstGeom>
          <a:solidFill>
            <a:srgbClr val="FEFD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sp>
        <p:nvSpPr>
          <p:cNvPr id="88" name="Google Shape;88;p15"/>
          <p:cNvSpPr/>
          <p:nvPr/>
        </p:nvSpPr>
        <p:spPr>
          <a:xfrm>
            <a:off x="-1182857" y="1356880"/>
            <a:ext cx="2244800" cy="2244800"/>
          </a:xfrm>
          <a:prstGeom prst="pie">
            <a:avLst>
              <a:gd name="adj1" fmla="val 0"/>
              <a:gd name="adj2" fmla="val 5364633"/>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89" name="Google Shape;89;p15"/>
          <p:cNvSpPr/>
          <p:nvPr/>
        </p:nvSpPr>
        <p:spPr>
          <a:xfrm rot="-5400000">
            <a:off x="-1182857" y="3601872"/>
            <a:ext cx="2244800" cy="2244800"/>
          </a:xfrm>
          <a:prstGeom prst="pie">
            <a:avLst>
              <a:gd name="adj1" fmla="val 0"/>
              <a:gd name="adj2" fmla="val 5456402"/>
            </a:avLst>
          </a:pr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90" name="Google Shape;90;p15"/>
          <p:cNvSpPr/>
          <p:nvPr/>
        </p:nvSpPr>
        <p:spPr>
          <a:xfrm rot="5400000">
            <a:off x="1295487" y="5727879"/>
            <a:ext cx="409480" cy="1496872"/>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91" name="Google Shape;91;p15"/>
          <p:cNvSpPr/>
          <p:nvPr/>
        </p:nvSpPr>
        <p:spPr>
          <a:xfrm flipH="1">
            <a:off x="9941176" y="4591825"/>
            <a:ext cx="2265299" cy="2269536"/>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92" name="Google Shape;92;p15"/>
          <p:cNvSpPr/>
          <p:nvPr/>
        </p:nvSpPr>
        <p:spPr>
          <a:xfrm flipH="1">
            <a:off x="10834837" y="224192"/>
            <a:ext cx="1119251" cy="1501879"/>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93" name="Google Shape;93;p15"/>
          <p:cNvSpPr/>
          <p:nvPr/>
        </p:nvSpPr>
        <p:spPr>
          <a:xfrm rot="5400000">
            <a:off x="9503949" y="5127937"/>
            <a:ext cx="1195200" cy="1195200"/>
          </a:xfrm>
          <a:prstGeom prst="pie">
            <a:avLst>
              <a:gd name="adj1" fmla="val 16185610"/>
              <a:gd name="adj2" fmla="val 5357911"/>
            </a:avLst>
          </a:prstGeom>
          <a:solidFill>
            <a:schemeClr val="accent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94" name="Google Shape;94;p15"/>
          <p:cNvSpPr txBox="1"/>
          <p:nvPr/>
        </p:nvSpPr>
        <p:spPr>
          <a:xfrm rot="5400000">
            <a:off x="-679300" y="609051"/>
            <a:ext cx="1579600" cy="37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400">
                <a:solidFill>
                  <a:srgbClr val="FFFFFF"/>
                </a:solidFill>
                <a:latin typeface="Barlow Condensed"/>
                <a:ea typeface="Barlow Condensed"/>
                <a:cs typeface="Barlow Condensed"/>
                <a:sym typeface="Barlow Condensed"/>
              </a:rPr>
              <a:t>SLIDESMANIA.COM</a:t>
            </a:r>
            <a:endParaRPr sz="2400">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962871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95"/>
        <p:cNvGrpSpPr/>
        <p:nvPr/>
      </p:nvGrpSpPr>
      <p:grpSpPr>
        <a:xfrm>
          <a:off x="0" y="0"/>
          <a:ext cx="0" cy="0"/>
          <a:chOff x="0" y="0"/>
          <a:chExt cx="0" cy="0"/>
        </a:xfrm>
      </p:grpSpPr>
      <p:graphicFrame>
        <p:nvGraphicFramePr>
          <p:cNvPr id="96" name="Google Shape;96;p16"/>
          <p:cNvGraphicFramePr/>
          <p:nvPr/>
        </p:nvGraphicFramePr>
        <p:xfrm>
          <a:off x="259744" y="1445000"/>
          <a:ext cx="4000000" cy="4000000"/>
        </p:xfrm>
        <a:graphic>
          <a:graphicData uri="http://schemas.openxmlformats.org/drawingml/2006/table">
            <a:tbl>
              <a:tblPr>
                <a:noFill/>
              </a:tblPr>
              <a:tblGrid>
                <a:gridCol w="3944500">
                  <a:extLst>
                    <a:ext uri="{9D8B030D-6E8A-4147-A177-3AD203B41FA5}">
                      <a16:colId xmlns:a16="http://schemas.microsoft.com/office/drawing/2014/main" val="20000"/>
                    </a:ext>
                  </a:extLst>
                </a:gridCol>
                <a:gridCol w="3944500">
                  <a:extLst>
                    <a:ext uri="{9D8B030D-6E8A-4147-A177-3AD203B41FA5}">
                      <a16:colId xmlns:a16="http://schemas.microsoft.com/office/drawing/2014/main" val="20001"/>
                    </a:ext>
                  </a:extLst>
                </a:gridCol>
                <a:gridCol w="3944500">
                  <a:extLst>
                    <a:ext uri="{9D8B030D-6E8A-4147-A177-3AD203B41FA5}">
                      <a16:colId xmlns:a16="http://schemas.microsoft.com/office/drawing/2014/main" val="20002"/>
                    </a:ext>
                  </a:extLst>
                </a:gridCol>
              </a:tblGrid>
              <a:tr h="1015960">
                <a:tc>
                  <a:txBody>
                    <a:bodyPr/>
                    <a:lstStyle/>
                    <a:p>
                      <a:pPr marL="0" lvl="0" indent="0" algn="ctr" rtl="0">
                        <a:spcBef>
                          <a:spcPts val="0"/>
                        </a:spcBef>
                        <a:spcAft>
                          <a:spcPts val="0"/>
                        </a:spcAft>
                        <a:buNone/>
                      </a:pPr>
                      <a:r>
                        <a:rPr lang="en" sz="2500">
                          <a:solidFill>
                            <a:srgbClr val="980000"/>
                          </a:solidFill>
                        </a:rPr>
                        <a:t>Acknowledge and Clarify</a:t>
                      </a:r>
                      <a:endParaRPr sz="2500">
                        <a:solidFill>
                          <a:srgbClr val="980000"/>
                        </a:solidFill>
                      </a:endParaRPr>
                    </a:p>
                  </a:txBody>
                  <a:tcPr marL="121900" marR="121900" marT="121900" marB="121900" anchor="ctr">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980000"/>
                          </a:solidFill>
                        </a:rPr>
                        <a:t>Summarize and Organize</a:t>
                      </a:r>
                      <a:endParaRPr sz="2500">
                        <a:solidFill>
                          <a:srgbClr val="980000"/>
                        </a:solidFill>
                      </a:endParaRPr>
                    </a:p>
                  </a:txBody>
                  <a:tcPr marL="121900" marR="121900" marT="121900" marB="121900" anchor="ctr">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980000"/>
                          </a:solidFill>
                        </a:rPr>
                        <a:t>Shift Level Abstraction </a:t>
                      </a:r>
                      <a:endParaRPr sz="2500">
                        <a:solidFill>
                          <a:srgbClr val="980000"/>
                        </a:solidFill>
                      </a:endParaRPr>
                    </a:p>
                    <a:p>
                      <a:pPr marL="0" lvl="0" indent="0" algn="ctr" rtl="0">
                        <a:spcBef>
                          <a:spcPts val="0"/>
                        </a:spcBef>
                        <a:spcAft>
                          <a:spcPts val="0"/>
                        </a:spcAft>
                        <a:buNone/>
                      </a:pPr>
                      <a:r>
                        <a:rPr lang="en" sz="2500">
                          <a:solidFill>
                            <a:srgbClr val="980000"/>
                          </a:solidFill>
                        </a:rPr>
                        <a:t>Up or Down</a:t>
                      </a:r>
                      <a:endParaRPr sz="2500">
                        <a:solidFill>
                          <a:srgbClr val="980000"/>
                        </a:solidFill>
                      </a:endParaRPr>
                    </a:p>
                  </a:txBody>
                  <a:tcPr marL="121900" marR="121900" marT="121900" marB="121900" anchor="ctr">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82600">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82600">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82600">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1082600">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2500"/>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bl>
          </a:graphicData>
        </a:graphic>
      </p:graphicFrame>
      <p:sp>
        <p:nvSpPr>
          <p:cNvPr id="97" name="Google Shape;97;p16"/>
          <p:cNvSpPr txBox="1"/>
          <p:nvPr/>
        </p:nvSpPr>
        <p:spPr>
          <a:xfrm>
            <a:off x="248769" y="133200"/>
            <a:ext cx="11694400" cy="1887528"/>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2400"/>
              <a:t>CRAFT A PARAPHRASE OF EACH TYPE IN RESPONSE TO THE PRESENTING STATEMENT FROM THE VIDEO CLIP</a:t>
            </a:r>
            <a:endParaRPr sz="2400"/>
          </a:p>
          <a:p>
            <a:pPr marL="0" lvl="0" indent="0" algn="ctr" rtl="0">
              <a:spcBef>
                <a:spcPts val="0"/>
              </a:spcBef>
              <a:spcAft>
                <a:spcPts val="0"/>
              </a:spcAft>
              <a:buNone/>
            </a:pPr>
            <a:endParaRPr sz="667"/>
          </a:p>
          <a:p>
            <a:pPr marL="0" lvl="0" indent="0" algn="l" rtl="0">
              <a:spcBef>
                <a:spcPts val="0"/>
              </a:spcBef>
              <a:spcAft>
                <a:spcPts val="0"/>
              </a:spcAft>
              <a:buNone/>
            </a:pPr>
            <a:r>
              <a:rPr lang="en" sz="1733" i="1">
                <a:solidFill>
                  <a:srgbClr val="200B7F"/>
                </a:solidFill>
              </a:rPr>
              <a:t>My challenge is trying to figure out how to keep, how to support the students that need it and enrich the students that have the knowledge and be able to keep them growing so that they stay engaged and challenged throughout the school year.</a:t>
            </a:r>
            <a:endParaRPr sz="1733" i="1">
              <a:solidFill>
                <a:srgbClr val="200B7F"/>
              </a:solidFill>
            </a:endParaRPr>
          </a:p>
        </p:txBody>
      </p:sp>
      <p:sp>
        <p:nvSpPr>
          <p:cNvPr id="98" name="Google Shape;98;p16"/>
          <p:cNvSpPr txBox="1">
            <a:spLocks noGrp="1"/>
          </p:cNvSpPr>
          <p:nvPr>
            <p:ph type="body" idx="1"/>
          </p:nvPr>
        </p:nvSpPr>
        <p:spPr>
          <a:xfrm>
            <a:off x="322000" y="2492567"/>
            <a:ext cx="38492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99" name="Google Shape;99;p16"/>
          <p:cNvSpPr txBox="1">
            <a:spLocks noGrp="1"/>
          </p:cNvSpPr>
          <p:nvPr>
            <p:ph type="body" idx="2"/>
          </p:nvPr>
        </p:nvSpPr>
        <p:spPr>
          <a:xfrm>
            <a:off x="4288411" y="2511567"/>
            <a:ext cx="37468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0" name="Google Shape;100;p16"/>
          <p:cNvSpPr txBox="1">
            <a:spLocks noGrp="1"/>
          </p:cNvSpPr>
          <p:nvPr>
            <p:ph type="body" idx="3"/>
          </p:nvPr>
        </p:nvSpPr>
        <p:spPr>
          <a:xfrm>
            <a:off x="8152359" y="2492567"/>
            <a:ext cx="38492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1" name="Google Shape;101;p16"/>
          <p:cNvSpPr txBox="1">
            <a:spLocks noGrp="1"/>
          </p:cNvSpPr>
          <p:nvPr>
            <p:ph type="body" idx="4"/>
          </p:nvPr>
        </p:nvSpPr>
        <p:spPr>
          <a:xfrm>
            <a:off x="336641" y="3596133"/>
            <a:ext cx="3746800" cy="894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2" name="Google Shape;102;p16"/>
          <p:cNvSpPr txBox="1">
            <a:spLocks noGrp="1"/>
          </p:cNvSpPr>
          <p:nvPr>
            <p:ph type="body" idx="5"/>
          </p:nvPr>
        </p:nvSpPr>
        <p:spPr>
          <a:xfrm>
            <a:off x="322000" y="4680667"/>
            <a:ext cx="3849200" cy="9132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3" name="Google Shape;103;p16"/>
          <p:cNvSpPr txBox="1">
            <a:spLocks noGrp="1"/>
          </p:cNvSpPr>
          <p:nvPr>
            <p:ph type="body" idx="6"/>
          </p:nvPr>
        </p:nvSpPr>
        <p:spPr>
          <a:xfrm>
            <a:off x="336641" y="5746200"/>
            <a:ext cx="38492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4" name="Google Shape;104;p16"/>
          <p:cNvSpPr txBox="1">
            <a:spLocks noGrp="1"/>
          </p:cNvSpPr>
          <p:nvPr>
            <p:ph type="body" idx="7"/>
          </p:nvPr>
        </p:nvSpPr>
        <p:spPr>
          <a:xfrm>
            <a:off x="4303051" y="3577100"/>
            <a:ext cx="3746800" cy="9132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5" name="Google Shape;105;p16"/>
          <p:cNvSpPr txBox="1">
            <a:spLocks noGrp="1"/>
          </p:cNvSpPr>
          <p:nvPr>
            <p:ph type="body" idx="8"/>
          </p:nvPr>
        </p:nvSpPr>
        <p:spPr>
          <a:xfrm>
            <a:off x="4288411" y="4699700"/>
            <a:ext cx="3746800" cy="894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6" name="Google Shape;106;p16"/>
          <p:cNvSpPr txBox="1">
            <a:spLocks noGrp="1"/>
          </p:cNvSpPr>
          <p:nvPr>
            <p:ph type="body" idx="9"/>
          </p:nvPr>
        </p:nvSpPr>
        <p:spPr>
          <a:xfrm>
            <a:off x="4303051" y="5784233"/>
            <a:ext cx="36592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7" name="Google Shape;107;p16"/>
          <p:cNvSpPr txBox="1">
            <a:spLocks noGrp="1"/>
          </p:cNvSpPr>
          <p:nvPr>
            <p:ph type="body" idx="13"/>
          </p:nvPr>
        </p:nvSpPr>
        <p:spPr>
          <a:xfrm>
            <a:off x="8225564" y="3577100"/>
            <a:ext cx="3849200" cy="9132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8" name="Google Shape;108;p16"/>
          <p:cNvSpPr txBox="1">
            <a:spLocks noGrp="1"/>
          </p:cNvSpPr>
          <p:nvPr>
            <p:ph type="body" idx="14"/>
          </p:nvPr>
        </p:nvSpPr>
        <p:spPr>
          <a:xfrm>
            <a:off x="8225564" y="4699700"/>
            <a:ext cx="3746800" cy="9132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9" name="Google Shape;109;p16"/>
          <p:cNvSpPr txBox="1">
            <a:spLocks noGrp="1"/>
          </p:cNvSpPr>
          <p:nvPr>
            <p:ph type="body" idx="15"/>
          </p:nvPr>
        </p:nvSpPr>
        <p:spPr>
          <a:xfrm>
            <a:off x="8225564" y="5746200"/>
            <a:ext cx="3746800" cy="1008400"/>
          </a:xfrm>
          <a:prstGeom prst="rect">
            <a:avLst/>
          </a:prstGeom>
        </p:spPr>
        <p:txBody>
          <a:bodyPr spcFirstLastPara="1" wrap="square" lIns="91425" tIns="45700" rIns="91425" bIns="45700" anchor="t" anchorCtr="0">
            <a:normAutofit/>
          </a:bodyPr>
          <a:lstStyle>
            <a:lvl1pPr marL="609585" lvl="0" indent="-541853" rtl="0">
              <a:spcBef>
                <a:spcPts val="747"/>
              </a:spcBef>
              <a:spcAft>
                <a:spcPts val="0"/>
              </a:spcAft>
              <a:buSzPts val="2800"/>
              <a:buChar char="•"/>
              <a:defRPr/>
            </a:lvl1pPr>
            <a:lvl2pPr marL="1219170" lvl="1" indent="-507987" rtl="0">
              <a:spcBef>
                <a:spcPts val="640"/>
              </a:spcBef>
              <a:spcAft>
                <a:spcPts val="0"/>
              </a:spcAft>
              <a:buSzPts val="2400"/>
              <a:buChar char="–"/>
              <a:defRPr/>
            </a:lvl2pPr>
            <a:lvl3pPr marL="1828754" lvl="2" indent="-474121" rtl="0">
              <a:spcBef>
                <a:spcPts val="533"/>
              </a:spcBef>
              <a:spcAft>
                <a:spcPts val="0"/>
              </a:spcAft>
              <a:buSzPts val="2000"/>
              <a:buChar char="•"/>
              <a:defRPr/>
            </a:lvl3pPr>
            <a:lvl4pPr marL="2438339" lvl="3" indent="-457189" rtl="0">
              <a:spcBef>
                <a:spcPts val="480"/>
              </a:spcBef>
              <a:spcAft>
                <a:spcPts val="0"/>
              </a:spcAft>
              <a:buSzPts val="1800"/>
              <a:buChar char="–"/>
              <a:defRPr/>
            </a:lvl4pPr>
            <a:lvl5pPr marL="3047924" lvl="4" indent="-457189" rtl="0">
              <a:spcBef>
                <a:spcPts val="480"/>
              </a:spcBef>
              <a:spcAft>
                <a:spcPts val="0"/>
              </a:spcAft>
              <a:buSzPts val="18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Tree>
    <p:extLst>
      <p:ext uri="{BB962C8B-B14F-4D97-AF65-F5344CB8AC3E}">
        <p14:creationId xmlns:p14="http://schemas.microsoft.com/office/powerpoint/2010/main" val="356119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0070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Quattrocento Sans"/>
              <a:buNone/>
              <a:defRPr sz="5333"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533"/>
              </a:spcBef>
              <a:spcAft>
                <a:spcPts val="0"/>
              </a:spcAft>
              <a:buClr>
                <a:srgbClr val="888888"/>
              </a:buClr>
              <a:buSzPts val="2000"/>
              <a:buNone/>
              <a:defRPr sz="2667">
                <a:solidFill>
                  <a:srgbClr val="888888"/>
                </a:solidFill>
              </a:defRPr>
            </a:lvl1pPr>
            <a:lvl2pPr marL="1219170" lvl="1" indent="-304792" algn="l" rtl="0">
              <a:lnSpc>
                <a:spcPct val="100000"/>
              </a:lnSpc>
              <a:spcBef>
                <a:spcPts val="480"/>
              </a:spcBef>
              <a:spcAft>
                <a:spcPts val="0"/>
              </a:spcAft>
              <a:buClr>
                <a:srgbClr val="888888"/>
              </a:buClr>
              <a:buSzPts val="1800"/>
              <a:buNone/>
              <a:defRPr sz="2400">
                <a:solidFill>
                  <a:srgbClr val="888888"/>
                </a:solidFill>
              </a:defRPr>
            </a:lvl2pPr>
            <a:lvl3pPr marL="1828754" lvl="2" indent="-304792" algn="l" rtl="0">
              <a:lnSpc>
                <a:spcPct val="100000"/>
              </a:lnSpc>
              <a:spcBef>
                <a:spcPts val="427"/>
              </a:spcBef>
              <a:spcAft>
                <a:spcPts val="0"/>
              </a:spcAft>
              <a:buClr>
                <a:srgbClr val="888888"/>
              </a:buClr>
              <a:buSzPts val="1600"/>
              <a:buNone/>
              <a:defRPr sz="2133">
                <a:solidFill>
                  <a:srgbClr val="888888"/>
                </a:solidFill>
              </a:defRPr>
            </a:lvl3pPr>
            <a:lvl4pPr marL="2438339" lvl="3" indent="-304792" algn="l" rtl="0">
              <a:lnSpc>
                <a:spcPct val="100000"/>
              </a:lnSpc>
              <a:spcBef>
                <a:spcPts val="373"/>
              </a:spcBef>
              <a:spcAft>
                <a:spcPts val="0"/>
              </a:spcAft>
              <a:buClr>
                <a:srgbClr val="888888"/>
              </a:buClr>
              <a:buSzPts val="1400"/>
              <a:buNone/>
              <a:defRPr sz="1867">
                <a:solidFill>
                  <a:srgbClr val="888888"/>
                </a:solidFill>
              </a:defRPr>
            </a:lvl4pPr>
            <a:lvl5pPr marL="3047924" lvl="4" indent="-304792" algn="l" rtl="0">
              <a:lnSpc>
                <a:spcPct val="100000"/>
              </a:lnSpc>
              <a:spcBef>
                <a:spcPts val="373"/>
              </a:spcBef>
              <a:spcAft>
                <a:spcPts val="0"/>
              </a:spcAft>
              <a:buClr>
                <a:srgbClr val="888888"/>
              </a:buClr>
              <a:buSzPts val="1400"/>
              <a:buNone/>
              <a:defRPr sz="1867">
                <a:solidFill>
                  <a:srgbClr val="888888"/>
                </a:solidFill>
              </a:defRPr>
            </a:lvl5pPr>
            <a:lvl6pPr marL="3657509" lvl="5" indent="-304792" algn="l" rtl="0">
              <a:lnSpc>
                <a:spcPct val="100000"/>
              </a:lnSpc>
              <a:spcBef>
                <a:spcPts val="373"/>
              </a:spcBef>
              <a:spcAft>
                <a:spcPts val="0"/>
              </a:spcAft>
              <a:buClr>
                <a:srgbClr val="888888"/>
              </a:buClr>
              <a:buSzPts val="1400"/>
              <a:buNone/>
              <a:defRPr sz="1867">
                <a:solidFill>
                  <a:srgbClr val="888888"/>
                </a:solidFill>
              </a:defRPr>
            </a:lvl6pPr>
            <a:lvl7pPr marL="4267093" lvl="6" indent="-304792" algn="l" rtl="0">
              <a:lnSpc>
                <a:spcPct val="100000"/>
              </a:lnSpc>
              <a:spcBef>
                <a:spcPts val="373"/>
              </a:spcBef>
              <a:spcAft>
                <a:spcPts val="0"/>
              </a:spcAft>
              <a:buClr>
                <a:srgbClr val="888888"/>
              </a:buClr>
              <a:buSzPts val="1400"/>
              <a:buNone/>
              <a:defRPr sz="1867">
                <a:solidFill>
                  <a:srgbClr val="888888"/>
                </a:solidFill>
              </a:defRPr>
            </a:lvl7pPr>
            <a:lvl8pPr marL="4876678" lvl="7" indent="-304792" algn="l" rtl="0">
              <a:lnSpc>
                <a:spcPct val="100000"/>
              </a:lnSpc>
              <a:spcBef>
                <a:spcPts val="373"/>
              </a:spcBef>
              <a:spcAft>
                <a:spcPts val="0"/>
              </a:spcAft>
              <a:buClr>
                <a:srgbClr val="888888"/>
              </a:buClr>
              <a:buSzPts val="1400"/>
              <a:buNone/>
              <a:defRPr sz="1867">
                <a:solidFill>
                  <a:srgbClr val="888888"/>
                </a:solidFill>
              </a:defRPr>
            </a:lvl8pPr>
            <a:lvl9pPr marL="5486263" lvl="8" indent="-304792" algn="l" rtl="0">
              <a:lnSpc>
                <a:spcPct val="100000"/>
              </a:lnSpc>
              <a:spcBef>
                <a:spcPts val="373"/>
              </a:spcBef>
              <a:spcAft>
                <a:spcPts val="0"/>
              </a:spcAft>
              <a:buClr>
                <a:srgbClr val="888888"/>
              </a:buClr>
              <a:buSzPts val="1400"/>
              <a:buNone/>
              <a:defRPr sz="1867">
                <a:solidFill>
                  <a:srgbClr val="888888"/>
                </a:solidFill>
              </a:defRPr>
            </a:lvl9pPr>
          </a:lstStyle>
          <a:p>
            <a:endParaRPr/>
          </a:p>
        </p:txBody>
      </p:sp>
      <p:sp>
        <p:nvSpPr>
          <p:cNvPr id="83" name="Google Shape;83;p1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84" name="Google Shape;84;p1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85" name="Google Shape;85;p1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837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2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98" name="Google Shape;98;p2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99" name="Google Shape;99;p2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53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02" name="Google Shape;102;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03" name="Google Shape;103;p2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08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Quattrocento Sans"/>
              <a:buNone/>
              <a:defRPr sz="2667"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22"/>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853"/>
              </a:spcBef>
              <a:spcAft>
                <a:spcPts val="0"/>
              </a:spcAft>
              <a:buClr>
                <a:schemeClr val="dk1"/>
              </a:buClr>
              <a:buSzPts val="3200"/>
              <a:buChar char="•"/>
              <a:defRPr sz="4267"/>
            </a:lvl1pPr>
            <a:lvl2pPr marL="1219170" lvl="1" indent="-541853" algn="l" rtl="0">
              <a:lnSpc>
                <a:spcPct val="100000"/>
              </a:lnSpc>
              <a:spcBef>
                <a:spcPts val="747"/>
              </a:spcBef>
              <a:spcAft>
                <a:spcPts val="0"/>
              </a:spcAft>
              <a:buClr>
                <a:schemeClr val="dk1"/>
              </a:buClr>
              <a:buSzPts val="2800"/>
              <a:buChar char="–"/>
              <a:defRPr sz="3733"/>
            </a:lvl2pPr>
            <a:lvl3pPr marL="1828754" lvl="2" indent="-507987" algn="l" rtl="0">
              <a:lnSpc>
                <a:spcPct val="100000"/>
              </a:lnSpc>
              <a:spcBef>
                <a:spcPts val="640"/>
              </a:spcBef>
              <a:spcAft>
                <a:spcPts val="0"/>
              </a:spcAft>
              <a:buClr>
                <a:schemeClr val="dk1"/>
              </a:buClr>
              <a:buSzPts val="2400"/>
              <a:buChar char="•"/>
              <a:defRPr sz="3200"/>
            </a:lvl3pPr>
            <a:lvl4pPr marL="2438339" lvl="3" indent="-474121" algn="l" rtl="0">
              <a:lnSpc>
                <a:spcPct val="100000"/>
              </a:lnSpc>
              <a:spcBef>
                <a:spcPts val="533"/>
              </a:spcBef>
              <a:spcAft>
                <a:spcPts val="0"/>
              </a:spcAft>
              <a:buClr>
                <a:schemeClr val="dk1"/>
              </a:buClr>
              <a:buSzPts val="2000"/>
              <a:buChar char="–"/>
              <a:defRPr sz="2667"/>
            </a:lvl4pPr>
            <a:lvl5pPr marL="3047924" lvl="4" indent="-474121" algn="l" rtl="0">
              <a:lnSpc>
                <a:spcPct val="100000"/>
              </a:lnSpc>
              <a:spcBef>
                <a:spcPts val="533"/>
              </a:spcBef>
              <a:spcAft>
                <a:spcPts val="0"/>
              </a:spcAft>
              <a:buClr>
                <a:schemeClr val="dk1"/>
              </a:buClr>
              <a:buSzPts val="2000"/>
              <a:buChar char="»"/>
              <a:defRPr sz="2667"/>
            </a:lvl5pPr>
            <a:lvl6pPr marL="3657509" lvl="5" indent="-474121" algn="l" rtl="0">
              <a:lnSpc>
                <a:spcPct val="100000"/>
              </a:lnSpc>
              <a:spcBef>
                <a:spcPts val="533"/>
              </a:spcBef>
              <a:spcAft>
                <a:spcPts val="0"/>
              </a:spcAft>
              <a:buClr>
                <a:schemeClr val="dk1"/>
              </a:buClr>
              <a:buSzPts val="2000"/>
              <a:buChar char="•"/>
              <a:defRPr sz="2667"/>
            </a:lvl6pPr>
            <a:lvl7pPr marL="4267093" lvl="6" indent="-474121" algn="l" rtl="0">
              <a:lnSpc>
                <a:spcPct val="100000"/>
              </a:lnSpc>
              <a:spcBef>
                <a:spcPts val="533"/>
              </a:spcBef>
              <a:spcAft>
                <a:spcPts val="0"/>
              </a:spcAft>
              <a:buClr>
                <a:schemeClr val="dk1"/>
              </a:buClr>
              <a:buSzPts val="2000"/>
              <a:buChar char="•"/>
              <a:defRPr sz="2667"/>
            </a:lvl7pPr>
            <a:lvl8pPr marL="4876678" lvl="7" indent="-474121" algn="l" rtl="0">
              <a:lnSpc>
                <a:spcPct val="100000"/>
              </a:lnSpc>
              <a:spcBef>
                <a:spcPts val="533"/>
              </a:spcBef>
              <a:spcAft>
                <a:spcPts val="0"/>
              </a:spcAft>
              <a:buClr>
                <a:schemeClr val="dk1"/>
              </a:buClr>
              <a:buSzPts val="2000"/>
              <a:buChar char="•"/>
              <a:defRPr sz="2667"/>
            </a:lvl8pPr>
            <a:lvl9pPr marL="5486263" lvl="8" indent="-474121" algn="l" rtl="0">
              <a:lnSpc>
                <a:spcPct val="100000"/>
              </a:lnSpc>
              <a:spcBef>
                <a:spcPts val="533"/>
              </a:spcBef>
              <a:spcAft>
                <a:spcPts val="0"/>
              </a:spcAft>
              <a:buClr>
                <a:schemeClr val="dk1"/>
              </a:buClr>
              <a:buSzPts val="2000"/>
              <a:buChar char="•"/>
              <a:defRPr sz="2667"/>
            </a:lvl9pPr>
          </a:lstStyle>
          <a:p>
            <a:endParaRPr/>
          </a:p>
        </p:txBody>
      </p:sp>
      <p:sp>
        <p:nvSpPr>
          <p:cNvPr id="107" name="Google Shape;107;p22"/>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373"/>
              </a:spcBef>
              <a:spcAft>
                <a:spcPts val="0"/>
              </a:spcAft>
              <a:buClr>
                <a:schemeClr val="dk1"/>
              </a:buClr>
              <a:buSzPts val="1400"/>
              <a:buNone/>
              <a:defRPr sz="1867"/>
            </a:lvl1pPr>
            <a:lvl2pPr marL="1219170" lvl="1" indent="-304792" algn="l" rtl="0">
              <a:lnSpc>
                <a:spcPct val="100000"/>
              </a:lnSpc>
              <a:spcBef>
                <a:spcPts val="320"/>
              </a:spcBef>
              <a:spcAft>
                <a:spcPts val="0"/>
              </a:spcAft>
              <a:buClr>
                <a:schemeClr val="dk1"/>
              </a:buClr>
              <a:buSzPts val="1200"/>
              <a:buNone/>
              <a:defRPr sz="1600"/>
            </a:lvl2pPr>
            <a:lvl3pPr marL="1828754" lvl="2" indent="-304792" algn="l" rtl="0">
              <a:lnSpc>
                <a:spcPct val="100000"/>
              </a:lnSpc>
              <a:spcBef>
                <a:spcPts val="267"/>
              </a:spcBef>
              <a:spcAft>
                <a:spcPts val="0"/>
              </a:spcAft>
              <a:buClr>
                <a:schemeClr val="dk1"/>
              </a:buClr>
              <a:buSzPts val="1000"/>
              <a:buNone/>
              <a:defRPr sz="1333"/>
            </a:lvl3pPr>
            <a:lvl4pPr marL="2438339" lvl="3" indent="-304792" algn="l" rtl="0">
              <a:lnSpc>
                <a:spcPct val="100000"/>
              </a:lnSpc>
              <a:spcBef>
                <a:spcPts val="240"/>
              </a:spcBef>
              <a:spcAft>
                <a:spcPts val="0"/>
              </a:spcAft>
              <a:buClr>
                <a:schemeClr val="dk1"/>
              </a:buClr>
              <a:buSzPts val="900"/>
              <a:buNone/>
              <a:defRPr sz="1200"/>
            </a:lvl4pPr>
            <a:lvl5pPr marL="3047924" lvl="4" indent="-304792" algn="l" rtl="0">
              <a:lnSpc>
                <a:spcPct val="100000"/>
              </a:lnSpc>
              <a:spcBef>
                <a:spcPts val="240"/>
              </a:spcBef>
              <a:spcAft>
                <a:spcPts val="0"/>
              </a:spcAft>
              <a:buClr>
                <a:schemeClr val="dk1"/>
              </a:buClr>
              <a:buSzPts val="900"/>
              <a:buNone/>
              <a:defRPr sz="1200"/>
            </a:lvl5pPr>
            <a:lvl6pPr marL="3657509" lvl="5" indent="-304792" algn="l" rtl="0">
              <a:lnSpc>
                <a:spcPct val="100000"/>
              </a:lnSpc>
              <a:spcBef>
                <a:spcPts val="240"/>
              </a:spcBef>
              <a:spcAft>
                <a:spcPts val="0"/>
              </a:spcAft>
              <a:buClr>
                <a:schemeClr val="dk1"/>
              </a:buClr>
              <a:buSzPts val="900"/>
              <a:buNone/>
              <a:defRPr sz="1200"/>
            </a:lvl6pPr>
            <a:lvl7pPr marL="4267093" lvl="6" indent="-304792" algn="l" rtl="0">
              <a:lnSpc>
                <a:spcPct val="100000"/>
              </a:lnSpc>
              <a:spcBef>
                <a:spcPts val="240"/>
              </a:spcBef>
              <a:spcAft>
                <a:spcPts val="0"/>
              </a:spcAft>
              <a:buClr>
                <a:schemeClr val="dk1"/>
              </a:buClr>
              <a:buSzPts val="900"/>
              <a:buNone/>
              <a:defRPr sz="1200"/>
            </a:lvl7pPr>
            <a:lvl8pPr marL="4876678" lvl="7" indent="-304792" algn="l" rtl="0">
              <a:lnSpc>
                <a:spcPct val="100000"/>
              </a:lnSpc>
              <a:spcBef>
                <a:spcPts val="240"/>
              </a:spcBef>
              <a:spcAft>
                <a:spcPts val="0"/>
              </a:spcAft>
              <a:buClr>
                <a:schemeClr val="dk1"/>
              </a:buClr>
              <a:buSzPts val="900"/>
              <a:buNone/>
              <a:defRPr sz="1200"/>
            </a:lvl8pPr>
            <a:lvl9pPr marL="5486263" lvl="8" indent="-304792" algn="l" rtl="0">
              <a:lnSpc>
                <a:spcPct val="100000"/>
              </a:lnSpc>
              <a:spcBef>
                <a:spcPts val="240"/>
              </a:spcBef>
              <a:spcAft>
                <a:spcPts val="0"/>
              </a:spcAft>
              <a:buClr>
                <a:schemeClr val="dk1"/>
              </a:buClr>
              <a:buSzPts val="900"/>
              <a:buNone/>
              <a:defRPr sz="1200"/>
            </a:lvl9pPr>
          </a:lstStyle>
          <a:p>
            <a:endParaRPr/>
          </a:p>
        </p:txBody>
      </p:sp>
      <p:sp>
        <p:nvSpPr>
          <p:cNvPr id="108" name="Google Shape;108;p2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09" name="Google Shape;109;p2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10" name="Google Shape;110;p2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000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Quattrocento Sans"/>
              <a:buNone/>
              <a:defRPr sz="2667"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3"/>
          <p:cNvSpPr>
            <a:spLocks noGrp="1"/>
          </p:cNvSpPr>
          <p:nvPr>
            <p:ph type="pic" idx="2"/>
          </p:nvPr>
        </p:nvSpPr>
        <p:spPr>
          <a:xfrm>
            <a:off x="2389717" y="612775"/>
            <a:ext cx="7315200" cy="4114800"/>
          </a:xfrm>
          <a:prstGeom prst="rect">
            <a:avLst/>
          </a:prstGeom>
          <a:noFill/>
          <a:ln>
            <a:noFill/>
          </a:ln>
        </p:spPr>
      </p:sp>
      <p:sp>
        <p:nvSpPr>
          <p:cNvPr id="114" name="Google Shape;114;p23"/>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373"/>
              </a:spcBef>
              <a:spcAft>
                <a:spcPts val="0"/>
              </a:spcAft>
              <a:buClr>
                <a:schemeClr val="dk1"/>
              </a:buClr>
              <a:buSzPts val="1400"/>
              <a:buNone/>
              <a:defRPr sz="1867"/>
            </a:lvl1pPr>
            <a:lvl2pPr marL="1219170" lvl="1" indent="-304792" algn="l" rtl="0">
              <a:lnSpc>
                <a:spcPct val="100000"/>
              </a:lnSpc>
              <a:spcBef>
                <a:spcPts val="320"/>
              </a:spcBef>
              <a:spcAft>
                <a:spcPts val="0"/>
              </a:spcAft>
              <a:buClr>
                <a:schemeClr val="dk1"/>
              </a:buClr>
              <a:buSzPts val="1200"/>
              <a:buNone/>
              <a:defRPr sz="1600"/>
            </a:lvl2pPr>
            <a:lvl3pPr marL="1828754" lvl="2" indent="-304792" algn="l" rtl="0">
              <a:lnSpc>
                <a:spcPct val="100000"/>
              </a:lnSpc>
              <a:spcBef>
                <a:spcPts val="267"/>
              </a:spcBef>
              <a:spcAft>
                <a:spcPts val="0"/>
              </a:spcAft>
              <a:buClr>
                <a:schemeClr val="dk1"/>
              </a:buClr>
              <a:buSzPts val="1000"/>
              <a:buNone/>
              <a:defRPr sz="1333"/>
            </a:lvl3pPr>
            <a:lvl4pPr marL="2438339" lvl="3" indent="-304792" algn="l" rtl="0">
              <a:lnSpc>
                <a:spcPct val="100000"/>
              </a:lnSpc>
              <a:spcBef>
                <a:spcPts val="240"/>
              </a:spcBef>
              <a:spcAft>
                <a:spcPts val="0"/>
              </a:spcAft>
              <a:buClr>
                <a:schemeClr val="dk1"/>
              </a:buClr>
              <a:buSzPts val="900"/>
              <a:buNone/>
              <a:defRPr sz="1200"/>
            </a:lvl4pPr>
            <a:lvl5pPr marL="3047924" lvl="4" indent="-304792" algn="l" rtl="0">
              <a:lnSpc>
                <a:spcPct val="100000"/>
              </a:lnSpc>
              <a:spcBef>
                <a:spcPts val="240"/>
              </a:spcBef>
              <a:spcAft>
                <a:spcPts val="0"/>
              </a:spcAft>
              <a:buClr>
                <a:schemeClr val="dk1"/>
              </a:buClr>
              <a:buSzPts val="900"/>
              <a:buNone/>
              <a:defRPr sz="1200"/>
            </a:lvl5pPr>
            <a:lvl6pPr marL="3657509" lvl="5" indent="-304792" algn="l" rtl="0">
              <a:lnSpc>
                <a:spcPct val="100000"/>
              </a:lnSpc>
              <a:spcBef>
                <a:spcPts val="240"/>
              </a:spcBef>
              <a:spcAft>
                <a:spcPts val="0"/>
              </a:spcAft>
              <a:buClr>
                <a:schemeClr val="dk1"/>
              </a:buClr>
              <a:buSzPts val="900"/>
              <a:buNone/>
              <a:defRPr sz="1200"/>
            </a:lvl6pPr>
            <a:lvl7pPr marL="4267093" lvl="6" indent="-304792" algn="l" rtl="0">
              <a:lnSpc>
                <a:spcPct val="100000"/>
              </a:lnSpc>
              <a:spcBef>
                <a:spcPts val="240"/>
              </a:spcBef>
              <a:spcAft>
                <a:spcPts val="0"/>
              </a:spcAft>
              <a:buClr>
                <a:schemeClr val="dk1"/>
              </a:buClr>
              <a:buSzPts val="900"/>
              <a:buNone/>
              <a:defRPr sz="1200"/>
            </a:lvl7pPr>
            <a:lvl8pPr marL="4876678" lvl="7" indent="-304792" algn="l" rtl="0">
              <a:lnSpc>
                <a:spcPct val="100000"/>
              </a:lnSpc>
              <a:spcBef>
                <a:spcPts val="240"/>
              </a:spcBef>
              <a:spcAft>
                <a:spcPts val="0"/>
              </a:spcAft>
              <a:buClr>
                <a:schemeClr val="dk1"/>
              </a:buClr>
              <a:buSzPts val="900"/>
              <a:buNone/>
              <a:defRPr sz="1200"/>
            </a:lvl8pPr>
            <a:lvl9pPr marL="5486263" lvl="8" indent="-304792" algn="l" rtl="0">
              <a:lnSpc>
                <a:spcPct val="100000"/>
              </a:lnSpc>
              <a:spcBef>
                <a:spcPts val="240"/>
              </a:spcBef>
              <a:spcAft>
                <a:spcPts val="0"/>
              </a:spcAft>
              <a:buClr>
                <a:schemeClr val="dk1"/>
              </a:buClr>
              <a:buSzPts val="900"/>
              <a:buNone/>
              <a:defRPr sz="1200"/>
            </a:lvl9pPr>
          </a:lstStyle>
          <a:p>
            <a:endParaRPr/>
          </a:p>
        </p:txBody>
      </p:sp>
      <p:sp>
        <p:nvSpPr>
          <p:cNvPr id="115" name="Google Shape;115;p2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16" name="Google Shape;116;p2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17" name="Google Shape;117;p2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33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4"/>
          <p:cNvSpPr txBox="1">
            <a:spLocks noGrp="1"/>
          </p:cNvSpPr>
          <p:nvPr>
            <p:ph type="body" idx="1"/>
          </p:nvPr>
        </p:nvSpPr>
        <p:spPr>
          <a:xfrm rot="5400000">
            <a:off x="3832999" y="-1623200"/>
            <a:ext cx="4526000" cy="109728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480"/>
              </a:spcBef>
              <a:spcAft>
                <a:spcPts val="0"/>
              </a:spcAft>
              <a:buClr>
                <a:schemeClr val="dk1"/>
              </a:buClr>
              <a:buSzPts val="1800"/>
              <a:buChar char="•"/>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121" name="Google Shape;121;p2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22" name="Google Shape;122;p2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Arial"/>
                <a:ea typeface="Arial"/>
                <a:cs typeface="Arial"/>
                <a:sym typeface="Arial"/>
              </a:defRPr>
            </a:lvl9pPr>
          </a:lstStyle>
          <a:p>
            <a:endParaRPr/>
          </a:p>
        </p:txBody>
      </p:sp>
      <p:sp>
        <p:nvSpPr>
          <p:cNvPr id="123" name="Google Shape;123;p2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86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5">
            <a:alphaModFix/>
          </a:blip>
          <a:srcRect l="14864" t="19309" r="14822" b="25679"/>
          <a:stretch/>
        </p:blipFill>
        <p:spPr>
          <a:xfrm>
            <a:off x="0" y="1"/>
            <a:ext cx="12192000" cy="6856236"/>
          </a:xfrm>
          <a:prstGeom prst="rect">
            <a:avLst/>
          </a:prstGeom>
          <a:noFill/>
          <a:ln>
            <a:noFill/>
          </a:ln>
        </p:spPr>
      </p:pic>
      <p:sp>
        <p:nvSpPr>
          <p:cNvPr id="52" name="Google Shape;52;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Quattrocento Sans"/>
              <a:buNone/>
              <a:defRPr sz="4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052788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blip>
          <a:srcRect l="14864" t="19309" r="14822" b="25679"/>
          <a:stretch/>
        </p:blipFill>
        <p:spPr>
          <a:xfrm>
            <a:off x="0" y="1"/>
            <a:ext cx="12192000" cy="6856236"/>
          </a:xfrm>
          <a:prstGeom prst="rect">
            <a:avLst/>
          </a:prstGeom>
          <a:noFill/>
          <a:ln>
            <a:noFill/>
          </a:ln>
        </p:spPr>
      </p:pic>
      <p:sp>
        <p:nvSpPr>
          <p:cNvPr id="7" name="Google Shape;7;p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Quattrocento Sans"/>
              <a:buNone/>
              <a:defRPr sz="4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6806929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WSb64pg9nBhPSbDLuod8K1guPY2KFhP5uryFwZnmPgM/edit"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Kara.Reidy-Vedder@rcsdk12.org"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www.rcsdk12.org/CIT/Certification" TargetMode="External"/><Relationship Id="rId4" Type="http://schemas.openxmlformats.org/officeDocument/2006/relationships/hyperlink" Target="http://www.rcsdk12.org/CIT/Tui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rcsdk12.org/CIT/Certific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csdk12.org/CIT/NTO"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9E5E-7084-2EB5-414A-02FDC7A1B475}"/>
              </a:ext>
            </a:extLst>
          </p:cNvPr>
          <p:cNvSpPr>
            <a:spLocks noGrp="1"/>
          </p:cNvSpPr>
          <p:nvPr>
            <p:ph type="title"/>
          </p:nvPr>
        </p:nvSpPr>
        <p:spPr/>
        <p:txBody>
          <a:bodyPr>
            <a:normAutofit/>
          </a:bodyPr>
          <a:lstStyle/>
          <a:p>
            <a:r>
              <a:rPr lang="en-US" b="1" dirty="0">
                <a:solidFill>
                  <a:schemeClr val="accent5">
                    <a:lumMod val="50000"/>
                  </a:schemeClr>
                </a:solidFill>
              </a:rPr>
              <a:t>September’s Frequently-Asked Questions*</a:t>
            </a:r>
            <a:br>
              <a:rPr lang="en-US" b="1" dirty="0">
                <a:solidFill>
                  <a:schemeClr val="accent5">
                    <a:lumMod val="50000"/>
                  </a:schemeClr>
                </a:solidFill>
              </a:rPr>
            </a:br>
            <a:r>
              <a:rPr lang="en-US" sz="2700" b="1" dirty="0">
                <a:solidFill>
                  <a:schemeClr val="accent5">
                    <a:lumMod val="50000"/>
                  </a:schemeClr>
                </a:solidFill>
              </a:rPr>
              <a:t>*Information may not be current! Double-check when appropriate. </a:t>
            </a:r>
          </a:p>
        </p:txBody>
      </p:sp>
      <p:sp>
        <p:nvSpPr>
          <p:cNvPr id="3" name="Text Placeholder 2">
            <a:extLst>
              <a:ext uri="{FF2B5EF4-FFF2-40B4-BE49-F238E27FC236}">
                <a16:creationId xmlns:a16="http://schemas.microsoft.com/office/drawing/2014/main" id="{9A557D5C-A0A9-F10C-0EB4-50339BD6B61C}"/>
              </a:ext>
            </a:extLst>
          </p:cNvPr>
          <p:cNvSpPr>
            <a:spLocks noGrp="1"/>
          </p:cNvSpPr>
          <p:nvPr>
            <p:ph type="body" idx="1"/>
          </p:nvPr>
        </p:nvSpPr>
        <p:spPr>
          <a:xfrm>
            <a:off x="304800" y="1600201"/>
            <a:ext cx="11582400" cy="4217736"/>
          </a:xfrm>
        </p:spPr>
        <p:txBody>
          <a:bodyPr>
            <a:normAutofit fontScale="85000" lnSpcReduction="20000"/>
          </a:bodyPr>
          <a:lstStyle/>
          <a:p>
            <a:pPr marL="1913419" indent="-1761023">
              <a:spcAft>
                <a:spcPts val="800"/>
              </a:spcAft>
              <a:buNone/>
            </a:pPr>
            <a:r>
              <a:rPr lang="en-US" sz="3800" dirty="0">
                <a:solidFill>
                  <a:schemeClr val="accent5">
                    <a:lumMod val="50000"/>
                  </a:schemeClr>
                </a:solidFill>
              </a:rPr>
              <a:t>FAQ #1: What happens when an Intern is Uncertified?</a:t>
            </a:r>
          </a:p>
          <a:p>
            <a:pPr marL="1913419" indent="-1761023">
              <a:spcAft>
                <a:spcPts val="800"/>
              </a:spcAft>
              <a:buNone/>
            </a:pPr>
            <a:r>
              <a:rPr lang="en-US" sz="3800" dirty="0">
                <a:solidFill>
                  <a:schemeClr val="accent5">
                    <a:lumMod val="50000"/>
                  </a:schemeClr>
                </a:solidFill>
              </a:rPr>
              <a:t>FAQ #2: What if the “CIT Intern” already has significant teaching experience elsewhere?</a:t>
            </a:r>
          </a:p>
          <a:p>
            <a:pPr marL="1913419" indent="-1761023">
              <a:spcAft>
                <a:spcPts val="800"/>
              </a:spcAft>
              <a:buNone/>
            </a:pPr>
            <a:r>
              <a:rPr lang="en-US" sz="3733" dirty="0">
                <a:solidFill>
                  <a:schemeClr val="accent5">
                    <a:lumMod val="50000"/>
                  </a:schemeClr>
                </a:solidFill>
              </a:rPr>
              <a:t>FAQ #3: What’s the deal with the “New Educator Orientation Requirement?”</a:t>
            </a:r>
          </a:p>
          <a:p>
            <a:pPr marL="1913419" indent="-1761023">
              <a:spcAft>
                <a:spcPts val="800"/>
              </a:spcAft>
              <a:buNone/>
            </a:pPr>
            <a:r>
              <a:rPr lang="en-US" sz="3733" dirty="0">
                <a:solidFill>
                  <a:schemeClr val="accent5">
                    <a:lumMod val="50000"/>
                  </a:schemeClr>
                </a:solidFill>
              </a:rPr>
              <a:t>FAQ #4: What’s going to happen with this dramatic district reconfiguration?</a:t>
            </a:r>
          </a:p>
          <a:p>
            <a:pPr marL="1913419" indent="-1761023">
              <a:spcAft>
                <a:spcPts val="800"/>
              </a:spcAft>
              <a:buNone/>
            </a:pPr>
            <a:r>
              <a:rPr lang="en-US" sz="3733" dirty="0">
                <a:solidFill>
                  <a:schemeClr val="accent5">
                    <a:lumMod val="50000"/>
                  </a:schemeClr>
                </a:solidFill>
              </a:rPr>
              <a:t>FAQ #5: Show me the Money?</a:t>
            </a:r>
          </a:p>
        </p:txBody>
      </p:sp>
      <p:sp>
        <p:nvSpPr>
          <p:cNvPr id="4" name="TextBox 3">
            <a:extLst>
              <a:ext uri="{FF2B5EF4-FFF2-40B4-BE49-F238E27FC236}">
                <a16:creationId xmlns:a16="http://schemas.microsoft.com/office/drawing/2014/main" id="{1A3B4E3B-CADA-AA4E-5F63-757986361F64}"/>
              </a:ext>
            </a:extLst>
          </p:cNvPr>
          <p:cNvSpPr txBox="1"/>
          <p:nvPr/>
        </p:nvSpPr>
        <p:spPr>
          <a:xfrm>
            <a:off x="6096000" y="5817937"/>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129578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5DC-E2E8-B207-C3B1-1D17B2CF079A}"/>
              </a:ext>
            </a:extLst>
          </p:cNvPr>
          <p:cNvSpPr>
            <a:spLocks noGrp="1"/>
          </p:cNvSpPr>
          <p:nvPr>
            <p:ph type="title"/>
          </p:nvPr>
        </p:nvSpPr>
        <p:spPr/>
        <p:txBody>
          <a:bodyPr>
            <a:noAutofit/>
          </a:bodyPr>
          <a:lstStyle/>
          <a:p>
            <a:r>
              <a:rPr lang="en-US" sz="3733" b="1">
                <a:solidFill>
                  <a:schemeClr val="accent5">
                    <a:lumMod val="50000"/>
                  </a:schemeClr>
                </a:solidFill>
              </a:rPr>
              <a:t>FAQ #5: Show me the Money?</a:t>
            </a:r>
          </a:p>
        </p:txBody>
      </p:sp>
      <p:sp>
        <p:nvSpPr>
          <p:cNvPr id="4" name="Text Placeholder 3">
            <a:extLst>
              <a:ext uri="{FF2B5EF4-FFF2-40B4-BE49-F238E27FC236}">
                <a16:creationId xmlns:a16="http://schemas.microsoft.com/office/drawing/2014/main" id="{8E53A717-2C26-A18E-80BA-25B548159442}"/>
              </a:ext>
            </a:extLst>
          </p:cNvPr>
          <p:cNvSpPr>
            <a:spLocks noGrp="1"/>
          </p:cNvSpPr>
          <p:nvPr>
            <p:ph type="body" idx="1"/>
          </p:nvPr>
        </p:nvSpPr>
        <p:spPr>
          <a:xfrm>
            <a:off x="428102" y="1480676"/>
            <a:ext cx="9339309" cy="2779451"/>
          </a:xfrm>
        </p:spPr>
        <p:txBody>
          <a:bodyPr>
            <a:normAutofit fontScale="92500"/>
          </a:bodyPr>
          <a:lstStyle/>
          <a:p>
            <a:pPr marL="152396" indent="0">
              <a:buNone/>
            </a:pPr>
            <a:r>
              <a:rPr lang="en-US" sz="4267">
                <a:latin typeface="Calibri" panose="020F0502020204030204" pitchFamily="34" charset="0"/>
                <a:ea typeface="Calibri" panose="020F0502020204030204" pitchFamily="34" charset="0"/>
              </a:rPr>
              <a:t>If you are activated, the CIT Mentor Stipend will typically appear in your paychecks in mid-October, with retroactive pay appearing in the subsequent paycheck.</a:t>
            </a:r>
          </a:p>
          <a:p>
            <a:pPr algn="ctr"/>
            <a:endParaRPr lang="en-US"/>
          </a:p>
        </p:txBody>
      </p:sp>
      <p:pic>
        <p:nvPicPr>
          <p:cNvPr id="1026" name="Picture 2" descr="Mr Moneybags | Monopoly man, Funny cartoon characters ...">
            <a:extLst>
              <a:ext uri="{FF2B5EF4-FFF2-40B4-BE49-F238E27FC236}">
                <a16:creationId xmlns:a16="http://schemas.microsoft.com/office/drawing/2014/main" id="{E46FBA53-02DA-CADC-9B81-9AC4C37D42F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1049" y="130899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3F038-4B70-C578-EBBE-46D1DD5962C6}"/>
              </a:ext>
            </a:extLst>
          </p:cNvPr>
          <p:cNvSpPr txBox="1"/>
          <p:nvPr/>
        </p:nvSpPr>
        <p:spPr>
          <a:xfrm>
            <a:off x="6646931" y="5858999"/>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
        <p:nvSpPr>
          <p:cNvPr id="6" name="TextBox 5">
            <a:extLst>
              <a:ext uri="{FF2B5EF4-FFF2-40B4-BE49-F238E27FC236}">
                <a16:creationId xmlns:a16="http://schemas.microsoft.com/office/drawing/2014/main" id="{9AD653CB-15FA-1D60-9253-EA620A1A204D}"/>
              </a:ext>
            </a:extLst>
          </p:cNvPr>
          <p:cNvSpPr txBox="1"/>
          <p:nvPr/>
        </p:nvSpPr>
        <p:spPr>
          <a:xfrm>
            <a:off x="3048000" y="2828836"/>
            <a:ext cx="6096000" cy="1200329"/>
          </a:xfrm>
          <a:prstGeom prst="rect">
            <a:avLst/>
          </a:prstGeom>
          <a:noFill/>
        </p:spPr>
        <p:txBody>
          <a:bodyPr wrap="square">
            <a:spAutoFit/>
          </a:bodyPr>
          <a:lstStyle/>
          <a:p>
            <a:r>
              <a:rPr lang="en-US" dirty="0"/>
              <a:t>https://www.rcsdk12.org/site/handlers/filedownload.ashx?moduleinstanceid=85257&amp;dataid=96287&amp;FileName=BREAKOUT%20ROOM%20TOPICS%20and%20Instructions.pdf</a:t>
            </a:r>
          </a:p>
        </p:txBody>
      </p:sp>
    </p:spTree>
    <p:extLst>
      <p:ext uri="{BB962C8B-B14F-4D97-AF65-F5344CB8AC3E}">
        <p14:creationId xmlns:p14="http://schemas.microsoft.com/office/powerpoint/2010/main" val="6839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3000" fill="hold"/>
                                        <p:tgtEl>
                                          <p:spTgt spid="1026"/>
                                        </p:tgtEl>
                                        <p:attrNameLst>
                                          <p:attrName>ppt_x</p:attrName>
                                        </p:attrNameLst>
                                      </p:cBhvr>
                                      <p:tavLst>
                                        <p:tav tm="0">
                                          <p:val>
                                            <p:strVal val="#ppt_x"/>
                                          </p:val>
                                        </p:tav>
                                        <p:tav tm="100000">
                                          <p:val>
                                            <p:strVal val="#ppt_x"/>
                                          </p:val>
                                        </p:tav>
                                      </p:tavLst>
                                    </p:anim>
                                    <p:anim calcmode="lin" valueType="num">
                                      <p:cBhvr additive="base">
                                        <p:cTn id="12" dur="30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978-DD5E-166F-A209-0B8B6FAA06C5}"/>
              </a:ext>
            </a:extLst>
          </p:cNvPr>
          <p:cNvSpPr>
            <a:spLocks noGrp="1"/>
          </p:cNvSpPr>
          <p:nvPr>
            <p:ph type="title"/>
          </p:nvPr>
        </p:nvSpPr>
        <p:spPr>
          <a:xfrm>
            <a:off x="609600" y="383672"/>
            <a:ext cx="10972800" cy="1143200"/>
          </a:xfrm>
        </p:spPr>
        <p:txBody>
          <a:bodyPr>
            <a:noAutofit/>
          </a:bodyPr>
          <a:lstStyle/>
          <a:p>
            <a:r>
              <a:rPr lang="en-US" sz="3733" b="1" dirty="0">
                <a:solidFill>
                  <a:schemeClr val="accent5">
                    <a:lumMod val="50000"/>
                  </a:schemeClr>
                </a:solidFill>
                <a:latin typeface="Quattrocento Sans" panose="020B0502050000020003" pitchFamily="34" charset="0"/>
              </a:rPr>
              <a:t>FAQ #6: How do I convince my Intern to invest time in Planning &amp; Preparation?</a:t>
            </a:r>
            <a:endParaRPr lang="en-US" sz="3733" dirty="0"/>
          </a:p>
        </p:txBody>
      </p:sp>
      <p:sp>
        <p:nvSpPr>
          <p:cNvPr id="3" name="Text Placeholder 2">
            <a:extLst>
              <a:ext uri="{FF2B5EF4-FFF2-40B4-BE49-F238E27FC236}">
                <a16:creationId xmlns:a16="http://schemas.microsoft.com/office/drawing/2014/main" id="{5C563E44-6CFB-5F31-F6FC-1AC9CBE1DE27}"/>
              </a:ext>
            </a:extLst>
          </p:cNvPr>
          <p:cNvSpPr>
            <a:spLocks noGrp="1"/>
          </p:cNvSpPr>
          <p:nvPr>
            <p:ph type="body" idx="1"/>
          </p:nvPr>
        </p:nvSpPr>
        <p:spPr>
          <a:xfrm>
            <a:off x="609600" y="1600201"/>
            <a:ext cx="10972800" cy="4684132"/>
          </a:xfrm>
        </p:spPr>
        <p:txBody>
          <a:bodyPr>
            <a:normAutofit fontScale="85000" lnSpcReduction="10000"/>
          </a:bodyPr>
          <a:lstStyle/>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Share examples, templates</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The “Why”: purpose of lesson components</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Co-plan, model</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Third Point of Danielson rubric</a:t>
            </a:r>
          </a:p>
          <a:p>
            <a:pPr marL="152396" indent="0" fontAlgn="base">
              <a:lnSpc>
                <a:spcPct val="110000"/>
              </a:lnSpc>
              <a:spcBef>
                <a:spcPts val="0"/>
              </a:spcBef>
              <a:spcAft>
                <a:spcPts val="800"/>
              </a:spcAft>
              <a:buNone/>
            </a:pPr>
            <a:r>
              <a:rPr lang="en-US" sz="2933" dirty="0">
                <a:solidFill>
                  <a:srgbClr val="000000"/>
                </a:solidFill>
                <a:latin typeface="Arial" panose="020B0604020202020204" pitchFamily="34" charset="0"/>
              </a:rPr>
              <a:t>Emphasize </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 how planning benefits kids</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 how planning allows you to be “in the moment”</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 how planning allows you to focus your attention and feel successful</a:t>
            </a:r>
          </a:p>
          <a:p>
            <a:pPr fontAlgn="base">
              <a:lnSpc>
                <a:spcPct val="110000"/>
              </a:lnSpc>
              <a:spcBef>
                <a:spcPts val="0"/>
              </a:spcBef>
              <a:spcAft>
                <a:spcPts val="800"/>
              </a:spcAft>
              <a:buFont typeface="Arial" panose="020B0604020202020204" pitchFamily="34" charset="0"/>
              <a:buChar char="•"/>
            </a:pPr>
            <a:r>
              <a:rPr lang="en-US" sz="2933" dirty="0">
                <a:solidFill>
                  <a:srgbClr val="000000"/>
                </a:solidFill>
                <a:latin typeface="Arial" panose="020B0604020202020204" pitchFamily="34" charset="0"/>
              </a:rPr>
              <a:t>… how planning allows you to ‘respond’ and not ‘react’</a:t>
            </a:r>
            <a:endParaRPr lang="en-US" sz="3200"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4270341B-9EF2-59DB-702C-94ACC42F847F}"/>
              </a:ext>
            </a:extLst>
          </p:cNvPr>
          <p:cNvPicPr>
            <a:picLocks noChangeAspect="1"/>
          </p:cNvPicPr>
          <p:nvPr/>
        </p:nvPicPr>
        <p:blipFill>
          <a:blip r:embed="rId2"/>
          <a:stretch>
            <a:fillRect/>
          </a:stretch>
        </p:blipFill>
        <p:spPr>
          <a:xfrm>
            <a:off x="8281054" y="1645304"/>
            <a:ext cx="1997893" cy="2570075"/>
          </a:xfrm>
          <a:prstGeom prst="rect">
            <a:avLst/>
          </a:prstGeom>
        </p:spPr>
      </p:pic>
      <p:sp>
        <p:nvSpPr>
          <p:cNvPr id="5" name="TextBox 4">
            <a:extLst>
              <a:ext uri="{FF2B5EF4-FFF2-40B4-BE49-F238E27FC236}">
                <a16:creationId xmlns:a16="http://schemas.microsoft.com/office/drawing/2014/main" id="{682491F7-8D92-A0A0-AC89-0B9FA2959901}"/>
              </a:ext>
            </a:extLst>
          </p:cNvPr>
          <p:cNvSpPr txBox="1"/>
          <p:nvPr/>
        </p:nvSpPr>
        <p:spPr>
          <a:xfrm>
            <a:off x="6096000" y="5884223"/>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November 20, 2023</a:t>
            </a:r>
          </a:p>
        </p:txBody>
      </p:sp>
    </p:spTree>
    <p:extLst>
      <p:ext uri="{BB962C8B-B14F-4D97-AF65-F5344CB8AC3E}">
        <p14:creationId xmlns:p14="http://schemas.microsoft.com/office/powerpoint/2010/main" val="41791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978-DD5E-166F-A209-0B8B6FAA06C5}"/>
              </a:ext>
            </a:extLst>
          </p:cNvPr>
          <p:cNvSpPr>
            <a:spLocks noGrp="1"/>
          </p:cNvSpPr>
          <p:nvPr>
            <p:ph type="title"/>
          </p:nvPr>
        </p:nvSpPr>
        <p:spPr>
          <a:xfrm>
            <a:off x="609600" y="383672"/>
            <a:ext cx="10972800" cy="1143200"/>
          </a:xfrm>
        </p:spPr>
        <p:txBody>
          <a:bodyPr>
            <a:noAutofit/>
          </a:bodyPr>
          <a:lstStyle/>
          <a:p>
            <a:r>
              <a:rPr lang="en-US" sz="3733" b="1" dirty="0">
                <a:solidFill>
                  <a:schemeClr val="accent5">
                    <a:lumMod val="50000"/>
                  </a:schemeClr>
                </a:solidFill>
                <a:latin typeface="Quattrocento Sans" panose="020B0502050000020003" pitchFamily="34" charset="0"/>
              </a:rPr>
              <a:t>FAQ #7: With this new Google Drive, </a:t>
            </a:r>
            <a:br>
              <a:rPr lang="en-US" sz="3733" b="1" dirty="0">
                <a:solidFill>
                  <a:schemeClr val="accent5">
                    <a:lumMod val="50000"/>
                  </a:schemeClr>
                </a:solidFill>
                <a:latin typeface="Quattrocento Sans" panose="020B0502050000020003" pitchFamily="34" charset="0"/>
              </a:rPr>
            </a:br>
            <a:r>
              <a:rPr lang="en-US" sz="3733" b="1" dirty="0">
                <a:solidFill>
                  <a:schemeClr val="accent5">
                    <a:lumMod val="50000"/>
                  </a:schemeClr>
                </a:solidFill>
                <a:latin typeface="Quattrocento Sans" panose="020B0502050000020003" pitchFamily="34" charset="0"/>
              </a:rPr>
              <a:t>why can’t I just  . . . ?</a:t>
            </a:r>
            <a:endParaRPr lang="en-US" sz="3733" dirty="0"/>
          </a:p>
        </p:txBody>
      </p:sp>
      <p:sp>
        <p:nvSpPr>
          <p:cNvPr id="6" name="Text Placeholder 5">
            <a:extLst>
              <a:ext uri="{FF2B5EF4-FFF2-40B4-BE49-F238E27FC236}">
                <a16:creationId xmlns:a16="http://schemas.microsoft.com/office/drawing/2014/main" id="{6E3341C9-E390-55BD-D56F-57BE4AE67AA3}"/>
              </a:ext>
            </a:extLst>
          </p:cNvPr>
          <p:cNvSpPr>
            <a:spLocks noGrp="1"/>
          </p:cNvSpPr>
          <p:nvPr>
            <p:ph type="body" idx="1"/>
          </p:nvPr>
        </p:nvSpPr>
        <p:spPr>
          <a:xfrm>
            <a:off x="609600" y="1526873"/>
            <a:ext cx="10972800" cy="2893967"/>
          </a:xfrm>
        </p:spPr>
        <p:txBody>
          <a:bodyPr>
            <a:normAutofit/>
          </a:bodyPr>
          <a:lstStyle/>
          <a:p>
            <a:r>
              <a:rPr lang="en-US" dirty="0"/>
              <a:t>“Share” vs. “Copy link”</a:t>
            </a:r>
          </a:p>
          <a:p>
            <a:r>
              <a:rPr lang="en-US" dirty="0"/>
              <a:t>Organization</a:t>
            </a:r>
          </a:p>
          <a:p>
            <a:r>
              <a:rPr lang="en-US" dirty="0"/>
              <a:t>Document “Ownership”</a:t>
            </a:r>
          </a:p>
          <a:p>
            <a:r>
              <a:rPr lang="en-US" dirty="0"/>
              <a:t>Confidentiality</a:t>
            </a:r>
          </a:p>
          <a:p>
            <a:r>
              <a:rPr lang="en-US" dirty="0"/>
              <a:t>Tracking</a:t>
            </a:r>
          </a:p>
        </p:txBody>
      </p:sp>
      <p:pic>
        <p:nvPicPr>
          <p:cNvPr id="8" name="Picture 7">
            <a:extLst>
              <a:ext uri="{FF2B5EF4-FFF2-40B4-BE49-F238E27FC236}">
                <a16:creationId xmlns:a16="http://schemas.microsoft.com/office/drawing/2014/main" id="{1877C469-9CC6-3680-14C8-E578E330DF08}"/>
              </a:ext>
            </a:extLst>
          </p:cNvPr>
          <p:cNvPicPr>
            <a:picLocks noChangeAspect="1"/>
          </p:cNvPicPr>
          <p:nvPr/>
        </p:nvPicPr>
        <p:blipFill>
          <a:blip r:embed="rId2"/>
          <a:stretch>
            <a:fillRect/>
          </a:stretch>
        </p:blipFill>
        <p:spPr>
          <a:xfrm>
            <a:off x="7329587" y="1521127"/>
            <a:ext cx="3484291" cy="4440269"/>
          </a:xfrm>
          <a:prstGeom prst="rect">
            <a:avLst/>
          </a:prstGeom>
        </p:spPr>
      </p:pic>
      <p:sp>
        <p:nvSpPr>
          <p:cNvPr id="10" name="TextBox 9">
            <a:extLst>
              <a:ext uri="{FF2B5EF4-FFF2-40B4-BE49-F238E27FC236}">
                <a16:creationId xmlns:a16="http://schemas.microsoft.com/office/drawing/2014/main" id="{4FA0DE2C-DA06-199E-34E4-33486ACBC089}"/>
              </a:ext>
            </a:extLst>
          </p:cNvPr>
          <p:cNvSpPr txBox="1"/>
          <p:nvPr/>
        </p:nvSpPr>
        <p:spPr>
          <a:xfrm>
            <a:off x="1144859" y="5111245"/>
            <a:ext cx="5605347" cy="666977"/>
          </a:xfrm>
          <a:prstGeom prst="rect">
            <a:avLst/>
          </a:prstGeom>
          <a:noFill/>
        </p:spPr>
        <p:txBody>
          <a:bodyPr wrap="square">
            <a:spAutoFit/>
          </a:bodyPr>
          <a:lstStyle/>
          <a:p>
            <a:pPr defTabSz="1219170">
              <a:buClr>
                <a:srgbClr val="000000"/>
              </a:buClr>
            </a:pPr>
            <a:r>
              <a:rPr lang="en-US" sz="1867" kern="0" dirty="0">
                <a:solidFill>
                  <a:srgbClr val="000000"/>
                </a:solidFill>
                <a:latin typeface="Arial"/>
                <a:cs typeface="Arial"/>
                <a:sym typeface="Arial"/>
                <a:hlinkClick r:id="rId3"/>
              </a:rPr>
              <a:t>https://docs.google.com/document/d/1WSb64pg9nBhPSbDLuod8K1guPY2KFhP5uryFwZnmPgM/edit</a:t>
            </a:r>
            <a:r>
              <a:rPr lang="en-US" sz="1867" kern="0" dirty="0">
                <a:solidFill>
                  <a:srgbClr val="000000"/>
                </a:solidFill>
                <a:latin typeface="Arial"/>
                <a:cs typeface="Arial"/>
                <a:sym typeface="Arial"/>
              </a:rPr>
              <a:t> </a:t>
            </a:r>
          </a:p>
        </p:txBody>
      </p:sp>
      <p:sp>
        <p:nvSpPr>
          <p:cNvPr id="3" name="TextBox 2">
            <a:extLst>
              <a:ext uri="{FF2B5EF4-FFF2-40B4-BE49-F238E27FC236}">
                <a16:creationId xmlns:a16="http://schemas.microsoft.com/office/drawing/2014/main" id="{E4677E65-960D-56C8-58A7-1E0ADB19647C}"/>
              </a:ext>
            </a:extLst>
          </p:cNvPr>
          <p:cNvSpPr txBox="1"/>
          <p:nvPr/>
        </p:nvSpPr>
        <p:spPr>
          <a:xfrm>
            <a:off x="2124635" y="5921524"/>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November 20, 2023</a:t>
            </a:r>
          </a:p>
        </p:txBody>
      </p:sp>
    </p:spTree>
    <p:extLst>
      <p:ext uri="{BB962C8B-B14F-4D97-AF65-F5344CB8AC3E}">
        <p14:creationId xmlns:p14="http://schemas.microsoft.com/office/powerpoint/2010/main" val="975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1000"/>
                                        <p:tgtEl>
                                          <p:spTgt spid="6">
                                            <p:txEl>
                                              <p:pRg st="3" end="3"/>
                                            </p:txEl>
                                          </p:spTgt>
                                        </p:tgtEl>
                                      </p:cBhvr>
                                    </p:animEffect>
                                    <p:anim calcmode="lin" valueType="num">
                                      <p:cBhvr>
                                        <p:cTn id="4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978-DD5E-166F-A209-0B8B6FAA06C5}"/>
              </a:ext>
            </a:extLst>
          </p:cNvPr>
          <p:cNvSpPr>
            <a:spLocks noGrp="1"/>
          </p:cNvSpPr>
          <p:nvPr>
            <p:ph type="title"/>
          </p:nvPr>
        </p:nvSpPr>
        <p:spPr>
          <a:xfrm>
            <a:off x="609600" y="383672"/>
            <a:ext cx="10972800" cy="1143200"/>
          </a:xfrm>
        </p:spPr>
        <p:txBody>
          <a:bodyPr>
            <a:noAutofit/>
          </a:bodyPr>
          <a:lstStyle/>
          <a:p>
            <a:r>
              <a:rPr lang="en-US" sz="3733" b="1" dirty="0">
                <a:solidFill>
                  <a:schemeClr val="accent5">
                    <a:lumMod val="50000"/>
                  </a:schemeClr>
                </a:solidFill>
                <a:latin typeface="Quattrocento Sans" panose="020B0502050000020003" pitchFamily="34" charset="0"/>
              </a:rPr>
              <a:t>FAQ #8: What happens next with my reports?</a:t>
            </a:r>
            <a:endParaRPr lang="en-US" sz="3733" dirty="0"/>
          </a:p>
        </p:txBody>
      </p:sp>
      <p:pic>
        <p:nvPicPr>
          <p:cNvPr id="4" name="Google Shape;996;p98">
            <a:extLst>
              <a:ext uri="{FF2B5EF4-FFF2-40B4-BE49-F238E27FC236}">
                <a16:creationId xmlns:a16="http://schemas.microsoft.com/office/drawing/2014/main" id="{A5DB2D3B-4073-7D44-5E78-E3DBBB5A1B8F}"/>
              </a:ext>
            </a:extLst>
          </p:cNvPr>
          <p:cNvPicPr preferRelativeResize="0">
            <a:picLocks noChangeAspect="1"/>
          </p:cNvPicPr>
          <p:nvPr/>
        </p:nvPicPr>
        <p:blipFill>
          <a:blip r:embed="rId2">
            <a:alphaModFix/>
          </a:blip>
          <a:stretch>
            <a:fillRect/>
          </a:stretch>
        </p:blipFill>
        <p:spPr>
          <a:xfrm>
            <a:off x="7485529" y="1288025"/>
            <a:ext cx="3912364" cy="4560514"/>
          </a:xfrm>
          <a:prstGeom prst="rect">
            <a:avLst/>
          </a:prstGeom>
          <a:noFill/>
          <a:ln>
            <a:noFill/>
          </a:ln>
        </p:spPr>
      </p:pic>
      <p:sp>
        <p:nvSpPr>
          <p:cNvPr id="5" name="TextBox 4">
            <a:extLst>
              <a:ext uri="{FF2B5EF4-FFF2-40B4-BE49-F238E27FC236}">
                <a16:creationId xmlns:a16="http://schemas.microsoft.com/office/drawing/2014/main" id="{AB559179-9C3C-9503-D11E-2FF24C1C8207}"/>
              </a:ext>
            </a:extLst>
          </p:cNvPr>
          <p:cNvSpPr txBox="1"/>
          <p:nvPr/>
        </p:nvSpPr>
        <p:spPr>
          <a:xfrm>
            <a:off x="692863" y="1259249"/>
            <a:ext cx="6007511" cy="1528945"/>
          </a:xfrm>
          <a:prstGeom prst="rect">
            <a:avLst/>
          </a:prstGeom>
          <a:noFill/>
        </p:spPr>
        <p:txBody>
          <a:bodyPr wrap="square" rtlCol="0">
            <a:spAutoFit/>
          </a:bodyPr>
          <a:lstStyle/>
          <a:p>
            <a:pPr marL="457189" indent="-457189" defTabSz="1219170">
              <a:buClr>
                <a:srgbClr val="000000"/>
              </a:buClr>
              <a:buFont typeface="+mj-lt"/>
              <a:buAutoNum type="arabicPeriod"/>
            </a:pPr>
            <a:r>
              <a:rPr lang="en-US" sz="1867" kern="0" dirty="0">
                <a:solidFill>
                  <a:srgbClr val="000000"/>
                </a:solidFill>
                <a:latin typeface="Arial"/>
                <a:cs typeface="Arial"/>
                <a:sym typeface="Arial"/>
              </a:rPr>
              <a:t>Wendy checks them in.</a:t>
            </a:r>
          </a:p>
          <a:p>
            <a:pPr marL="457189" indent="-457189" defTabSz="1219170">
              <a:buClr>
                <a:srgbClr val="000000"/>
              </a:buClr>
              <a:buFont typeface="+mj-lt"/>
              <a:buAutoNum type="arabicPeriod"/>
            </a:pPr>
            <a:r>
              <a:rPr lang="en-US" sz="1867" kern="0" dirty="0">
                <a:solidFill>
                  <a:srgbClr val="000000"/>
                </a:solidFill>
                <a:latin typeface="Arial"/>
                <a:cs typeface="Arial"/>
                <a:sym typeface="Arial"/>
              </a:rPr>
              <a:t>CIT Governing Panel contact reviews them and provides feedback. </a:t>
            </a:r>
          </a:p>
          <a:p>
            <a:pPr marL="457189" indent="-457189" defTabSz="1219170">
              <a:buClr>
                <a:srgbClr val="000000"/>
              </a:buClr>
              <a:buFont typeface="+mj-lt"/>
              <a:buAutoNum type="arabicPeriod"/>
            </a:pPr>
            <a:r>
              <a:rPr lang="en-US" sz="1867" kern="0" dirty="0">
                <a:solidFill>
                  <a:srgbClr val="000000"/>
                </a:solidFill>
                <a:latin typeface="Arial"/>
                <a:cs typeface="Arial"/>
                <a:sym typeface="Arial"/>
              </a:rPr>
              <a:t>They became the springboard and/or reference point for ongoing Mentor work. </a:t>
            </a:r>
          </a:p>
        </p:txBody>
      </p:sp>
      <p:pic>
        <p:nvPicPr>
          <p:cNvPr id="8" name="Picture 7">
            <a:extLst>
              <a:ext uri="{FF2B5EF4-FFF2-40B4-BE49-F238E27FC236}">
                <a16:creationId xmlns:a16="http://schemas.microsoft.com/office/drawing/2014/main" id="{AD9608F4-8C69-5FB3-3D23-65CA101D8406}"/>
              </a:ext>
            </a:extLst>
          </p:cNvPr>
          <p:cNvPicPr>
            <a:picLocks noChangeAspect="1"/>
          </p:cNvPicPr>
          <p:nvPr/>
        </p:nvPicPr>
        <p:blipFill>
          <a:blip r:embed="rId3"/>
          <a:stretch>
            <a:fillRect/>
          </a:stretch>
        </p:blipFill>
        <p:spPr>
          <a:xfrm>
            <a:off x="1012101" y="2815777"/>
            <a:ext cx="5369035" cy="3429000"/>
          </a:xfrm>
          <a:prstGeom prst="rect">
            <a:avLst/>
          </a:prstGeom>
        </p:spPr>
      </p:pic>
      <p:sp>
        <p:nvSpPr>
          <p:cNvPr id="3" name="TextBox 2">
            <a:extLst>
              <a:ext uri="{FF2B5EF4-FFF2-40B4-BE49-F238E27FC236}">
                <a16:creationId xmlns:a16="http://schemas.microsoft.com/office/drawing/2014/main" id="{40B58C41-339A-B497-9344-23F158D64D75}"/>
              </a:ext>
            </a:extLst>
          </p:cNvPr>
          <p:cNvSpPr txBox="1"/>
          <p:nvPr/>
        </p:nvSpPr>
        <p:spPr>
          <a:xfrm>
            <a:off x="6445623" y="5861054"/>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November 20, 2023</a:t>
            </a:r>
          </a:p>
        </p:txBody>
      </p:sp>
    </p:spTree>
    <p:extLst>
      <p:ext uri="{BB962C8B-B14F-4D97-AF65-F5344CB8AC3E}">
        <p14:creationId xmlns:p14="http://schemas.microsoft.com/office/powerpoint/2010/main" val="29776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978-DD5E-166F-A209-0B8B6FAA06C5}"/>
              </a:ext>
            </a:extLst>
          </p:cNvPr>
          <p:cNvSpPr>
            <a:spLocks noGrp="1"/>
          </p:cNvSpPr>
          <p:nvPr>
            <p:ph type="title"/>
          </p:nvPr>
        </p:nvSpPr>
        <p:spPr>
          <a:xfrm>
            <a:off x="609600" y="383672"/>
            <a:ext cx="10972800" cy="1143200"/>
          </a:xfrm>
        </p:spPr>
        <p:txBody>
          <a:bodyPr>
            <a:noAutofit/>
          </a:bodyPr>
          <a:lstStyle/>
          <a:p>
            <a:r>
              <a:rPr lang="en-US" sz="3733" b="1" dirty="0">
                <a:solidFill>
                  <a:schemeClr val="accent5">
                    <a:lumMod val="50000"/>
                  </a:schemeClr>
                </a:solidFill>
                <a:latin typeface="Quattrocento Sans" panose="020B0502050000020003" pitchFamily="34" charset="0"/>
              </a:rPr>
              <a:t>FAQ #9: How do I approach APPR Evaluation </a:t>
            </a:r>
            <a:br>
              <a:rPr lang="en-US" sz="3733" b="1" dirty="0">
                <a:solidFill>
                  <a:schemeClr val="accent5">
                    <a:lumMod val="50000"/>
                  </a:schemeClr>
                </a:solidFill>
                <a:latin typeface="Quattrocento Sans" panose="020B0502050000020003" pitchFamily="34" charset="0"/>
              </a:rPr>
            </a:br>
            <a:r>
              <a:rPr lang="en-US" sz="3733" b="1" dirty="0">
                <a:solidFill>
                  <a:schemeClr val="accent5">
                    <a:lumMod val="50000"/>
                  </a:schemeClr>
                </a:solidFill>
                <a:latin typeface="Quattrocento Sans" panose="020B0502050000020003" pitchFamily="34" charset="0"/>
              </a:rPr>
              <a:t>with Interns?</a:t>
            </a:r>
            <a:endParaRPr lang="en-US" sz="3733" dirty="0"/>
          </a:p>
        </p:txBody>
      </p:sp>
      <p:sp>
        <p:nvSpPr>
          <p:cNvPr id="5" name="TextBox 4">
            <a:extLst>
              <a:ext uri="{FF2B5EF4-FFF2-40B4-BE49-F238E27FC236}">
                <a16:creationId xmlns:a16="http://schemas.microsoft.com/office/drawing/2014/main" id="{AB559179-9C3C-9503-D11E-2FF24C1C8207}"/>
              </a:ext>
            </a:extLst>
          </p:cNvPr>
          <p:cNvSpPr txBox="1"/>
          <p:nvPr/>
        </p:nvSpPr>
        <p:spPr>
          <a:xfrm>
            <a:off x="692864" y="1526872"/>
            <a:ext cx="10818417" cy="4709623"/>
          </a:xfrm>
          <a:prstGeom prst="rect">
            <a:avLst/>
          </a:prstGeom>
          <a:noFill/>
        </p:spPr>
        <p:txBody>
          <a:bodyPr wrap="square" rtlCol="0">
            <a:spAutoFit/>
          </a:bodyPr>
          <a:lstStyle/>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Whenever possible, ease their anxiety. </a:t>
            </a:r>
          </a:p>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Frame suggestions as ways to help them do their best work for students (not “because your admin will be looking for . . .”).</a:t>
            </a:r>
          </a:p>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Frame it as “Feedback” (not “Pass/Fail” or “getting dinged” for doing something wrong).</a:t>
            </a:r>
          </a:p>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Drain some of the mystery.</a:t>
            </a:r>
          </a:p>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Provide perspective: verbal feedback, facial expressions, body language vs. what ends up in writing.</a:t>
            </a:r>
          </a:p>
          <a:p>
            <a:pPr marL="457189" indent="-457189" defTabSz="1219170">
              <a:spcAft>
                <a:spcPts val="800"/>
              </a:spcAft>
              <a:buClr>
                <a:srgbClr val="000000"/>
              </a:buClr>
              <a:buFont typeface="+mj-lt"/>
              <a:buAutoNum type="arabicPeriod"/>
            </a:pPr>
            <a:r>
              <a:rPr lang="en-US" sz="2667" kern="0" dirty="0">
                <a:solidFill>
                  <a:srgbClr val="000000"/>
                </a:solidFill>
                <a:latin typeface="Arial"/>
                <a:cs typeface="Arial"/>
                <a:sym typeface="Arial"/>
              </a:rPr>
              <a:t>Remind them that if something is unfair, there is a clear process by which to address it</a:t>
            </a:r>
          </a:p>
        </p:txBody>
      </p:sp>
      <p:sp>
        <p:nvSpPr>
          <p:cNvPr id="3" name="TextBox 2">
            <a:extLst>
              <a:ext uri="{FF2B5EF4-FFF2-40B4-BE49-F238E27FC236}">
                <a16:creationId xmlns:a16="http://schemas.microsoft.com/office/drawing/2014/main" id="{4C2DC1D6-220B-E2AE-58D4-32DBC39741F4}"/>
              </a:ext>
            </a:extLst>
          </p:cNvPr>
          <p:cNvSpPr txBox="1"/>
          <p:nvPr/>
        </p:nvSpPr>
        <p:spPr>
          <a:xfrm>
            <a:off x="6096000" y="5817937"/>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November 20, 2023</a:t>
            </a:r>
          </a:p>
        </p:txBody>
      </p:sp>
    </p:spTree>
    <p:extLst>
      <p:ext uri="{BB962C8B-B14F-4D97-AF65-F5344CB8AC3E}">
        <p14:creationId xmlns:p14="http://schemas.microsoft.com/office/powerpoint/2010/main" val="4879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F8C6-B967-8D7C-880D-78EEFA9B899C}"/>
              </a:ext>
            </a:extLst>
          </p:cNvPr>
          <p:cNvSpPr>
            <a:spLocks noGrp="1"/>
          </p:cNvSpPr>
          <p:nvPr>
            <p:ph type="title"/>
          </p:nvPr>
        </p:nvSpPr>
        <p:spPr>
          <a:xfrm>
            <a:off x="790000" y="555433"/>
            <a:ext cx="6717200" cy="943200"/>
          </a:xfrm>
        </p:spPr>
        <p:txBody>
          <a:bodyPr>
            <a:normAutofit fontScale="90000"/>
          </a:bodyPr>
          <a:lstStyle/>
          <a:p>
            <a:r>
              <a:rPr lang="en-US" sz="3733" b="1" dirty="0">
                <a:solidFill>
                  <a:srgbClr val="4BACC6">
                    <a:lumMod val="50000"/>
                  </a:srgbClr>
                </a:solidFill>
                <a:latin typeface="Quattrocento Sans" panose="020B0502050000020003" pitchFamily="34" charset="0"/>
              </a:rPr>
              <a:t>FAQ #10: How do I advise about Transfer Days?</a:t>
            </a:r>
            <a:endParaRPr lang="en-US" sz="4800" dirty="0"/>
          </a:p>
        </p:txBody>
      </p:sp>
      <p:sp>
        <p:nvSpPr>
          <p:cNvPr id="3" name="Text Placeholder 2">
            <a:extLst>
              <a:ext uri="{FF2B5EF4-FFF2-40B4-BE49-F238E27FC236}">
                <a16:creationId xmlns:a16="http://schemas.microsoft.com/office/drawing/2014/main" id="{9BBE6DEC-CDBA-C108-296B-415B41AB19E3}"/>
              </a:ext>
            </a:extLst>
          </p:cNvPr>
          <p:cNvSpPr>
            <a:spLocks noGrp="1"/>
          </p:cNvSpPr>
          <p:nvPr>
            <p:ph type="body" idx="1"/>
          </p:nvPr>
        </p:nvSpPr>
        <p:spPr>
          <a:xfrm>
            <a:off x="530800" y="1833600"/>
            <a:ext cx="11360800" cy="4022400"/>
          </a:xfrm>
        </p:spPr>
        <p:txBody>
          <a:bodyPr>
            <a:normAutofit/>
          </a:bodyPr>
          <a:lstStyle/>
          <a:p>
            <a:pPr marL="67732" indent="0">
              <a:buNone/>
            </a:pPr>
            <a:r>
              <a:rPr lang="en-US" sz="2667" dirty="0"/>
              <a:t>If in school that is closing: Participate in Transfer Process!</a:t>
            </a:r>
          </a:p>
          <a:p>
            <a:pPr marL="67732" indent="0">
              <a:buNone/>
            </a:pPr>
            <a:r>
              <a:rPr lang="en-US" sz="2667" dirty="0"/>
              <a:t>If teacher is not yet NYS certified:</a:t>
            </a:r>
          </a:p>
          <a:p>
            <a:r>
              <a:rPr lang="en-US" sz="2667" dirty="0"/>
              <a:t>Can’t participate in ‘Voluntary Transfer’</a:t>
            </a:r>
          </a:p>
          <a:p>
            <a:r>
              <a:rPr lang="en-US" sz="2667" dirty="0"/>
              <a:t>If certified by ‘Transfer Days’ in May/June, their position will not be listed as a “vacancy,” and they can participate in later rounds.</a:t>
            </a:r>
          </a:p>
          <a:p>
            <a:pPr marL="67732" indent="0">
              <a:buNone/>
            </a:pPr>
            <a:r>
              <a:rPr lang="en-US" sz="2667" dirty="0"/>
              <a:t>Remind Interns who participate in the transfer process to alert building supervisors (great opportunity for discussion about next year)</a:t>
            </a:r>
            <a:r>
              <a:rPr lang="en-US" sz="3200" dirty="0"/>
              <a:t>.</a:t>
            </a:r>
            <a:endParaRPr lang="en-US" sz="2667" dirty="0"/>
          </a:p>
        </p:txBody>
      </p:sp>
      <p:pic>
        <p:nvPicPr>
          <p:cNvPr id="7" name="Picture 6">
            <a:extLst>
              <a:ext uri="{FF2B5EF4-FFF2-40B4-BE49-F238E27FC236}">
                <a16:creationId xmlns:a16="http://schemas.microsoft.com/office/drawing/2014/main" id="{C5DD9C91-9515-FF7D-3E94-EF18748E2D85}"/>
              </a:ext>
            </a:extLst>
          </p:cNvPr>
          <p:cNvPicPr>
            <a:picLocks noChangeAspect="1"/>
          </p:cNvPicPr>
          <p:nvPr/>
        </p:nvPicPr>
        <p:blipFill>
          <a:blip r:embed="rId2"/>
          <a:stretch>
            <a:fillRect/>
          </a:stretch>
        </p:blipFill>
        <p:spPr>
          <a:xfrm>
            <a:off x="7845901" y="469034"/>
            <a:ext cx="3690500" cy="1527767"/>
          </a:xfrm>
          <a:prstGeom prst="rect">
            <a:avLst/>
          </a:prstGeom>
        </p:spPr>
      </p:pic>
    </p:spTree>
    <p:extLst>
      <p:ext uri="{BB962C8B-B14F-4D97-AF65-F5344CB8AC3E}">
        <p14:creationId xmlns:p14="http://schemas.microsoft.com/office/powerpoint/2010/main" val="174557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978-DD5E-166F-A209-0B8B6FAA06C5}"/>
              </a:ext>
            </a:extLst>
          </p:cNvPr>
          <p:cNvSpPr>
            <a:spLocks noGrp="1"/>
          </p:cNvSpPr>
          <p:nvPr>
            <p:ph type="title"/>
          </p:nvPr>
        </p:nvSpPr>
        <p:spPr>
          <a:xfrm>
            <a:off x="609600" y="383673"/>
            <a:ext cx="8750709" cy="766703"/>
          </a:xfrm>
        </p:spPr>
        <p:txBody>
          <a:bodyPr>
            <a:noAutofit/>
          </a:bodyPr>
          <a:lstStyle/>
          <a:p>
            <a:r>
              <a:rPr lang="en-US" sz="3200" b="1" dirty="0">
                <a:solidFill>
                  <a:schemeClr val="accent5">
                    <a:lumMod val="50000"/>
                  </a:schemeClr>
                </a:solidFill>
                <a:latin typeface="Quattrocento Sans" panose="020B0502050000020003" pitchFamily="34" charset="0"/>
              </a:rPr>
              <a:t>FAQ #11:  What do I do if my Intern is struggling?</a:t>
            </a:r>
            <a:endParaRPr lang="en-US" sz="3200" dirty="0"/>
          </a:p>
        </p:txBody>
      </p:sp>
      <p:pic>
        <p:nvPicPr>
          <p:cNvPr id="9" name="Picture 8">
            <a:extLst>
              <a:ext uri="{FF2B5EF4-FFF2-40B4-BE49-F238E27FC236}">
                <a16:creationId xmlns:a16="http://schemas.microsoft.com/office/drawing/2014/main" id="{77D58052-92FF-CC61-C96F-49DA1F55282C}"/>
              </a:ext>
            </a:extLst>
          </p:cNvPr>
          <p:cNvPicPr>
            <a:picLocks noChangeAspect="1"/>
          </p:cNvPicPr>
          <p:nvPr/>
        </p:nvPicPr>
        <p:blipFill>
          <a:blip r:embed="rId2"/>
          <a:stretch>
            <a:fillRect/>
          </a:stretch>
        </p:blipFill>
        <p:spPr>
          <a:xfrm>
            <a:off x="5211096" y="1470410"/>
            <a:ext cx="6546555" cy="4333372"/>
          </a:xfrm>
          <a:prstGeom prst="rect">
            <a:avLst/>
          </a:prstGeom>
        </p:spPr>
      </p:pic>
      <p:sp>
        <p:nvSpPr>
          <p:cNvPr id="10" name="TextBox 9">
            <a:extLst>
              <a:ext uri="{FF2B5EF4-FFF2-40B4-BE49-F238E27FC236}">
                <a16:creationId xmlns:a16="http://schemas.microsoft.com/office/drawing/2014/main" id="{144514D4-599D-5243-1267-3879F1C050AA}"/>
              </a:ext>
            </a:extLst>
          </p:cNvPr>
          <p:cNvSpPr txBox="1"/>
          <p:nvPr/>
        </p:nvSpPr>
        <p:spPr>
          <a:xfrm>
            <a:off x="5211096" y="1093983"/>
            <a:ext cx="6243483" cy="379656"/>
          </a:xfrm>
          <a:prstGeom prst="rect">
            <a:avLst/>
          </a:prstGeom>
          <a:noFill/>
        </p:spPr>
        <p:txBody>
          <a:bodyPr wrap="square" rtlCol="0">
            <a:spAutoFit/>
          </a:bodyPr>
          <a:lstStyle/>
          <a:p>
            <a:pPr defTabSz="1219170">
              <a:buClr>
                <a:srgbClr val="000000"/>
              </a:buClr>
            </a:pPr>
            <a:r>
              <a:rPr lang="en-US" sz="1867" b="1" kern="0" dirty="0">
                <a:solidFill>
                  <a:srgbClr val="000000"/>
                </a:solidFill>
                <a:latin typeface="Quattrocento Sans" panose="020B0502050000020003" pitchFamily="34" charset="0"/>
                <a:cs typeface="Arial"/>
                <a:sym typeface="Arial"/>
              </a:rPr>
              <a:t>Mentor Handbook, pp. 33-35</a:t>
            </a:r>
          </a:p>
        </p:txBody>
      </p:sp>
      <p:pic>
        <p:nvPicPr>
          <p:cNvPr id="12" name="Picture 11">
            <a:extLst>
              <a:ext uri="{FF2B5EF4-FFF2-40B4-BE49-F238E27FC236}">
                <a16:creationId xmlns:a16="http://schemas.microsoft.com/office/drawing/2014/main" id="{BE19443D-3B8D-8230-8A46-DC59194F8F86}"/>
              </a:ext>
            </a:extLst>
          </p:cNvPr>
          <p:cNvPicPr>
            <a:picLocks noChangeAspect="1"/>
          </p:cNvPicPr>
          <p:nvPr/>
        </p:nvPicPr>
        <p:blipFill>
          <a:blip r:embed="rId3"/>
          <a:stretch>
            <a:fillRect/>
          </a:stretch>
        </p:blipFill>
        <p:spPr>
          <a:xfrm>
            <a:off x="10245090" y="226144"/>
            <a:ext cx="1209489" cy="1609013"/>
          </a:xfrm>
          <a:prstGeom prst="rect">
            <a:avLst/>
          </a:prstGeom>
          <a:ln w="12700">
            <a:solidFill>
              <a:schemeClr val="tx1"/>
            </a:solidFill>
          </a:ln>
        </p:spPr>
      </p:pic>
      <p:sp>
        <p:nvSpPr>
          <p:cNvPr id="13" name="TextBox 12">
            <a:extLst>
              <a:ext uri="{FF2B5EF4-FFF2-40B4-BE49-F238E27FC236}">
                <a16:creationId xmlns:a16="http://schemas.microsoft.com/office/drawing/2014/main" id="{10E2AC41-96F3-EBC6-6F2F-0986F37A1C37}"/>
              </a:ext>
            </a:extLst>
          </p:cNvPr>
          <p:cNvSpPr txBox="1"/>
          <p:nvPr/>
        </p:nvSpPr>
        <p:spPr>
          <a:xfrm>
            <a:off x="434349" y="1257919"/>
            <a:ext cx="4776747" cy="3354765"/>
          </a:xfrm>
          <a:prstGeom prst="rect">
            <a:avLst/>
          </a:prstGeom>
          <a:noFill/>
        </p:spPr>
        <p:txBody>
          <a:bodyPr wrap="square" rtlCol="0">
            <a:spAutoFit/>
          </a:bodyPr>
          <a:lstStyle/>
          <a:p>
            <a:pPr marL="230712" indent="-230712" defTabSz="1219170">
              <a:spcAft>
                <a:spcPts val="800"/>
              </a:spcAft>
              <a:buClr>
                <a:srgbClr val="000000"/>
              </a:buClr>
              <a:buFont typeface="Arial" panose="020B0604020202020204" pitchFamily="34" charset="0"/>
              <a:buChar char="•"/>
            </a:pPr>
            <a:r>
              <a:rPr lang="en-US" sz="2400" kern="0" dirty="0">
                <a:solidFill>
                  <a:srgbClr val="000000"/>
                </a:solidFill>
                <a:latin typeface="Quattrocento Sans" panose="020B0502050000020003" pitchFamily="34" charset="0"/>
                <a:cs typeface="Arial"/>
                <a:sym typeface="Arial"/>
              </a:rPr>
              <a:t>Call the CIT Office!</a:t>
            </a:r>
          </a:p>
          <a:p>
            <a:pPr marL="230712" indent="-230712" defTabSz="1219170">
              <a:spcAft>
                <a:spcPts val="800"/>
              </a:spcAft>
              <a:buClr>
                <a:srgbClr val="000000"/>
              </a:buClr>
              <a:buFont typeface="Arial" panose="020B0604020202020204" pitchFamily="34" charset="0"/>
              <a:buChar char="•"/>
            </a:pPr>
            <a:r>
              <a:rPr lang="en-US" sz="2400" kern="0" dirty="0">
                <a:solidFill>
                  <a:srgbClr val="000000"/>
                </a:solidFill>
                <a:latin typeface="Quattrocento Sans" panose="020B0502050000020003" pitchFamily="34" charset="0"/>
                <a:cs typeface="Arial"/>
                <a:sym typeface="Arial"/>
              </a:rPr>
              <a:t>Document in your Mentor Log</a:t>
            </a:r>
          </a:p>
          <a:p>
            <a:pPr marL="230712" indent="-230712" defTabSz="1219170">
              <a:spcAft>
                <a:spcPts val="800"/>
              </a:spcAft>
              <a:buClr>
                <a:srgbClr val="000000"/>
              </a:buClr>
              <a:buFont typeface="Arial" panose="020B0604020202020204" pitchFamily="34" charset="0"/>
              <a:buChar char="•"/>
            </a:pPr>
            <a:r>
              <a:rPr lang="en-US" sz="2400" kern="0" dirty="0">
                <a:solidFill>
                  <a:srgbClr val="000000"/>
                </a:solidFill>
                <a:latin typeface="Quattrocento Sans" panose="020B0502050000020003" pitchFamily="34" charset="0"/>
                <a:cs typeface="Arial"/>
                <a:sym typeface="Arial"/>
              </a:rPr>
              <a:t>When needed, know your boundaries, and check that the Intern has external supports </a:t>
            </a:r>
          </a:p>
          <a:p>
            <a:pPr marL="230712" indent="-230712" defTabSz="1219170">
              <a:spcAft>
                <a:spcPts val="800"/>
              </a:spcAft>
              <a:buClr>
                <a:srgbClr val="000000"/>
              </a:buClr>
              <a:buFont typeface="Arial" panose="020B0604020202020204" pitchFamily="34" charset="0"/>
              <a:buChar char="•"/>
            </a:pPr>
            <a:r>
              <a:rPr lang="en-US" sz="2400" kern="0" dirty="0">
                <a:solidFill>
                  <a:srgbClr val="000000"/>
                </a:solidFill>
                <a:latin typeface="Quattrocento Sans" panose="020B0502050000020003" pitchFamily="34" charset="0"/>
                <a:cs typeface="Arial"/>
                <a:sym typeface="Arial"/>
              </a:rPr>
              <a:t>If “Ineffective” ratings are not showing improvement, consider “Statement of Concern.”</a:t>
            </a:r>
          </a:p>
        </p:txBody>
      </p:sp>
      <p:pic>
        <p:nvPicPr>
          <p:cNvPr id="15" name="Picture 14">
            <a:extLst>
              <a:ext uri="{FF2B5EF4-FFF2-40B4-BE49-F238E27FC236}">
                <a16:creationId xmlns:a16="http://schemas.microsoft.com/office/drawing/2014/main" id="{38F4D1D7-60D0-FF22-9D5D-03A7E6749F79}"/>
              </a:ext>
            </a:extLst>
          </p:cNvPr>
          <p:cNvPicPr>
            <a:picLocks noChangeAspect="1"/>
          </p:cNvPicPr>
          <p:nvPr/>
        </p:nvPicPr>
        <p:blipFill>
          <a:blip r:embed="rId4"/>
          <a:stretch>
            <a:fillRect/>
          </a:stretch>
        </p:blipFill>
        <p:spPr>
          <a:xfrm>
            <a:off x="1525245" y="4643462"/>
            <a:ext cx="2594955" cy="1333577"/>
          </a:xfrm>
          <a:prstGeom prst="rect">
            <a:avLst/>
          </a:prstGeom>
        </p:spPr>
      </p:pic>
    </p:spTree>
    <p:extLst>
      <p:ext uri="{BB962C8B-B14F-4D97-AF65-F5344CB8AC3E}">
        <p14:creationId xmlns:p14="http://schemas.microsoft.com/office/powerpoint/2010/main" val="315790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9E5E-7084-2EB5-414A-02FDC7A1B475}"/>
              </a:ext>
            </a:extLst>
          </p:cNvPr>
          <p:cNvSpPr>
            <a:spLocks noGrp="1"/>
          </p:cNvSpPr>
          <p:nvPr>
            <p:ph type="title"/>
          </p:nvPr>
        </p:nvSpPr>
        <p:spPr/>
        <p:txBody>
          <a:bodyPr>
            <a:normAutofit/>
          </a:bodyPr>
          <a:lstStyle/>
          <a:p>
            <a:r>
              <a:rPr lang="en-US" b="1" dirty="0">
                <a:solidFill>
                  <a:schemeClr val="accent5">
                    <a:lumMod val="50000"/>
                  </a:schemeClr>
                </a:solidFill>
              </a:rPr>
              <a:t>November’s Frequently-Asked Questions*</a:t>
            </a:r>
            <a:br>
              <a:rPr lang="en-US" b="1" dirty="0">
                <a:solidFill>
                  <a:schemeClr val="accent5">
                    <a:lumMod val="50000"/>
                  </a:schemeClr>
                </a:solidFill>
              </a:rPr>
            </a:br>
            <a:r>
              <a:rPr kumimoji="0" lang="en-US" sz="2700" b="1" i="0" u="none" strike="noStrike" kern="0" cap="none" spc="0" normalizeH="0" baseline="0" noProof="0" dirty="0">
                <a:ln>
                  <a:noFill/>
                </a:ln>
                <a:solidFill>
                  <a:srgbClr val="4BACC6">
                    <a:lumMod val="50000"/>
                  </a:srgbClr>
                </a:solidFill>
                <a:effectLst/>
                <a:uLnTx/>
                <a:uFillTx/>
                <a:latin typeface="Quattrocento Sans"/>
                <a:sym typeface="Quattrocento Sans"/>
              </a:rPr>
              <a:t>*Information may not be current! Double-check when appropriate. </a:t>
            </a:r>
            <a:endParaRPr lang="en-US" b="1" dirty="0">
              <a:solidFill>
                <a:schemeClr val="accent5">
                  <a:lumMod val="50000"/>
                </a:schemeClr>
              </a:solidFill>
            </a:endParaRPr>
          </a:p>
        </p:txBody>
      </p:sp>
      <p:sp>
        <p:nvSpPr>
          <p:cNvPr id="3" name="Text Placeholder 2">
            <a:extLst>
              <a:ext uri="{FF2B5EF4-FFF2-40B4-BE49-F238E27FC236}">
                <a16:creationId xmlns:a16="http://schemas.microsoft.com/office/drawing/2014/main" id="{9A557D5C-A0A9-F10C-0EB4-50339BD6B61C}"/>
              </a:ext>
            </a:extLst>
          </p:cNvPr>
          <p:cNvSpPr>
            <a:spLocks noGrp="1"/>
          </p:cNvSpPr>
          <p:nvPr>
            <p:ph type="body" idx="1"/>
          </p:nvPr>
        </p:nvSpPr>
        <p:spPr>
          <a:xfrm>
            <a:off x="304800" y="1600201"/>
            <a:ext cx="11582400" cy="4217736"/>
          </a:xfrm>
        </p:spPr>
        <p:txBody>
          <a:bodyPr>
            <a:normAutofit fontScale="92500" lnSpcReduction="20000"/>
          </a:bodyPr>
          <a:lstStyle/>
          <a:p>
            <a:pPr marL="1913419" indent="-1761023">
              <a:spcAft>
                <a:spcPts val="800"/>
              </a:spcAft>
              <a:buNone/>
            </a:pPr>
            <a:r>
              <a:rPr lang="en-US" sz="3800" dirty="0">
                <a:solidFill>
                  <a:schemeClr val="accent5">
                    <a:lumMod val="50000"/>
                  </a:schemeClr>
                </a:solidFill>
              </a:rPr>
              <a:t>FAQ #6: How do I convince my Intern to invest time in Planning &amp; Preparation?</a:t>
            </a:r>
          </a:p>
          <a:p>
            <a:pPr marL="1913419" indent="-1761023">
              <a:spcAft>
                <a:spcPts val="800"/>
              </a:spcAft>
              <a:buNone/>
            </a:pPr>
            <a:r>
              <a:rPr lang="en-US" sz="3800" dirty="0">
                <a:solidFill>
                  <a:schemeClr val="accent5">
                    <a:lumMod val="50000"/>
                  </a:schemeClr>
                </a:solidFill>
              </a:rPr>
              <a:t>FAQ #7: With this new Google Drive, why can’t I just  . . . ?</a:t>
            </a:r>
          </a:p>
          <a:p>
            <a:pPr marL="1913419" indent="-1761023">
              <a:spcAft>
                <a:spcPts val="800"/>
              </a:spcAft>
              <a:buNone/>
            </a:pPr>
            <a:r>
              <a:rPr lang="en-US" sz="3733" dirty="0">
                <a:solidFill>
                  <a:schemeClr val="accent5">
                    <a:lumMod val="50000"/>
                  </a:schemeClr>
                </a:solidFill>
              </a:rPr>
              <a:t>FAQ #8: What happens next with my reports?</a:t>
            </a:r>
          </a:p>
          <a:p>
            <a:pPr marL="1913419" indent="-1761023">
              <a:spcAft>
                <a:spcPts val="800"/>
              </a:spcAft>
              <a:buNone/>
            </a:pPr>
            <a:r>
              <a:rPr lang="en-US" sz="3733" dirty="0">
                <a:solidFill>
                  <a:schemeClr val="accent5">
                    <a:lumMod val="50000"/>
                  </a:schemeClr>
                </a:solidFill>
              </a:rPr>
              <a:t>FAQ #4: What’s going to happen with this dramatic district reconfiguration?</a:t>
            </a:r>
          </a:p>
          <a:p>
            <a:pPr marL="1913419" indent="-1761023">
              <a:spcAft>
                <a:spcPts val="800"/>
              </a:spcAft>
              <a:buNone/>
            </a:pPr>
            <a:r>
              <a:rPr lang="en-US" sz="3733" dirty="0">
                <a:solidFill>
                  <a:schemeClr val="accent5">
                    <a:lumMod val="50000"/>
                  </a:schemeClr>
                </a:solidFill>
              </a:rPr>
              <a:t>FAQ #9: How do I approach APPR Evaluation with Interns?</a:t>
            </a:r>
          </a:p>
        </p:txBody>
      </p:sp>
      <p:sp>
        <p:nvSpPr>
          <p:cNvPr id="4" name="TextBox 3">
            <a:extLst>
              <a:ext uri="{FF2B5EF4-FFF2-40B4-BE49-F238E27FC236}">
                <a16:creationId xmlns:a16="http://schemas.microsoft.com/office/drawing/2014/main" id="{1A3B4E3B-CADA-AA4E-5F63-757986361F64}"/>
              </a:ext>
            </a:extLst>
          </p:cNvPr>
          <p:cNvSpPr txBox="1"/>
          <p:nvPr/>
        </p:nvSpPr>
        <p:spPr>
          <a:xfrm>
            <a:off x="6096000" y="5817937"/>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November 20, 2023</a:t>
            </a:r>
          </a:p>
        </p:txBody>
      </p:sp>
    </p:spTree>
    <p:extLst>
      <p:ext uri="{BB962C8B-B14F-4D97-AF65-F5344CB8AC3E}">
        <p14:creationId xmlns:p14="http://schemas.microsoft.com/office/powerpoint/2010/main" val="109609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9E5E-7084-2EB5-414A-02FDC7A1B475}"/>
              </a:ext>
            </a:extLst>
          </p:cNvPr>
          <p:cNvSpPr>
            <a:spLocks noGrp="1"/>
          </p:cNvSpPr>
          <p:nvPr>
            <p:ph type="title"/>
          </p:nvPr>
        </p:nvSpPr>
        <p:spPr/>
        <p:txBody>
          <a:bodyPr>
            <a:normAutofit/>
          </a:bodyPr>
          <a:lstStyle/>
          <a:p>
            <a:r>
              <a:rPr lang="en-US" b="1" dirty="0">
                <a:solidFill>
                  <a:schemeClr val="accent5">
                    <a:lumMod val="50000"/>
                  </a:schemeClr>
                </a:solidFill>
              </a:rPr>
              <a:t>January Frequently-Asked Questions*</a:t>
            </a:r>
            <a:br>
              <a:rPr lang="en-US" b="1" dirty="0">
                <a:solidFill>
                  <a:schemeClr val="accent5">
                    <a:lumMod val="50000"/>
                  </a:schemeClr>
                </a:solidFill>
              </a:rPr>
            </a:br>
            <a:r>
              <a:rPr kumimoji="0" lang="en-US" sz="2700" b="1" i="0" u="none" strike="noStrike" kern="0" cap="none" spc="0" normalizeH="0" baseline="0" noProof="0" dirty="0">
                <a:ln>
                  <a:noFill/>
                </a:ln>
                <a:solidFill>
                  <a:srgbClr val="4BACC6">
                    <a:lumMod val="50000"/>
                  </a:srgbClr>
                </a:solidFill>
                <a:effectLst/>
                <a:uLnTx/>
                <a:uFillTx/>
                <a:latin typeface="Quattrocento Sans"/>
                <a:sym typeface="Quattrocento Sans"/>
              </a:rPr>
              <a:t>*Information may not be current! Double-check when appropriate. </a:t>
            </a:r>
            <a:endParaRPr lang="en-US" b="1" dirty="0">
              <a:solidFill>
                <a:schemeClr val="accent5">
                  <a:lumMod val="50000"/>
                </a:schemeClr>
              </a:solidFill>
            </a:endParaRPr>
          </a:p>
        </p:txBody>
      </p:sp>
      <p:sp>
        <p:nvSpPr>
          <p:cNvPr id="3" name="Text Placeholder 2">
            <a:extLst>
              <a:ext uri="{FF2B5EF4-FFF2-40B4-BE49-F238E27FC236}">
                <a16:creationId xmlns:a16="http://schemas.microsoft.com/office/drawing/2014/main" id="{9A557D5C-A0A9-F10C-0EB4-50339BD6B61C}"/>
              </a:ext>
            </a:extLst>
          </p:cNvPr>
          <p:cNvSpPr>
            <a:spLocks noGrp="1"/>
          </p:cNvSpPr>
          <p:nvPr>
            <p:ph type="body" idx="1"/>
          </p:nvPr>
        </p:nvSpPr>
        <p:spPr>
          <a:xfrm>
            <a:off x="304800" y="1600201"/>
            <a:ext cx="11582400" cy="3160058"/>
          </a:xfrm>
        </p:spPr>
        <p:txBody>
          <a:bodyPr>
            <a:normAutofit/>
          </a:bodyPr>
          <a:lstStyle/>
          <a:p>
            <a:pPr marL="1913419" indent="-1761023">
              <a:lnSpc>
                <a:spcPct val="80000"/>
              </a:lnSpc>
              <a:spcAft>
                <a:spcPts val="800"/>
              </a:spcAft>
              <a:buNone/>
            </a:pPr>
            <a:r>
              <a:rPr lang="en-US" sz="3800" dirty="0">
                <a:solidFill>
                  <a:schemeClr val="accent5">
                    <a:lumMod val="50000"/>
                  </a:schemeClr>
                </a:solidFill>
              </a:rPr>
              <a:t>FAQ #10</a:t>
            </a:r>
            <a:r>
              <a:rPr lang="en-US" sz="3500" dirty="0">
                <a:solidFill>
                  <a:schemeClr val="accent5">
                    <a:lumMod val="50000"/>
                  </a:schemeClr>
                </a:solidFill>
              </a:rPr>
              <a:t>: How do I advise about Transfer Days?</a:t>
            </a:r>
          </a:p>
          <a:p>
            <a:pPr marL="1913419" indent="-1761023">
              <a:spcAft>
                <a:spcPts val="800"/>
              </a:spcAft>
              <a:buNone/>
            </a:pPr>
            <a:r>
              <a:rPr lang="en-US" sz="3800" dirty="0">
                <a:solidFill>
                  <a:schemeClr val="accent5">
                    <a:lumMod val="50000"/>
                  </a:schemeClr>
                </a:solidFill>
              </a:rPr>
              <a:t>FAQ #11</a:t>
            </a:r>
            <a:r>
              <a:rPr lang="en-US" sz="3800">
                <a:solidFill>
                  <a:schemeClr val="accent5">
                    <a:lumMod val="50000"/>
                  </a:schemeClr>
                </a:solidFill>
              </a:rPr>
              <a:t>: What do I do if my Intern is struggling?</a:t>
            </a:r>
            <a:endParaRPr lang="en-US" sz="3733" dirty="0">
              <a:solidFill>
                <a:schemeClr val="accent5">
                  <a:lumMod val="50000"/>
                </a:schemeClr>
              </a:solidFill>
            </a:endParaRPr>
          </a:p>
        </p:txBody>
      </p:sp>
      <p:sp>
        <p:nvSpPr>
          <p:cNvPr id="4" name="TextBox 3">
            <a:extLst>
              <a:ext uri="{FF2B5EF4-FFF2-40B4-BE49-F238E27FC236}">
                <a16:creationId xmlns:a16="http://schemas.microsoft.com/office/drawing/2014/main" id="{1A3B4E3B-CADA-AA4E-5F63-757986361F64}"/>
              </a:ext>
            </a:extLst>
          </p:cNvPr>
          <p:cNvSpPr txBox="1"/>
          <p:nvPr/>
        </p:nvSpPr>
        <p:spPr>
          <a:xfrm>
            <a:off x="5997388" y="4007067"/>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January 8, 2024</a:t>
            </a:r>
          </a:p>
        </p:txBody>
      </p:sp>
    </p:spTree>
    <p:extLst>
      <p:ext uri="{BB962C8B-B14F-4D97-AF65-F5344CB8AC3E}">
        <p14:creationId xmlns:p14="http://schemas.microsoft.com/office/powerpoint/2010/main" val="136625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809-5D6C-1248-EC69-3F4CE170D7A5}"/>
              </a:ext>
            </a:extLst>
          </p:cNvPr>
          <p:cNvSpPr>
            <a:spLocks noGrp="1"/>
          </p:cNvSpPr>
          <p:nvPr>
            <p:ph type="title"/>
          </p:nvPr>
        </p:nvSpPr>
        <p:spPr>
          <a:xfrm>
            <a:off x="609600" y="274638"/>
            <a:ext cx="10972800" cy="979089"/>
          </a:xfrm>
        </p:spPr>
        <p:txBody>
          <a:bodyPr>
            <a:noAutofit/>
          </a:bodyPr>
          <a:lstStyle/>
          <a:p>
            <a:r>
              <a:rPr lang="en-US" sz="3200" b="1">
                <a:solidFill>
                  <a:schemeClr val="accent5">
                    <a:lumMod val="50000"/>
                  </a:schemeClr>
                </a:solidFill>
                <a:latin typeface="Quattrocento Sans" panose="020B0502050000020003" pitchFamily="34" charset="0"/>
              </a:rPr>
              <a:t>FAQ #1: What happens when an Intern is Uncertified?</a:t>
            </a:r>
            <a:endParaRPr lang="en-US" sz="6400" b="1">
              <a:solidFill>
                <a:schemeClr val="accent5">
                  <a:lumMod val="50000"/>
                </a:schemeClr>
              </a:solidFill>
              <a:latin typeface="Quattrocento Sans" panose="020B0502050000020003" pitchFamily="34" charset="0"/>
            </a:endParaRPr>
          </a:p>
        </p:txBody>
      </p:sp>
      <p:sp>
        <p:nvSpPr>
          <p:cNvPr id="3" name="Text Placeholder 2">
            <a:extLst>
              <a:ext uri="{FF2B5EF4-FFF2-40B4-BE49-F238E27FC236}">
                <a16:creationId xmlns:a16="http://schemas.microsoft.com/office/drawing/2014/main" id="{D7EF7CB4-098A-2D58-DE40-25FC50CDDE0C}"/>
              </a:ext>
            </a:extLst>
          </p:cNvPr>
          <p:cNvSpPr>
            <a:spLocks noGrp="1"/>
          </p:cNvSpPr>
          <p:nvPr>
            <p:ph type="body" idx="1"/>
          </p:nvPr>
        </p:nvSpPr>
        <p:spPr>
          <a:xfrm>
            <a:off x="165115" y="1854128"/>
            <a:ext cx="7936759" cy="4192613"/>
          </a:xfrm>
        </p:spPr>
        <p:txBody>
          <a:bodyPr>
            <a:normAutofit lnSpcReduction="10000"/>
          </a:bodyPr>
          <a:lstStyle/>
          <a:p>
            <a:r>
              <a:rPr lang="en-US" sz="2667" dirty="0"/>
              <a:t>Most uncertified hires are in PeopleSoft as “Contract Substitute” (code “REGS </a:t>
            </a:r>
            <a:r>
              <a:rPr lang="en-US" sz="2667" dirty="0" err="1"/>
              <a:t>or“REGU</a:t>
            </a:r>
            <a:r>
              <a:rPr lang="en-US" sz="2667" dirty="0"/>
              <a:t>”) </a:t>
            </a:r>
          </a:p>
          <a:p>
            <a:r>
              <a:rPr lang="en-US" sz="2667" dirty="0"/>
              <a:t>Office of Human Capital’s Director of Staff &amp; Educator Effectiveness </a:t>
            </a:r>
            <a:r>
              <a:rPr lang="en-US" sz="2667" dirty="0">
                <a:hlinkClick r:id="rId3"/>
              </a:rPr>
              <a:t>Kara Reidy-Vedder</a:t>
            </a:r>
            <a:endParaRPr lang="en-US" sz="2667" dirty="0"/>
          </a:p>
          <a:p>
            <a:r>
              <a:rPr lang="en-US" sz="2667" dirty="0">
                <a:hlinkClick r:id="rId4"/>
              </a:rPr>
              <a:t>Tuition Reimbursement </a:t>
            </a:r>
            <a:r>
              <a:rPr lang="en-US" sz="2667" dirty="0"/>
              <a:t>only through </a:t>
            </a:r>
            <a:br>
              <a:rPr lang="en-US" sz="2667" dirty="0"/>
            </a:br>
            <a:r>
              <a:rPr lang="en-US" sz="2667" dirty="0"/>
              <a:t>December 2023 toward “Initial Certificate.” </a:t>
            </a:r>
            <a:br>
              <a:rPr lang="en-US" sz="2667" dirty="0"/>
            </a:br>
            <a:r>
              <a:rPr lang="en-US" sz="2667" dirty="0"/>
              <a:t>TR will continue to be available toward “Professional Certificate.” (Available to those with “Initial</a:t>
            </a:r>
            <a:r>
              <a:rPr lang="en-US" sz="2667"/>
              <a:t>” or “Internship</a:t>
            </a:r>
            <a:r>
              <a:rPr lang="en-US" sz="2667" dirty="0"/>
              <a:t> Certificate.”)</a:t>
            </a:r>
          </a:p>
          <a:p>
            <a:r>
              <a:rPr lang="en-US" sz="2667" dirty="0"/>
              <a:t>Info at CIT Website:</a:t>
            </a:r>
            <a:r>
              <a:rPr lang="en-US" sz="1867" dirty="0"/>
              <a:t> </a:t>
            </a:r>
            <a:r>
              <a:rPr lang="en-US" sz="2133" dirty="0">
                <a:hlinkClick r:id="rId5"/>
              </a:rPr>
              <a:t>www.rcsdk12.org/CIT/Certification</a:t>
            </a:r>
            <a:r>
              <a:rPr lang="en-US" sz="3200" dirty="0"/>
              <a:t> </a:t>
            </a:r>
            <a:endParaRPr lang="en-US" sz="2667" dirty="0"/>
          </a:p>
        </p:txBody>
      </p:sp>
      <p:pic>
        <p:nvPicPr>
          <p:cNvPr id="7" name="Picture 6">
            <a:extLst>
              <a:ext uri="{FF2B5EF4-FFF2-40B4-BE49-F238E27FC236}">
                <a16:creationId xmlns:a16="http://schemas.microsoft.com/office/drawing/2014/main" id="{E461B590-5EDD-CF88-5260-F7ED506C17B0}"/>
              </a:ext>
            </a:extLst>
          </p:cNvPr>
          <p:cNvPicPr>
            <a:picLocks noChangeAspect="1"/>
          </p:cNvPicPr>
          <p:nvPr/>
        </p:nvPicPr>
        <p:blipFill>
          <a:blip r:embed="rId6"/>
          <a:stretch>
            <a:fillRect/>
          </a:stretch>
        </p:blipFill>
        <p:spPr>
          <a:xfrm>
            <a:off x="7670846" y="1078273"/>
            <a:ext cx="2586361" cy="2988127"/>
          </a:xfrm>
          <a:prstGeom prst="rect">
            <a:avLst/>
          </a:prstGeom>
          <a:ln>
            <a:solidFill>
              <a:schemeClr val="tx1"/>
            </a:solidFill>
          </a:ln>
        </p:spPr>
      </p:pic>
      <p:pic>
        <p:nvPicPr>
          <p:cNvPr id="9" name="Picture 8">
            <a:extLst>
              <a:ext uri="{FF2B5EF4-FFF2-40B4-BE49-F238E27FC236}">
                <a16:creationId xmlns:a16="http://schemas.microsoft.com/office/drawing/2014/main" id="{642B92E3-EC02-8338-A499-4E0CAE2C2406}"/>
              </a:ext>
            </a:extLst>
          </p:cNvPr>
          <p:cNvPicPr>
            <a:picLocks noChangeAspect="1"/>
          </p:cNvPicPr>
          <p:nvPr/>
        </p:nvPicPr>
        <p:blipFill>
          <a:blip r:embed="rId7"/>
          <a:stretch>
            <a:fillRect/>
          </a:stretch>
        </p:blipFill>
        <p:spPr>
          <a:xfrm>
            <a:off x="9100690" y="3161504"/>
            <a:ext cx="2481711" cy="3056691"/>
          </a:xfrm>
          <a:prstGeom prst="rect">
            <a:avLst/>
          </a:prstGeom>
          <a:ln>
            <a:solidFill>
              <a:schemeClr val="tx1"/>
            </a:solidFill>
          </a:ln>
        </p:spPr>
      </p:pic>
      <p:sp>
        <p:nvSpPr>
          <p:cNvPr id="4" name="Text Placeholder 2">
            <a:extLst>
              <a:ext uri="{FF2B5EF4-FFF2-40B4-BE49-F238E27FC236}">
                <a16:creationId xmlns:a16="http://schemas.microsoft.com/office/drawing/2014/main" id="{44C8AB6F-84DE-7652-844E-A19BB76615C1}"/>
              </a:ext>
            </a:extLst>
          </p:cNvPr>
          <p:cNvSpPr txBox="1">
            <a:spLocks/>
          </p:cNvSpPr>
          <p:nvPr/>
        </p:nvSpPr>
        <p:spPr>
          <a:xfrm>
            <a:off x="165117" y="1109757"/>
            <a:ext cx="7936759" cy="979089"/>
          </a:xfrm>
          <a:prstGeom prst="rect">
            <a:avLst/>
          </a:prstGeom>
          <a:noFill/>
          <a:ln>
            <a:noFill/>
          </a:ln>
        </p:spPr>
        <p:txBody>
          <a:bodyPr spcFirstLastPara="1" wrap="square" lIns="121900" tIns="60933" rIns="121900" bIns="60933"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609585" indent="-457189" defTabSz="1219170">
              <a:spcBef>
                <a:spcPts val="480"/>
              </a:spcBef>
              <a:buClr>
                <a:srgbClr val="000000"/>
              </a:buClr>
            </a:pPr>
            <a:r>
              <a:rPr lang="en-US" sz="2667" kern="0">
                <a:solidFill>
                  <a:srgbClr val="000000"/>
                </a:solidFill>
              </a:rPr>
              <a:t>Most uncertified hires have a “Teacher Certification Action Plan” or “</a:t>
            </a:r>
            <a:r>
              <a:rPr lang="en-US" sz="2667" b="1" kern="0">
                <a:solidFill>
                  <a:srgbClr val="000000"/>
                </a:solidFill>
              </a:rPr>
              <a:t>TCAP”</a:t>
            </a:r>
            <a:endParaRPr lang="en-US" sz="2667" kern="0">
              <a:solidFill>
                <a:srgbClr val="000000"/>
              </a:solidFill>
            </a:endParaRPr>
          </a:p>
        </p:txBody>
      </p:sp>
      <p:sp>
        <p:nvSpPr>
          <p:cNvPr id="5" name="TextBox 4">
            <a:extLst>
              <a:ext uri="{FF2B5EF4-FFF2-40B4-BE49-F238E27FC236}">
                <a16:creationId xmlns:a16="http://schemas.microsoft.com/office/drawing/2014/main" id="{EB63BE32-2292-B51E-16CE-00C9E9CB81EE}"/>
              </a:ext>
            </a:extLst>
          </p:cNvPr>
          <p:cNvSpPr txBox="1"/>
          <p:nvPr/>
        </p:nvSpPr>
        <p:spPr>
          <a:xfrm>
            <a:off x="3853853" y="5974177"/>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26322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5809-5D6C-1248-EC69-3F4CE170D7A5}"/>
              </a:ext>
            </a:extLst>
          </p:cNvPr>
          <p:cNvSpPr>
            <a:spLocks noGrp="1"/>
          </p:cNvSpPr>
          <p:nvPr>
            <p:ph type="title"/>
          </p:nvPr>
        </p:nvSpPr>
        <p:spPr>
          <a:xfrm>
            <a:off x="609600" y="274638"/>
            <a:ext cx="10972800" cy="1051775"/>
          </a:xfrm>
        </p:spPr>
        <p:txBody>
          <a:bodyPr>
            <a:normAutofit/>
          </a:bodyPr>
          <a:lstStyle/>
          <a:p>
            <a:r>
              <a:rPr lang="en-US" sz="4267">
                <a:solidFill>
                  <a:schemeClr val="accent5">
                    <a:lumMod val="50000"/>
                  </a:schemeClr>
                </a:solidFill>
                <a:latin typeface="Quattrocento Sans" panose="020B0502050000020003" pitchFamily="34" charset="0"/>
              </a:rPr>
              <a:t>“CIT Intern” or “PS Uncertified?”</a:t>
            </a:r>
            <a:endParaRPr lang="en-US" sz="8000">
              <a:solidFill>
                <a:schemeClr val="accent5">
                  <a:lumMod val="50000"/>
                </a:schemeClr>
              </a:solidFill>
              <a:latin typeface="Quattrocento Sans" panose="020B0502050000020003" pitchFamily="34" charset="0"/>
            </a:endParaRPr>
          </a:p>
        </p:txBody>
      </p:sp>
      <p:graphicFrame>
        <p:nvGraphicFramePr>
          <p:cNvPr id="4" name="Table 4">
            <a:extLst>
              <a:ext uri="{FF2B5EF4-FFF2-40B4-BE49-F238E27FC236}">
                <a16:creationId xmlns:a16="http://schemas.microsoft.com/office/drawing/2014/main" id="{5E2B4848-31FA-A912-309F-8CDFF4F4D3A5}"/>
              </a:ext>
            </a:extLst>
          </p:cNvPr>
          <p:cNvGraphicFramePr>
            <a:graphicFrameLocks noGrp="1"/>
          </p:cNvGraphicFramePr>
          <p:nvPr/>
        </p:nvGraphicFramePr>
        <p:xfrm>
          <a:off x="609600" y="1173129"/>
          <a:ext cx="11126742" cy="4995546"/>
        </p:xfrm>
        <a:graphic>
          <a:graphicData uri="http://schemas.openxmlformats.org/drawingml/2006/table">
            <a:tbl>
              <a:tblPr firstRow="1" bandRow="1">
                <a:tableStyleId>{FABFCF23-3B69-468F-B69F-88F6DE6A72F2}</a:tableStyleId>
              </a:tblPr>
              <a:tblGrid>
                <a:gridCol w="5563371">
                  <a:extLst>
                    <a:ext uri="{9D8B030D-6E8A-4147-A177-3AD203B41FA5}">
                      <a16:colId xmlns:a16="http://schemas.microsoft.com/office/drawing/2014/main" val="249449679"/>
                    </a:ext>
                  </a:extLst>
                </a:gridCol>
                <a:gridCol w="5563371">
                  <a:extLst>
                    <a:ext uri="{9D8B030D-6E8A-4147-A177-3AD203B41FA5}">
                      <a16:colId xmlns:a16="http://schemas.microsoft.com/office/drawing/2014/main" val="333894108"/>
                    </a:ext>
                  </a:extLst>
                </a:gridCol>
              </a:tblGrid>
              <a:tr h="487680">
                <a:tc>
                  <a:txBody>
                    <a:bodyPr/>
                    <a:lstStyle/>
                    <a:p>
                      <a:pPr algn="ctr"/>
                      <a:r>
                        <a:rPr lang="en-US" sz="2400">
                          <a:solidFill>
                            <a:schemeClr val="accent4">
                              <a:lumMod val="20000"/>
                              <a:lumOff val="80000"/>
                            </a:schemeClr>
                          </a:solidFill>
                        </a:rPr>
                        <a:t>Certified or Almost Certified</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a:solidFill>
                            <a:schemeClr val="accent4">
                              <a:lumMod val="20000"/>
                              <a:lumOff val="80000"/>
                            </a:schemeClr>
                          </a:solidFill>
                        </a:rPr>
                        <a:t>Won’t be Certified by Sept 2024</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322871"/>
                  </a:ext>
                </a:extLst>
              </a:tr>
              <a:tr h="1303867">
                <a:tc>
                  <a:txBody>
                    <a:bodyPr/>
                    <a:lstStyle/>
                    <a:p>
                      <a:pPr marL="0" indent="0" algn="l" rtl="0">
                        <a:spcBef>
                          <a:spcPts val="480"/>
                        </a:spcBef>
                        <a:spcAft>
                          <a:spcPts val="0"/>
                        </a:spcAft>
                        <a:buFont typeface="Arial" panose="020B0604020202020204" pitchFamily="34" charset="0"/>
                        <a:buNone/>
                      </a:pPr>
                      <a:r>
                        <a:rPr lang="en-US" sz="2400" b="0" i="0" u="none" strike="noStrike">
                          <a:solidFill>
                            <a:srgbClr val="000000"/>
                          </a:solidFill>
                          <a:effectLst/>
                          <a:latin typeface="Quattrocento Sans" panose="020B0502050000020003" pitchFamily="34" charset="0"/>
                        </a:rPr>
                        <a:t>“Intern” Support</a:t>
                      </a:r>
                      <a:endParaRPr lang="en-US" sz="2400" b="0">
                        <a:effectLst/>
                      </a:endParaRPr>
                    </a:p>
                    <a:p>
                      <a:pPr marL="342900" indent="-342900" algn="l" rtl="0" fontAlgn="base">
                        <a:spcBef>
                          <a:spcPts val="480"/>
                        </a:spcBef>
                        <a:spcAft>
                          <a:spcPts val="0"/>
                        </a:spcAft>
                        <a:buFont typeface="Arial" panose="020B0604020202020204" pitchFamily="34" charset="0"/>
                        <a:buChar char="•"/>
                      </a:pPr>
                      <a:r>
                        <a:rPr lang="en-US" sz="2400" b="0" i="0" u="none" strike="noStrike">
                          <a:solidFill>
                            <a:srgbClr val="000000"/>
                          </a:solidFill>
                          <a:effectLst/>
                          <a:latin typeface="Quattrocento Sans" panose="020B0502050000020003" pitchFamily="34" charset="0"/>
                        </a:rPr>
                        <a:t>Intern Status Reports &amp; </a:t>
                      </a:r>
                      <a:br>
                        <a:rPr lang="en-US" sz="2400" b="0" i="0" u="none" strike="noStrike">
                          <a:solidFill>
                            <a:srgbClr val="000000"/>
                          </a:solidFill>
                          <a:effectLst/>
                          <a:latin typeface="Quattrocento Sans" panose="020B0502050000020003" pitchFamily="34" charset="0"/>
                        </a:rPr>
                      </a:br>
                      <a:r>
                        <a:rPr lang="en-US" sz="2400" b="0" i="0" u="none" strike="noStrike">
                          <a:solidFill>
                            <a:srgbClr val="000000"/>
                          </a:solidFill>
                          <a:effectLst/>
                          <a:latin typeface="Quattrocento Sans" panose="020B0502050000020003" pitchFamily="34" charset="0"/>
                        </a:rPr>
                        <a:t>Intern Final Report</a:t>
                      </a:r>
                      <a:endParaRPr lang="en-US" sz="2400" b="0" i="0" u="none" strike="noStrike">
                        <a:solidFill>
                          <a:srgbClr val="000000"/>
                        </a:solidFill>
                        <a:effectLst/>
                        <a:latin typeface="Arial" panose="020B0604020202020204" pitchFamily="34" charset="0"/>
                      </a:endParaRP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rtl="0">
                        <a:lnSpc>
                          <a:spcPct val="100000"/>
                        </a:lnSpc>
                        <a:spcBef>
                          <a:spcPts val="480"/>
                        </a:spcBef>
                        <a:spcAft>
                          <a:spcPts val="0"/>
                        </a:spcAft>
                        <a:buClr>
                          <a:srgbClr val="000000"/>
                        </a:buClr>
                        <a:buFont typeface="Arial" panose="020B0604020202020204" pitchFamily="34" charset="0"/>
                        <a:buNone/>
                      </a:pPr>
                      <a:r>
                        <a:rPr lang="en-US" sz="2400" b="0" i="0" u="none" strike="noStrike" cap="none">
                          <a:solidFill>
                            <a:srgbClr val="000000"/>
                          </a:solidFill>
                          <a:effectLst/>
                          <a:latin typeface="Quattrocento Sans" panose="020B0502050000020003" pitchFamily="34" charset="0"/>
                          <a:ea typeface="+mn-ea"/>
                          <a:cs typeface="+mn-cs"/>
                          <a:sym typeface="Arial"/>
                        </a:rPr>
                        <a:t>“PS Uncertified” or “PS Per Diem”</a:t>
                      </a:r>
                    </a:p>
                    <a:p>
                      <a:pPr marL="342900" marR="0" indent="-342900" algn="l" rtl="0" fontAlgn="base">
                        <a:lnSpc>
                          <a:spcPct val="100000"/>
                        </a:lnSpc>
                        <a:spcBef>
                          <a:spcPts val="480"/>
                        </a:spcBef>
                        <a:spcAft>
                          <a:spcPts val="0"/>
                        </a:spcAft>
                        <a:buClr>
                          <a:srgbClr val="000000"/>
                        </a:buClr>
                        <a:buFont typeface="Arial" panose="020B0604020202020204" pitchFamily="34" charset="0"/>
                        <a:buChar char="•"/>
                      </a:pPr>
                      <a:r>
                        <a:rPr lang="en-US" sz="2400" b="0" i="0" u="none" strike="noStrike" cap="none">
                          <a:solidFill>
                            <a:srgbClr val="000000"/>
                          </a:solidFill>
                          <a:effectLst/>
                          <a:latin typeface="Quattrocento Sans" panose="020B0502050000020003" pitchFamily="34" charset="0"/>
                          <a:ea typeface="+mn-ea"/>
                          <a:cs typeface="+mn-cs"/>
                          <a:sym typeface="Arial"/>
                        </a:rPr>
                        <a:t>Intake Form &amp; Semester Reports (January, June)</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872014"/>
                  </a:ext>
                </a:extLst>
              </a:tr>
              <a:tr h="853440">
                <a:tc>
                  <a:txBody>
                    <a:bodyPr/>
                    <a:lstStyle/>
                    <a:p>
                      <a:pPr marL="342900" indent="-342900" algn="l"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Quattrocento Sans" panose="020B0502050000020003" pitchFamily="34" charset="0"/>
                        </a:rPr>
                        <a:t>Comprehensive formative feedback</a:t>
                      </a:r>
                      <a:endParaRPr lang="en-US" sz="2400" b="0" i="0" u="none" strike="noStrike">
                        <a:solidFill>
                          <a:srgbClr val="000000"/>
                        </a:solidFill>
                        <a:effectLst/>
                        <a:latin typeface="Arial" panose="020B0604020202020204" pitchFamily="34" charset="0"/>
                      </a:endParaRP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cap="none">
                          <a:solidFill>
                            <a:srgbClr val="000000"/>
                          </a:solidFill>
                          <a:effectLst/>
                          <a:latin typeface="Quattrocento Sans" panose="020B0502050000020003" pitchFamily="34" charset="0"/>
                          <a:ea typeface="+mn-ea"/>
                          <a:cs typeface="+mn-cs"/>
                          <a:sym typeface="Arial"/>
                        </a:rPr>
                        <a:t>Address Immediate Needs</a:t>
                      </a:r>
                    </a:p>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cap="none">
                          <a:solidFill>
                            <a:srgbClr val="000000"/>
                          </a:solidFill>
                          <a:effectLst/>
                          <a:latin typeface="Quattrocento Sans" panose="020B0502050000020003" pitchFamily="34" charset="0"/>
                          <a:ea typeface="+mn-ea"/>
                          <a:cs typeface="+mn-cs"/>
                          <a:sym typeface="Arial"/>
                        </a:rPr>
                        <a:t>Support (Time) same as Intern.</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216593"/>
                  </a:ext>
                </a:extLst>
              </a:tr>
              <a:tr h="853440">
                <a:tc>
                  <a:txBody>
                    <a:bodyPr/>
                    <a:lstStyle/>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a:solidFill>
                            <a:srgbClr val="000000"/>
                          </a:solidFill>
                          <a:effectLst/>
                          <a:latin typeface="Quattrocento Sans" panose="020B0502050000020003" pitchFamily="34" charset="0"/>
                        </a:rPr>
                        <a:t>Support with completing Certification process (if needed)</a:t>
                      </a:r>
                      <a:endParaRPr lang="en-US" sz="2400" b="0" i="0" u="none" strike="noStrike">
                        <a:solidFill>
                          <a:srgbClr val="000000"/>
                        </a:solidFill>
                        <a:effectLst/>
                        <a:latin typeface="Arial" panose="020B0604020202020204" pitchFamily="34" charset="0"/>
                      </a:endParaRP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cap="none">
                          <a:solidFill>
                            <a:srgbClr val="000000"/>
                          </a:solidFill>
                          <a:effectLst/>
                          <a:latin typeface="Quattrocento Sans" panose="020B0502050000020003" pitchFamily="34" charset="0"/>
                          <a:ea typeface="+mn-ea"/>
                          <a:cs typeface="+mn-cs"/>
                          <a:sym typeface="Arial"/>
                        </a:rPr>
                        <a:t>Support with Certification process.</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1822689"/>
                  </a:ext>
                </a:extLst>
              </a:tr>
              <a:tr h="853440">
                <a:tc>
                  <a:txBody>
                    <a:bodyPr/>
                    <a:lstStyle/>
                    <a:p>
                      <a:pPr marL="342900" indent="-342900" algn="l" rtl="0" fontAlgn="base">
                        <a:spcBef>
                          <a:spcPts val="0"/>
                        </a:spcBef>
                        <a:spcAft>
                          <a:spcPts val="0"/>
                        </a:spcAft>
                        <a:buFont typeface="Arial" panose="020B0604020202020204" pitchFamily="34" charset="0"/>
                        <a:buChar char="•"/>
                      </a:pPr>
                      <a:r>
                        <a:rPr lang="en-US" sz="2400" b="0" i="0" u="none" strike="noStrike">
                          <a:solidFill>
                            <a:srgbClr val="000000"/>
                          </a:solidFill>
                          <a:effectLst/>
                          <a:latin typeface="Quattrocento Sans" panose="020B0502050000020003" pitchFamily="34" charset="0"/>
                        </a:rPr>
                        <a:t>Monthly Admin Contact</a:t>
                      </a:r>
                      <a:endParaRPr lang="en-US" sz="2400" b="0" i="0" u="none" strike="noStrike">
                        <a:solidFill>
                          <a:srgbClr val="000000"/>
                        </a:solidFill>
                        <a:effectLst/>
                        <a:latin typeface="Arial" panose="020B0604020202020204" pitchFamily="34" charset="0"/>
                      </a:endParaRP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42900" marR="0" indent="-342900" algn="l" rtl="0" fontAlgn="base">
                        <a:lnSpc>
                          <a:spcPct val="100000"/>
                        </a:lnSpc>
                        <a:spcBef>
                          <a:spcPts val="0"/>
                        </a:spcBef>
                        <a:spcAft>
                          <a:spcPts val="0"/>
                        </a:spcAft>
                        <a:buClr>
                          <a:srgbClr val="000000"/>
                        </a:buClr>
                        <a:buFont typeface="Arial" panose="020B0604020202020204" pitchFamily="34" charset="0"/>
                        <a:buChar char="•"/>
                      </a:pPr>
                      <a:r>
                        <a:rPr lang="en-US" sz="2400" b="0" i="0" u="none" strike="noStrike" cap="none">
                          <a:solidFill>
                            <a:srgbClr val="000000"/>
                          </a:solidFill>
                          <a:effectLst/>
                          <a:latin typeface="Quattrocento Sans" panose="020B0502050000020003" pitchFamily="34" charset="0"/>
                          <a:ea typeface="+mn-ea"/>
                          <a:cs typeface="+mn-cs"/>
                          <a:sym typeface="Arial"/>
                        </a:rPr>
                        <a:t>Monthly Admin Contact</a:t>
                      </a:r>
                      <a:br>
                        <a:rPr lang="en-US" sz="2400" b="0" i="0" u="none" strike="noStrike" cap="none">
                          <a:solidFill>
                            <a:srgbClr val="000000"/>
                          </a:solidFill>
                          <a:effectLst/>
                          <a:latin typeface="Quattrocento Sans" panose="020B0502050000020003" pitchFamily="34" charset="0"/>
                          <a:ea typeface="+mn-ea"/>
                          <a:cs typeface="+mn-cs"/>
                          <a:sym typeface="Arial"/>
                        </a:rPr>
                      </a:br>
                      <a:r>
                        <a:rPr lang="en-US" sz="2400" b="0" i="0" u="none" strike="noStrike" cap="none">
                          <a:solidFill>
                            <a:srgbClr val="000000"/>
                          </a:solidFill>
                          <a:effectLst/>
                          <a:latin typeface="Quattrocento Sans" panose="020B0502050000020003" pitchFamily="34" charset="0"/>
                          <a:ea typeface="+mn-ea"/>
                          <a:cs typeface="+mn-cs"/>
                          <a:sym typeface="Arial"/>
                        </a:rPr>
                        <a:t>(same as CIT Intern)</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327271"/>
                  </a:ext>
                </a:extLst>
              </a:tr>
              <a:tr h="643679">
                <a:tc gridSpan="2">
                  <a:txBody>
                    <a:bodyPr/>
                    <a:lstStyle/>
                    <a:p>
                      <a:pPr algn="ctr"/>
                      <a:r>
                        <a:rPr lang="en-US" sz="2400" b="1">
                          <a:solidFill>
                            <a:schemeClr val="accent5">
                              <a:lumMod val="40000"/>
                              <a:lumOff val="60000"/>
                            </a:schemeClr>
                          </a:solidFill>
                        </a:rPr>
                        <a:t>DEFAULT to CIT Intern to start</a:t>
                      </a:r>
                    </a:p>
                  </a:txBody>
                  <a:tcPr marL="121920" marR="121920" marT="60960" marB="609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pPr algn="ctr"/>
                      <a:endParaRPr lang="en-US" sz="1800" b="1">
                        <a:solidFill>
                          <a:schemeClr val="accent4">
                            <a:lumMod val="20000"/>
                            <a:lumOff val="8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257177846"/>
                  </a:ext>
                </a:extLst>
              </a:tr>
            </a:tbl>
          </a:graphicData>
        </a:graphic>
      </p:graphicFrame>
      <p:sp>
        <p:nvSpPr>
          <p:cNvPr id="3" name="TextBox 2">
            <a:extLst>
              <a:ext uri="{FF2B5EF4-FFF2-40B4-BE49-F238E27FC236}">
                <a16:creationId xmlns:a16="http://schemas.microsoft.com/office/drawing/2014/main" id="{A8EF54E1-F187-074E-50C7-02AD04BCDD33}"/>
              </a:ext>
            </a:extLst>
          </p:cNvPr>
          <p:cNvSpPr txBox="1"/>
          <p:nvPr/>
        </p:nvSpPr>
        <p:spPr>
          <a:xfrm>
            <a:off x="6663556" y="6085550"/>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264106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5DC-E2E8-B207-C3B1-1D17B2CF079A}"/>
              </a:ext>
            </a:extLst>
          </p:cNvPr>
          <p:cNvSpPr>
            <a:spLocks noGrp="1"/>
          </p:cNvSpPr>
          <p:nvPr>
            <p:ph type="title"/>
          </p:nvPr>
        </p:nvSpPr>
        <p:spPr/>
        <p:txBody>
          <a:bodyPr/>
          <a:lstStyle/>
          <a:p>
            <a:r>
              <a:rPr lang="en-US"/>
              <a:t>Other Significant Info</a:t>
            </a:r>
          </a:p>
        </p:txBody>
      </p:sp>
      <p:sp>
        <p:nvSpPr>
          <p:cNvPr id="3" name="Text Placeholder 2">
            <a:extLst>
              <a:ext uri="{FF2B5EF4-FFF2-40B4-BE49-F238E27FC236}">
                <a16:creationId xmlns:a16="http://schemas.microsoft.com/office/drawing/2014/main" id="{72758774-EE1F-A9D3-5155-81E0C86F8B97}"/>
              </a:ext>
            </a:extLst>
          </p:cNvPr>
          <p:cNvSpPr>
            <a:spLocks noGrp="1"/>
          </p:cNvSpPr>
          <p:nvPr>
            <p:ph type="body" idx="1"/>
          </p:nvPr>
        </p:nvSpPr>
        <p:spPr>
          <a:xfrm>
            <a:off x="609600" y="1417837"/>
            <a:ext cx="10972800" cy="4641217"/>
          </a:xfrm>
        </p:spPr>
        <p:txBody>
          <a:bodyPr>
            <a:normAutofit fontScale="92500" lnSpcReduction="10000"/>
          </a:bodyPr>
          <a:lstStyle/>
          <a:p>
            <a:pPr fontAlgn="base">
              <a:buFont typeface="Arial" panose="020B0604020202020204" pitchFamily="34" charset="0"/>
              <a:buChar char="•"/>
            </a:pPr>
            <a:r>
              <a:rPr lang="en-US" sz="3867">
                <a:solidFill>
                  <a:srgbClr val="000000"/>
                </a:solidFill>
                <a:latin typeface="Quattrocento Sans" panose="020B0502050000020003" pitchFamily="34" charset="0"/>
              </a:rPr>
              <a:t>Teacher Evaluation</a:t>
            </a:r>
            <a:endParaRPr lang="en-US" sz="2533">
              <a:solidFill>
                <a:srgbClr val="000000"/>
              </a:solidFill>
              <a:latin typeface="Arial" panose="020B0604020202020204" pitchFamily="34" charset="0"/>
            </a:endParaRPr>
          </a:p>
          <a:p>
            <a:pPr marL="1066773" lvl="1" fontAlgn="base">
              <a:spcBef>
                <a:spcPts val="0"/>
              </a:spcBef>
              <a:buFont typeface="Wingdings" panose="05000000000000000000" pitchFamily="2" charset="2"/>
              <a:buChar char="Ø"/>
            </a:pPr>
            <a:r>
              <a:rPr lang="en-US" sz="3067">
                <a:solidFill>
                  <a:srgbClr val="000000"/>
                </a:solidFill>
                <a:latin typeface="Quattrocento Sans" panose="020B0502050000020003" pitchFamily="34" charset="0"/>
              </a:rPr>
              <a:t>Should be completed by Supervisor</a:t>
            </a:r>
            <a:endParaRPr lang="en-US" sz="2267">
              <a:solidFill>
                <a:srgbClr val="000000"/>
              </a:solidFill>
              <a:latin typeface="Arial" panose="020B0604020202020204" pitchFamily="34" charset="0"/>
            </a:endParaRPr>
          </a:p>
          <a:p>
            <a:pPr marL="1066773" lvl="1" fontAlgn="base">
              <a:spcBef>
                <a:spcPts val="0"/>
              </a:spcBef>
              <a:spcAft>
                <a:spcPts val="1333"/>
              </a:spcAft>
              <a:buFont typeface="Wingdings" panose="05000000000000000000" pitchFamily="2" charset="2"/>
              <a:buChar char="Ø"/>
            </a:pPr>
            <a:r>
              <a:rPr lang="en-US" sz="3067">
                <a:solidFill>
                  <a:srgbClr val="000000"/>
                </a:solidFill>
                <a:latin typeface="Quattrocento Sans" panose="020B0502050000020003" pitchFamily="34" charset="0"/>
              </a:rPr>
              <a:t>Important for reducing Probationary Period once certified</a:t>
            </a:r>
            <a:endParaRPr lang="en-US" sz="2267">
              <a:solidFill>
                <a:srgbClr val="000000"/>
              </a:solidFill>
              <a:latin typeface="Arial" panose="020B0604020202020204" pitchFamily="34" charset="0"/>
            </a:endParaRPr>
          </a:p>
          <a:p>
            <a:pPr fontAlgn="base">
              <a:spcBef>
                <a:spcPts val="0"/>
              </a:spcBef>
              <a:buFont typeface="Arial" panose="020B0604020202020204" pitchFamily="34" charset="0"/>
              <a:buChar char="•"/>
            </a:pPr>
            <a:r>
              <a:rPr lang="en-US" sz="3867">
                <a:solidFill>
                  <a:srgbClr val="000000"/>
                </a:solidFill>
                <a:latin typeface="Quattrocento Sans" panose="020B0502050000020003" pitchFamily="34" charset="0"/>
              </a:rPr>
              <a:t>What happens in</a:t>
            </a:r>
            <a:r>
              <a:rPr lang="en-US" sz="3579">
                <a:solidFill>
                  <a:srgbClr val="000000"/>
                </a:solidFill>
                <a:latin typeface="Quattrocento Sans" panose="020B0502050000020003" pitchFamily="34" charset="0"/>
              </a:rPr>
              <a:t> </a:t>
            </a:r>
            <a:r>
              <a:rPr lang="en-US" sz="3867">
                <a:solidFill>
                  <a:srgbClr val="000000"/>
                </a:solidFill>
                <a:latin typeface="Quattrocento Sans" panose="020B0502050000020003" pitchFamily="34" charset="0"/>
              </a:rPr>
              <a:t>June?</a:t>
            </a:r>
            <a:endParaRPr lang="en-US" sz="2400">
              <a:solidFill>
                <a:srgbClr val="000000"/>
              </a:solidFill>
              <a:latin typeface="Arial" panose="020B0604020202020204" pitchFamily="34" charset="0"/>
            </a:endParaRPr>
          </a:p>
          <a:p>
            <a:pPr marL="1066773" lvl="1" fontAlgn="base">
              <a:spcBef>
                <a:spcPts val="0"/>
              </a:spcBef>
              <a:buFont typeface="Wingdings" panose="05000000000000000000" pitchFamily="2" charset="2"/>
              <a:buChar char="Ø"/>
            </a:pPr>
            <a:r>
              <a:rPr lang="en-US" sz="3067">
                <a:solidFill>
                  <a:srgbClr val="000000"/>
                </a:solidFill>
                <a:latin typeface="Quattrocento Sans" panose="020B0502050000020003" pitchFamily="34" charset="0"/>
              </a:rPr>
              <a:t>Goal is to support, grow, and retain promising teachers.</a:t>
            </a:r>
            <a:endParaRPr lang="en-US" sz="2267">
              <a:solidFill>
                <a:srgbClr val="000000"/>
              </a:solidFill>
              <a:latin typeface="Arial" panose="020B0604020202020204" pitchFamily="34" charset="0"/>
            </a:endParaRPr>
          </a:p>
          <a:p>
            <a:pPr marL="1066773" lvl="1" fontAlgn="base">
              <a:spcBef>
                <a:spcPts val="0"/>
              </a:spcBef>
              <a:spcAft>
                <a:spcPts val="800"/>
              </a:spcAft>
              <a:buFont typeface="Wingdings" panose="05000000000000000000" pitchFamily="2" charset="2"/>
              <a:buChar char="Ø"/>
            </a:pPr>
            <a:r>
              <a:rPr lang="en-US" sz="3067">
                <a:solidFill>
                  <a:srgbClr val="000000"/>
                </a:solidFill>
                <a:latin typeface="Quattrocento Sans" panose="020B0502050000020003" pitchFamily="34" charset="0"/>
              </a:rPr>
              <a:t>TCAPs for Contract Subs revisited in June before rehiring</a:t>
            </a:r>
            <a:endParaRPr lang="en-US" sz="2267">
              <a:solidFill>
                <a:srgbClr val="000000"/>
              </a:solidFill>
              <a:latin typeface="Arial" panose="020B0604020202020204" pitchFamily="34" charset="0"/>
            </a:endParaRPr>
          </a:p>
          <a:p>
            <a:pPr fontAlgn="base">
              <a:spcAft>
                <a:spcPts val="800"/>
              </a:spcAft>
              <a:buFont typeface="Arial" panose="020B0604020202020204" pitchFamily="34" charset="0"/>
              <a:buChar char="•"/>
            </a:pPr>
            <a:r>
              <a:rPr lang="en-US" sz="3467">
                <a:solidFill>
                  <a:srgbClr val="000000"/>
                </a:solidFill>
                <a:latin typeface="Quattrocento Sans" panose="020B0502050000020003" pitchFamily="34" charset="0"/>
              </a:rPr>
              <a:t>CIT Office will check in with mentors supporting “uncertified” folks in a few weeks to confirm status.</a:t>
            </a:r>
          </a:p>
          <a:p>
            <a:pPr marL="152396" indent="0" algn="ctr" fontAlgn="base">
              <a:spcAft>
                <a:spcPts val="800"/>
              </a:spcAft>
              <a:buNone/>
            </a:pPr>
            <a:r>
              <a:rPr lang="en-US" sz="3467">
                <a:solidFill>
                  <a:srgbClr val="000000"/>
                </a:solidFill>
                <a:latin typeface="Quattrocento Sans" panose="020B0502050000020003" pitchFamily="34" charset="0"/>
                <a:hlinkClick r:id="rId2"/>
              </a:rPr>
              <a:t>www.rcsdk12.org/CIT/Certification</a:t>
            </a:r>
            <a:r>
              <a:rPr lang="en-US" sz="3467">
                <a:solidFill>
                  <a:srgbClr val="000000"/>
                </a:solidFill>
                <a:latin typeface="Quattrocento Sans" panose="020B0502050000020003" pitchFamily="34" charset="0"/>
              </a:rPr>
              <a:t> </a:t>
            </a:r>
          </a:p>
        </p:txBody>
      </p:sp>
      <p:sp>
        <p:nvSpPr>
          <p:cNvPr id="4" name="TextBox 3">
            <a:extLst>
              <a:ext uri="{FF2B5EF4-FFF2-40B4-BE49-F238E27FC236}">
                <a16:creationId xmlns:a16="http://schemas.microsoft.com/office/drawing/2014/main" id="{87AE1079-CA26-67F0-D59B-9B5FFA09536D}"/>
              </a:ext>
            </a:extLst>
          </p:cNvPr>
          <p:cNvSpPr txBox="1"/>
          <p:nvPr/>
        </p:nvSpPr>
        <p:spPr>
          <a:xfrm>
            <a:off x="6646931" y="5858999"/>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21610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5DC-E2E8-B207-C3B1-1D17B2CF079A}"/>
              </a:ext>
            </a:extLst>
          </p:cNvPr>
          <p:cNvSpPr>
            <a:spLocks noGrp="1"/>
          </p:cNvSpPr>
          <p:nvPr>
            <p:ph type="title"/>
          </p:nvPr>
        </p:nvSpPr>
        <p:spPr/>
        <p:txBody>
          <a:bodyPr>
            <a:noAutofit/>
          </a:bodyPr>
          <a:lstStyle/>
          <a:p>
            <a:r>
              <a:rPr lang="en-US" sz="3733" b="1">
                <a:solidFill>
                  <a:schemeClr val="accent5">
                    <a:lumMod val="50000"/>
                  </a:schemeClr>
                </a:solidFill>
              </a:rPr>
              <a:t>FAQ #2: What if the “CIT Intern” already </a:t>
            </a:r>
            <a:br>
              <a:rPr lang="en-US" sz="3733" b="1">
                <a:solidFill>
                  <a:schemeClr val="accent5">
                    <a:lumMod val="50000"/>
                  </a:schemeClr>
                </a:solidFill>
              </a:rPr>
            </a:br>
            <a:r>
              <a:rPr lang="en-US" sz="3733" b="1">
                <a:solidFill>
                  <a:schemeClr val="accent5">
                    <a:lumMod val="50000"/>
                  </a:schemeClr>
                </a:solidFill>
              </a:rPr>
              <a:t>has significant teaching experience elsewhere?</a:t>
            </a:r>
          </a:p>
        </p:txBody>
      </p:sp>
      <p:sp>
        <p:nvSpPr>
          <p:cNvPr id="3" name="Text Placeholder 2">
            <a:extLst>
              <a:ext uri="{FF2B5EF4-FFF2-40B4-BE49-F238E27FC236}">
                <a16:creationId xmlns:a16="http://schemas.microsoft.com/office/drawing/2014/main" id="{72758774-EE1F-A9D3-5155-81E0C86F8B97}"/>
              </a:ext>
            </a:extLst>
          </p:cNvPr>
          <p:cNvSpPr>
            <a:spLocks noGrp="1"/>
          </p:cNvSpPr>
          <p:nvPr>
            <p:ph type="body" idx="1"/>
          </p:nvPr>
        </p:nvSpPr>
        <p:spPr>
          <a:xfrm>
            <a:off x="609599" y="1417837"/>
            <a:ext cx="11126740" cy="4875207"/>
          </a:xfrm>
        </p:spPr>
        <p:txBody>
          <a:bodyPr>
            <a:normAutofit fontScale="85000" lnSpcReduction="20000"/>
          </a:bodyPr>
          <a:lstStyle/>
          <a:p>
            <a:pPr fontAlgn="base">
              <a:lnSpc>
                <a:spcPct val="110000"/>
              </a:lnSpc>
              <a:spcBef>
                <a:spcPts val="800"/>
              </a:spcBef>
              <a:buFont typeface="Arial" panose="020B0604020202020204" pitchFamily="34" charset="0"/>
              <a:buChar char="•"/>
            </a:pPr>
            <a:r>
              <a:rPr lang="en-US" sz="3867">
                <a:solidFill>
                  <a:srgbClr val="000000"/>
                </a:solidFill>
                <a:latin typeface="Quattrocento Sans" panose="020B0502050000020003" pitchFamily="34" charset="0"/>
              </a:rPr>
              <a:t>Almost always starts as “CIT Intern,” even if experienced prior to coming to RCSD.</a:t>
            </a:r>
          </a:p>
          <a:p>
            <a:pPr fontAlgn="base">
              <a:lnSpc>
                <a:spcPct val="110000"/>
              </a:lnSpc>
              <a:spcBef>
                <a:spcPts val="800"/>
              </a:spcBef>
              <a:buFont typeface="Arial" panose="020B0604020202020204" pitchFamily="34" charset="0"/>
              <a:buChar char="•"/>
            </a:pPr>
            <a:r>
              <a:rPr lang="en-US" sz="3867">
                <a:solidFill>
                  <a:srgbClr val="000000"/>
                </a:solidFill>
                <a:latin typeface="Quattrocento Sans" panose="020B0502050000020003" pitchFamily="34" charset="0"/>
              </a:rPr>
              <a:t>CIT Mentor needs to observe work with students. </a:t>
            </a:r>
          </a:p>
          <a:p>
            <a:pPr fontAlgn="base">
              <a:lnSpc>
                <a:spcPct val="110000"/>
              </a:lnSpc>
              <a:spcBef>
                <a:spcPts val="800"/>
              </a:spcBef>
              <a:buFont typeface="Arial" panose="020B0604020202020204" pitchFamily="34" charset="0"/>
              <a:buChar char="•"/>
            </a:pPr>
            <a:r>
              <a:rPr lang="en-US" sz="3867">
                <a:solidFill>
                  <a:srgbClr val="000000"/>
                </a:solidFill>
                <a:latin typeface="Quattrocento Sans" panose="020B0502050000020003" pitchFamily="34" charset="0"/>
              </a:rPr>
              <a:t>If Intern has prior experience and demonstrates “effective” practice in all domains, collaborate on setting goals and providing support for continuing growth. </a:t>
            </a:r>
          </a:p>
          <a:p>
            <a:pPr fontAlgn="base">
              <a:lnSpc>
                <a:spcPct val="110000"/>
              </a:lnSpc>
              <a:spcBef>
                <a:spcPts val="800"/>
              </a:spcBef>
              <a:buFont typeface="Arial" panose="020B0604020202020204" pitchFamily="34" charset="0"/>
              <a:buChar char="•"/>
            </a:pPr>
            <a:r>
              <a:rPr lang="en-US" sz="3867">
                <a:solidFill>
                  <a:srgbClr val="000000"/>
                </a:solidFill>
                <a:latin typeface="Quattrocento Sans" panose="020B0502050000020003" pitchFamily="34" charset="0"/>
              </a:rPr>
              <a:t>If first “Intern Status Report” shows Intern to be “Effective” in all domains, you may wish to reach out to CIT Director to discuss shifting level of CIT support. </a:t>
            </a:r>
          </a:p>
        </p:txBody>
      </p:sp>
      <p:sp>
        <p:nvSpPr>
          <p:cNvPr id="4" name="TextBox 3">
            <a:extLst>
              <a:ext uri="{FF2B5EF4-FFF2-40B4-BE49-F238E27FC236}">
                <a16:creationId xmlns:a16="http://schemas.microsoft.com/office/drawing/2014/main" id="{FA824705-965B-DC88-3597-41B48C5EA8C4}"/>
              </a:ext>
            </a:extLst>
          </p:cNvPr>
          <p:cNvSpPr txBox="1"/>
          <p:nvPr/>
        </p:nvSpPr>
        <p:spPr>
          <a:xfrm>
            <a:off x="6646931" y="5858999"/>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36336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5DC-E2E8-B207-C3B1-1D17B2CF079A}"/>
              </a:ext>
            </a:extLst>
          </p:cNvPr>
          <p:cNvSpPr>
            <a:spLocks noGrp="1"/>
          </p:cNvSpPr>
          <p:nvPr>
            <p:ph type="title"/>
          </p:nvPr>
        </p:nvSpPr>
        <p:spPr/>
        <p:txBody>
          <a:bodyPr>
            <a:noAutofit/>
          </a:bodyPr>
          <a:lstStyle/>
          <a:p>
            <a:r>
              <a:rPr lang="en-US" sz="3733" b="1">
                <a:solidFill>
                  <a:schemeClr val="accent5">
                    <a:lumMod val="50000"/>
                  </a:schemeClr>
                </a:solidFill>
              </a:rPr>
              <a:t>FAQ #3: What’s the deal with the “New Educator Orientation Requirement?”</a:t>
            </a:r>
          </a:p>
        </p:txBody>
      </p:sp>
      <p:sp>
        <p:nvSpPr>
          <p:cNvPr id="3" name="Text Placeholder 2">
            <a:extLst>
              <a:ext uri="{FF2B5EF4-FFF2-40B4-BE49-F238E27FC236}">
                <a16:creationId xmlns:a16="http://schemas.microsoft.com/office/drawing/2014/main" id="{72758774-EE1F-A9D3-5155-81E0C86F8B97}"/>
              </a:ext>
            </a:extLst>
          </p:cNvPr>
          <p:cNvSpPr>
            <a:spLocks noGrp="1"/>
          </p:cNvSpPr>
          <p:nvPr>
            <p:ph type="body" idx="1"/>
          </p:nvPr>
        </p:nvSpPr>
        <p:spPr>
          <a:xfrm>
            <a:off x="609601" y="1602564"/>
            <a:ext cx="7887855" cy="1370584"/>
          </a:xfrm>
        </p:spPr>
        <p:txBody>
          <a:bodyPr>
            <a:normAutofit fontScale="62500" lnSpcReduction="20000"/>
          </a:bodyPr>
          <a:lstStyle/>
          <a:p>
            <a:pPr marL="152396" indent="0" fontAlgn="base">
              <a:buNone/>
            </a:pPr>
            <a:r>
              <a:rPr lang="en-US" sz="3867">
                <a:solidFill>
                  <a:srgbClr val="000000"/>
                </a:solidFill>
                <a:latin typeface="Quattrocento Sans" panose="020B0502050000020003" pitchFamily="34" charset="0"/>
              </a:rPr>
              <a:t>The August “New Educator Orientation” program meets a contractual requirement for all teacher hires per RTA-RCSD Contract Section 15.2 for “up to five days . . . of orientation and in-services.” </a:t>
            </a:r>
            <a:endParaRPr lang="en-US" sz="3067">
              <a:solidFill>
                <a:srgbClr val="000000"/>
              </a:solidFill>
              <a:latin typeface="Quattrocento Sans" panose="020B0502050000020003" pitchFamily="34" charset="0"/>
            </a:endParaRPr>
          </a:p>
        </p:txBody>
      </p:sp>
      <p:sp>
        <p:nvSpPr>
          <p:cNvPr id="5" name="TextBox 4">
            <a:extLst>
              <a:ext uri="{FF2B5EF4-FFF2-40B4-BE49-F238E27FC236}">
                <a16:creationId xmlns:a16="http://schemas.microsoft.com/office/drawing/2014/main" id="{044493F3-53EC-9408-16DD-36AB2AEA6F1B}"/>
              </a:ext>
            </a:extLst>
          </p:cNvPr>
          <p:cNvSpPr txBox="1"/>
          <p:nvPr/>
        </p:nvSpPr>
        <p:spPr>
          <a:xfrm>
            <a:off x="3048000" y="5583447"/>
            <a:ext cx="6096000" cy="502766"/>
          </a:xfrm>
          <a:prstGeom prst="rect">
            <a:avLst/>
          </a:prstGeom>
          <a:noFill/>
        </p:spPr>
        <p:txBody>
          <a:bodyPr wrap="square">
            <a:spAutoFit/>
          </a:bodyPr>
          <a:lstStyle/>
          <a:p>
            <a:pPr marL="152396" algn="ctr" defTabSz="1219170" fontAlgn="base">
              <a:spcBef>
                <a:spcPts val="480"/>
              </a:spcBef>
              <a:spcAft>
                <a:spcPts val="800"/>
              </a:spcAft>
              <a:buClr>
                <a:srgbClr val="000000"/>
              </a:buClr>
            </a:pPr>
            <a:r>
              <a:rPr lang="en-US" sz="2667" b="1" kern="0">
                <a:solidFill>
                  <a:srgbClr val="000000"/>
                </a:solidFill>
                <a:latin typeface="Quattrocento Sans" panose="020B0502050000020003" pitchFamily="34" charset="0"/>
                <a:cs typeface="Arial"/>
                <a:sym typeface="Arial"/>
                <a:hlinkClick r:id="rId2"/>
              </a:rPr>
              <a:t>http://www.rcsdk12.org/CIT/NTO</a:t>
            </a:r>
            <a:r>
              <a:rPr lang="en-US" sz="2667" b="1" kern="0">
                <a:solidFill>
                  <a:srgbClr val="000000"/>
                </a:solidFill>
                <a:latin typeface="Quattrocento Sans" panose="020B0502050000020003" pitchFamily="34" charset="0"/>
                <a:cs typeface="Arial"/>
                <a:sym typeface="Arial"/>
              </a:rPr>
              <a:t>  </a:t>
            </a:r>
          </a:p>
        </p:txBody>
      </p:sp>
      <p:graphicFrame>
        <p:nvGraphicFramePr>
          <p:cNvPr id="6" name="Table 6">
            <a:extLst>
              <a:ext uri="{FF2B5EF4-FFF2-40B4-BE49-F238E27FC236}">
                <a16:creationId xmlns:a16="http://schemas.microsoft.com/office/drawing/2014/main" id="{2DFFC649-8B95-7716-0989-64CDF3B0E991}"/>
              </a:ext>
            </a:extLst>
          </p:cNvPr>
          <p:cNvGraphicFramePr>
            <a:graphicFrameLocks noGrp="1"/>
          </p:cNvGraphicFramePr>
          <p:nvPr/>
        </p:nvGraphicFramePr>
        <p:xfrm>
          <a:off x="924079" y="3055865"/>
          <a:ext cx="3322010" cy="1310640"/>
        </p:xfrm>
        <a:graphic>
          <a:graphicData uri="http://schemas.openxmlformats.org/drawingml/2006/table">
            <a:tbl>
              <a:tblPr firstRow="1" bandRow="1">
                <a:tableStyleId>{35758FB7-9AC5-4552-8A53-C91805E547FA}</a:tableStyleId>
              </a:tblPr>
              <a:tblGrid>
                <a:gridCol w="2749357">
                  <a:extLst>
                    <a:ext uri="{9D8B030D-6E8A-4147-A177-3AD203B41FA5}">
                      <a16:colId xmlns:a16="http://schemas.microsoft.com/office/drawing/2014/main" val="321991797"/>
                    </a:ext>
                  </a:extLst>
                </a:gridCol>
                <a:gridCol w="572653">
                  <a:extLst>
                    <a:ext uri="{9D8B030D-6E8A-4147-A177-3AD203B41FA5}">
                      <a16:colId xmlns:a16="http://schemas.microsoft.com/office/drawing/2014/main" val="1644184700"/>
                    </a:ext>
                  </a:extLst>
                </a:gridCol>
              </a:tblGrid>
              <a:tr h="365760">
                <a:tc>
                  <a:txBody>
                    <a:bodyPr/>
                    <a:lstStyle/>
                    <a:p>
                      <a:r>
                        <a:rPr lang="en-US" sz="1500">
                          <a:solidFill>
                            <a:schemeClr val="tx1"/>
                          </a:solidFill>
                        </a:rPr>
                        <a:t>Total Attendance</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500">
                          <a:solidFill>
                            <a:schemeClr val="tx1"/>
                          </a:solidFill>
                        </a:rPr>
                        <a:t>196</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06653"/>
                  </a:ext>
                </a:extLst>
              </a:tr>
              <a:tr h="365760">
                <a:tc>
                  <a:txBody>
                    <a:bodyPr/>
                    <a:lstStyle/>
                    <a:p>
                      <a:r>
                        <a:rPr lang="en-US" sz="1500"/>
                        <a:t>Incomplete (missed sessions)</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500"/>
                        <a:t>52</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613113"/>
                  </a:ext>
                </a:extLst>
              </a:tr>
              <a:tr h="365760">
                <a:tc>
                  <a:txBody>
                    <a:bodyPr/>
                    <a:lstStyle/>
                    <a:p>
                      <a:r>
                        <a:rPr lang="en-US" sz="1500"/>
                        <a:t>New Educators missed NEO</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500"/>
                        <a:t>70</a:t>
                      </a:r>
                    </a:p>
                  </a:txBody>
                  <a:tcPr marL="121920" marR="12192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62907"/>
                  </a:ext>
                </a:extLst>
              </a:tr>
            </a:tbl>
          </a:graphicData>
        </a:graphic>
      </p:graphicFrame>
      <p:pic>
        <p:nvPicPr>
          <p:cNvPr id="8" name="Picture 7">
            <a:extLst>
              <a:ext uri="{FF2B5EF4-FFF2-40B4-BE49-F238E27FC236}">
                <a16:creationId xmlns:a16="http://schemas.microsoft.com/office/drawing/2014/main" id="{6D78FFAA-B616-9CCD-2823-711BC6470BDA}"/>
              </a:ext>
            </a:extLst>
          </p:cNvPr>
          <p:cNvPicPr>
            <a:picLocks noChangeAspect="1"/>
          </p:cNvPicPr>
          <p:nvPr/>
        </p:nvPicPr>
        <p:blipFill>
          <a:blip r:embed="rId3"/>
          <a:stretch>
            <a:fillRect/>
          </a:stretch>
        </p:blipFill>
        <p:spPr>
          <a:xfrm>
            <a:off x="9401637" y="1097058"/>
            <a:ext cx="2180763" cy="2757585"/>
          </a:xfrm>
          <a:prstGeom prst="rect">
            <a:avLst/>
          </a:prstGeom>
        </p:spPr>
      </p:pic>
      <p:sp>
        <p:nvSpPr>
          <p:cNvPr id="9" name="Text Placeholder 2">
            <a:extLst>
              <a:ext uri="{FF2B5EF4-FFF2-40B4-BE49-F238E27FC236}">
                <a16:creationId xmlns:a16="http://schemas.microsoft.com/office/drawing/2014/main" id="{C165B647-AC14-59DA-AC53-54600EFF3D89}"/>
              </a:ext>
            </a:extLst>
          </p:cNvPr>
          <p:cNvSpPr txBox="1">
            <a:spLocks/>
          </p:cNvSpPr>
          <p:nvPr/>
        </p:nvSpPr>
        <p:spPr>
          <a:xfrm>
            <a:off x="1491918" y="4486000"/>
            <a:ext cx="9208164" cy="1097280"/>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52396" indent="0" defTabSz="1219170" fontAlgn="base">
              <a:spcBef>
                <a:spcPts val="480"/>
              </a:spcBef>
              <a:buClr>
                <a:srgbClr val="000000"/>
              </a:buClr>
              <a:buNone/>
            </a:pPr>
            <a:r>
              <a:rPr lang="en-US" sz="2933" b="1" kern="0">
                <a:solidFill>
                  <a:srgbClr val="000000"/>
                </a:solidFill>
                <a:latin typeface="Quattrocento Sans" panose="020B0502050000020003" pitchFamily="34" charset="0"/>
              </a:rPr>
              <a:t>CIT will be sending out information about meeting the contractual requirement by the end of September.</a:t>
            </a:r>
          </a:p>
        </p:txBody>
      </p:sp>
      <p:sp>
        <p:nvSpPr>
          <p:cNvPr id="4" name="TextBox 3">
            <a:extLst>
              <a:ext uri="{FF2B5EF4-FFF2-40B4-BE49-F238E27FC236}">
                <a16:creationId xmlns:a16="http://schemas.microsoft.com/office/drawing/2014/main" id="{91D4E1A8-CAD4-6AFA-46DB-31F732D08800}"/>
              </a:ext>
            </a:extLst>
          </p:cNvPr>
          <p:cNvSpPr txBox="1"/>
          <p:nvPr/>
        </p:nvSpPr>
        <p:spPr>
          <a:xfrm>
            <a:off x="4697250" y="3055866"/>
            <a:ext cx="4253225" cy="954300"/>
          </a:xfrm>
          <a:prstGeom prst="rect">
            <a:avLst/>
          </a:prstGeom>
          <a:noFill/>
        </p:spPr>
        <p:txBody>
          <a:bodyPr wrap="square" rtlCol="0">
            <a:spAutoFit/>
          </a:bodyPr>
          <a:lstStyle/>
          <a:p>
            <a:pPr defTabSz="1219170">
              <a:buClr>
                <a:srgbClr val="000000"/>
              </a:buClr>
            </a:pPr>
            <a:r>
              <a:rPr lang="en-US" sz="1867" kern="0">
                <a:solidFill>
                  <a:srgbClr val="000000"/>
                </a:solidFill>
                <a:latin typeface="Arial"/>
                <a:cs typeface="Arial"/>
                <a:sym typeface="Arial"/>
              </a:rPr>
              <a:t>(</a:t>
            </a:r>
            <a:r>
              <a:rPr lang="en-US" sz="1867" i="1" kern="0">
                <a:solidFill>
                  <a:srgbClr val="FF0000"/>
                </a:solidFill>
                <a:latin typeface="Arial"/>
                <a:cs typeface="Arial"/>
                <a:sym typeface="Arial"/>
              </a:rPr>
              <a:t>NOT to be confused with </a:t>
            </a:r>
            <a:r>
              <a:rPr lang="en-US" sz="1867" kern="0">
                <a:solidFill>
                  <a:srgbClr val="000000"/>
                </a:solidFill>
                <a:latin typeface="Arial"/>
                <a:cs typeface="Arial"/>
                <a:sym typeface="Arial"/>
              </a:rPr>
              <a:t>the Office of Human Capital’s “Onboarding” or monthly Friday “New Hire Sessions.”)</a:t>
            </a:r>
          </a:p>
        </p:txBody>
      </p:sp>
      <p:sp>
        <p:nvSpPr>
          <p:cNvPr id="7" name="TextBox 6">
            <a:extLst>
              <a:ext uri="{FF2B5EF4-FFF2-40B4-BE49-F238E27FC236}">
                <a16:creationId xmlns:a16="http://schemas.microsoft.com/office/drawing/2014/main" id="{DF60B884-D9F0-984A-4273-580A1C004AFB}"/>
              </a:ext>
            </a:extLst>
          </p:cNvPr>
          <p:cNvSpPr txBox="1"/>
          <p:nvPr/>
        </p:nvSpPr>
        <p:spPr>
          <a:xfrm>
            <a:off x="6738793" y="6014582"/>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7278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iterate type="lt">
                                    <p:tmPct val="0"/>
                                  </p:iterate>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500"/>
                            </p:stCondLst>
                            <p:childTnLst>
                              <p:par>
                                <p:cTn id="40" presetID="34" presetClass="emph" presetSubtype="0" fill="hold" grpId="1"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4"/>
                                        </p:tgtEl>
                                        <p:attrNameLst>
                                          <p:attrName>ppt_x</p:attrName>
                                          <p:attrName>ppt_y</p:attrName>
                                        </p:attrNameLst>
                                      </p:cBhvr>
                                    </p:animMotion>
                                    <p:animRot by="1500000">
                                      <p:cBhvr>
                                        <p:cTn id="42" dur="125" fill="hold">
                                          <p:stCondLst>
                                            <p:cond delay="0"/>
                                          </p:stCondLst>
                                        </p:cTn>
                                        <p:tgtEl>
                                          <p:spTgt spid="4"/>
                                        </p:tgtEl>
                                        <p:attrNameLst>
                                          <p:attrName>r</p:attrName>
                                        </p:attrNameLst>
                                      </p:cBhvr>
                                    </p:animRot>
                                    <p:animRot by="-1500000">
                                      <p:cBhvr>
                                        <p:cTn id="43" dur="125" fill="hold">
                                          <p:stCondLst>
                                            <p:cond delay="125"/>
                                          </p:stCondLst>
                                        </p:cTn>
                                        <p:tgtEl>
                                          <p:spTgt spid="4"/>
                                        </p:tgtEl>
                                        <p:attrNameLst>
                                          <p:attrName>r</p:attrName>
                                        </p:attrNameLst>
                                      </p:cBhvr>
                                    </p:animRot>
                                    <p:animRot by="-1500000">
                                      <p:cBhvr>
                                        <p:cTn id="44" dur="125" fill="hold">
                                          <p:stCondLst>
                                            <p:cond delay="250"/>
                                          </p:stCondLst>
                                        </p:cTn>
                                        <p:tgtEl>
                                          <p:spTgt spid="4"/>
                                        </p:tgtEl>
                                        <p:attrNameLst>
                                          <p:attrName>r</p:attrName>
                                        </p:attrNameLst>
                                      </p:cBhvr>
                                    </p:animRot>
                                    <p:animRot by="1500000">
                                      <p:cBhvr>
                                        <p:cTn id="45" dur="125" fill="hold">
                                          <p:stCondLst>
                                            <p:cond delay="375"/>
                                          </p:stCondLst>
                                        </p:cTn>
                                        <p:tgtEl>
                                          <p:spTgt spid="4"/>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5DC-E2E8-B207-C3B1-1D17B2CF079A}"/>
              </a:ext>
            </a:extLst>
          </p:cNvPr>
          <p:cNvSpPr>
            <a:spLocks noGrp="1"/>
          </p:cNvSpPr>
          <p:nvPr>
            <p:ph type="title"/>
          </p:nvPr>
        </p:nvSpPr>
        <p:spPr/>
        <p:txBody>
          <a:bodyPr>
            <a:noAutofit/>
          </a:bodyPr>
          <a:lstStyle/>
          <a:p>
            <a:r>
              <a:rPr lang="en-US" sz="3733" b="1">
                <a:solidFill>
                  <a:schemeClr val="accent5">
                    <a:lumMod val="50000"/>
                  </a:schemeClr>
                </a:solidFill>
              </a:rPr>
              <a:t>FAQ #4: What’s going to happen with this dramatic district reconfiguration?</a:t>
            </a:r>
          </a:p>
        </p:txBody>
      </p:sp>
      <p:sp>
        <p:nvSpPr>
          <p:cNvPr id="7" name="Text Placeholder 6">
            <a:extLst>
              <a:ext uri="{FF2B5EF4-FFF2-40B4-BE49-F238E27FC236}">
                <a16:creationId xmlns:a16="http://schemas.microsoft.com/office/drawing/2014/main" id="{DDE16E43-6B6D-BB26-0A59-146611D34AA7}"/>
              </a:ext>
            </a:extLst>
          </p:cNvPr>
          <p:cNvSpPr>
            <a:spLocks noGrp="1"/>
          </p:cNvSpPr>
          <p:nvPr>
            <p:ph type="body" idx="1"/>
          </p:nvPr>
        </p:nvSpPr>
        <p:spPr>
          <a:xfrm>
            <a:off x="609599" y="1600200"/>
            <a:ext cx="6030899" cy="4554984"/>
          </a:xfrm>
        </p:spPr>
        <p:txBody>
          <a:bodyPr>
            <a:normAutofit/>
          </a:bodyPr>
          <a:lstStyle/>
          <a:p>
            <a:r>
              <a:rPr lang="en-US"/>
              <a:t>What’s the buzz?</a:t>
            </a:r>
          </a:p>
          <a:p>
            <a:r>
              <a:rPr lang="en-US"/>
              <a:t>How to approach?</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Model Calm</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Acknowledge and validate feelings</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Avoid speculation</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Provide perspective</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Don’t lose focus on students</a:t>
            </a:r>
          </a:p>
          <a:p>
            <a:pPr lvl="1">
              <a:buFont typeface="Wingdings" panose="05000000000000000000" pitchFamily="2" charset="2"/>
              <a:buChar char="Ø"/>
            </a:pPr>
            <a:r>
              <a:rPr lang="en-US">
                <a:latin typeface="Calibri" panose="020F0502020204030204" pitchFamily="34" charset="0"/>
                <a:ea typeface="Times New Roman" panose="02020603050405020304" pitchFamily="18" charset="0"/>
              </a:rPr>
              <a:t>Don’t dismiss your own valid emotional response. </a:t>
            </a:r>
          </a:p>
          <a:p>
            <a:endParaRPr lang="en-US"/>
          </a:p>
        </p:txBody>
      </p:sp>
      <p:pic>
        <p:nvPicPr>
          <p:cNvPr id="10" name="Google Shape;392;p54">
            <a:extLst>
              <a:ext uri="{FF2B5EF4-FFF2-40B4-BE49-F238E27FC236}">
                <a16:creationId xmlns:a16="http://schemas.microsoft.com/office/drawing/2014/main" id="{EC4536B2-607F-6876-560B-52D30D044C8F}"/>
              </a:ext>
            </a:extLst>
          </p:cNvPr>
          <p:cNvPicPr preferRelativeResize="0"/>
          <p:nvPr/>
        </p:nvPicPr>
        <p:blipFill>
          <a:blip r:embed="rId3">
            <a:alphaModFix/>
          </a:blip>
          <a:stretch>
            <a:fillRect/>
          </a:stretch>
        </p:blipFill>
        <p:spPr>
          <a:xfrm>
            <a:off x="6344573" y="1600202"/>
            <a:ext cx="5237827" cy="3525173"/>
          </a:xfrm>
          <a:prstGeom prst="rect">
            <a:avLst/>
          </a:prstGeom>
          <a:noFill/>
          <a:ln>
            <a:noFill/>
          </a:ln>
        </p:spPr>
      </p:pic>
      <p:sp>
        <p:nvSpPr>
          <p:cNvPr id="3" name="TextBox 2">
            <a:extLst>
              <a:ext uri="{FF2B5EF4-FFF2-40B4-BE49-F238E27FC236}">
                <a16:creationId xmlns:a16="http://schemas.microsoft.com/office/drawing/2014/main" id="{50DE6E74-D694-834A-DDDD-B43D5A121BB4}"/>
              </a:ext>
            </a:extLst>
          </p:cNvPr>
          <p:cNvSpPr txBox="1"/>
          <p:nvPr/>
        </p:nvSpPr>
        <p:spPr>
          <a:xfrm>
            <a:off x="6646931" y="5858999"/>
            <a:ext cx="5325687" cy="400110"/>
          </a:xfrm>
          <a:prstGeom prst="rect">
            <a:avLst/>
          </a:prstGeom>
          <a:noFill/>
        </p:spPr>
        <p:txBody>
          <a:bodyPr wrap="square" rtlCol="0">
            <a:spAutoFit/>
          </a:bodyPr>
          <a:lstStyle/>
          <a:p>
            <a:r>
              <a:rPr lang="en-US" sz="2000" b="1" i="1" dirty="0">
                <a:solidFill>
                  <a:schemeClr val="accent5">
                    <a:lumMod val="50000"/>
                  </a:schemeClr>
                </a:solidFill>
                <a:latin typeface="Quattrocento Sans"/>
                <a:sym typeface="Quattrocento Sans"/>
              </a:rPr>
              <a:t>From CIT Mentor Forum, September 18, 2023</a:t>
            </a:r>
          </a:p>
        </p:txBody>
      </p:sp>
    </p:spTree>
    <p:extLst>
      <p:ext uri="{BB962C8B-B14F-4D97-AF65-F5344CB8AC3E}">
        <p14:creationId xmlns:p14="http://schemas.microsoft.com/office/powerpoint/2010/main" val="12585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additive="base">
                                        <p:cTn id="44"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additive="base">
                                        <p:cTn id="50"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additive="base">
                                        <p:cTn id="56"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1404</Words>
  <Application>Microsoft Office PowerPoint</Application>
  <PresentationFormat>Widescreen</PresentationFormat>
  <Paragraphs>129</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Abril Fatface</vt:lpstr>
      <vt:lpstr>Arial</vt:lpstr>
      <vt:lpstr>Barlow Condensed</vt:lpstr>
      <vt:lpstr>Calibri</vt:lpstr>
      <vt:lpstr>Quattrocento Sans</vt:lpstr>
      <vt:lpstr>Wingdings</vt:lpstr>
      <vt:lpstr>1_Office Theme</vt:lpstr>
      <vt:lpstr>2_Office Theme</vt:lpstr>
      <vt:lpstr>September’s Frequently-Asked Questions* *Information may not be current! Double-check when appropriate. </vt:lpstr>
      <vt:lpstr>November’s Frequently-Asked Questions* *Information may not be current! Double-check when appropriate. </vt:lpstr>
      <vt:lpstr>January Frequently-Asked Questions* *Information may not be current! Double-check when appropriate. </vt:lpstr>
      <vt:lpstr>FAQ #1: What happens when an Intern is Uncertified?</vt:lpstr>
      <vt:lpstr>“CIT Intern” or “PS Uncertified?”</vt:lpstr>
      <vt:lpstr>Other Significant Info</vt:lpstr>
      <vt:lpstr>FAQ #2: What if the “CIT Intern” already  has significant teaching experience elsewhere?</vt:lpstr>
      <vt:lpstr>FAQ #3: What’s the deal with the “New Educator Orientation Requirement?”</vt:lpstr>
      <vt:lpstr>FAQ #4: What’s going to happen with this dramatic district reconfiguration?</vt:lpstr>
      <vt:lpstr>FAQ #5: Show me the Money?</vt:lpstr>
      <vt:lpstr>FAQ #6: How do I convince my Intern to invest time in Planning &amp; Preparation?</vt:lpstr>
      <vt:lpstr>FAQ #7: With this new Google Drive,  why can’t I just  . . . ?</vt:lpstr>
      <vt:lpstr>FAQ #8: What happens next with my reports?</vt:lpstr>
      <vt:lpstr>FAQ #9: How do I approach APPR Evaluation  with Interns?</vt:lpstr>
      <vt:lpstr>FAQ #10: How do I advise about Transfer Days?</vt:lpstr>
      <vt:lpstr>FAQ #11:  What do I do if my Intern is struggling?</vt:lpstr>
    </vt:vector>
  </TitlesOfParts>
  <Company>Rochester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September’s Frequently-Asked Questions</dc:title>
  <dc:creator>Cohen, Stefan L</dc:creator>
  <cp:lastModifiedBy>Cohen, Stefan L</cp:lastModifiedBy>
  <cp:revision>4</cp:revision>
  <dcterms:created xsi:type="dcterms:W3CDTF">2023-11-20T16:57:49Z</dcterms:created>
  <dcterms:modified xsi:type="dcterms:W3CDTF">2024-01-09T15:45:48Z</dcterms:modified>
</cp:coreProperties>
</file>