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96" r:id="rId2"/>
  </p:sldMasterIdLst>
  <p:notesMasterIdLst>
    <p:notesMasterId r:id="rId41"/>
  </p:notesMasterIdLst>
  <p:sldIdLst>
    <p:sldId id="256" r:id="rId3"/>
    <p:sldId id="332" r:id="rId4"/>
    <p:sldId id="258" r:id="rId5"/>
    <p:sldId id="342" r:id="rId6"/>
    <p:sldId id="259" r:id="rId7"/>
    <p:sldId id="260" r:id="rId8"/>
    <p:sldId id="346" r:id="rId9"/>
    <p:sldId id="347" r:id="rId10"/>
    <p:sldId id="339" r:id="rId11"/>
    <p:sldId id="344" r:id="rId12"/>
    <p:sldId id="349" r:id="rId13"/>
    <p:sldId id="269" r:id="rId14"/>
    <p:sldId id="340" r:id="rId15"/>
    <p:sldId id="348" r:id="rId16"/>
    <p:sldId id="341" r:id="rId17"/>
    <p:sldId id="350" r:id="rId18"/>
    <p:sldId id="263" r:id="rId19"/>
    <p:sldId id="265" r:id="rId20"/>
    <p:sldId id="308" r:id="rId21"/>
    <p:sldId id="337" r:id="rId22"/>
    <p:sldId id="338" r:id="rId23"/>
    <p:sldId id="352" r:id="rId24"/>
    <p:sldId id="353" r:id="rId25"/>
    <p:sldId id="354" r:id="rId26"/>
    <p:sldId id="318" r:id="rId27"/>
    <p:sldId id="324" r:id="rId28"/>
    <p:sldId id="327" r:id="rId29"/>
    <p:sldId id="325" r:id="rId30"/>
    <p:sldId id="328" r:id="rId31"/>
    <p:sldId id="329" r:id="rId32"/>
    <p:sldId id="326" r:id="rId33"/>
    <p:sldId id="330" r:id="rId34"/>
    <p:sldId id="281" r:id="rId35"/>
    <p:sldId id="274" r:id="rId36"/>
    <p:sldId id="356" r:id="rId37"/>
    <p:sldId id="355" r:id="rId38"/>
    <p:sldId id="272" r:id="rId39"/>
    <p:sldId id="336" r:id="rId4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entury Gothic" panose="020B0502020202020204" pitchFamily="34" charset="0"/>
      <p:regular r:id="rId46"/>
      <p:bold r:id="rId47"/>
      <p:italic r:id="rId48"/>
      <p:boldItalic r:id="rId49"/>
    </p:embeddedFont>
    <p:embeddedFont>
      <p:font typeface="Footlight MT Light" panose="0204060206030A020304" pitchFamily="18" charset="0"/>
      <p:regular r:id="rId50"/>
    </p:embeddedFont>
    <p:embeddedFont>
      <p:font typeface="Georgia" panose="02040502050405020303" pitchFamily="18" charset="0"/>
      <p:regular r:id="rId51"/>
      <p:bold r:id="rId52"/>
      <p:italic r:id="rId53"/>
      <p:boldItalic r:id="rId54"/>
    </p:embeddedFont>
    <p:embeddedFont>
      <p:font typeface="Lato" panose="020F0502020204030203" pitchFamily="34" charset="0"/>
      <p:regular r:id="rId55"/>
      <p:bold r:id="rId56"/>
      <p:italic r:id="rId57"/>
      <p:boldItalic r:id="rId58"/>
    </p:embeddedFont>
    <p:embeddedFont>
      <p:font typeface="Montserrat" panose="00000500000000000000" pitchFamily="2" charset="0"/>
      <p:regular r:id="rId59"/>
      <p:bold r:id="rId60"/>
      <p:italic r:id="rId61"/>
      <p:boldItalic r:id="rId62"/>
    </p:embeddedFont>
    <p:embeddedFont>
      <p:font typeface="Palatino Linotype" panose="02040502050505030304" pitchFamily="18" charset="0"/>
      <p:regular r:id="rId63"/>
      <p:bold r:id="rId64"/>
      <p:italic r:id="rId65"/>
      <p:boldItalic r:id="rId66"/>
    </p:embeddedFont>
    <p:embeddedFont>
      <p:font typeface="Quattrocento Sans" panose="020B0502050000020003" pitchFamily="34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hanks and Tough Days Advice" id="{C9070609-3C0A-4C12-BB3F-2F4CC7EA4149}">
          <p14:sldIdLst>
            <p14:sldId id="256"/>
            <p14:sldId id="332"/>
            <p14:sldId id="258"/>
            <p14:sldId id="342"/>
            <p14:sldId id="259"/>
            <p14:sldId id="260"/>
          </p14:sldIdLst>
        </p14:section>
        <p14:section name="Breakout Room Problem Solving" id="{8571823F-7E27-44C8-A61F-BB0414A976C1}">
          <p14:sldIdLst>
            <p14:sldId id="346"/>
            <p14:sldId id="347"/>
            <p14:sldId id="339"/>
            <p14:sldId id="344"/>
            <p14:sldId id="349"/>
            <p14:sldId id="269"/>
            <p14:sldId id="340"/>
            <p14:sldId id="348"/>
            <p14:sldId id="341"/>
            <p14:sldId id="350"/>
            <p14:sldId id="263"/>
            <p14:sldId id="265"/>
            <p14:sldId id="308"/>
          </p14:sldIdLst>
        </p14:section>
        <p14:section name="Frequently Asked Questions" id="{D224F7FB-299B-4C56-B794-53544DB56E22}">
          <p14:sldIdLst>
            <p14:sldId id="337"/>
            <p14:sldId id="338"/>
            <p14:sldId id="352"/>
            <p14:sldId id="353"/>
            <p14:sldId id="354"/>
          </p14:sldIdLst>
        </p14:section>
        <p14:section name="Program Evaluation Survey" id="{3C87D3E9-EEE3-4856-B4D4-A210F909371B}">
          <p14:sldIdLst>
            <p14:sldId id="318"/>
            <p14:sldId id="324"/>
            <p14:sldId id="327"/>
            <p14:sldId id="325"/>
            <p14:sldId id="328"/>
            <p14:sldId id="329"/>
            <p14:sldId id="326"/>
            <p14:sldId id="330"/>
            <p14:sldId id="281"/>
            <p14:sldId id="274"/>
            <p14:sldId id="356"/>
            <p14:sldId id="355"/>
            <p14:sldId id="272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B43DD3-BCB7-45FD-B479-6CF24AA67C6E}" v="2575" dt="2023-11-21T17:10:40.435"/>
  </p1510:revLst>
</p1510:revInfo>
</file>

<file path=ppt/tableStyles.xml><?xml version="1.0" encoding="utf-8"?>
<a:tblStyleLst xmlns:a="http://schemas.openxmlformats.org/drawingml/2006/main" def="{120100C8-12F7-4CF8-A09A-90B46945A9AE}">
  <a:tblStyle styleId="{120100C8-12F7-4CF8-A09A-90B46945A9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885079-56AE-4EAC-8703-6EC2B058E9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6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85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63" Type="http://schemas.openxmlformats.org/officeDocument/2006/relationships/font" Target="fonts/font22.fntdata"/><Relationship Id="rId68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font" Target="fonts/font25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20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font" Target="fonts/font28.fntdata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font" Target="fonts/font26.fntdata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font" Target="fonts/font29.fntdata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6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hen, Stefan L" userId="70681bcc-6c4d-4b02-9537-5604dc961626" providerId="ADAL" clId="{8FB43DD3-BCB7-45FD-B479-6CF24AA67C6E}"/>
    <pc:docChg chg="undo redo custSel addSld delSld modSld sldOrd addSection delSection modSection">
      <pc:chgData name="Cohen, Stefan L" userId="70681bcc-6c4d-4b02-9537-5604dc961626" providerId="ADAL" clId="{8FB43DD3-BCB7-45FD-B479-6CF24AA67C6E}" dt="2023-11-21T17:10:40.434" v="7252" actId="20577"/>
      <pc:docMkLst>
        <pc:docMk/>
      </pc:docMkLst>
      <pc:sldChg chg="addSp delSp modSp mod delAnim">
        <pc:chgData name="Cohen, Stefan L" userId="70681bcc-6c4d-4b02-9537-5604dc961626" providerId="ADAL" clId="{8FB43DD3-BCB7-45FD-B479-6CF24AA67C6E}" dt="2023-11-20T16:49:25.807" v="1236" actId="1035"/>
        <pc:sldMkLst>
          <pc:docMk/>
          <pc:sldMk cId="0" sldId="256"/>
        </pc:sldMkLst>
        <pc:spChg chg="mod">
          <ac:chgData name="Cohen, Stefan L" userId="70681bcc-6c4d-4b02-9537-5604dc961626" providerId="ADAL" clId="{8FB43DD3-BCB7-45FD-B479-6CF24AA67C6E}" dt="2023-11-20T02:06:50.724" v="135" actId="404"/>
          <ac:spMkLst>
            <pc:docMk/>
            <pc:sldMk cId="0" sldId="256"/>
            <ac:spMk id="359" creationId="{00000000-0000-0000-0000-000000000000}"/>
          </ac:spMkLst>
        </pc:spChg>
        <pc:spChg chg="mod">
          <ac:chgData name="Cohen, Stefan L" userId="70681bcc-6c4d-4b02-9537-5604dc961626" providerId="ADAL" clId="{8FB43DD3-BCB7-45FD-B479-6CF24AA67C6E}" dt="2023-11-20T02:12:35.554" v="304" actId="404"/>
          <ac:spMkLst>
            <pc:docMk/>
            <pc:sldMk cId="0" sldId="256"/>
            <ac:spMk id="360" creationId="{00000000-0000-0000-0000-000000000000}"/>
          </ac:spMkLst>
        </pc:spChg>
        <pc:spChg chg="del">
          <ac:chgData name="Cohen, Stefan L" userId="70681bcc-6c4d-4b02-9537-5604dc961626" providerId="ADAL" clId="{8FB43DD3-BCB7-45FD-B479-6CF24AA67C6E}" dt="2023-11-20T02:01:36.477" v="44" actId="478"/>
          <ac:spMkLst>
            <pc:docMk/>
            <pc:sldMk cId="0" sldId="256"/>
            <ac:spMk id="361" creationId="{00000000-0000-0000-0000-000000000000}"/>
          </ac:spMkLst>
        </pc:spChg>
        <pc:spChg chg="mod">
          <ac:chgData name="Cohen, Stefan L" userId="70681bcc-6c4d-4b02-9537-5604dc961626" providerId="ADAL" clId="{8FB43DD3-BCB7-45FD-B479-6CF24AA67C6E}" dt="2023-11-20T02:06:31.724" v="129" actId="1035"/>
          <ac:spMkLst>
            <pc:docMk/>
            <pc:sldMk cId="0" sldId="256"/>
            <ac:spMk id="363" creationId="{00000000-0000-0000-0000-000000000000}"/>
          </ac:spMkLst>
        </pc:spChg>
        <pc:picChg chg="del mod ord">
          <ac:chgData name="Cohen, Stefan L" userId="70681bcc-6c4d-4b02-9537-5604dc961626" providerId="ADAL" clId="{8FB43DD3-BCB7-45FD-B479-6CF24AA67C6E}" dt="2023-11-20T02:03:56.529" v="68" actId="478"/>
          <ac:picMkLst>
            <pc:docMk/>
            <pc:sldMk cId="0" sldId="256"/>
            <ac:picMk id="2" creationId="{E1922DAA-348D-90C2-721A-CEBDF58B13A8}"/>
          </ac:picMkLst>
        </pc:picChg>
        <pc:picChg chg="add del mod">
          <ac:chgData name="Cohen, Stefan L" userId="70681bcc-6c4d-4b02-9537-5604dc961626" providerId="ADAL" clId="{8FB43DD3-BCB7-45FD-B479-6CF24AA67C6E}" dt="2023-11-20T02:05:06.150" v="88" actId="478"/>
          <ac:picMkLst>
            <pc:docMk/>
            <pc:sldMk cId="0" sldId="256"/>
            <ac:picMk id="4" creationId="{AEE054CD-6B02-26D4-E5AB-622B8E9D9245}"/>
          </ac:picMkLst>
        </pc:picChg>
        <pc:picChg chg="add del mod ord">
          <ac:chgData name="Cohen, Stefan L" userId="70681bcc-6c4d-4b02-9537-5604dc961626" providerId="ADAL" clId="{8FB43DD3-BCB7-45FD-B479-6CF24AA67C6E}" dt="2023-11-20T16:47:16.303" v="1221" actId="21"/>
          <ac:picMkLst>
            <pc:docMk/>
            <pc:sldMk cId="0" sldId="256"/>
            <ac:picMk id="6" creationId="{31455283-375D-7100-C491-916D1EC18B23}"/>
          </ac:picMkLst>
        </pc:picChg>
        <pc:picChg chg="add mod modCrop">
          <ac:chgData name="Cohen, Stefan L" userId="70681bcc-6c4d-4b02-9537-5604dc961626" providerId="ADAL" clId="{8FB43DD3-BCB7-45FD-B479-6CF24AA67C6E}" dt="2023-11-20T16:48:42.642" v="1231" actId="1076"/>
          <ac:picMkLst>
            <pc:docMk/>
            <pc:sldMk cId="0" sldId="256"/>
            <ac:picMk id="8" creationId="{E81137BF-7721-DDFE-2D9E-E5406B0BF686}"/>
          </ac:picMkLst>
        </pc:picChg>
        <pc:picChg chg="add mod">
          <ac:chgData name="Cohen, Stefan L" userId="70681bcc-6c4d-4b02-9537-5604dc961626" providerId="ADAL" clId="{8FB43DD3-BCB7-45FD-B479-6CF24AA67C6E}" dt="2023-11-20T16:49:25.807" v="1236" actId="1035"/>
          <ac:picMkLst>
            <pc:docMk/>
            <pc:sldMk cId="0" sldId="256"/>
            <ac:picMk id="10" creationId="{51E7B47C-F085-4195-03C0-B7F1B42461F5}"/>
          </ac:picMkLst>
        </pc:picChg>
        <pc:picChg chg="del">
          <ac:chgData name="Cohen, Stefan L" userId="70681bcc-6c4d-4b02-9537-5604dc961626" providerId="ADAL" clId="{8FB43DD3-BCB7-45FD-B479-6CF24AA67C6E}" dt="2023-11-17T17:44:26.979" v="35" actId="478"/>
          <ac:picMkLst>
            <pc:docMk/>
            <pc:sldMk cId="0" sldId="256"/>
            <ac:picMk id="362" creationId="{00000000-0000-0000-0000-000000000000}"/>
          </ac:picMkLst>
        </pc:picChg>
        <pc:picChg chg="add del mod">
          <ac:chgData name="Cohen, Stefan L" userId="70681bcc-6c4d-4b02-9537-5604dc961626" providerId="ADAL" clId="{8FB43DD3-BCB7-45FD-B479-6CF24AA67C6E}" dt="2023-11-20T02:05:03.750" v="87" actId="478"/>
          <ac:picMkLst>
            <pc:docMk/>
            <pc:sldMk cId="0" sldId="256"/>
            <ac:picMk id="1026" creationId="{EC8659DF-3AC6-023C-F360-DFE4F5022A1D}"/>
          </ac:picMkLst>
        </pc:picChg>
        <pc:picChg chg="add del mod">
          <ac:chgData name="Cohen, Stefan L" userId="70681bcc-6c4d-4b02-9537-5604dc961626" providerId="ADAL" clId="{8FB43DD3-BCB7-45FD-B479-6CF24AA67C6E}" dt="2023-11-20T16:47:16.303" v="1221" actId="21"/>
          <ac:picMkLst>
            <pc:docMk/>
            <pc:sldMk cId="0" sldId="256"/>
            <ac:picMk id="1028" creationId="{402AFC33-47DB-FEA3-9047-5013E3FDD97E}"/>
          </ac:picMkLst>
        </pc:picChg>
      </pc:sldChg>
      <pc:sldChg chg="del">
        <pc:chgData name="Cohen, Stefan L" userId="70681bcc-6c4d-4b02-9537-5604dc961626" providerId="ADAL" clId="{8FB43DD3-BCB7-45FD-B479-6CF24AA67C6E}" dt="2023-11-20T02:52:49.663" v="843" actId="47"/>
        <pc:sldMkLst>
          <pc:docMk/>
          <pc:sldMk cId="0" sldId="257"/>
        </pc:sldMkLst>
      </pc:sldChg>
      <pc:sldChg chg="add">
        <pc:chgData name="Cohen, Stefan L" userId="70681bcc-6c4d-4b02-9537-5604dc961626" providerId="ADAL" clId="{8FB43DD3-BCB7-45FD-B479-6CF24AA67C6E}" dt="2023-11-20T16:52:14.716" v="1237"/>
        <pc:sldMkLst>
          <pc:docMk/>
          <pc:sldMk cId="0" sldId="258"/>
        </pc:sldMkLst>
      </pc:sldChg>
      <pc:sldChg chg="add">
        <pc:chgData name="Cohen, Stefan L" userId="70681bcc-6c4d-4b02-9537-5604dc961626" providerId="ADAL" clId="{8FB43DD3-BCB7-45FD-B479-6CF24AA67C6E}" dt="2023-11-20T16:52:14.716" v="1237"/>
        <pc:sldMkLst>
          <pc:docMk/>
          <pc:sldMk cId="0" sldId="259"/>
        </pc:sldMkLst>
      </pc:sldChg>
      <pc:sldChg chg="delSp add mod delAnim">
        <pc:chgData name="Cohen, Stefan L" userId="70681bcc-6c4d-4b02-9537-5604dc961626" providerId="ADAL" clId="{8FB43DD3-BCB7-45FD-B479-6CF24AA67C6E}" dt="2023-11-20T16:52:28.064" v="1238" actId="478"/>
        <pc:sldMkLst>
          <pc:docMk/>
          <pc:sldMk cId="0" sldId="260"/>
        </pc:sldMkLst>
        <pc:picChg chg="del">
          <ac:chgData name="Cohen, Stefan L" userId="70681bcc-6c4d-4b02-9537-5604dc961626" providerId="ADAL" clId="{8FB43DD3-BCB7-45FD-B479-6CF24AA67C6E}" dt="2023-11-20T16:52:28.064" v="1238" actId="478"/>
          <ac:picMkLst>
            <pc:docMk/>
            <pc:sldMk cId="0" sldId="260"/>
            <ac:picMk id="251" creationId="{00000000-0000-0000-0000-000000000000}"/>
          </ac:picMkLst>
        </pc:picChg>
      </pc:sldChg>
      <pc:sldChg chg="add del mod modShow">
        <pc:chgData name="Cohen, Stefan L" userId="70681bcc-6c4d-4b02-9537-5604dc961626" providerId="ADAL" clId="{8FB43DD3-BCB7-45FD-B479-6CF24AA67C6E}" dt="2023-11-21T00:52:47.427" v="6342" actId="47"/>
        <pc:sldMkLst>
          <pc:docMk/>
          <pc:sldMk cId="0" sldId="262"/>
        </pc:sldMkLst>
      </pc:sldChg>
      <pc:sldChg chg="mod modShow">
        <pc:chgData name="Cohen, Stefan L" userId="70681bcc-6c4d-4b02-9537-5604dc961626" providerId="ADAL" clId="{8FB43DD3-BCB7-45FD-B479-6CF24AA67C6E}" dt="2023-11-21T00:53:17.083" v="6348" actId="729"/>
        <pc:sldMkLst>
          <pc:docMk/>
          <pc:sldMk cId="0" sldId="263"/>
        </pc:sldMkLst>
      </pc:sldChg>
      <pc:sldChg chg="mod modShow">
        <pc:chgData name="Cohen, Stefan L" userId="70681bcc-6c4d-4b02-9537-5604dc961626" providerId="ADAL" clId="{8FB43DD3-BCB7-45FD-B479-6CF24AA67C6E}" dt="2023-11-21T00:53:20.612" v="6349" actId="729"/>
        <pc:sldMkLst>
          <pc:docMk/>
          <pc:sldMk cId="0" sldId="265"/>
        </pc:sldMkLst>
      </pc:sldChg>
      <pc:sldChg chg="del">
        <pc:chgData name="Cohen, Stefan L" userId="70681bcc-6c4d-4b02-9537-5604dc961626" providerId="ADAL" clId="{8FB43DD3-BCB7-45FD-B479-6CF24AA67C6E}" dt="2023-11-20T16:52:44.625" v="1240" actId="47"/>
        <pc:sldMkLst>
          <pc:docMk/>
          <pc:sldMk cId="0" sldId="267"/>
        </pc:sldMkLst>
      </pc:sldChg>
      <pc:sldChg chg="delSp modSp add mod ord delAnim modAnim modNotesTx">
        <pc:chgData name="Cohen, Stefan L" userId="70681bcc-6c4d-4b02-9537-5604dc961626" providerId="ADAL" clId="{8FB43DD3-BCB7-45FD-B479-6CF24AA67C6E}" dt="2023-11-20T20:19:54.654" v="4389" actId="14100"/>
        <pc:sldMkLst>
          <pc:docMk/>
          <pc:sldMk cId="0" sldId="269"/>
        </pc:sldMkLst>
        <pc:spChg chg="mod">
          <ac:chgData name="Cohen, Stefan L" userId="70681bcc-6c4d-4b02-9537-5604dc961626" providerId="ADAL" clId="{8FB43DD3-BCB7-45FD-B479-6CF24AA67C6E}" dt="2023-11-20T20:19:16.298" v="4382" actId="20577"/>
          <ac:spMkLst>
            <pc:docMk/>
            <pc:sldMk cId="0" sldId="269"/>
            <ac:spMk id="350" creationId="{00000000-0000-0000-0000-000000000000}"/>
          </ac:spMkLst>
        </pc:spChg>
        <pc:spChg chg="mod">
          <ac:chgData name="Cohen, Stefan L" userId="70681bcc-6c4d-4b02-9537-5604dc961626" providerId="ADAL" clId="{8FB43DD3-BCB7-45FD-B479-6CF24AA67C6E}" dt="2023-11-20T20:19:23.473" v="4384" actId="403"/>
          <ac:spMkLst>
            <pc:docMk/>
            <pc:sldMk cId="0" sldId="269"/>
            <ac:spMk id="351" creationId="{00000000-0000-0000-0000-000000000000}"/>
          </ac:spMkLst>
        </pc:spChg>
        <pc:spChg chg="del">
          <ac:chgData name="Cohen, Stefan L" userId="70681bcc-6c4d-4b02-9537-5604dc961626" providerId="ADAL" clId="{8FB43DD3-BCB7-45FD-B479-6CF24AA67C6E}" dt="2023-11-20T19:41:22.524" v="3481" actId="478"/>
          <ac:spMkLst>
            <pc:docMk/>
            <pc:sldMk cId="0" sldId="269"/>
            <ac:spMk id="354" creationId="{00000000-0000-0000-0000-000000000000}"/>
          </ac:spMkLst>
        </pc:spChg>
        <pc:picChg chg="del">
          <ac:chgData name="Cohen, Stefan L" userId="70681bcc-6c4d-4b02-9537-5604dc961626" providerId="ADAL" clId="{8FB43DD3-BCB7-45FD-B479-6CF24AA67C6E}" dt="2023-11-20T19:30:58.190" v="3131" actId="478"/>
          <ac:picMkLst>
            <pc:docMk/>
            <pc:sldMk cId="0" sldId="269"/>
            <ac:picMk id="352" creationId="{00000000-0000-0000-0000-000000000000}"/>
          </ac:picMkLst>
        </pc:picChg>
        <pc:picChg chg="mod">
          <ac:chgData name="Cohen, Stefan L" userId="70681bcc-6c4d-4b02-9537-5604dc961626" providerId="ADAL" clId="{8FB43DD3-BCB7-45FD-B479-6CF24AA67C6E}" dt="2023-11-20T20:19:54.654" v="4389" actId="14100"/>
          <ac:picMkLst>
            <pc:docMk/>
            <pc:sldMk cId="0" sldId="269"/>
            <ac:picMk id="353" creationId="{00000000-0000-0000-0000-000000000000}"/>
          </ac:picMkLst>
        </pc:picChg>
        <pc:picChg chg="del mod">
          <ac:chgData name="Cohen, Stefan L" userId="70681bcc-6c4d-4b02-9537-5604dc961626" providerId="ADAL" clId="{8FB43DD3-BCB7-45FD-B479-6CF24AA67C6E}" dt="2023-11-20T20:19:43.101" v="4387" actId="478"/>
          <ac:picMkLst>
            <pc:docMk/>
            <pc:sldMk cId="0" sldId="269"/>
            <ac:picMk id="355" creationId="{00000000-0000-0000-0000-000000000000}"/>
          </ac:picMkLst>
        </pc:picChg>
      </pc:sldChg>
      <pc:sldChg chg="modSp ord">
        <pc:chgData name="Cohen, Stefan L" userId="70681bcc-6c4d-4b02-9537-5604dc961626" providerId="ADAL" clId="{8FB43DD3-BCB7-45FD-B479-6CF24AA67C6E}" dt="2023-11-20T23:13:33.977" v="6218" actId="20577"/>
        <pc:sldMkLst>
          <pc:docMk/>
          <pc:sldMk cId="0" sldId="272"/>
        </pc:sldMkLst>
        <pc:spChg chg="mod">
          <ac:chgData name="Cohen, Stefan L" userId="70681bcc-6c4d-4b02-9537-5604dc961626" providerId="ADAL" clId="{8FB43DD3-BCB7-45FD-B479-6CF24AA67C6E}" dt="2023-11-20T23:13:33.977" v="6218" actId="20577"/>
          <ac:spMkLst>
            <pc:docMk/>
            <pc:sldMk cId="0" sldId="272"/>
            <ac:spMk id="452" creationId="{00000000-0000-0000-0000-000000000000}"/>
          </ac:spMkLst>
        </pc:spChg>
      </pc:sldChg>
      <pc:sldChg chg="modSp del mod modShow">
        <pc:chgData name="Cohen, Stefan L" userId="70681bcc-6c4d-4b02-9537-5604dc961626" providerId="ADAL" clId="{8FB43DD3-BCB7-45FD-B479-6CF24AA67C6E}" dt="2023-11-20T22:30:15.740" v="6211" actId="47"/>
        <pc:sldMkLst>
          <pc:docMk/>
          <pc:sldMk cId="0" sldId="283"/>
        </pc:sldMkLst>
        <pc:spChg chg="mod">
          <ac:chgData name="Cohen, Stefan L" userId="70681bcc-6c4d-4b02-9537-5604dc961626" providerId="ADAL" clId="{8FB43DD3-BCB7-45FD-B479-6CF24AA67C6E}" dt="2023-11-20T20:52:13.754" v="5820" actId="20577"/>
          <ac:spMkLst>
            <pc:docMk/>
            <pc:sldMk cId="0" sldId="283"/>
            <ac:spMk id="713" creationId="{00000000-0000-0000-0000-000000000000}"/>
          </ac:spMkLst>
        </pc:spChg>
      </pc:sldChg>
      <pc:sldChg chg="del">
        <pc:chgData name="Cohen, Stefan L" userId="70681bcc-6c4d-4b02-9537-5604dc961626" providerId="ADAL" clId="{8FB43DD3-BCB7-45FD-B479-6CF24AA67C6E}" dt="2023-11-20T20:51:57.011" v="5814" actId="47"/>
        <pc:sldMkLst>
          <pc:docMk/>
          <pc:sldMk cId="0" sldId="303"/>
        </pc:sldMkLst>
      </pc:sldChg>
      <pc:sldChg chg="del">
        <pc:chgData name="Cohen, Stefan L" userId="70681bcc-6c4d-4b02-9537-5604dc961626" providerId="ADAL" clId="{8FB43DD3-BCB7-45FD-B479-6CF24AA67C6E}" dt="2023-11-20T20:51:57.936" v="5815" actId="47"/>
        <pc:sldMkLst>
          <pc:docMk/>
          <pc:sldMk cId="0" sldId="304"/>
        </pc:sldMkLst>
      </pc:sldChg>
      <pc:sldChg chg="del">
        <pc:chgData name="Cohen, Stefan L" userId="70681bcc-6c4d-4b02-9537-5604dc961626" providerId="ADAL" clId="{8FB43DD3-BCB7-45FD-B479-6CF24AA67C6E}" dt="2023-11-20T16:52:41.799" v="1239" actId="47"/>
        <pc:sldMkLst>
          <pc:docMk/>
          <pc:sldMk cId="4227719595" sldId="307"/>
        </pc:sldMkLst>
      </pc:sldChg>
      <pc:sldChg chg="del">
        <pc:chgData name="Cohen, Stefan L" userId="70681bcc-6c4d-4b02-9537-5604dc961626" providerId="ADAL" clId="{8FB43DD3-BCB7-45FD-B479-6CF24AA67C6E}" dt="2023-11-20T02:52:53.210" v="844" actId="47"/>
        <pc:sldMkLst>
          <pc:docMk/>
          <pc:sldMk cId="4175290231" sldId="310"/>
        </pc:sldMkLst>
      </pc:sldChg>
      <pc:sldChg chg="del">
        <pc:chgData name="Cohen, Stefan L" userId="70681bcc-6c4d-4b02-9537-5604dc961626" providerId="ADAL" clId="{8FB43DD3-BCB7-45FD-B479-6CF24AA67C6E}" dt="2023-11-20T18:35:27.455" v="2474" actId="47"/>
        <pc:sldMkLst>
          <pc:docMk/>
          <pc:sldMk cId="2641067425" sldId="311"/>
        </pc:sldMkLst>
      </pc:sldChg>
      <pc:sldChg chg="modSp del mod">
        <pc:chgData name="Cohen, Stefan L" userId="70681bcc-6c4d-4b02-9537-5604dc961626" providerId="ADAL" clId="{8FB43DD3-BCB7-45FD-B479-6CF24AA67C6E}" dt="2023-11-20T18:35:27.455" v="2474" actId="47"/>
        <pc:sldMkLst>
          <pc:docMk/>
          <pc:sldMk cId="2632218214" sldId="312"/>
        </pc:sldMkLst>
        <pc:spChg chg="mod">
          <ac:chgData name="Cohen, Stefan L" userId="70681bcc-6c4d-4b02-9537-5604dc961626" providerId="ADAL" clId="{8FB43DD3-BCB7-45FD-B479-6CF24AA67C6E}" dt="2023-11-20T17:02:50.535" v="1341" actId="20577"/>
          <ac:spMkLst>
            <pc:docMk/>
            <pc:sldMk cId="2632218214" sldId="312"/>
            <ac:spMk id="2" creationId="{B7955809-5D6C-1248-EC69-3F4CE170D7A5}"/>
          </ac:spMkLst>
        </pc:spChg>
      </pc:sldChg>
      <pc:sldChg chg="del">
        <pc:chgData name="Cohen, Stefan L" userId="70681bcc-6c4d-4b02-9537-5604dc961626" providerId="ADAL" clId="{8FB43DD3-BCB7-45FD-B479-6CF24AA67C6E}" dt="2023-11-20T18:35:27.455" v="2474" actId="47"/>
        <pc:sldMkLst>
          <pc:docMk/>
          <pc:sldMk cId="2161002829" sldId="313"/>
        </pc:sldMkLst>
      </pc:sldChg>
      <pc:sldChg chg="del">
        <pc:chgData name="Cohen, Stefan L" userId="70681bcc-6c4d-4b02-9537-5604dc961626" providerId="ADAL" clId="{8FB43DD3-BCB7-45FD-B479-6CF24AA67C6E}" dt="2023-11-20T18:35:27.455" v="2474" actId="47"/>
        <pc:sldMkLst>
          <pc:docMk/>
          <pc:sldMk cId="3633690537" sldId="314"/>
        </pc:sldMkLst>
      </pc:sldChg>
      <pc:sldChg chg="del">
        <pc:chgData name="Cohen, Stefan L" userId="70681bcc-6c4d-4b02-9537-5604dc961626" providerId="ADAL" clId="{8FB43DD3-BCB7-45FD-B479-6CF24AA67C6E}" dt="2023-11-20T18:35:27.455" v="2474" actId="47"/>
        <pc:sldMkLst>
          <pc:docMk/>
          <pc:sldMk cId="727865934" sldId="315"/>
        </pc:sldMkLst>
      </pc:sldChg>
      <pc:sldChg chg="del">
        <pc:chgData name="Cohen, Stefan L" userId="70681bcc-6c4d-4b02-9537-5604dc961626" providerId="ADAL" clId="{8FB43DD3-BCB7-45FD-B479-6CF24AA67C6E}" dt="2023-11-20T18:35:27.455" v="2474" actId="47"/>
        <pc:sldMkLst>
          <pc:docMk/>
          <pc:sldMk cId="1258531966" sldId="316"/>
        </pc:sldMkLst>
      </pc:sldChg>
      <pc:sldChg chg="del">
        <pc:chgData name="Cohen, Stefan L" userId="70681bcc-6c4d-4b02-9537-5604dc961626" providerId="ADAL" clId="{8FB43DD3-BCB7-45FD-B479-6CF24AA67C6E}" dt="2023-11-20T18:35:27.455" v="2474" actId="47"/>
        <pc:sldMkLst>
          <pc:docMk/>
          <pc:sldMk cId="683918975" sldId="317"/>
        </pc:sldMkLst>
      </pc:sldChg>
      <pc:sldChg chg="del">
        <pc:chgData name="Cohen, Stefan L" userId="70681bcc-6c4d-4b02-9537-5604dc961626" providerId="ADAL" clId="{8FB43DD3-BCB7-45FD-B479-6CF24AA67C6E}" dt="2023-11-20T20:51:56.183" v="5813" actId="47"/>
        <pc:sldMkLst>
          <pc:docMk/>
          <pc:sldMk cId="2358779119" sldId="331"/>
        </pc:sldMkLst>
      </pc:sldChg>
      <pc:sldChg chg="addSp delSp modSp add mod modAnim">
        <pc:chgData name="Cohen, Stefan L" userId="70681bcc-6c4d-4b02-9537-5604dc961626" providerId="ADAL" clId="{8FB43DD3-BCB7-45FD-B479-6CF24AA67C6E}" dt="2023-11-21T17:10:40.434" v="7252" actId="20577"/>
        <pc:sldMkLst>
          <pc:docMk/>
          <pc:sldMk cId="3511841947" sldId="332"/>
        </pc:sldMkLst>
        <pc:spChg chg="add mod">
          <ac:chgData name="Cohen, Stefan L" userId="70681bcc-6c4d-4b02-9537-5604dc961626" providerId="ADAL" clId="{8FB43DD3-BCB7-45FD-B479-6CF24AA67C6E}" dt="2023-11-21T17:10:40.434" v="7252" actId="20577"/>
          <ac:spMkLst>
            <pc:docMk/>
            <pc:sldMk cId="3511841947" sldId="332"/>
            <ac:spMk id="2" creationId="{B906C496-39FD-420A-2AC3-C94E8155BAFB}"/>
          </ac:spMkLst>
        </pc:spChg>
        <pc:spChg chg="mod">
          <ac:chgData name="Cohen, Stefan L" userId="70681bcc-6c4d-4b02-9537-5604dc961626" providerId="ADAL" clId="{8FB43DD3-BCB7-45FD-B479-6CF24AA67C6E}" dt="2023-11-20T02:35:18.922" v="669" actId="404"/>
          <ac:spMkLst>
            <pc:docMk/>
            <pc:sldMk cId="3511841947" sldId="332"/>
            <ac:spMk id="360" creationId="{00000000-0000-0000-0000-000000000000}"/>
          </ac:spMkLst>
        </pc:spChg>
        <pc:spChg chg="mod">
          <ac:chgData name="Cohen, Stefan L" userId="70681bcc-6c4d-4b02-9537-5604dc961626" providerId="ADAL" clId="{8FB43DD3-BCB7-45FD-B479-6CF24AA67C6E}" dt="2023-11-20T02:31:34.771" v="473" actId="20577"/>
          <ac:spMkLst>
            <pc:docMk/>
            <pc:sldMk cId="3511841947" sldId="332"/>
            <ac:spMk id="363" creationId="{00000000-0000-0000-0000-000000000000}"/>
          </ac:spMkLst>
        </pc:spChg>
        <pc:picChg chg="del">
          <ac:chgData name="Cohen, Stefan L" userId="70681bcc-6c4d-4b02-9537-5604dc961626" providerId="ADAL" clId="{8FB43DD3-BCB7-45FD-B479-6CF24AA67C6E}" dt="2023-11-20T02:27:31.627" v="306" actId="478"/>
          <ac:picMkLst>
            <pc:docMk/>
            <pc:sldMk cId="3511841947" sldId="332"/>
            <ac:picMk id="6" creationId="{31455283-375D-7100-C491-916D1EC18B23}"/>
          </ac:picMkLst>
        </pc:picChg>
        <pc:picChg chg="del">
          <ac:chgData name="Cohen, Stefan L" userId="70681bcc-6c4d-4b02-9537-5604dc961626" providerId="ADAL" clId="{8FB43DD3-BCB7-45FD-B479-6CF24AA67C6E}" dt="2023-11-20T02:27:31.627" v="306" actId="478"/>
          <ac:picMkLst>
            <pc:docMk/>
            <pc:sldMk cId="3511841947" sldId="332"/>
            <ac:picMk id="1028" creationId="{402AFC33-47DB-FEA3-9047-5013E3FDD97E}"/>
          </ac:picMkLst>
        </pc:picChg>
      </pc:sldChg>
      <pc:sldChg chg="modSp new del mod ord">
        <pc:chgData name="Cohen, Stefan L" userId="70681bcc-6c4d-4b02-9537-5604dc961626" providerId="ADAL" clId="{8FB43DD3-BCB7-45FD-B479-6CF24AA67C6E}" dt="2023-11-20T19:45:50.935" v="3515" actId="47"/>
        <pc:sldMkLst>
          <pc:docMk/>
          <pc:sldMk cId="2274177784" sldId="333"/>
        </pc:sldMkLst>
        <pc:spChg chg="mod">
          <ac:chgData name="Cohen, Stefan L" userId="70681bcc-6c4d-4b02-9537-5604dc961626" providerId="ADAL" clId="{8FB43DD3-BCB7-45FD-B479-6CF24AA67C6E}" dt="2023-11-20T03:57:57.962" v="859" actId="313"/>
          <ac:spMkLst>
            <pc:docMk/>
            <pc:sldMk cId="2274177784" sldId="333"/>
            <ac:spMk id="2" creationId="{E43760E7-9603-2DF1-EA15-FDF8E97CBF2E}"/>
          </ac:spMkLst>
        </pc:spChg>
        <pc:spChg chg="mod">
          <ac:chgData name="Cohen, Stefan L" userId="70681bcc-6c4d-4b02-9537-5604dc961626" providerId="ADAL" clId="{8FB43DD3-BCB7-45FD-B479-6CF24AA67C6E}" dt="2023-11-20T04:11:05.891" v="1065" actId="20577"/>
          <ac:spMkLst>
            <pc:docMk/>
            <pc:sldMk cId="2274177784" sldId="333"/>
            <ac:spMk id="3" creationId="{58CE9768-9482-5DF7-1C55-7C2ED16B8BF2}"/>
          </ac:spMkLst>
        </pc:spChg>
      </pc:sldChg>
      <pc:sldChg chg="modSp new del mod ord">
        <pc:chgData name="Cohen, Stefan L" userId="70681bcc-6c4d-4b02-9537-5604dc961626" providerId="ADAL" clId="{8FB43DD3-BCB7-45FD-B479-6CF24AA67C6E}" dt="2023-11-20T19:51:39.257" v="3575" actId="47"/>
        <pc:sldMkLst>
          <pc:docMk/>
          <pc:sldMk cId="2981550738" sldId="334"/>
        </pc:sldMkLst>
        <pc:spChg chg="mod">
          <ac:chgData name="Cohen, Stefan L" userId="70681bcc-6c4d-4b02-9537-5604dc961626" providerId="ADAL" clId="{8FB43DD3-BCB7-45FD-B479-6CF24AA67C6E}" dt="2023-11-20T04:10:00.033" v="1050" actId="313"/>
          <ac:spMkLst>
            <pc:docMk/>
            <pc:sldMk cId="2981550738" sldId="334"/>
            <ac:spMk id="2" creationId="{65A152C9-080E-1B0A-DAA9-DB49A0B0F1FA}"/>
          </ac:spMkLst>
        </pc:spChg>
        <pc:spChg chg="mod">
          <ac:chgData name="Cohen, Stefan L" userId="70681bcc-6c4d-4b02-9537-5604dc961626" providerId="ADAL" clId="{8FB43DD3-BCB7-45FD-B479-6CF24AA67C6E}" dt="2023-11-20T04:19:51.404" v="1122" actId="27636"/>
          <ac:spMkLst>
            <pc:docMk/>
            <pc:sldMk cId="2981550738" sldId="334"/>
            <ac:spMk id="3" creationId="{2B0DA804-0C18-9BEF-33EE-66E9754E83D9}"/>
          </ac:spMkLst>
        </pc:spChg>
      </pc:sldChg>
      <pc:sldChg chg="modSp new del mod">
        <pc:chgData name="Cohen, Stefan L" userId="70681bcc-6c4d-4b02-9537-5604dc961626" providerId="ADAL" clId="{8FB43DD3-BCB7-45FD-B479-6CF24AA67C6E}" dt="2023-11-20T20:20:29.723" v="4391" actId="47"/>
        <pc:sldMkLst>
          <pc:docMk/>
          <pc:sldMk cId="505663144" sldId="335"/>
        </pc:sldMkLst>
        <pc:spChg chg="mod">
          <ac:chgData name="Cohen, Stefan L" userId="70681bcc-6c4d-4b02-9537-5604dc961626" providerId="ADAL" clId="{8FB43DD3-BCB7-45FD-B479-6CF24AA67C6E}" dt="2023-11-20T15:34:32.242" v="1218" actId="20577"/>
          <ac:spMkLst>
            <pc:docMk/>
            <pc:sldMk cId="505663144" sldId="335"/>
            <ac:spMk id="3" creationId="{3AD75153-5E49-B4E7-09FA-DEE3EAD81684}"/>
          </ac:spMkLst>
        </pc:spChg>
      </pc:sldChg>
      <pc:sldChg chg="addSp delSp modSp new add del mod ord">
        <pc:chgData name="Cohen, Stefan L" userId="70681bcc-6c4d-4b02-9537-5604dc961626" providerId="ADAL" clId="{8FB43DD3-BCB7-45FD-B479-6CF24AA67C6E}" dt="2023-11-21T01:26:13.631" v="7165" actId="14100"/>
        <pc:sldMkLst>
          <pc:docMk/>
          <pc:sldMk cId="3329998124" sldId="336"/>
        </pc:sldMkLst>
        <pc:spChg chg="mod">
          <ac:chgData name="Cohen, Stefan L" userId="70681bcc-6c4d-4b02-9537-5604dc961626" providerId="ADAL" clId="{8FB43DD3-BCB7-45FD-B479-6CF24AA67C6E}" dt="2023-11-21T01:20:43.416" v="7083" actId="20577"/>
          <ac:spMkLst>
            <pc:docMk/>
            <pc:sldMk cId="3329998124" sldId="336"/>
            <ac:spMk id="2" creationId="{0CB50949-3000-8BF8-4170-6A1B30680773}"/>
          </ac:spMkLst>
        </pc:spChg>
        <pc:spChg chg="mod">
          <ac:chgData name="Cohen, Stefan L" userId="70681bcc-6c4d-4b02-9537-5604dc961626" providerId="ADAL" clId="{8FB43DD3-BCB7-45FD-B479-6CF24AA67C6E}" dt="2023-11-21T01:26:13.631" v="7165" actId="14100"/>
          <ac:spMkLst>
            <pc:docMk/>
            <pc:sldMk cId="3329998124" sldId="336"/>
            <ac:spMk id="3" creationId="{70383A43-0D33-9C69-B138-86234926AB98}"/>
          </ac:spMkLst>
        </pc:spChg>
        <pc:spChg chg="add del mod">
          <ac:chgData name="Cohen, Stefan L" userId="70681bcc-6c4d-4b02-9537-5604dc961626" providerId="ADAL" clId="{8FB43DD3-BCB7-45FD-B479-6CF24AA67C6E}" dt="2023-11-21T01:21:55.695" v="7091" actId="478"/>
          <ac:spMkLst>
            <pc:docMk/>
            <pc:sldMk cId="3329998124" sldId="336"/>
            <ac:spMk id="8" creationId="{C3459412-7134-BD6C-15B5-BA39A0F0D4A0}"/>
          </ac:spMkLst>
        </pc:spChg>
        <pc:spChg chg="add mod">
          <ac:chgData name="Cohen, Stefan L" userId="70681bcc-6c4d-4b02-9537-5604dc961626" providerId="ADAL" clId="{8FB43DD3-BCB7-45FD-B479-6CF24AA67C6E}" dt="2023-11-21T01:22:09.119" v="7095" actId="14100"/>
          <ac:spMkLst>
            <pc:docMk/>
            <pc:sldMk cId="3329998124" sldId="336"/>
            <ac:spMk id="9" creationId="{A14DB85A-1005-D766-FC13-EFF689EEB3BC}"/>
          </ac:spMkLst>
        </pc:spChg>
        <pc:spChg chg="add del mod">
          <ac:chgData name="Cohen, Stefan L" userId="70681bcc-6c4d-4b02-9537-5604dc961626" providerId="ADAL" clId="{8FB43DD3-BCB7-45FD-B479-6CF24AA67C6E}" dt="2023-11-21T01:22:42.241" v="7101" actId="478"/>
          <ac:spMkLst>
            <pc:docMk/>
            <pc:sldMk cId="3329998124" sldId="336"/>
            <ac:spMk id="12" creationId="{6CDBAF0E-E313-10DA-2927-72AA825B8BAC}"/>
          </ac:spMkLst>
        </pc:spChg>
        <pc:spChg chg="add del mod">
          <ac:chgData name="Cohen, Stefan L" userId="70681bcc-6c4d-4b02-9537-5604dc961626" providerId="ADAL" clId="{8FB43DD3-BCB7-45FD-B479-6CF24AA67C6E}" dt="2023-11-21T01:24:44.759" v="7110" actId="478"/>
          <ac:spMkLst>
            <pc:docMk/>
            <pc:sldMk cId="3329998124" sldId="336"/>
            <ac:spMk id="15" creationId="{A40710BC-6969-2605-2692-5D7348D1B742}"/>
          </ac:spMkLst>
        </pc:spChg>
        <pc:picChg chg="add mod">
          <ac:chgData name="Cohen, Stefan L" userId="70681bcc-6c4d-4b02-9537-5604dc961626" providerId="ADAL" clId="{8FB43DD3-BCB7-45FD-B479-6CF24AA67C6E}" dt="2023-11-21T01:20:51.375" v="7085" actId="1076"/>
          <ac:picMkLst>
            <pc:docMk/>
            <pc:sldMk cId="3329998124" sldId="336"/>
            <ac:picMk id="4" creationId="{359E6AA0-5119-BCDD-DFAA-197928E624D4}"/>
          </ac:picMkLst>
        </pc:picChg>
        <pc:picChg chg="add mod">
          <ac:chgData name="Cohen, Stefan L" userId="70681bcc-6c4d-4b02-9537-5604dc961626" providerId="ADAL" clId="{8FB43DD3-BCB7-45FD-B479-6CF24AA67C6E}" dt="2023-11-21T01:20:51.375" v="7085" actId="1076"/>
          <ac:picMkLst>
            <pc:docMk/>
            <pc:sldMk cId="3329998124" sldId="336"/>
            <ac:picMk id="5" creationId="{77351B00-8520-F958-89C3-F192C672348F}"/>
          </ac:picMkLst>
        </pc:picChg>
        <pc:picChg chg="add mod">
          <ac:chgData name="Cohen, Stefan L" userId="70681bcc-6c4d-4b02-9537-5604dc961626" providerId="ADAL" clId="{8FB43DD3-BCB7-45FD-B479-6CF24AA67C6E}" dt="2023-11-21T01:21:52.546" v="7090" actId="1076"/>
          <ac:picMkLst>
            <pc:docMk/>
            <pc:sldMk cId="3329998124" sldId="336"/>
            <ac:picMk id="7" creationId="{4A7FC9E3-F55C-0E14-026E-0B6F0837FED6}"/>
          </ac:picMkLst>
        </pc:picChg>
        <pc:picChg chg="add del mod">
          <ac:chgData name="Cohen, Stefan L" userId="70681bcc-6c4d-4b02-9537-5604dc961626" providerId="ADAL" clId="{8FB43DD3-BCB7-45FD-B479-6CF24AA67C6E}" dt="2023-11-21T01:24:38.524" v="7107" actId="478"/>
          <ac:picMkLst>
            <pc:docMk/>
            <pc:sldMk cId="3329998124" sldId="336"/>
            <ac:picMk id="11" creationId="{894F3874-0003-2FCF-05E8-F75D5E72ED5A}"/>
          </ac:picMkLst>
        </pc:picChg>
        <pc:picChg chg="add mod">
          <ac:chgData name="Cohen, Stefan L" userId="70681bcc-6c4d-4b02-9537-5604dc961626" providerId="ADAL" clId="{8FB43DD3-BCB7-45FD-B479-6CF24AA67C6E}" dt="2023-11-21T01:24:35.910" v="7106" actId="14100"/>
          <ac:picMkLst>
            <pc:docMk/>
            <pc:sldMk cId="3329998124" sldId="336"/>
            <ac:picMk id="14" creationId="{6633BA29-4C4E-DBD9-8481-C92D53B09C1B}"/>
          </ac:picMkLst>
        </pc:picChg>
      </pc:sldChg>
      <pc:sldChg chg="modSp new mod">
        <pc:chgData name="Cohen, Stefan L" userId="70681bcc-6c4d-4b02-9537-5604dc961626" providerId="ADAL" clId="{8FB43DD3-BCB7-45FD-B479-6CF24AA67C6E}" dt="2023-11-20T23:51:50.554" v="6223" actId="27636"/>
        <pc:sldMkLst>
          <pc:docMk/>
          <pc:sldMk cId="1295781778" sldId="337"/>
        </pc:sldMkLst>
        <pc:spChg chg="mod">
          <ac:chgData name="Cohen, Stefan L" userId="70681bcc-6c4d-4b02-9537-5604dc961626" providerId="ADAL" clId="{8FB43DD3-BCB7-45FD-B479-6CF24AA67C6E}" dt="2023-11-20T17:02:24.676" v="1334" actId="404"/>
          <ac:spMkLst>
            <pc:docMk/>
            <pc:sldMk cId="1295781778" sldId="337"/>
            <ac:spMk id="2" creationId="{47529E5E-7084-2EB5-414A-02FDC7A1B475}"/>
          </ac:spMkLst>
        </pc:spChg>
        <pc:spChg chg="mod">
          <ac:chgData name="Cohen, Stefan L" userId="70681bcc-6c4d-4b02-9537-5604dc961626" providerId="ADAL" clId="{8FB43DD3-BCB7-45FD-B479-6CF24AA67C6E}" dt="2023-11-20T23:51:50.554" v="6223" actId="27636"/>
          <ac:spMkLst>
            <pc:docMk/>
            <pc:sldMk cId="1295781778" sldId="337"/>
            <ac:spMk id="3" creationId="{9A557D5C-A0A9-F10C-0EB4-50339BD6B61C}"/>
          </ac:spMkLst>
        </pc:spChg>
      </pc:sldChg>
      <pc:sldChg chg="new del">
        <pc:chgData name="Cohen, Stefan L" userId="70681bcc-6c4d-4b02-9537-5604dc961626" providerId="ADAL" clId="{8FB43DD3-BCB7-45FD-B479-6CF24AA67C6E}" dt="2023-11-20T17:03:17.438" v="1345" actId="47"/>
        <pc:sldMkLst>
          <pc:docMk/>
          <pc:sldMk cId="2154296310" sldId="338"/>
        </pc:sldMkLst>
      </pc:sldChg>
      <pc:sldChg chg="addSp modSp new mod modAnim">
        <pc:chgData name="Cohen, Stefan L" userId="70681bcc-6c4d-4b02-9537-5604dc961626" providerId="ADAL" clId="{8FB43DD3-BCB7-45FD-B479-6CF24AA67C6E}" dt="2023-11-20T20:32:12.445" v="4449" actId="14100"/>
        <pc:sldMkLst>
          <pc:docMk/>
          <pc:sldMk cId="4179176056" sldId="338"/>
        </pc:sldMkLst>
        <pc:spChg chg="mod">
          <ac:chgData name="Cohen, Stefan L" userId="70681bcc-6c4d-4b02-9537-5604dc961626" providerId="ADAL" clId="{8FB43DD3-BCB7-45FD-B479-6CF24AA67C6E}" dt="2023-11-20T20:30:50.720" v="4404" actId="20577"/>
          <ac:spMkLst>
            <pc:docMk/>
            <pc:sldMk cId="4179176056" sldId="338"/>
            <ac:spMk id="2" creationId="{A99B3978-DD5E-166F-A209-0B8B6FAA06C5}"/>
          </ac:spMkLst>
        </pc:spChg>
        <pc:spChg chg="mod">
          <ac:chgData name="Cohen, Stefan L" userId="70681bcc-6c4d-4b02-9537-5604dc961626" providerId="ADAL" clId="{8FB43DD3-BCB7-45FD-B479-6CF24AA67C6E}" dt="2023-11-20T20:31:40.363" v="4444" actId="20577"/>
          <ac:spMkLst>
            <pc:docMk/>
            <pc:sldMk cId="4179176056" sldId="338"/>
            <ac:spMk id="3" creationId="{5C563E44-6CFB-5F31-F6FC-1AC9CBE1DE27}"/>
          </ac:spMkLst>
        </pc:spChg>
        <pc:picChg chg="add mod">
          <ac:chgData name="Cohen, Stefan L" userId="70681bcc-6c4d-4b02-9537-5604dc961626" providerId="ADAL" clId="{8FB43DD3-BCB7-45FD-B479-6CF24AA67C6E}" dt="2023-11-20T20:32:12.445" v="4449" actId="14100"/>
          <ac:picMkLst>
            <pc:docMk/>
            <pc:sldMk cId="4179176056" sldId="338"/>
            <ac:picMk id="4" creationId="{4270341B-9EF2-59DB-702C-94ACC42F847F}"/>
          </ac:picMkLst>
        </pc:picChg>
      </pc:sldChg>
      <pc:sldChg chg="new del">
        <pc:chgData name="Cohen, Stefan L" userId="70681bcc-6c4d-4b02-9537-5604dc961626" providerId="ADAL" clId="{8FB43DD3-BCB7-45FD-B479-6CF24AA67C6E}" dt="2023-11-20T17:03:19.093" v="1346" actId="47"/>
        <pc:sldMkLst>
          <pc:docMk/>
          <pc:sldMk cId="1663641484" sldId="339"/>
        </pc:sldMkLst>
      </pc:sldChg>
      <pc:sldChg chg="addSp delSp modSp new mod ord modAnim">
        <pc:chgData name="Cohen, Stefan L" userId="70681bcc-6c4d-4b02-9537-5604dc961626" providerId="ADAL" clId="{8FB43DD3-BCB7-45FD-B479-6CF24AA67C6E}" dt="2023-11-21T00:50:19.476" v="6333"/>
        <pc:sldMkLst>
          <pc:docMk/>
          <pc:sldMk cId="3387556984" sldId="339"/>
        </pc:sldMkLst>
        <pc:spChg chg="mod">
          <ac:chgData name="Cohen, Stefan L" userId="70681bcc-6c4d-4b02-9537-5604dc961626" providerId="ADAL" clId="{8FB43DD3-BCB7-45FD-B479-6CF24AA67C6E}" dt="2023-11-20T17:05:40.584" v="1396" actId="20577"/>
          <ac:spMkLst>
            <pc:docMk/>
            <pc:sldMk cId="3387556984" sldId="339"/>
            <ac:spMk id="2" creationId="{86F46B27-CAD2-CF80-BB69-DC994525B047}"/>
          </ac:spMkLst>
        </pc:spChg>
        <pc:spChg chg="mod">
          <ac:chgData name="Cohen, Stefan L" userId="70681bcc-6c4d-4b02-9537-5604dc961626" providerId="ADAL" clId="{8FB43DD3-BCB7-45FD-B479-6CF24AA67C6E}" dt="2023-11-20T19:44:35.463" v="3504" actId="27636"/>
          <ac:spMkLst>
            <pc:docMk/>
            <pc:sldMk cId="3387556984" sldId="339"/>
            <ac:spMk id="3" creationId="{00079530-9CC4-ACCA-AAB9-891F5D771E1C}"/>
          </ac:spMkLst>
        </pc:spChg>
        <pc:spChg chg="add del">
          <ac:chgData name="Cohen, Stefan L" userId="70681bcc-6c4d-4b02-9537-5604dc961626" providerId="ADAL" clId="{8FB43DD3-BCB7-45FD-B479-6CF24AA67C6E}" dt="2023-11-20T17:10:51.108" v="1400" actId="22"/>
          <ac:spMkLst>
            <pc:docMk/>
            <pc:sldMk cId="3387556984" sldId="339"/>
            <ac:spMk id="5" creationId="{0954CA82-D574-E2A0-38A7-72978A984672}"/>
          </ac:spMkLst>
        </pc:spChg>
        <pc:picChg chg="add mod">
          <ac:chgData name="Cohen, Stefan L" userId="70681bcc-6c4d-4b02-9537-5604dc961626" providerId="ADAL" clId="{8FB43DD3-BCB7-45FD-B479-6CF24AA67C6E}" dt="2023-11-20T19:44:40.857" v="3506" actId="1076"/>
          <ac:picMkLst>
            <pc:docMk/>
            <pc:sldMk cId="3387556984" sldId="339"/>
            <ac:picMk id="2050" creationId="{EE087EA3-62F7-956C-0C33-65E0EA278B14}"/>
          </ac:picMkLst>
        </pc:picChg>
      </pc:sldChg>
      <pc:sldChg chg="addSp modSp new mod ord">
        <pc:chgData name="Cohen, Stefan L" userId="70681bcc-6c4d-4b02-9537-5604dc961626" providerId="ADAL" clId="{8FB43DD3-BCB7-45FD-B479-6CF24AA67C6E}" dt="2023-11-20T20:11:11.488" v="4088"/>
        <pc:sldMkLst>
          <pc:docMk/>
          <pc:sldMk cId="2234388380" sldId="340"/>
        </pc:sldMkLst>
        <pc:spChg chg="mod">
          <ac:chgData name="Cohen, Stefan L" userId="70681bcc-6c4d-4b02-9537-5604dc961626" providerId="ADAL" clId="{8FB43DD3-BCB7-45FD-B479-6CF24AA67C6E}" dt="2023-11-20T17:12:36.217" v="1436" actId="20577"/>
          <ac:spMkLst>
            <pc:docMk/>
            <pc:sldMk cId="2234388380" sldId="340"/>
            <ac:spMk id="2" creationId="{C352B6E3-A83E-E47D-DA48-103934D261A1}"/>
          </ac:spMkLst>
        </pc:spChg>
        <pc:spChg chg="mod">
          <ac:chgData name="Cohen, Stefan L" userId="70681bcc-6c4d-4b02-9537-5604dc961626" providerId="ADAL" clId="{8FB43DD3-BCB7-45FD-B479-6CF24AA67C6E}" dt="2023-11-20T17:46:59.320" v="1517" actId="27636"/>
          <ac:spMkLst>
            <pc:docMk/>
            <pc:sldMk cId="2234388380" sldId="340"/>
            <ac:spMk id="3" creationId="{BCB8588C-08BB-4D0D-126E-81CCFA595D2D}"/>
          </ac:spMkLst>
        </pc:spChg>
        <pc:spChg chg="add mod">
          <ac:chgData name="Cohen, Stefan L" userId="70681bcc-6c4d-4b02-9537-5604dc961626" providerId="ADAL" clId="{8FB43DD3-BCB7-45FD-B479-6CF24AA67C6E}" dt="2023-11-20T17:47:09.763" v="1518" actId="1076"/>
          <ac:spMkLst>
            <pc:docMk/>
            <pc:sldMk cId="2234388380" sldId="340"/>
            <ac:spMk id="6" creationId="{91F9E8B2-270B-515A-DB10-C7E5E1710085}"/>
          </ac:spMkLst>
        </pc:spChg>
        <pc:picChg chg="add mod">
          <ac:chgData name="Cohen, Stefan L" userId="70681bcc-6c4d-4b02-9537-5604dc961626" providerId="ADAL" clId="{8FB43DD3-BCB7-45FD-B479-6CF24AA67C6E}" dt="2023-11-20T17:46:39.552" v="1509" actId="1076"/>
          <ac:picMkLst>
            <pc:docMk/>
            <pc:sldMk cId="2234388380" sldId="340"/>
            <ac:picMk id="4" creationId="{A8F3EEF5-45FB-9EA8-8927-E4C614265D7D}"/>
          </ac:picMkLst>
        </pc:picChg>
        <pc:picChg chg="add mod">
          <ac:chgData name="Cohen, Stefan L" userId="70681bcc-6c4d-4b02-9537-5604dc961626" providerId="ADAL" clId="{8FB43DD3-BCB7-45FD-B479-6CF24AA67C6E}" dt="2023-11-20T17:47:09.763" v="1518" actId="1076"/>
          <ac:picMkLst>
            <pc:docMk/>
            <pc:sldMk cId="2234388380" sldId="340"/>
            <ac:picMk id="5" creationId="{E69D6C2C-3A74-A54F-0817-2D73D08A9702}"/>
          </ac:picMkLst>
        </pc:picChg>
        <pc:picChg chg="add mod">
          <ac:chgData name="Cohen, Stefan L" userId="70681bcc-6c4d-4b02-9537-5604dc961626" providerId="ADAL" clId="{8FB43DD3-BCB7-45FD-B479-6CF24AA67C6E}" dt="2023-11-20T17:46:48.244" v="1512" actId="1076"/>
          <ac:picMkLst>
            <pc:docMk/>
            <pc:sldMk cId="2234388380" sldId="340"/>
            <ac:picMk id="8" creationId="{7629F0F7-6BBD-BF02-95F2-330C5064BDC1}"/>
          </ac:picMkLst>
        </pc:picChg>
      </pc:sldChg>
      <pc:sldChg chg="new del">
        <pc:chgData name="Cohen, Stefan L" userId="70681bcc-6c4d-4b02-9537-5604dc961626" providerId="ADAL" clId="{8FB43DD3-BCB7-45FD-B479-6CF24AA67C6E}" dt="2023-11-20T17:03:20.567" v="1347" actId="47"/>
        <pc:sldMkLst>
          <pc:docMk/>
          <pc:sldMk cId="3913611754" sldId="340"/>
        </pc:sldMkLst>
      </pc:sldChg>
      <pc:sldChg chg="addSp modSp new mod ord modAnim modNotesTx">
        <pc:chgData name="Cohen, Stefan L" userId="70681bcc-6c4d-4b02-9537-5604dc961626" providerId="ADAL" clId="{8FB43DD3-BCB7-45FD-B479-6CF24AA67C6E}" dt="2023-11-21T00:52:10.535" v="6341"/>
        <pc:sldMkLst>
          <pc:docMk/>
          <pc:sldMk cId="277162471" sldId="341"/>
        </pc:sldMkLst>
        <pc:spChg chg="mod">
          <ac:chgData name="Cohen, Stefan L" userId="70681bcc-6c4d-4b02-9537-5604dc961626" providerId="ADAL" clId="{8FB43DD3-BCB7-45FD-B479-6CF24AA67C6E}" dt="2023-11-20T18:41:16.936" v="2552" actId="14100"/>
          <ac:spMkLst>
            <pc:docMk/>
            <pc:sldMk cId="277162471" sldId="341"/>
            <ac:spMk id="2" creationId="{B7D7277B-AE27-DCD5-2056-13540047B247}"/>
          </ac:spMkLst>
        </pc:spChg>
        <pc:spChg chg="mod">
          <ac:chgData name="Cohen, Stefan L" userId="70681bcc-6c4d-4b02-9537-5604dc961626" providerId="ADAL" clId="{8FB43DD3-BCB7-45FD-B479-6CF24AA67C6E}" dt="2023-11-20T18:43:48.429" v="2614" actId="20577"/>
          <ac:spMkLst>
            <pc:docMk/>
            <pc:sldMk cId="277162471" sldId="341"/>
            <ac:spMk id="3" creationId="{0BD6D164-CAA3-E87E-12FB-3B538C72D35B}"/>
          </ac:spMkLst>
        </pc:spChg>
        <pc:picChg chg="add mod">
          <ac:chgData name="Cohen, Stefan L" userId="70681bcc-6c4d-4b02-9537-5604dc961626" providerId="ADAL" clId="{8FB43DD3-BCB7-45FD-B479-6CF24AA67C6E}" dt="2023-11-20T18:32:45.732" v="2276" actId="14100"/>
          <ac:picMkLst>
            <pc:docMk/>
            <pc:sldMk cId="277162471" sldId="341"/>
            <ac:picMk id="5" creationId="{058B9C38-7D2C-8B9D-8BD7-95F087610F98}"/>
          </ac:picMkLst>
        </pc:picChg>
      </pc:sldChg>
      <pc:sldChg chg="modSp new del mod">
        <pc:chgData name="Cohen, Stefan L" userId="70681bcc-6c4d-4b02-9537-5604dc961626" providerId="ADAL" clId="{8FB43DD3-BCB7-45FD-B479-6CF24AA67C6E}" dt="2023-11-20T18:39:59.189" v="2492" actId="680"/>
        <pc:sldMkLst>
          <pc:docMk/>
          <pc:sldMk cId="4006387555" sldId="342"/>
        </pc:sldMkLst>
        <pc:spChg chg="mod">
          <ac:chgData name="Cohen, Stefan L" userId="70681bcc-6c4d-4b02-9537-5604dc961626" providerId="ADAL" clId="{8FB43DD3-BCB7-45FD-B479-6CF24AA67C6E}" dt="2023-11-20T18:39:58.931" v="2491" actId="20577"/>
          <ac:spMkLst>
            <pc:docMk/>
            <pc:sldMk cId="4006387555" sldId="342"/>
            <ac:spMk id="2" creationId="{B6C8409E-7F06-219B-B13C-9A12AFF0DE15}"/>
          </ac:spMkLst>
        </pc:spChg>
      </pc:sldChg>
      <pc:sldChg chg="addSp delSp modSp new mod modClrScheme modAnim chgLayout modNotesTx">
        <pc:chgData name="Cohen, Stefan L" userId="70681bcc-6c4d-4b02-9537-5604dc961626" providerId="ADAL" clId="{8FB43DD3-BCB7-45FD-B479-6CF24AA67C6E}" dt="2023-11-21T00:25:26.808" v="6224" actId="14100"/>
        <pc:sldMkLst>
          <pc:docMk/>
          <pc:sldMk cId="4113117453" sldId="342"/>
        </pc:sldMkLst>
        <pc:spChg chg="del">
          <ac:chgData name="Cohen, Stefan L" userId="70681bcc-6c4d-4b02-9537-5604dc961626" providerId="ADAL" clId="{8FB43DD3-BCB7-45FD-B479-6CF24AA67C6E}" dt="2023-11-20T18:54:21.167" v="2616" actId="700"/>
          <ac:spMkLst>
            <pc:docMk/>
            <pc:sldMk cId="4113117453" sldId="342"/>
            <ac:spMk id="2" creationId="{8874DB4D-192C-0193-E325-605FBAEFF13A}"/>
          </ac:spMkLst>
        </pc:spChg>
        <pc:spChg chg="del">
          <ac:chgData name="Cohen, Stefan L" userId="70681bcc-6c4d-4b02-9537-5604dc961626" providerId="ADAL" clId="{8FB43DD3-BCB7-45FD-B479-6CF24AA67C6E}" dt="2023-11-20T18:54:21.167" v="2616" actId="700"/>
          <ac:spMkLst>
            <pc:docMk/>
            <pc:sldMk cId="4113117453" sldId="342"/>
            <ac:spMk id="3" creationId="{5B314A14-C54E-3D47-E4B2-C81E44186062}"/>
          </ac:spMkLst>
        </pc:spChg>
        <pc:spChg chg="add mod">
          <ac:chgData name="Cohen, Stefan L" userId="70681bcc-6c4d-4b02-9537-5604dc961626" providerId="ADAL" clId="{8FB43DD3-BCB7-45FD-B479-6CF24AA67C6E}" dt="2023-11-20T18:54:51.128" v="2626" actId="27107"/>
          <ac:spMkLst>
            <pc:docMk/>
            <pc:sldMk cId="4113117453" sldId="342"/>
            <ac:spMk id="5" creationId="{432ECA7C-B5CD-3E36-A2EE-85E21CB44ED4}"/>
          </ac:spMkLst>
        </pc:spChg>
        <pc:spChg chg="add mod">
          <ac:chgData name="Cohen, Stefan L" userId="70681bcc-6c4d-4b02-9537-5604dc961626" providerId="ADAL" clId="{8FB43DD3-BCB7-45FD-B479-6CF24AA67C6E}" dt="2023-11-20T18:55:23.945" v="2636" actId="14100"/>
          <ac:spMkLst>
            <pc:docMk/>
            <pc:sldMk cId="4113117453" sldId="342"/>
            <ac:spMk id="8" creationId="{7DDE53BC-833D-41B2-7BE5-196C95856C20}"/>
          </ac:spMkLst>
        </pc:spChg>
        <pc:spChg chg="add del mod ord">
          <ac:chgData name="Cohen, Stefan L" userId="70681bcc-6c4d-4b02-9537-5604dc961626" providerId="ADAL" clId="{8FB43DD3-BCB7-45FD-B479-6CF24AA67C6E}" dt="2023-11-20T18:56:08.488" v="2638" actId="478"/>
          <ac:spMkLst>
            <pc:docMk/>
            <pc:sldMk cId="4113117453" sldId="342"/>
            <ac:spMk id="9" creationId="{12C639D0-6620-056A-201F-41A23A825375}"/>
          </ac:spMkLst>
        </pc:spChg>
        <pc:spChg chg="add mod ord">
          <ac:chgData name="Cohen, Stefan L" userId="70681bcc-6c4d-4b02-9537-5604dc961626" providerId="ADAL" clId="{8FB43DD3-BCB7-45FD-B479-6CF24AA67C6E}" dt="2023-11-21T00:25:26.808" v="6224" actId="14100"/>
          <ac:spMkLst>
            <pc:docMk/>
            <pc:sldMk cId="4113117453" sldId="342"/>
            <ac:spMk id="10" creationId="{762FCC26-0AF1-C52D-49CC-8DFB13701237}"/>
          </ac:spMkLst>
        </pc:spChg>
        <pc:spChg chg="add mod">
          <ac:chgData name="Cohen, Stefan L" userId="70681bcc-6c4d-4b02-9537-5604dc961626" providerId="ADAL" clId="{8FB43DD3-BCB7-45FD-B479-6CF24AA67C6E}" dt="2023-11-20T19:03:40.186" v="2857" actId="11"/>
          <ac:spMkLst>
            <pc:docMk/>
            <pc:sldMk cId="4113117453" sldId="342"/>
            <ac:spMk id="11" creationId="{824B176C-BE67-CD9A-2C33-49B18EBE3705}"/>
          </ac:spMkLst>
        </pc:spChg>
        <pc:picChg chg="add mod">
          <ac:chgData name="Cohen, Stefan L" userId="70681bcc-6c4d-4b02-9537-5604dc961626" providerId="ADAL" clId="{8FB43DD3-BCB7-45FD-B479-6CF24AA67C6E}" dt="2023-11-20T18:55:01.588" v="2628" actId="1076"/>
          <ac:picMkLst>
            <pc:docMk/>
            <pc:sldMk cId="4113117453" sldId="342"/>
            <ac:picMk id="6" creationId="{AC3D8903-4C00-37FE-691F-13B80CCE8F19}"/>
          </ac:picMkLst>
        </pc:picChg>
      </pc:sldChg>
      <pc:sldChg chg="modSp add del modAnim">
        <pc:chgData name="Cohen, Stefan L" userId="70681bcc-6c4d-4b02-9537-5604dc961626" providerId="ADAL" clId="{8FB43DD3-BCB7-45FD-B479-6CF24AA67C6E}" dt="2023-11-20T19:45:45.660" v="3514" actId="47"/>
        <pc:sldMkLst>
          <pc:docMk/>
          <pc:sldMk cId="5295401" sldId="343"/>
        </pc:sldMkLst>
        <pc:picChg chg="mod">
          <ac:chgData name="Cohen, Stefan L" userId="70681bcc-6c4d-4b02-9537-5604dc961626" providerId="ADAL" clId="{8FB43DD3-BCB7-45FD-B479-6CF24AA67C6E}" dt="2023-11-20T19:45:35.080" v="3512" actId="14100"/>
          <ac:picMkLst>
            <pc:docMk/>
            <pc:sldMk cId="5295401" sldId="343"/>
            <ac:picMk id="2050" creationId="{EE087EA3-62F7-956C-0C33-65E0EA278B14}"/>
          </ac:picMkLst>
        </pc:picChg>
      </pc:sldChg>
      <pc:sldChg chg="modSp add mod modAnim">
        <pc:chgData name="Cohen, Stefan L" userId="70681bcc-6c4d-4b02-9537-5604dc961626" providerId="ADAL" clId="{8FB43DD3-BCB7-45FD-B479-6CF24AA67C6E}" dt="2023-11-21T00:50:47.566" v="6339"/>
        <pc:sldMkLst>
          <pc:docMk/>
          <pc:sldMk cId="1554995151" sldId="344"/>
        </pc:sldMkLst>
        <pc:spChg chg="mod">
          <ac:chgData name="Cohen, Stefan L" userId="70681bcc-6c4d-4b02-9537-5604dc961626" providerId="ADAL" clId="{8FB43DD3-BCB7-45FD-B479-6CF24AA67C6E}" dt="2023-11-20T19:51:29.062" v="3574" actId="20577"/>
          <ac:spMkLst>
            <pc:docMk/>
            <pc:sldMk cId="1554995151" sldId="344"/>
            <ac:spMk id="3" creationId="{00079530-9CC4-ACCA-AAB9-891F5D771E1C}"/>
          </ac:spMkLst>
        </pc:spChg>
        <pc:picChg chg="mod">
          <ac:chgData name="Cohen, Stefan L" userId="70681bcc-6c4d-4b02-9537-5604dc961626" providerId="ADAL" clId="{8FB43DD3-BCB7-45FD-B479-6CF24AA67C6E}" dt="2023-11-21T00:50:32.129" v="6336" actId="1076"/>
          <ac:picMkLst>
            <pc:docMk/>
            <pc:sldMk cId="1554995151" sldId="344"/>
            <ac:picMk id="2050" creationId="{EE087EA3-62F7-956C-0C33-65E0EA278B14}"/>
          </ac:picMkLst>
        </pc:picChg>
      </pc:sldChg>
      <pc:sldChg chg="new del">
        <pc:chgData name="Cohen, Stefan L" userId="70681bcc-6c4d-4b02-9537-5604dc961626" providerId="ADAL" clId="{8FB43DD3-BCB7-45FD-B479-6CF24AA67C6E}" dt="2023-11-20T20:07:04.870" v="3696" actId="47"/>
        <pc:sldMkLst>
          <pc:docMk/>
          <pc:sldMk cId="1321773573" sldId="345"/>
        </pc:sldMkLst>
      </pc:sldChg>
      <pc:sldChg chg="addSp delSp modSp new add del mod modClrScheme chgLayout">
        <pc:chgData name="Cohen, Stefan L" userId="70681bcc-6c4d-4b02-9537-5604dc961626" providerId="ADAL" clId="{8FB43DD3-BCB7-45FD-B479-6CF24AA67C6E}" dt="2023-11-21T00:48:40.498" v="6323" actId="47"/>
        <pc:sldMkLst>
          <pc:docMk/>
          <pc:sldMk cId="3748173455" sldId="346"/>
        </pc:sldMkLst>
        <pc:spChg chg="del">
          <ac:chgData name="Cohen, Stefan L" userId="70681bcc-6c4d-4b02-9537-5604dc961626" providerId="ADAL" clId="{8FB43DD3-BCB7-45FD-B479-6CF24AA67C6E}" dt="2023-11-20T19:58:44.597" v="3579" actId="700"/>
          <ac:spMkLst>
            <pc:docMk/>
            <pc:sldMk cId="3748173455" sldId="346"/>
            <ac:spMk id="2" creationId="{9629EEDD-9607-0DB9-B040-7313A21BE709}"/>
          </ac:spMkLst>
        </pc:spChg>
        <pc:spChg chg="del">
          <ac:chgData name="Cohen, Stefan L" userId="70681bcc-6c4d-4b02-9537-5604dc961626" providerId="ADAL" clId="{8FB43DD3-BCB7-45FD-B479-6CF24AA67C6E}" dt="2023-11-20T19:58:44.597" v="3579" actId="700"/>
          <ac:spMkLst>
            <pc:docMk/>
            <pc:sldMk cId="3748173455" sldId="346"/>
            <ac:spMk id="3" creationId="{6A7784F1-7438-A82D-9BFB-0B45EB1580FA}"/>
          </ac:spMkLst>
        </pc:spChg>
        <pc:spChg chg="add mod ord">
          <ac:chgData name="Cohen, Stefan L" userId="70681bcc-6c4d-4b02-9537-5604dc961626" providerId="ADAL" clId="{8FB43DD3-BCB7-45FD-B479-6CF24AA67C6E}" dt="2023-11-20T20:06:52.300" v="3695" actId="403"/>
          <ac:spMkLst>
            <pc:docMk/>
            <pc:sldMk cId="3748173455" sldId="346"/>
            <ac:spMk id="6" creationId="{90751F93-E9AD-42AA-4138-DE6EB2AC3704}"/>
          </ac:spMkLst>
        </pc:spChg>
        <pc:spChg chg="add del mod ord">
          <ac:chgData name="Cohen, Stefan L" userId="70681bcc-6c4d-4b02-9537-5604dc961626" providerId="ADAL" clId="{8FB43DD3-BCB7-45FD-B479-6CF24AA67C6E}" dt="2023-11-20T20:04:40.837" v="3611" actId="478"/>
          <ac:spMkLst>
            <pc:docMk/>
            <pc:sldMk cId="3748173455" sldId="346"/>
            <ac:spMk id="7" creationId="{02707D41-B05C-6E83-1384-63F22CAB4696}"/>
          </ac:spMkLst>
        </pc:spChg>
        <pc:graphicFrameChg chg="add mod">
          <ac:chgData name="Cohen, Stefan L" userId="70681bcc-6c4d-4b02-9537-5604dc961626" providerId="ADAL" clId="{8FB43DD3-BCB7-45FD-B479-6CF24AA67C6E}" dt="2023-11-20T20:00:34.719" v="3598"/>
          <ac:graphicFrameMkLst>
            <pc:docMk/>
            <pc:sldMk cId="3748173455" sldId="346"/>
            <ac:graphicFrameMk id="4" creationId="{04CBFC52-851E-B30D-1AF1-64071DA9D913}"/>
          </ac:graphicFrameMkLst>
        </pc:graphicFrameChg>
        <pc:graphicFrameChg chg="add mod">
          <ac:chgData name="Cohen, Stefan L" userId="70681bcc-6c4d-4b02-9537-5604dc961626" providerId="ADAL" clId="{8FB43DD3-BCB7-45FD-B479-6CF24AA67C6E}" dt="2023-11-20T20:04:17.799" v="3608"/>
          <ac:graphicFrameMkLst>
            <pc:docMk/>
            <pc:sldMk cId="3748173455" sldId="346"/>
            <ac:graphicFrameMk id="5" creationId="{9500FE05-FD64-7C9D-0AAB-69904BA28E98}"/>
          </ac:graphicFrameMkLst>
        </pc:graphicFrameChg>
      </pc:sldChg>
      <pc:sldChg chg="addSp delSp modSp new mod modClrScheme modShow chgLayout">
        <pc:chgData name="Cohen, Stefan L" userId="70681bcc-6c4d-4b02-9537-5604dc961626" providerId="ADAL" clId="{8FB43DD3-BCB7-45FD-B479-6CF24AA67C6E}" dt="2023-11-21T00:48:28.864" v="6321" actId="12788"/>
        <pc:sldMkLst>
          <pc:docMk/>
          <pc:sldMk cId="4073445339" sldId="347"/>
        </pc:sldMkLst>
        <pc:spChg chg="del mod ord">
          <ac:chgData name="Cohen, Stefan L" userId="70681bcc-6c4d-4b02-9537-5604dc961626" providerId="ADAL" clId="{8FB43DD3-BCB7-45FD-B479-6CF24AA67C6E}" dt="2023-11-20T20:05:29.608" v="3683" actId="700"/>
          <ac:spMkLst>
            <pc:docMk/>
            <pc:sldMk cId="4073445339" sldId="347"/>
            <ac:spMk id="2" creationId="{56205272-011B-C89A-4D74-9911345B5E64}"/>
          </ac:spMkLst>
        </pc:spChg>
        <pc:spChg chg="del mod ord">
          <ac:chgData name="Cohen, Stefan L" userId="70681bcc-6c4d-4b02-9537-5604dc961626" providerId="ADAL" clId="{8FB43DD3-BCB7-45FD-B479-6CF24AA67C6E}" dt="2023-11-20T20:05:29.608" v="3683" actId="700"/>
          <ac:spMkLst>
            <pc:docMk/>
            <pc:sldMk cId="4073445339" sldId="347"/>
            <ac:spMk id="3" creationId="{DC45E0AE-37BB-DB62-E343-E6CB0B953C9F}"/>
          </ac:spMkLst>
        </pc:spChg>
        <pc:spChg chg="add del mod ord">
          <ac:chgData name="Cohen, Stefan L" userId="70681bcc-6c4d-4b02-9537-5604dc961626" providerId="ADAL" clId="{8FB43DD3-BCB7-45FD-B479-6CF24AA67C6E}" dt="2023-11-20T20:05:32.698" v="3684" actId="700"/>
          <ac:spMkLst>
            <pc:docMk/>
            <pc:sldMk cId="4073445339" sldId="347"/>
            <ac:spMk id="4" creationId="{C36898B7-4EBD-C42C-D413-74F7001D2B41}"/>
          </ac:spMkLst>
        </pc:spChg>
        <pc:spChg chg="add del mod ord">
          <ac:chgData name="Cohen, Stefan L" userId="70681bcc-6c4d-4b02-9537-5604dc961626" providerId="ADAL" clId="{8FB43DD3-BCB7-45FD-B479-6CF24AA67C6E}" dt="2023-11-20T20:05:32.698" v="3684" actId="700"/>
          <ac:spMkLst>
            <pc:docMk/>
            <pc:sldMk cId="4073445339" sldId="347"/>
            <ac:spMk id="5" creationId="{0453FB55-757A-267C-A57A-E4670610324F}"/>
          </ac:spMkLst>
        </pc:spChg>
        <pc:spChg chg="add del mod ord">
          <ac:chgData name="Cohen, Stefan L" userId="70681bcc-6c4d-4b02-9537-5604dc961626" providerId="ADAL" clId="{8FB43DD3-BCB7-45FD-B479-6CF24AA67C6E}" dt="2023-11-20T20:05:32.698" v="3684" actId="700"/>
          <ac:spMkLst>
            <pc:docMk/>
            <pc:sldMk cId="4073445339" sldId="347"/>
            <ac:spMk id="6" creationId="{3177B9FA-5BE3-9887-A0AB-34E95358430D}"/>
          </ac:spMkLst>
        </pc:spChg>
        <pc:spChg chg="add del mod">
          <ac:chgData name="Cohen, Stefan L" userId="70681bcc-6c4d-4b02-9537-5604dc961626" providerId="ADAL" clId="{8FB43DD3-BCB7-45FD-B479-6CF24AA67C6E}" dt="2023-11-21T00:47:27.726" v="6229"/>
          <ac:spMkLst>
            <pc:docMk/>
            <pc:sldMk cId="4073445339" sldId="347"/>
            <ac:spMk id="9" creationId="{E8CEA566-A2DC-5E40-6589-649C2964F0B0}"/>
          </ac:spMkLst>
        </pc:spChg>
        <pc:spChg chg="add mod">
          <ac:chgData name="Cohen, Stefan L" userId="70681bcc-6c4d-4b02-9537-5604dc961626" providerId="ADAL" clId="{8FB43DD3-BCB7-45FD-B479-6CF24AA67C6E}" dt="2023-11-21T00:48:28.864" v="6321" actId="12788"/>
          <ac:spMkLst>
            <pc:docMk/>
            <pc:sldMk cId="4073445339" sldId="347"/>
            <ac:spMk id="11" creationId="{03A780A7-9939-A6E5-6687-5E2EF08573E8}"/>
          </ac:spMkLst>
        </pc:spChg>
        <pc:graphicFrameChg chg="add mod">
          <ac:chgData name="Cohen, Stefan L" userId="70681bcc-6c4d-4b02-9537-5604dc961626" providerId="ADAL" clId="{8FB43DD3-BCB7-45FD-B479-6CF24AA67C6E}" dt="2023-11-20T20:05:33.656" v="3686"/>
          <ac:graphicFrameMkLst>
            <pc:docMk/>
            <pc:sldMk cId="4073445339" sldId="347"/>
            <ac:graphicFrameMk id="7" creationId="{4156A75A-E4B6-DB5F-5E15-E4E8621B8706}"/>
          </ac:graphicFrameMkLst>
        </pc:graphicFrameChg>
        <pc:graphicFrameChg chg="add mod">
          <ac:chgData name="Cohen, Stefan L" userId="70681bcc-6c4d-4b02-9537-5604dc961626" providerId="ADAL" clId="{8FB43DD3-BCB7-45FD-B479-6CF24AA67C6E}" dt="2023-11-20T20:05:41.134" v="3688"/>
          <ac:graphicFrameMkLst>
            <pc:docMk/>
            <pc:sldMk cId="4073445339" sldId="347"/>
            <ac:graphicFrameMk id="8" creationId="{332D38AD-02D3-5C00-AC7B-B77E70C9FECD}"/>
          </ac:graphicFrameMkLst>
        </pc:graphicFrameChg>
        <pc:picChg chg="add mod">
          <ac:chgData name="Cohen, Stefan L" userId="70681bcc-6c4d-4b02-9537-5604dc961626" providerId="ADAL" clId="{8FB43DD3-BCB7-45FD-B479-6CF24AA67C6E}" dt="2023-11-21T00:47:31.353" v="6231" actId="1076"/>
          <ac:picMkLst>
            <pc:docMk/>
            <pc:sldMk cId="4073445339" sldId="347"/>
            <ac:picMk id="10" creationId="{7AA1E2C6-8BB9-E5E2-90E7-0B4F481A4800}"/>
          </ac:picMkLst>
        </pc:picChg>
      </pc:sldChg>
      <pc:sldChg chg="modSp add modNotesTx">
        <pc:chgData name="Cohen, Stefan L" userId="70681bcc-6c4d-4b02-9537-5604dc961626" providerId="ADAL" clId="{8FB43DD3-BCB7-45FD-B479-6CF24AA67C6E}" dt="2023-11-21T00:51:57.641" v="6340"/>
        <pc:sldMkLst>
          <pc:docMk/>
          <pc:sldMk cId="348257733" sldId="348"/>
        </pc:sldMkLst>
        <pc:spChg chg="mod">
          <ac:chgData name="Cohen, Stefan L" userId="70681bcc-6c4d-4b02-9537-5604dc961626" providerId="ADAL" clId="{8FB43DD3-BCB7-45FD-B479-6CF24AA67C6E}" dt="2023-11-20T20:20:14.234" v="4390" actId="403"/>
          <ac:spMkLst>
            <pc:docMk/>
            <pc:sldMk cId="348257733" sldId="348"/>
            <ac:spMk id="351" creationId="{00000000-0000-0000-0000-000000000000}"/>
          </ac:spMkLst>
        </pc:spChg>
      </pc:sldChg>
      <pc:sldChg chg="addSp delSp modSp add mod delAnim">
        <pc:chgData name="Cohen, Stefan L" userId="70681bcc-6c4d-4b02-9537-5604dc961626" providerId="ADAL" clId="{8FB43DD3-BCB7-45FD-B479-6CF24AA67C6E}" dt="2023-11-20T20:17:18.535" v="4227" actId="313"/>
        <pc:sldMkLst>
          <pc:docMk/>
          <pc:sldMk cId="877167642" sldId="349"/>
        </pc:sldMkLst>
        <pc:spChg chg="del">
          <ac:chgData name="Cohen, Stefan L" userId="70681bcc-6c4d-4b02-9537-5604dc961626" providerId="ADAL" clId="{8FB43DD3-BCB7-45FD-B479-6CF24AA67C6E}" dt="2023-11-20T20:16:42.890" v="4210" actId="478"/>
          <ac:spMkLst>
            <pc:docMk/>
            <pc:sldMk cId="877167642" sldId="349"/>
            <ac:spMk id="3" creationId="{00079530-9CC4-ACCA-AAB9-891F5D771E1C}"/>
          </ac:spMkLst>
        </pc:spChg>
        <pc:spChg chg="add mod">
          <ac:chgData name="Cohen, Stefan L" userId="70681bcc-6c4d-4b02-9537-5604dc961626" providerId="ADAL" clId="{8FB43DD3-BCB7-45FD-B479-6CF24AA67C6E}" dt="2023-11-20T20:17:18.535" v="4227" actId="313"/>
          <ac:spMkLst>
            <pc:docMk/>
            <pc:sldMk cId="877167642" sldId="349"/>
            <ac:spMk id="5" creationId="{FC61374A-7BEB-9AAE-BEC4-B307E3551CAA}"/>
          </ac:spMkLst>
        </pc:spChg>
        <pc:picChg chg="mod">
          <ac:chgData name="Cohen, Stefan L" userId="70681bcc-6c4d-4b02-9537-5604dc961626" providerId="ADAL" clId="{8FB43DD3-BCB7-45FD-B479-6CF24AA67C6E}" dt="2023-11-20T20:16:59.699" v="4217" actId="1076"/>
          <ac:picMkLst>
            <pc:docMk/>
            <pc:sldMk cId="877167642" sldId="349"/>
            <ac:picMk id="2050" creationId="{EE087EA3-62F7-956C-0C33-65E0EA278B14}"/>
          </ac:picMkLst>
        </pc:picChg>
      </pc:sldChg>
      <pc:sldChg chg="modSp add mod">
        <pc:chgData name="Cohen, Stefan L" userId="70681bcc-6c4d-4b02-9537-5604dc961626" providerId="ADAL" clId="{8FB43DD3-BCB7-45FD-B479-6CF24AA67C6E}" dt="2023-11-20T20:30:13.588" v="4401" actId="20577"/>
        <pc:sldMkLst>
          <pc:docMk/>
          <pc:sldMk cId="2885209634" sldId="350"/>
        </pc:sldMkLst>
        <pc:spChg chg="mod">
          <ac:chgData name="Cohen, Stefan L" userId="70681bcc-6c4d-4b02-9537-5604dc961626" providerId="ADAL" clId="{8FB43DD3-BCB7-45FD-B479-6CF24AA67C6E}" dt="2023-11-20T20:30:13.588" v="4401" actId="20577"/>
          <ac:spMkLst>
            <pc:docMk/>
            <pc:sldMk cId="2885209634" sldId="350"/>
            <ac:spMk id="452" creationId="{00000000-0000-0000-0000-000000000000}"/>
          </ac:spMkLst>
        </pc:spChg>
      </pc:sldChg>
      <pc:sldChg chg="new del">
        <pc:chgData name="Cohen, Stefan L" userId="70681bcc-6c4d-4b02-9537-5604dc961626" providerId="ADAL" clId="{8FB43DD3-BCB7-45FD-B479-6CF24AA67C6E}" dt="2023-11-20T20:51:00.278" v="5812" actId="2696"/>
        <pc:sldMkLst>
          <pc:docMk/>
          <pc:sldMk cId="1775606076" sldId="351"/>
        </pc:sldMkLst>
      </pc:sldChg>
      <pc:sldChg chg="addSp delSp modSp add mod delAnim modAnim">
        <pc:chgData name="Cohen, Stefan L" userId="70681bcc-6c4d-4b02-9537-5604dc961626" providerId="ADAL" clId="{8FB43DD3-BCB7-45FD-B479-6CF24AA67C6E}" dt="2023-11-20T20:43:53.529" v="4993"/>
        <pc:sldMkLst>
          <pc:docMk/>
          <pc:sldMk cId="97510182" sldId="352"/>
        </pc:sldMkLst>
        <pc:spChg chg="mod">
          <ac:chgData name="Cohen, Stefan L" userId="70681bcc-6c4d-4b02-9537-5604dc961626" providerId="ADAL" clId="{8FB43DD3-BCB7-45FD-B479-6CF24AA67C6E}" dt="2023-11-20T20:37:02.940" v="4706" actId="20577"/>
          <ac:spMkLst>
            <pc:docMk/>
            <pc:sldMk cId="97510182" sldId="352"/>
            <ac:spMk id="2" creationId="{A99B3978-DD5E-166F-A209-0B8B6FAA06C5}"/>
          </ac:spMkLst>
        </pc:spChg>
        <pc:spChg chg="del">
          <ac:chgData name="Cohen, Stefan L" userId="70681bcc-6c4d-4b02-9537-5604dc961626" providerId="ADAL" clId="{8FB43DD3-BCB7-45FD-B479-6CF24AA67C6E}" dt="2023-11-20T20:32:56.400" v="4504" actId="478"/>
          <ac:spMkLst>
            <pc:docMk/>
            <pc:sldMk cId="97510182" sldId="352"/>
            <ac:spMk id="3" creationId="{5C563E44-6CFB-5F31-F6FC-1AC9CBE1DE27}"/>
          </ac:spMkLst>
        </pc:spChg>
        <pc:spChg chg="add mod">
          <ac:chgData name="Cohen, Stefan L" userId="70681bcc-6c4d-4b02-9537-5604dc961626" providerId="ADAL" clId="{8FB43DD3-BCB7-45FD-B479-6CF24AA67C6E}" dt="2023-11-20T20:43:45.561" v="4992" actId="313"/>
          <ac:spMkLst>
            <pc:docMk/>
            <pc:sldMk cId="97510182" sldId="352"/>
            <ac:spMk id="6" creationId="{6E3341C9-E390-55BD-D56F-57BE4AE67AA3}"/>
          </ac:spMkLst>
        </pc:spChg>
        <pc:spChg chg="add mod">
          <ac:chgData name="Cohen, Stefan L" userId="70681bcc-6c4d-4b02-9537-5604dc961626" providerId="ADAL" clId="{8FB43DD3-BCB7-45FD-B479-6CF24AA67C6E}" dt="2023-11-20T20:36:16.021" v="4668" actId="1076"/>
          <ac:spMkLst>
            <pc:docMk/>
            <pc:sldMk cId="97510182" sldId="352"/>
            <ac:spMk id="10" creationId="{4FA0DE2C-DA06-199E-34E4-33486ACBC089}"/>
          </ac:spMkLst>
        </pc:spChg>
        <pc:picChg chg="del">
          <ac:chgData name="Cohen, Stefan L" userId="70681bcc-6c4d-4b02-9537-5604dc961626" providerId="ADAL" clId="{8FB43DD3-BCB7-45FD-B479-6CF24AA67C6E}" dt="2023-11-20T20:33:01.986" v="4506" actId="478"/>
          <ac:picMkLst>
            <pc:docMk/>
            <pc:sldMk cId="97510182" sldId="352"/>
            <ac:picMk id="4" creationId="{4270341B-9EF2-59DB-702C-94ACC42F847F}"/>
          </ac:picMkLst>
        </pc:picChg>
        <pc:picChg chg="add mod">
          <ac:chgData name="Cohen, Stefan L" userId="70681bcc-6c4d-4b02-9537-5604dc961626" providerId="ADAL" clId="{8FB43DD3-BCB7-45FD-B479-6CF24AA67C6E}" dt="2023-11-20T20:37:07.442" v="4708" actId="1076"/>
          <ac:picMkLst>
            <pc:docMk/>
            <pc:sldMk cId="97510182" sldId="352"/>
            <ac:picMk id="8" creationId="{1877C469-9CC6-3680-14C8-E578E330DF08}"/>
          </ac:picMkLst>
        </pc:picChg>
      </pc:sldChg>
      <pc:sldChg chg="addSp delSp modSp add mod modAnim">
        <pc:chgData name="Cohen, Stefan L" userId="70681bcc-6c4d-4b02-9537-5604dc961626" providerId="ADAL" clId="{8FB43DD3-BCB7-45FD-B479-6CF24AA67C6E}" dt="2023-11-20T20:43:05.750" v="4957"/>
        <pc:sldMkLst>
          <pc:docMk/>
          <pc:sldMk cId="2977653160" sldId="353"/>
        </pc:sldMkLst>
        <pc:spChg chg="mod">
          <ac:chgData name="Cohen, Stefan L" userId="70681bcc-6c4d-4b02-9537-5604dc961626" providerId="ADAL" clId="{8FB43DD3-BCB7-45FD-B479-6CF24AA67C6E}" dt="2023-11-20T20:36:40.953" v="4672" actId="20577"/>
          <ac:spMkLst>
            <pc:docMk/>
            <pc:sldMk cId="2977653160" sldId="353"/>
            <ac:spMk id="2" creationId="{A99B3978-DD5E-166F-A209-0B8B6FAA06C5}"/>
          </ac:spMkLst>
        </pc:spChg>
        <pc:spChg chg="add mod">
          <ac:chgData name="Cohen, Stefan L" userId="70681bcc-6c4d-4b02-9537-5604dc961626" providerId="ADAL" clId="{8FB43DD3-BCB7-45FD-B479-6CF24AA67C6E}" dt="2023-11-20T20:42:26.577" v="4951" actId="1076"/>
          <ac:spMkLst>
            <pc:docMk/>
            <pc:sldMk cId="2977653160" sldId="353"/>
            <ac:spMk id="5" creationId="{AB559179-9C3C-9503-D11E-2FF24C1C8207}"/>
          </ac:spMkLst>
        </pc:spChg>
        <pc:spChg chg="del">
          <ac:chgData name="Cohen, Stefan L" userId="70681bcc-6c4d-4b02-9537-5604dc961626" providerId="ADAL" clId="{8FB43DD3-BCB7-45FD-B479-6CF24AA67C6E}" dt="2023-11-20T20:38:04.163" v="4712" actId="478"/>
          <ac:spMkLst>
            <pc:docMk/>
            <pc:sldMk cId="2977653160" sldId="353"/>
            <ac:spMk id="6" creationId="{6E3341C9-E390-55BD-D56F-57BE4AE67AA3}"/>
          </ac:spMkLst>
        </pc:spChg>
        <pc:picChg chg="add del mod">
          <ac:chgData name="Cohen, Stefan L" userId="70681bcc-6c4d-4b02-9537-5604dc961626" providerId="ADAL" clId="{8FB43DD3-BCB7-45FD-B479-6CF24AA67C6E}" dt="2023-11-20T20:38:14.689" v="4718"/>
          <ac:picMkLst>
            <pc:docMk/>
            <pc:sldMk cId="2977653160" sldId="353"/>
            <ac:picMk id="3" creationId="{BD9DCB05-C20C-D551-769F-041953E0D925}"/>
          </ac:picMkLst>
        </pc:picChg>
        <pc:picChg chg="add mod">
          <ac:chgData name="Cohen, Stefan L" userId="70681bcc-6c4d-4b02-9537-5604dc961626" providerId="ADAL" clId="{8FB43DD3-BCB7-45FD-B479-6CF24AA67C6E}" dt="2023-11-20T20:38:30.365" v="4722" actId="1076"/>
          <ac:picMkLst>
            <pc:docMk/>
            <pc:sldMk cId="2977653160" sldId="353"/>
            <ac:picMk id="4" creationId="{A5DB2D3B-4073-7D44-5E78-E3DBBB5A1B8F}"/>
          </ac:picMkLst>
        </pc:picChg>
        <pc:picChg chg="add mod">
          <ac:chgData name="Cohen, Stefan L" userId="70681bcc-6c4d-4b02-9537-5604dc961626" providerId="ADAL" clId="{8FB43DD3-BCB7-45FD-B479-6CF24AA67C6E}" dt="2023-11-20T20:42:24.263" v="4950" actId="1076"/>
          <ac:picMkLst>
            <pc:docMk/>
            <pc:sldMk cId="2977653160" sldId="353"/>
            <ac:picMk id="8" creationId="{AD9608F4-8C69-5FB3-3D23-65CA101D8406}"/>
          </ac:picMkLst>
        </pc:picChg>
      </pc:sldChg>
      <pc:sldChg chg="delSp modSp add mod delAnim modAnim">
        <pc:chgData name="Cohen, Stefan L" userId="70681bcc-6c4d-4b02-9537-5604dc961626" providerId="ADAL" clId="{8FB43DD3-BCB7-45FD-B479-6CF24AA67C6E}" dt="2023-11-20T20:50:56.448" v="5811" actId="20577"/>
        <pc:sldMkLst>
          <pc:docMk/>
          <pc:sldMk cId="487942032" sldId="354"/>
        </pc:sldMkLst>
        <pc:spChg chg="mod">
          <ac:chgData name="Cohen, Stefan L" userId="70681bcc-6c4d-4b02-9537-5604dc961626" providerId="ADAL" clId="{8FB43DD3-BCB7-45FD-B479-6CF24AA67C6E}" dt="2023-11-20T20:48:38.442" v="5542" actId="20577"/>
          <ac:spMkLst>
            <pc:docMk/>
            <pc:sldMk cId="487942032" sldId="354"/>
            <ac:spMk id="2" creationId="{A99B3978-DD5E-166F-A209-0B8B6FAA06C5}"/>
          </ac:spMkLst>
        </pc:spChg>
        <pc:spChg chg="mod">
          <ac:chgData name="Cohen, Stefan L" userId="70681bcc-6c4d-4b02-9537-5604dc961626" providerId="ADAL" clId="{8FB43DD3-BCB7-45FD-B479-6CF24AA67C6E}" dt="2023-11-20T20:50:56.448" v="5811" actId="20577"/>
          <ac:spMkLst>
            <pc:docMk/>
            <pc:sldMk cId="487942032" sldId="354"/>
            <ac:spMk id="5" creationId="{AB559179-9C3C-9503-D11E-2FF24C1C8207}"/>
          </ac:spMkLst>
        </pc:spChg>
        <pc:picChg chg="del">
          <ac:chgData name="Cohen, Stefan L" userId="70681bcc-6c4d-4b02-9537-5604dc961626" providerId="ADAL" clId="{8FB43DD3-BCB7-45FD-B479-6CF24AA67C6E}" dt="2023-11-20T20:45:13.428" v="5046" actId="478"/>
          <ac:picMkLst>
            <pc:docMk/>
            <pc:sldMk cId="487942032" sldId="354"/>
            <ac:picMk id="4" creationId="{A5DB2D3B-4073-7D44-5E78-E3DBBB5A1B8F}"/>
          </ac:picMkLst>
        </pc:picChg>
        <pc:picChg chg="del">
          <ac:chgData name="Cohen, Stefan L" userId="70681bcc-6c4d-4b02-9537-5604dc961626" providerId="ADAL" clId="{8FB43DD3-BCB7-45FD-B479-6CF24AA67C6E}" dt="2023-11-20T20:45:12.799" v="5045" actId="478"/>
          <ac:picMkLst>
            <pc:docMk/>
            <pc:sldMk cId="487942032" sldId="354"/>
            <ac:picMk id="8" creationId="{AD9608F4-8C69-5FB3-3D23-65CA101D8406}"/>
          </ac:picMkLst>
        </pc:picChg>
      </pc:sldChg>
      <pc:sldChg chg="modSp new mod modAnim">
        <pc:chgData name="Cohen, Stefan L" userId="70681bcc-6c4d-4b02-9537-5604dc961626" providerId="ADAL" clId="{8FB43DD3-BCB7-45FD-B479-6CF24AA67C6E}" dt="2023-11-21T01:08:40.766" v="6423" actId="404"/>
        <pc:sldMkLst>
          <pc:docMk/>
          <pc:sldMk cId="3139029958" sldId="355"/>
        </pc:sldMkLst>
        <pc:spChg chg="mod">
          <ac:chgData name="Cohen, Stefan L" userId="70681bcc-6c4d-4b02-9537-5604dc961626" providerId="ADAL" clId="{8FB43DD3-BCB7-45FD-B479-6CF24AA67C6E}" dt="2023-11-21T01:08:29.865" v="6422" actId="404"/>
          <ac:spMkLst>
            <pc:docMk/>
            <pc:sldMk cId="3139029958" sldId="355"/>
            <ac:spMk id="2" creationId="{E9A1E580-3FFC-99F2-15A6-980E0BB2EF71}"/>
          </ac:spMkLst>
        </pc:spChg>
        <pc:spChg chg="mod">
          <ac:chgData name="Cohen, Stefan L" userId="70681bcc-6c4d-4b02-9537-5604dc961626" providerId="ADAL" clId="{8FB43DD3-BCB7-45FD-B479-6CF24AA67C6E}" dt="2023-11-21T01:08:40.766" v="6423" actId="404"/>
          <ac:spMkLst>
            <pc:docMk/>
            <pc:sldMk cId="3139029958" sldId="355"/>
            <ac:spMk id="3" creationId="{50E839D5-D9B1-D282-2568-FCFE0CDF808C}"/>
          </ac:spMkLst>
        </pc:spChg>
      </pc:sldChg>
      <pc:sldChg chg="new del">
        <pc:chgData name="Cohen, Stefan L" userId="70681bcc-6c4d-4b02-9537-5604dc961626" providerId="ADAL" clId="{8FB43DD3-BCB7-45FD-B479-6CF24AA67C6E}" dt="2023-11-21T00:53:00.452" v="6347" actId="47"/>
        <pc:sldMkLst>
          <pc:docMk/>
          <pc:sldMk cId="2395383775" sldId="356"/>
        </pc:sldMkLst>
      </pc:sldChg>
      <pc:sldChg chg="addSp delSp modSp new mod ord modNotesTx">
        <pc:chgData name="Cohen, Stefan L" userId="70681bcc-6c4d-4b02-9537-5604dc961626" providerId="ADAL" clId="{8FB43DD3-BCB7-45FD-B479-6CF24AA67C6E}" dt="2023-11-21T01:07:37.125" v="6413" actId="20577"/>
        <pc:sldMkLst>
          <pc:docMk/>
          <pc:sldMk cId="2419377960" sldId="356"/>
        </pc:sldMkLst>
        <pc:spChg chg="mod">
          <ac:chgData name="Cohen, Stefan L" userId="70681bcc-6c4d-4b02-9537-5604dc961626" providerId="ADAL" clId="{8FB43DD3-BCB7-45FD-B479-6CF24AA67C6E}" dt="2023-11-21T01:07:37.125" v="6413" actId="20577"/>
          <ac:spMkLst>
            <pc:docMk/>
            <pc:sldMk cId="2419377960" sldId="356"/>
            <ac:spMk id="2" creationId="{04D44157-AC1F-B18F-F1FE-6C34A7283A59}"/>
          </ac:spMkLst>
        </pc:spChg>
        <pc:spChg chg="del">
          <ac:chgData name="Cohen, Stefan L" userId="70681bcc-6c4d-4b02-9537-5604dc961626" providerId="ADAL" clId="{8FB43DD3-BCB7-45FD-B479-6CF24AA67C6E}" dt="2023-11-21T01:05:49.466" v="6381" actId="478"/>
          <ac:spMkLst>
            <pc:docMk/>
            <pc:sldMk cId="2419377960" sldId="356"/>
            <ac:spMk id="3" creationId="{52E80438-7350-5B00-6F82-129E1F407ECF}"/>
          </ac:spMkLst>
        </pc:spChg>
        <pc:picChg chg="add mod">
          <ac:chgData name="Cohen, Stefan L" userId="70681bcc-6c4d-4b02-9537-5604dc961626" providerId="ADAL" clId="{8FB43DD3-BCB7-45FD-B479-6CF24AA67C6E}" dt="2023-11-21T01:05:56.700" v="6384" actId="1076"/>
          <ac:picMkLst>
            <pc:docMk/>
            <pc:sldMk cId="2419377960" sldId="356"/>
            <ac:picMk id="5" creationId="{ADB46E70-353C-2285-2FC9-F29B0356FFE5}"/>
          </ac:picMkLst>
        </pc:picChg>
      </pc:sldChg>
      <pc:sldMasterChg chg="delSldLayout">
        <pc:chgData name="Cohen, Stefan L" userId="70681bcc-6c4d-4b02-9537-5604dc961626" providerId="ADAL" clId="{8FB43DD3-BCB7-45FD-B479-6CF24AA67C6E}" dt="2023-11-20T20:51:57.936" v="5815" actId="47"/>
        <pc:sldMasterMkLst>
          <pc:docMk/>
          <pc:sldMasterMk cId="0" sldId="2147483695"/>
        </pc:sldMasterMkLst>
        <pc:sldLayoutChg chg="del">
          <pc:chgData name="Cohen, Stefan L" userId="70681bcc-6c4d-4b02-9537-5604dc961626" providerId="ADAL" clId="{8FB43DD3-BCB7-45FD-B479-6CF24AA67C6E}" dt="2023-11-20T17:03:19.093" v="1346" actId="47"/>
          <pc:sldLayoutMkLst>
            <pc:docMk/>
            <pc:sldMasterMk cId="0" sldId="2147483695"/>
            <pc:sldLayoutMk cId="0" sldId="2147483660"/>
          </pc:sldLayoutMkLst>
        </pc:sldLayoutChg>
        <pc:sldLayoutChg chg="del">
          <pc:chgData name="Cohen, Stefan L" userId="70681bcc-6c4d-4b02-9537-5604dc961626" providerId="ADAL" clId="{8FB43DD3-BCB7-45FD-B479-6CF24AA67C6E}" dt="2023-11-20T20:51:57.936" v="5815" actId="47"/>
          <pc:sldLayoutMkLst>
            <pc:docMk/>
            <pc:sldMasterMk cId="0" sldId="2147483695"/>
            <pc:sldLayoutMk cId="0" sldId="214748367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66650\AppData\Local\Temp\2aaa519c-80df-4ca8-ba5c-7a0a7a12b3da_Data_All_231120.zip.3da\CIT%20Mentor%20Forum%20Evaluation%20September%2018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66650\AppData\Local\Temp\2aaa519c-80df-4ca8-ba5c-7a0a7a12b3da_Data_All_231120.zip.3da\CIT%20Mentor%20Forum%20Evaluation%20September%2018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66650\AppData\Local\Temp\2aaa519c-80df-4ca8-ba5c-7a0a7a12b3da_Data_All_231120.zip.3da\CIT%20Mentor%20Forum%20Evaluation%20September%2018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66650\AppData\Local\Temp\2aaa519c-80df-4ca8-ba5c-7a0a7a12b3da_Data_All_231120.zip.3da\CIT%20Mentor%20Forum%20Evaluation%20September%2018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 enjoyed the sharing of wisdom with new Mentors in the Breakout Rooms.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C3-4F51-98C9-159DBF5A04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C3-4F51-98C9-159DBF5A04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C3-4F51-98C9-159DBF5A04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C3-4F51-98C9-159DBF5A0401}"/>
              </c:ext>
            </c:extLst>
          </c:dPt>
          <c:dLbls>
            <c:dLbl>
              <c:idx val="0"/>
              <c:layout>
                <c:manualLayout>
                  <c:x val="-1.4487532808398949E-2"/>
                  <c:y val="0.1068027730299865"/>
                </c:manualLayout>
              </c:layout>
              <c:tx>
                <c:rich>
                  <a:bodyPr/>
                  <a:lstStyle/>
                  <a:p>
                    <a:fld id="{75699A05-064E-42A2-A9C5-AEE4577F2B80}" type="CATEGORYNAME">
                      <a:rPr lang="en-US" b="1"/>
                      <a:pPr/>
                      <a:t>[CATEGORY NAME]</a:t>
                    </a:fld>
                    <a:r>
                      <a:rPr lang="en-US" b="1" baseline="0" dirty="0"/>
                      <a:t>
</a:t>
                    </a:r>
                    <a:fld id="{B3259444-2801-42A2-98F8-90D501D4C27B}" type="PERCENTAGE">
                      <a:rPr lang="en-US" b="1" baseline="0"/>
                      <a:pPr/>
                      <a:t>[PERCENTAGE]</a:t>
                    </a:fld>
                    <a:endParaRPr lang="en-US" b="1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C3-4F51-98C9-159DBF5A0401}"/>
                </c:ext>
              </c:extLst>
            </c:dLbl>
            <c:dLbl>
              <c:idx val="1"/>
              <c:layout>
                <c:manualLayout>
                  <c:x val="-4.9386482939632543E-3"/>
                  <c:y val="-7.385755207567315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C3-4F51-98C9-159DBF5A0401}"/>
                </c:ext>
              </c:extLst>
            </c:dLbl>
            <c:dLbl>
              <c:idx val="2"/>
              <c:layout>
                <c:manualLayout>
                  <c:x val="-1.9951771653543306E-2"/>
                  <c:y val="1.490969878315378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C3-4F51-98C9-159DBF5A0401}"/>
                </c:ext>
              </c:extLst>
            </c:dLbl>
            <c:dLbl>
              <c:idx val="3"/>
              <c:layout>
                <c:manualLayout>
                  <c:x val="0.19246566054243219"/>
                  <c:y val="4.430054342826064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04177602799649"/>
                      <c:h val="0.135260940068931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1C3-4F51-98C9-159DBF5A040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5'!$E$19:$H$19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'Question 5'!$E$20:$H$20</c:f>
              <c:numCache>
                <c:formatCode>General</c:formatCode>
                <c:ptCount val="4"/>
                <c:pt idx="0">
                  <c:v>67</c:v>
                </c:pt>
                <c:pt idx="1">
                  <c:v>45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C3-4F51-98C9-159DBF5A040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The discussion in the Breakout Rooms was relevant and produced valuable insights for my mentoring work.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10-4B97-A41D-A2A230C2C9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10-4B97-A41D-A2A230C2C9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10-4B97-A41D-A2A230C2C9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10-4B97-A41D-A2A230C2C953}"/>
              </c:ext>
            </c:extLst>
          </c:dPt>
          <c:dLbls>
            <c:dLbl>
              <c:idx val="2"/>
              <c:layout>
                <c:manualLayout>
                  <c:x val="-3.6111111111111108E-2"/>
                  <c:y val="7.948337060811314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10-4B97-A41D-A2A230C2C953}"/>
                </c:ext>
              </c:extLst>
            </c:dLbl>
            <c:dLbl>
              <c:idx val="3"/>
              <c:layout>
                <c:manualLayout>
                  <c:x val="0.18194444444444441"/>
                  <c:y val="4.76900223648680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94444444444437"/>
                      <c:h val="0.13526098239568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B10-4B97-A41D-A2A230C2C95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5'!$E$23:$H$23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'Question 5'!$E$24:$H$24</c:f>
              <c:numCache>
                <c:formatCode>General</c:formatCode>
                <c:ptCount val="4"/>
                <c:pt idx="0">
                  <c:v>63</c:v>
                </c:pt>
                <c:pt idx="1">
                  <c:v>51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10-4B97-A41D-A2A230C2C95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 enjoyed the sharing of wisdom with new Mentors in the Breakout Rooms.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90-4394-AED1-D79BA5998C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90-4394-AED1-D79BA5998C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90-4394-AED1-D79BA5998C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90-4394-AED1-D79BA5998C33}"/>
              </c:ext>
            </c:extLst>
          </c:dPt>
          <c:dLbls>
            <c:dLbl>
              <c:idx val="0"/>
              <c:layout>
                <c:manualLayout>
                  <c:x val="-1.4487532808398949E-2"/>
                  <c:y val="0.1068027730299865"/>
                </c:manualLayout>
              </c:layout>
              <c:tx>
                <c:rich>
                  <a:bodyPr/>
                  <a:lstStyle/>
                  <a:p>
                    <a:fld id="{75699A05-064E-42A2-A9C5-AEE4577F2B80}" type="CATEGORYNAME">
                      <a:rPr lang="en-US" b="1"/>
                      <a:pPr/>
                      <a:t>[CATEGORY NAME]</a:t>
                    </a:fld>
                    <a:r>
                      <a:rPr lang="en-US" b="1" baseline="0" dirty="0"/>
                      <a:t>
</a:t>
                    </a:r>
                    <a:fld id="{B3259444-2801-42A2-98F8-90D501D4C27B}" type="PERCENTAGE">
                      <a:rPr lang="en-US" b="1" baseline="0"/>
                      <a:pPr/>
                      <a:t>[PERCENTAGE]</a:t>
                    </a:fld>
                    <a:endParaRPr lang="en-US" b="1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B90-4394-AED1-D79BA5998C33}"/>
                </c:ext>
              </c:extLst>
            </c:dLbl>
            <c:dLbl>
              <c:idx val="1"/>
              <c:layout>
                <c:manualLayout>
                  <c:x val="-4.9386482939632543E-3"/>
                  <c:y val="-7.385755207567315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90-4394-AED1-D79BA5998C33}"/>
                </c:ext>
              </c:extLst>
            </c:dLbl>
            <c:dLbl>
              <c:idx val="2"/>
              <c:layout>
                <c:manualLayout>
                  <c:x val="-1.9951771653543306E-2"/>
                  <c:y val="1.490969878315378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90-4394-AED1-D79BA5998C33}"/>
                </c:ext>
              </c:extLst>
            </c:dLbl>
            <c:dLbl>
              <c:idx val="3"/>
              <c:layout>
                <c:manualLayout>
                  <c:x val="0.19246566054243219"/>
                  <c:y val="4.430054342826064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04177602799649"/>
                      <c:h val="0.135260940068931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B90-4394-AED1-D79BA5998C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5'!$E$19:$H$19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'Question 5'!$E$20:$H$20</c:f>
              <c:numCache>
                <c:formatCode>General</c:formatCode>
                <c:ptCount val="4"/>
                <c:pt idx="0">
                  <c:v>67</c:v>
                </c:pt>
                <c:pt idx="1">
                  <c:v>45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90-4394-AED1-D79BA5998C3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The discussion in the Breakout Rooms was relevant and produced valuable insights for my mentoring work.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86-44F2-B245-4E773A0897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86-44F2-B245-4E773A0897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86-44F2-B245-4E773A0897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86-44F2-B245-4E773A08979D}"/>
              </c:ext>
            </c:extLst>
          </c:dPt>
          <c:dLbls>
            <c:dLbl>
              <c:idx val="2"/>
              <c:layout>
                <c:manualLayout>
                  <c:x val="-3.6111111111111108E-2"/>
                  <c:y val="7.948337060811314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86-44F2-B245-4E773A08979D}"/>
                </c:ext>
              </c:extLst>
            </c:dLbl>
            <c:dLbl>
              <c:idx val="3"/>
              <c:layout>
                <c:manualLayout>
                  <c:x val="0.18194444444444441"/>
                  <c:y val="4.76900223648680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94444444444437"/>
                      <c:h val="0.13526098239568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786-44F2-B245-4E773A08979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5'!$E$23:$H$23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'Question 5'!$E$24:$H$24</c:f>
              <c:numCache>
                <c:formatCode>General</c:formatCode>
                <c:ptCount val="4"/>
                <c:pt idx="0">
                  <c:v>63</c:v>
                </c:pt>
                <c:pt idx="1">
                  <c:v>51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86-44F2-B245-4E773A08979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43hLUS31ct8EnW-thtUqkTpbJ66GqEvs4taWkzMnMW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55ecb1836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55ecb18364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Launch Poll #1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94d679034e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g194d679034e_0_4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Paste in Chat: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was the discussion process for you? Did you find common issues? Consensus? Any surprises?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47" name="Google Shape;447;g194d679034e_0_451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16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393872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567f1015c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567f1015c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55f7497ef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55f7497ef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55f7497ef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55f7497ef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6a69ebaa7_3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6a69ebaa7_3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https://rcsdk12.padlet.org/1266650/cit-program-evaluation-analysis-2023-cjzf1n390ya5qx9p</a:t>
            </a:r>
          </a:p>
        </p:txBody>
      </p:sp>
    </p:spTree>
    <p:extLst>
      <p:ext uri="{BB962C8B-B14F-4D97-AF65-F5344CB8AC3E}">
        <p14:creationId xmlns:p14="http://schemas.microsoft.com/office/powerpoint/2010/main" val="2205793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94d679034e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g194d679034e_0_4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Paste in Chat: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was the discussion process for you? Did you find common issues? Consensus? Any surprises?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47" name="Google Shape;447;g194d679034e_0_451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37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55ecb1836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55ecb18364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Launch Poll #1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141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21c67eb5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21c67eb5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Importance of remaining positive</a:t>
            </a:r>
          </a:p>
        </p:txBody>
      </p:sp>
    </p:spTree>
    <p:extLst>
      <p:ext uri="{BB962C8B-B14F-4D97-AF65-F5344CB8AC3E}">
        <p14:creationId xmlns:p14="http://schemas.microsoft.com/office/powerpoint/2010/main" val="2485290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c6eb2c7a0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c6eb2c7a0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 Self-care Resources: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https://docs.google.com/document/d/143hLUS31ct8EnW-thtUqkTpbJ66GqEvs4taWkzMnMW4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917b33ddc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917b33ddc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94d679034e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94d679034e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94d679034e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94d679034e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https://www.rcsdk12.org/site/handlers/filedownload.ashx?moduleinstanceid=85257&amp;dataid=96287&amp;FileName=BREAKOUT%20ROOM%20TOPICS%20and%20Instructions.pdf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236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https://www.rcsdk12.org/site/handlers/filedownload.ashx?moduleinstanceid=85257&amp;dataid=96287&amp;FileName=BREAKOUT%20ROOM%20TOPICS%20and%20Instructions.pdf</a:t>
            </a:r>
          </a:p>
        </p:txBody>
      </p:sp>
    </p:spTree>
    <p:extLst>
      <p:ext uri="{BB962C8B-B14F-4D97-AF65-F5344CB8AC3E}">
        <p14:creationId xmlns:p14="http://schemas.microsoft.com/office/powerpoint/2010/main" val="29953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  <a:defRPr sz="40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63" name="Google Shape;263;p4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4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4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4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56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–"/>
              <a:defRPr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  <a:defRPr sz="40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3">
            <a:alphaModFix/>
          </a:blip>
          <a:srcRect l="14864" t="19309" r="14822" b="25679"/>
          <a:stretch/>
        </p:blipFill>
        <p:spPr>
          <a:xfrm>
            <a:off x="0" y="0"/>
            <a:ext cx="9144000" cy="514217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2"/>
          <p:cNvPicPr preferRelativeResize="0"/>
          <p:nvPr/>
        </p:nvPicPr>
        <p:blipFill rotWithShape="1">
          <a:blip r:embed="rId16">
            <a:alphaModFix/>
          </a:blip>
          <a:srcRect l="14864" t="19309" r="14822" b="25679"/>
          <a:stretch/>
        </p:blipFill>
        <p:spPr>
          <a:xfrm>
            <a:off x="0" y="0"/>
            <a:ext cx="9144000" cy="514217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Leone-Tobar@rcsdk12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dk12.org/C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dk12.org/CIT/Resourc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Leone-Tobar@rcsdk12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WSb64pg9nBhPSbDLuod8K1guPY2KFhP5uryFwZnmPgM/edit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PFxvOYwrGy1yZV_T13y_KPSC1ZWn9Np/view?usp=drive_lin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csdk12.padlet.org/1266650/cit-program-evaluation-analysis-2023-cjzf1n390ya5qx9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csdk12.padlet.org/1266650/cit-program-evaluation-analysis-2023-cjzf1n390ya5qx9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purpleslog/310809420" TargetMode="External"/><Relationship Id="rId3" Type="http://schemas.openxmlformats.org/officeDocument/2006/relationships/image" Target="../media/image56.png"/><Relationship Id="rId7" Type="http://schemas.openxmlformats.org/officeDocument/2006/relationships/image" Target="../media/image59.jpg"/><Relationship Id="rId2" Type="http://schemas.openxmlformats.org/officeDocument/2006/relationships/hyperlink" Target="http://www.rcsdk12.org/CIT/StaffDevelop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ranberry_sauce" TargetMode="External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week.org/by/madeline-wil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week.org/teaching-learning/how-to-shake-the-october-blues-and-rediscover-the-joy-in-teaching/2022/10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times.com/2021/12/14/learning/48-pieces-of-advice-from-educators-on-how-to-survive-this-challenging-time.html#link-5943fe1n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>
            <a:spLocks noGrp="1"/>
          </p:cNvSpPr>
          <p:nvPr>
            <p:ph type="title"/>
          </p:nvPr>
        </p:nvSpPr>
        <p:spPr>
          <a:xfrm>
            <a:off x="77638" y="205975"/>
            <a:ext cx="8867954" cy="975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200" b="1" dirty="0">
                <a:solidFill>
                  <a:srgbClr val="CC0000"/>
                </a:solidFill>
                <a:latin typeface="Palatino Linotype"/>
                <a:sym typeface="Palatino Linotype"/>
              </a:rPr>
              <a:t>Giving Thanks for our CIT Mentor Forum </a:t>
            </a:r>
            <a:br>
              <a:rPr lang="en" sz="3200" b="1" dirty="0">
                <a:solidFill>
                  <a:srgbClr val="CC0000"/>
                </a:solidFill>
                <a:latin typeface="Palatino Linotype"/>
                <a:sym typeface="Palatino Linotype"/>
              </a:rPr>
            </a:br>
            <a:r>
              <a:rPr lang="en" sz="2400" b="1" dirty="0">
                <a:solidFill>
                  <a:srgbClr val="CC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November 20, 2023</a:t>
            </a:r>
            <a:endParaRPr sz="1800" b="1" i="1" dirty="0">
              <a:solidFill>
                <a:srgbClr val="0000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60" name="Google Shape;360;p50"/>
          <p:cNvSpPr txBox="1"/>
          <p:nvPr/>
        </p:nvSpPr>
        <p:spPr>
          <a:xfrm>
            <a:off x="4192438" y="1181575"/>
            <a:ext cx="4609062" cy="2676058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99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Your Intern will be grateful to know . . . </a:t>
            </a:r>
            <a:br>
              <a:rPr lang="en" sz="2400" b="1" dirty="0">
                <a:solidFill>
                  <a:srgbClr val="99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You’ve had a very tough day in your classroom or with students. In one sentence (not a run-on), what do you say to yourself and/or do to get beyond it and back into a positive frame of mind for the next day?</a:t>
            </a:r>
            <a:endParaRPr lang="en-US"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99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Type your one sentence into the Chat.</a:t>
            </a:r>
            <a:endParaRPr lang="en-US" sz="20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3" name="Google Shape;363;p50"/>
          <p:cNvSpPr txBox="1"/>
          <p:nvPr/>
        </p:nvSpPr>
        <p:spPr>
          <a:xfrm>
            <a:off x="1898800" y="3943893"/>
            <a:ext cx="6902700" cy="691575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 issues during this Microsoft Teams meeting? </a:t>
            </a:r>
            <a:br>
              <a:rPr lang="en" sz="1800" b="1" dirty="0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 b="1" dirty="0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email </a:t>
            </a:r>
            <a:r>
              <a:rPr lang="en" sz="1800" b="1" u="sng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Anna.Leone-Tobar@rcsdk12.org</a:t>
            </a:r>
            <a:r>
              <a:rPr lang="en" sz="1800" b="1" dirty="0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.</a:t>
            </a:r>
            <a:endParaRPr sz="1800" b="1" dirty="0">
              <a:solidFill>
                <a:srgbClr val="BF9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1137BF-7721-DDFE-2D9E-E5406B0BF6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07"/>
          <a:stretch/>
        </p:blipFill>
        <p:spPr>
          <a:xfrm>
            <a:off x="362490" y="1181575"/>
            <a:ext cx="3685856" cy="2349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E7B47C-F085-4195-03C0-B7F1B4246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38" y="3377579"/>
            <a:ext cx="2676899" cy="2953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6B27-CAD2-CF80-BB69-DC994525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the Most out of Our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79530-9CC4-ACCA-AAB9-891F5D771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960" y="934678"/>
            <a:ext cx="8447139" cy="3659971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sz="2400" b="1" dirty="0"/>
              <a:t>“What might help you get the most out of our Mentor Forums?”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“More time in breakout rooms. </a:t>
            </a:r>
            <a:br>
              <a:rPr lang="en-US" sz="2000" dirty="0"/>
            </a:br>
            <a:r>
              <a:rPr lang="en-US" sz="2000" dirty="0"/>
              <a:t>Needed more time to share and ask and answer questions.”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“More breakout room time.”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“More time to problem solve struggles we may be experiencing with our interns”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“More time to talk to other mentors”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“Less time in break out rooms. It's painful.”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“Breakout rooms are good but the time frame seems too long.”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“When we were in breakout rooms with 2 other mentors, it was too long. We were struggling to find things to talk about after following the given prompts.”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“Groups were very quiet and non-responsive”</a:t>
            </a:r>
          </a:p>
          <a:p>
            <a:pPr marL="114300" indent="0">
              <a:buNone/>
            </a:pPr>
            <a:endParaRPr lang="en-US" sz="2000" b="1" dirty="0"/>
          </a:p>
        </p:txBody>
      </p:sp>
      <p:pic>
        <p:nvPicPr>
          <p:cNvPr id="2050" name="Picture 2" descr="Waiting for Microsoft Teams Breakout Rooms? - UC Today">
            <a:extLst>
              <a:ext uri="{FF2B5EF4-FFF2-40B4-BE49-F238E27FC236}">
                <a16:creationId xmlns:a16="http://schemas.microsoft.com/office/drawing/2014/main" id="{EE087EA3-62F7-956C-0C33-65E0EA278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03" y="1398997"/>
            <a:ext cx="1572322" cy="78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9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6B27-CAD2-CF80-BB69-DC994525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the Most out of Our Discussion</a:t>
            </a:r>
          </a:p>
        </p:txBody>
      </p:sp>
      <p:pic>
        <p:nvPicPr>
          <p:cNvPr id="2050" name="Picture 2" descr="Waiting for Microsoft Teams Breakout Rooms? - UC Today">
            <a:extLst>
              <a:ext uri="{FF2B5EF4-FFF2-40B4-BE49-F238E27FC236}">
                <a16:creationId xmlns:a16="http://schemas.microsoft.com/office/drawing/2014/main" id="{EE087EA3-62F7-956C-0C33-65E0EA278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55" y="3569637"/>
            <a:ext cx="2050026" cy="10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1374A-7BEB-9AAE-BEC4-B307E355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061960" cy="33945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“In the breakout rooms when we were sharing advice:  Could we add a norm that we shouldn’t critique the value of that person's advice. I shared . . . [and another mentor] . . . criticized my advice and said it wasn't that important. LOL. I have thick skin, but it certainly doesn't make me</a:t>
            </a:r>
            <a:br>
              <a:rPr lang="en-US" dirty="0"/>
            </a:br>
            <a:r>
              <a:rPr lang="en-US" dirty="0"/>
              <a:t> want to share out anymore. </a:t>
            </a:r>
            <a:br>
              <a:rPr lang="en-US" dirty="0"/>
            </a:br>
            <a:r>
              <a:rPr lang="en-US" dirty="0"/>
              <a:t>I was a bit dejected that night.”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67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76525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What helps create a Safe, Productive, Effective </a:t>
            </a:r>
            <a:br>
              <a:rPr lang="en" sz="2800" dirty="0"/>
            </a:br>
            <a:r>
              <a:rPr lang="en" sz="2800" dirty="0"/>
              <a:t>Breakout Room Conversation</a:t>
            </a:r>
            <a:endParaRPr sz="2800" dirty="0"/>
          </a:p>
        </p:txBody>
      </p:sp>
      <p:sp>
        <p:nvSpPr>
          <p:cNvPr id="351" name="Google Shape;351;p46"/>
          <p:cNvSpPr txBox="1">
            <a:spLocks noGrp="1"/>
          </p:cNvSpPr>
          <p:nvPr>
            <p:ph type="body" idx="1"/>
          </p:nvPr>
        </p:nvSpPr>
        <p:spPr>
          <a:xfrm>
            <a:off x="383652" y="971235"/>
            <a:ext cx="8022929" cy="379299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215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Century Gothic"/>
              <a:buChar char="•"/>
            </a:pPr>
            <a:r>
              <a:rPr lang="en" sz="2000" b="1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Ground rules and expectations</a:t>
            </a:r>
          </a:p>
          <a:p>
            <a:pPr marL="342900" marR="0" lvl="0" indent="-215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Century Gothic"/>
              <a:buChar char="•"/>
            </a:pPr>
            <a:r>
              <a:rPr lang="en" sz="2000" b="1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Maintain focus on the task at hand</a:t>
            </a:r>
          </a:p>
          <a:p>
            <a:pPr marL="342900" marR="0" lvl="0" indent="-215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Century Gothic"/>
              <a:buChar char="•"/>
            </a:pPr>
            <a:r>
              <a:rPr lang="en" sz="2000" b="1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Approach as a postive opportunity to address real challenges: if not yours, someone else’s.</a:t>
            </a:r>
          </a:p>
          <a:p>
            <a:pPr marL="342900" marR="0" lvl="0" indent="-215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Century Gothic"/>
              <a:buChar char="•"/>
            </a:pPr>
            <a:r>
              <a:rPr lang="en" sz="2000" b="1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“I-statements” and avoiding assumptions. </a:t>
            </a:r>
          </a:p>
          <a:p>
            <a:pPr marL="342900" marR="0" lvl="0" indent="-215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Century Gothic"/>
              <a:buChar char="•"/>
            </a:pPr>
            <a:r>
              <a:rPr lang="en" sz="2000" b="1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Attending fully, listening actively, pausing. </a:t>
            </a:r>
          </a:p>
          <a:p>
            <a:pPr marL="342900" marR="0" lvl="0" indent="-215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Century Gothic"/>
              <a:buChar char="•"/>
            </a:pPr>
            <a:r>
              <a:rPr lang="en" sz="2000" b="1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Reflect on your own tendencies in small group discussion.</a:t>
            </a:r>
            <a:endParaRPr lang="en" sz="1600" b="1" dirty="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3" name="Google Shape;353;p46" descr="sit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6794" y="971235"/>
            <a:ext cx="1146146" cy="1040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B6E3-A83E-E47D-DA48-103934D2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your Learning-Focused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588C-08BB-4D0D-126E-81CCFA595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4006" y="2314023"/>
            <a:ext cx="4424410" cy="2242950"/>
          </a:xfrm>
        </p:spPr>
        <p:txBody>
          <a:bodyPr>
            <a:normAutofit fontScale="92500" lnSpcReduction="20000"/>
          </a:bodyPr>
          <a:lstStyle/>
          <a:p>
            <a:pPr indent="-457200">
              <a:lnSpc>
                <a:spcPct val="115000"/>
              </a:lnSpc>
              <a:spcBef>
                <a:spcPts val="600"/>
              </a:spcBef>
              <a:buSzPts val="2400"/>
            </a:pPr>
            <a:r>
              <a:rPr lang="en-US" sz="3200" b="1" i="1" dirty="0"/>
              <a:t>Attending Fully</a:t>
            </a:r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2400"/>
            </a:pPr>
            <a:r>
              <a:rPr lang="en-US" sz="3200" b="1" i="1" dirty="0"/>
              <a:t>Pausing</a:t>
            </a:r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2400"/>
            </a:pPr>
            <a:r>
              <a:rPr lang="en-US" sz="3200" b="1" i="1" dirty="0"/>
              <a:t>Paraphrasing</a:t>
            </a:r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2400"/>
            </a:pPr>
            <a:r>
              <a:rPr lang="en-US" sz="3200" b="1" i="1" dirty="0"/>
              <a:t>Invitational Inquiries</a:t>
            </a:r>
            <a:endParaRPr lang="en-US" sz="3200" b="1" dirty="0"/>
          </a:p>
        </p:txBody>
      </p:sp>
      <p:pic>
        <p:nvPicPr>
          <p:cNvPr id="4" name="Google Shape;517;g1530d649723_0_4799">
            <a:extLst>
              <a:ext uri="{FF2B5EF4-FFF2-40B4-BE49-F238E27FC236}">
                <a16:creationId xmlns:a16="http://schemas.microsoft.com/office/drawing/2014/main" id="{A8F3EEF5-45FB-9EA8-8927-E4C614265D7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t="20978" b="18090"/>
          <a:stretch/>
        </p:blipFill>
        <p:spPr>
          <a:xfrm>
            <a:off x="404828" y="1063378"/>
            <a:ext cx="2991383" cy="122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50;p37">
            <a:extLst>
              <a:ext uri="{FF2B5EF4-FFF2-40B4-BE49-F238E27FC236}">
                <a16:creationId xmlns:a16="http://schemas.microsoft.com/office/drawing/2014/main" id="{E69D6C2C-3A74-A54F-0817-2D73D08A970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452" y="1151036"/>
            <a:ext cx="1103083" cy="15223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F9E8B2-270B-515A-DB10-C7E5E1710085}"/>
              </a:ext>
            </a:extLst>
          </p:cNvPr>
          <p:cNvSpPr txBox="1"/>
          <p:nvPr/>
        </p:nvSpPr>
        <p:spPr>
          <a:xfrm>
            <a:off x="7408452" y="2673359"/>
            <a:ext cx="1271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59, 68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29F0F7-6BBD-BF02-95F2-330C5064B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961" y="1151036"/>
            <a:ext cx="2256837" cy="266351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438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76525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Breakout Room Problem Solving</a:t>
            </a:r>
            <a:endParaRPr dirty="0"/>
          </a:p>
        </p:txBody>
      </p:sp>
      <p:sp>
        <p:nvSpPr>
          <p:cNvPr id="351" name="Google Shape;351;p46"/>
          <p:cNvSpPr txBox="1">
            <a:spLocks noGrp="1"/>
          </p:cNvSpPr>
          <p:nvPr>
            <p:ph type="body" idx="1"/>
          </p:nvPr>
        </p:nvSpPr>
        <p:spPr>
          <a:xfrm>
            <a:off x="383652" y="971235"/>
            <a:ext cx="8022929" cy="379299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. . . </a:t>
            </a:r>
            <a:endParaRPr sz="1700" dirty="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15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Century Gothic"/>
              <a:buChar char="•"/>
            </a:pPr>
            <a:r>
              <a:rPr lang="en" sz="1800" b="1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Take one minute to make brief introductions.</a:t>
            </a:r>
          </a:p>
          <a:p>
            <a:pPr marL="342900" marR="0" lvl="0" indent="-215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Century Gothic"/>
              <a:buChar char="•"/>
            </a:pPr>
            <a:r>
              <a:rPr lang="en" sz="1800" b="1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Poll each Mentor in the Breakout room about a </a:t>
            </a:r>
            <a:br>
              <a:rPr lang="en" sz="1800" b="1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 b="1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topic/challenge they most want to address (from the list or one that is relevant to Mentoring and to the Mentors in that Breakout Room). </a:t>
            </a:r>
            <a:endParaRPr sz="1800" b="1" dirty="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15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Century Gothic"/>
              <a:buChar char="•"/>
            </a:pPr>
            <a:r>
              <a:rPr lang="en" sz="1800" b="1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sure to give everyone an opportunity to speak and to listen.</a:t>
            </a:r>
            <a:endParaRPr sz="1800" b="1" dirty="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15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Century Gothic"/>
              <a:buChar char="•"/>
            </a:pPr>
            <a:r>
              <a:rPr lang="en" sz="1800" b="1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Only share what you feel comfortable sharing, you always have the option to pass. </a:t>
            </a:r>
            <a:endParaRPr sz="1800" b="1" dirty="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15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Century Gothic"/>
              <a:buChar char="•"/>
            </a:pPr>
            <a:r>
              <a:rPr lang="en" sz="1800" b="1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respect the privacy of the others in your Breakout Room.</a:t>
            </a:r>
            <a:endParaRPr sz="1800" b="1" dirty="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15900" algn="l" rtl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>
                <a:schemeClr val="hlink"/>
              </a:buClr>
              <a:buSzPts val="1600"/>
              <a:buFont typeface="Century Gothic"/>
              <a:buChar char="•"/>
            </a:pPr>
            <a:r>
              <a:rPr lang="en" sz="1800" b="1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are welcome to leave the Breakout Room to return to the main room at any time.</a:t>
            </a:r>
            <a:endParaRPr sz="3200" b="1" dirty="0"/>
          </a:p>
        </p:txBody>
      </p:sp>
      <p:pic>
        <p:nvPicPr>
          <p:cNvPr id="353" name="Google Shape;353;p46" descr="sit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8572" y="873192"/>
            <a:ext cx="1102162" cy="1031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3738" y="890119"/>
            <a:ext cx="1009839" cy="997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5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277B-AE27-DCD5-2056-13540047B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37" y="274364"/>
            <a:ext cx="4723931" cy="62399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Breakout Room 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6D164-CAA3-E87E-12FB-3B538C72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737" y="898357"/>
            <a:ext cx="8406063" cy="3858483"/>
          </a:xfrm>
        </p:spPr>
        <p:txBody>
          <a:bodyPr wrap="square">
            <a:normAutofit lnSpcReduction="10000"/>
          </a:bodyPr>
          <a:lstStyle/>
          <a:p>
            <a:pPr>
              <a:spcAft>
                <a:spcPts val="300"/>
              </a:spcAft>
            </a:pPr>
            <a:r>
              <a:rPr lang="en-US" sz="1600" dirty="0"/>
              <a:t>My Own Mentor Confidence &amp; Morale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How to Find Enough Time to Meet for Observations &amp; Debriefing – Difficulty with Scheduling/Teaching at Same Time as Intern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Questioning to Deepen Thinking &amp; Independence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Getting Intern to Respond &amp; Be Respectful of My Time (“Is My Mentee Ghosting Me?”)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Supporting with Classroom  Management when not in the same building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Intern is experienced &amp; doing great. What to work on?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Co-teaching, working with other adults.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How to get Intern to overcome ‘fixed beliefs’ about students in order to build relationships.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Conversation strategies for Intern resistant to try things to improve and/or accepts chaotic conditions.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How to address physical fights that are beyond the Intern’s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B9C38-7D2C-8B9D-8BD7-95F087610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747" y="205978"/>
            <a:ext cx="2687053" cy="99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4"/>
          <p:cNvSpPr txBox="1"/>
          <p:nvPr/>
        </p:nvSpPr>
        <p:spPr>
          <a:xfrm>
            <a:off x="762199" y="105375"/>
            <a:ext cx="68076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351C7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Brief Discussion Debrief </a:t>
            </a:r>
            <a:endParaRPr sz="3300" b="1">
              <a:solidFill>
                <a:srgbClr val="351C7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4"/>
          <p:cNvSpPr txBox="1">
            <a:spLocks noGrp="1"/>
          </p:cNvSpPr>
          <p:nvPr>
            <p:ph type="body" idx="1"/>
          </p:nvPr>
        </p:nvSpPr>
        <p:spPr>
          <a:xfrm>
            <a:off x="278924" y="791775"/>
            <a:ext cx="6873300" cy="137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n" sz="2600" b="1" dirty="0">
                <a:solidFill>
                  <a:srgbClr val="351C75"/>
                </a:solidFill>
              </a:rPr>
              <a:t>How was the discussion process for you?</a:t>
            </a:r>
            <a:endParaRPr sz="2600" b="1" dirty="0">
              <a:solidFill>
                <a:srgbClr val="351C75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n" sz="2600" b="1" dirty="0">
                <a:solidFill>
                  <a:srgbClr val="351C75"/>
                </a:solidFill>
              </a:rPr>
              <a:t>Did you gain some helpful ideas? </a:t>
            </a:r>
            <a:endParaRPr sz="2600" b="1" dirty="0">
              <a:solidFill>
                <a:srgbClr val="351C75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n" sz="2600" b="1" dirty="0">
                <a:solidFill>
                  <a:srgbClr val="351C75"/>
                </a:solidFill>
              </a:rPr>
              <a:t>Any themes emerge? Any surprises?</a:t>
            </a:r>
            <a:endParaRPr sz="2600" b="1" dirty="0">
              <a:solidFill>
                <a:srgbClr val="351C75"/>
              </a:solidFill>
            </a:endParaRPr>
          </a:p>
        </p:txBody>
      </p:sp>
      <p:sp>
        <p:nvSpPr>
          <p:cNvPr id="451" name="Google Shape;451;p64"/>
          <p:cNvSpPr txBox="1"/>
          <p:nvPr/>
        </p:nvSpPr>
        <p:spPr>
          <a:xfrm>
            <a:off x="653575" y="2205875"/>
            <a:ext cx="7453500" cy="1226400"/>
          </a:xfrm>
          <a:prstGeom prst="rect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“raise your hand” </a:t>
            </a:r>
            <a:br>
              <a:rPr lang="en" sz="27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7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drop your comments into the ‘Chat’.</a:t>
            </a:r>
            <a:endParaRPr sz="27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(We can share comments with the group after the Forum.)</a:t>
            </a:r>
            <a:endParaRPr sz="19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4"/>
          <p:cNvSpPr txBox="1"/>
          <p:nvPr/>
        </p:nvSpPr>
        <p:spPr>
          <a:xfrm>
            <a:off x="1092820" y="3478350"/>
            <a:ext cx="613238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You will be invited to share reactions and insights in the Survey after the session.</a:t>
            </a:r>
            <a:endParaRPr sz="1900" dirty="0"/>
          </a:p>
        </p:txBody>
      </p:sp>
      <p:pic>
        <p:nvPicPr>
          <p:cNvPr id="453" name="Google Shape;45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600" y="2247862"/>
            <a:ext cx="2873750" cy="41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2474" y="277876"/>
            <a:ext cx="1507051" cy="188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209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So when you have questions . . . 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11"/>
              <a:t>Start with the CIT Website: </a:t>
            </a:r>
            <a:r>
              <a:rPr lang="en" sz="2411" u="sng">
                <a:solidFill>
                  <a:schemeClr val="hlink"/>
                </a:solidFill>
                <a:hlinkClick r:id="rId3"/>
              </a:rPr>
              <a:t>www.rcsdk12.org/CIT</a:t>
            </a:r>
            <a:r>
              <a:rPr lang="en" sz="2411"/>
              <a:t>.</a:t>
            </a:r>
            <a:endParaRPr sz="2411"/>
          </a:p>
        </p:txBody>
      </p:sp>
      <p:pic>
        <p:nvPicPr>
          <p:cNvPr id="419" name="Google Shape;41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63375"/>
            <a:ext cx="3874879" cy="353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7"/>
          <p:cNvSpPr/>
          <p:nvPr/>
        </p:nvSpPr>
        <p:spPr>
          <a:xfrm>
            <a:off x="263600" y="3239025"/>
            <a:ext cx="1141800" cy="1482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7"/>
          <p:cNvSpPr txBox="1">
            <a:spLocks noGrp="1"/>
          </p:cNvSpPr>
          <p:nvPr>
            <p:ph type="body" idx="1"/>
          </p:nvPr>
        </p:nvSpPr>
        <p:spPr>
          <a:xfrm>
            <a:off x="4186575" y="1175950"/>
            <a:ext cx="4500300" cy="334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" sz="2200" b="1"/>
              <a:t>Tuition Reimbursement</a:t>
            </a:r>
            <a:endParaRPr sz="2200" b="1"/>
          </a:p>
          <a:p>
            <a:pPr marL="2286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" sz="2200" b="1"/>
              <a:t>APPR Evaluation</a:t>
            </a:r>
            <a:r>
              <a:rPr lang="en" sz="2200"/>
              <a:t> Process Info</a:t>
            </a:r>
            <a:endParaRPr sz="2200"/>
          </a:p>
          <a:p>
            <a:pPr marL="2286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" sz="2200" i="1"/>
              <a:t>Teacher Evaluation Guide</a:t>
            </a:r>
            <a:endParaRPr sz="2200" i="1"/>
          </a:p>
          <a:p>
            <a:pPr marL="2286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Staff Development </a:t>
            </a:r>
            <a:br>
              <a:rPr lang="en" sz="2200"/>
            </a:br>
            <a:r>
              <a:rPr lang="en" sz="2200"/>
              <a:t>(PD Recommendations)</a:t>
            </a:r>
            <a:endParaRPr sz="2200"/>
          </a:p>
          <a:p>
            <a:pPr marL="2286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" sz="2200" i="1"/>
              <a:t>Intern &amp; Prof Support Guidebook</a:t>
            </a:r>
            <a:endParaRPr sz="2200" i="1"/>
          </a:p>
          <a:p>
            <a:pPr marL="2286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Links for </a:t>
            </a:r>
            <a:r>
              <a:rPr lang="en" sz="2200" b="1"/>
              <a:t>Teacher Certification</a:t>
            </a:r>
            <a:endParaRPr sz="2200" b="1"/>
          </a:p>
          <a:p>
            <a:pPr marL="2286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Links for PD Incentive and NYS PD Requirements</a:t>
            </a:r>
            <a:endParaRPr sz="2200"/>
          </a:p>
          <a:p>
            <a:pPr marL="2286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ts val="2200"/>
              <a:buChar char="•"/>
            </a:pPr>
            <a:r>
              <a:rPr lang="en" sz="2200"/>
              <a:t>Self-care Resources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Calendars, Forms, and More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88"/>
              <a:t>@ </a:t>
            </a:r>
            <a:r>
              <a:rPr lang="en" sz="3188" u="sng">
                <a:solidFill>
                  <a:schemeClr val="hlink"/>
                </a:solidFill>
                <a:hlinkClick r:id="rId3"/>
              </a:rPr>
              <a:t>www.rcsdk12.org/CIT/Resources</a:t>
            </a:r>
            <a:r>
              <a:rPr lang="en" sz="3188"/>
              <a:t> </a:t>
            </a:r>
            <a:endParaRPr sz="3188"/>
          </a:p>
        </p:txBody>
      </p:sp>
      <p:pic>
        <p:nvPicPr>
          <p:cNvPr id="442" name="Google Shape;44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150" y="1163100"/>
            <a:ext cx="295275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9"/>
          <p:cNvSpPr/>
          <p:nvPr/>
        </p:nvSpPr>
        <p:spPr>
          <a:xfrm>
            <a:off x="379075" y="1163150"/>
            <a:ext cx="2952900" cy="600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5" name="Google Shape;445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915575"/>
            <a:ext cx="3483875" cy="25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717037-4736-A97E-09C4-79B878D51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0832" y="1163100"/>
            <a:ext cx="4814017" cy="296555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7A7E-A448-543A-E341-909BF9BC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43050"/>
          </a:xfrm>
        </p:spPr>
        <p:txBody>
          <a:bodyPr>
            <a:normAutofit fontScale="90000"/>
          </a:bodyPr>
          <a:lstStyle/>
          <a:p>
            <a:r>
              <a:rPr lang="en-US" dirty="0"/>
              <a:t>At the CIT Office . .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51E39D-E0A0-1F24-6860-01FDEF7C8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66683"/>
            <a:ext cx="1450325" cy="1722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F0664-77F9-572A-9F91-876ED1812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234" y="866684"/>
            <a:ext cx="1339188" cy="1722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BBFABB-D8C4-3D1D-2049-0D4B5CC48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31" y="824709"/>
            <a:ext cx="3482957" cy="265327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D7BB769-E063-4AE0-915E-976281815343}"/>
              </a:ext>
            </a:extLst>
          </p:cNvPr>
          <p:cNvGrpSpPr/>
          <p:nvPr/>
        </p:nvGrpSpPr>
        <p:grpSpPr>
          <a:xfrm>
            <a:off x="532279" y="2702854"/>
            <a:ext cx="1446053" cy="1841616"/>
            <a:chOff x="5556111" y="2569411"/>
            <a:chExt cx="1533231" cy="19356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139A84-8D7C-5900-D381-6A0104DF90E1}"/>
                </a:ext>
              </a:extLst>
            </p:cNvPr>
            <p:cNvSpPr/>
            <p:nvPr/>
          </p:nvSpPr>
          <p:spPr>
            <a:xfrm>
              <a:off x="5556111" y="2571750"/>
              <a:ext cx="1533231" cy="19333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4F8BF7-6540-08FD-C495-3769A82E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87436" y="2569411"/>
              <a:ext cx="1493030" cy="193567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FA59BD-6418-C0D0-B31F-343CC854E40B}"/>
              </a:ext>
            </a:extLst>
          </p:cNvPr>
          <p:cNvGrpSpPr/>
          <p:nvPr/>
        </p:nvGrpSpPr>
        <p:grpSpPr>
          <a:xfrm>
            <a:off x="2040234" y="2702854"/>
            <a:ext cx="1493030" cy="1933337"/>
            <a:chOff x="4456962" y="2445124"/>
            <a:chExt cx="1697781" cy="21265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A4D431-9153-6505-CFBC-BC941E2974AA}"/>
                </a:ext>
              </a:extLst>
            </p:cNvPr>
            <p:cNvSpPr/>
            <p:nvPr/>
          </p:nvSpPr>
          <p:spPr>
            <a:xfrm>
              <a:off x="4474346" y="2445124"/>
              <a:ext cx="1663015" cy="2103958"/>
            </a:xfrm>
            <a:prstGeom prst="rect">
              <a:avLst/>
            </a:prstGeom>
            <a:solidFill>
              <a:srgbClr val="FFFF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4CE90A-4013-C538-8CC1-90509C592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56962" y="2445124"/>
              <a:ext cx="1697781" cy="2126549"/>
            </a:xfrm>
            <a:prstGeom prst="rect">
              <a:avLst/>
            </a:prstGeom>
          </p:spPr>
        </p:pic>
      </p:grpSp>
      <p:sp>
        <p:nvSpPr>
          <p:cNvPr id="17" name="Text Box 126">
            <a:extLst>
              <a:ext uri="{FF2B5EF4-FFF2-40B4-BE49-F238E27FC236}">
                <a16:creationId xmlns:a16="http://schemas.microsoft.com/office/drawing/2014/main" id="{6FDAD946-4FC4-7A85-1076-6CF40F3E970F}"/>
              </a:ext>
            </a:extLst>
          </p:cNvPr>
          <p:cNvSpPr txBox="1"/>
          <p:nvPr/>
        </p:nvSpPr>
        <p:spPr>
          <a:xfrm>
            <a:off x="3949230" y="3477983"/>
            <a:ext cx="4039567" cy="109195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  <a:t>These forms are available in modified versions for </a:t>
            </a:r>
            <a:br>
              <a:rPr lang="en-US" sz="1600" b="1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  <a:t>Counselors, Librarians, Psychologists, Social Workers, and Speech Language Therapists.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48A99-7E18-D39E-6C13-4D740F8888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4620" y="1091809"/>
            <a:ext cx="1295782" cy="18981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5B02DC7-DA9A-E819-19A0-C1E0FCC4D2A0}"/>
              </a:ext>
            </a:extLst>
          </p:cNvPr>
          <p:cNvSpPr/>
          <p:nvPr/>
        </p:nvSpPr>
        <p:spPr>
          <a:xfrm>
            <a:off x="6194536" y="1461377"/>
            <a:ext cx="1374664" cy="846393"/>
          </a:xfrm>
          <a:prstGeom prst="wedgeEllipseCallout">
            <a:avLst>
              <a:gd name="adj1" fmla="val 63943"/>
              <a:gd name="adj2" fmla="val 436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Quattrocento Sans" panose="020B0502050000020003" pitchFamily="34" charset="0"/>
              </a:rPr>
              <a:t>Ready to help!</a:t>
            </a:r>
          </a:p>
        </p:txBody>
      </p:sp>
    </p:spTree>
    <p:extLst>
      <p:ext uri="{BB962C8B-B14F-4D97-AF65-F5344CB8AC3E}">
        <p14:creationId xmlns:p14="http://schemas.microsoft.com/office/powerpoint/2010/main" val="40047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>
            <a:spLocks noGrp="1"/>
          </p:cNvSpPr>
          <p:nvPr>
            <p:ph type="title"/>
          </p:nvPr>
        </p:nvSpPr>
        <p:spPr>
          <a:xfrm>
            <a:off x="77638" y="205975"/>
            <a:ext cx="8867954" cy="975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200" b="1" dirty="0">
                <a:solidFill>
                  <a:srgbClr val="CC0000"/>
                </a:solidFill>
                <a:latin typeface="Palatino Linotype"/>
                <a:sym typeface="Palatino Linotype"/>
              </a:rPr>
              <a:t>Giving Thanks for our CIT Mentor Forum </a:t>
            </a:r>
            <a:br>
              <a:rPr lang="en" sz="3200" b="1" dirty="0">
                <a:solidFill>
                  <a:srgbClr val="CC0000"/>
                </a:solidFill>
                <a:latin typeface="Palatino Linotype"/>
                <a:sym typeface="Palatino Linotype"/>
              </a:rPr>
            </a:br>
            <a:r>
              <a:rPr lang="en" sz="2400" b="1" dirty="0">
                <a:solidFill>
                  <a:srgbClr val="CC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November 20, 2023</a:t>
            </a:r>
            <a:endParaRPr sz="1800" b="1" i="1" dirty="0">
              <a:solidFill>
                <a:srgbClr val="0000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60" name="Google Shape;360;p50"/>
          <p:cNvSpPr txBox="1"/>
          <p:nvPr/>
        </p:nvSpPr>
        <p:spPr>
          <a:xfrm>
            <a:off x="4327070" y="1181575"/>
            <a:ext cx="4474429" cy="2676058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99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Your Intern will be grateful to know . . . </a:t>
            </a:r>
            <a:br>
              <a:rPr lang="en" sz="2400" b="1" dirty="0">
                <a:solidFill>
                  <a:srgbClr val="99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You’ve had a very tough day in your classroom or with students. In one sentence (not a run-on), what do you say to yourself and/or do to get beyond it and back into a positive frame of mind for the next day?</a:t>
            </a:r>
            <a:endParaRPr lang="en-US"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99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Type your one sentence into the Chat.</a:t>
            </a:r>
            <a:endParaRPr lang="en-US" sz="20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3" name="Google Shape;363;p50"/>
          <p:cNvSpPr txBox="1"/>
          <p:nvPr/>
        </p:nvSpPr>
        <p:spPr>
          <a:xfrm>
            <a:off x="1898800" y="3943893"/>
            <a:ext cx="6902700" cy="691575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 issues during this Microsoft Teams meeting? </a:t>
            </a:r>
            <a:br>
              <a:rPr lang="en" sz="1800" b="1" dirty="0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 b="1" dirty="0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email </a:t>
            </a:r>
            <a:r>
              <a:rPr lang="en" sz="1800" b="1" u="sng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Anna.Leone-Tobar@rcsdk12.org</a:t>
            </a:r>
            <a:r>
              <a:rPr lang="en" sz="1800" b="1" dirty="0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.</a:t>
            </a:r>
            <a:endParaRPr sz="1800" b="1" dirty="0">
              <a:solidFill>
                <a:srgbClr val="BF9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Google Shape;373;p51">
            <a:extLst>
              <a:ext uri="{FF2B5EF4-FFF2-40B4-BE49-F238E27FC236}">
                <a16:creationId xmlns:a16="http://schemas.microsoft.com/office/drawing/2014/main" id="{B906C496-39FD-420A-2AC3-C94E8155BAFB}"/>
              </a:ext>
            </a:extLst>
          </p:cNvPr>
          <p:cNvSpPr txBox="1"/>
          <p:nvPr/>
        </p:nvSpPr>
        <p:spPr>
          <a:xfrm>
            <a:off x="124969" y="898841"/>
            <a:ext cx="4202102" cy="2676058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rgbClr val="4A86E8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TODAY’S AGENDA:</a:t>
            </a:r>
            <a:endParaRPr sz="16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Char char="●"/>
            </a:pPr>
            <a:r>
              <a:rPr lang="en-US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Interns will be Grateful for Your Advice</a:t>
            </a:r>
            <a:endParaRPr sz="16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indent="-317500">
              <a:buSzPts val="1400"/>
              <a:buFont typeface="Quattrocento Sans"/>
              <a:buChar char="●"/>
            </a:pP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Supporting Each Other: Breakout Room Discussions &amp; Prolem-Solving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Char char="●"/>
            </a:pP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Frequently Asked Questions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Char char="●"/>
            </a:pPr>
            <a:r>
              <a:rPr lang="en-US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F</a:t>
            </a: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un with the CIT Dept Google Drive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Char char="●"/>
            </a:pP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How’d we do? How can we do it better? I</a:t>
            </a:r>
            <a:r>
              <a:rPr lang="en-US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sights from 2023 CIT Program Evaluation Survey with Goal-Setting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Char char="●"/>
            </a:pP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FSA Enrollment, PD, Facing the Future, &amp; How to Evaluate Administrators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Char char="●"/>
            </a:pP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Survey says . . </a:t>
            </a:r>
            <a:r>
              <a:rPr lang="en-US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. Cranberry Sauce!</a:t>
            </a:r>
            <a:endParaRPr lang="en" sz="16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Char char="●"/>
            </a:pPr>
            <a:endParaRPr lang="en" sz="16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5118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9E5E-7084-2EB5-414A-02FDC7A1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September’s Frequently Asked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57D5C-A0A9-F10C-0EB4-50339BD6B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063378"/>
            <a:ext cx="8686800" cy="3166651"/>
          </a:xfrm>
        </p:spPr>
        <p:txBody>
          <a:bodyPr>
            <a:normAutofit fontScale="85000" lnSpcReduction="20000"/>
          </a:bodyPr>
          <a:lstStyle/>
          <a:p>
            <a:pPr marL="1435100" indent="-1320800">
              <a:spcAft>
                <a:spcPts val="600"/>
              </a:spcAft>
              <a:buNone/>
            </a:pPr>
            <a:r>
              <a:rPr lang="en-US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Quattrocento Sans" panose="020B0502050000020003" pitchFamily="34" charset="0"/>
              </a:rPr>
              <a:t>FAQ #1: What happens when an Intern is Uncertified?</a:t>
            </a:r>
          </a:p>
          <a:p>
            <a:pPr marL="1435100" indent="-1320800">
              <a:spcAft>
                <a:spcPts val="600"/>
              </a:spcAft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FAQ #2: What if the “CIT Intern” already has significant teaching experience elsewhere?</a:t>
            </a:r>
          </a:p>
          <a:p>
            <a:pPr marL="1435100" indent="-132080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FAQ #3: What’s the deal with the “New Educator Orientation Requirement?”</a:t>
            </a:r>
          </a:p>
          <a:p>
            <a:pPr marL="1435100" indent="-132080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FAQ #4: What’s going to happen with this dramatic district reconfiguration?</a:t>
            </a:r>
          </a:p>
          <a:p>
            <a:pPr marL="1435100" indent="-132080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FAQ #5: Show me the Money?</a:t>
            </a:r>
          </a:p>
        </p:txBody>
      </p:sp>
    </p:spTree>
    <p:extLst>
      <p:ext uri="{BB962C8B-B14F-4D97-AF65-F5344CB8AC3E}">
        <p14:creationId xmlns:p14="http://schemas.microsoft.com/office/powerpoint/2010/main" val="1295781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3978-DD5E-166F-A209-0B8B6FAA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754"/>
            <a:ext cx="8229600" cy="857400"/>
          </a:xfrm>
        </p:spPr>
        <p:txBody>
          <a:bodyPr>
            <a:noAutofit/>
          </a:bodyPr>
          <a:lstStyle/>
          <a:p>
            <a:r>
              <a:rPr lang="en-US" sz="2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Quattrocento Sans" panose="020B0502050000020003" pitchFamily="34" charset="0"/>
              </a:rPr>
              <a:t>FAQ #6: How do I convince my Intern to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Quattrocento Sans" panose="020B0502050000020003" pitchFamily="34" charset="0"/>
              </a:rPr>
              <a:t>invest time in Planning &amp; Preparation?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63E44-6CFB-5F31-F6FC-1AC9CBE1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3099"/>
          </a:xfrm>
        </p:spPr>
        <p:txBody>
          <a:bodyPr>
            <a:normAutofit fontScale="85000" lnSpcReduction="10000"/>
          </a:bodyPr>
          <a:lstStyle/>
          <a:p>
            <a:pPr rt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Share examples, templates</a:t>
            </a:r>
          </a:p>
          <a:p>
            <a:pPr rt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“Why”: purpose of lesson components</a:t>
            </a:r>
          </a:p>
          <a:p>
            <a:pPr rt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Co-plan, model</a:t>
            </a:r>
          </a:p>
          <a:p>
            <a:pPr rt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Third Point of Danielson rubric</a:t>
            </a:r>
          </a:p>
          <a:p>
            <a:pPr marL="114300" indent="0" rt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Empha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size </a:t>
            </a:r>
          </a:p>
          <a:p>
            <a:pPr rt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… h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ow planning benefits kids</a:t>
            </a:r>
          </a:p>
          <a:p>
            <a:pPr rt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 how planning allows you to be “in the moment”</a:t>
            </a:r>
          </a:p>
          <a:p>
            <a:pPr rt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 how planning allows you to focus your attention and feel successful</a:t>
            </a:r>
          </a:p>
          <a:p>
            <a:pPr rt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… how planning allows you to ‘respond’ and not ‘react’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0341B-9EF2-59DB-702C-94ACC42F8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790" y="1233978"/>
            <a:ext cx="1498420" cy="19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3978-DD5E-166F-A209-0B8B6FAA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754"/>
            <a:ext cx="8229600" cy="857400"/>
          </a:xfrm>
        </p:spPr>
        <p:txBody>
          <a:bodyPr>
            <a:noAutofit/>
          </a:bodyPr>
          <a:lstStyle/>
          <a:p>
            <a:r>
              <a:rPr lang="en-US" sz="2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Quattrocento Sans" panose="020B0502050000020003" pitchFamily="34" charset="0"/>
              </a:rPr>
              <a:t>FAQ #7: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Quattrocento Sans" panose="020B0502050000020003" pitchFamily="34" charset="0"/>
              </a:rPr>
              <a:t>With this new </a:t>
            </a:r>
            <a:r>
              <a:rPr lang="en-US" sz="2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Quattrocento Sans" panose="020B0502050000020003" pitchFamily="34" charset="0"/>
              </a:rPr>
              <a:t>Google Drive, </a:t>
            </a:r>
            <a:br>
              <a:rPr lang="en-US" sz="2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Quattrocento Sans" panose="020B0502050000020003" pitchFamily="34" charset="0"/>
              </a:rPr>
            </a:br>
            <a:r>
              <a:rPr lang="en-US" sz="2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Quattrocento Sans" panose="020B0502050000020003" pitchFamily="34" charset="0"/>
              </a:rPr>
              <a:t>why can’t I just  . . . ?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3341C9-E390-55BD-D56F-57BE4AE67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5154"/>
            <a:ext cx="8229600" cy="21704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“Share” vs. “Copy link”</a:t>
            </a:r>
          </a:p>
          <a:p>
            <a:r>
              <a:rPr lang="en-US" dirty="0"/>
              <a:t>Organization</a:t>
            </a:r>
          </a:p>
          <a:p>
            <a:r>
              <a:rPr lang="en-US" dirty="0"/>
              <a:t>Document “Ownership”</a:t>
            </a:r>
          </a:p>
          <a:p>
            <a:r>
              <a:rPr lang="en-US" dirty="0"/>
              <a:t>Confidentiality</a:t>
            </a:r>
          </a:p>
          <a:p>
            <a:r>
              <a:rPr lang="en-US" dirty="0"/>
              <a:t>Tracking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7C469-9CC6-3680-14C8-E578E330D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190" y="1140845"/>
            <a:ext cx="2613218" cy="3330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A0DE2C-DA06-199E-34E4-33486ACBC089}"/>
              </a:ext>
            </a:extLst>
          </p:cNvPr>
          <p:cNvSpPr txBox="1"/>
          <p:nvPr/>
        </p:nvSpPr>
        <p:spPr>
          <a:xfrm>
            <a:off x="858644" y="3833434"/>
            <a:ext cx="4204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https://docs.google.com/document/d/1WSb64pg9nBhPSbDLuod8K1guPY2KFhP5uryFwZnmPgM/edit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5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3978-DD5E-166F-A209-0B8B6FAA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754"/>
            <a:ext cx="8229600" cy="857400"/>
          </a:xfrm>
        </p:spPr>
        <p:txBody>
          <a:bodyPr>
            <a:noAutofit/>
          </a:bodyPr>
          <a:lstStyle/>
          <a:p>
            <a:r>
              <a:rPr lang="en-US" sz="2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Quattrocento Sans" panose="020B0502050000020003" pitchFamily="34" charset="0"/>
              </a:rPr>
              <a:t>FAQ #8: What happens next with my reports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Quattrocento Sans" panose="020B0502050000020003" pitchFamily="34" charset="0"/>
              </a:rPr>
              <a:t>?</a:t>
            </a:r>
            <a:endParaRPr lang="en-US" sz="2800" dirty="0"/>
          </a:p>
        </p:txBody>
      </p:sp>
      <p:pic>
        <p:nvPicPr>
          <p:cNvPr id="4" name="Google Shape;996;p98">
            <a:extLst>
              <a:ext uri="{FF2B5EF4-FFF2-40B4-BE49-F238E27FC236}">
                <a16:creationId xmlns:a16="http://schemas.microsoft.com/office/drawing/2014/main" id="{A5DB2D3B-4073-7D44-5E78-E3DBBB5A1B8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59204" y="966019"/>
            <a:ext cx="3189216" cy="37175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59179-9C3C-9503-D11E-2FF24C1C8207}"/>
              </a:ext>
            </a:extLst>
          </p:cNvPr>
          <p:cNvSpPr txBox="1"/>
          <p:nvPr/>
        </p:nvSpPr>
        <p:spPr>
          <a:xfrm>
            <a:off x="519647" y="944436"/>
            <a:ext cx="45056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Wendy checks them in.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CIT Governing Panel contact reviews them and provides feedback.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They became the springboard and/or reference point for ongoing Mentor work.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9608F4-8C69-5FB3-3D23-65CA101D8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76" y="2111833"/>
            <a:ext cx="4026776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5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3978-DD5E-166F-A209-0B8B6FAA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754"/>
            <a:ext cx="8229600" cy="857400"/>
          </a:xfrm>
        </p:spPr>
        <p:txBody>
          <a:bodyPr>
            <a:noAutofit/>
          </a:bodyPr>
          <a:lstStyle/>
          <a:p>
            <a:r>
              <a:rPr lang="en-US" sz="2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Quattrocento Sans" panose="020B0502050000020003" pitchFamily="34" charset="0"/>
              </a:rPr>
              <a:t>FAQ #9: How do I approach APPR Evaluation </a:t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Quattrocento Sans" panose="020B0502050000020003" pitchFamily="34" charset="0"/>
              </a:rPr>
            </a:br>
            <a:r>
              <a:rPr lang="en-US" sz="2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Quattrocento Sans" panose="020B0502050000020003" pitchFamily="34" charset="0"/>
              </a:rPr>
              <a:t>with Interns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Quattrocento Sans" panose="020B0502050000020003" pitchFamily="34" charset="0"/>
              </a:rPr>
              <a:t>?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59179-9C3C-9503-D11E-2FF24C1C8207}"/>
              </a:ext>
            </a:extLst>
          </p:cNvPr>
          <p:cNvSpPr txBox="1"/>
          <p:nvPr/>
        </p:nvSpPr>
        <p:spPr>
          <a:xfrm>
            <a:off x="519647" y="1145154"/>
            <a:ext cx="811381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Whenever possible, ease their anxiety.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Frame suggestions as ways to help them do their best work for students (not “because your admin will be looking for . . .”).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Frame it as “Feedback” (not “Pass/Fail” or “getting dinged” for doing something wrong).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Drain some of the mystery.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Provide perspective: verbal feedback, facial expressions, body language vs. what ends up in writing.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Remind them that if something is unfair, there is a clear process by which to address it</a:t>
            </a:r>
          </a:p>
        </p:txBody>
      </p:sp>
    </p:spTree>
    <p:extLst>
      <p:ext uri="{BB962C8B-B14F-4D97-AF65-F5344CB8AC3E}">
        <p14:creationId xmlns:p14="http://schemas.microsoft.com/office/powerpoint/2010/main" val="4879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3E0-6718-7D3E-A6BD-081031CD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CIT Program Evaluation Survey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C719F-B444-A571-4B81-406768E31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7429"/>
            <a:ext cx="6411652" cy="3079896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5C13592-B072-4C59-0161-36EE292D0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34779" r="19026"/>
          <a:stretch/>
        </p:blipFill>
        <p:spPr bwMode="auto">
          <a:xfrm>
            <a:off x="4804347" y="1571963"/>
            <a:ext cx="3882453" cy="1894773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026CFE-5F18-F9F9-704E-2B45B64C6A54}"/>
              </a:ext>
            </a:extLst>
          </p:cNvPr>
          <p:cNvSpPr txBox="1"/>
          <p:nvPr/>
        </p:nvSpPr>
        <p:spPr>
          <a:xfrm>
            <a:off x="5902377" y="1248629"/>
            <a:ext cx="1555231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Compare to 2022</a:t>
            </a:r>
          </a:p>
        </p:txBody>
      </p:sp>
    </p:spTree>
    <p:extLst>
      <p:ext uri="{BB962C8B-B14F-4D97-AF65-F5344CB8AC3E}">
        <p14:creationId xmlns:p14="http://schemas.microsoft.com/office/powerpoint/2010/main" val="363415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3E0-6718-7D3E-A6BD-081031CD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CIT Program Evaluation Survey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D0B33C-390C-C9F5-F6BB-7F2A0F6F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97785"/>
            <a:ext cx="4038600" cy="763561"/>
          </a:xfrm>
        </p:spPr>
        <p:txBody>
          <a:bodyPr>
            <a:normAutofit fontScale="55000" lnSpcReduction="20000"/>
          </a:bodyPr>
          <a:lstStyle/>
          <a:p>
            <a:pPr marL="50800" indent="0">
              <a:buNone/>
            </a:pPr>
            <a:r>
              <a:rPr lang="en-US" dirty="0"/>
              <a:t>Over the course of the school year, my mentor </a:t>
            </a:r>
            <a:r>
              <a:rPr lang="en-US" b="1" dirty="0">
                <a:solidFill>
                  <a:srgbClr val="FF0000"/>
                </a:solidFill>
              </a:rPr>
              <a:t>visited me to observe my work </a:t>
            </a:r>
            <a:r>
              <a:rPr lang="en-US" dirty="0"/>
              <a:t>(via Zoom or in person) approximately: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572DE5-513D-1BC4-8649-998E5E2926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48797" y="1761346"/>
            <a:ext cx="2157332" cy="404719"/>
          </a:xfrm>
        </p:spPr>
        <p:txBody>
          <a:bodyPr>
            <a:normAutofit fontScale="62500" lnSpcReduction="20000"/>
          </a:bodyPr>
          <a:lstStyle/>
          <a:p>
            <a:pPr marL="50800" indent="0">
              <a:buNone/>
            </a:pPr>
            <a:r>
              <a:rPr lang="en-US" dirty="0"/>
              <a:t>Compare to 2022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849D2D-98D6-4B98-E979-85E80D302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1365"/>
            <a:ext cx="4314275" cy="249586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331BEFB-FE0A-6CC9-191D-89F8E5EEB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18" y="2186051"/>
            <a:ext cx="3413690" cy="212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CEDB7BA-D321-BFF1-41EE-F4BEB46366FB}"/>
              </a:ext>
            </a:extLst>
          </p:cNvPr>
          <p:cNvSpPr txBox="1"/>
          <p:nvPr/>
        </p:nvSpPr>
        <p:spPr>
          <a:xfrm>
            <a:off x="5020618" y="1004356"/>
            <a:ext cx="3112800" cy="58477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Quattrocento Sans" panose="020B0502050000020003" pitchFamily="34" charset="0"/>
              </a:rPr>
              <a:t>OBSERVATIONS</a:t>
            </a:r>
            <a:endParaRPr lang="en-US" b="1" dirty="0">
              <a:solidFill>
                <a:schemeClr val="accent4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5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3E0-6718-7D3E-A6BD-081031CD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CIT Program Evaluation Survey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572DE5-513D-1BC4-8649-998E5E2926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3400" y="1019734"/>
            <a:ext cx="4038600" cy="958434"/>
          </a:xfrm>
        </p:spPr>
        <p:txBody>
          <a:bodyPr>
            <a:normAutofit fontScale="55000" lnSpcReduction="20000"/>
          </a:bodyPr>
          <a:lstStyle/>
          <a:p>
            <a:pPr marL="50800" indent="0">
              <a:buNone/>
            </a:pPr>
            <a:r>
              <a:rPr lang="en-US" dirty="0"/>
              <a:t>My mentor </a:t>
            </a:r>
            <a:r>
              <a:rPr lang="en-US" b="1" dirty="0">
                <a:solidFill>
                  <a:srgbClr val="FF0000"/>
                </a:solidFill>
              </a:rPr>
              <a:t>was in contact with me </a:t>
            </a:r>
            <a:r>
              <a:rPr lang="en-US" dirty="0"/>
              <a:t>approximately (include classroom/office visits, Zoom visits, phone calls, emails, texts, meetings outside of classroom)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AD873C-A09E-9E99-BDAA-5C7D0D2BE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10" y="1890102"/>
            <a:ext cx="4306589" cy="22185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63A8A-8BCE-B636-56A5-CA79AC4A8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6538" y="1965720"/>
            <a:ext cx="2920000" cy="418383"/>
          </a:xfrm>
        </p:spPr>
        <p:txBody>
          <a:bodyPr>
            <a:normAutofit fontScale="70000" lnSpcReduction="20000"/>
          </a:bodyPr>
          <a:lstStyle/>
          <a:p>
            <a:pPr marL="50800" indent="0">
              <a:buNone/>
            </a:pPr>
            <a:r>
              <a:rPr lang="en-US" dirty="0"/>
              <a:t>Compare to 2022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5F94B8-F9D0-FED5-7C18-6FEF0EC1D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3" r="14295"/>
          <a:stretch/>
        </p:blipFill>
        <p:spPr bwMode="auto">
          <a:xfrm>
            <a:off x="4700873" y="2445981"/>
            <a:ext cx="4177717" cy="17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8251F-01A6-6DFD-7756-6A7569713573}"/>
              </a:ext>
            </a:extLst>
          </p:cNvPr>
          <p:cNvSpPr txBox="1"/>
          <p:nvPr/>
        </p:nvSpPr>
        <p:spPr>
          <a:xfrm>
            <a:off x="5020618" y="1004356"/>
            <a:ext cx="2301839" cy="58477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Quattrocento Sans" panose="020B0502050000020003" pitchFamily="34" charset="0"/>
              </a:rPr>
              <a:t>CONTACT</a:t>
            </a:r>
            <a:endParaRPr lang="en-US" b="1" dirty="0">
              <a:solidFill>
                <a:schemeClr val="accent4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3E0-6718-7D3E-A6BD-081031CD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CIT Program Evaluation Survey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D0B33C-390C-C9F5-F6BB-7F2A0F6F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973" y="951873"/>
            <a:ext cx="4038600" cy="763561"/>
          </a:xfrm>
        </p:spPr>
        <p:txBody>
          <a:bodyPr>
            <a:normAutofit fontScale="85000" lnSpcReduction="20000"/>
          </a:bodyPr>
          <a:lstStyle/>
          <a:p>
            <a:pPr marL="50800" indent="0">
              <a:buNone/>
            </a:pPr>
            <a:r>
              <a:rPr lang="en-US" dirty="0"/>
              <a:t>The frequency of contact with my mentor was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C42A00-C35B-86B1-4FC3-95014CBC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99" y="1715591"/>
            <a:ext cx="3769194" cy="19869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3D4216-3D7A-6A29-68E7-D0A1847D455A}"/>
              </a:ext>
            </a:extLst>
          </p:cNvPr>
          <p:cNvSpPr txBox="1"/>
          <p:nvPr/>
        </p:nvSpPr>
        <p:spPr>
          <a:xfrm>
            <a:off x="4245454" y="1027794"/>
            <a:ext cx="4228165" cy="52322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Quattrocento Sans" panose="020B0502050000020003" pitchFamily="34" charset="0"/>
              </a:rPr>
              <a:t>FREQUENCY of CONTACT</a:t>
            </a:r>
            <a:endParaRPr lang="en-US" sz="1200" b="1" dirty="0">
              <a:solidFill>
                <a:schemeClr val="accent4"/>
              </a:solidFill>
              <a:latin typeface="Quattrocento Sans" panose="020B0502050000020003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7991210-AC5C-7999-6DCD-A410CDF504B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99022" y="1885194"/>
            <a:ext cx="3387777" cy="393311"/>
          </a:xfrm>
        </p:spPr>
        <p:txBody>
          <a:bodyPr>
            <a:normAutofit fontScale="62500" lnSpcReduction="20000"/>
          </a:bodyPr>
          <a:lstStyle/>
          <a:p>
            <a:pPr marL="50800" indent="0">
              <a:buNone/>
            </a:pPr>
            <a:r>
              <a:rPr lang="en-US" dirty="0"/>
              <a:t>Compare to 2022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4DD021-36DE-B14B-B728-B6CCD4973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1" r="13167"/>
          <a:stretch/>
        </p:blipFill>
        <p:spPr bwMode="auto">
          <a:xfrm>
            <a:off x="4975056" y="2278505"/>
            <a:ext cx="3498563" cy="215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3E0-6718-7D3E-A6BD-081031CD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CIT Program Evaluation Survey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572DE5-513D-1BC4-8649-998E5E2926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77552" y="1027794"/>
            <a:ext cx="4038600" cy="958434"/>
          </a:xfrm>
        </p:spPr>
        <p:txBody>
          <a:bodyPr>
            <a:normAutofit fontScale="62500" lnSpcReduction="20000"/>
          </a:bodyPr>
          <a:lstStyle/>
          <a:p>
            <a:pPr marL="50800" indent="0">
              <a:buNone/>
            </a:pPr>
            <a:r>
              <a:rPr lang="en-US" dirty="0"/>
              <a:t>Which of the following best describes your relationship with your assigned Lead Teacher-Mentor?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399B41-B4D6-86DB-467B-D9BFBAC43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50" y="1885194"/>
            <a:ext cx="3897204" cy="2308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F090A-91D4-951A-53D6-E5DA140C39D2}"/>
              </a:ext>
            </a:extLst>
          </p:cNvPr>
          <p:cNvSpPr txBox="1"/>
          <p:nvPr/>
        </p:nvSpPr>
        <p:spPr>
          <a:xfrm>
            <a:off x="4316152" y="1049811"/>
            <a:ext cx="4479597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Quattrocento Sans" panose="020B0502050000020003" pitchFamily="34" charset="0"/>
              </a:rPr>
              <a:t>RELATIONSHIP with MENTOR</a:t>
            </a:r>
            <a:endParaRPr lang="en-US" sz="1100" b="1" dirty="0">
              <a:solidFill>
                <a:schemeClr val="accent4"/>
              </a:solidFill>
              <a:latin typeface="Quattrocento Sans" panose="020B0502050000020003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EB02F-1E56-9995-0FBF-B77747F88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6557" y="1850749"/>
            <a:ext cx="2278505" cy="433778"/>
          </a:xfrm>
        </p:spPr>
        <p:txBody>
          <a:bodyPr>
            <a:normAutofit fontScale="70000" lnSpcReduction="20000"/>
          </a:bodyPr>
          <a:lstStyle/>
          <a:p>
            <a:pPr marL="50800" indent="0">
              <a:buNone/>
            </a:pPr>
            <a:r>
              <a:rPr lang="en-US" dirty="0"/>
              <a:t>Compare to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6A971-1E76-99D0-CBD6-21F075848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622" y="2211478"/>
            <a:ext cx="3686819" cy="208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217850" y="205975"/>
            <a:ext cx="8705400" cy="66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40" b="1">
                <a:solidFill>
                  <a:srgbClr val="980000"/>
                </a:solidFill>
              </a:rPr>
              <a:t>‘Tis the Season for Thanksgiving &amp; Disillusionment</a:t>
            </a:r>
            <a:endParaRPr sz="2940" b="1">
              <a:solidFill>
                <a:srgbClr val="980000"/>
              </a:solidFill>
            </a:endParaRPr>
          </a:p>
        </p:txBody>
      </p:sp>
      <p:sp>
        <p:nvSpPr>
          <p:cNvPr id="227" name="Google Shape;227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3451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25" y="1108025"/>
            <a:ext cx="4304099" cy="2941649"/>
          </a:xfrm>
          <a:prstGeom prst="rect">
            <a:avLst/>
          </a:prstGeom>
          <a:noFill/>
          <a:ln w="381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9" name="Google Shape;229;p35"/>
          <p:cNvSpPr/>
          <p:nvPr/>
        </p:nvSpPr>
        <p:spPr>
          <a:xfrm>
            <a:off x="1465950" y="3180400"/>
            <a:ext cx="1124400" cy="395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425" y="875875"/>
            <a:ext cx="3551501" cy="376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35"/>
          <p:cNvCxnSpPr/>
          <p:nvPr/>
        </p:nvCxnSpPr>
        <p:spPr>
          <a:xfrm rot="-5400000">
            <a:off x="2577600" y="3269475"/>
            <a:ext cx="281700" cy="2559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35"/>
          <p:cNvCxnSpPr/>
          <p:nvPr/>
        </p:nvCxnSpPr>
        <p:spPr>
          <a:xfrm rot="10800000" flipH="1">
            <a:off x="2846400" y="3065475"/>
            <a:ext cx="155100" cy="1911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3" name="Google Shape;233;p35"/>
          <p:cNvSpPr/>
          <p:nvPr/>
        </p:nvSpPr>
        <p:spPr>
          <a:xfrm>
            <a:off x="2644800" y="2707300"/>
            <a:ext cx="868800" cy="358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3E0-6718-7D3E-A6BD-081031CD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CIT Program Evaluation Survey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D0B33C-390C-C9F5-F6BB-7F2A0F6F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774" y="951873"/>
            <a:ext cx="4303424" cy="857400"/>
          </a:xfrm>
        </p:spPr>
        <p:txBody>
          <a:bodyPr>
            <a:normAutofit fontScale="62500" lnSpcReduction="20000"/>
          </a:bodyPr>
          <a:lstStyle/>
          <a:p>
            <a:pPr marL="50800" indent="0" algn="l">
              <a:buNone/>
            </a:pPr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Which of the following best describes your interactions with your assigned Lead Teacher-Mentor?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F419B-6527-7EE5-3025-764386261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99" y="1800518"/>
            <a:ext cx="3801005" cy="23911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C79DAB-6D3D-F26C-AE55-221CD99A2B74}"/>
              </a:ext>
            </a:extLst>
          </p:cNvPr>
          <p:cNvSpPr txBox="1"/>
          <p:nvPr/>
        </p:nvSpPr>
        <p:spPr>
          <a:xfrm>
            <a:off x="4648198" y="952373"/>
            <a:ext cx="4259100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Quattrocento Sans" panose="020B0502050000020003" pitchFamily="34" charset="0"/>
              </a:rPr>
              <a:t>INTERACTIONS with MENTOR</a:t>
            </a:r>
            <a:endParaRPr lang="en-US" sz="1100" b="1" dirty="0">
              <a:solidFill>
                <a:schemeClr val="accent4"/>
              </a:solidFill>
              <a:latin typeface="Quattrocento Sans" panose="020B05020500000200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AC767A-85F3-4973-41F9-ED27C3A85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67" y="2571750"/>
            <a:ext cx="3543832" cy="2040159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C9C09B-7C7B-B2ED-81F3-B9A74589B65A}"/>
              </a:ext>
            </a:extLst>
          </p:cNvPr>
          <p:cNvSpPr txBox="1">
            <a:spLocks/>
          </p:cNvSpPr>
          <p:nvPr/>
        </p:nvSpPr>
        <p:spPr>
          <a:xfrm>
            <a:off x="5625730" y="2137972"/>
            <a:ext cx="2278505" cy="433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Font typeface="Arial"/>
              <a:buNone/>
            </a:pPr>
            <a:r>
              <a:rPr lang="en-US" dirty="0"/>
              <a:t>Compare to 2022</a:t>
            </a:r>
          </a:p>
        </p:txBody>
      </p:sp>
    </p:spTree>
    <p:extLst>
      <p:ext uri="{BB962C8B-B14F-4D97-AF65-F5344CB8AC3E}">
        <p14:creationId xmlns:p14="http://schemas.microsoft.com/office/powerpoint/2010/main" val="7088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3E0-6718-7D3E-A6BD-081031CD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CIT Program Evaluation Survey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572DE5-513D-1BC4-8649-998E5E2926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5513" y="956865"/>
            <a:ext cx="4038600" cy="704540"/>
          </a:xfrm>
        </p:spPr>
        <p:txBody>
          <a:bodyPr>
            <a:normAutofit fontScale="70000" lnSpcReduction="20000"/>
          </a:bodyPr>
          <a:lstStyle/>
          <a:p>
            <a:pPr marL="50800" indent="0">
              <a:buNone/>
            </a:pPr>
            <a:r>
              <a:rPr lang="en-US" dirty="0"/>
              <a:t>Which of the following describes your use of written feedback?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E9C87A-CE6A-8690-66FE-46CD3E81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41217"/>
            <a:ext cx="4168583" cy="2545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4D2BB8-6192-F8B0-E70A-F465B725FFD6}"/>
              </a:ext>
            </a:extLst>
          </p:cNvPr>
          <p:cNvSpPr txBox="1"/>
          <p:nvPr/>
        </p:nvSpPr>
        <p:spPr>
          <a:xfrm>
            <a:off x="5247636" y="1121465"/>
            <a:ext cx="3049206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Quattrocento Sans" panose="020B0502050000020003" pitchFamily="34" charset="0"/>
              </a:rPr>
              <a:t>WRITTEN FEEDBACK</a:t>
            </a:r>
            <a:endParaRPr lang="en-US" sz="1100" b="1" dirty="0">
              <a:solidFill>
                <a:schemeClr val="accent4"/>
              </a:solidFill>
              <a:latin typeface="Quattrocento Sans" panose="020B05020500000200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3CD780-F0DF-C5BD-C5A2-A7E590A28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491" y="2717187"/>
            <a:ext cx="3681309" cy="1956978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832E0C6-7A9E-DB79-2D2F-42F8BB908A65}"/>
              </a:ext>
            </a:extLst>
          </p:cNvPr>
          <p:cNvSpPr txBox="1">
            <a:spLocks/>
          </p:cNvSpPr>
          <p:nvPr/>
        </p:nvSpPr>
        <p:spPr>
          <a:xfrm>
            <a:off x="5632987" y="2286130"/>
            <a:ext cx="2278505" cy="433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Font typeface="Arial"/>
              <a:buNone/>
            </a:pPr>
            <a:r>
              <a:rPr lang="en-US" dirty="0"/>
              <a:t>Compare to 2022</a:t>
            </a:r>
          </a:p>
        </p:txBody>
      </p:sp>
    </p:spTree>
    <p:extLst>
      <p:ext uri="{BB962C8B-B14F-4D97-AF65-F5344CB8AC3E}">
        <p14:creationId xmlns:p14="http://schemas.microsoft.com/office/powerpoint/2010/main" val="24677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3E0-6718-7D3E-A6BD-081031CD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CIT Program Evaluation Survey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D2BB8-6192-F8B0-E70A-F465B725FFD6}"/>
              </a:ext>
            </a:extLst>
          </p:cNvPr>
          <p:cNvSpPr txBox="1"/>
          <p:nvPr/>
        </p:nvSpPr>
        <p:spPr>
          <a:xfrm>
            <a:off x="733694" y="1063378"/>
            <a:ext cx="2981963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Quattrocento Sans" panose="020B0502050000020003" pitchFamily="34" charset="0"/>
              </a:rPr>
              <a:t>Did your Mentor . . . </a:t>
            </a:r>
            <a:endParaRPr lang="en-US" sz="1100" b="1" dirty="0">
              <a:solidFill>
                <a:schemeClr val="accent4"/>
              </a:solidFill>
              <a:latin typeface="Quattrocento Sans" panose="020B05020500000200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EA1411-1B1D-74C7-D250-5E32309DB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51" y="1596571"/>
            <a:ext cx="3763834" cy="2877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664829-82A5-62A7-C1DE-F84D74AF8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85" y="1531257"/>
            <a:ext cx="3029656" cy="29430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62F806-1EC0-C0CC-D94C-8F309A79B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785" y="4453259"/>
            <a:ext cx="3029656" cy="1395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5B66EE-6474-1FE4-1CC0-356184858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50691"/>
            <a:ext cx="2567871" cy="3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5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5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336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 dirty="0"/>
              <a:t>2022 CIT Program Evaluation Survey</a:t>
            </a:r>
            <a:endParaRPr sz="3200" dirty="0"/>
          </a:p>
        </p:txBody>
      </p:sp>
      <p:pic>
        <p:nvPicPr>
          <p:cNvPr id="696" name="Google Shape;69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588" y="510763"/>
            <a:ext cx="4867275" cy="42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5050" y="1009800"/>
            <a:ext cx="2105862" cy="20596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8" name="Google Shape;698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8225" y="1183500"/>
            <a:ext cx="3293175" cy="32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0" name="Google Shape;520;p68"/>
          <p:cNvGraphicFramePr/>
          <p:nvPr>
            <p:extLst>
              <p:ext uri="{D42A27DB-BD31-4B8C-83A1-F6EECF244321}">
                <p14:modId xmlns:p14="http://schemas.microsoft.com/office/powerpoint/2010/main" val="1823118585"/>
              </p:ext>
            </p:extLst>
          </p:nvPr>
        </p:nvGraphicFramePr>
        <p:xfrm>
          <a:off x="1079212" y="1063380"/>
          <a:ext cx="6963012" cy="3266707"/>
        </p:xfrm>
        <a:graphic>
          <a:graphicData uri="http://schemas.openxmlformats.org/drawingml/2006/table">
            <a:tbl>
              <a:tblPr>
                <a:noFill/>
                <a:tableStyleId>{120100C8-12F7-4CF8-A09A-90B46945A9AE}</a:tableStyleId>
              </a:tblPr>
              <a:tblGrid>
                <a:gridCol w="141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43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of comments to review</a:t>
                      </a:r>
                      <a:endParaRPr sz="11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Survey Questions</a:t>
                      </a:r>
                      <a:endParaRPr sz="12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Start here if your last name begins with . . .</a:t>
                      </a:r>
                      <a:endParaRPr sz="12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09">
                <a:tc>
                  <a:txBody>
                    <a:bodyPr/>
                    <a:lstStyle/>
                    <a:p>
                      <a:pPr marL="508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1-12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Frequency &amp; Quality of Contacts; Additional Comments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 through D</a:t>
                      </a:r>
                      <a:endParaRPr sz="12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833">
                <a:tc>
                  <a:txBody>
                    <a:bodyPr/>
                    <a:lstStyle/>
                    <a:p>
                      <a:pPr marL="5080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13-19</a:t>
                      </a:r>
                    </a:p>
                    <a:p>
                      <a:pPr marL="5080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20-24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Overall Quality of Support; How CIT Mentor Helped You Most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What Could Be Improved-CIT?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E through L</a:t>
                      </a:r>
                      <a:endParaRPr sz="12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690">
                <a:tc rowSpan="2">
                  <a:txBody>
                    <a:bodyPr/>
                    <a:lstStyle/>
                    <a:p>
                      <a:pPr marL="508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25-29</a:t>
                      </a:r>
                    </a:p>
                    <a:p>
                      <a:pPr marL="5080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30-35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What Helped you Most Besides Mentor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What Could Be Improved-District?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L through P</a:t>
                      </a:r>
                      <a:endParaRPr sz="12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690">
                <a:tc rowSpan="2">
                  <a:txBody>
                    <a:bodyPr/>
                    <a:lstStyle/>
                    <a:p>
                      <a:pPr marL="508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36-42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508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43-44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508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45-65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Considered resigning? Reasons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Did your Mentor  . . . ?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Planning; Environment; Instruction; Prof Resp; Cult Resp Practices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 through Z</a:t>
                      </a:r>
                      <a:endParaRPr sz="12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271">
                <a:tc gridSpan="3">
                  <a:txBody>
                    <a:bodyPr/>
                    <a:lstStyle/>
                    <a:p>
                      <a:pPr marL="508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What confirmed, challenged, or extended your thinking about our Mentoring work?</a:t>
                      </a:r>
                      <a:endParaRPr sz="12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508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What surprised you?  What questions were raised?  Add your comments on the following slides</a:t>
                      </a:r>
                      <a:endParaRPr sz="12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21" name="Google Shape;521;p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/>
              <a:t>Review the Comments in the CIT Program Evaluation Survey:</a:t>
            </a:r>
            <a:br>
              <a:rPr lang="en" sz="2400" dirty="0"/>
            </a:br>
            <a:r>
              <a:rPr lang="en" sz="2400" u="sng" dirty="0">
                <a:solidFill>
                  <a:schemeClr val="hlink"/>
                </a:solidFill>
                <a:hlinkClick r:id="rId3"/>
              </a:rPr>
              <a:t>2023_CIT_Intern_Program_Evaluation Survey</a:t>
            </a:r>
            <a:r>
              <a:rPr lang="en" sz="3100" dirty="0">
                <a:hlinkClick r:id="rId3"/>
              </a:rPr>
              <a:t> </a:t>
            </a:r>
            <a:endParaRPr sz="3100" dirty="0"/>
          </a:p>
        </p:txBody>
      </p:sp>
      <p:sp>
        <p:nvSpPr>
          <p:cNvPr id="522" name="Google Shape;522;p68"/>
          <p:cNvSpPr txBox="1"/>
          <p:nvPr/>
        </p:nvSpPr>
        <p:spPr>
          <a:xfrm>
            <a:off x="374754" y="4251647"/>
            <a:ext cx="839449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Find Link here and in Chat for 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CIT Program Evaluation Survey Analysis PADLET</a:t>
            </a:r>
            <a:r>
              <a:rPr lang="en" sz="1800" dirty="0">
                <a:solidFill>
                  <a:schemeClr val="dk1"/>
                </a:solidFill>
              </a:rPr>
              <a:t> </a:t>
            </a:r>
            <a:endParaRPr sz="11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4157-AC1F-B18F-F1FE-6C34A728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7"/>
            <a:ext cx="8229600" cy="133327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15 Minutes to add insights to the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Padlet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ON YOUR OWN.</a:t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400" dirty="0">
                <a:hlinkClick r:id="rId3"/>
              </a:rPr>
              <a:t>https://rcsdk12.padlet.org/1266650/cit-program-evaluation-analysis-2023-cjzf1n390ya5qx9p</a:t>
            </a:r>
            <a:r>
              <a:rPr lang="en-US" sz="1400" dirty="0"/>
              <a:t> 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46E70-353C-2285-2FC9-F29B0356F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34" y="1539255"/>
            <a:ext cx="6995532" cy="29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77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E580-3FFC-99F2-15A6-980E0BB2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10 Minutes to share insights and set goals in BREAKOUT ROOMS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839D5-D9B1-D282-2568-FCFE0CDF8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965" y="1140677"/>
            <a:ext cx="8634761" cy="33945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In your Breakout Rooms (randomly assigned)</a:t>
            </a:r>
          </a:p>
          <a:p>
            <a:pPr marL="114300" indent="0">
              <a:buNone/>
            </a:pPr>
            <a:r>
              <a:rPr lang="en-US" dirty="0"/>
              <a:t>Based on reviewing Survey Responses:</a:t>
            </a:r>
          </a:p>
          <a:p>
            <a:r>
              <a:rPr lang="en-US" sz="2400" dirty="0"/>
              <a:t>Discuss any significant Confirming, Challenging, or Extending insights that you would like to share.</a:t>
            </a:r>
          </a:p>
          <a:p>
            <a:r>
              <a:rPr lang="en-US" sz="2400" dirty="0"/>
              <a:t>Set and Share a </a:t>
            </a:r>
            <a:r>
              <a:rPr lang="en-US" sz="2400" b="1" dirty="0"/>
              <a:t>Personal Goal </a:t>
            </a:r>
            <a:r>
              <a:rPr lang="en-US" sz="2400" dirty="0"/>
              <a:t>for your Mentoring Practice.</a:t>
            </a:r>
          </a:p>
          <a:p>
            <a:r>
              <a:rPr lang="en-US" sz="2400" dirty="0"/>
              <a:t>Suggest any </a:t>
            </a:r>
            <a:r>
              <a:rPr lang="en-US" sz="2400" b="1" dirty="0"/>
              <a:t>Program Goals </a:t>
            </a:r>
            <a:r>
              <a:rPr lang="en-US" sz="2400" dirty="0"/>
              <a:t>for the CIT Program.</a:t>
            </a:r>
          </a:p>
        </p:txBody>
      </p:sp>
    </p:spTree>
    <p:extLst>
      <p:ext uri="{BB962C8B-B14F-4D97-AF65-F5344CB8AC3E}">
        <p14:creationId xmlns:p14="http://schemas.microsoft.com/office/powerpoint/2010/main" val="313902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4"/>
          <p:cNvSpPr txBox="1"/>
          <p:nvPr/>
        </p:nvSpPr>
        <p:spPr>
          <a:xfrm>
            <a:off x="762199" y="105375"/>
            <a:ext cx="68076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351C7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Brief Discussion Debrief </a:t>
            </a:r>
            <a:endParaRPr sz="3300" b="1">
              <a:solidFill>
                <a:srgbClr val="351C7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4"/>
          <p:cNvSpPr txBox="1">
            <a:spLocks noGrp="1"/>
          </p:cNvSpPr>
          <p:nvPr>
            <p:ph type="body" idx="1"/>
          </p:nvPr>
        </p:nvSpPr>
        <p:spPr>
          <a:xfrm>
            <a:off x="278924" y="791775"/>
            <a:ext cx="6873300" cy="137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n" sz="2600" b="1" dirty="0">
                <a:solidFill>
                  <a:srgbClr val="351C75"/>
                </a:solidFill>
              </a:rPr>
              <a:t>How was the discussion process for you?</a:t>
            </a:r>
            <a:endParaRPr sz="2600" b="1" dirty="0">
              <a:solidFill>
                <a:srgbClr val="351C75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n" sz="2600" b="1" dirty="0">
                <a:solidFill>
                  <a:srgbClr val="351C75"/>
                </a:solidFill>
              </a:rPr>
              <a:t>Did you gain some helpful ideas? </a:t>
            </a:r>
            <a:endParaRPr sz="2600" b="1" dirty="0">
              <a:solidFill>
                <a:srgbClr val="351C75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n" sz="2600" b="1" dirty="0">
                <a:solidFill>
                  <a:srgbClr val="351C75"/>
                </a:solidFill>
              </a:rPr>
              <a:t>Any themes emerge? Any surprises?</a:t>
            </a:r>
            <a:endParaRPr sz="2600" b="1" dirty="0">
              <a:solidFill>
                <a:srgbClr val="351C75"/>
              </a:solidFill>
            </a:endParaRPr>
          </a:p>
        </p:txBody>
      </p:sp>
      <p:sp>
        <p:nvSpPr>
          <p:cNvPr id="451" name="Google Shape;451;p64"/>
          <p:cNvSpPr txBox="1"/>
          <p:nvPr/>
        </p:nvSpPr>
        <p:spPr>
          <a:xfrm>
            <a:off x="653575" y="2205875"/>
            <a:ext cx="7453500" cy="1226400"/>
          </a:xfrm>
          <a:prstGeom prst="rect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“raise your hand” </a:t>
            </a:r>
            <a:br>
              <a:rPr lang="en" sz="27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7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drop your comments into the ‘Chat’.</a:t>
            </a:r>
            <a:endParaRPr sz="27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(We can share comments with the group after the Forum.)</a:t>
            </a:r>
            <a:endParaRPr sz="19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4"/>
          <p:cNvSpPr txBox="1"/>
          <p:nvPr/>
        </p:nvSpPr>
        <p:spPr>
          <a:xfrm>
            <a:off x="1918800" y="3478350"/>
            <a:ext cx="53064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You will be invited to share reactions and insights in the Survey after the session.</a:t>
            </a:r>
            <a:endParaRPr sz="1900" dirty="0"/>
          </a:p>
        </p:txBody>
      </p:sp>
      <p:pic>
        <p:nvPicPr>
          <p:cNvPr id="453" name="Google Shape;45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600" y="2247862"/>
            <a:ext cx="2873750" cy="41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2474" y="277876"/>
            <a:ext cx="1507051" cy="188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0949-3000-8BF8-4170-6A1B3068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3"/>
          </a:xfrm>
        </p:spPr>
        <p:txBody>
          <a:bodyPr/>
          <a:lstStyle/>
          <a:p>
            <a:r>
              <a:rPr lang="en-US" dirty="0"/>
              <a:t>Some other relevant CIT Stuff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83A43-0D33-9C69-B138-86234926A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9833" y="832623"/>
            <a:ext cx="4939371" cy="396240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Make sure Interns know about the Flexible Spending Account enrollment deadline of November 30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/>
              <a:t>Relevant PD from RTA Rochester Teaching Academy (taught by fellow CIT Mentors!):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Teacher-Student relationships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Restorative Practices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Managing Student Anxiety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Creative Classroom Strategies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Writing Quality IEPs</a:t>
            </a:r>
          </a:p>
          <a:p>
            <a:pPr marL="460375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>
                <a:hlinkClick r:id="rId2"/>
              </a:rPr>
              <a:t>www.rcsdk12.org/CIT/StaffDevelopment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Reconfiguration Anxieties: Avoid Speculation!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 Input for RCSD School Leader Evaluation Project (comment on Administrator “Competency Indicators”).  Stay Tuned!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E6AA0-5119-BCDD-DFAA-197928E62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40" y="3029169"/>
            <a:ext cx="2541348" cy="472163"/>
          </a:xfrm>
          <a:prstGeom prst="rect">
            <a:avLst/>
          </a:prstGeom>
        </p:spPr>
      </p:pic>
      <p:pic>
        <p:nvPicPr>
          <p:cNvPr id="5" name="Picture 4" descr="“Who tipped off the turkey”">
            <a:extLst>
              <a:ext uri="{FF2B5EF4-FFF2-40B4-BE49-F238E27FC236}">
                <a16:creationId xmlns:a16="http://schemas.microsoft.com/office/drawing/2014/main" id="{77351B00-8520-F958-89C3-F192C6723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1571"/>
            <a:ext cx="3406429" cy="227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owl of cranberry sauce&#10;&#10;Description automatically generated">
            <a:extLst>
              <a:ext uri="{FF2B5EF4-FFF2-40B4-BE49-F238E27FC236}">
                <a16:creationId xmlns:a16="http://schemas.microsoft.com/office/drawing/2014/main" id="{4A7FC9E3-F55C-0E14-026E-0B6F0837F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457200" y="3646353"/>
            <a:ext cx="985644" cy="739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4DB85A-1005-D766-FC13-EFF689EEB3BC}"/>
              </a:ext>
            </a:extLst>
          </p:cNvPr>
          <p:cNvSpPr txBox="1"/>
          <p:nvPr/>
        </p:nvSpPr>
        <p:spPr>
          <a:xfrm>
            <a:off x="1665249" y="3813717"/>
            <a:ext cx="408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14" name="Picture 13" descr="A bowl of jello with a spoon&#10;&#10;Description automatically generated">
            <a:extLst>
              <a:ext uri="{FF2B5EF4-FFF2-40B4-BE49-F238E27FC236}">
                <a16:creationId xmlns:a16="http://schemas.microsoft.com/office/drawing/2014/main" id="{6633BA29-4C4E-DBD9-8481-C92D53B09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90750" y="3675604"/>
            <a:ext cx="955081" cy="7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9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2ECA7C-B5CD-3E36-A2EE-85E21CB44ED4}"/>
              </a:ext>
            </a:extLst>
          </p:cNvPr>
          <p:cNvSpPr txBox="1"/>
          <p:nvPr/>
        </p:nvSpPr>
        <p:spPr>
          <a:xfrm>
            <a:off x="713873" y="404804"/>
            <a:ext cx="4403559" cy="103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1125"/>
              </a:spcBef>
              <a:spcAft>
                <a:spcPts val="0"/>
              </a:spcAft>
            </a:pPr>
            <a:r>
              <a:rPr lang="en-US" sz="1800" b="1" kern="1800" dirty="0">
                <a:solidFill>
                  <a:srgbClr val="1F1F1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Shake the ‘October Blues’ and Rediscover the Joy in Teaching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kern="0" dirty="0">
                <a:solidFill>
                  <a:srgbClr val="1F1F1F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Teachers share their tips for getting through a rough patch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kern="0" dirty="0">
                <a:solidFill>
                  <a:srgbClr val="1F1F1F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5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By </a:t>
            </a:r>
            <a:r>
              <a:rPr lang="en-US" sz="1050" kern="0" dirty="0">
                <a:solidFill>
                  <a:srgbClr val="0000FF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Madeline Will</a:t>
            </a:r>
            <a:r>
              <a:rPr lang="en-US" sz="105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 — October 03, 2022  6 min read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AC3D8903-4C00-37FE-691F-13B80CCE8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340" y="428909"/>
            <a:ext cx="2647950" cy="495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DE53BC-833D-41B2-7BE5-196C95856C20}"/>
              </a:ext>
            </a:extLst>
          </p:cNvPr>
          <p:cNvSpPr txBox="1"/>
          <p:nvPr/>
        </p:nvSpPr>
        <p:spPr>
          <a:xfrm>
            <a:off x="489285" y="4154905"/>
            <a:ext cx="7813006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https://www.edweek.org/teaching-learning/how-to-shake-the-october-blues-and-rediscover-the-joy-in-teaching/2022/10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2FCC26-0AF1-C52D-49CC-8DFB13701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115" y="1587662"/>
            <a:ext cx="8229600" cy="2567244"/>
          </a:xfrm>
        </p:spPr>
        <p:txBody>
          <a:bodyPr>
            <a:normAutofit/>
          </a:bodyPr>
          <a:lstStyle/>
          <a:p>
            <a:pPr indent="-457200" fontAlgn="base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914400" algn="l"/>
              </a:tabLst>
            </a:pPr>
            <a:r>
              <a:rPr lang="en-US" sz="20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Keep some perspective and know that you’re not alone.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 fontAlgn="base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914400" algn="l"/>
              </a:tabLst>
            </a:pPr>
            <a:r>
              <a:rPr lang="en-US" sz="20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Take some time during the weekends to think strategically about one thing that can make a difference the following week.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 fontAlgn="base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914400" algn="l"/>
              </a:tabLst>
            </a:pPr>
            <a:r>
              <a:rPr lang="en-US" sz="20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Make sure you’re getting enough sleep.</a:t>
            </a:r>
          </a:p>
          <a:p>
            <a:pPr indent="-457200" fontAlgn="base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914400" algn="l"/>
              </a:tabLst>
            </a:pPr>
            <a:r>
              <a:rPr lang="en-US" sz="2000" dirty="0">
                <a:solidFill>
                  <a:srgbClr val="1F1F1F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Shake up your routine.</a:t>
            </a:r>
          </a:p>
          <a:p>
            <a:pPr indent="-457200" fontAlgn="base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914400" algn="l"/>
              </a:tabLst>
            </a:pPr>
            <a:r>
              <a:rPr lang="en-US" sz="20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Set boundaries, stick to them.</a:t>
            </a:r>
          </a:p>
          <a:p>
            <a:pPr indent="-457200" fontAlgn="base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914400" algn="l"/>
              </a:tabLst>
            </a:pPr>
            <a:r>
              <a:rPr lang="en-US" sz="2000" dirty="0">
                <a:solidFill>
                  <a:srgbClr val="1F1F1F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Focus on the joy of learning.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24B176C-BE67-CD9A-2C33-49B18EBE3705}"/>
              </a:ext>
            </a:extLst>
          </p:cNvPr>
          <p:cNvSpPr txBox="1">
            <a:spLocks/>
          </p:cNvSpPr>
          <p:nvPr/>
        </p:nvSpPr>
        <p:spPr>
          <a:xfrm>
            <a:off x="4507829" y="2954747"/>
            <a:ext cx="4146886" cy="105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fontAlgn="base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 startAt="7"/>
              <a:tabLst>
                <a:tab pos="914400" algn="l"/>
              </a:tabLst>
            </a:pPr>
            <a:r>
              <a:rPr lang="en-US" sz="20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Colla</a:t>
            </a:r>
            <a:r>
              <a:rPr lang="en-US" sz="2000" dirty="0">
                <a:solidFill>
                  <a:srgbClr val="1F1F1F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borate with your colleagues.</a:t>
            </a:r>
          </a:p>
          <a:p>
            <a:pPr indent="-457200" fontAlgn="base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 startAt="7"/>
              <a:tabLst>
                <a:tab pos="914400" algn="l"/>
              </a:tabLst>
            </a:pPr>
            <a:r>
              <a:rPr lang="en-US" sz="2000" kern="0" dirty="0">
                <a:solidFill>
                  <a:srgbClr val="1F1F1F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Embrace humor.</a:t>
            </a:r>
          </a:p>
          <a:p>
            <a:pPr indent="-457200" fontAlgn="base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 startAt="7"/>
              <a:tabLst>
                <a:tab pos="914400" algn="l"/>
              </a:tabLst>
            </a:pPr>
            <a:r>
              <a:rPr lang="en-US" sz="2000" dirty="0">
                <a:solidFill>
                  <a:srgbClr val="1F1F1F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‘Remember your why’</a:t>
            </a:r>
            <a:endParaRPr lang="en-US" sz="2000" kern="0" dirty="0">
              <a:solidFill>
                <a:srgbClr val="1F1F1F"/>
              </a:solidFill>
              <a:effectLst/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1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title"/>
          </p:nvPr>
        </p:nvSpPr>
        <p:spPr>
          <a:xfrm>
            <a:off x="338050" y="183775"/>
            <a:ext cx="4575900" cy="561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3070" b="1">
                <a:solidFill>
                  <a:schemeClr val="accent2"/>
                </a:solidFill>
              </a:rPr>
              <a:t>Taking Care of Ourselves</a:t>
            </a:r>
            <a:endParaRPr sz="3070" b="1">
              <a:solidFill>
                <a:schemeClr val="accent2"/>
              </a:solidFill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3916750" y="2571750"/>
            <a:ext cx="4919700" cy="220110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Lato"/>
                <a:ea typeface="Lato"/>
                <a:cs typeface="Lato"/>
                <a:sym typeface="Lato"/>
              </a:rPr>
              <a:t>From 2020-2021, SUGGESTIONS INCLUDED . . . 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Lato"/>
              <a:buChar char="●"/>
            </a:pPr>
            <a:r>
              <a:rPr lang="en" sz="1900" b="1">
                <a:latin typeface="Lato"/>
                <a:ea typeface="Lato"/>
                <a:cs typeface="Lato"/>
                <a:sym typeface="Lato"/>
              </a:rPr>
              <a:t>Talk openly about mental health issues, </a:t>
            </a:r>
            <a:br>
              <a:rPr lang="en" sz="1900" b="1">
                <a:latin typeface="Lato"/>
                <a:ea typeface="Lato"/>
                <a:cs typeface="Lato"/>
                <a:sym typeface="Lato"/>
              </a:rPr>
            </a:br>
            <a:r>
              <a:rPr lang="en" sz="1900" b="1">
                <a:latin typeface="Lato"/>
                <a:ea typeface="Lato"/>
                <a:cs typeface="Lato"/>
                <a:sym typeface="Lato"/>
              </a:rPr>
              <a:t>including your own.</a:t>
            </a:r>
            <a:endParaRPr sz="1900" b="1">
              <a:latin typeface="Lato"/>
              <a:ea typeface="Lato"/>
              <a:cs typeface="Lato"/>
              <a:sym typeface="La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Lato"/>
              <a:buChar char="●"/>
            </a:pPr>
            <a:r>
              <a:rPr lang="en" sz="1900" b="1">
                <a:latin typeface="Lato"/>
                <a:ea typeface="Lato"/>
                <a:cs typeface="Lato"/>
                <a:sym typeface="Lato"/>
              </a:rPr>
              <a:t>Learn to spot early signs of </a:t>
            </a:r>
            <a:br>
              <a:rPr lang="en" sz="1900" b="1">
                <a:latin typeface="Lato"/>
                <a:ea typeface="Lato"/>
                <a:cs typeface="Lato"/>
                <a:sym typeface="Lato"/>
              </a:rPr>
            </a:br>
            <a:r>
              <a:rPr lang="en" sz="1900" b="1">
                <a:latin typeface="Lato"/>
                <a:ea typeface="Lato"/>
                <a:cs typeface="Lato"/>
                <a:sym typeface="Lato"/>
              </a:rPr>
              <a:t>mental health struggles.</a:t>
            </a:r>
            <a:endParaRPr sz="1900" b="1">
              <a:latin typeface="Lato"/>
              <a:ea typeface="Lato"/>
              <a:cs typeface="Lato"/>
              <a:sym typeface="La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Lato"/>
              <a:buChar char="●"/>
            </a:pPr>
            <a:r>
              <a:rPr lang="en" sz="1900" b="1">
                <a:latin typeface="Lato"/>
                <a:ea typeface="Lato"/>
                <a:cs typeface="Lato"/>
                <a:sym typeface="Lato"/>
              </a:rPr>
              <a:t>Create ongoing systems of support.</a:t>
            </a:r>
            <a:endParaRPr sz="1900" b="1">
              <a:latin typeface="Lato"/>
              <a:ea typeface="Lato"/>
              <a:cs typeface="Lato"/>
              <a:sym typeface="La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Lato"/>
              <a:buChar char="●"/>
            </a:pPr>
            <a:r>
              <a:rPr lang="en" sz="1900" b="1">
                <a:latin typeface="Lato"/>
                <a:ea typeface="Lato"/>
                <a:cs typeface="Lato"/>
                <a:sym typeface="Lato"/>
              </a:rPr>
              <a:t>Build a culture of check-ins.</a:t>
            </a:r>
            <a:endParaRPr sz="1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0" name="Google Shape;2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913" y="2784413"/>
            <a:ext cx="2876226" cy="183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2025" y="315600"/>
            <a:ext cx="3347550" cy="202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9550" y="1324541"/>
            <a:ext cx="3075300" cy="34673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42875" dir="1200000" algn="bl" rotWithShape="0">
              <a:schemeClr val="dk2">
                <a:alpha val="50000"/>
              </a:schemeClr>
            </a:outerShdw>
          </a:effectLst>
        </p:spPr>
      </p:pic>
      <p:sp>
        <p:nvSpPr>
          <p:cNvPr id="243" name="Google Shape;243;p36"/>
          <p:cNvSpPr txBox="1"/>
          <p:nvPr/>
        </p:nvSpPr>
        <p:spPr>
          <a:xfrm>
            <a:off x="338050" y="793750"/>
            <a:ext cx="4127100" cy="1739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NY Times: The Learning Network</a:t>
            </a:r>
            <a:endParaRPr sz="1100" i="1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Pieces of Advice From Educators on How to Survive This Challenging Time: Taking Care of Yourself</a:t>
            </a:r>
            <a:endParaRPr sz="1100" b="1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247650" algn="l" rtl="0">
              <a:spcBef>
                <a:spcPts val="0"/>
              </a:spcBef>
              <a:spcAft>
                <a:spcPts val="0"/>
              </a:spcAft>
              <a:buSzPts val="1200"/>
              <a:buFont typeface="Quattrocento Sans"/>
              <a:buChar char="●"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Set boundaries around work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247650" algn="l" rtl="0">
              <a:spcBef>
                <a:spcPts val="0"/>
              </a:spcBef>
              <a:spcAft>
                <a:spcPts val="0"/>
              </a:spcAft>
              <a:buSzPts val="1200"/>
              <a:buFont typeface="Quattrocento Sans"/>
              <a:buChar char="●"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Do things you enjoy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247650" algn="l" rtl="0">
              <a:spcBef>
                <a:spcPts val="0"/>
              </a:spcBef>
              <a:spcAft>
                <a:spcPts val="0"/>
              </a:spcAft>
              <a:buSzPts val="1200"/>
              <a:buFont typeface="Quattrocento Sans"/>
              <a:buChar char="●"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Connect with your educator community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247650" algn="l" rtl="0">
              <a:spcBef>
                <a:spcPts val="0"/>
              </a:spcBef>
              <a:spcAft>
                <a:spcPts val="0"/>
              </a:spcAft>
              <a:buSzPts val="1200"/>
              <a:buFont typeface="Quattrocento Sans"/>
              <a:buChar char="●"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Step back and think about the big picture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6"/>
              </a:rPr>
              <a:t>https://www.nytimes.com/2021/12/14/learning/48-pieces-of-advice-from-educators-on-how-to-survive-this-challenging-time.html#link-5943fe1n</a:t>
            </a:r>
            <a:r>
              <a:rPr lang="en" sz="8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40257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00" i="1"/>
              <a:t>Mentoring Matters </a:t>
            </a:r>
            <a:r>
              <a:rPr lang="en" sz="2100"/>
              <a:t>p. 14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/>
              <a:t>(Lipton, Wellman) </a:t>
            </a:r>
            <a:endParaRPr sz="1600"/>
          </a:p>
        </p:txBody>
      </p:sp>
      <p:pic>
        <p:nvPicPr>
          <p:cNvPr id="249" name="Google Shape;2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3167">
            <a:off x="4125552" y="559399"/>
            <a:ext cx="4561251" cy="411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967" y="1108425"/>
            <a:ext cx="2530076" cy="323577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/>
          <p:nvPr/>
        </p:nvSpPr>
        <p:spPr>
          <a:xfrm>
            <a:off x="4847700" y="2952375"/>
            <a:ext cx="4506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7"/>
          <p:cNvSpPr/>
          <p:nvPr/>
        </p:nvSpPr>
        <p:spPr>
          <a:xfrm>
            <a:off x="4847700" y="3076475"/>
            <a:ext cx="4506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7"/>
          <p:cNvSpPr/>
          <p:nvPr/>
        </p:nvSpPr>
        <p:spPr>
          <a:xfrm>
            <a:off x="4847700" y="2392750"/>
            <a:ext cx="4506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7"/>
          <p:cNvSpPr/>
          <p:nvPr/>
        </p:nvSpPr>
        <p:spPr>
          <a:xfrm>
            <a:off x="4847700" y="3709725"/>
            <a:ext cx="4506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7"/>
          <p:cNvSpPr/>
          <p:nvPr/>
        </p:nvSpPr>
        <p:spPr>
          <a:xfrm>
            <a:off x="4847700" y="4405025"/>
            <a:ext cx="4506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4CBFC52-851E-B30D-1AF1-64071DA9D9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804962"/>
              </p:ext>
            </p:extLst>
          </p:nvPr>
        </p:nvGraphicFramePr>
        <p:xfrm>
          <a:off x="0" y="1277712"/>
          <a:ext cx="4572000" cy="319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500FE05-FD64-7C9D-0AAB-69904BA28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135725"/>
              </p:ext>
            </p:extLst>
          </p:nvPr>
        </p:nvGraphicFramePr>
        <p:xfrm>
          <a:off x="4417142" y="1277711"/>
          <a:ext cx="4572000" cy="319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0751F93-E9AD-42AA-4138-DE6EB2AC3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Today’s Breakout Rooms</a:t>
            </a:r>
            <a:br>
              <a:rPr lang="en-US" dirty="0"/>
            </a:br>
            <a:r>
              <a:rPr lang="en-US" sz="2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 grade-level/subject/special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7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156A75A-E4B6-DB5F-5E15-E4E8621B87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399707"/>
              </p:ext>
            </p:extLst>
          </p:nvPr>
        </p:nvGraphicFramePr>
        <p:xfrm>
          <a:off x="0" y="1277712"/>
          <a:ext cx="4572000" cy="319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32D38AD-02D3-5C00-AC7B-B77E70C9FE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996582"/>
              </p:ext>
            </p:extLst>
          </p:nvPr>
        </p:nvGraphicFramePr>
        <p:xfrm>
          <a:off x="4417142" y="1277711"/>
          <a:ext cx="4572000" cy="319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AA1E2C6-8BB9-E5E2-90E7-0B4F481A4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43" y="131586"/>
            <a:ext cx="8230313" cy="12375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A780A7-9939-A6E5-6687-5E2EF08573E8}"/>
              </a:ext>
            </a:extLst>
          </p:cNvPr>
          <p:cNvSpPr txBox="1"/>
          <p:nvPr/>
        </p:nvSpPr>
        <p:spPr>
          <a:xfrm>
            <a:off x="2483005" y="4215161"/>
            <a:ext cx="4177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From September 18, 2023 CIT Mentor Forum Evaluation survey</a:t>
            </a:r>
          </a:p>
        </p:txBody>
      </p:sp>
    </p:spTree>
    <p:extLst>
      <p:ext uri="{BB962C8B-B14F-4D97-AF65-F5344CB8AC3E}">
        <p14:creationId xmlns:p14="http://schemas.microsoft.com/office/powerpoint/2010/main" val="407344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6B27-CAD2-CF80-BB69-DC994525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the Most out of Our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79530-9CC4-ACCA-AAB9-891F5D771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961" y="934678"/>
            <a:ext cx="8229600" cy="3659971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sz="2900" b="1" dirty="0"/>
              <a:t>“What did you feel were the strengths of this Mentor Forum session?”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“Having time in small groups with new mentors to pick each others' brains . . . .” 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“Talking to other mentors and having time to discuss our experiences and challenges.”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“Ability to talk with brand new mentors and experienced mentors.”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”Sharing expertise and voicing concerns in a confidential, collegial manner.”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“I liked the break out rooms where we could speak to other mentors.”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“The time that we were able to talk with other mentors in breakout room sessions.”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“. . . always nice to meet with other mentors to make myself feel ‘normal’ with things.”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“Break out discussions are always great.”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”Break-out rooms are always great to hear other's experiences.”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“Break Out rooms to have time to discuss how things are going, it is always helpful to get tips from other mentors.”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“Having breakout rooms to meet with other mentors and ask specific questions.”</a:t>
            </a:r>
          </a:p>
          <a:p>
            <a:pPr marL="114300" indent="0">
              <a:spcAft>
                <a:spcPts val="300"/>
              </a:spcAft>
              <a:buNone/>
            </a:pPr>
            <a:r>
              <a:rPr lang="en-US" sz="2000" dirty="0"/>
              <a:t>“I do really appreciate time to interact with other mentors just sharing our experiences this year or in the past.”</a:t>
            </a:r>
          </a:p>
          <a:p>
            <a:pPr marL="114300" indent="0">
              <a:buNone/>
            </a:pPr>
            <a:endParaRPr lang="en-US" sz="2000" b="1" dirty="0"/>
          </a:p>
        </p:txBody>
      </p:sp>
      <p:pic>
        <p:nvPicPr>
          <p:cNvPr id="2050" name="Picture 2" descr="Waiting for Microsoft Teams Breakout Rooms? - UC Today">
            <a:extLst>
              <a:ext uri="{FF2B5EF4-FFF2-40B4-BE49-F238E27FC236}">
                <a16:creationId xmlns:a16="http://schemas.microsoft.com/office/drawing/2014/main" id="{EE087EA3-62F7-956C-0C33-65E0EA278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32" y="1739373"/>
            <a:ext cx="2050026" cy="10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2648</Words>
  <Application>Microsoft Office PowerPoint</Application>
  <PresentationFormat>On-screen Show (16:9)</PresentationFormat>
  <Paragraphs>263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National2</vt:lpstr>
      <vt:lpstr>Lato</vt:lpstr>
      <vt:lpstr>Century Gothic</vt:lpstr>
      <vt:lpstr>Georgia</vt:lpstr>
      <vt:lpstr>Times New Roman</vt:lpstr>
      <vt:lpstr>Footlight MT Light</vt:lpstr>
      <vt:lpstr>Quattrocento Sans</vt:lpstr>
      <vt:lpstr>Wingdings</vt:lpstr>
      <vt:lpstr>Calibri</vt:lpstr>
      <vt:lpstr>Palatino Linotype</vt:lpstr>
      <vt:lpstr>inherit</vt:lpstr>
      <vt:lpstr>Montserrat</vt:lpstr>
      <vt:lpstr>Arial</vt:lpstr>
      <vt:lpstr>1_Office Theme</vt:lpstr>
      <vt:lpstr>1_Office Theme</vt:lpstr>
      <vt:lpstr>Giving Thanks for our CIT Mentor Forum  November 20, 2023</vt:lpstr>
      <vt:lpstr>Giving Thanks for our CIT Mentor Forum  November 20, 2023</vt:lpstr>
      <vt:lpstr>‘Tis the Season for Thanksgiving &amp; Disillusionment</vt:lpstr>
      <vt:lpstr>PowerPoint Presentation</vt:lpstr>
      <vt:lpstr>Taking Care of Ourselves</vt:lpstr>
      <vt:lpstr>Mentoring Matters p. 14 (Lipton, Wellman) </vt:lpstr>
      <vt:lpstr>Today’s Breakout Rooms by grade-level/subject/special area</vt:lpstr>
      <vt:lpstr>PowerPoint Presentation</vt:lpstr>
      <vt:lpstr>Getting the Most out of Our Discussion</vt:lpstr>
      <vt:lpstr>Getting the Most out of Our Discussion</vt:lpstr>
      <vt:lpstr>Getting the Most out of Our Discussion</vt:lpstr>
      <vt:lpstr>What helps create a Safe, Productive, Effective  Breakout Room Conversation</vt:lpstr>
      <vt:lpstr>Use your Learning-Focused Toolkit</vt:lpstr>
      <vt:lpstr>Breakout Room Problem Solving</vt:lpstr>
      <vt:lpstr>Breakout Room Topics</vt:lpstr>
      <vt:lpstr>PowerPoint Presentation</vt:lpstr>
      <vt:lpstr>So when you have questions . . .  Start with the CIT Website: www.rcsdk12.org/CIT.</vt:lpstr>
      <vt:lpstr>Calendars, Forms, and More @ www.rcsdk12.org/CIT/Resources </vt:lpstr>
      <vt:lpstr>At the CIT Office . . .</vt:lpstr>
      <vt:lpstr>September’s Frequently Asked Questions</vt:lpstr>
      <vt:lpstr>FAQ #6: How do I convince my Intern to invest time in Planning &amp; Preparation?</vt:lpstr>
      <vt:lpstr>FAQ #7: With this new Google Drive,  why can’t I just  . . . ?</vt:lpstr>
      <vt:lpstr>FAQ #8: What happens next with my reports?</vt:lpstr>
      <vt:lpstr>FAQ #9: How do I approach APPR Evaluation  with Interns?</vt:lpstr>
      <vt:lpstr>2023 CIT Program Evaluation Survey</vt:lpstr>
      <vt:lpstr>2023 CIT Program Evaluation Survey</vt:lpstr>
      <vt:lpstr>2023 CIT Program Evaluation Survey</vt:lpstr>
      <vt:lpstr>2023 CIT Program Evaluation Survey</vt:lpstr>
      <vt:lpstr>2023 CIT Program Evaluation Survey</vt:lpstr>
      <vt:lpstr>2023 CIT Program Evaluation Survey</vt:lpstr>
      <vt:lpstr>2023 CIT Program Evaluation Survey</vt:lpstr>
      <vt:lpstr>2023 CIT Program Evaluation Survey</vt:lpstr>
      <vt:lpstr>2022 CIT Program Evaluation Survey</vt:lpstr>
      <vt:lpstr>Review the Comments in the CIT Program Evaluation Survey: 2023_CIT_Intern_Program_Evaluation Survey </vt:lpstr>
      <vt:lpstr>15 Minutes to add insights to the Padlet  ON YOUR OWN. https://rcsdk12.padlet.org/1266650/cit-program-evaluation-analysis-2023-cjzf1n390ya5qx9p </vt:lpstr>
      <vt:lpstr>10 Minutes to share insights and set goals in BREAKOUT ROOMS</vt:lpstr>
      <vt:lpstr>PowerPoint Presentation</vt:lpstr>
      <vt:lpstr>Some other relevant CIT Stuff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 Mentor Forum September 18, 2023</dc:title>
  <dc:creator>Cohen, Stefan L</dc:creator>
  <cp:lastModifiedBy>Cohen, Stefan L</cp:lastModifiedBy>
  <cp:revision>2</cp:revision>
  <dcterms:modified xsi:type="dcterms:W3CDTF">2023-11-21T17:10:52Z</dcterms:modified>
</cp:coreProperties>
</file>