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6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1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1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6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3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4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3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0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4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8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3D1FD-1C39-4998-8B33-69628F998DC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452A4-B634-4B4C-A121-41CA9AD6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3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nTPv9PtOoo" TargetMode="External"/><Relationship Id="rId2" Type="http://schemas.openxmlformats.org/officeDocument/2006/relationships/hyperlink" Target="https://mail.rcsdk12.org/OWA/redir.aspx?C=ctdXlC0xQUGFps9SfsvtV6WeH5D7188Iun-ZzfDKtd4CNLo4-cj6B8mmM5KCjoWDgpHjPoOIbSI.&amp;URL=http://www.youtube.com/watch?v=VnTPv9PtOo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Plagiarism &amp; Academic Honesty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90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9050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/>
              <a:t>What is plagiarism?</a:t>
            </a:r>
          </a:p>
          <a:p>
            <a:endParaRPr lang="en-US" sz="1800" u="sng" dirty="0">
              <a:hlinkClick r:id="rId2"/>
            </a:endParaRPr>
          </a:p>
          <a:p>
            <a:r>
              <a:rPr lang="en-US" sz="1600" b="1" dirty="0" smtClean="0">
                <a:hlinkClick r:id="rId3"/>
              </a:rPr>
              <a:t>http://www.youtube.com/watch?v=VnTPv9PtOoo</a:t>
            </a:r>
            <a:r>
              <a:rPr lang="en-US" sz="1600" b="1" dirty="0" smtClean="0"/>
              <a:t> </a:t>
            </a:r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r>
              <a:rPr lang="en-US" sz="1600" b="1" dirty="0" smtClean="0"/>
              <a:t>Source: </a:t>
            </a:r>
            <a:r>
              <a:rPr lang="en-US" sz="1600" dirty="0" smtClean="0"/>
              <a:t>Sea Devil TV Productions. (2009). “A Quick Guide to Plagiarism.” Available at: http://www.youtube.com/watch?v=VnTPv9PtOoo.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89904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52350"/>
            <a:ext cx="4724400" cy="542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How can you avoid plagiarism?</a:t>
            </a:r>
          </a:p>
        </p:txBody>
      </p:sp>
    </p:spTree>
    <p:extLst>
      <p:ext uri="{BB962C8B-B14F-4D97-AF65-F5344CB8AC3E}">
        <p14:creationId xmlns:p14="http://schemas.microsoft.com/office/powerpoint/2010/main" val="209479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738419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501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41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Plagiarism &amp; Academic Honesty</vt:lpstr>
      <vt:lpstr>PowerPoint Presentation</vt:lpstr>
      <vt:lpstr>PowerPoint Presentation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Plagiarism &amp; Academic Honesty</dc:title>
  <dc:creator>Higgins-Flagler, Kelly</dc:creator>
  <cp:lastModifiedBy>Huber, Bradley J</cp:lastModifiedBy>
  <cp:revision>2</cp:revision>
  <dcterms:created xsi:type="dcterms:W3CDTF">2013-02-06T12:59:13Z</dcterms:created>
  <dcterms:modified xsi:type="dcterms:W3CDTF">2013-02-06T16:00:15Z</dcterms:modified>
</cp:coreProperties>
</file>