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73" d="100"/>
          <a:sy n="73" d="100"/>
        </p:scale>
        <p:origin x="30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B052-A59B-4AE3-A89A-E7748630C15B}"/>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E155CF-52F5-4879-B7F3-D05812AC4A6D}"/>
              </a:ext>
            </a:extLst>
          </p:cNvPr>
          <p:cNvSpPr>
            <a:spLocks noGrp="1"/>
          </p:cNvSpPr>
          <p:nvPr>
            <p:ph type="dt" sz="half" idx="10"/>
          </p:nvPr>
        </p:nvSpPr>
        <p:spPr/>
        <p:txBody>
          <a:bodyPr/>
          <a:lstStyle/>
          <a:p>
            <a:fld id="{073D55F9-11A3-4523-8F38-6BA37933791A}" type="datetime1">
              <a:rPr lang="en-US" smtClean="0"/>
              <a:t>2/8/2023</a:t>
            </a:fld>
            <a:endParaRPr lang="en-US"/>
          </a:p>
        </p:txBody>
      </p:sp>
      <p:sp>
        <p:nvSpPr>
          <p:cNvPr id="5" name="Footer Placeholder 4">
            <a:extLst>
              <a:ext uri="{FF2B5EF4-FFF2-40B4-BE49-F238E27FC236}">
                <a16:creationId xmlns:a16="http://schemas.microsoft.com/office/drawing/2014/main" id="{80D053AC-61ED-4C2F-90BF-D4A9165451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238670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B47DD-81F8-4128-9E50-04A9F2D3DC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6564D1-2B83-4C0F-ACBA-E91472C50A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6FA1D7D-D2EC-4ADB-9C65-191DEC82DDF4}"/>
              </a:ext>
            </a:extLst>
          </p:cNvPr>
          <p:cNvSpPr>
            <a:spLocks noGrp="1"/>
          </p:cNvSpPr>
          <p:nvPr>
            <p:ph type="dt" sz="half" idx="10"/>
          </p:nvPr>
        </p:nvSpPr>
        <p:spPr/>
        <p:txBody>
          <a:bodyPr/>
          <a:lstStyle/>
          <a:p>
            <a:fld id="{0B4E757A-3EC2-4683-9080-1A460C37C843}" type="datetime1">
              <a:rPr lang="en-US" smtClean="0"/>
              <a:t>2/8/2023</a:t>
            </a:fld>
            <a:endParaRPr lang="en-US"/>
          </a:p>
        </p:txBody>
      </p:sp>
      <p:sp>
        <p:nvSpPr>
          <p:cNvPr id="5" name="Footer Placeholder 4">
            <a:extLst>
              <a:ext uri="{FF2B5EF4-FFF2-40B4-BE49-F238E27FC236}">
                <a16:creationId xmlns:a16="http://schemas.microsoft.com/office/drawing/2014/main" id="{534CB571-86F9-474A-826A-75CC21C8832B}"/>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1384F5F-50E6-4BB9-B848-EE2302C02ABE}"/>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2999387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3F08DF-1C0D-4F53-A3AB-95D7B55FA0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0D3BBD-C494-4E94-B189-319802A93E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3C0BD9-4BED-43D3-852F-B74B949A2287}"/>
              </a:ext>
            </a:extLst>
          </p:cNvPr>
          <p:cNvSpPr>
            <a:spLocks noGrp="1"/>
          </p:cNvSpPr>
          <p:nvPr>
            <p:ph type="dt" sz="half" idx="10"/>
          </p:nvPr>
        </p:nvSpPr>
        <p:spPr>
          <a:xfrm>
            <a:off x="523539" y="6324600"/>
            <a:ext cx="2560220" cy="365125"/>
          </a:xfrm>
        </p:spPr>
        <p:txBody>
          <a:bodyPr/>
          <a:lstStyle/>
          <a:p>
            <a:fld id="{5CC8096C-64ED-4153-A483-5C02E44AD5C3}" type="datetime1">
              <a:rPr lang="en-US" smtClean="0"/>
              <a:t>2/8/2023</a:t>
            </a:fld>
            <a:endParaRPr lang="en-US" dirty="0"/>
          </a:p>
        </p:txBody>
      </p:sp>
      <p:sp>
        <p:nvSpPr>
          <p:cNvPr id="5" name="Footer Placeholder 4">
            <a:extLst>
              <a:ext uri="{FF2B5EF4-FFF2-40B4-BE49-F238E27FC236}">
                <a16:creationId xmlns:a16="http://schemas.microsoft.com/office/drawing/2014/main" id="{BB7811DC-C725-4462-B622-DB96A8987673}"/>
              </a:ext>
            </a:extLst>
          </p:cNvPr>
          <p:cNvSpPr>
            <a:spLocks noGrp="1"/>
          </p:cNvSpPr>
          <p:nvPr>
            <p:ph type="ftr" sz="quarter" idx="11"/>
          </p:nvPr>
        </p:nvSpPr>
        <p:spPr>
          <a:xfrm>
            <a:off x="4267200" y="6319838"/>
            <a:ext cx="3982781" cy="365125"/>
          </a:xfrm>
        </p:spPr>
        <p:txBody>
          <a:bodyPr/>
          <a:lstStyle/>
          <a:p>
            <a:r>
              <a:rPr lang="en-US"/>
              <a:t>Sample Footer Text</a:t>
            </a:r>
          </a:p>
        </p:txBody>
      </p:sp>
      <p:sp>
        <p:nvSpPr>
          <p:cNvPr id="6" name="Slide Number Placeholder 5">
            <a:extLst>
              <a:ext uri="{FF2B5EF4-FFF2-40B4-BE49-F238E27FC236}">
                <a16:creationId xmlns:a16="http://schemas.microsoft.com/office/drawing/2014/main" id="{67C42D06-438F-4150-9238-E2FAEE5E28D9}"/>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1314024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8991-AEF1-4F19-AAB8-436EAD58C28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D25B44F-E7DA-40C6-8B44-71EAB6BDFC98}"/>
              </a:ext>
            </a:extLst>
          </p:cNvPr>
          <p:cNvSpPr>
            <a:spLocks noGrp="1"/>
          </p:cNvSpPr>
          <p:nvPr>
            <p:ph idx="1"/>
          </p:nvPr>
        </p:nvSpPr>
        <p:spPr/>
        <p:txBody>
          <a:bodyPr/>
          <a:lstStyle>
            <a:lvl1pPr marL="228600" indent="-228600">
              <a:buFont typeface="Arial" panose="020B0604020202020204" pitchFamily="34" charset="0"/>
              <a:buChar char="•"/>
              <a:defRPr/>
            </a:lvl1pPr>
            <a:lvl2pPr marL="228600" indent="-228600">
              <a:buFont typeface="Arial" panose="020B0604020202020204" pitchFamily="34" charset="0"/>
              <a:buChar char="•"/>
              <a:defRPr/>
            </a:lvl2pPr>
            <a:lvl3pPr marL="228600" indent="-228600">
              <a:buFont typeface="Arial" panose="020B0604020202020204" pitchFamily="34" charset="0"/>
              <a:buChar char="•"/>
              <a:defRPr/>
            </a:lvl3pPr>
            <a:lvl4pPr marL="228600" indent="-228600">
              <a:buFont typeface="Arial" panose="020B0604020202020204" pitchFamily="34" charset="0"/>
              <a:buChar char="•"/>
              <a:defRPr/>
            </a:lvl4pPr>
            <a:lvl5pPr marL="2286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F71817-A045-48C0-975B-CBEF88E9561E}"/>
              </a:ext>
            </a:extLst>
          </p:cNvPr>
          <p:cNvSpPr>
            <a:spLocks noGrp="1"/>
          </p:cNvSpPr>
          <p:nvPr>
            <p:ph type="dt" sz="half" idx="10"/>
          </p:nvPr>
        </p:nvSpPr>
        <p:spPr/>
        <p:txBody>
          <a:bodyPr/>
          <a:lstStyle/>
          <a:p>
            <a:fld id="{1CB9D56B-6EBE-4E5F-99D9-2A3DBDF37D0A}" type="datetime1">
              <a:rPr lang="en-US" smtClean="0"/>
              <a:t>2/8/2023</a:t>
            </a:fld>
            <a:endParaRPr lang="en-US"/>
          </a:p>
        </p:txBody>
      </p:sp>
      <p:sp>
        <p:nvSpPr>
          <p:cNvPr id="5" name="Footer Placeholder 4">
            <a:extLst>
              <a:ext uri="{FF2B5EF4-FFF2-40B4-BE49-F238E27FC236}">
                <a16:creationId xmlns:a16="http://schemas.microsoft.com/office/drawing/2014/main" id="{B61C39F0-32D4-407C-8BCA-97F2D9E500C9}"/>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1711005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BD03-9D57-48E9-8B43-688B72997276}"/>
              </a:ext>
            </a:extLst>
          </p:cNvPr>
          <p:cNvSpPr>
            <a:spLocks noGrp="1"/>
          </p:cNvSpPr>
          <p:nvPr>
            <p:ph type="title"/>
          </p:nvPr>
        </p:nvSpPr>
        <p:spPr>
          <a:xfrm>
            <a:off x="457200" y="1709738"/>
            <a:ext cx="10890250" cy="2852737"/>
          </a:xfrm>
        </p:spPr>
        <p:txBody>
          <a:bodyPr anchor="b"/>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83F376C-8A2F-4BE5-9669-4A6DA21B771A}"/>
              </a:ext>
            </a:extLst>
          </p:cNvPr>
          <p:cNvSpPr>
            <a:spLocks noGrp="1"/>
          </p:cNvSpPr>
          <p:nvPr>
            <p:ph type="body" idx="1"/>
          </p:nvPr>
        </p:nvSpPr>
        <p:spPr>
          <a:xfrm>
            <a:off x="457200" y="4589463"/>
            <a:ext cx="10890250" cy="1500187"/>
          </a:xfrm>
        </p:spPr>
        <p:txBody>
          <a:bodyPr/>
          <a:lstStyle>
            <a:lvl1pPr marL="0" indent="0">
              <a:buNone/>
              <a:defRPr sz="2400">
                <a:solidFill>
                  <a:srgbClr val="FFFFF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654893-212E-4450-8F7A-27256B31F9FB}"/>
              </a:ext>
            </a:extLst>
          </p:cNvPr>
          <p:cNvSpPr>
            <a:spLocks noGrp="1"/>
          </p:cNvSpPr>
          <p:nvPr>
            <p:ph type="dt" sz="half" idx="10"/>
          </p:nvPr>
        </p:nvSpPr>
        <p:spPr/>
        <p:txBody>
          <a:bodyPr/>
          <a:lstStyle/>
          <a:p>
            <a:fld id="{8C33F3CA-C7E3-432D-9282-18F13836509A}" type="datetime1">
              <a:rPr lang="en-US" smtClean="0"/>
              <a:t>2/8/2023</a:t>
            </a:fld>
            <a:endParaRPr lang="en-US" dirty="0"/>
          </a:p>
        </p:txBody>
      </p:sp>
      <p:sp>
        <p:nvSpPr>
          <p:cNvPr id="5" name="Footer Placeholder 4">
            <a:extLst>
              <a:ext uri="{FF2B5EF4-FFF2-40B4-BE49-F238E27FC236}">
                <a16:creationId xmlns:a16="http://schemas.microsoft.com/office/drawing/2014/main" id="{600E881A-3958-44A9-9EDB-D86F4E4144C0}"/>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2775732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8777-C460-4649-8822-CA943386D06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FDF69E6-1094-437B-AA7E-0E21B7136CCA}"/>
              </a:ext>
            </a:extLst>
          </p:cNvPr>
          <p:cNvSpPr>
            <a:spLocks noGrp="1"/>
          </p:cNvSpPr>
          <p:nvPr>
            <p:ph sz="half" idx="1"/>
          </p:nvPr>
        </p:nvSpPr>
        <p:spPr>
          <a:xfrm>
            <a:off x="457200" y="1825625"/>
            <a:ext cx="5562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20BC963-4591-4BE3-AE63-4999A13C50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04D5BB-DB84-4266-9B4F-E65CCFE5B310}"/>
              </a:ext>
            </a:extLst>
          </p:cNvPr>
          <p:cNvSpPr>
            <a:spLocks noGrp="1"/>
          </p:cNvSpPr>
          <p:nvPr>
            <p:ph type="dt" sz="half" idx="10"/>
          </p:nvPr>
        </p:nvSpPr>
        <p:spPr/>
        <p:txBody>
          <a:bodyPr/>
          <a:lstStyle/>
          <a:p>
            <a:fld id="{75BE9C62-1337-40B8-BA50-E9F4861DB4BC}" type="datetime1">
              <a:rPr lang="en-US" smtClean="0"/>
              <a:t>2/8/2023</a:t>
            </a:fld>
            <a:endParaRPr lang="en-US"/>
          </a:p>
        </p:txBody>
      </p:sp>
      <p:sp>
        <p:nvSpPr>
          <p:cNvPr id="6" name="Footer Placeholder 5">
            <a:extLst>
              <a:ext uri="{FF2B5EF4-FFF2-40B4-BE49-F238E27FC236}">
                <a16:creationId xmlns:a16="http://schemas.microsoft.com/office/drawing/2014/main" id="{891A99B5-D493-4AB1-AF24-6660540D56AD}"/>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2352212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85CC-8D2B-4219-A2A4-1625A02DFE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6143C8-1CF7-440E-99A3-0527314598C6}"/>
              </a:ext>
            </a:extLst>
          </p:cNvPr>
          <p:cNvSpPr>
            <a:spLocks noGrp="1"/>
          </p:cNvSpPr>
          <p:nvPr>
            <p:ph type="body" idx="1"/>
          </p:nvPr>
        </p:nvSpPr>
        <p:spPr>
          <a:xfrm>
            <a:off x="839788" y="1820863"/>
            <a:ext cx="5157787" cy="115093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839788" y="3101975"/>
            <a:ext cx="5157787" cy="3087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76CB5B7-DC23-41CE-872B-E25BD64F84A5}"/>
              </a:ext>
            </a:extLst>
          </p:cNvPr>
          <p:cNvSpPr>
            <a:spLocks noGrp="1"/>
          </p:cNvSpPr>
          <p:nvPr>
            <p:ph type="body" sz="quarter" idx="3"/>
          </p:nvPr>
        </p:nvSpPr>
        <p:spPr>
          <a:xfrm>
            <a:off x="6172200" y="1820863"/>
            <a:ext cx="5183188" cy="115093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6172200" y="3101975"/>
            <a:ext cx="5183188" cy="3087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fld id="{47C195EB-2DA3-4B24-8725-19BC22A7BE50}" type="datetime1">
              <a:rPr lang="en-US" smtClean="0"/>
              <a:t>2/8/2023</a:t>
            </a:fld>
            <a:endParaRPr lang="en-US"/>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3877071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fld id="{F4E237E6-0076-4915-A5A8-B7C11FA4F374}" type="datetime1">
              <a:rPr lang="en-US" smtClean="0"/>
              <a:t>2/8/2023</a:t>
            </a:fld>
            <a:endParaRPr lang="en-US"/>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1165658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3505F58F-C0B5-422A-8E5A-6B99E5D80F0A}" type="datetime1">
              <a:rPr lang="en-US" smtClean="0"/>
              <a:t>2/8/2023</a:t>
            </a:fld>
            <a:endParaRPr lang="en-US"/>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2309720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10DAA-DDE3-4C9C-8171-385A3DAC81CF}"/>
              </a:ext>
            </a:extLst>
          </p:cNvPr>
          <p:cNvSpPr>
            <a:spLocks noGrp="1"/>
          </p:cNvSpPr>
          <p:nvPr>
            <p:ph type="title"/>
          </p:nvPr>
        </p:nvSpPr>
        <p:spPr>
          <a:xfrm>
            <a:off x="839788" y="685800"/>
            <a:ext cx="3932237" cy="1981200"/>
          </a:xfrm>
        </p:spPr>
        <p:txBody>
          <a:bodyPr anchor="b"/>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AF73DB2-BD72-4F5E-9CA2-197343A0908A}"/>
              </a:ext>
            </a:extLst>
          </p:cNvPr>
          <p:cNvSpPr>
            <a:spLocks noGrp="1"/>
          </p:cNvSpPr>
          <p:nvPr>
            <p:ph idx="1"/>
          </p:nvPr>
        </p:nvSpPr>
        <p:spPr>
          <a:xfrm>
            <a:off x="5183188" y="685801"/>
            <a:ext cx="6172200" cy="51752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1F01536-2B0A-42A2-827E-2EB2C324A5FE}"/>
              </a:ext>
            </a:extLst>
          </p:cNvPr>
          <p:cNvSpPr>
            <a:spLocks noGrp="1"/>
          </p:cNvSpPr>
          <p:nvPr>
            <p:ph type="body" sz="half" idx="2"/>
          </p:nvPr>
        </p:nvSpPr>
        <p:spPr>
          <a:xfrm>
            <a:off x="839788" y="2971800"/>
            <a:ext cx="3932237" cy="2897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22CD09-61EF-4733-831C-5B133DAE1F4C}"/>
              </a:ext>
            </a:extLst>
          </p:cNvPr>
          <p:cNvSpPr>
            <a:spLocks noGrp="1"/>
          </p:cNvSpPr>
          <p:nvPr>
            <p:ph type="dt" sz="half" idx="10"/>
          </p:nvPr>
        </p:nvSpPr>
        <p:spPr/>
        <p:txBody>
          <a:bodyPr/>
          <a:lstStyle/>
          <a:p>
            <a:fld id="{7565E655-9687-48DF-A33F-F8824CCCB5D1}" type="datetime1">
              <a:rPr lang="en-US" smtClean="0"/>
              <a:t>2/8/2023</a:t>
            </a:fld>
            <a:endParaRPr lang="en-US"/>
          </a:p>
        </p:txBody>
      </p:sp>
      <p:sp>
        <p:nvSpPr>
          <p:cNvPr id="6" name="Footer Placeholder 5">
            <a:extLst>
              <a:ext uri="{FF2B5EF4-FFF2-40B4-BE49-F238E27FC236}">
                <a16:creationId xmlns:a16="http://schemas.microsoft.com/office/drawing/2014/main" id="{5B109FCF-96E4-4EBF-AAFB-5E9AD22A68AE}"/>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1859512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FA6E-F719-4613-8815-591471E722E5}"/>
              </a:ext>
            </a:extLst>
          </p:cNvPr>
          <p:cNvSpPr>
            <a:spLocks noGrp="1"/>
          </p:cNvSpPr>
          <p:nvPr>
            <p:ph type="title"/>
          </p:nvPr>
        </p:nvSpPr>
        <p:spPr>
          <a:xfrm>
            <a:off x="839788" y="685800"/>
            <a:ext cx="3932237" cy="2209799"/>
          </a:xfrm>
        </p:spPr>
        <p:txBody>
          <a:bodyPr anchor="b"/>
          <a:lstStyle>
            <a:lvl1pPr>
              <a:defRPr sz="4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54384F3-CDE0-4329-B76D-45AAC94B04A8}"/>
              </a:ext>
            </a:extLst>
          </p:cNvPr>
          <p:cNvSpPr>
            <a:spLocks noGrp="1"/>
          </p:cNvSpPr>
          <p:nvPr>
            <p:ph type="pic" idx="1"/>
          </p:nvPr>
        </p:nvSpPr>
        <p:spPr>
          <a:xfrm>
            <a:off x="5183188" y="685801"/>
            <a:ext cx="6172200" cy="5175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9A9D7EB-40DA-460F-A48A-3E6D5E5612E7}"/>
              </a:ext>
            </a:extLst>
          </p:cNvPr>
          <p:cNvSpPr>
            <a:spLocks noGrp="1"/>
          </p:cNvSpPr>
          <p:nvPr>
            <p:ph type="body" sz="half" idx="2"/>
          </p:nvPr>
        </p:nvSpPr>
        <p:spPr>
          <a:xfrm>
            <a:off x="839788" y="2971800"/>
            <a:ext cx="3932237" cy="2897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56944C-E229-457E-868E-C48FF47DA37A}"/>
              </a:ext>
            </a:extLst>
          </p:cNvPr>
          <p:cNvSpPr>
            <a:spLocks noGrp="1"/>
          </p:cNvSpPr>
          <p:nvPr>
            <p:ph type="dt" sz="half" idx="10"/>
          </p:nvPr>
        </p:nvSpPr>
        <p:spPr/>
        <p:txBody>
          <a:bodyPr/>
          <a:lstStyle/>
          <a:p>
            <a:fld id="{B97FD56A-AAB8-4544-A495-D0645413C9E3}" type="datetime1">
              <a:rPr lang="en-US" smtClean="0"/>
              <a:t>2/8/2023</a:t>
            </a:fld>
            <a:endParaRPr lang="en-US"/>
          </a:p>
        </p:txBody>
      </p:sp>
      <p:sp>
        <p:nvSpPr>
          <p:cNvPr id="6" name="Footer Placeholder 5">
            <a:extLst>
              <a:ext uri="{FF2B5EF4-FFF2-40B4-BE49-F238E27FC236}">
                <a16:creationId xmlns:a16="http://schemas.microsoft.com/office/drawing/2014/main" id="{CC7115FE-359F-46EA-A3C8-0D18544E34AD}"/>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3253178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5" name="Rectangle 114">
            <a:extLst>
              <a:ext uri="{FF2B5EF4-FFF2-40B4-BE49-F238E27FC236}">
                <a16:creationId xmlns:a16="http://schemas.microsoft.com/office/drawing/2014/main" id="{A4798C7F-C8CA-4799-BF37-3AB4642CDB66}"/>
              </a:ext>
            </a:extLst>
          </p:cNvPr>
          <p:cNvSpPr/>
          <p:nvPr/>
        </p:nvSpPr>
        <p:spPr>
          <a:xfrm>
            <a:off x="0" y="0"/>
            <a:ext cx="12188952"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80" name="Group 79">
            <a:extLst>
              <a:ext uri="{FF2B5EF4-FFF2-40B4-BE49-F238E27FC236}">
                <a16:creationId xmlns:a16="http://schemas.microsoft.com/office/drawing/2014/main" id="{87F0794B-55D3-4D2D-BDE7-4688ED321E42}"/>
              </a:ext>
            </a:extLst>
          </p:cNvPr>
          <p:cNvGrpSpPr/>
          <p:nvPr/>
        </p:nvGrpSpPr>
        <p:grpSpPr>
          <a:xfrm>
            <a:off x="-11413" y="0"/>
            <a:ext cx="12214827" cy="6858000"/>
            <a:chOff x="-6214" y="-1"/>
            <a:chExt cx="12214827" cy="6858000"/>
          </a:xfrm>
        </p:grpSpPr>
        <p:cxnSp>
          <p:nvCxnSpPr>
            <p:cNvPr id="81" name="Straight Connector 80">
              <a:extLst>
                <a:ext uri="{FF2B5EF4-FFF2-40B4-BE49-F238E27FC236}">
                  <a16:creationId xmlns:a16="http://schemas.microsoft.com/office/drawing/2014/main" id="{BE4C795B-1813-4CC6-B03F-8DD130BEAABD}"/>
                </a:ext>
              </a:extLst>
            </p:cNvPr>
            <p:cNvCxnSpPr>
              <a:cxnSpLocks/>
            </p:cNvCxnSpPr>
            <p:nvPr/>
          </p:nvCxnSpPr>
          <p:spPr>
            <a:xfrm>
              <a:off x="-6214" y="6686283"/>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E0F4C04D-5CD8-446B-BE3D-257172E6E4CB}"/>
                </a:ext>
              </a:extLst>
            </p:cNvPr>
            <p:cNvCxnSpPr>
              <a:cxnSpLocks/>
            </p:cNvCxnSpPr>
            <p:nvPr/>
          </p:nvCxnSpPr>
          <p:spPr>
            <a:xfrm>
              <a:off x="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FDDC802E-606F-4F39-84B6-90DF0FE54461}"/>
                </a:ext>
              </a:extLst>
            </p:cNvPr>
            <p:cNvCxnSpPr>
              <a:cxnSpLocks/>
            </p:cNvCxnSpPr>
            <p:nvPr/>
          </p:nvCxnSpPr>
          <p:spPr>
            <a:xfrm>
              <a:off x="1199325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2C5B0C75-0136-4A39-9AB6-0F02C4527810}"/>
                </a:ext>
              </a:extLst>
            </p:cNvPr>
            <p:cNvCxnSpPr>
              <a:cxnSpLocks/>
            </p:cNvCxnSpPr>
            <p:nvPr/>
          </p:nvCxnSpPr>
          <p:spPr>
            <a:xfrm>
              <a:off x="19252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C5ED2B52-3D40-46DE-8B54-99A4071578D8}"/>
                </a:ext>
              </a:extLst>
            </p:cNvPr>
            <p:cNvCxnSpPr>
              <a:cxnSpLocks/>
            </p:cNvCxnSpPr>
            <p:nvPr/>
          </p:nvCxnSpPr>
          <p:spPr>
            <a:xfrm>
              <a:off x="119196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8BCEC75-1B6B-45B2-8041-8D933FCF60F5}"/>
                </a:ext>
              </a:extLst>
            </p:cNvPr>
            <p:cNvCxnSpPr>
              <a:cxnSpLocks/>
            </p:cNvCxnSpPr>
            <p:nvPr/>
          </p:nvCxnSpPr>
          <p:spPr>
            <a:xfrm>
              <a:off x="219140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6A2FC789-056A-43CC-807E-4262CDC3E0F5}"/>
                </a:ext>
              </a:extLst>
            </p:cNvPr>
            <p:cNvCxnSpPr>
              <a:cxnSpLocks/>
            </p:cNvCxnSpPr>
            <p:nvPr/>
          </p:nvCxnSpPr>
          <p:spPr>
            <a:xfrm>
              <a:off x="319084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48C32FD3-76B0-40E7-89F2-E9C523210AF4}"/>
                </a:ext>
              </a:extLst>
            </p:cNvPr>
            <p:cNvCxnSpPr>
              <a:cxnSpLocks/>
            </p:cNvCxnSpPr>
            <p:nvPr/>
          </p:nvCxnSpPr>
          <p:spPr>
            <a:xfrm>
              <a:off x="419028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82E9447-8362-426C-840A-B6F2231F7BCC}"/>
                </a:ext>
              </a:extLst>
            </p:cNvPr>
            <p:cNvCxnSpPr>
              <a:cxnSpLocks/>
            </p:cNvCxnSpPr>
            <p:nvPr/>
          </p:nvCxnSpPr>
          <p:spPr>
            <a:xfrm>
              <a:off x="518971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2F141DC8-83CE-4C21-A5BA-E2FFF3D866EF}"/>
                </a:ext>
              </a:extLst>
            </p:cNvPr>
            <p:cNvCxnSpPr>
              <a:cxnSpLocks/>
            </p:cNvCxnSpPr>
            <p:nvPr/>
          </p:nvCxnSpPr>
          <p:spPr>
            <a:xfrm>
              <a:off x="618915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512A697C-ECBC-40A9-AC69-BF96A34B91AF}"/>
                </a:ext>
              </a:extLst>
            </p:cNvPr>
            <p:cNvCxnSpPr>
              <a:cxnSpLocks/>
            </p:cNvCxnSpPr>
            <p:nvPr/>
          </p:nvCxnSpPr>
          <p:spPr>
            <a:xfrm>
              <a:off x="718859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2E988AF-5EFB-43D3-B93F-6E4F41A2C90B}"/>
                </a:ext>
              </a:extLst>
            </p:cNvPr>
            <p:cNvCxnSpPr>
              <a:cxnSpLocks/>
            </p:cNvCxnSpPr>
            <p:nvPr/>
          </p:nvCxnSpPr>
          <p:spPr>
            <a:xfrm>
              <a:off x="818803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6B312C1B-AAE2-4A6D-ACC7-ABAA75D42854}"/>
                </a:ext>
              </a:extLst>
            </p:cNvPr>
            <p:cNvCxnSpPr>
              <a:cxnSpLocks/>
            </p:cNvCxnSpPr>
            <p:nvPr/>
          </p:nvCxnSpPr>
          <p:spPr>
            <a:xfrm>
              <a:off x="918747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57B96146-61DA-44D6-A9DF-6DB41FCF2D80}"/>
                </a:ext>
              </a:extLst>
            </p:cNvPr>
            <p:cNvCxnSpPr>
              <a:cxnSpLocks/>
            </p:cNvCxnSpPr>
            <p:nvPr/>
          </p:nvCxnSpPr>
          <p:spPr>
            <a:xfrm>
              <a:off x="1018690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6B33F93D-4439-46EE-97C4-9CECAAFDCF60}"/>
                </a:ext>
              </a:extLst>
            </p:cNvPr>
            <p:cNvCxnSpPr>
              <a:cxnSpLocks/>
            </p:cNvCxnSpPr>
            <p:nvPr/>
          </p:nvCxnSpPr>
          <p:spPr>
            <a:xfrm>
              <a:off x="1118634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5914B275-A3D7-4BA4-B8CB-E7657100F3AD}"/>
                </a:ext>
              </a:extLst>
            </p:cNvPr>
            <p:cNvCxnSpPr>
              <a:cxnSpLocks/>
            </p:cNvCxnSpPr>
            <p:nvPr/>
          </p:nvCxnSpPr>
          <p:spPr>
            <a:xfrm>
              <a:off x="1218578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BD26EF3B-FBE7-4D57-8E01-553F50734A68}"/>
                </a:ext>
              </a:extLst>
            </p:cNvPr>
            <p:cNvCxnSpPr>
              <a:cxnSpLocks/>
            </p:cNvCxnSpPr>
            <p:nvPr/>
          </p:nvCxnSpPr>
          <p:spPr>
            <a:xfrm>
              <a:off x="0" y="1717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6CC1E671-BA54-4B31-9A2E-8F50BC57A260}"/>
                </a:ext>
              </a:extLst>
            </p:cNvPr>
            <p:cNvCxnSpPr>
              <a:cxnSpLocks/>
            </p:cNvCxnSpPr>
            <p:nvPr/>
          </p:nvCxnSpPr>
          <p:spPr>
            <a:xfrm>
              <a:off x="0" y="72890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A836A704-3624-4ABF-9A67-0F52C2F3EFBF}"/>
                </a:ext>
              </a:extLst>
            </p:cNvPr>
            <p:cNvCxnSpPr>
              <a:cxnSpLocks/>
            </p:cNvCxnSpPr>
            <p:nvPr/>
          </p:nvCxnSpPr>
          <p:spPr>
            <a:xfrm>
              <a:off x="0" y="128609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5FDC385D-BA34-481F-A991-A776E0B19301}"/>
                </a:ext>
              </a:extLst>
            </p:cNvPr>
            <p:cNvCxnSpPr>
              <a:cxnSpLocks/>
            </p:cNvCxnSpPr>
            <p:nvPr/>
          </p:nvCxnSpPr>
          <p:spPr>
            <a:xfrm>
              <a:off x="0" y="184328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F1EF033A-D8FB-416B-AE51-4E098A27D68C}"/>
                </a:ext>
              </a:extLst>
            </p:cNvPr>
            <p:cNvCxnSpPr>
              <a:cxnSpLocks/>
            </p:cNvCxnSpPr>
            <p:nvPr/>
          </p:nvCxnSpPr>
          <p:spPr>
            <a:xfrm>
              <a:off x="0" y="240047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17C17B48-F458-4E9B-9331-56FCDC5B6AB2}"/>
                </a:ext>
              </a:extLst>
            </p:cNvPr>
            <p:cNvCxnSpPr>
              <a:cxnSpLocks/>
            </p:cNvCxnSpPr>
            <p:nvPr/>
          </p:nvCxnSpPr>
          <p:spPr>
            <a:xfrm>
              <a:off x="0" y="295766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07E44A4B-D453-46F0-A83D-AF0B33D5C59F}"/>
                </a:ext>
              </a:extLst>
            </p:cNvPr>
            <p:cNvCxnSpPr>
              <a:cxnSpLocks/>
            </p:cNvCxnSpPr>
            <p:nvPr/>
          </p:nvCxnSpPr>
          <p:spPr>
            <a:xfrm>
              <a:off x="0" y="351485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346BEA9F-314B-440D-AE8D-21E1252EC5A0}"/>
                </a:ext>
              </a:extLst>
            </p:cNvPr>
            <p:cNvCxnSpPr>
              <a:cxnSpLocks/>
            </p:cNvCxnSpPr>
            <p:nvPr/>
          </p:nvCxnSpPr>
          <p:spPr>
            <a:xfrm>
              <a:off x="0" y="407204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F15EAFD0-4869-4612-ACDE-ABC703104E88}"/>
                </a:ext>
              </a:extLst>
            </p:cNvPr>
            <p:cNvCxnSpPr>
              <a:cxnSpLocks/>
            </p:cNvCxnSpPr>
            <p:nvPr/>
          </p:nvCxnSpPr>
          <p:spPr>
            <a:xfrm>
              <a:off x="0" y="462923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A0F26706-7F23-4FF0-9CAF-F3C4F47C119D}"/>
                </a:ext>
              </a:extLst>
            </p:cNvPr>
            <p:cNvCxnSpPr>
              <a:cxnSpLocks/>
            </p:cNvCxnSpPr>
            <p:nvPr/>
          </p:nvCxnSpPr>
          <p:spPr>
            <a:xfrm>
              <a:off x="0" y="518642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C0195A72-345A-4E88-8D71-14DB3D1B607D}"/>
                </a:ext>
              </a:extLst>
            </p:cNvPr>
            <p:cNvCxnSpPr>
              <a:cxnSpLocks/>
            </p:cNvCxnSpPr>
            <p:nvPr/>
          </p:nvCxnSpPr>
          <p:spPr>
            <a:xfrm>
              <a:off x="0" y="57436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0DBF51A6-A3BC-49FE-BB01-E8992811774E}"/>
                </a:ext>
              </a:extLst>
            </p:cNvPr>
            <p:cNvCxnSpPr>
              <a:cxnSpLocks/>
            </p:cNvCxnSpPr>
            <p:nvPr/>
          </p:nvCxnSpPr>
          <p:spPr>
            <a:xfrm>
              <a:off x="0" y="6857999"/>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A78DF911-744C-419B-83DC-39F270BBF41F}"/>
                </a:ext>
              </a:extLst>
            </p:cNvPr>
            <p:cNvCxnSpPr>
              <a:cxnSpLocks/>
            </p:cNvCxnSpPr>
            <p:nvPr/>
          </p:nvCxnSpPr>
          <p:spPr>
            <a:xfrm>
              <a:off x="16613" y="6248400"/>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149" name="Freeform: Shape 148">
            <a:extLst>
              <a:ext uri="{FF2B5EF4-FFF2-40B4-BE49-F238E27FC236}">
                <a16:creationId xmlns:a16="http://schemas.microsoft.com/office/drawing/2014/main" id="{216BB147-20D5-4D93-BDA5-1BC614D6A4B2}"/>
              </a:ext>
            </a:extLst>
          </p:cNvPr>
          <p:cNvSpPr/>
          <p:nvPr/>
        </p:nvSpPr>
        <p:spPr>
          <a:xfrm>
            <a:off x="-6214" y="5014716"/>
            <a:ext cx="2800124" cy="1843284"/>
          </a:xfrm>
          <a:custGeom>
            <a:avLst/>
            <a:gdLst>
              <a:gd name="connsiteX0" fmla="*/ 375358 w 2800124"/>
              <a:gd name="connsiteY0" fmla="*/ 0 h 1843284"/>
              <a:gd name="connsiteX1" fmla="*/ 2781298 w 2800124"/>
              <a:gd name="connsiteY1" fmla="*/ 1770066 h 1843284"/>
              <a:gd name="connsiteX2" fmla="*/ 2800124 w 2800124"/>
              <a:gd name="connsiteY2" fmla="*/ 1843284 h 1843284"/>
              <a:gd name="connsiteX3" fmla="*/ 1987869 w 2800124"/>
              <a:gd name="connsiteY3" fmla="*/ 1843284 h 1843284"/>
              <a:gd name="connsiteX4" fmla="*/ 1986195 w 2800124"/>
              <a:gd name="connsiteY4" fmla="*/ 1838711 h 1843284"/>
              <a:gd name="connsiteX5" fmla="*/ 375357 w 2800124"/>
              <a:gd name="connsiteY5" fmla="*/ 770976 h 1843284"/>
              <a:gd name="connsiteX6" fmla="*/ 23030 w 2800124"/>
              <a:gd name="connsiteY6" fmla="*/ 806494 h 1843284"/>
              <a:gd name="connsiteX7" fmla="*/ 0 w 2800124"/>
              <a:gd name="connsiteY7" fmla="*/ 812415 h 1843284"/>
              <a:gd name="connsiteX8" fmla="*/ 0 w 2800124"/>
              <a:gd name="connsiteY8" fmla="*/ 30983 h 1843284"/>
              <a:gd name="connsiteX9" fmla="*/ 117785 w 2800124"/>
              <a:gd name="connsiteY9" fmla="*/ 13007 h 1843284"/>
              <a:gd name="connsiteX10" fmla="*/ 375358 w 2800124"/>
              <a:gd name="connsiteY10" fmla="*/ 0 h 1843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00124" h="1843284">
                <a:moveTo>
                  <a:pt x="375358" y="0"/>
                </a:moveTo>
                <a:cubicBezTo>
                  <a:pt x="1505802" y="0"/>
                  <a:pt x="2462339" y="744579"/>
                  <a:pt x="2781298" y="1770066"/>
                </a:cubicBezTo>
                <a:lnTo>
                  <a:pt x="2800124" y="1843284"/>
                </a:lnTo>
                <a:lnTo>
                  <a:pt x="1987869" y="1843284"/>
                </a:lnTo>
                <a:lnTo>
                  <a:pt x="1986195" y="1838711"/>
                </a:lnTo>
                <a:cubicBezTo>
                  <a:pt x="1720801" y="1211248"/>
                  <a:pt x="1099494" y="770976"/>
                  <a:pt x="375357" y="770976"/>
                </a:cubicBezTo>
                <a:cubicBezTo>
                  <a:pt x="254668" y="770976"/>
                  <a:pt x="136835" y="783206"/>
                  <a:pt x="23030" y="806494"/>
                </a:cubicBezTo>
                <a:lnTo>
                  <a:pt x="0" y="812415"/>
                </a:lnTo>
                <a:lnTo>
                  <a:pt x="0" y="30983"/>
                </a:lnTo>
                <a:lnTo>
                  <a:pt x="117785" y="13007"/>
                </a:lnTo>
                <a:cubicBezTo>
                  <a:pt x="202473" y="4406"/>
                  <a:pt x="288401" y="0"/>
                  <a:pt x="375358" y="0"/>
                </a:cubicBezTo>
                <a:close/>
              </a:path>
            </a:pathLst>
          </a:custGeom>
          <a:solidFill>
            <a:schemeClr val="accent5">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solidFill>
                <a:schemeClr val="tx1"/>
              </a:solidFill>
            </a:endParaRPr>
          </a:p>
        </p:txBody>
      </p:sp>
      <p:sp>
        <p:nvSpPr>
          <p:cNvPr id="2" name="Title Placeholder 1">
            <a:extLst>
              <a:ext uri="{FF2B5EF4-FFF2-40B4-BE49-F238E27FC236}">
                <a16:creationId xmlns:a16="http://schemas.microsoft.com/office/drawing/2014/main" id="{41447F1F-BFA8-4A56-894B-40120132EE48}"/>
              </a:ext>
            </a:extLst>
          </p:cNvPr>
          <p:cNvSpPr>
            <a:spLocks noGrp="1"/>
          </p:cNvSpPr>
          <p:nvPr>
            <p:ph type="title"/>
          </p:nvPr>
        </p:nvSpPr>
        <p:spPr>
          <a:xfrm>
            <a:off x="457200" y="365125"/>
            <a:ext cx="10722932"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58FB99-0FA3-49F4-99A1-61919F942794}"/>
              </a:ext>
            </a:extLst>
          </p:cNvPr>
          <p:cNvSpPr>
            <a:spLocks noGrp="1"/>
          </p:cNvSpPr>
          <p:nvPr>
            <p:ph type="body" idx="1"/>
          </p:nvPr>
        </p:nvSpPr>
        <p:spPr>
          <a:xfrm>
            <a:off x="457200" y="1825625"/>
            <a:ext cx="10722932"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CDCCAE5-4EB0-4174-BD15-4943899B0A29}"/>
              </a:ext>
            </a:extLst>
          </p:cNvPr>
          <p:cNvSpPr>
            <a:spLocks noGrp="1"/>
          </p:cNvSpPr>
          <p:nvPr>
            <p:ph type="dt" sz="half" idx="2"/>
          </p:nvPr>
        </p:nvSpPr>
        <p:spPr>
          <a:xfrm>
            <a:off x="457200" y="6324600"/>
            <a:ext cx="2560220" cy="365125"/>
          </a:xfrm>
          <a:prstGeom prst="rect">
            <a:avLst/>
          </a:prstGeom>
        </p:spPr>
        <p:txBody>
          <a:bodyPr vert="horz" lIns="91440" tIns="45720" rIns="91440" bIns="45720" rtlCol="0" anchor="ctr"/>
          <a:lstStyle>
            <a:lvl1pPr algn="l">
              <a:defRPr sz="900" cap="all" spc="150" baseline="0">
                <a:solidFill>
                  <a:srgbClr val="FFFFFF"/>
                </a:solidFill>
              </a:defRPr>
            </a:lvl1pPr>
          </a:lstStyle>
          <a:p>
            <a:fld id="{193BAB95-8DA7-460B-B00A-7037C8394FB0}" type="datetime1">
              <a:rPr lang="en-US" smtClean="0"/>
              <a:pPr/>
              <a:t>2/8/2023</a:t>
            </a:fld>
            <a:endParaRPr lang="en-US" dirty="0"/>
          </a:p>
        </p:txBody>
      </p:sp>
      <p:sp>
        <p:nvSpPr>
          <p:cNvPr id="5" name="Footer Placeholder 4">
            <a:extLst>
              <a:ext uri="{FF2B5EF4-FFF2-40B4-BE49-F238E27FC236}">
                <a16:creationId xmlns:a16="http://schemas.microsoft.com/office/drawing/2014/main" id="{26A4189E-43B2-4CEE-B13E-61A1FBBBD25D}"/>
              </a:ext>
            </a:extLst>
          </p:cNvPr>
          <p:cNvSpPr>
            <a:spLocks noGrp="1"/>
          </p:cNvSpPr>
          <p:nvPr>
            <p:ph type="ftr" sz="quarter" idx="3"/>
          </p:nvPr>
        </p:nvSpPr>
        <p:spPr>
          <a:xfrm>
            <a:off x="4200861" y="6319838"/>
            <a:ext cx="3982781" cy="365125"/>
          </a:xfrm>
          <a:prstGeom prst="rect">
            <a:avLst/>
          </a:prstGeom>
        </p:spPr>
        <p:txBody>
          <a:bodyPr vert="horz" lIns="91440" tIns="45720" rIns="91440" bIns="45720" rtlCol="0" anchor="ctr"/>
          <a:lstStyle>
            <a:lvl1pPr algn="ctr">
              <a:defRPr sz="900" cap="all" spc="150" baseline="0">
                <a:solidFill>
                  <a:srgbClr val="FFFFFF"/>
                </a:solidFill>
              </a:defRPr>
            </a:lvl1pPr>
          </a:lstStyle>
          <a:p>
            <a:r>
              <a:rPr lang="en-US"/>
              <a:t>Sample Footer Text</a:t>
            </a:r>
            <a:endParaRPr lang="en-US" dirty="0">
              <a:solidFill>
                <a:srgbClr val="FFFFFF"/>
              </a:solidFill>
            </a:endParaRPr>
          </a:p>
        </p:txBody>
      </p:sp>
      <p:sp>
        <p:nvSpPr>
          <p:cNvPr id="6" name="Slide Number Placeholder 5">
            <a:extLst>
              <a:ext uri="{FF2B5EF4-FFF2-40B4-BE49-F238E27FC236}">
                <a16:creationId xmlns:a16="http://schemas.microsoft.com/office/drawing/2014/main" id="{EAA0530F-0BC8-46EF-A765-DD58B5367528}"/>
              </a:ext>
            </a:extLst>
          </p:cNvPr>
          <p:cNvSpPr>
            <a:spLocks noGrp="1"/>
          </p:cNvSpPr>
          <p:nvPr>
            <p:ph type="sldNum" sz="quarter" idx="4"/>
          </p:nvPr>
        </p:nvSpPr>
        <p:spPr>
          <a:xfrm>
            <a:off x="11190806" y="6324600"/>
            <a:ext cx="799078" cy="365125"/>
          </a:xfrm>
          <a:prstGeom prst="rect">
            <a:avLst/>
          </a:prstGeom>
        </p:spPr>
        <p:txBody>
          <a:bodyPr vert="horz" lIns="91440" tIns="45720" rIns="91440" bIns="45720" rtlCol="0" anchor="ctr"/>
          <a:lstStyle>
            <a:lvl1pPr algn="ctr">
              <a:defRPr sz="900" cap="all" spc="150" baseline="0">
                <a:solidFill>
                  <a:srgbClr val="FFFFFF"/>
                </a:solidFill>
              </a:defRPr>
            </a:lvl1pPr>
          </a:lstStyle>
          <a:p>
            <a:fld id="{11A71338-8BA2-4C79-A6C5-5A8E30081D0C}" type="slidenum">
              <a:rPr lang="en-US" smtClean="0"/>
              <a:pPr/>
              <a:t>‹#›</a:t>
            </a:fld>
            <a:endParaRPr lang="en-US" dirty="0"/>
          </a:p>
        </p:txBody>
      </p:sp>
      <p:sp>
        <p:nvSpPr>
          <p:cNvPr id="77" name="Freeform: Shape 76">
            <a:extLst>
              <a:ext uri="{FF2B5EF4-FFF2-40B4-BE49-F238E27FC236}">
                <a16:creationId xmlns:a16="http://schemas.microsoft.com/office/drawing/2014/main" id="{0A253F60-DE40-4508-A37A-61331DF1DD5D}"/>
              </a:ext>
            </a:extLst>
          </p:cNvPr>
          <p:cNvSpPr/>
          <p:nvPr/>
        </p:nvSpPr>
        <p:spPr>
          <a:xfrm>
            <a:off x="7979728" y="0"/>
            <a:ext cx="4209224" cy="1650549"/>
          </a:xfrm>
          <a:custGeom>
            <a:avLst/>
            <a:gdLst>
              <a:gd name="connsiteX0" fmla="*/ 0 w 4209224"/>
              <a:gd name="connsiteY0" fmla="*/ 0 h 1650549"/>
              <a:gd name="connsiteX1" fmla="*/ 846445 w 4209224"/>
              <a:gd name="connsiteY1" fmla="*/ 0 h 1650549"/>
              <a:gd name="connsiteX2" fmla="*/ 912542 w 4209224"/>
              <a:gd name="connsiteY2" fmla="*/ 108799 h 1650549"/>
              <a:gd name="connsiteX3" fmla="*/ 2362195 w 4209224"/>
              <a:gd name="connsiteY3" fmla="*/ 879573 h 1650549"/>
              <a:gd name="connsiteX4" fmla="*/ 3811848 w 4209224"/>
              <a:gd name="connsiteY4" fmla="*/ 108799 h 1650549"/>
              <a:gd name="connsiteX5" fmla="*/ 3877945 w 4209224"/>
              <a:gd name="connsiteY5" fmla="*/ 0 h 1650549"/>
              <a:gd name="connsiteX6" fmla="*/ 4209224 w 4209224"/>
              <a:gd name="connsiteY6" fmla="*/ 0 h 1650549"/>
              <a:gd name="connsiteX7" fmla="*/ 4209224 w 4209224"/>
              <a:gd name="connsiteY7" fmla="*/ 840421 h 1650549"/>
              <a:gd name="connsiteX8" fmla="*/ 4143538 w 4209224"/>
              <a:gd name="connsiteY8" fmla="*/ 912693 h 1650549"/>
              <a:gd name="connsiteX9" fmla="*/ 2362196 w 4209224"/>
              <a:gd name="connsiteY9" fmla="*/ 1650549 h 1650549"/>
              <a:gd name="connsiteX10" fmla="*/ 40969 w 4209224"/>
              <a:gd name="connsiteY10" fmla="*/ 111937 h 1650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09224" h="1650549">
                <a:moveTo>
                  <a:pt x="0" y="0"/>
                </a:moveTo>
                <a:lnTo>
                  <a:pt x="846445" y="0"/>
                </a:lnTo>
                <a:lnTo>
                  <a:pt x="912542" y="108799"/>
                </a:lnTo>
                <a:cubicBezTo>
                  <a:pt x="1226710" y="573829"/>
                  <a:pt x="1758748" y="879573"/>
                  <a:pt x="2362195" y="879573"/>
                </a:cubicBezTo>
                <a:cubicBezTo>
                  <a:pt x="2965642" y="879573"/>
                  <a:pt x="3497680" y="573829"/>
                  <a:pt x="3811848" y="108799"/>
                </a:cubicBezTo>
                <a:lnTo>
                  <a:pt x="3877945" y="0"/>
                </a:lnTo>
                <a:lnTo>
                  <a:pt x="4209224" y="0"/>
                </a:lnTo>
                <a:lnTo>
                  <a:pt x="4209224" y="840421"/>
                </a:lnTo>
                <a:lnTo>
                  <a:pt x="4143538" y="912693"/>
                </a:lnTo>
                <a:cubicBezTo>
                  <a:pt x="3687653" y="1368578"/>
                  <a:pt x="3057854" y="1650549"/>
                  <a:pt x="2362196" y="1650549"/>
                </a:cubicBezTo>
                <a:cubicBezTo>
                  <a:pt x="1318710" y="1650549"/>
                  <a:pt x="423404" y="1016115"/>
                  <a:pt x="40969" y="111937"/>
                </a:cubicBezTo>
                <a:close/>
              </a:path>
            </a:pathLst>
          </a:custGeom>
          <a:solidFill>
            <a:schemeClr val="accent5">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solidFill>
                <a:schemeClr val="tx1"/>
              </a:solidFill>
            </a:endParaRPr>
          </a:p>
        </p:txBody>
      </p:sp>
    </p:spTree>
    <p:extLst>
      <p:ext uri="{BB962C8B-B14F-4D97-AF65-F5344CB8AC3E}">
        <p14:creationId xmlns:p14="http://schemas.microsoft.com/office/powerpoint/2010/main" val="3693490869"/>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hf sldNum="0" hdr="0" ftr="0" dt="0"/>
  <p:txStyles>
    <p:titleStyle>
      <a:lvl1pPr algn="l" defTabSz="914400" rtl="0" eaLnBrk="1" latinLnBrk="0" hangingPunct="1">
        <a:lnSpc>
          <a:spcPct val="90000"/>
        </a:lnSpc>
        <a:spcBef>
          <a:spcPct val="0"/>
        </a:spcBef>
        <a:buNone/>
        <a:defRPr sz="4400" kern="1200">
          <a:solidFill>
            <a:srgbClr val="FFFFFF"/>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bg1"/>
        </a:buClr>
        <a:buSzPct val="75000"/>
        <a:buFont typeface="Arial" panose="020B0604020202020204" pitchFamily="34" charset="0"/>
        <a:buChar char="•"/>
        <a:defRPr sz="2800" kern="1200">
          <a:solidFill>
            <a:srgbClr val="FFFFFF"/>
          </a:solidFill>
          <a:latin typeface="+mn-lt"/>
          <a:ea typeface="+mn-ea"/>
          <a:cs typeface="+mn-cs"/>
        </a:defRPr>
      </a:lvl1pPr>
      <a:lvl2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2400" kern="1200">
          <a:solidFill>
            <a:srgbClr val="FFFFFF"/>
          </a:solidFill>
          <a:latin typeface="+mn-lt"/>
          <a:ea typeface="+mn-ea"/>
          <a:cs typeface="+mn-cs"/>
        </a:defRPr>
      </a:lvl2pPr>
      <a:lvl3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2000" kern="1200">
          <a:solidFill>
            <a:srgbClr val="FFFFFF"/>
          </a:solidFill>
          <a:latin typeface="+mn-lt"/>
          <a:ea typeface="+mn-ea"/>
          <a:cs typeface="+mn-cs"/>
        </a:defRPr>
      </a:lvl3pPr>
      <a:lvl4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1800" kern="1200">
          <a:solidFill>
            <a:srgbClr val="FFFFFF"/>
          </a:solidFill>
          <a:latin typeface="+mn-lt"/>
          <a:ea typeface="+mn-ea"/>
          <a:cs typeface="+mn-cs"/>
        </a:defRPr>
      </a:lvl4pPr>
      <a:lvl5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18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Jacqueline.Shanahan@interborosd.org" TargetMode="External"/><Relationship Id="rId2" Type="http://schemas.openxmlformats.org/officeDocument/2006/relationships/hyperlink" Target="https://www.dhs.pa.gov/Services/Assistance/Pages/Medical-Assistance.aspx"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6285CA-6AFA-4F27-AFB5-1B32CDE09B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FF2B5EF4-FFF2-40B4-BE49-F238E27FC236}">
                <a16:creationId xmlns:a16="http://schemas.microsoft.com/office/drawing/2014/main" id="{F8DD0EAF-BF73-48D8-A426-3085C4B88F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Right Triangle 12">
            <a:extLst>
              <a:ext uri="{FF2B5EF4-FFF2-40B4-BE49-F238E27FC236}">
                <a16:creationId xmlns:a16="http://schemas.microsoft.com/office/drawing/2014/main" id="{7BCC6446-8462-4A63-9B6F-8F57EC40F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65271" y="2673521"/>
            <a:ext cx="568289" cy="568289"/>
          </a:xfrm>
          <a:prstGeom prst="rtTriangl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8118ECEF-CA6A-4CB6-BCA5-59B2DB40C4A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16" name="Straight Connector 15">
              <a:extLst>
                <a:ext uri="{FF2B5EF4-FFF2-40B4-BE49-F238E27FC236}">
                  <a16:creationId xmlns:a16="http://schemas.microsoft.com/office/drawing/2014/main" id="{CDC2A251-C28C-4A72-BAFF-511640FB2E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DDB2429-3E01-4CD5-998D-8F5716A0987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E26953B-4BE7-4AD0-B471-088DBB23D7D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9D9ED6D-9817-4272-9FEF-E674FBCCCC8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718C0DE-4596-4A70-AA4F-E678AC7FBC3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8B48095-74C2-4053-872D-D3F70910C3A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224D0B6-A4CB-4D98-A1DC-2770B95F9EA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B39DE9C-23C1-4ABA-BD0D-B76BDC9630D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9DDAAE0-966C-4350-8819-857CF524F34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EE6C021-FBD3-42F3-9A9C-69C4E71989C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02961B9-65E1-4B12-AD98-9845BC3F43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22ABFE0-D700-4FD9-9CC8-D138B29ABFD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46FFF1A3-B8BF-470C-9436-D5B7818535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98B6551-FF5D-49F5-8D3E-757AEC357AF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0F3BFE5-573C-42C0-94D5-E5513CCC57D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57931AB-4B07-4E0E-B3E4-84E2452E0A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C4789DB-7083-4597-9FC7-6336EA0BE3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E0B4F1D-D11A-4023-BE6B-6679ABB2B4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633D7A-F6FC-418F-AD87-0EE148C1A0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A0FC8FCC-6F69-4802-995C-903AE441629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86ABFCE7-4796-4186-8EDC-DB6CE87BC7E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1935BF2-A804-46BA-940A-DDAD7888F3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ED012DA9-8D67-483A-8071-2903F2E3B23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109163DC-956E-44BE-B55A-E6C2C851DD2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6CDE9FD-1880-483F-A039-BEB3AB0D374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8DDB23B-71E7-42A3-B055-5740EE14C5A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37245B63-D771-461D-A625-4B49966D248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F1DF9FF-1F61-4B4F-8993-6897DE09C9C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092F139-6734-46F3-B176-11741F1F732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7CA7074F-5D65-4D40-B764-13519A112195}"/>
              </a:ext>
            </a:extLst>
          </p:cNvPr>
          <p:cNvSpPr>
            <a:spLocks noGrp="1"/>
          </p:cNvSpPr>
          <p:nvPr>
            <p:ph type="ctrTitle"/>
          </p:nvPr>
        </p:nvSpPr>
        <p:spPr>
          <a:xfrm>
            <a:off x="453142" y="725467"/>
            <a:ext cx="5414255" cy="2784496"/>
          </a:xfrm>
        </p:spPr>
        <p:txBody>
          <a:bodyPr>
            <a:normAutofit/>
          </a:bodyPr>
          <a:lstStyle/>
          <a:p>
            <a:pPr algn="l"/>
            <a:r>
              <a:rPr lang="en-US" dirty="0">
                <a:solidFill>
                  <a:schemeClr val="tx2">
                    <a:alpha val="80000"/>
                  </a:schemeClr>
                </a:solidFill>
              </a:rPr>
              <a:t>Access Program</a:t>
            </a:r>
            <a:endParaRPr lang="es-MX" dirty="0">
              <a:solidFill>
                <a:schemeClr val="tx2">
                  <a:alpha val="80000"/>
                </a:schemeClr>
              </a:solidFill>
            </a:endParaRPr>
          </a:p>
        </p:txBody>
      </p:sp>
      <p:sp>
        <p:nvSpPr>
          <p:cNvPr id="3" name="Subtitle 2">
            <a:extLst>
              <a:ext uri="{FF2B5EF4-FFF2-40B4-BE49-F238E27FC236}">
                <a16:creationId xmlns:a16="http://schemas.microsoft.com/office/drawing/2014/main" id="{B5CAA8C1-6F97-4252-8231-BC0C405A0F6B}"/>
              </a:ext>
            </a:extLst>
          </p:cNvPr>
          <p:cNvSpPr>
            <a:spLocks noGrp="1"/>
          </p:cNvSpPr>
          <p:nvPr>
            <p:ph type="subTitle" idx="1"/>
          </p:nvPr>
        </p:nvSpPr>
        <p:spPr>
          <a:xfrm>
            <a:off x="453142" y="3602037"/>
            <a:ext cx="5414255" cy="2474633"/>
          </a:xfrm>
        </p:spPr>
        <p:txBody>
          <a:bodyPr>
            <a:normAutofit fontScale="70000" lnSpcReduction="20000"/>
          </a:bodyPr>
          <a:lstStyle/>
          <a:p>
            <a:pPr algn="l"/>
            <a:r>
              <a:rPr lang="en-US" b="1" dirty="0">
                <a:solidFill>
                  <a:schemeClr val="tx1"/>
                </a:solidFill>
                <a:effectLst>
                  <a:outerShdw dist="38100" dir="2700000" algn="bl">
                    <a:schemeClr val="accent5"/>
                  </a:outerShdw>
                </a:effectLst>
              </a:rPr>
              <a:t>Did you know if your child has an IEP or 504, he/she may be eligible for state Medical Assistance (MA)?  Even if you already have medical insurance, this will become their secondary insurance and cover copays and many medical expenses.  For more information, call Jackie Shanahan, our Access Coordinator, at 610-461-6700 ext. 1282 or email at Jacqueline.Shanahan@interborosd.org.  </a:t>
            </a:r>
            <a:endParaRPr lang="es-MX" dirty="0">
              <a:solidFill>
                <a:schemeClr val="tx1"/>
              </a:solidFill>
            </a:endParaRPr>
          </a:p>
          <a:p>
            <a:pPr algn="l"/>
            <a:endParaRPr lang="es-MX" dirty="0">
              <a:solidFill>
                <a:schemeClr val="tx2">
                  <a:alpha val="80000"/>
                </a:schemeClr>
              </a:solidFill>
            </a:endParaRPr>
          </a:p>
        </p:txBody>
      </p:sp>
      <p:pic>
        <p:nvPicPr>
          <p:cNvPr id="4" name="Picture 3" descr="A splash of colors on a white surface">
            <a:extLst>
              <a:ext uri="{FF2B5EF4-FFF2-40B4-BE49-F238E27FC236}">
                <a16:creationId xmlns:a16="http://schemas.microsoft.com/office/drawing/2014/main" id="{0756BE24-8276-67B4-7134-EF4B108C1C2C}"/>
              </a:ext>
            </a:extLst>
          </p:cNvPr>
          <p:cNvPicPr>
            <a:picLocks noChangeAspect="1"/>
          </p:cNvPicPr>
          <p:nvPr/>
        </p:nvPicPr>
        <p:blipFill rotWithShape="1">
          <a:blip r:embed="rId2"/>
          <a:srcRect r="32994" b="-2"/>
          <a:stretch/>
        </p:blipFill>
        <p:spPr>
          <a:xfrm>
            <a:off x="6084873" y="-3440"/>
            <a:ext cx="6129950" cy="6861439"/>
          </a:xfrm>
          <a:custGeom>
            <a:avLst/>
            <a:gdLst/>
            <a:ahLst/>
            <a:cxnLst/>
            <a:rect l="l" t="t" r="r" b="b"/>
            <a:pathLst>
              <a:path w="6129950" h="6861439">
                <a:moveTo>
                  <a:pt x="1687527" y="0"/>
                </a:moveTo>
                <a:lnTo>
                  <a:pt x="6129950" y="0"/>
                </a:lnTo>
                <a:lnTo>
                  <a:pt x="6129950" y="6858000"/>
                </a:lnTo>
                <a:lnTo>
                  <a:pt x="5040333" y="6858000"/>
                </a:lnTo>
                <a:lnTo>
                  <a:pt x="5040333" y="6861439"/>
                </a:lnTo>
                <a:lnTo>
                  <a:pt x="272442" y="6861439"/>
                </a:lnTo>
                <a:lnTo>
                  <a:pt x="196402" y="6549696"/>
                </a:lnTo>
                <a:cubicBezTo>
                  <a:pt x="-517926" y="3427393"/>
                  <a:pt x="946083" y="3323532"/>
                  <a:pt x="946083" y="1"/>
                </a:cubicBezTo>
                <a:lnTo>
                  <a:pt x="1687527" y="1"/>
                </a:lnTo>
                <a:close/>
              </a:path>
            </a:pathLst>
          </a:custGeom>
        </p:spPr>
      </p:pic>
      <p:pic>
        <p:nvPicPr>
          <p:cNvPr id="45" name="Graphic 1">
            <a:extLst>
              <a:ext uri="{FF2B5EF4-FFF2-40B4-BE49-F238E27FC236}">
                <a16:creationId xmlns:a16="http://schemas.microsoft.com/office/drawing/2014/main" id="{D58FC7AA-59C3-4690-9E02-92BD34F91AA5}"/>
              </a:ext>
            </a:extLst>
          </p:cNvPr>
          <p:cNvPicPr/>
          <p:nvPr/>
        </p:nvPicPr>
        <p:blipFill>
          <a:blip r:embed="rId3">
            <a:extLst>
              <a:ext uri="{96DAC541-7B7A-43D3-8B79-37D633B846F1}">
                <asvg:svgBlip xmlns:asvg="http://schemas.microsoft.com/office/drawing/2016/SVG/main" r:embed="rId4"/>
              </a:ext>
            </a:extLst>
          </a:blip>
          <a:stretch>
            <a:fillRect/>
          </a:stretch>
        </p:blipFill>
        <p:spPr>
          <a:xfrm>
            <a:off x="2703449" y="884257"/>
            <a:ext cx="1269354" cy="1183166"/>
          </a:xfrm>
          <a:prstGeom prst="rect">
            <a:avLst/>
          </a:prstGeom>
        </p:spPr>
      </p:pic>
    </p:spTree>
    <p:extLst>
      <p:ext uri="{BB962C8B-B14F-4D97-AF65-F5344CB8AC3E}">
        <p14:creationId xmlns:p14="http://schemas.microsoft.com/office/powerpoint/2010/main" val="2737550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4CF64-2BC8-49E2-8E46-2996E37645EE}"/>
              </a:ext>
            </a:extLst>
          </p:cNvPr>
          <p:cNvSpPr>
            <a:spLocks noGrp="1"/>
          </p:cNvSpPr>
          <p:nvPr>
            <p:ph type="title"/>
          </p:nvPr>
        </p:nvSpPr>
        <p:spPr/>
        <p:txBody>
          <a:bodyPr/>
          <a:lstStyle/>
          <a:p>
            <a:pPr algn="ctr"/>
            <a:r>
              <a:rPr lang="en-US" dirty="0"/>
              <a:t>What is the Access Program?</a:t>
            </a:r>
            <a:endParaRPr lang="es-MX" dirty="0"/>
          </a:p>
        </p:txBody>
      </p:sp>
      <p:sp>
        <p:nvSpPr>
          <p:cNvPr id="3" name="Content Placeholder 2">
            <a:extLst>
              <a:ext uri="{FF2B5EF4-FFF2-40B4-BE49-F238E27FC236}">
                <a16:creationId xmlns:a16="http://schemas.microsoft.com/office/drawing/2014/main" id="{D8884445-EAF2-4BFB-8A57-DFE4AAB60E68}"/>
              </a:ext>
            </a:extLst>
          </p:cNvPr>
          <p:cNvSpPr>
            <a:spLocks noGrp="1"/>
          </p:cNvSpPr>
          <p:nvPr>
            <p:ph sz="half" idx="1"/>
          </p:nvPr>
        </p:nvSpPr>
        <p:spPr/>
        <p:txBody>
          <a:bodyPr/>
          <a:lstStyle/>
          <a:p>
            <a:r>
              <a:rPr lang="en-US" dirty="0"/>
              <a:t>The Access Program allows our district to submit information to the Department of Human Services so that we receive reimbursement for medically-related services your child receives in school.</a:t>
            </a:r>
            <a:endParaRPr lang="es-MX" dirty="0"/>
          </a:p>
        </p:txBody>
      </p:sp>
      <p:sp>
        <p:nvSpPr>
          <p:cNvPr id="4" name="Content Placeholder 3">
            <a:extLst>
              <a:ext uri="{FF2B5EF4-FFF2-40B4-BE49-F238E27FC236}">
                <a16:creationId xmlns:a16="http://schemas.microsoft.com/office/drawing/2014/main" id="{06EED1DA-AD38-41A2-91B3-A182141B34BE}"/>
              </a:ext>
            </a:extLst>
          </p:cNvPr>
          <p:cNvSpPr>
            <a:spLocks noGrp="1"/>
          </p:cNvSpPr>
          <p:nvPr>
            <p:ph sz="half" idx="2"/>
          </p:nvPr>
        </p:nvSpPr>
        <p:spPr/>
        <p:txBody>
          <a:bodyPr/>
          <a:lstStyle/>
          <a:p>
            <a:r>
              <a:rPr lang="en-US" dirty="0"/>
              <a:t>What are those medically-related services? Speech, Occupational Therapy, Physical Therapy, Nursing, Social Work/Counseling, Psychology and Transportation.</a:t>
            </a:r>
            <a:endParaRPr lang="es-MX" dirty="0"/>
          </a:p>
        </p:txBody>
      </p:sp>
    </p:spTree>
    <p:extLst>
      <p:ext uri="{BB962C8B-B14F-4D97-AF65-F5344CB8AC3E}">
        <p14:creationId xmlns:p14="http://schemas.microsoft.com/office/powerpoint/2010/main" val="1246133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453979-482B-439C-872A-772005830070}"/>
              </a:ext>
            </a:extLst>
          </p:cNvPr>
          <p:cNvSpPr>
            <a:spLocks noGrp="1"/>
          </p:cNvSpPr>
          <p:nvPr>
            <p:ph type="title"/>
          </p:nvPr>
        </p:nvSpPr>
        <p:spPr>
          <a:xfrm>
            <a:off x="457200" y="365126"/>
            <a:ext cx="10722932" cy="878884"/>
          </a:xfrm>
        </p:spPr>
        <p:txBody>
          <a:bodyPr/>
          <a:lstStyle/>
          <a:p>
            <a:pPr algn="ctr"/>
            <a:r>
              <a:rPr lang="en-US" dirty="0"/>
              <a:t>How Can You Help?</a:t>
            </a:r>
            <a:endParaRPr lang="es-MX" dirty="0"/>
          </a:p>
        </p:txBody>
      </p:sp>
      <p:sp>
        <p:nvSpPr>
          <p:cNvPr id="6" name="Content Placeholder 5">
            <a:extLst>
              <a:ext uri="{FF2B5EF4-FFF2-40B4-BE49-F238E27FC236}">
                <a16:creationId xmlns:a16="http://schemas.microsoft.com/office/drawing/2014/main" id="{6D595F91-F04C-4FBF-8CB8-A5D01D6E69F2}"/>
              </a:ext>
            </a:extLst>
          </p:cNvPr>
          <p:cNvSpPr>
            <a:spLocks noGrp="1"/>
          </p:cNvSpPr>
          <p:nvPr>
            <p:ph idx="1"/>
          </p:nvPr>
        </p:nvSpPr>
        <p:spPr>
          <a:xfrm>
            <a:off x="457200" y="1244009"/>
            <a:ext cx="10722932" cy="5248866"/>
          </a:xfrm>
        </p:spPr>
        <p:txBody>
          <a:bodyPr>
            <a:normAutofit lnSpcReduction="10000"/>
          </a:bodyPr>
          <a:lstStyle/>
          <a:p>
            <a:r>
              <a:rPr lang="en-US" dirty="0"/>
              <a:t>The reimbursement we receive from Medical Assistance goes right back into the Special Education Department here at </a:t>
            </a:r>
            <a:r>
              <a:rPr lang="en-US" dirty="0" err="1"/>
              <a:t>Interboro</a:t>
            </a:r>
            <a:r>
              <a:rPr lang="en-US" dirty="0"/>
              <a:t>.  It allows us to purchase much needed equipment, materials and to hire needed personnel  </a:t>
            </a:r>
          </a:p>
          <a:p>
            <a:r>
              <a:rPr lang="en-US" dirty="0"/>
              <a:t>In order to receive these funds, we need a signed parental consent that you will be asked to sign at your child’s IEP or 504 meeting.  Please be sure to sign it so that we can continue to provide quality Special Education services to your child</a:t>
            </a:r>
          </a:p>
          <a:p>
            <a:r>
              <a:rPr lang="en-US" dirty="0"/>
              <a:t>Don’t worry, if you choose not to sign the Parental Consent, your child will still receive the same quality education and services as always</a:t>
            </a:r>
          </a:p>
          <a:p>
            <a:endParaRPr lang="en-US" dirty="0"/>
          </a:p>
          <a:p>
            <a:endParaRPr lang="es-MX" dirty="0"/>
          </a:p>
        </p:txBody>
      </p:sp>
    </p:spTree>
    <p:extLst>
      <p:ext uri="{BB962C8B-B14F-4D97-AF65-F5344CB8AC3E}">
        <p14:creationId xmlns:p14="http://schemas.microsoft.com/office/powerpoint/2010/main" val="2115411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B419C1-41DF-461F-B1D3-2474F681A5DB}"/>
              </a:ext>
            </a:extLst>
          </p:cNvPr>
          <p:cNvSpPr>
            <a:spLocks noGrp="1"/>
          </p:cNvSpPr>
          <p:nvPr>
            <p:ph type="title"/>
          </p:nvPr>
        </p:nvSpPr>
        <p:spPr>
          <a:xfrm>
            <a:off x="457200" y="148856"/>
            <a:ext cx="10890250" cy="967563"/>
          </a:xfrm>
        </p:spPr>
        <p:txBody>
          <a:bodyPr/>
          <a:lstStyle/>
          <a:p>
            <a:pPr algn="ctr"/>
            <a:r>
              <a:rPr lang="en-US" dirty="0"/>
              <a:t>How Do I Apply?</a:t>
            </a:r>
            <a:endParaRPr lang="es-MX" dirty="0"/>
          </a:p>
        </p:txBody>
      </p:sp>
      <p:sp>
        <p:nvSpPr>
          <p:cNvPr id="5" name="Text Placeholder 4">
            <a:extLst>
              <a:ext uri="{FF2B5EF4-FFF2-40B4-BE49-F238E27FC236}">
                <a16:creationId xmlns:a16="http://schemas.microsoft.com/office/drawing/2014/main" id="{B7B74295-955C-4BFB-811F-CD4A17D2D446}"/>
              </a:ext>
            </a:extLst>
          </p:cNvPr>
          <p:cNvSpPr>
            <a:spLocks noGrp="1"/>
          </p:cNvSpPr>
          <p:nvPr>
            <p:ph type="body" idx="1"/>
          </p:nvPr>
        </p:nvSpPr>
        <p:spPr>
          <a:xfrm>
            <a:off x="457200" y="1116420"/>
            <a:ext cx="10890250" cy="5592724"/>
          </a:xfrm>
        </p:spPr>
        <p:txBody>
          <a:bodyPr>
            <a:normAutofit fontScale="92500"/>
          </a:bodyPr>
          <a:lstStyle/>
          <a:p>
            <a:pPr marL="342900" indent="-342900">
              <a:buFont typeface="Arial" panose="020B0604020202020204" pitchFamily="34" charset="0"/>
              <a:buChar char="•"/>
            </a:pPr>
            <a:r>
              <a:rPr lang="en-US" dirty="0"/>
              <a:t>The link to apply for state Medical Assistance is:</a:t>
            </a:r>
          </a:p>
          <a:p>
            <a:pPr marL="342900" indent="-342900">
              <a:buFont typeface="Arial" panose="020B0604020202020204" pitchFamily="34" charset="0"/>
              <a:buChar char="•"/>
            </a:pPr>
            <a:r>
              <a:rPr lang="es-MX" dirty="0">
                <a:hlinkClick r:id="rId2"/>
              </a:rPr>
              <a:t>https://www.dhs.pa.gov/Services/Assistance/Pages/Medical-Assistance.aspx</a:t>
            </a:r>
            <a:endParaRPr lang="es-MX" dirty="0"/>
          </a:p>
          <a:p>
            <a:pPr marL="342900" indent="-342900">
              <a:buFont typeface="Arial" panose="020B0604020202020204" pitchFamily="34" charset="0"/>
              <a:buChar char="•"/>
            </a:pPr>
            <a:r>
              <a:rPr lang="es-MX" dirty="0" err="1"/>
              <a:t>If</a:t>
            </a:r>
            <a:r>
              <a:rPr lang="es-MX" dirty="0"/>
              <a:t> </a:t>
            </a:r>
            <a:r>
              <a:rPr lang="es-MX" dirty="0" err="1"/>
              <a:t>you</a:t>
            </a:r>
            <a:r>
              <a:rPr lang="es-MX" dirty="0"/>
              <a:t> </a:t>
            </a:r>
            <a:r>
              <a:rPr lang="es-MX" dirty="0" err="1"/>
              <a:t>prefer</a:t>
            </a:r>
            <a:r>
              <a:rPr lang="es-MX" dirty="0"/>
              <a:t> a </a:t>
            </a:r>
            <a:r>
              <a:rPr lang="es-MX" dirty="0" err="1"/>
              <a:t>paper</a:t>
            </a:r>
            <a:r>
              <a:rPr lang="es-MX" dirty="0"/>
              <a:t> </a:t>
            </a:r>
            <a:r>
              <a:rPr lang="es-MX" dirty="0" err="1"/>
              <a:t>application</a:t>
            </a:r>
            <a:r>
              <a:rPr lang="es-MX" dirty="0"/>
              <a:t>, </a:t>
            </a:r>
            <a:r>
              <a:rPr lang="es-MX" dirty="0" err="1"/>
              <a:t>there</a:t>
            </a:r>
            <a:r>
              <a:rPr lang="es-MX" dirty="0"/>
              <a:t> </a:t>
            </a:r>
            <a:r>
              <a:rPr lang="es-MX" dirty="0" err="1"/>
              <a:t>is</a:t>
            </a:r>
            <a:r>
              <a:rPr lang="es-MX" dirty="0"/>
              <a:t> </a:t>
            </a:r>
            <a:r>
              <a:rPr lang="es-MX" dirty="0" err="1"/>
              <a:t>an</a:t>
            </a:r>
            <a:r>
              <a:rPr lang="es-MX" dirty="0"/>
              <a:t> </a:t>
            </a:r>
            <a:r>
              <a:rPr lang="es-MX" dirty="0" err="1"/>
              <a:t>option</a:t>
            </a:r>
            <a:r>
              <a:rPr lang="es-MX" dirty="0"/>
              <a:t> </a:t>
            </a:r>
            <a:r>
              <a:rPr lang="es-MX" dirty="0" err="1"/>
              <a:t>on</a:t>
            </a:r>
            <a:r>
              <a:rPr lang="es-MX" dirty="0"/>
              <a:t> </a:t>
            </a:r>
            <a:r>
              <a:rPr lang="es-MX" dirty="0" err="1"/>
              <a:t>that</a:t>
            </a:r>
            <a:r>
              <a:rPr lang="es-MX" dirty="0"/>
              <a:t> page </a:t>
            </a:r>
            <a:r>
              <a:rPr lang="es-MX" dirty="0" err="1"/>
              <a:t>to</a:t>
            </a:r>
            <a:r>
              <a:rPr lang="es-MX" dirty="0"/>
              <a:t> </a:t>
            </a:r>
            <a:r>
              <a:rPr lang="es-MX" dirty="0" err="1"/>
              <a:t>print</a:t>
            </a:r>
            <a:r>
              <a:rPr lang="es-MX" dirty="0"/>
              <a:t> </a:t>
            </a:r>
            <a:r>
              <a:rPr lang="es-MX" dirty="0" err="1"/>
              <a:t>the</a:t>
            </a:r>
            <a:r>
              <a:rPr lang="es-MX" dirty="0"/>
              <a:t> </a:t>
            </a:r>
            <a:r>
              <a:rPr lang="es-MX" dirty="0" err="1"/>
              <a:t>application</a:t>
            </a:r>
            <a:r>
              <a:rPr lang="es-MX" dirty="0"/>
              <a:t> </a:t>
            </a:r>
            <a:r>
              <a:rPr lang="es-MX" dirty="0" err="1"/>
              <a:t>or</a:t>
            </a:r>
            <a:r>
              <a:rPr lang="es-MX" dirty="0"/>
              <a:t> </a:t>
            </a:r>
            <a:r>
              <a:rPr lang="es-MX" dirty="0" err="1"/>
              <a:t>call</a:t>
            </a:r>
            <a:r>
              <a:rPr lang="es-MX" dirty="0"/>
              <a:t>/email </a:t>
            </a:r>
            <a:r>
              <a:rPr lang="es-MX" dirty="0" err="1"/>
              <a:t>us</a:t>
            </a:r>
            <a:r>
              <a:rPr lang="es-MX" dirty="0"/>
              <a:t> </a:t>
            </a:r>
            <a:r>
              <a:rPr lang="es-MX" dirty="0" err="1"/>
              <a:t>to</a:t>
            </a:r>
            <a:r>
              <a:rPr lang="es-MX" dirty="0"/>
              <a:t> mail </a:t>
            </a:r>
            <a:r>
              <a:rPr lang="es-MX" dirty="0" err="1"/>
              <a:t>one</a:t>
            </a:r>
            <a:r>
              <a:rPr lang="es-MX" dirty="0"/>
              <a:t> </a:t>
            </a:r>
            <a:r>
              <a:rPr lang="es-MX" dirty="0" err="1"/>
              <a:t>to</a:t>
            </a:r>
            <a:r>
              <a:rPr lang="es-MX" dirty="0"/>
              <a:t> </a:t>
            </a:r>
            <a:r>
              <a:rPr lang="es-MX" dirty="0" err="1"/>
              <a:t>you</a:t>
            </a:r>
            <a:r>
              <a:rPr lang="es-MX" dirty="0"/>
              <a:t> 610-461-6700 ext. 1282, </a:t>
            </a:r>
            <a:r>
              <a:rPr lang="es-MX" dirty="0">
                <a:hlinkClick r:id="rId3"/>
              </a:rPr>
              <a:t>Jacqueline.Shanahan@interborosd.org</a:t>
            </a:r>
            <a:r>
              <a:rPr lang="es-MX" dirty="0"/>
              <a:t> </a:t>
            </a:r>
          </a:p>
          <a:p>
            <a:pPr marL="342900" indent="-342900">
              <a:buFont typeface="Arial" panose="020B0604020202020204" pitchFamily="34" charset="0"/>
              <a:buChar char="•"/>
            </a:pPr>
            <a:r>
              <a:rPr lang="es-MX" dirty="0" err="1"/>
              <a:t>You</a:t>
            </a:r>
            <a:r>
              <a:rPr lang="es-MX" dirty="0"/>
              <a:t> can mail </a:t>
            </a:r>
            <a:r>
              <a:rPr lang="es-MX" dirty="0" err="1"/>
              <a:t>or</a:t>
            </a:r>
            <a:r>
              <a:rPr lang="es-MX" dirty="0"/>
              <a:t> </a:t>
            </a:r>
            <a:r>
              <a:rPr lang="es-MX" dirty="0" err="1"/>
              <a:t>take</a:t>
            </a:r>
            <a:r>
              <a:rPr lang="es-MX" dirty="0"/>
              <a:t> </a:t>
            </a:r>
            <a:r>
              <a:rPr lang="es-MX" dirty="0" err="1"/>
              <a:t>the</a:t>
            </a:r>
            <a:r>
              <a:rPr lang="es-MX" dirty="0"/>
              <a:t> </a:t>
            </a:r>
            <a:r>
              <a:rPr lang="es-MX" dirty="0" err="1"/>
              <a:t>completed</a:t>
            </a:r>
            <a:r>
              <a:rPr lang="es-MX" dirty="0"/>
              <a:t> </a:t>
            </a:r>
            <a:r>
              <a:rPr lang="es-MX" dirty="0" err="1"/>
              <a:t>application</a:t>
            </a:r>
            <a:r>
              <a:rPr lang="es-MX" dirty="0"/>
              <a:t> </a:t>
            </a:r>
            <a:r>
              <a:rPr lang="es-MX" dirty="0" err="1"/>
              <a:t>to</a:t>
            </a:r>
            <a:r>
              <a:rPr lang="es-MX" dirty="0"/>
              <a:t>:</a:t>
            </a:r>
          </a:p>
          <a:p>
            <a:pPr algn="ctr"/>
            <a:r>
              <a:rPr lang="es-MX" dirty="0"/>
              <a:t>DPW </a:t>
            </a:r>
            <a:r>
              <a:rPr lang="es-MX" dirty="0" err="1"/>
              <a:t>Headquarters</a:t>
            </a:r>
            <a:endParaRPr lang="es-MX" dirty="0"/>
          </a:p>
          <a:p>
            <a:pPr algn="ctr"/>
            <a:r>
              <a:rPr lang="es-MX" dirty="0"/>
              <a:t>Medical Access </a:t>
            </a:r>
            <a:r>
              <a:rPr lang="es-MX" dirty="0" err="1"/>
              <a:t>Intake</a:t>
            </a:r>
            <a:endParaRPr lang="es-MX" dirty="0"/>
          </a:p>
          <a:p>
            <a:pPr algn="ctr"/>
            <a:r>
              <a:rPr lang="es-MX" dirty="0"/>
              <a:t>701 Crosby Street</a:t>
            </a:r>
          </a:p>
          <a:p>
            <a:pPr algn="ctr"/>
            <a:r>
              <a:rPr lang="es-MX" dirty="0"/>
              <a:t>Chester, PA 19013</a:t>
            </a:r>
          </a:p>
          <a:p>
            <a:pPr marL="342900" indent="-342900">
              <a:buFont typeface="Arial" panose="020B0604020202020204" pitchFamily="34" charset="0"/>
              <a:buChar char="•"/>
            </a:pPr>
            <a:r>
              <a:rPr lang="es-MX" dirty="0" err="1"/>
              <a:t>For</a:t>
            </a:r>
            <a:r>
              <a:rPr lang="es-MX" dirty="0"/>
              <a:t> </a:t>
            </a:r>
            <a:r>
              <a:rPr lang="es-MX" dirty="0" err="1"/>
              <a:t>further</a:t>
            </a:r>
            <a:r>
              <a:rPr lang="es-MX" dirty="0"/>
              <a:t> </a:t>
            </a:r>
            <a:r>
              <a:rPr lang="es-MX" dirty="0" err="1"/>
              <a:t>assistance</a:t>
            </a:r>
            <a:r>
              <a:rPr lang="es-MX" dirty="0"/>
              <a:t> </a:t>
            </a:r>
            <a:r>
              <a:rPr lang="es-MX" dirty="0" err="1"/>
              <a:t>with</a:t>
            </a:r>
            <a:r>
              <a:rPr lang="es-MX" dirty="0"/>
              <a:t> </a:t>
            </a:r>
            <a:r>
              <a:rPr lang="es-MX" dirty="0" err="1"/>
              <a:t>the</a:t>
            </a:r>
            <a:r>
              <a:rPr lang="es-MX" dirty="0"/>
              <a:t> </a:t>
            </a:r>
            <a:r>
              <a:rPr lang="es-MX" dirty="0" err="1"/>
              <a:t>application</a:t>
            </a:r>
            <a:r>
              <a:rPr lang="es-MX" dirty="0"/>
              <a:t>, </a:t>
            </a:r>
            <a:r>
              <a:rPr lang="es-MX" dirty="0" err="1"/>
              <a:t>the</a:t>
            </a:r>
            <a:r>
              <a:rPr lang="es-MX" dirty="0"/>
              <a:t> </a:t>
            </a:r>
            <a:r>
              <a:rPr lang="es-MX" dirty="0" err="1"/>
              <a:t>state</a:t>
            </a:r>
            <a:r>
              <a:rPr lang="es-MX" dirty="0"/>
              <a:t> </a:t>
            </a:r>
            <a:r>
              <a:rPr lang="es-MX" dirty="0" err="1"/>
              <a:t>helpline</a:t>
            </a:r>
            <a:r>
              <a:rPr lang="es-MX" dirty="0"/>
              <a:t> </a:t>
            </a:r>
            <a:r>
              <a:rPr lang="es-MX" dirty="0" err="1"/>
              <a:t>is</a:t>
            </a:r>
            <a:r>
              <a:rPr lang="es-MX" dirty="0"/>
              <a:t> 877-395-8930</a:t>
            </a:r>
          </a:p>
          <a:p>
            <a:pPr algn="ctr"/>
            <a:endParaRPr lang="es-MX" dirty="0"/>
          </a:p>
          <a:p>
            <a:pPr>
              <a:lnSpc>
                <a:spcPct val="100000"/>
              </a:lnSpc>
            </a:pPr>
            <a:endParaRPr lang="es-MX" dirty="0"/>
          </a:p>
        </p:txBody>
      </p:sp>
    </p:spTree>
    <p:extLst>
      <p:ext uri="{BB962C8B-B14F-4D97-AF65-F5344CB8AC3E}">
        <p14:creationId xmlns:p14="http://schemas.microsoft.com/office/powerpoint/2010/main" val="3446848606"/>
      </p:ext>
    </p:extLst>
  </p:cSld>
  <p:clrMapOvr>
    <a:masterClrMapping/>
  </p:clrMapOvr>
</p:sld>
</file>

<file path=ppt/theme/theme1.xml><?xml version="1.0" encoding="utf-8"?>
<a:theme xmlns:a="http://schemas.openxmlformats.org/drawingml/2006/main" name="SineVTI">
  <a:themeElements>
    <a:clrScheme name="AnalogousFromLightSeedLeftStep">
      <a:dk1>
        <a:srgbClr val="000000"/>
      </a:dk1>
      <a:lt1>
        <a:srgbClr val="FFFFFF"/>
      </a:lt1>
      <a:dk2>
        <a:srgbClr val="3B213A"/>
      </a:dk2>
      <a:lt2>
        <a:srgbClr val="E3E2E8"/>
      </a:lt2>
      <a:accent1>
        <a:srgbClr val="93A94E"/>
      </a:accent1>
      <a:accent2>
        <a:srgbClr val="B6A03C"/>
      </a:accent2>
      <a:accent3>
        <a:srgbClr val="EA8946"/>
      </a:accent3>
      <a:accent4>
        <a:srgbClr val="EB4E4F"/>
      </a:accent4>
      <a:accent5>
        <a:srgbClr val="EE6EA5"/>
      </a:accent5>
      <a:accent6>
        <a:srgbClr val="EB4ED2"/>
      </a:accent6>
      <a:hlink>
        <a:srgbClr val="7A69AE"/>
      </a:hlink>
      <a:folHlink>
        <a:srgbClr val="7F7F7F"/>
      </a:folHlink>
    </a:clrScheme>
    <a:fontScheme name="Custom 49">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ineVTI" id="{8435B2A2-1BD5-4C05-93E5-3C5388B709E3}" vid="{0D704B13-63FE-4848-A298-6B7359B95653}"/>
    </a:ext>
  </a:extLst>
</a:theme>
</file>

<file path=docProps/app.xml><?xml version="1.0" encoding="utf-8"?>
<Properties xmlns="http://schemas.openxmlformats.org/officeDocument/2006/extended-properties" xmlns:vt="http://schemas.openxmlformats.org/officeDocument/2006/docPropsVTypes">
  <TotalTime>37</TotalTime>
  <Words>358</Words>
  <Application>Microsoft Office PowerPoint</Application>
  <PresentationFormat>Widescreen</PresentationFormat>
  <Paragraphs>19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Avenir Next LT Pro</vt:lpstr>
      <vt:lpstr>Posterama</vt:lpstr>
      <vt:lpstr>SineVTI</vt:lpstr>
      <vt:lpstr>Access Program</vt:lpstr>
      <vt:lpstr>What is the Access Program?</vt:lpstr>
      <vt:lpstr>How Can You Help?</vt:lpstr>
      <vt:lpstr>How Do I Apply?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 Program</dc:title>
  <dc:creator>Jacqueline Shanahan</dc:creator>
  <cp:lastModifiedBy>Rachel Lambert</cp:lastModifiedBy>
  <cp:revision>6</cp:revision>
  <dcterms:created xsi:type="dcterms:W3CDTF">2023-01-30T14:21:11Z</dcterms:created>
  <dcterms:modified xsi:type="dcterms:W3CDTF">2023-02-08T18:15:21Z</dcterms:modified>
</cp:coreProperties>
</file>