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276" r:id="rId2"/>
    <p:sldId id="277" r:id="rId3"/>
    <p:sldId id="280" r:id="rId4"/>
    <p:sldId id="320" r:id="rId5"/>
    <p:sldId id="296" r:id="rId6"/>
    <p:sldId id="327" r:id="rId7"/>
    <p:sldId id="321" r:id="rId8"/>
    <p:sldId id="329" r:id="rId9"/>
    <p:sldId id="328" r:id="rId10"/>
    <p:sldId id="265" r:id="rId11"/>
    <p:sldId id="322" r:id="rId12"/>
    <p:sldId id="301" r:id="rId13"/>
    <p:sldId id="302" r:id="rId14"/>
    <p:sldId id="309" r:id="rId15"/>
    <p:sldId id="304" r:id="rId16"/>
    <p:sldId id="305" r:id="rId17"/>
    <p:sldId id="323" r:id="rId18"/>
    <p:sldId id="315"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4" autoAdjust="0"/>
    <p:restoredTop sz="94857"/>
  </p:normalViewPr>
  <p:slideViewPr>
    <p:cSldViewPr snapToGrid="0" snapToObjects="1">
      <p:cViewPr varScale="1">
        <p:scale>
          <a:sx n="110" d="100"/>
          <a:sy n="110" d="100"/>
        </p:scale>
        <p:origin x="402" y="114"/>
      </p:cViewPr>
      <p:guideLst/>
    </p:cSldViewPr>
  </p:slideViewPr>
  <p:notesTextViewPr>
    <p:cViewPr>
      <p:scale>
        <a:sx n="1" d="1"/>
        <a:sy n="1" d="1"/>
      </p:scale>
      <p:origin x="0" y="0"/>
    </p:cViewPr>
  </p:notesTextViewPr>
  <p:notesViewPr>
    <p:cSldViewPr snapToGrid="0" snapToObjects="1">
      <p:cViewPr varScale="1">
        <p:scale>
          <a:sx n="111" d="100"/>
          <a:sy n="111" d="100"/>
        </p:scale>
        <p:origin x="3152" y="216"/>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tableStyles" Target="tableStyles.xml" Id="rId26" /><Relationship Type="http://schemas.openxmlformats.org/officeDocument/2006/relationships/slide" Target="slides/slide2.xml" Id="rId3" /><Relationship Type="http://schemas.openxmlformats.org/officeDocument/2006/relationships/notesMaster" Target="notesMasters/notesMaster1.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theme" Target="theme/theme1.xml" Id="rId25"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19.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viewProps" Target="viewProps.xml" Id="rId24"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presProps" Target="presProps.xml" Id="rId23"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handoutMaster" Target="handoutMasters/handoutMaster1.xml" Id="rId22" /><Relationship Type="http://schemas.openxmlformats.org/officeDocument/2006/relationships/customXml" Target="/customXML/item.xml" Id="imanage.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873892-0D73-9B46-A104-101B469E0F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5A6CB1-040B-2B47-8E35-1D3E4F0A8F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2A13B4-3144-5F42-B749-A35C47A1C70A}" type="datetimeFigureOut">
              <a:rPr lang="en-US" smtClean="0"/>
              <a:t>6/5/2025</a:t>
            </a:fld>
            <a:endParaRPr lang="en-US"/>
          </a:p>
        </p:txBody>
      </p:sp>
      <p:sp>
        <p:nvSpPr>
          <p:cNvPr id="4" name="Footer Placeholder 3">
            <a:extLst>
              <a:ext uri="{FF2B5EF4-FFF2-40B4-BE49-F238E27FC236}">
                <a16:creationId xmlns:a16="http://schemas.microsoft.com/office/drawing/2014/main" id="{763A656D-53F9-6A4B-A323-70E8A7A363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85CB2D-CD8F-934A-BF32-CF534F00F5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8D6396-25FD-CC4A-8438-B641223C140B}" type="slidenum">
              <a:rPr lang="en-US" smtClean="0"/>
              <a:t>‹#›</a:t>
            </a:fld>
            <a:endParaRPr lang="en-US"/>
          </a:p>
        </p:txBody>
      </p:sp>
    </p:spTree>
    <p:extLst>
      <p:ext uri="{BB962C8B-B14F-4D97-AF65-F5344CB8AC3E}">
        <p14:creationId xmlns:p14="http://schemas.microsoft.com/office/powerpoint/2010/main" val="28765810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DF8DA-4C20-674E-8B48-5A0B2CD57720}"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B39B9-B36C-EA4F-B00A-741B3784A8BA}" type="slidenum">
              <a:rPr lang="en-US" smtClean="0"/>
              <a:t>‹#›</a:t>
            </a:fld>
            <a:endParaRPr lang="en-US"/>
          </a:p>
        </p:txBody>
      </p:sp>
    </p:spTree>
    <p:extLst>
      <p:ext uri="{BB962C8B-B14F-4D97-AF65-F5344CB8AC3E}">
        <p14:creationId xmlns:p14="http://schemas.microsoft.com/office/powerpoint/2010/main" val="195662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Titl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E371-2096-C342-836F-892AAF67C87C}"/>
              </a:ext>
            </a:extLst>
          </p:cNvPr>
          <p:cNvSpPr>
            <a:spLocks noGrp="1"/>
          </p:cNvSpPr>
          <p:nvPr>
            <p:ph type="ctrTitle"/>
          </p:nvPr>
        </p:nvSpPr>
        <p:spPr>
          <a:xfrm>
            <a:off x="1523997" y="2090056"/>
            <a:ext cx="9144000" cy="1535151"/>
          </a:xfrm>
        </p:spPr>
        <p:txBody>
          <a:bodyPr anchor="b">
            <a:normAutofit/>
          </a:bodyPr>
          <a:lstStyle>
            <a:lvl1pPr algn="ctr">
              <a:defRPr sz="5400" b="0" baseline="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E6760A5-EC8D-CA41-BBA0-9E7BDED95469}"/>
              </a:ext>
            </a:extLst>
          </p:cNvPr>
          <p:cNvSpPr>
            <a:spLocks noGrp="1"/>
          </p:cNvSpPr>
          <p:nvPr>
            <p:ph type="subTitle" idx="1"/>
          </p:nvPr>
        </p:nvSpPr>
        <p:spPr>
          <a:xfrm>
            <a:off x="1523997" y="3727933"/>
            <a:ext cx="9144000" cy="792723"/>
          </a:xfrm>
        </p:spPr>
        <p:txBody>
          <a:bodyPr>
            <a:normAutofit/>
          </a:bodyPr>
          <a:lstStyle>
            <a:lvl1pPr marL="0" indent="0" algn="ctr">
              <a:buNone/>
              <a:defRPr sz="18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URL 1">
            <a:extLst>
              <a:ext uri="{FF2B5EF4-FFF2-40B4-BE49-F238E27FC236}">
                <a16:creationId xmlns:a16="http://schemas.microsoft.com/office/drawing/2014/main" id="{8FFC74D9-3429-A57B-A293-085FEC4A152C}"/>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5" name="Date 1">
            <a:extLst>
              <a:ext uri="{FF2B5EF4-FFF2-40B4-BE49-F238E27FC236}">
                <a16:creationId xmlns:a16="http://schemas.microsoft.com/office/drawing/2014/main" id="{2C12FF34-5589-6763-BB48-6435248359C7}"/>
              </a:ext>
            </a:extLst>
          </p:cNvPr>
          <p:cNvSpPr txBox="1">
            <a:spLocks/>
          </p:cNvSpPr>
          <p:nvPr userDrawn="1"/>
        </p:nvSpPr>
        <p:spPr>
          <a:xfrm>
            <a:off x="9102904" y="6224362"/>
            <a:ext cx="2542998" cy="412746"/>
          </a:xfrm>
          <a:prstGeom prst="rect">
            <a:avLst/>
          </a:prstGeom>
        </p:spPr>
        <p:txBody>
          <a:bodyPr vert="horz" lIns="91440" tIns="45720" rIns="91440" bIns="45720" rtlCol="0">
            <a:norm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079AABE3-B03E-474B-BF67-43387E41FCBC}" type="datetime4">
              <a:rPr lang="en-US" sz="1200" smtClean="0">
                <a:solidFill>
                  <a:schemeClr val="bg1">
                    <a:lumMod val="50000"/>
                  </a:schemeClr>
                </a:solidFill>
              </a:rPr>
              <a:t>June 5, 2025</a:t>
            </a:fld>
            <a:endParaRPr lang="en-US" sz="1200" dirty="0">
              <a:solidFill>
                <a:schemeClr val="bg1">
                  <a:lumMod val="50000"/>
                </a:schemeClr>
              </a:solidFill>
            </a:endParaRPr>
          </a:p>
        </p:txBody>
      </p:sp>
      <p:sp>
        <p:nvSpPr>
          <p:cNvPr id="6" name="Footer 1">
            <a:extLst>
              <a:ext uri="{FF2B5EF4-FFF2-40B4-BE49-F238E27FC236}">
                <a16:creationId xmlns:a16="http://schemas.microsoft.com/office/drawing/2014/main" id="{8C7AA6D2-A9D3-D404-26B1-0FE832AB97C1}"/>
              </a:ext>
            </a:extLst>
          </p:cNvPr>
          <p:cNvSpPr txBox="1">
            <a:spLocks/>
          </p:cNvSpPr>
          <p:nvPr userDrawn="1"/>
        </p:nvSpPr>
        <p:spPr>
          <a:xfrm>
            <a:off x="4796310" y="6224362"/>
            <a:ext cx="2599375" cy="315887"/>
          </a:xfrm>
          <a:prstGeom prst="rect">
            <a:avLst/>
          </a:prstGeom>
        </p:spPr>
        <p:txBody>
          <a:bodyPr vert="horz" lIns="91440" tIns="45720" rIns="91440" bIns="45720" rtlCol="0" anchor="b" anchorCtr="0">
            <a:noAutofit/>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ct val="120000"/>
              </a:lnSpc>
            </a:pPr>
            <a:r>
              <a:rPr lang="en-US" sz="1200" b="0" i="0" kern="1200" baseline="0" smtClean="0">
                <a:solidFill>
                  <a:schemeClr val="bg1">
                    <a:lumMod val="50000"/>
                  </a:schemeClr>
                </a:solidFill>
                <a:effectLst/>
                <a:latin typeface="+mn-lt"/>
                <a:ea typeface="+mn-ea"/>
                <a:cs typeface="+mn-cs"/>
              </a:rPr>
              <a:t>© 2025 Best Best &amp; Krieger LLP</a:t>
            </a:r>
            <a:endParaRPr lang="en-US" sz="1200" i="0" dirty="0">
              <a:solidFill>
                <a:schemeClr val="bg1">
                  <a:lumMod val="50000"/>
                </a:schemeClr>
              </a:solidFill>
            </a:endParaRPr>
          </a:p>
        </p:txBody>
      </p:sp>
      <p:pic>
        <p:nvPicPr>
          <p:cNvPr id="7" name="BBKLogo 1">
            <a:extLst>
              <a:ext uri="{FF2B5EF4-FFF2-40B4-BE49-F238E27FC236}">
                <a16:creationId xmlns:a16="http://schemas.microsoft.com/office/drawing/2014/main" id="{E5B3CA1E-1142-BD02-4737-559A2A9304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803" y="467442"/>
            <a:ext cx="2747585" cy="1076997"/>
          </a:xfrm>
          <a:prstGeom prst="rect">
            <a:avLst/>
          </a:prstGeom>
        </p:spPr>
      </p:pic>
    </p:spTree>
    <p:extLst>
      <p:ext uri="{BB962C8B-B14F-4D97-AF65-F5344CB8AC3E}">
        <p14:creationId xmlns:p14="http://schemas.microsoft.com/office/powerpoint/2010/main" val="3048769144"/>
      </p:ext>
    </p:extLst>
  </p:cSld>
  <p:clrMapOvr>
    <a:masterClrMapping/>
  </p:clrMapOvr>
</p:sldLayout>
</file>

<file path=ppt/slideLayouts/slideLayout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C03CB1-F8AB-D345-95F2-F6862ACE85C8}"/>
              </a:ext>
            </a:extLst>
          </p:cNvPr>
          <p:cNvSpPr>
            <a:spLocks noGrp="1"/>
          </p:cNvSpPr>
          <p:nvPr>
            <p:ph type="body" idx="1"/>
          </p:nvPr>
        </p:nvSpPr>
        <p:spPr>
          <a:xfrm>
            <a:off x="839788" y="1690688"/>
            <a:ext cx="5157787"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73A5924-A7C4-164E-908D-3FB4EC6D5814}"/>
              </a:ext>
            </a:extLst>
          </p:cNvPr>
          <p:cNvSpPr>
            <a:spLocks noGrp="1"/>
          </p:cNvSpPr>
          <p:nvPr>
            <p:ph sz="half" idx="2"/>
          </p:nvPr>
        </p:nvSpPr>
        <p:spPr>
          <a:xfrm>
            <a:off x="839788" y="2226734"/>
            <a:ext cx="5157787"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A02157-76CB-6942-9D8C-B16CD9CB09ED}"/>
              </a:ext>
            </a:extLst>
          </p:cNvPr>
          <p:cNvSpPr>
            <a:spLocks noGrp="1"/>
          </p:cNvSpPr>
          <p:nvPr>
            <p:ph type="body" sz="quarter" idx="3"/>
          </p:nvPr>
        </p:nvSpPr>
        <p:spPr>
          <a:xfrm>
            <a:off x="6172200" y="1690688"/>
            <a:ext cx="5183188" cy="536046"/>
          </a:xfrm>
        </p:spPr>
        <p:txBody>
          <a:bodyPr anchor="b">
            <a:normAutofit/>
          </a:bodyPr>
          <a:lstStyle>
            <a:lvl1pPr marL="0" indent="0">
              <a:buNone/>
              <a:defRPr sz="21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C4944BF-B26F-5E4B-8C2E-91BD38F1509A}"/>
              </a:ext>
            </a:extLst>
          </p:cNvPr>
          <p:cNvSpPr>
            <a:spLocks noGrp="1"/>
          </p:cNvSpPr>
          <p:nvPr>
            <p:ph sz="quarter" idx="4"/>
          </p:nvPr>
        </p:nvSpPr>
        <p:spPr>
          <a:xfrm>
            <a:off x="6172200" y="2226734"/>
            <a:ext cx="5183188" cy="36870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54A75CBD-67AD-F348-AB84-0B04229B0B90}"/>
              </a:ext>
            </a:extLst>
          </p:cNvPr>
          <p:cNvSpPr>
            <a:spLocks noGrp="1"/>
          </p:cNvSpPr>
          <p:nvPr>
            <p:ph type="sldNum" sz="quarter" idx="10"/>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3" name="Title 1">
            <a:extLst>
              <a:ext uri="{FF2B5EF4-FFF2-40B4-BE49-F238E27FC236}">
                <a16:creationId xmlns:a16="http://schemas.microsoft.com/office/drawing/2014/main" id="{9DB671DB-DA59-B147-8249-2E1CD51FCE8B}"/>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4" name="Rectangle 13">
            <a:extLst>
              <a:ext uri="{FF2B5EF4-FFF2-40B4-BE49-F238E27FC236}">
                <a16:creationId xmlns:a16="http://schemas.microsoft.com/office/drawing/2014/main" id="{15D961B6-D02E-4647-B284-ECAC5C42215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179176"/>
      </p:ext>
    </p:extLst>
  </p:cSld>
  <p:clrMapOvr>
    <a:masterClrMapping/>
  </p:clrMapOvr>
</p:sldLayout>
</file>

<file path=ppt/slideLayouts/slideLayout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2705E35-719F-0645-91A4-8E2DBDFED3EA}"/>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Title 1">
            <a:extLst>
              <a:ext uri="{FF2B5EF4-FFF2-40B4-BE49-F238E27FC236}">
                <a16:creationId xmlns:a16="http://schemas.microsoft.com/office/drawing/2014/main" id="{E13E3036-2185-F043-9687-2126BD450CBF}"/>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9" name="Rectangle 8">
            <a:extLst>
              <a:ext uri="{FF2B5EF4-FFF2-40B4-BE49-F238E27FC236}">
                <a16:creationId xmlns:a16="http://schemas.microsoft.com/office/drawing/2014/main" id="{D8948732-5D5A-9848-91AC-C570398FD708}"/>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1053140"/>
      </p:ext>
    </p:extLst>
  </p:cSld>
  <p:clrMapOvr>
    <a:masterClrMapping/>
  </p:clrMapOvr>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A2D1-0215-9344-99DD-A374A8256138}"/>
              </a:ext>
            </a:extLst>
          </p:cNvPr>
          <p:cNvSpPr>
            <a:spLocks noGrp="1"/>
          </p:cNvSpPr>
          <p:nvPr>
            <p:ph type="title"/>
          </p:nvPr>
        </p:nvSpPr>
        <p:spPr>
          <a:xfrm>
            <a:off x="839788" y="665922"/>
            <a:ext cx="3932237" cy="1391478"/>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DA5721-97B6-9047-AA18-C372FAC83B2C}"/>
              </a:ext>
            </a:extLst>
          </p:cNvPr>
          <p:cNvSpPr>
            <a:spLocks noGrp="1"/>
          </p:cNvSpPr>
          <p:nvPr>
            <p:ph idx="1"/>
          </p:nvPr>
        </p:nvSpPr>
        <p:spPr>
          <a:xfrm>
            <a:off x="5183188" y="1475509"/>
            <a:ext cx="6172200" cy="43855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0C33A84-09E3-C74A-8424-7854A1D99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D9A44690-4C16-0248-8526-CD2AD39CD99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2451220391"/>
      </p:ext>
    </p:extLst>
  </p:cSld>
  <p:clrMapOvr>
    <a:masterClrMapping/>
  </p:clrMapOvr>
</p:sldLayout>
</file>

<file path=ppt/slideLayouts/slideLayout1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One Column of Content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B38B6-26A8-644F-941E-BB30FE93C4A0}"/>
              </a:ext>
            </a:extLst>
          </p:cNvPr>
          <p:cNvSpPr>
            <a:spLocks noGrp="1"/>
          </p:cNvSpPr>
          <p:nvPr>
            <p:ph type="title"/>
          </p:nvPr>
        </p:nvSpPr>
        <p:spPr>
          <a:xfrm>
            <a:off x="839788" y="-311410"/>
            <a:ext cx="3932237" cy="2106593"/>
          </a:xfrm>
        </p:spPr>
        <p:txBody>
          <a:bodyPr anchor="b">
            <a:normAutofit/>
          </a:bodyPr>
          <a:lstStyle>
            <a:lvl1pPr>
              <a:defRPr sz="3600"/>
            </a:lvl1pPr>
          </a:lstStyle>
          <a:p>
            <a:r>
              <a:rPr lang="en-US" dirty="0"/>
              <a:t>Click to edit Master title style</a:t>
            </a:r>
          </a:p>
        </p:txBody>
      </p:sp>
      <p:sp>
        <p:nvSpPr>
          <p:cNvPr id="3" name="Picture Placeholder 2">
            <a:extLst>
              <a:ext uri="{FF2B5EF4-FFF2-40B4-BE49-F238E27FC236}">
                <a16:creationId xmlns:a16="http://schemas.microsoft.com/office/drawing/2014/main" id="{EB07D190-CF74-B844-A982-91FCF49DC8C3}"/>
              </a:ext>
            </a:extLst>
          </p:cNvPr>
          <p:cNvSpPr>
            <a:spLocks noGrp="1"/>
          </p:cNvSpPr>
          <p:nvPr>
            <p:ph type="pic" idx="1"/>
          </p:nvPr>
        </p:nvSpPr>
        <p:spPr>
          <a:xfrm>
            <a:off x="5183188" y="1795183"/>
            <a:ext cx="7008812" cy="40420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7085F7-8CAA-3F44-9671-086505839152}"/>
              </a:ext>
            </a:extLst>
          </p:cNvPr>
          <p:cNvSpPr>
            <a:spLocks noGrp="1"/>
          </p:cNvSpPr>
          <p:nvPr>
            <p:ph type="body" sz="half" idx="2" hasCustomPrompt="1"/>
          </p:nvPr>
        </p:nvSpPr>
        <p:spPr>
          <a:xfrm>
            <a:off x="839788" y="3240911"/>
            <a:ext cx="3932237" cy="2596336"/>
          </a:xfrm>
          <a:solidFill>
            <a:schemeClr val="accent3"/>
          </a:solidFill>
        </p:spPr>
        <p:txBody>
          <a:bodyPr lIns="274320" tIns="274320" rIns="274320" bIns="274320">
            <a:normAutofit/>
          </a:bodyPr>
          <a:lstStyle>
            <a:lvl1pPr marL="0" marR="0" indent="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None/>
              <a:tabLst/>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KEY FACTS: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a:p>
            <a:pPr marL="285750" marR="0" lvl="0" indent="-285750" algn="l" defTabSz="914400" rtl="0" eaLnBrk="1" fontAlgn="auto" latinLnBrk="0" hangingPunct="1">
              <a:lnSpc>
                <a:spcPct val="140000"/>
              </a:lnSpc>
              <a:spcBef>
                <a:spcPts val="600"/>
              </a:spcBef>
              <a:spcAft>
                <a:spcPts val="0"/>
              </a:spcAft>
              <a:buClr>
                <a:schemeClr val="tx2"/>
              </a:buClr>
              <a:buSzTx/>
              <a:buFont typeface="Arial" panose="020B0604020202020204" pitchFamily="34" charset="0"/>
              <a:buChar char="•"/>
              <a:tabLst/>
              <a:defRPr/>
            </a:pPr>
            <a:r>
              <a:rPr lang="en-US" dirty="0"/>
              <a:t>Edit Master text styles</a:t>
            </a:r>
          </a:p>
        </p:txBody>
      </p:sp>
      <p:sp>
        <p:nvSpPr>
          <p:cNvPr id="8" name="Slide Number Placeholder 5">
            <a:extLst>
              <a:ext uri="{FF2B5EF4-FFF2-40B4-BE49-F238E27FC236}">
                <a16:creationId xmlns:a16="http://schemas.microsoft.com/office/drawing/2014/main" id="{5913A5F3-7CED-C846-B41D-973936477F3B}"/>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1" name="Text Placeholder 3">
            <a:extLst>
              <a:ext uri="{FF2B5EF4-FFF2-40B4-BE49-F238E27FC236}">
                <a16:creationId xmlns:a16="http://schemas.microsoft.com/office/drawing/2014/main" id="{33F9FD3B-8008-334A-BEAC-8AE6E04C4FF8}"/>
              </a:ext>
            </a:extLst>
          </p:cNvPr>
          <p:cNvSpPr>
            <a:spLocks noGrp="1"/>
          </p:cNvSpPr>
          <p:nvPr>
            <p:ph type="body" sz="half" idx="10"/>
          </p:nvPr>
        </p:nvSpPr>
        <p:spPr>
          <a:xfrm>
            <a:off x="839788" y="1838587"/>
            <a:ext cx="3932237" cy="112453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05511515"/>
      </p:ext>
    </p:extLst>
  </p:cSld>
  <p:clrMapOvr>
    <a:masterClrMapping/>
  </p:clrMapOvr>
</p:sldLayout>
</file>

<file path=ppt/slideLayouts/slideLayout1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About Us (Stats Top)">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F83E467E-F842-154F-90DA-4F5499E0996E}"/>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2" name="Rectangle 1">
            <a:extLst>
              <a:ext uri="{FF2B5EF4-FFF2-40B4-BE49-F238E27FC236}">
                <a16:creationId xmlns:a16="http://schemas.microsoft.com/office/drawing/2014/main" id="{4B235323-E899-4D4E-9A35-1661F6049DAD}"/>
              </a:ext>
            </a:extLst>
          </p:cNvPr>
          <p:cNvSpPr/>
          <p:nvPr userDrawn="1"/>
        </p:nvSpPr>
        <p:spPr>
          <a:xfrm>
            <a:off x="846881" y="4167611"/>
            <a:ext cx="10498238" cy="1274195"/>
          </a:xfrm>
          <a:prstGeom prst="rect">
            <a:avLst/>
          </a:prstGeom>
        </p:spPr>
        <p:txBody>
          <a:bodyPr wrap="square">
            <a:spAutoFit/>
          </a:bodyPr>
          <a:lstStyle/>
          <a:p>
            <a:pPr>
              <a:lnSpc>
                <a:spcPct val="120000"/>
              </a:lnSpc>
            </a:pPr>
            <a:r>
              <a:rPr lang="en-US" sz="1600" dirty="0"/>
              <a:t>Best Best &amp; Krieger serves as a trusted partner and strategist to public and private sector clients across the nation. With offices spanning from coast to coast, the firm’s attorneys provide innovative legal solutions and cost-effective representation, working to protect and advance clients’ interests at every turn. BB&amp;K is recognized for decades of groundbreaking successes, loyal service, and a culture of inclusion and respect. </a:t>
            </a:r>
          </a:p>
        </p:txBody>
      </p:sp>
      <p:sp>
        <p:nvSpPr>
          <p:cNvPr id="11" name="Rectangle 10">
            <a:extLst>
              <a:ext uri="{FF2B5EF4-FFF2-40B4-BE49-F238E27FC236}">
                <a16:creationId xmlns:a16="http://schemas.microsoft.com/office/drawing/2014/main" id="{BD9B959E-7574-F148-B00A-FE6BE718E55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3D383432-32EE-134A-A7A0-345BD279495F}"/>
              </a:ext>
            </a:extLst>
          </p:cNvPr>
          <p:cNvSpPr txBox="1">
            <a:spLocks/>
          </p:cNvSpPr>
          <p:nvPr userDrawn="1"/>
        </p:nvSpPr>
        <p:spPr>
          <a:xfrm>
            <a:off x="838200" y="476182"/>
            <a:ext cx="8780362" cy="6709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r>
              <a:rPr lang="en-US" dirty="0"/>
              <a:t>About Us</a:t>
            </a:r>
          </a:p>
        </p:txBody>
      </p:sp>
      <p:grpSp>
        <p:nvGrpSpPr>
          <p:cNvPr id="4" name="Group 3">
            <a:extLst>
              <a:ext uri="{FF2B5EF4-FFF2-40B4-BE49-F238E27FC236}">
                <a16:creationId xmlns:a16="http://schemas.microsoft.com/office/drawing/2014/main" id="{9E8EB70A-D5C8-9D44-A0B1-9F598C31002F}"/>
              </a:ext>
            </a:extLst>
          </p:cNvPr>
          <p:cNvGrpSpPr/>
          <p:nvPr userDrawn="1"/>
        </p:nvGrpSpPr>
        <p:grpSpPr>
          <a:xfrm>
            <a:off x="0" y="1450940"/>
            <a:ext cx="12192000" cy="2041575"/>
            <a:chOff x="0" y="4259484"/>
            <a:chExt cx="12192000" cy="2041575"/>
          </a:xfrm>
        </p:grpSpPr>
        <p:pic>
          <p:nvPicPr>
            <p:cNvPr id="5" name="Picture 4">
              <a:extLst>
                <a:ext uri="{FF2B5EF4-FFF2-40B4-BE49-F238E27FC236}">
                  <a16:creationId xmlns:a16="http://schemas.microsoft.com/office/drawing/2014/main" id="{66B01873-E966-1A47-88D4-C301121B0788}"/>
                </a:ext>
              </a:extLst>
            </p:cNvPr>
            <p:cNvPicPr>
              <a:picLocks noChangeAspect="1"/>
            </p:cNvPicPr>
            <p:nvPr userDrawn="1"/>
          </p:nvPicPr>
          <p:blipFill rotWithShape="1">
            <a:blip r:embed="rId2"/>
            <a:srcRect t="25593" b="18138"/>
            <a:stretch/>
          </p:blipFill>
          <p:spPr>
            <a:xfrm>
              <a:off x="0" y="4259484"/>
              <a:ext cx="12192000" cy="2041575"/>
            </a:xfrm>
            <a:prstGeom prst="rect">
              <a:avLst/>
            </a:prstGeom>
          </p:spPr>
        </p:pic>
        <p:sp>
          <p:nvSpPr>
            <p:cNvPr id="9" name="Title 1">
              <a:extLst>
                <a:ext uri="{FF2B5EF4-FFF2-40B4-BE49-F238E27FC236}">
                  <a16:creationId xmlns:a16="http://schemas.microsoft.com/office/drawing/2014/main" id="{02D6F3F9-9DE8-064E-A00B-E54E1E3F6207}"/>
                </a:ext>
              </a:extLst>
            </p:cNvPr>
            <p:cNvSpPr txBox="1">
              <a:spLocks/>
            </p:cNvSpPr>
            <p:nvPr userDrawn="1"/>
          </p:nvSpPr>
          <p:spPr>
            <a:xfrm>
              <a:off x="2505950" y="4908388"/>
              <a:ext cx="12638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12</a:t>
              </a:r>
            </a:p>
          </p:txBody>
        </p:sp>
        <p:sp>
          <p:nvSpPr>
            <p:cNvPr id="3" name="Rectangle 2">
              <a:extLst>
                <a:ext uri="{FF2B5EF4-FFF2-40B4-BE49-F238E27FC236}">
                  <a16:creationId xmlns:a16="http://schemas.microsoft.com/office/drawing/2014/main" id="{2E79A6DD-913E-A44C-AACF-F07F9AC0A213}"/>
                </a:ext>
              </a:extLst>
            </p:cNvPr>
            <p:cNvSpPr/>
            <p:nvPr userDrawn="1"/>
          </p:nvSpPr>
          <p:spPr>
            <a:xfrm>
              <a:off x="2552250" y="5567228"/>
              <a:ext cx="1263802" cy="270825"/>
            </a:xfrm>
            <a:prstGeom prst="rect">
              <a:avLst/>
            </a:prstGeom>
          </p:spPr>
          <p:txBody>
            <a:bodyPr wrap="square">
              <a:spAutoFit/>
            </a:bodyPr>
            <a:lstStyle/>
            <a:p>
              <a:pPr lvl="0" algn="ctr"/>
              <a:r>
                <a:rPr lang="en-US" sz="1100" b="1" dirty="0">
                  <a:solidFill>
                    <a:schemeClr val="bg1"/>
                  </a:solidFill>
                </a:rPr>
                <a:t>OFFICES</a:t>
              </a:r>
            </a:p>
          </p:txBody>
        </p:sp>
        <p:sp>
          <p:nvSpPr>
            <p:cNvPr id="13" name="Title 1">
              <a:extLst>
                <a:ext uri="{FF2B5EF4-FFF2-40B4-BE49-F238E27FC236}">
                  <a16:creationId xmlns:a16="http://schemas.microsoft.com/office/drawing/2014/main" id="{7B8EE50F-1A60-C249-902D-428CAC3188CF}"/>
                </a:ext>
              </a:extLst>
            </p:cNvPr>
            <p:cNvSpPr txBox="1">
              <a:spLocks/>
            </p:cNvSpPr>
            <p:nvPr userDrawn="1"/>
          </p:nvSpPr>
          <p:spPr>
            <a:xfrm>
              <a:off x="5120429" y="4908388"/>
              <a:ext cx="1381478"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250</a:t>
              </a:r>
            </a:p>
          </p:txBody>
        </p:sp>
        <p:sp>
          <p:nvSpPr>
            <p:cNvPr id="15" name="Rectangle 14">
              <a:extLst>
                <a:ext uri="{FF2B5EF4-FFF2-40B4-BE49-F238E27FC236}">
                  <a16:creationId xmlns:a16="http://schemas.microsoft.com/office/drawing/2014/main" id="{2B82AD0E-11AC-D04E-896D-F31D112EAF53}"/>
                </a:ext>
              </a:extLst>
            </p:cNvPr>
            <p:cNvSpPr/>
            <p:nvPr userDrawn="1"/>
          </p:nvSpPr>
          <p:spPr>
            <a:xfrm>
              <a:off x="5184090" y="5576443"/>
              <a:ext cx="1254157" cy="261610"/>
            </a:xfrm>
            <a:prstGeom prst="rect">
              <a:avLst/>
            </a:prstGeom>
          </p:spPr>
          <p:txBody>
            <a:bodyPr wrap="square">
              <a:spAutoFit/>
            </a:bodyPr>
            <a:lstStyle/>
            <a:p>
              <a:pPr lvl="0" algn="ctr"/>
              <a:r>
                <a:rPr lang="en-US" sz="1100" b="1" dirty="0">
                  <a:solidFill>
                    <a:schemeClr val="bg1"/>
                  </a:solidFill>
                </a:rPr>
                <a:t>ATTORNEYS</a:t>
              </a:r>
            </a:p>
          </p:txBody>
        </p:sp>
        <p:sp>
          <p:nvSpPr>
            <p:cNvPr id="18" name="Title 1">
              <a:extLst>
                <a:ext uri="{FF2B5EF4-FFF2-40B4-BE49-F238E27FC236}">
                  <a16:creationId xmlns:a16="http://schemas.microsoft.com/office/drawing/2014/main" id="{323BEBEA-F905-AB47-BB73-A53192B2309A}"/>
                </a:ext>
              </a:extLst>
            </p:cNvPr>
            <p:cNvSpPr txBox="1">
              <a:spLocks/>
            </p:cNvSpPr>
            <p:nvPr userDrawn="1"/>
          </p:nvSpPr>
          <p:spPr>
            <a:xfrm>
              <a:off x="7915704" y="4908388"/>
              <a:ext cx="1782502" cy="6812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a:lstStyle>
            <a:p>
              <a:pPr algn="ctr"/>
              <a:r>
                <a:rPr lang="en-US" sz="5400" b="1" dirty="0">
                  <a:solidFill>
                    <a:schemeClr val="accent3"/>
                  </a:solidFill>
                  <a:effectLst/>
                </a:rPr>
                <a:t>130+</a:t>
              </a:r>
            </a:p>
          </p:txBody>
        </p:sp>
        <p:sp>
          <p:nvSpPr>
            <p:cNvPr id="19" name="Rectangle 18">
              <a:extLst>
                <a:ext uri="{FF2B5EF4-FFF2-40B4-BE49-F238E27FC236}">
                  <a16:creationId xmlns:a16="http://schemas.microsoft.com/office/drawing/2014/main" id="{6CA4D4E1-EDE5-8B47-B54A-3657F6B529CE}"/>
                </a:ext>
              </a:extLst>
            </p:cNvPr>
            <p:cNvSpPr/>
            <p:nvPr userDrawn="1"/>
          </p:nvSpPr>
          <p:spPr>
            <a:xfrm>
              <a:off x="8010965" y="5576443"/>
              <a:ext cx="1594644" cy="261610"/>
            </a:xfrm>
            <a:prstGeom prst="rect">
              <a:avLst/>
            </a:prstGeom>
          </p:spPr>
          <p:txBody>
            <a:bodyPr wrap="square">
              <a:spAutoFit/>
            </a:bodyPr>
            <a:lstStyle/>
            <a:p>
              <a:pPr lvl="0" algn="ctr"/>
              <a:r>
                <a:rPr lang="en-US" sz="1100" b="1" dirty="0">
                  <a:solidFill>
                    <a:schemeClr val="bg1"/>
                  </a:solidFill>
                </a:rPr>
                <a:t>YEARS OF SERVICE</a:t>
              </a:r>
            </a:p>
          </p:txBody>
        </p:sp>
      </p:grpSp>
      <p:pic>
        <p:nvPicPr>
          <p:cNvPr id="7" name="BBKLogo 1">
            <a:extLst>
              <a:ext uri="{FF2B5EF4-FFF2-40B4-BE49-F238E27FC236}">
                <a16:creationId xmlns:a16="http://schemas.microsoft.com/office/drawing/2014/main" id="{34795017-B962-A1BD-163A-0C2A6D559F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651113349"/>
      </p:ext>
    </p:extLst>
  </p:cSld>
  <p:clrMapOvr>
    <a:masterClrMapping/>
  </p:clrMapOvr>
</p:sldLayout>
</file>

<file path=ppt/slideLayouts/slideLayout1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0E935CB-947B-5446-808F-B3996CEE5461}"/>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Tree>
    <p:extLst>
      <p:ext uri="{BB962C8B-B14F-4D97-AF65-F5344CB8AC3E}">
        <p14:creationId xmlns:p14="http://schemas.microsoft.com/office/powerpoint/2010/main" val="565750945"/>
      </p:ext>
    </p:extLst>
  </p:cSld>
  <p:clrMapOvr>
    <a:masterClrMapping/>
  </p:clrMapOvr>
</p:sldLayout>
</file>

<file path=ppt/slideLayouts/slideLayout1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Sp="0"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0B75DB80-C8D4-AB8F-AEB5-2C38A2943BB4}"/>
              </a:ext>
            </a:extLst>
          </p:cNvPr>
          <p:cNvSpPr>
            <a:spLocks noGrp="1"/>
          </p:cNvSpPr>
          <p:nvPr>
            <p:ph type="body" sz="quarter" idx="11" hasCustomPrompt="1"/>
          </p:nvPr>
        </p:nvSpPr>
        <p:spPr>
          <a:xfrm>
            <a:off x="0" y="2243138"/>
            <a:ext cx="12095163" cy="827087"/>
          </a:xfrm>
        </p:spPr>
        <p:txBody>
          <a:bodyPr>
            <a:normAutofit/>
          </a:bodyPr>
          <a:lstStyle>
            <a:lvl1pPr marL="0" indent="0" algn="ctr">
              <a:buNone/>
              <a:defRPr lang="en-US" sz="3200" kern="1200" baseline="0" dirty="0">
                <a:solidFill>
                  <a:schemeClr val="accent3"/>
                </a:solidFill>
                <a:latin typeface="+mn-lt"/>
                <a:ea typeface="+mn-ea"/>
                <a:cs typeface="+mn-cs"/>
              </a:defRPr>
            </a:lvl1pPr>
          </a:lstStyle>
          <a:p>
            <a:pPr lvl="0"/>
            <a:r>
              <a:rPr lang="en-US" sz="3200" kern="1200" baseline="0" dirty="0">
                <a:solidFill>
                  <a:schemeClr val="accent3"/>
                </a:solidFill>
                <a:latin typeface="+mn-lt"/>
                <a:ea typeface="+mn-ea"/>
                <a:cs typeface="+mn-cs"/>
              </a:rPr>
              <a:t>Enter Slide Subtitle Here</a:t>
            </a:r>
            <a:endParaRPr lang="en-US" dirty="0"/>
          </a:p>
        </p:txBody>
      </p:sp>
      <p:sp>
        <p:nvSpPr>
          <p:cNvPr id="8" name="Title 1">
            <a:extLst>
              <a:ext uri="{FF2B5EF4-FFF2-40B4-BE49-F238E27FC236}">
                <a16:creationId xmlns:a16="http://schemas.microsoft.com/office/drawing/2014/main" id="{830B4BAC-E755-1641-8C9C-35F61AF4BE68}"/>
              </a:ext>
            </a:extLst>
          </p:cNvPr>
          <p:cNvSpPr>
            <a:spLocks noGrp="1"/>
          </p:cNvSpPr>
          <p:nvPr>
            <p:ph type="title" hasCustomPrompt="1"/>
          </p:nvPr>
        </p:nvSpPr>
        <p:spPr>
          <a:xfrm>
            <a:off x="0" y="3086165"/>
            <a:ext cx="12192000" cy="675291"/>
          </a:xfrm>
        </p:spPr>
        <p:txBody>
          <a:bodyPr anchor="b">
            <a:normAutofit/>
          </a:bodyPr>
          <a:lstStyle>
            <a:lvl1pPr algn="ctr">
              <a:lnSpc>
                <a:spcPct val="150000"/>
              </a:lnSpc>
              <a:defRPr sz="3200" baseline="0">
                <a:solidFill>
                  <a:schemeClr val="bg1"/>
                </a:solidFill>
              </a:defRPr>
            </a:lvl1pPr>
          </a:lstStyle>
          <a:p>
            <a:r>
              <a:rPr lang="en-US" sz="3600" dirty="0"/>
              <a:t>Presenter Name</a:t>
            </a:r>
          </a:p>
        </p:txBody>
      </p:sp>
      <p:sp>
        <p:nvSpPr>
          <p:cNvPr id="3" name="Text Placeholder 2">
            <a:extLst>
              <a:ext uri="{FF2B5EF4-FFF2-40B4-BE49-F238E27FC236}">
                <a16:creationId xmlns:a16="http://schemas.microsoft.com/office/drawing/2014/main" id="{3BBFA0E2-07A4-E044-ADA3-8D3A2F8994BF}"/>
              </a:ext>
            </a:extLst>
          </p:cNvPr>
          <p:cNvSpPr>
            <a:spLocks noGrp="1"/>
          </p:cNvSpPr>
          <p:nvPr>
            <p:ph type="body" sz="quarter" idx="10" hasCustomPrompt="1"/>
          </p:nvPr>
        </p:nvSpPr>
        <p:spPr>
          <a:xfrm>
            <a:off x="0" y="3761456"/>
            <a:ext cx="12192000" cy="660350"/>
          </a:xfrm>
        </p:spPr>
        <p:txBody>
          <a:bodyPr>
            <a:normAutofit/>
          </a:bodyPr>
          <a:lstStyle>
            <a:lvl1pPr marL="0" indent="0" algn="ctr">
              <a:buNone/>
              <a:defRPr sz="1800">
                <a:solidFill>
                  <a:schemeClr val="bg1"/>
                </a:solidFill>
              </a:defRPr>
            </a:lvl1pPr>
          </a:lstStyle>
          <a:p>
            <a:r>
              <a:rPr lang="en-US" sz="2400" dirty="0"/>
              <a:t>Presenter Phone  |  Presenter Email</a:t>
            </a:r>
          </a:p>
        </p:txBody>
      </p:sp>
      <p:sp>
        <p:nvSpPr>
          <p:cNvPr id="10" name="URL 1">
            <a:extLst>
              <a:ext uri="{FF2B5EF4-FFF2-40B4-BE49-F238E27FC236}">
                <a16:creationId xmlns:a16="http://schemas.microsoft.com/office/drawing/2014/main" id="{E90F9831-56CD-3A45-B559-5CE9539EB724}"/>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
        <p:nvSpPr>
          <p:cNvPr id="12" name="Footer 1">
            <a:extLst>
              <a:ext uri="{FF2B5EF4-FFF2-40B4-BE49-F238E27FC236}">
                <a16:creationId xmlns:a16="http://schemas.microsoft.com/office/drawing/2014/main" id="{CB25225B-F0ED-D244-9817-738535D34278}"/>
              </a:ext>
            </a:extLst>
          </p:cNvPr>
          <p:cNvSpPr txBox="1">
            <a:spLocks/>
          </p:cNvSpPr>
          <p:nvPr userDrawn="1"/>
        </p:nvSpPr>
        <p:spPr>
          <a:xfrm>
            <a:off x="9090404" y="6224362"/>
            <a:ext cx="2599375"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200" b="0" i="0" kern="1200" baseline="0" smtClean="0">
                <a:solidFill>
                  <a:schemeClr val="bg1">
                    <a:lumMod val="50000"/>
                  </a:schemeClr>
                </a:solidFill>
                <a:effectLst/>
                <a:latin typeface="+mn-lt"/>
                <a:ea typeface="+mn-ea"/>
                <a:cs typeface="+mn-cs"/>
              </a:rPr>
              <a:t>© 2025 Best Best &amp; Krieger LLP</a:t>
            </a:r>
            <a:endParaRPr lang="en-US" sz="700" i="0" dirty="0">
              <a:solidFill>
                <a:schemeClr val="bg1">
                  <a:lumMod val="50000"/>
                </a:schemeClr>
              </a:solidFill>
            </a:endParaRPr>
          </a:p>
        </p:txBody>
      </p:sp>
      <p:sp>
        <p:nvSpPr>
          <p:cNvPr id="19" name="Disclaimer 1">
            <a:extLst>
              <a:ext uri="{FF2B5EF4-FFF2-40B4-BE49-F238E27FC236}">
                <a16:creationId xmlns:a16="http://schemas.microsoft.com/office/drawing/2014/main" id="{4B7F6383-4DCB-5F43-A701-5C13E04105E7}"/>
              </a:ext>
            </a:extLst>
          </p:cNvPr>
          <p:cNvSpPr txBox="1">
            <a:spLocks/>
          </p:cNvSpPr>
          <p:nvPr userDrawn="1"/>
        </p:nvSpPr>
        <p:spPr>
          <a:xfrm>
            <a:off x="3767201" y="5203528"/>
            <a:ext cx="4657595" cy="72096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200" b="0" i="0" kern="1200" baseline="0" dirty="0">
                <a:solidFill>
                  <a:schemeClr val="bg1">
                    <a:lumMod val="50000"/>
                  </a:schemeClr>
                </a:solidFill>
                <a:effectLst/>
                <a:latin typeface="+mn-lt"/>
                <a:ea typeface="+mn-ea"/>
                <a:cs typeface="+mn-cs"/>
              </a:rPr>
              <a:t>DISCLAIMER: BBK presentations and webinars are not intended as legal advice. Additional facts, facts specific to your situation or future developments may affect subjects contained herein. Seek the advice of an attorney before acting or relying upon any information herein. Audio or video recording of presentation and webinar content is prohibited without express prior consent.</a:t>
            </a:r>
            <a:endParaRPr lang="en-US" sz="700" i="0" dirty="0">
              <a:solidFill>
                <a:schemeClr val="bg1">
                  <a:lumMod val="50000"/>
                </a:schemeClr>
              </a:solidFill>
            </a:endParaRPr>
          </a:p>
        </p:txBody>
      </p:sp>
      <p:pic>
        <p:nvPicPr>
          <p:cNvPr id="4" name="BBKLogo">
            <a:extLst>
              <a:ext uri="{FF2B5EF4-FFF2-40B4-BE49-F238E27FC236}">
                <a16:creationId xmlns:a16="http://schemas.microsoft.com/office/drawing/2014/main" id="{CFA508BC-CCD0-7B5B-4298-82A2BF948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5626" y="456779"/>
            <a:ext cx="3060744" cy="1199749"/>
          </a:xfrm>
          <a:prstGeom prst="rect">
            <a:avLst/>
          </a:prstGeom>
        </p:spPr>
      </p:pic>
    </p:spTree>
    <p:extLst>
      <p:ext uri="{BB962C8B-B14F-4D97-AF65-F5344CB8AC3E}">
        <p14:creationId xmlns:p14="http://schemas.microsoft.com/office/powerpoint/2010/main" val="3357526628"/>
      </p:ext>
    </p:extLst>
  </p:cSld>
  <p:clrMapOvr>
    <a:masterClrMapping/>
  </p:clrMapOvr>
</p:sldLayout>
</file>

<file path=ppt/slideLayouts/slideLayout17.xml><?xml version="1.0" encoding="utf-8"?>
<p:sldLayout xmlns:p14="http://schemas.microsoft.com/office/powerpoint/2010/main"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143000"/>
            <a:ext cx="10972800" cy="9144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2192339"/>
            <a:ext cx="5384800" cy="20335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2192339"/>
            <a:ext cx="5384800" cy="20335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378326"/>
            <a:ext cx="53848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378326"/>
            <a:ext cx="53848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074045"/>
      </p:ext>
    </p:extLst>
  </p:cSld>
  <p:clrMapOvr>
    <a:masterClrMapping/>
  </p:clrMapOvr>
</p:sldLayout>
</file>

<file path=ppt/slideLayouts/slideLayout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hasCustomPrompt="1"/>
          </p:nvPr>
        </p:nvSpPr>
        <p:spPr>
          <a:xfrm>
            <a:off x="838200" y="486966"/>
            <a:ext cx="8780362" cy="670973"/>
          </a:xfrm>
        </p:spPr>
        <p:txBody>
          <a:bodyPr/>
          <a:lstStyle/>
          <a:p>
            <a:r>
              <a:rPr lang="en-US" dirty="0"/>
              <a:t>Agenda</a:t>
            </a:r>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1pPr marL="457200" indent="-457200">
              <a:buFont typeface="+mj-lt"/>
              <a:buAutoNum type="arabicPeriod"/>
              <a:defRPr/>
            </a:lvl1pPr>
            <a:lvl2pPr marL="914400" indent="-4572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57124193"/>
      </p:ext>
    </p:extLst>
  </p:cSld>
  <p:clrMapOvr>
    <a:masterClrMapping/>
  </p:clrMapOvr>
</p:sldLayout>
</file>

<file path=ppt/slideLayouts/slideLayout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505BE-D158-3148-B3C5-498C6E7AA442}"/>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914A16B-6CB5-DA41-A4B2-9DEB4001E7AC}"/>
              </a:ext>
            </a:extLst>
          </p:cNvPr>
          <p:cNvSpPr>
            <a:spLocks noGrp="1"/>
          </p:cNvSpPr>
          <p:nvPr>
            <p:ph idx="1"/>
          </p:nvPr>
        </p:nvSpPr>
        <p:spPr>
          <a:xfrm>
            <a:off x="838200" y="1743941"/>
            <a:ext cx="10515600" cy="4058343"/>
          </a:xfrm>
        </p:spPr>
        <p:txBody>
          <a:bodyPr/>
          <a:lstStyle>
            <a:lvl2pPr marL="685800" indent="-228600">
              <a:buFont typeface="Wingdings" pitchFamily="2" charset="2"/>
              <a:buChar char="§"/>
              <a:defRPr/>
            </a:lvl2pPr>
            <a:lvl3pPr marL="1143000" indent="-228600">
              <a:buFont typeface="Wingdings" pitchFamily="2" charset="2"/>
              <a:buChar char="Ø"/>
              <a:defRPr/>
            </a:lvl3pPr>
            <a:lvl4pPr marL="1600200" indent="-228600">
              <a:buFont typeface="Wingdings" pitchFamily="2" charset="2"/>
              <a:buChar char="v"/>
              <a:defRPr/>
            </a:lvl4pPr>
            <a:lvl5pPr marL="20574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8" name="Rectangle 7">
            <a:extLst>
              <a:ext uri="{FF2B5EF4-FFF2-40B4-BE49-F238E27FC236}">
                <a16:creationId xmlns:a16="http://schemas.microsoft.com/office/drawing/2014/main" id="{476D0D16-69BF-3A4B-BA75-2644B8D748E5}"/>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5449169"/>
      </p:ext>
    </p:extLst>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1_Presenter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5241851" y="2030387"/>
            <a:ext cx="6097890"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5241851" y="2894660"/>
            <a:ext cx="6097890"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5241851" y="3317193"/>
            <a:ext cx="6097890"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5239896" y="4343319"/>
            <a:ext cx="611390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Picture Placeholder 5">
            <a:extLst>
              <a:ext uri="{FF2B5EF4-FFF2-40B4-BE49-F238E27FC236}">
                <a16:creationId xmlns:a16="http://schemas.microsoft.com/office/drawing/2014/main" id="{AF928E99-8C98-364C-B316-C39F63DD82B4}"/>
              </a:ext>
            </a:extLst>
          </p:cNvPr>
          <p:cNvSpPr>
            <a:spLocks noGrp="1"/>
          </p:cNvSpPr>
          <p:nvPr>
            <p:ph type="pic" sz="quarter" idx="13"/>
          </p:nvPr>
        </p:nvSpPr>
        <p:spPr>
          <a:xfrm>
            <a:off x="838200" y="1759858"/>
            <a:ext cx="4020878" cy="4005941"/>
          </a:xfrm>
        </p:spPr>
      </p:sp>
    </p:spTree>
    <p:extLst>
      <p:ext uri="{BB962C8B-B14F-4D97-AF65-F5344CB8AC3E}">
        <p14:creationId xmlns:p14="http://schemas.microsoft.com/office/powerpoint/2010/main" val="3570221765"/>
      </p:ext>
    </p:extLst>
  </p:cSld>
  <p:clrMapOvr>
    <a:masterClrMapping/>
  </p:clrMapOvr>
</p:sldLayout>
</file>

<file path=ppt/slideLayouts/slideLayout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3222586"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3222586"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3222586"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2131987"/>
            <a:ext cx="2240666" cy="2236540"/>
          </a:xfrm>
          <a:noFill/>
          <a:ln>
            <a:noFill/>
          </a:ln>
        </p:spPr>
        <p:txBody>
          <a:bodyPr/>
          <a:lstStyle/>
          <a:p>
            <a:r>
              <a:rPr lang="en-US"/>
              <a:t>Click icon to add picture</a:t>
            </a:r>
            <a:endParaRPr lang="en-US" dirty="0"/>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750013" y="4444919"/>
            <a:ext cx="5129927"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8696445" y="2131987"/>
            <a:ext cx="2657353"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8696445" y="2996260"/>
            <a:ext cx="2657353"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8696445" y="3418793"/>
            <a:ext cx="2657353" cy="949734"/>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0" name="Picture Placeholder 5">
            <a:extLst>
              <a:ext uri="{FF2B5EF4-FFF2-40B4-BE49-F238E27FC236}">
                <a16:creationId xmlns:a16="http://schemas.microsoft.com/office/drawing/2014/main" id="{1BEB7A4D-8886-244E-B527-B7EEE638930D}"/>
              </a:ext>
            </a:extLst>
          </p:cNvPr>
          <p:cNvSpPr>
            <a:spLocks noGrp="1" noChangeAspect="1"/>
          </p:cNvSpPr>
          <p:nvPr>
            <p:ph type="pic" sz="quarter" idx="18"/>
          </p:nvPr>
        </p:nvSpPr>
        <p:spPr>
          <a:xfrm>
            <a:off x="6312059" y="2131987"/>
            <a:ext cx="2240666" cy="2236540"/>
          </a:xfrm>
          <a:noFill/>
          <a:ln>
            <a:noFill/>
          </a:ln>
        </p:spPr>
        <p:txBody>
          <a:bodyPr/>
          <a:lstStyle/>
          <a:p>
            <a:r>
              <a:rPr lang="en-US"/>
              <a:t>Click icon to add picture</a:t>
            </a:r>
            <a:endParaRPr lang="en-US" dirty="0"/>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215865" y="4444919"/>
            <a:ext cx="5137934"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2283946"/>
      </p:ext>
    </p:extLst>
  </p:cSld>
  <p:clrMapOvr>
    <a:masterClrMapping/>
  </p:clrMapOvr>
</p:sldLayout>
</file>

<file path=ppt/slideLayouts/slideLayout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2_Presenters (No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838200" y="2131987"/>
            <a:ext cx="4813515"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838200" y="3016808"/>
            <a:ext cx="4813515"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838200" y="3418793"/>
            <a:ext cx="4813515"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16" name="Content Placeholder 2">
            <a:extLst>
              <a:ext uri="{FF2B5EF4-FFF2-40B4-BE49-F238E27FC236}">
                <a16:creationId xmlns:a16="http://schemas.microsoft.com/office/drawing/2014/main" id="{C9384546-C5D8-5948-9495-366A8F02D9A3}"/>
              </a:ext>
            </a:extLst>
          </p:cNvPr>
          <p:cNvSpPr>
            <a:spLocks noGrp="1"/>
          </p:cNvSpPr>
          <p:nvPr>
            <p:ph idx="14" hasCustomPrompt="1"/>
          </p:nvPr>
        </p:nvSpPr>
        <p:spPr>
          <a:xfrm>
            <a:off x="838200" y="4307420"/>
            <a:ext cx="4483813"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7" name="Content Placeholder 2">
            <a:extLst>
              <a:ext uri="{FF2B5EF4-FFF2-40B4-BE49-F238E27FC236}">
                <a16:creationId xmlns:a16="http://schemas.microsoft.com/office/drawing/2014/main" id="{1019FBFD-716C-AB48-8901-7F00063E7DAF}"/>
              </a:ext>
            </a:extLst>
          </p:cNvPr>
          <p:cNvSpPr>
            <a:spLocks noGrp="1"/>
          </p:cNvSpPr>
          <p:nvPr>
            <p:ph idx="15" hasCustomPrompt="1"/>
          </p:nvPr>
        </p:nvSpPr>
        <p:spPr>
          <a:xfrm>
            <a:off x="6531517" y="2131987"/>
            <a:ext cx="5041739" cy="925917"/>
          </a:xfrm>
        </p:spPr>
        <p:txBody>
          <a:bodyPr anchor="b">
            <a:noAutofit/>
          </a:bodyPr>
          <a:lstStyle>
            <a:lvl1pPr marL="0" indent="0">
              <a:lnSpc>
                <a:spcPct val="100000"/>
              </a:lnSpc>
              <a:buNone/>
              <a:defRPr sz="2800" b="1">
                <a:solidFill>
                  <a:schemeClr val="tx2"/>
                </a:solidFill>
              </a:defRPr>
            </a:lvl1pPr>
          </a:lstStyle>
          <a:p>
            <a:pPr lvl="0"/>
            <a:r>
              <a:rPr lang="en-US" dirty="0"/>
              <a:t>First </a:t>
            </a:r>
            <a:r>
              <a:rPr lang="en-US" dirty="0" err="1"/>
              <a:t>Lastname</a:t>
            </a:r>
            <a:endParaRPr lang="en-US" dirty="0"/>
          </a:p>
        </p:txBody>
      </p:sp>
      <p:sp>
        <p:nvSpPr>
          <p:cNvPr id="18" name="Content Placeholder 2">
            <a:extLst>
              <a:ext uri="{FF2B5EF4-FFF2-40B4-BE49-F238E27FC236}">
                <a16:creationId xmlns:a16="http://schemas.microsoft.com/office/drawing/2014/main" id="{998B00EC-90A2-8F4E-8EDC-8650E4DFDE85}"/>
              </a:ext>
            </a:extLst>
          </p:cNvPr>
          <p:cNvSpPr>
            <a:spLocks noGrp="1"/>
          </p:cNvSpPr>
          <p:nvPr>
            <p:ph idx="16" hasCustomPrompt="1"/>
          </p:nvPr>
        </p:nvSpPr>
        <p:spPr>
          <a:xfrm>
            <a:off x="6531517" y="3016808"/>
            <a:ext cx="5041739" cy="360889"/>
          </a:xfrm>
        </p:spPr>
        <p:txBody>
          <a:bodyPr anchor="t">
            <a:normAutofit/>
          </a:bodyPr>
          <a:lstStyle>
            <a:lvl1pPr marL="0" indent="0">
              <a:buNone/>
              <a:defRPr sz="1400" b="1" i="0">
                <a:solidFill>
                  <a:schemeClr val="tx1">
                    <a:lumMod val="60000"/>
                    <a:lumOff val="40000"/>
                  </a:schemeClr>
                </a:solidFill>
              </a:defRPr>
            </a:lvl1pPr>
          </a:lstStyle>
          <a:p>
            <a:pPr lvl="0"/>
            <a:r>
              <a:rPr lang="en-US" dirty="0"/>
              <a:t>JOB TITLE</a:t>
            </a:r>
          </a:p>
        </p:txBody>
      </p:sp>
      <p:sp>
        <p:nvSpPr>
          <p:cNvPr id="19" name="Content Placeholder 2">
            <a:extLst>
              <a:ext uri="{FF2B5EF4-FFF2-40B4-BE49-F238E27FC236}">
                <a16:creationId xmlns:a16="http://schemas.microsoft.com/office/drawing/2014/main" id="{5090BF8E-0979-8647-8544-C0F1CB866260}"/>
              </a:ext>
            </a:extLst>
          </p:cNvPr>
          <p:cNvSpPr>
            <a:spLocks noGrp="1"/>
          </p:cNvSpPr>
          <p:nvPr>
            <p:ph idx="17" hasCustomPrompt="1"/>
          </p:nvPr>
        </p:nvSpPr>
        <p:spPr>
          <a:xfrm>
            <a:off x="6531517" y="3418793"/>
            <a:ext cx="5041739" cy="607772"/>
          </a:xfrm>
        </p:spPr>
        <p:txBody>
          <a:bodyPr anchor="t">
            <a:normAutofit/>
          </a:bodyPr>
          <a:lstStyle>
            <a:lvl1pPr marL="0" indent="0">
              <a:lnSpc>
                <a:spcPct val="100000"/>
              </a:lnSpc>
              <a:buNone/>
              <a:defRPr sz="1400" b="1" i="0">
                <a:solidFill>
                  <a:schemeClr val="accent2"/>
                </a:solidFill>
              </a:defRPr>
            </a:lvl1pPr>
          </a:lstStyle>
          <a:p>
            <a:pPr lvl="0"/>
            <a:r>
              <a:rPr lang="en-US" dirty="0"/>
              <a:t>EMAIL ADDRESS</a:t>
            </a:r>
          </a:p>
          <a:p>
            <a:pPr lvl="0"/>
            <a:r>
              <a:rPr lang="en-US" dirty="0"/>
              <a:t>TELEPHONE</a:t>
            </a:r>
          </a:p>
        </p:txBody>
      </p:sp>
      <p:sp>
        <p:nvSpPr>
          <p:cNvPr id="21" name="Content Placeholder 2">
            <a:extLst>
              <a:ext uri="{FF2B5EF4-FFF2-40B4-BE49-F238E27FC236}">
                <a16:creationId xmlns:a16="http://schemas.microsoft.com/office/drawing/2014/main" id="{7F9C9D86-2BCE-1346-B408-FCE6D75491A9}"/>
              </a:ext>
            </a:extLst>
          </p:cNvPr>
          <p:cNvSpPr>
            <a:spLocks noGrp="1"/>
          </p:cNvSpPr>
          <p:nvPr>
            <p:ph idx="19" hasCustomPrompt="1"/>
          </p:nvPr>
        </p:nvSpPr>
        <p:spPr>
          <a:xfrm>
            <a:off x="6531517" y="4307420"/>
            <a:ext cx="4414161" cy="989208"/>
          </a:xfrm>
        </p:spPr>
        <p:txBody>
          <a:bodyPr anchor="t">
            <a:normAutofit/>
          </a:bodyPr>
          <a:lstStyle>
            <a:lvl1pPr marL="0" indent="0">
              <a:buNone/>
              <a:defRPr sz="1400" b="0" i="0">
                <a:solidFill>
                  <a:schemeClr val="tx1"/>
                </a:solidFill>
              </a:defRPr>
            </a:lvl1pPr>
          </a:lstStyle>
          <a:p>
            <a:pPr lvl="0"/>
            <a:r>
              <a:rPr lang="en-US" dirty="0"/>
              <a:t>Maecenas </a:t>
            </a:r>
            <a:r>
              <a:rPr lang="en-US" dirty="0" err="1"/>
              <a:t>sed</a:t>
            </a:r>
            <a:r>
              <a:rPr lang="en-US" dirty="0"/>
              <a:t> </a:t>
            </a:r>
            <a:r>
              <a:rPr lang="en-US" dirty="0" err="1"/>
              <a:t>diam</a:t>
            </a:r>
            <a:r>
              <a:rPr lang="en-US" dirty="0"/>
              <a:t>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Maecenas </a:t>
            </a:r>
            <a:r>
              <a:rPr lang="en-US" dirty="0" err="1"/>
              <a:t>faucibus</a:t>
            </a:r>
            <a:r>
              <a:rPr lang="en-US" dirty="0"/>
              <a:t> </a:t>
            </a:r>
            <a:r>
              <a:rPr lang="en-US" dirty="0" err="1"/>
              <a:t>mollis</a:t>
            </a:r>
            <a:r>
              <a:rPr lang="en-US" dirty="0"/>
              <a:t> </a:t>
            </a:r>
            <a:r>
              <a:rPr lang="en-US" dirty="0" err="1"/>
              <a:t>interdum</a:t>
            </a:r>
            <a:r>
              <a:rPr lang="en-US" dirty="0"/>
              <a:t>. </a:t>
            </a:r>
            <a:r>
              <a:rPr lang="en-US" dirty="0" err="1"/>
              <a:t>Nullam</a:t>
            </a:r>
            <a:r>
              <a:rPr lang="en-US" dirty="0"/>
              <a:t> id dolor id </a:t>
            </a:r>
            <a:r>
              <a:rPr lang="en-US" dirty="0" err="1"/>
              <a:t>nibh</a:t>
            </a:r>
            <a:r>
              <a:rPr lang="en-US" dirty="0"/>
              <a:t> </a:t>
            </a:r>
            <a:r>
              <a:rPr lang="en-US" dirty="0" err="1"/>
              <a:t>ultricies</a:t>
            </a:r>
            <a:r>
              <a:rPr lang="en-US" dirty="0"/>
              <a:t> </a:t>
            </a:r>
            <a:r>
              <a:rPr lang="en-US" dirty="0" err="1"/>
              <a:t>vehicula</a:t>
            </a:r>
            <a:r>
              <a:rPr lang="en-US" dirty="0"/>
              <a:t> </a:t>
            </a:r>
            <a:r>
              <a:rPr lang="en-US" dirty="0" err="1"/>
              <a:t>ut</a:t>
            </a:r>
            <a:r>
              <a:rPr lang="en-US" dirty="0"/>
              <a:t> id </a:t>
            </a:r>
            <a:r>
              <a:rPr lang="en-US" dirty="0" err="1"/>
              <a:t>elit</a:t>
            </a:r>
            <a:r>
              <a:rPr lang="en-US" dirty="0"/>
              <a:t>.</a:t>
            </a:r>
          </a:p>
        </p:txBody>
      </p:sp>
      <p:sp>
        <p:nvSpPr>
          <p:cNvPr id="14" name="Rectangle 13">
            <a:extLst>
              <a:ext uri="{FF2B5EF4-FFF2-40B4-BE49-F238E27FC236}">
                <a16:creationId xmlns:a16="http://schemas.microsoft.com/office/drawing/2014/main" id="{8059AFF2-43C9-AB45-81A8-EB01484A3FD8}"/>
              </a:ext>
            </a:extLst>
          </p:cNvPr>
          <p:cNvSpPr/>
          <p:nvPr userDrawn="1"/>
        </p:nvSpPr>
        <p:spPr>
          <a:xfrm>
            <a:off x="5917792" y="2016820"/>
            <a:ext cx="18288" cy="373795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BEB79DE8-506C-0546-BD07-618157850DDA}"/>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4" name="Rectangle 23">
            <a:extLst>
              <a:ext uri="{FF2B5EF4-FFF2-40B4-BE49-F238E27FC236}">
                <a16:creationId xmlns:a16="http://schemas.microsoft.com/office/drawing/2014/main" id="{A0271F3C-5FEF-7840-B1D5-A38E20847BF4}"/>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0584191"/>
      </p:ext>
    </p:extLst>
  </p:cSld>
  <p:clrMapOvr>
    <a:masterClrMapping/>
  </p:clrMapOvr>
</p:sldLayout>
</file>

<file path=ppt/slideLayouts/slideLayout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6_Presenters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4A16B-6CB5-DA41-A4B2-9DEB4001E7AC}"/>
              </a:ext>
            </a:extLst>
          </p:cNvPr>
          <p:cNvSpPr>
            <a:spLocks noGrp="1"/>
          </p:cNvSpPr>
          <p:nvPr>
            <p:ph idx="1" hasCustomPrompt="1"/>
          </p:nvPr>
        </p:nvSpPr>
        <p:spPr>
          <a:xfrm>
            <a:off x="2353519" y="1759860"/>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5" name="Slide Number Placeholder 5">
            <a:extLst>
              <a:ext uri="{FF2B5EF4-FFF2-40B4-BE49-F238E27FC236}">
                <a16:creationId xmlns:a16="http://schemas.microsoft.com/office/drawing/2014/main" id="{361E76FD-49CA-A240-99F6-0BABCB701C6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9" name="Content Placeholder 2">
            <a:extLst>
              <a:ext uri="{FF2B5EF4-FFF2-40B4-BE49-F238E27FC236}">
                <a16:creationId xmlns:a16="http://schemas.microsoft.com/office/drawing/2014/main" id="{82F73D5D-90A1-2141-88AC-E0DB3E1692D4}"/>
              </a:ext>
            </a:extLst>
          </p:cNvPr>
          <p:cNvSpPr>
            <a:spLocks noGrp="1"/>
          </p:cNvSpPr>
          <p:nvPr>
            <p:ph idx="10" hasCustomPrompt="1"/>
          </p:nvPr>
        </p:nvSpPr>
        <p:spPr>
          <a:xfrm>
            <a:off x="2353519" y="2455740"/>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11" name="Content Placeholder 2">
            <a:extLst>
              <a:ext uri="{FF2B5EF4-FFF2-40B4-BE49-F238E27FC236}">
                <a16:creationId xmlns:a16="http://schemas.microsoft.com/office/drawing/2014/main" id="{FB1EC0EA-C31A-8E49-8145-B400E24865D5}"/>
              </a:ext>
            </a:extLst>
          </p:cNvPr>
          <p:cNvSpPr>
            <a:spLocks noGrp="1"/>
          </p:cNvSpPr>
          <p:nvPr>
            <p:ph idx="12" hasCustomPrompt="1"/>
          </p:nvPr>
        </p:nvSpPr>
        <p:spPr>
          <a:xfrm>
            <a:off x="2353519" y="2878273"/>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13" name="Picture Placeholder 5">
            <a:extLst>
              <a:ext uri="{FF2B5EF4-FFF2-40B4-BE49-F238E27FC236}">
                <a16:creationId xmlns:a16="http://schemas.microsoft.com/office/drawing/2014/main" id="{48CA2522-01A4-A34F-BE74-C4B2E8415F79}"/>
              </a:ext>
            </a:extLst>
          </p:cNvPr>
          <p:cNvSpPr>
            <a:spLocks noGrp="1" noChangeAspect="1"/>
          </p:cNvSpPr>
          <p:nvPr>
            <p:ph type="pic" sz="quarter" idx="13"/>
          </p:nvPr>
        </p:nvSpPr>
        <p:spPr>
          <a:xfrm>
            <a:off x="838200" y="1759859"/>
            <a:ext cx="1371600" cy="1746688"/>
          </a:xfrm>
          <a:noFill/>
          <a:ln>
            <a:noFill/>
          </a:ln>
        </p:spPr>
        <p:txBody>
          <a:bodyPr/>
          <a:lstStyle/>
          <a:p>
            <a:endParaRPr lang="en-US" dirty="0"/>
          </a:p>
        </p:txBody>
      </p:sp>
      <p:sp>
        <p:nvSpPr>
          <p:cNvPr id="24" name="Title 1">
            <a:extLst>
              <a:ext uri="{FF2B5EF4-FFF2-40B4-BE49-F238E27FC236}">
                <a16:creationId xmlns:a16="http://schemas.microsoft.com/office/drawing/2014/main" id="{961A565A-D224-DA49-9F23-9C6C3DEB66C7}"/>
              </a:ext>
            </a:extLst>
          </p:cNvPr>
          <p:cNvSpPr>
            <a:spLocks noGrp="1"/>
          </p:cNvSpPr>
          <p:nvPr>
            <p:ph type="title" hasCustomPrompt="1"/>
          </p:nvPr>
        </p:nvSpPr>
        <p:spPr>
          <a:xfrm>
            <a:off x="838200" y="486966"/>
            <a:ext cx="8780362" cy="670973"/>
          </a:xfrm>
        </p:spPr>
        <p:txBody>
          <a:bodyPr/>
          <a:lstStyle/>
          <a:p>
            <a:r>
              <a:rPr lang="en-US" dirty="0"/>
              <a:t>Presenters</a:t>
            </a:r>
          </a:p>
        </p:txBody>
      </p:sp>
      <p:sp>
        <p:nvSpPr>
          <p:cNvPr id="25" name="Rectangle 24">
            <a:extLst>
              <a:ext uri="{FF2B5EF4-FFF2-40B4-BE49-F238E27FC236}">
                <a16:creationId xmlns:a16="http://schemas.microsoft.com/office/drawing/2014/main" id="{832ECE19-F523-2A47-91C9-EC3CA0755A5E}"/>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44DBCB1C-F663-394D-B11F-34C005E888AD}"/>
              </a:ext>
            </a:extLst>
          </p:cNvPr>
          <p:cNvSpPr>
            <a:spLocks noGrp="1"/>
          </p:cNvSpPr>
          <p:nvPr>
            <p:ph idx="14" hasCustomPrompt="1"/>
          </p:nvPr>
        </p:nvSpPr>
        <p:spPr>
          <a:xfrm>
            <a:off x="5997122" y="1759860"/>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26" name="Content Placeholder 2">
            <a:extLst>
              <a:ext uri="{FF2B5EF4-FFF2-40B4-BE49-F238E27FC236}">
                <a16:creationId xmlns:a16="http://schemas.microsoft.com/office/drawing/2014/main" id="{9389EDCA-C9E7-3349-9568-6F6C85284B5F}"/>
              </a:ext>
            </a:extLst>
          </p:cNvPr>
          <p:cNvSpPr>
            <a:spLocks noGrp="1"/>
          </p:cNvSpPr>
          <p:nvPr>
            <p:ph idx="15" hasCustomPrompt="1"/>
          </p:nvPr>
        </p:nvSpPr>
        <p:spPr>
          <a:xfrm>
            <a:off x="5997122" y="2455740"/>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27" name="Content Placeholder 2">
            <a:extLst>
              <a:ext uri="{FF2B5EF4-FFF2-40B4-BE49-F238E27FC236}">
                <a16:creationId xmlns:a16="http://schemas.microsoft.com/office/drawing/2014/main" id="{21D0F5E0-C9C2-EB47-B530-795ABE3E6EE8}"/>
              </a:ext>
            </a:extLst>
          </p:cNvPr>
          <p:cNvSpPr>
            <a:spLocks noGrp="1"/>
          </p:cNvSpPr>
          <p:nvPr>
            <p:ph idx="16" hasCustomPrompt="1"/>
          </p:nvPr>
        </p:nvSpPr>
        <p:spPr>
          <a:xfrm>
            <a:off x="5997122" y="2878273"/>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28" name="Picture Placeholder 5">
            <a:extLst>
              <a:ext uri="{FF2B5EF4-FFF2-40B4-BE49-F238E27FC236}">
                <a16:creationId xmlns:a16="http://schemas.microsoft.com/office/drawing/2014/main" id="{595C4DAC-36F4-F642-8040-3D2076029085}"/>
              </a:ext>
            </a:extLst>
          </p:cNvPr>
          <p:cNvSpPr>
            <a:spLocks noGrp="1" noChangeAspect="1"/>
          </p:cNvSpPr>
          <p:nvPr>
            <p:ph type="pic" sz="quarter" idx="17"/>
          </p:nvPr>
        </p:nvSpPr>
        <p:spPr>
          <a:xfrm>
            <a:off x="4481803" y="1759859"/>
            <a:ext cx="1371600" cy="1746688"/>
          </a:xfrm>
          <a:noFill/>
          <a:ln>
            <a:noFill/>
          </a:ln>
        </p:spPr>
        <p:txBody>
          <a:bodyPr/>
          <a:lstStyle/>
          <a:p>
            <a:endParaRPr lang="en-US" dirty="0"/>
          </a:p>
        </p:txBody>
      </p:sp>
      <p:sp>
        <p:nvSpPr>
          <p:cNvPr id="29" name="Content Placeholder 2">
            <a:extLst>
              <a:ext uri="{FF2B5EF4-FFF2-40B4-BE49-F238E27FC236}">
                <a16:creationId xmlns:a16="http://schemas.microsoft.com/office/drawing/2014/main" id="{F8AEBB3E-CA29-E045-94F7-B359EF9E5B24}"/>
              </a:ext>
            </a:extLst>
          </p:cNvPr>
          <p:cNvSpPr>
            <a:spLocks noGrp="1"/>
          </p:cNvSpPr>
          <p:nvPr>
            <p:ph idx="18" hasCustomPrompt="1"/>
          </p:nvPr>
        </p:nvSpPr>
        <p:spPr>
          <a:xfrm>
            <a:off x="9646684" y="1759860"/>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0" name="Content Placeholder 2">
            <a:extLst>
              <a:ext uri="{FF2B5EF4-FFF2-40B4-BE49-F238E27FC236}">
                <a16:creationId xmlns:a16="http://schemas.microsoft.com/office/drawing/2014/main" id="{CDB4BD66-0B11-5849-90A7-2425104A632A}"/>
              </a:ext>
            </a:extLst>
          </p:cNvPr>
          <p:cNvSpPr>
            <a:spLocks noGrp="1"/>
          </p:cNvSpPr>
          <p:nvPr>
            <p:ph idx="19" hasCustomPrompt="1"/>
          </p:nvPr>
        </p:nvSpPr>
        <p:spPr>
          <a:xfrm>
            <a:off x="9646684" y="2455740"/>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1" name="Content Placeholder 2">
            <a:extLst>
              <a:ext uri="{FF2B5EF4-FFF2-40B4-BE49-F238E27FC236}">
                <a16:creationId xmlns:a16="http://schemas.microsoft.com/office/drawing/2014/main" id="{D56DD2DE-B789-2640-9B3C-2778E2B5FF8D}"/>
              </a:ext>
            </a:extLst>
          </p:cNvPr>
          <p:cNvSpPr>
            <a:spLocks noGrp="1"/>
          </p:cNvSpPr>
          <p:nvPr>
            <p:ph idx="20" hasCustomPrompt="1"/>
          </p:nvPr>
        </p:nvSpPr>
        <p:spPr>
          <a:xfrm>
            <a:off x="9646684" y="2878273"/>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2" name="Picture Placeholder 5">
            <a:extLst>
              <a:ext uri="{FF2B5EF4-FFF2-40B4-BE49-F238E27FC236}">
                <a16:creationId xmlns:a16="http://schemas.microsoft.com/office/drawing/2014/main" id="{D92598B6-8D89-9E44-8009-F8B781BF59AD}"/>
              </a:ext>
            </a:extLst>
          </p:cNvPr>
          <p:cNvSpPr>
            <a:spLocks noGrp="1" noChangeAspect="1"/>
          </p:cNvSpPr>
          <p:nvPr>
            <p:ph type="pic" sz="quarter" idx="21"/>
          </p:nvPr>
        </p:nvSpPr>
        <p:spPr>
          <a:xfrm>
            <a:off x="8131365" y="1759859"/>
            <a:ext cx="1371600" cy="1746688"/>
          </a:xfrm>
          <a:noFill/>
          <a:ln>
            <a:noFill/>
          </a:ln>
        </p:spPr>
        <p:txBody>
          <a:bodyPr/>
          <a:lstStyle/>
          <a:p>
            <a:endParaRPr lang="en-US" dirty="0"/>
          </a:p>
        </p:txBody>
      </p:sp>
      <p:sp>
        <p:nvSpPr>
          <p:cNvPr id="33" name="Content Placeholder 2">
            <a:extLst>
              <a:ext uri="{FF2B5EF4-FFF2-40B4-BE49-F238E27FC236}">
                <a16:creationId xmlns:a16="http://schemas.microsoft.com/office/drawing/2014/main" id="{3ACB4AED-43AC-E046-BAE0-382A1FD3D309}"/>
              </a:ext>
            </a:extLst>
          </p:cNvPr>
          <p:cNvSpPr>
            <a:spLocks noGrp="1"/>
          </p:cNvSpPr>
          <p:nvPr>
            <p:ph idx="22" hasCustomPrompt="1"/>
          </p:nvPr>
        </p:nvSpPr>
        <p:spPr>
          <a:xfrm>
            <a:off x="2353519" y="3808253"/>
            <a:ext cx="1984565"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4" name="Content Placeholder 2">
            <a:extLst>
              <a:ext uri="{FF2B5EF4-FFF2-40B4-BE49-F238E27FC236}">
                <a16:creationId xmlns:a16="http://schemas.microsoft.com/office/drawing/2014/main" id="{AEFE75DC-99DC-B146-B117-5E5F8592FC53}"/>
              </a:ext>
            </a:extLst>
          </p:cNvPr>
          <p:cNvSpPr>
            <a:spLocks noGrp="1"/>
          </p:cNvSpPr>
          <p:nvPr>
            <p:ph idx="23" hasCustomPrompt="1"/>
          </p:nvPr>
        </p:nvSpPr>
        <p:spPr>
          <a:xfrm>
            <a:off x="2353519" y="4504133"/>
            <a:ext cx="1984565"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5" name="Content Placeholder 2">
            <a:extLst>
              <a:ext uri="{FF2B5EF4-FFF2-40B4-BE49-F238E27FC236}">
                <a16:creationId xmlns:a16="http://schemas.microsoft.com/office/drawing/2014/main" id="{477F3613-71EA-9843-AB1C-1F8CBE06AB74}"/>
              </a:ext>
            </a:extLst>
          </p:cNvPr>
          <p:cNvSpPr>
            <a:spLocks noGrp="1"/>
          </p:cNvSpPr>
          <p:nvPr>
            <p:ph idx="24" hasCustomPrompt="1"/>
          </p:nvPr>
        </p:nvSpPr>
        <p:spPr>
          <a:xfrm>
            <a:off x="2353519" y="4926666"/>
            <a:ext cx="1984565"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36" name="Picture Placeholder 5">
            <a:extLst>
              <a:ext uri="{FF2B5EF4-FFF2-40B4-BE49-F238E27FC236}">
                <a16:creationId xmlns:a16="http://schemas.microsoft.com/office/drawing/2014/main" id="{2706D3DD-81C6-4E42-A655-B72BDDD42570}"/>
              </a:ext>
            </a:extLst>
          </p:cNvPr>
          <p:cNvSpPr>
            <a:spLocks noGrp="1" noChangeAspect="1"/>
          </p:cNvSpPr>
          <p:nvPr>
            <p:ph type="pic" sz="quarter" idx="25"/>
          </p:nvPr>
        </p:nvSpPr>
        <p:spPr>
          <a:xfrm>
            <a:off x="838200" y="3808252"/>
            <a:ext cx="1371600" cy="1746688"/>
          </a:xfrm>
          <a:noFill/>
          <a:ln>
            <a:noFill/>
          </a:ln>
        </p:spPr>
        <p:txBody>
          <a:bodyPr/>
          <a:lstStyle/>
          <a:p>
            <a:endParaRPr lang="en-US" dirty="0"/>
          </a:p>
        </p:txBody>
      </p:sp>
      <p:sp>
        <p:nvSpPr>
          <p:cNvPr id="37" name="Content Placeholder 2">
            <a:extLst>
              <a:ext uri="{FF2B5EF4-FFF2-40B4-BE49-F238E27FC236}">
                <a16:creationId xmlns:a16="http://schemas.microsoft.com/office/drawing/2014/main" id="{470480EC-65DD-4240-879E-638D14BE579B}"/>
              </a:ext>
            </a:extLst>
          </p:cNvPr>
          <p:cNvSpPr>
            <a:spLocks noGrp="1"/>
          </p:cNvSpPr>
          <p:nvPr>
            <p:ph idx="26" hasCustomPrompt="1"/>
          </p:nvPr>
        </p:nvSpPr>
        <p:spPr>
          <a:xfrm>
            <a:off x="5997122" y="3808253"/>
            <a:ext cx="199992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38" name="Content Placeholder 2">
            <a:extLst>
              <a:ext uri="{FF2B5EF4-FFF2-40B4-BE49-F238E27FC236}">
                <a16:creationId xmlns:a16="http://schemas.microsoft.com/office/drawing/2014/main" id="{7724D79D-80BE-E349-9FD9-ED6FFAD5FC42}"/>
              </a:ext>
            </a:extLst>
          </p:cNvPr>
          <p:cNvSpPr>
            <a:spLocks noGrp="1"/>
          </p:cNvSpPr>
          <p:nvPr>
            <p:ph idx="27" hasCustomPrompt="1"/>
          </p:nvPr>
        </p:nvSpPr>
        <p:spPr>
          <a:xfrm>
            <a:off x="5997122" y="4504133"/>
            <a:ext cx="199992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39" name="Content Placeholder 2">
            <a:extLst>
              <a:ext uri="{FF2B5EF4-FFF2-40B4-BE49-F238E27FC236}">
                <a16:creationId xmlns:a16="http://schemas.microsoft.com/office/drawing/2014/main" id="{AE7E2407-5F50-7742-8EF6-0DC9909D6B71}"/>
              </a:ext>
            </a:extLst>
          </p:cNvPr>
          <p:cNvSpPr>
            <a:spLocks noGrp="1"/>
          </p:cNvSpPr>
          <p:nvPr>
            <p:ph idx="28" hasCustomPrompt="1"/>
          </p:nvPr>
        </p:nvSpPr>
        <p:spPr>
          <a:xfrm>
            <a:off x="5997122" y="4926666"/>
            <a:ext cx="199992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0" name="Picture Placeholder 5">
            <a:extLst>
              <a:ext uri="{FF2B5EF4-FFF2-40B4-BE49-F238E27FC236}">
                <a16:creationId xmlns:a16="http://schemas.microsoft.com/office/drawing/2014/main" id="{0057387E-A53A-2347-8BB6-04C0B0E59112}"/>
              </a:ext>
            </a:extLst>
          </p:cNvPr>
          <p:cNvSpPr>
            <a:spLocks noGrp="1" noChangeAspect="1"/>
          </p:cNvSpPr>
          <p:nvPr>
            <p:ph type="pic" sz="quarter" idx="29"/>
          </p:nvPr>
        </p:nvSpPr>
        <p:spPr>
          <a:xfrm>
            <a:off x="4481803" y="3808252"/>
            <a:ext cx="1371600" cy="1746688"/>
          </a:xfrm>
          <a:noFill/>
          <a:ln>
            <a:noFill/>
          </a:ln>
        </p:spPr>
        <p:txBody>
          <a:bodyPr/>
          <a:lstStyle/>
          <a:p>
            <a:endParaRPr lang="en-US" dirty="0"/>
          </a:p>
        </p:txBody>
      </p:sp>
      <p:sp>
        <p:nvSpPr>
          <p:cNvPr id="41" name="Content Placeholder 2">
            <a:extLst>
              <a:ext uri="{FF2B5EF4-FFF2-40B4-BE49-F238E27FC236}">
                <a16:creationId xmlns:a16="http://schemas.microsoft.com/office/drawing/2014/main" id="{91DA44DE-AD1A-A940-A303-A45C715F2759}"/>
              </a:ext>
            </a:extLst>
          </p:cNvPr>
          <p:cNvSpPr>
            <a:spLocks noGrp="1"/>
          </p:cNvSpPr>
          <p:nvPr>
            <p:ph idx="30" hasCustomPrompt="1"/>
          </p:nvPr>
        </p:nvSpPr>
        <p:spPr>
          <a:xfrm>
            <a:off x="9646684" y="3808253"/>
            <a:ext cx="1922683" cy="695880"/>
          </a:xfrm>
        </p:spPr>
        <p:txBody>
          <a:bodyPr anchor="b">
            <a:noAutofit/>
          </a:bodyPr>
          <a:lstStyle>
            <a:lvl1pPr marL="0" indent="0">
              <a:lnSpc>
                <a:spcPct val="100000"/>
              </a:lnSpc>
              <a:buNone/>
              <a:defRPr sz="2000" b="1">
                <a:solidFill>
                  <a:schemeClr val="tx2"/>
                </a:solidFill>
              </a:defRPr>
            </a:lvl1pPr>
          </a:lstStyle>
          <a:p>
            <a:pPr lvl="0"/>
            <a:r>
              <a:rPr lang="en-US" dirty="0"/>
              <a:t>First </a:t>
            </a:r>
            <a:r>
              <a:rPr lang="en-US" dirty="0" err="1"/>
              <a:t>Lastname</a:t>
            </a:r>
            <a:endParaRPr lang="en-US" dirty="0"/>
          </a:p>
        </p:txBody>
      </p:sp>
      <p:sp>
        <p:nvSpPr>
          <p:cNvPr id="42" name="Content Placeholder 2">
            <a:extLst>
              <a:ext uri="{FF2B5EF4-FFF2-40B4-BE49-F238E27FC236}">
                <a16:creationId xmlns:a16="http://schemas.microsoft.com/office/drawing/2014/main" id="{FF38F858-F612-A34A-89FA-73F68C8D7E5C}"/>
              </a:ext>
            </a:extLst>
          </p:cNvPr>
          <p:cNvSpPr>
            <a:spLocks noGrp="1"/>
          </p:cNvSpPr>
          <p:nvPr>
            <p:ph idx="31" hasCustomPrompt="1"/>
          </p:nvPr>
        </p:nvSpPr>
        <p:spPr>
          <a:xfrm>
            <a:off x="9646684" y="4504133"/>
            <a:ext cx="1922683" cy="360889"/>
          </a:xfrm>
        </p:spPr>
        <p:txBody>
          <a:bodyPr anchor="t">
            <a:normAutofit/>
          </a:bodyPr>
          <a:lstStyle>
            <a:lvl1pPr marL="0" indent="0">
              <a:buNone/>
              <a:defRPr sz="1100" b="1" i="0">
                <a:solidFill>
                  <a:schemeClr val="tx1">
                    <a:lumMod val="60000"/>
                    <a:lumOff val="40000"/>
                  </a:schemeClr>
                </a:solidFill>
              </a:defRPr>
            </a:lvl1pPr>
          </a:lstStyle>
          <a:p>
            <a:pPr lvl="0"/>
            <a:r>
              <a:rPr lang="en-US" dirty="0"/>
              <a:t>JOB TITLE</a:t>
            </a:r>
          </a:p>
        </p:txBody>
      </p:sp>
      <p:sp>
        <p:nvSpPr>
          <p:cNvPr id="43" name="Content Placeholder 2">
            <a:extLst>
              <a:ext uri="{FF2B5EF4-FFF2-40B4-BE49-F238E27FC236}">
                <a16:creationId xmlns:a16="http://schemas.microsoft.com/office/drawing/2014/main" id="{5A2831FB-D869-B64F-B063-D1E6AB43D3EB}"/>
              </a:ext>
            </a:extLst>
          </p:cNvPr>
          <p:cNvSpPr>
            <a:spLocks noGrp="1"/>
          </p:cNvSpPr>
          <p:nvPr>
            <p:ph idx="32" hasCustomPrompt="1"/>
          </p:nvPr>
        </p:nvSpPr>
        <p:spPr>
          <a:xfrm>
            <a:off x="9646684" y="4926666"/>
            <a:ext cx="1922683" cy="628274"/>
          </a:xfrm>
        </p:spPr>
        <p:txBody>
          <a:bodyPr anchor="t">
            <a:normAutofit/>
          </a:bodyPr>
          <a:lstStyle>
            <a:lvl1pPr marL="0" indent="0">
              <a:lnSpc>
                <a:spcPct val="100000"/>
              </a:lnSpc>
              <a:buNone/>
              <a:defRPr sz="1000" b="1" i="0">
                <a:solidFill>
                  <a:schemeClr val="accent2"/>
                </a:solidFill>
              </a:defRPr>
            </a:lvl1pPr>
          </a:lstStyle>
          <a:p>
            <a:pPr lvl="0"/>
            <a:r>
              <a:rPr lang="en-US" dirty="0"/>
              <a:t>EMAIL ADDRESS</a:t>
            </a:r>
          </a:p>
          <a:p>
            <a:pPr lvl="0"/>
            <a:r>
              <a:rPr lang="en-US" dirty="0"/>
              <a:t>TELEPHONE</a:t>
            </a:r>
          </a:p>
        </p:txBody>
      </p:sp>
      <p:sp>
        <p:nvSpPr>
          <p:cNvPr id="44" name="Picture Placeholder 5">
            <a:extLst>
              <a:ext uri="{FF2B5EF4-FFF2-40B4-BE49-F238E27FC236}">
                <a16:creationId xmlns:a16="http://schemas.microsoft.com/office/drawing/2014/main" id="{9ED29808-682A-A645-A74C-9D4818FBA8C6}"/>
              </a:ext>
            </a:extLst>
          </p:cNvPr>
          <p:cNvSpPr>
            <a:spLocks noGrp="1" noChangeAspect="1"/>
          </p:cNvSpPr>
          <p:nvPr>
            <p:ph type="pic" sz="quarter" idx="33"/>
          </p:nvPr>
        </p:nvSpPr>
        <p:spPr>
          <a:xfrm>
            <a:off x="8131365" y="3808252"/>
            <a:ext cx="1371600" cy="1746688"/>
          </a:xfrm>
          <a:noFill/>
          <a:ln>
            <a:noFill/>
          </a:ln>
        </p:spPr>
        <p:txBody>
          <a:bodyPr/>
          <a:lstStyle/>
          <a:p>
            <a:endParaRPr lang="en-US" dirty="0"/>
          </a:p>
        </p:txBody>
      </p:sp>
    </p:spTree>
    <p:extLst>
      <p:ext uri="{BB962C8B-B14F-4D97-AF65-F5344CB8AC3E}">
        <p14:creationId xmlns:p14="http://schemas.microsoft.com/office/powerpoint/2010/main" val="3318766107"/>
      </p:ext>
    </p:extLst>
  </p:cSld>
  <p:clrMapOvr>
    <a:masterClrMapping/>
  </p:clrMapOvr>
</p:sldLayout>
</file>

<file path=ppt/slideLayouts/slideLayout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FB7C-13E6-0F47-8326-0B258948D367}"/>
              </a:ext>
            </a:extLst>
          </p:cNvPr>
          <p:cNvSpPr>
            <a:spLocks noGrp="1"/>
          </p:cNvSpPr>
          <p:nvPr>
            <p:ph type="title" hasCustomPrompt="1"/>
          </p:nvPr>
        </p:nvSpPr>
        <p:spPr>
          <a:xfrm>
            <a:off x="831850" y="1905778"/>
            <a:ext cx="10515600" cy="1470992"/>
          </a:xfrm>
        </p:spPr>
        <p:txBody>
          <a:bodyPr anchor="b">
            <a:normAutofit/>
          </a:bodyPr>
          <a:lstStyle>
            <a:lvl1pPr>
              <a:defRPr sz="4800" baseline="0">
                <a:solidFill>
                  <a:schemeClr val="bg1"/>
                </a:solidFill>
              </a:defRPr>
            </a:lvl1pPr>
          </a:lstStyle>
          <a:p>
            <a:r>
              <a:rPr lang="en-US" dirty="0"/>
              <a:t>Section Break</a:t>
            </a:r>
          </a:p>
        </p:txBody>
      </p:sp>
      <p:sp>
        <p:nvSpPr>
          <p:cNvPr id="3" name="Text Placeholder 2">
            <a:extLst>
              <a:ext uri="{FF2B5EF4-FFF2-40B4-BE49-F238E27FC236}">
                <a16:creationId xmlns:a16="http://schemas.microsoft.com/office/drawing/2014/main" id="{ED5AFDB7-C4E8-5646-9455-EFBE52B88E0B}"/>
              </a:ext>
            </a:extLst>
          </p:cNvPr>
          <p:cNvSpPr>
            <a:spLocks noGrp="1"/>
          </p:cNvSpPr>
          <p:nvPr>
            <p:ph type="body" idx="1"/>
          </p:nvPr>
        </p:nvSpPr>
        <p:spPr>
          <a:xfrm>
            <a:off x="831850" y="3376769"/>
            <a:ext cx="10515600" cy="805069"/>
          </a:xfrm>
        </p:spPr>
        <p:txBody>
          <a:bodyPr>
            <a:normAutofit/>
          </a:bodyPr>
          <a:lstStyle>
            <a:lvl1pPr marL="0" indent="0">
              <a:buNone/>
              <a:defRPr sz="2000" baseline="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lide Number Placeholder 5">
            <a:extLst>
              <a:ext uri="{FF2B5EF4-FFF2-40B4-BE49-F238E27FC236}">
                <a16:creationId xmlns:a16="http://schemas.microsoft.com/office/drawing/2014/main" id="{5F34D9DD-D032-254C-9269-184C3C748099}"/>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7" name="Subtitle 2">
            <a:extLst>
              <a:ext uri="{FF2B5EF4-FFF2-40B4-BE49-F238E27FC236}">
                <a16:creationId xmlns:a16="http://schemas.microsoft.com/office/drawing/2014/main" id="{B1F1B7C1-E3C5-3248-A55E-211C294208BA}"/>
              </a:ext>
            </a:extLst>
          </p:cNvPr>
          <p:cNvSpPr txBox="1">
            <a:spLocks/>
          </p:cNvSpPr>
          <p:nvPr userDrawn="1"/>
        </p:nvSpPr>
        <p:spPr>
          <a:xfrm>
            <a:off x="537803" y="6224362"/>
            <a:ext cx="1229277" cy="315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40000"/>
              </a:lnSpc>
              <a:spcBef>
                <a:spcPts val="600"/>
              </a:spcBef>
              <a:buClr>
                <a:schemeClr val="accent3"/>
              </a:buClr>
              <a:buFont typeface="Arial" panose="020B0604020202020204" pitchFamily="34" charset="0"/>
              <a:buNone/>
              <a:defRPr sz="2000" kern="1200" baseline="0">
                <a:solidFill>
                  <a:schemeClr val="accent3"/>
                </a:solidFill>
                <a:latin typeface="+mn-lt"/>
                <a:ea typeface="+mn-ea"/>
                <a:cs typeface="+mn-cs"/>
              </a:defRPr>
            </a:lvl1pPr>
            <a:lvl2pPr marL="457200" indent="0" algn="ctr" defTabSz="914400" rtl="0" eaLnBrk="1" latinLnBrk="0" hangingPunct="1">
              <a:lnSpc>
                <a:spcPct val="140000"/>
              </a:lnSpc>
              <a:spcBef>
                <a:spcPts val="600"/>
              </a:spcBef>
              <a:buClr>
                <a:schemeClr val="accent3"/>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40000"/>
              </a:lnSpc>
              <a:spcBef>
                <a:spcPts val="600"/>
              </a:spcBef>
              <a:buClr>
                <a:schemeClr val="accent3"/>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40000"/>
              </a:lnSpc>
              <a:spcBef>
                <a:spcPts val="600"/>
              </a:spcBef>
              <a:buClr>
                <a:schemeClr val="accent3"/>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chemeClr val="bg1">
                    <a:lumMod val="50000"/>
                  </a:schemeClr>
                </a:solidFill>
              </a:rPr>
              <a:t>BBKLAW.COM</a:t>
            </a:r>
          </a:p>
        </p:txBody>
      </p:sp>
    </p:spTree>
    <p:extLst>
      <p:ext uri="{BB962C8B-B14F-4D97-AF65-F5344CB8AC3E}">
        <p14:creationId xmlns:p14="http://schemas.microsoft.com/office/powerpoint/2010/main" val="3388588173"/>
      </p:ext>
    </p:extLst>
  </p:cSld>
  <p:clrMapOvr>
    <a:masterClrMapping/>
  </p:clrMapOvr>
</p:sldLayout>
</file>

<file path=ppt/slideLayouts/slideLayout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lumns o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88F9F-CE21-4044-A60C-754A5EC6CE8E}"/>
              </a:ext>
            </a:extLst>
          </p:cNvPr>
          <p:cNvSpPr>
            <a:spLocks noGrp="1"/>
          </p:cNvSpPr>
          <p:nvPr>
            <p:ph sz="half" idx="1"/>
          </p:nvPr>
        </p:nvSpPr>
        <p:spPr>
          <a:xfrm>
            <a:off x="838200" y="1825625"/>
            <a:ext cx="5181600" cy="399870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B093F1-E4A8-D846-90F5-976CC402ECA6}"/>
              </a:ext>
            </a:extLst>
          </p:cNvPr>
          <p:cNvSpPr>
            <a:spLocks noGrp="1"/>
          </p:cNvSpPr>
          <p:nvPr>
            <p:ph sz="half" idx="2"/>
          </p:nvPr>
        </p:nvSpPr>
        <p:spPr>
          <a:xfrm>
            <a:off x="6172200" y="1825625"/>
            <a:ext cx="5181600" cy="39987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11A1418-4A16-5F4B-8B53-5A9E917170F2}"/>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sp>
        <p:nvSpPr>
          <p:cNvPr id="10" name="Title 1">
            <a:extLst>
              <a:ext uri="{FF2B5EF4-FFF2-40B4-BE49-F238E27FC236}">
                <a16:creationId xmlns:a16="http://schemas.microsoft.com/office/drawing/2014/main" id="{BCFECEA2-ED6B-1F4E-9A59-A1810C240F13}"/>
              </a:ext>
            </a:extLst>
          </p:cNvPr>
          <p:cNvSpPr>
            <a:spLocks noGrp="1"/>
          </p:cNvSpPr>
          <p:nvPr>
            <p:ph type="title"/>
          </p:nvPr>
        </p:nvSpPr>
        <p:spPr>
          <a:xfrm>
            <a:off x="838200" y="486966"/>
            <a:ext cx="8780362" cy="670973"/>
          </a:xfrm>
        </p:spPr>
        <p:txBody>
          <a:bodyPr/>
          <a:lstStyle/>
          <a:p>
            <a:r>
              <a:rPr lang="en-US"/>
              <a:t>Click to edit Master title style</a:t>
            </a:r>
            <a:endParaRPr lang="en-US" dirty="0"/>
          </a:p>
        </p:txBody>
      </p:sp>
      <p:sp>
        <p:nvSpPr>
          <p:cNvPr id="11" name="Rectangle 10">
            <a:extLst>
              <a:ext uri="{FF2B5EF4-FFF2-40B4-BE49-F238E27FC236}">
                <a16:creationId xmlns:a16="http://schemas.microsoft.com/office/drawing/2014/main" id="{5693EE5A-BD45-4C4B-A723-754D6611FF1B}"/>
              </a:ext>
            </a:extLst>
          </p:cNvPr>
          <p:cNvSpPr/>
          <p:nvPr userDrawn="1"/>
        </p:nvSpPr>
        <p:spPr>
          <a:xfrm>
            <a:off x="838200" y="1441796"/>
            <a:ext cx="10735056" cy="18288"/>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4230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E1981E-A5CC-8944-82A6-39A622F23809}"/>
              </a:ext>
            </a:extLst>
          </p:cNvPr>
          <p:cNvSpPr>
            <a:spLocks noGrp="1"/>
          </p:cNvSpPr>
          <p:nvPr>
            <p:ph type="title"/>
          </p:nvPr>
        </p:nvSpPr>
        <p:spPr>
          <a:xfrm>
            <a:off x="838200" y="764771"/>
            <a:ext cx="7848600" cy="9259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60DA78-2AFF-634F-987D-E5228AA1ADB3}"/>
              </a:ext>
            </a:extLst>
          </p:cNvPr>
          <p:cNvSpPr>
            <a:spLocks noGrp="1"/>
          </p:cNvSpPr>
          <p:nvPr>
            <p:ph type="body" idx="1"/>
          </p:nvPr>
        </p:nvSpPr>
        <p:spPr>
          <a:xfrm>
            <a:off x="838200" y="1825625"/>
            <a:ext cx="10515600" cy="39766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6734EFA-0D4C-F947-9D38-C8F4A6A109D6}"/>
              </a:ext>
            </a:extLst>
          </p:cNvPr>
          <p:cNvSpPr>
            <a:spLocks noGrp="1"/>
          </p:cNvSpPr>
          <p:nvPr>
            <p:ph type="sldNum" sz="quarter" idx="4"/>
          </p:nvPr>
        </p:nvSpPr>
        <p:spPr>
          <a:xfrm>
            <a:off x="11353799" y="6340286"/>
            <a:ext cx="440803" cy="365125"/>
          </a:xfrm>
          <a:prstGeom prst="rect">
            <a:avLst/>
          </a:prstGeom>
        </p:spPr>
        <p:txBody>
          <a:bodyPr vert="horz" lIns="91440" tIns="45720" rIns="91440" bIns="45720" rtlCol="0" anchor="ctr"/>
          <a:lstStyle>
            <a:lvl1pPr algn="ctr">
              <a:defRPr sz="1100" b="0">
                <a:solidFill>
                  <a:schemeClr val="tx2"/>
                </a:solidFill>
              </a:defRPr>
            </a:lvl1pPr>
          </a:lstStyle>
          <a:p>
            <a:fld id="{D1601523-002C-46E0-8B1B-541C1AE81B0D}" type="slidenum">
              <a:rPr lang="en-US" smtClean="0"/>
              <a:pPr/>
              <a:t>‹#›</a:t>
            </a:fld>
            <a:endParaRPr lang="en-US" dirty="0"/>
          </a:p>
        </p:txBody>
      </p:sp>
      <p:pic>
        <p:nvPicPr>
          <p:cNvPr id="7" name="BBKLogo 1">
            <a:extLst>
              <a:ext uri="{FF2B5EF4-FFF2-40B4-BE49-F238E27FC236}">
                <a16:creationId xmlns:a16="http://schemas.microsoft.com/office/drawing/2014/main" id="{1BE9B96B-8315-CD75-7943-46BE5EB32F6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805717" y="432651"/>
            <a:ext cx="1988885" cy="779602"/>
          </a:xfrm>
          <a:prstGeom prst="rect">
            <a:avLst/>
          </a:prstGeom>
        </p:spPr>
      </p:pic>
    </p:spTree>
    <p:extLst>
      <p:ext uri="{BB962C8B-B14F-4D97-AF65-F5344CB8AC3E}">
        <p14:creationId xmlns:p14="http://schemas.microsoft.com/office/powerpoint/2010/main" val="246160871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50" r:id="rId3"/>
    <p:sldLayoutId id="2147483666" r:id="rId4"/>
    <p:sldLayoutId id="2147483659" r:id="rId5"/>
    <p:sldLayoutId id="2147483664" r:id="rId6"/>
    <p:sldLayoutId id="2147483667" r:id="rId7"/>
    <p:sldLayoutId id="2147483651" r:id="rId8"/>
    <p:sldLayoutId id="2147483652" r:id="rId9"/>
    <p:sldLayoutId id="2147483653" r:id="rId10"/>
    <p:sldLayoutId id="2147483654" r:id="rId11"/>
    <p:sldLayoutId id="2147483656" r:id="rId12"/>
    <p:sldLayoutId id="2147483657" r:id="rId13"/>
    <p:sldLayoutId id="2147483675" r:id="rId14"/>
    <p:sldLayoutId id="2147483655" r:id="rId15"/>
    <p:sldLayoutId id="2147483660" r:id="rId16"/>
    <p:sldLayoutId id="2147483676" r:id="rId17"/>
  </p:sldLayoutIdLst>
  <p:hf hdr="0" ftr="0" dt="0"/>
  <p:txStyles>
    <p:titleStyle>
      <a:lvl1pPr algn="l" defTabSz="914400" rtl="0" eaLnBrk="1" latinLnBrk="0" hangingPunct="1">
        <a:lnSpc>
          <a:spcPct val="90000"/>
        </a:lnSpc>
        <a:spcBef>
          <a:spcPct val="0"/>
        </a:spcBef>
        <a:buNone/>
        <a:defRPr sz="3600" kern="1200" baseline="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600"/>
        </a:spcBef>
        <a:buClr>
          <a:schemeClr val="accent3"/>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40000"/>
        </a:lnSpc>
        <a:spcBef>
          <a:spcPts val="600"/>
        </a:spcBef>
        <a:buClr>
          <a:schemeClr val="accent3"/>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40000"/>
        </a:lnSpc>
        <a:spcBef>
          <a:spcPts val="600"/>
        </a:spcBef>
        <a:buClr>
          <a:schemeClr val="accent3"/>
        </a:buClr>
        <a:buFont typeface="Wingdings" pitchFamily="2" charset="2"/>
        <a:buChar char="Ø"/>
        <a:defRPr sz="1800" kern="1200">
          <a:solidFill>
            <a:schemeClr val="tx1"/>
          </a:solidFill>
          <a:latin typeface="+mn-lt"/>
          <a:ea typeface="+mn-ea"/>
          <a:cs typeface="+mn-cs"/>
        </a:defRPr>
      </a:lvl3pPr>
      <a:lvl4pPr marL="1600200" indent="-228600" algn="l" defTabSz="914400" rtl="0" eaLnBrk="1" latinLnBrk="0" hangingPunct="1">
        <a:lnSpc>
          <a:spcPct val="140000"/>
        </a:lnSpc>
        <a:spcBef>
          <a:spcPts val="600"/>
        </a:spcBef>
        <a:buClr>
          <a:schemeClr val="accent3"/>
        </a:buClr>
        <a:buFont typeface="Wingdings" pitchFamily="2" charset="2"/>
        <a:buChar char="v"/>
        <a:defRPr sz="1600" kern="1200">
          <a:solidFill>
            <a:schemeClr val="tx1"/>
          </a:solidFill>
          <a:latin typeface="+mn-lt"/>
          <a:ea typeface="+mn-ea"/>
          <a:cs typeface="+mn-cs"/>
        </a:defRPr>
      </a:lvl4pPr>
      <a:lvl5pPr marL="2057400" indent="-228600" algn="l" defTabSz="914400" rtl="0" eaLnBrk="1" latinLnBrk="0" hangingPunct="1">
        <a:lnSpc>
          <a:spcPct val="140000"/>
        </a:lnSpc>
        <a:spcBef>
          <a:spcPts val="600"/>
        </a:spcBef>
        <a:buClr>
          <a:schemeClr val="accent3"/>
        </a:buClr>
        <a:buFont typeface="Courier New" panose="02070309020205020404" pitchFamily="49" charset="0"/>
        <a:buChar char="o"/>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B39A-2C5A-4E4B-8E2E-3C3CC24A9167}"/>
              </a:ext>
            </a:extLst>
          </p:cNvPr>
          <p:cNvSpPr>
            <a:spLocks noGrp="1"/>
          </p:cNvSpPr>
          <p:nvPr>
            <p:ph type="ctrTitle"/>
          </p:nvPr>
        </p:nvSpPr>
        <p:spPr>
          <a:xfrm>
            <a:off x="1523997" y="2594735"/>
            <a:ext cx="9144000" cy="1762700"/>
          </a:xfrm>
        </p:spPr>
        <p:txBody>
          <a:bodyPr>
            <a:normAutofit fontScale="90000"/>
          </a:bodyPr>
          <a:lstStyle/>
          <a:p>
            <a:r>
              <a:rPr lang="en-US" dirty="0" smtClean="0"/>
              <a:t>Citizens’ Bond Oversight Committee Training</a:t>
            </a:r>
            <a:r>
              <a:rPr lang="en-US" dirty="0" smtClean="0"/>
              <a:t/>
            </a:r>
            <a:br>
              <a:rPr lang="en-US" dirty="0" smtClean="0"/>
            </a:br>
            <a:endParaRPr lang="en-US" dirty="0"/>
          </a:p>
        </p:txBody>
      </p:sp>
      <p:sp>
        <p:nvSpPr>
          <p:cNvPr id="3" name="Subtitle 2">
            <a:extLst>
              <a:ext uri="{FF2B5EF4-FFF2-40B4-BE49-F238E27FC236}">
                <a16:creationId xmlns:a16="http://schemas.microsoft.com/office/drawing/2014/main" id="{8E68BCBD-FA48-C14C-8353-B2D659C6B1BF}"/>
              </a:ext>
            </a:extLst>
          </p:cNvPr>
          <p:cNvSpPr>
            <a:spLocks noGrp="1"/>
          </p:cNvSpPr>
          <p:nvPr>
            <p:ph type="subTitle" idx="1"/>
          </p:nvPr>
        </p:nvSpPr>
        <p:spPr>
          <a:xfrm>
            <a:off x="1611712" y="3603251"/>
            <a:ext cx="9144000" cy="1039327"/>
          </a:xfrm>
        </p:spPr>
        <p:txBody>
          <a:bodyPr>
            <a:noAutofit/>
          </a:bodyPr>
          <a:lstStyle/>
          <a:p>
            <a:r>
              <a:rPr lang="en-US" sz="2800" dirty="0" smtClean="0"/>
              <a:t>Roles and Responsibilities</a:t>
            </a:r>
            <a:endParaRPr lang="en-US" sz="2800" dirty="0"/>
          </a:p>
        </p:txBody>
      </p:sp>
    </p:spTree>
    <p:extLst>
      <p:ext uri="{BB962C8B-B14F-4D97-AF65-F5344CB8AC3E}">
        <p14:creationId xmlns:p14="http://schemas.microsoft.com/office/powerpoint/2010/main" val="4160611179"/>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2D6F-211F-6E48-ACE6-9AB2934FB08F}"/>
              </a:ext>
            </a:extLst>
          </p:cNvPr>
          <p:cNvSpPr>
            <a:spLocks noGrp="1"/>
          </p:cNvSpPr>
          <p:nvPr>
            <p:ph type="title"/>
          </p:nvPr>
        </p:nvSpPr>
        <p:spPr/>
        <p:txBody>
          <a:bodyPr/>
          <a:lstStyle/>
          <a:p>
            <a:r>
              <a:rPr lang="en-US" dirty="0" smtClean="0"/>
              <a:t>Purpose</a:t>
            </a:r>
            <a:endParaRPr lang="en-US" dirty="0"/>
          </a:p>
        </p:txBody>
      </p:sp>
      <p:sp>
        <p:nvSpPr>
          <p:cNvPr id="3" name="Content Placeholder 2">
            <a:extLst>
              <a:ext uri="{FF2B5EF4-FFF2-40B4-BE49-F238E27FC236}">
                <a16:creationId xmlns:a16="http://schemas.microsoft.com/office/drawing/2014/main" id="{16694678-5B3D-1742-898D-2ECFDFAA68C8}"/>
              </a:ext>
            </a:extLst>
          </p:cNvPr>
          <p:cNvSpPr>
            <a:spLocks noGrp="1"/>
          </p:cNvSpPr>
          <p:nvPr>
            <p:ph idx="1"/>
          </p:nvPr>
        </p:nvSpPr>
        <p:spPr/>
        <p:txBody>
          <a:bodyPr/>
          <a:lstStyle/>
          <a:p>
            <a:endParaRPr lang="en-US" altLang="en-US" dirty="0" smtClean="0"/>
          </a:p>
          <a:p>
            <a:r>
              <a:rPr lang="en-US" altLang="en-US" dirty="0" smtClean="0"/>
              <a:t>To INFORM the public</a:t>
            </a:r>
          </a:p>
          <a:p>
            <a:endParaRPr lang="en-US" altLang="en-US" dirty="0" smtClean="0"/>
          </a:p>
          <a:p>
            <a:r>
              <a:rPr lang="en-US" altLang="en-US" dirty="0" smtClean="0"/>
              <a:t>To ADVISE the public</a:t>
            </a:r>
          </a:p>
          <a:p>
            <a:pPr marL="0" indent="0">
              <a:buNone/>
            </a:pPr>
            <a:endParaRPr lang="en-US" altLang="en-US" dirty="0" smtClean="0"/>
          </a:p>
          <a:p>
            <a:r>
              <a:rPr lang="en-US" altLang="en-US" dirty="0" smtClean="0"/>
              <a:t>To REVIEW AND REPORT expenditures</a:t>
            </a:r>
            <a:endParaRPr lang="en-US" altLang="en-US" dirty="0"/>
          </a:p>
        </p:txBody>
      </p:sp>
      <p:sp>
        <p:nvSpPr>
          <p:cNvPr id="4" name="Slide Number Placeholder 3">
            <a:extLst>
              <a:ext uri="{FF2B5EF4-FFF2-40B4-BE49-F238E27FC236}">
                <a16:creationId xmlns:a16="http://schemas.microsoft.com/office/drawing/2014/main" id="{ED7E3753-0EF3-364E-886F-1BC8E5D7A28E}"/>
              </a:ext>
            </a:extLst>
          </p:cNvPr>
          <p:cNvSpPr>
            <a:spLocks noGrp="1"/>
          </p:cNvSpPr>
          <p:nvPr>
            <p:ph type="sldNum" sz="quarter" idx="4"/>
          </p:nvPr>
        </p:nvSpPr>
        <p:spPr/>
        <p:txBody>
          <a:bodyPr/>
          <a:lstStyle/>
          <a:p>
            <a:fld id="{D1601523-002C-46E0-8B1B-541C1AE81B0D}" type="slidenum">
              <a:rPr lang="en-US" smtClean="0"/>
              <a:pPr/>
              <a:t>10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8444" y="2219281"/>
            <a:ext cx="4493623" cy="2528009"/>
          </a:xfrm>
          <a:prstGeom prst="rect">
            <a:avLst/>
          </a:prstGeom>
        </p:spPr>
      </p:pic>
    </p:spTree>
    <p:extLst>
      <p:ext uri="{BB962C8B-B14F-4D97-AF65-F5344CB8AC3E}">
        <p14:creationId xmlns:p14="http://schemas.microsoft.com/office/powerpoint/2010/main" val="2703287830"/>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smtClean="0"/>
              <a:t>Committee Members</a:t>
            </a:r>
            <a:endParaRPr lang="en-US" dirty="0"/>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11</a:t>
            </a:fld>
            <a:endParaRPr lang="en-US" dirty="0"/>
          </a:p>
        </p:txBody>
      </p:sp>
    </p:spTree>
    <p:extLst>
      <p:ext uri="{BB962C8B-B14F-4D97-AF65-F5344CB8AC3E}">
        <p14:creationId xmlns:p14="http://schemas.microsoft.com/office/powerpoint/2010/main" val="2080315540"/>
      </p:ext>
    </p:extLst>
  </p:cSld>
  <p:clrMapOvr>
    <a:masterClrMapping/>
  </p:clrMapOvr>
</p:sld>
</file>

<file path=ppt/slides/slide1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Members</a:t>
            </a:r>
            <a:endParaRPr lang="en-US" dirty="0"/>
          </a:p>
        </p:txBody>
      </p:sp>
      <p:sp>
        <p:nvSpPr>
          <p:cNvPr id="3" name="Content Placeholder 2"/>
          <p:cNvSpPr>
            <a:spLocks noGrp="1"/>
          </p:cNvSpPr>
          <p:nvPr>
            <p:ph idx="1"/>
          </p:nvPr>
        </p:nvSpPr>
        <p:spPr/>
        <p:txBody>
          <a:bodyPr>
            <a:normAutofit/>
          </a:bodyPr>
          <a:lstStyle/>
          <a:p>
            <a:r>
              <a:rPr lang="en-US" altLang="en-US" sz="2200" dirty="0" smtClean="0"/>
              <a:t>The California Education Code requires that citizens’ bond oversight committees have at least seven members from categories as described therein.</a:t>
            </a:r>
            <a:endParaRPr lang="en-US" altLang="en-US" sz="2200" dirty="0" smtClean="0"/>
          </a:p>
          <a:p>
            <a:r>
              <a:rPr lang="en-US" sz="2200" dirty="0" smtClean="0"/>
              <a:t>The Education Code further states that committee members serve for a minimum term of two years, without compensation, and for no more than three consecutive terms</a:t>
            </a:r>
            <a:r>
              <a:rPr lang="en-US" dirty="0" smtClean="0"/>
              <a:t>.</a:t>
            </a:r>
          </a:p>
          <a:p>
            <a:endParaRPr lang="en-US" dirty="0" smtClean="0"/>
          </a:p>
          <a:p>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12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3838" y="4075611"/>
            <a:ext cx="3691917" cy="1628504"/>
          </a:xfrm>
          <a:prstGeom prst="rect">
            <a:avLst/>
          </a:prstGeom>
        </p:spPr>
      </p:pic>
    </p:spTree>
    <p:extLst>
      <p:ext uri="{BB962C8B-B14F-4D97-AF65-F5344CB8AC3E}">
        <p14:creationId xmlns:p14="http://schemas.microsoft.com/office/powerpoint/2010/main" val="2940139676"/>
      </p:ext>
    </p:extLst>
  </p:cSld>
  <p:clrMapOvr>
    <a:masterClrMapping/>
  </p:clrMapOvr>
</p:sld>
</file>

<file path=ppt/slides/slide13.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Cannot Be a Committee Member?</a:t>
            </a:r>
            <a:endParaRPr lang="en-US" dirty="0"/>
          </a:p>
        </p:txBody>
      </p:sp>
      <p:sp>
        <p:nvSpPr>
          <p:cNvPr id="3" name="Content Placeholder 2"/>
          <p:cNvSpPr>
            <a:spLocks noGrp="1"/>
          </p:cNvSpPr>
          <p:nvPr>
            <p:ph idx="1"/>
          </p:nvPr>
        </p:nvSpPr>
        <p:spPr/>
        <p:txBody>
          <a:bodyPr/>
          <a:lstStyle/>
          <a:p>
            <a:pPr marL="0" indent="0">
              <a:buNone/>
            </a:pPr>
            <a:r>
              <a:rPr lang="en-US" dirty="0" smtClean="0"/>
              <a:t>Certain individuals are prohibited from serving as a member of a citizens’ bond oversight committee</a:t>
            </a:r>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13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728" y="2930433"/>
            <a:ext cx="2701834" cy="2701834"/>
          </a:xfrm>
          <a:prstGeom prst="rect">
            <a:avLst/>
          </a:prstGeom>
        </p:spPr>
      </p:pic>
    </p:spTree>
    <p:extLst>
      <p:ext uri="{BB962C8B-B14F-4D97-AF65-F5344CB8AC3E}">
        <p14:creationId xmlns:p14="http://schemas.microsoft.com/office/powerpoint/2010/main" val="1559703033"/>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smtClean="0"/>
              <a:t>Committee Roles and Responsibilities</a:t>
            </a:r>
            <a:endParaRPr lang="en-US" dirty="0"/>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14</a:t>
            </a:fld>
            <a:endParaRPr lang="en-US" dirty="0"/>
          </a:p>
        </p:txBody>
      </p:sp>
    </p:spTree>
    <p:extLst>
      <p:ext uri="{BB962C8B-B14F-4D97-AF65-F5344CB8AC3E}">
        <p14:creationId xmlns:p14="http://schemas.microsoft.com/office/powerpoint/2010/main" val="2935634204"/>
      </p:ext>
    </p:extLst>
  </p:cSld>
  <p:clrMapOvr>
    <a:masterClrMapping/>
  </p:clrMapOvr>
</p:sld>
</file>

<file path=ppt/slides/slide15.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r>
              <a:rPr lang="en-US" altLang="en-US" dirty="0" smtClean="0"/>
              <a:t>Responsibilities</a:t>
            </a:r>
            <a:endParaRPr lang="en-US" altLang="en-US" dirty="0"/>
          </a:p>
        </p:txBody>
      </p:sp>
      <p:sp>
        <p:nvSpPr>
          <p:cNvPr id="33795" name="Rectangle 3"/>
          <p:cNvSpPr>
            <a:spLocks noGrp="1" noChangeArrowheads="1"/>
          </p:cNvSpPr>
          <p:nvPr>
            <p:ph type="body" idx="1"/>
          </p:nvPr>
        </p:nvSpPr>
        <p:spPr/>
        <p:txBody>
          <a:bodyPr>
            <a:normAutofit/>
          </a:bodyPr>
          <a:lstStyle/>
          <a:p>
            <a:r>
              <a:rPr lang="en-US" altLang="en-US" sz="1800" dirty="0" smtClean="0"/>
              <a:t>The purposes of the citizens’ bond oversight committee is to inform the public concerning the expenditures of bond proceeds.</a:t>
            </a:r>
          </a:p>
          <a:p>
            <a:r>
              <a:rPr lang="en-US" altLang="en-US" sz="1800" dirty="0" smtClean="0"/>
              <a:t>There are certain activities that the committee must do pursuant to the statutory authority.</a:t>
            </a:r>
          </a:p>
          <a:p>
            <a:pPr lvl="1"/>
            <a:r>
              <a:rPr lang="en-US" altLang="en-US" sz="1600" dirty="0" smtClean="0"/>
              <a:t>Actively review and report on the proper expenditure of taxpayers’ money for school construction.</a:t>
            </a:r>
          </a:p>
          <a:p>
            <a:pPr lvl="1"/>
            <a:r>
              <a:rPr lang="en-US" altLang="en-US" sz="1600" dirty="0" smtClean="0"/>
              <a:t>Advise the public as to whether a school district is in compliance with the requirements of paragraph (3) of subdivision (b) of Section 1 of Article </a:t>
            </a:r>
            <a:r>
              <a:rPr lang="en-US" altLang="en-US" sz="1600" dirty="0" err="1" smtClean="0"/>
              <a:t>XIIIA</a:t>
            </a:r>
            <a:r>
              <a:rPr lang="en-US" altLang="en-US" sz="1600" dirty="0" smtClean="0"/>
              <a:t> of the California Constitution</a:t>
            </a:r>
          </a:p>
          <a:p>
            <a:pPr lvl="1"/>
            <a:r>
              <a:rPr lang="en-US" altLang="en-US" sz="1600" dirty="0" smtClean="0"/>
              <a:t>Ensure that the bond proceeds are expended only for purposes described in the California Constitution and ensure that no funds are used for any teacher or administrative salaries or other operating expenses.</a:t>
            </a:r>
          </a:p>
          <a:p>
            <a:pPr lvl="2"/>
            <a:endParaRPr lang="en-US" altLang="en-US" dirty="0" smtClean="0"/>
          </a:p>
          <a:p>
            <a:pPr lvl="1"/>
            <a:endParaRPr lang="en-US" altLang="en-US" dirty="0"/>
          </a:p>
        </p:txBody>
      </p:sp>
    </p:spTree>
    <p:extLst>
      <p:ext uri="{BB962C8B-B14F-4D97-AF65-F5344CB8AC3E}">
        <p14:creationId xmlns:p14="http://schemas.microsoft.com/office/powerpoint/2010/main" val="3370058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20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fade">
                                      <p:cBhvr>
                                        <p:cTn id="12" dur="2000"/>
                                        <p:tgtEl>
                                          <p:spTgt spid="337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1" end="1"/>
                                            </p:txEl>
                                          </p:spTgt>
                                        </p:tgtEl>
                                        <p:attrNameLst>
                                          <p:attrName>style.visibility</p:attrName>
                                        </p:attrNameLst>
                                      </p:cBhvr>
                                      <p:to>
                                        <p:strVal val="visible"/>
                                      </p:to>
                                    </p:set>
                                    <p:animEffect transition="in" filter="fade">
                                      <p:cBhvr>
                                        <p:cTn id="17" dur="2000"/>
                                        <p:tgtEl>
                                          <p:spTgt spid="33795">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3795">
                                            <p:txEl>
                                              <p:pRg st="2" end="2"/>
                                            </p:txEl>
                                          </p:spTgt>
                                        </p:tgtEl>
                                        <p:attrNameLst>
                                          <p:attrName>style.visibility</p:attrName>
                                        </p:attrNameLst>
                                      </p:cBhvr>
                                      <p:to>
                                        <p:strVal val="visible"/>
                                      </p:to>
                                    </p:set>
                                    <p:animEffect transition="in" filter="fade">
                                      <p:cBhvr>
                                        <p:cTn id="20" dur="2000"/>
                                        <p:tgtEl>
                                          <p:spTgt spid="33795">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795">
                                            <p:txEl>
                                              <p:pRg st="3" end="3"/>
                                            </p:txEl>
                                          </p:spTgt>
                                        </p:tgtEl>
                                        <p:attrNameLst>
                                          <p:attrName>style.visibility</p:attrName>
                                        </p:attrNameLst>
                                      </p:cBhvr>
                                      <p:to>
                                        <p:strVal val="visible"/>
                                      </p:to>
                                    </p:set>
                                    <p:animEffect transition="in" filter="fade">
                                      <p:cBhvr>
                                        <p:cTn id="23" dur="2000"/>
                                        <p:tgtEl>
                                          <p:spTgt spid="33795">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795">
                                            <p:txEl>
                                              <p:pRg st="4" end="4"/>
                                            </p:txEl>
                                          </p:spTgt>
                                        </p:tgtEl>
                                        <p:attrNameLst>
                                          <p:attrName>style.visibility</p:attrName>
                                        </p:attrNameLst>
                                      </p:cBhvr>
                                      <p:to>
                                        <p:strVal val="visible"/>
                                      </p:to>
                                    </p:set>
                                    <p:animEffect transition="in" filter="fade">
                                      <p:cBhvr>
                                        <p:cTn id="26" dur="20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bldLst>
  </p:timing>
</p:sld>
</file>

<file path=ppt/slides/slide16.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3" name="Content Placeholder 2"/>
          <p:cNvSpPr>
            <a:spLocks noGrp="1"/>
          </p:cNvSpPr>
          <p:nvPr>
            <p:ph idx="1"/>
          </p:nvPr>
        </p:nvSpPr>
        <p:spPr/>
        <p:txBody>
          <a:bodyPr/>
          <a:lstStyle/>
          <a:p>
            <a:r>
              <a:rPr lang="en-US" altLang="en-US" dirty="0" smtClean="0"/>
              <a:t>Receive</a:t>
            </a:r>
            <a:endParaRPr lang="en-US" altLang="en-US" dirty="0" smtClean="0"/>
          </a:p>
          <a:p>
            <a:r>
              <a:rPr lang="en-US" altLang="en-US" dirty="0" smtClean="0"/>
              <a:t>Review</a:t>
            </a:r>
            <a:endParaRPr lang="en-US" altLang="en-US" dirty="0" smtClean="0"/>
          </a:p>
          <a:p>
            <a:r>
              <a:rPr lang="en-US" altLang="en-US" dirty="0" smtClean="0"/>
              <a:t>Inspect</a:t>
            </a:r>
            <a:endParaRPr lang="en-US" altLang="en-US" dirty="0" smtClean="0"/>
          </a:p>
          <a:p>
            <a:r>
              <a:rPr lang="en-US" altLang="en-US" dirty="0" smtClean="0"/>
              <a:t>Report</a:t>
            </a:r>
            <a:endParaRPr lang="en-US" altLang="en-US" dirty="0" smtClean="0"/>
          </a:p>
          <a:p>
            <a:endParaRPr lang="en-US" dirty="0"/>
          </a:p>
        </p:txBody>
      </p:sp>
      <p:sp>
        <p:nvSpPr>
          <p:cNvPr id="4" name="Slide Number Placeholder 3"/>
          <p:cNvSpPr>
            <a:spLocks noGrp="1"/>
          </p:cNvSpPr>
          <p:nvPr>
            <p:ph type="sldNum" sz="quarter" idx="4"/>
          </p:nvPr>
        </p:nvSpPr>
        <p:spPr/>
        <p:txBody>
          <a:bodyPr/>
          <a:lstStyle/>
          <a:p>
            <a:fld id="{D1601523-002C-46E0-8B1B-541C1AE81B0D}" type="slidenum">
              <a:rPr lang="en-US" smtClean="0"/>
              <a:pPr/>
              <a:t>16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216" y="1607540"/>
            <a:ext cx="896702" cy="87374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216" y="2486962"/>
            <a:ext cx="896702" cy="873744"/>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216" y="3336240"/>
            <a:ext cx="896702" cy="873744"/>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007" y="4185518"/>
            <a:ext cx="896702" cy="873744"/>
          </a:xfrm>
          <a:prstGeom prst="rect">
            <a:avLst/>
          </a:prstGeom>
        </p:spPr>
      </p:pic>
    </p:spTree>
    <p:extLst>
      <p:ext uri="{BB962C8B-B14F-4D97-AF65-F5344CB8AC3E}">
        <p14:creationId xmlns:p14="http://schemas.microsoft.com/office/powerpoint/2010/main" val="1774745474"/>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smtClean="0"/>
              <a:t>District Assistance</a:t>
            </a:r>
            <a:endParaRPr lang="en-US" dirty="0"/>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17</a:t>
            </a:fld>
            <a:endParaRPr lang="en-US" dirty="0"/>
          </a:p>
        </p:txBody>
      </p:sp>
    </p:spTree>
    <p:extLst>
      <p:ext uri="{BB962C8B-B14F-4D97-AF65-F5344CB8AC3E}">
        <p14:creationId xmlns:p14="http://schemas.microsoft.com/office/powerpoint/2010/main" val="689101286"/>
      </p:ext>
    </p:extLst>
  </p:cSld>
  <p:clrMapOvr>
    <a:masterClrMapping/>
  </p:clrMapOvr>
</p:sld>
</file>

<file path=ppt/slides/slide1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dirty="0" smtClean="0"/>
              <a:t>District Support</a:t>
            </a:r>
            <a:endParaRPr lang="en-US" altLang="en-US" dirty="0"/>
          </a:p>
        </p:txBody>
      </p:sp>
      <p:sp>
        <p:nvSpPr>
          <p:cNvPr id="32771" name="Rectangle 3"/>
          <p:cNvSpPr>
            <a:spLocks noGrp="1" noChangeArrowheads="1"/>
          </p:cNvSpPr>
          <p:nvPr>
            <p:ph idx="1"/>
          </p:nvPr>
        </p:nvSpPr>
        <p:spPr/>
        <p:txBody>
          <a:bodyPr/>
          <a:lstStyle/>
          <a:p>
            <a:r>
              <a:rPr lang="en-US" dirty="0" smtClean="0"/>
              <a:t>The governing body of a school district must provide a committee with any necessary technical and administrative assistance</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83" y="3548743"/>
            <a:ext cx="2144486" cy="2144486"/>
          </a:xfrm>
          <a:prstGeom prst="rect">
            <a:avLst/>
          </a:prstGeom>
        </p:spPr>
      </p:pic>
    </p:spTree>
    <p:extLst>
      <p:ext uri="{BB962C8B-B14F-4D97-AF65-F5344CB8AC3E}">
        <p14:creationId xmlns:p14="http://schemas.microsoft.com/office/powerpoint/2010/main" val="288925696"/>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800" decel="100000"/>
                                        <p:tgtEl>
                                          <p:spTgt spid="32770"/>
                                        </p:tgtEl>
                                      </p:cBhvr>
                                    </p:animEffect>
                                    <p:anim calcmode="lin" valueType="num">
                                      <p:cBhvr>
                                        <p:cTn id="8" dur="800" decel="100000" fill="hold"/>
                                        <p:tgtEl>
                                          <p:spTgt spid="32770"/>
                                        </p:tgtEl>
                                        <p:attrNameLst>
                                          <p:attrName>style.rotation</p:attrName>
                                        </p:attrNameLst>
                                      </p:cBhvr>
                                      <p:tavLst>
                                        <p:tav tm="0">
                                          <p:val>
                                            <p:fltVal val="-90"/>
                                          </p:val>
                                        </p:tav>
                                        <p:tav tm="100000">
                                          <p:val>
                                            <p:fltVal val="0"/>
                                          </p:val>
                                        </p:tav>
                                      </p:tavLst>
                                    </p:anim>
                                    <p:anim calcmode="lin" valueType="num">
                                      <p:cBhvr>
                                        <p:cTn id="9" dur="800" decel="100000" fill="hold"/>
                                        <p:tgtEl>
                                          <p:spTgt spid="32770"/>
                                        </p:tgtEl>
                                        <p:attrNameLst>
                                          <p:attrName>ppt_x</p:attrName>
                                        </p:attrNameLst>
                                      </p:cBhvr>
                                      <p:tavLst>
                                        <p:tav tm="0">
                                          <p:val>
                                            <p:strVal val="#ppt_x+0.4"/>
                                          </p:val>
                                        </p:tav>
                                        <p:tav tm="100000">
                                          <p:val>
                                            <p:strVal val="#ppt_x-0.05"/>
                                          </p:val>
                                        </p:tav>
                                      </p:tavLst>
                                    </p:anim>
                                    <p:anim calcmode="lin" valueType="num">
                                      <p:cBhvr>
                                        <p:cTn id="10" dur="800" decel="100000" fill="hold"/>
                                        <p:tgtEl>
                                          <p:spTgt spid="327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7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77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2771">
                                            <p:txEl>
                                              <p:pRg st="0" end="0"/>
                                            </p:txEl>
                                          </p:spTgt>
                                        </p:tgtEl>
                                        <p:attrNameLst>
                                          <p:attrName>style.visibility</p:attrName>
                                        </p:attrNameLst>
                                      </p:cBhvr>
                                      <p:to>
                                        <p:strVal val="visible"/>
                                      </p:to>
                                    </p:set>
                                    <p:animEffect transition="in" filter="fade">
                                      <p:cBhvr>
                                        <p:cTn id="17" dur="1000"/>
                                        <p:tgtEl>
                                          <p:spTgt spid="32771">
                                            <p:txEl>
                                              <p:pRg st="0" end="0"/>
                                            </p:txEl>
                                          </p:spTgt>
                                        </p:tgtEl>
                                      </p:cBhvr>
                                    </p:animEffect>
                                    <p:anim calcmode="lin" valueType="num">
                                      <p:cBhvr>
                                        <p:cTn id="18" dur="10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277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2771" grpId="0" build="p"/>
    </p:bldLst>
  </p:timing>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B014735D-907B-90DC-9739-BE99D8B394DF}"/>
              </a:ext>
            </a:extLst>
          </p:cNvPr>
          <p:cNvSpPr>
            <a:spLocks noGrp="1"/>
          </p:cNvSpPr>
          <p:nvPr>
            <p:ph type="body" sz="quarter" idx="11"/>
          </p:nvPr>
        </p:nvSpPr>
        <p:spPr/>
        <p:txBody>
          <a:bodyPr/>
          <a:lstStyle/>
          <a:p>
            <a:r>
              <a:rPr lang="en-US" dirty="0"/>
              <a:t>Questions?</a:t>
            </a:r>
          </a:p>
        </p:txBody>
      </p:sp>
      <p:sp>
        <p:nvSpPr>
          <p:cNvPr id="3" name="Title 2">
            <a:extLst>
              <a:ext uri="{FF2B5EF4-FFF2-40B4-BE49-F238E27FC236}">
                <a16:creationId xmlns:a16="http://schemas.microsoft.com/office/drawing/2014/main" id="{C3EC8042-9B8C-8447-8196-E5247A04A777}"/>
              </a:ext>
            </a:extLst>
          </p:cNvPr>
          <p:cNvSpPr>
            <a:spLocks noGrp="1"/>
          </p:cNvSpPr>
          <p:nvPr>
            <p:ph type="title"/>
          </p:nvPr>
        </p:nvSpPr>
        <p:spPr/>
        <p:txBody>
          <a:bodyPr>
            <a:normAutofit fontScale="90000"/>
          </a:bodyPr>
          <a:lstStyle/>
          <a:p>
            <a:r>
              <a:rPr lang="en-US" dirty="0" smtClean="0"/>
              <a:t>Jennifer </a:t>
            </a:r>
            <a:r>
              <a:rPr lang="en-US" dirty="0" err="1" smtClean="0"/>
              <a:t>Bradlee</a:t>
            </a:r>
            <a:endParaRPr lang="en-US" dirty="0"/>
          </a:p>
        </p:txBody>
      </p:sp>
      <p:sp>
        <p:nvSpPr>
          <p:cNvPr id="4" name="Text Placeholder 3">
            <a:extLst>
              <a:ext uri="{FF2B5EF4-FFF2-40B4-BE49-F238E27FC236}">
                <a16:creationId xmlns:a16="http://schemas.microsoft.com/office/drawing/2014/main" id="{8AC4059E-38F2-C649-A8C0-B363145D2894}"/>
              </a:ext>
            </a:extLst>
          </p:cNvPr>
          <p:cNvSpPr>
            <a:spLocks noGrp="1"/>
          </p:cNvSpPr>
          <p:nvPr>
            <p:ph type="body" sz="quarter" idx="10"/>
          </p:nvPr>
        </p:nvSpPr>
        <p:spPr/>
        <p:txBody>
          <a:bodyPr/>
          <a:lstStyle/>
          <a:p>
            <a:r>
              <a:rPr lang="en-US" dirty="0" smtClean="0"/>
              <a:t>Jennifer.bradlee@bbklaw.com  </a:t>
            </a:r>
            <a:r>
              <a:rPr lang="en-US" dirty="0"/>
              <a:t>|  </a:t>
            </a:r>
            <a:r>
              <a:rPr lang="en-US" dirty="0" smtClean="0"/>
              <a:t>ext. 3136</a:t>
            </a:r>
            <a:endParaRPr lang="en-US" dirty="0"/>
          </a:p>
        </p:txBody>
      </p:sp>
    </p:spTree>
    <p:extLst>
      <p:ext uri="{BB962C8B-B14F-4D97-AF65-F5344CB8AC3E}">
        <p14:creationId xmlns:p14="http://schemas.microsoft.com/office/powerpoint/2010/main" val="2773784723"/>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65EFE5-93AA-3B42-8D5A-DAEEB9F986B1}"/>
              </a:ext>
            </a:extLst>
          </p:cNvPr>
          <p:cNvSpPr>
            <a:spLocks noGrp="1"/>
          </p:cNvSpPr>
          <p:nvPr>
            <p:ph type="sldNum" sz="quarter" idx="4"/>
          </p:nvPr>
        </p:nvSpPr>
        <p:spPr/>
        <p:txBody>
          <a:bodyPr/>
          <a:lstStyle/>
          <a:p>
            <a:fld id="{D1601523-002C-46E0-8B1B-541C1AE81B0D}" type="slidenum">
              <a:rPr lang="en-US" smtClean="0"/>
              <a:pPr/>
              <a:t>2</a:t>
            </a:fld>
            <a:endParaRPr lang="en-US" dirty="0"/>
          </a:p>
        </p:txBody>
      </p:sp>
      <p:sp>
        <p:nvSpPr>
          <p:cNvPr id="11" name="Content Placeholder 10">
            <a:extLst>
              <a:ext uri="{FF2B5EF4-FFF2-40B4-BE49-F238E27FC236}">
                <a16:creationId xmlns:a16="http://schemas.microsoft.com/office/drawing/2014/main" id="{914625EB-CF6E-3D41-BA26-DF4A02648F6B}"/>
              </a:ext>
            </a:extLst>
          </p:cNvPr>
          <p:cNvSpPr>
            <a:spLocks noGrp="1"/>
          </p:cNvSpPr>
          <p:nvPr>
            <p:ph idx="17"/>
          </p:nvPr>
        </p:nvSpPr>
        <p:spPr>
          <a:xfrm>
            <a:off x="5561359" y="3305582"/>
            <a:ext cx="2828805" cy="949734"/>
          </a:xfrm>
        </p:spPr>
        <p:txBody>
          <a:bodyPr/>
          <a:lstStyle/>
          <a:p>
            <a:r>
              <a:rPr lang="en-US" dirty="0"/>
              <a:t>j</a:t>
            </a:r>
            <a:r>
              <a:rPr lang="en-US" dirty="0" smtClean="0"/>
              <a:t>ennifer.bradlee@bbklaw.com</a:t>
            </a:r>
            <a:endParaRPr lang="en-US" dirty="0"/>
          </a:p>
          <a:p>
            <a:r>
              <a:rPr lang="en-US" dirty="0" smtClean="0"/>
              <a:t>916-551-2836</a:t>
            </a:r>
            <a:endParaRPr lang="en-US" dirty="0"/>
          </a:p>
        </p:txBody>
      </p:sp>
      <p:pic>
        <p:nvPicPr>
          <p:cNvPr id="17" name="Picture Placeholder 16">
            <a:extLst>
              <a:ext uri="{FF2B5EF4-FFF2-40B4-BE49-F238E27FC236}">
                <a16:creationId xmlns:a16="http://schemas.microsoft.com/office/drawing/2014/main" id="{0F0EEFDA-8DD5-664F-B717-CDBCE5182014}"/>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tretch>
            <a:fillRect/>
          </a:stretch>
        </p:blipFill>
        <p:spPr>
          <a:xfrm>
            <a:off x="3402690" y="2018776"/>
            <a:ext cx="1789232" cy="2236540"/>
          </a:xfrm>
        </p:spPr>
      </p:pic>
      <p:sp>
        <p:nvSpPr>
          <p:cNvPr id="13" name="Content Placeholder 12">
            <a:extLst>
              <a:ext uri="{FF2B5EF4-FFF2-40B4-BE49-F238E27FC236}">
                <a16:creationId xmlns:a16="http://schemas.microsoft.com/office/drawing/2014/main" id="{426E84DA-39BD-934B-AA2D-9543D1C53397}"/>
              </a:ext>
            </a:extLst>
          </p:cNvPr>
          <p:cNvSpPr>
            <a:spLocks noGrp="1"/>
          </p:cNvSpPr>
          <p:nvPr>
            <p:ph idx="19"/>
          </p:nvPr>
        </p:nvSpPr>
        <p:spPr>
          <a:xfrm>
            <a:off x="3080778" y="4457175"/>
            <a:ext cx="5137934" cy="989208"/>
          </a:xfrm>
        </p:spPr>
        <p:txBody>
          <a:bodyPr>
            <a:normAutofit fontScale="85000" lnSpcReduction="10000"/>
          </a:bodyPr>
          <a:lstStyle/>
          <a:p>
            <a:pPr algn="just"/>
            <a:r>
              <a:rPr lang="en-US" dirty="0" smtClean="0"/>
              <a:t>Jennifer Bradlee is an attorney in the Public Finance Group </a:t>
            </a:r>
            <a:r>
              <a:rPr lang="en-US" dirty="0" smtClean="0"/>
              <a:t>and </a:t>
            </a:r>
            <a:r>
              <a:rPr lang="en-US" dirty="0" smtClean="0"/>
              <a:t>serves</a:t>
            </a:r>
            <a:r>
              <a:rPr lang="en-US" dirty="0" smtClean="0"/>
              <a:t> </a:t>
            </a:r>
            <a:r>
              <a:rPr lang="en-US" dirty="0" smtClean="0"/>
              <a:t>as bond counsel, disclosure counsel and underwriter’s counsel on a variety of transactions throughout the State of California. </a:t>
            </a:r>
            <a:endParaRPr lang="en-US" dirty="0"/>
          </a:p>
        </p:txBody>
      </p:sp>
      <p:sp>
        <p:nvSpPr>
          <p:cNvPr id="12" name="Title 11">
            <a:extLst>
              <a:ext uri="{FF2B5EF4-FFF2-40B4-BE49-F238E27FC236}">
                <a16:creationId xmlns:a16="http://schemas.microsoft.com/office/drawing/2014/main" id="{B791A99A-5A89-FD4D-B0F3-0B09A2DA6B8D}"/>
              </a:ext>
            </a:extLst>
          </p:cNvPr>
          <p:cNvSpPr>
            <a:spLocks noGrp="1"/>
          </p:cNvSpPr>
          <p:nvPr>
            <p:ph type="title"/>
          </p:nvPr>
        </p:nvSpPr>
        <p:spPr/>
        <p:txBody>
          <a:bodyPr/>
          <a:lstStyle/>
          <a:p>
            <a:r>
              <a:rPr lang="en-US" dirty="0" smtClean="0"/>
              <a:t>Presenter</a:t>
            </a:r>
            <a:endParaRPr lang="en-US" dirty="0"/>
          </a:p>
        </p:txBody>
      </p:sp>
      <p:sp>
        <p:nvSpPr>
          <p:cNvPr id="14" name="Content Placeholder 13"/>
          <p:cNvSpPr>
            <a:spLocks noGrp="1"/>
          </p:cNvSpPr>
          <p:nvPr>
            <p:ph idx="15"/>
          </p:nvPr>
        </p:nvSpPr>
        <p:spPr>
          <a:xfrm>
            <a:off x="5561359" y="2018776"/>
            <a:ext cx="2657353" cy="925917"/>
          </a:xfrm>
        </p:spPr>
        <p:txBody>
          <a:bodyPr/>
          <a:lstStyle/>
          <a:p>
            <a:r>
              <a:rPr lang="en-US" dirty="0" smtClean="0"/>
              <a:t>Jennifer Bradlee</a:t>
            </a:r>
            <a:endParaRPr lang="en-US" dirty="0"/>
          </a:p>
        </p:txBody>
      </p:sp>
      <p:sp>
        <p:nvSpPr>
          <p:cNvPr id="16" name="Content Placeholder 15"/>
          <p:cNvSpPr>
            <a:spLocks noGrp="1"/>
          </p:cNvSpPr>
          <p:nvPr>
            <p:ph idx="16"/>
          </p:nvPr>
        </p:nvSpPr>
        <p:spPr>
          <a:xfrm>
            <a:off x="5561359" y="2883049"/>
            <a:ext cx="2657353" cy="360889"/>
          </a:xfrm>
        </p:spPr>
        <p:txBody>
          <a:bodyPr>
            <a:normAutofit fontScale="92500" lnSpcReduction="10000"/>
          </a:bodyPr>
          <a:lstStyle/>
          <a:p>
            <a:r>
              <a:rPr lang="en-US" dirty="0" smtClean="0"/>
              <a:t>Of Counsel</a:t>
            </a:r>
            <a:endParaRPr lang="en-US" dirty="0"/>
          </a:p>
        </p:txBody>
      </p:sp>
    </p:spTree>
    <p:extLst>
      <p:ext uri="{BB962C8B-B14F-4D97-AF65-F5344CB8AC3E}">
        <p14:creationId xmlns:p14="http://schemas.microsoft.com/office/powerpoint/2010/main" val="2527513942"/>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EB879-24F4-914B-BFE2-698DE6604A1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5F069F1-4DB9-0840-B519-32565683937A}"/>
              </a:ext>
            </a:extLst>
          </p:cNvPr>
          <p:cNvSpPr>
            <a:spLocks noGrp="1"/>
          </p:cNvSpPr>
          <p:nvPr>
            <p:ph idx="1"/>
          </p:nvPr>
        </p:nvSpPr>
        <p:spPr/>
        <p:txBody>
          <a:bodyPr>
            <a:normAutofit/>
          </a:bodyPr>
          <a:lstStyle/>
          <a:p>
            <a:r>
              <a:rPr lang="en-US" altLang="en-US" dirty="0" smtClean="0"/>
              <a:t>Proposition 39 and Measure “O”</a:t>
            </a:r>
            <a:endParaRPr lang="en-US" altLang="en-US" dirty="0" smtClean="0"/>
          </a:p>
          <a:p>
            <a:r>
              <a:rPr lang="en-US" altLang="en-US" dirty="0" smtClean="0"/>
              <a:t>The Project List</a:t>
            </a:r>
            <a:endParaRPr lang="en-US" altLang="en-US" dirty="0"/>
          </a:p>
          <a:p>
            <a:r>
              <a:rPr lang="en-US" altLang="en-US" dirty="0" smtClean="0"/>
              <a:t>Purpose of the Committee</a:t>
            </a:r>
            <a:endParaRPr lang="en-US" altLang="en-US" dirty="0"/>
          </a:p>
          <a:p>
            <a:r>
              <a:rPr lang="en-US" altLang="en-US" dirty="0" smtClean="0"/>
              <a:t>Committee Members</a:t>
            </a:r>
            <a:endParaRPr lang="en-US" altLang="en-US" dirty="0"/>
          </a:p>
          <a:p>
            <a:r>
              <a:rPr lang="en-US" altLang="en-US" dirty="0" smtClean="0"/>
              <a:t>Committee Responsibilities</a:t>
            </a:r>
            <a:endParaRPr lang="en-US" altLang="en-US" dirty="0" smtClean="0"/>
          </a:p>
          <a:p>
            <a:pPr>
              <a:buAutoNum type="arabicPeriod" startAt="7"/>
            </a:pPr>
            <a:r>
              <a:rPr lang="en-US" altLang="en-US" dirty="0" smtClean="0"/>
              <a:t>District Support</a:t>
            </a:r>
            <a:endParaRPr lang="en-US" altLang="en-US" dirty="0" smtClean="0"/>
          </a:p>
        </p:txBody>
      </p:sp>
      <p:sp>
        <p:nvSpPr>
          <p:cNvPr id="4" name="Slide Number Placeholder 3">
            <a:extLst>
              <a:ext uri="{FF2B5EF4-FFF2-40B4-BE49-F238E27FC236}">
                <a16:creationId xmlns:a16="http://schemas.microsoft.com/office/drawing/2014/main" id="{6E19D88B-A3D6-1442-A763-66EE744CF140}"/>
              </a:ext>
            </a:extLst>
          </p:cNvPr>
          <p:cNvSpPr>
            <a:spLocks noGrp="1"/>
          </p:cNvSpPr>
          <p:nvPr>
            <p:ph type="sldNum" sz="quarter" idx="4"/>
          </p:nvPr>
        </p:nvSpPr>
        <p:spPr/>
        <p:txBody>
          <a:bodyPr/>
          <a:lstStyle/>
          <a:p>
            <a:fld id="{D1601523-002C-46E0-8B1B-541C1AE81B0D}" type="slidenum">
              <a:rPr lang="en-US" smtClean="0"/>
              <a:pPr/>
              <a:t>3</a:t>
            </a:fld>
            <a:endParaRPr lang="en-US" dirty="0"/>
          </a:p>
        </p:txBody>
      </p:sp>
    </p:spTree>
    <p:extLst>
      <p:ext uri="{BB962C8B-B14F-4D97-AF65-F5344CB8AC3E}">
        <p14:creationId xmlns:p14="http://schemas.microsoft.com/office/powerpoint/2010/main" val="380882838"/>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smtClean="0"/>
              <a:t>Proposition 39</a:t>
            </a:r>
            <a:endParaRPr lang="en-US" dirty="0"/>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noAutofit/>
          </a:bodyPr>
          <a:lstStyle/>
          <a:p>
            <a:r>
              <a:rPr lang="en-US" sz="3600" dirty="0" smtClean="0"/>
              <a:t>School District Bonds</a:t>
            </a:r>
            <a:endParaRPr lang="en-US" sz="3600" dirty="0"/>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4</a:t>
            </a:fld>
            <a:endParaRPr lang="en-US" dirty="0"/>
          </a:p>
        </p:txBody>
      </p:sp>
    </p:spTree>
    <p:extLst>
      <p:ext uri="{BB962C8B-B14F-4D97-AF65-F5344CB8AC3E}">
        <p14:creationId xmlns:p14="http://schemas.microsoft.com/office/powerpoint/2010/main" val="1116401320"/>
      </p:ext>
    </p:extLst>
  </p:cSld>
  <p:clrMapOvr>
    <a:masterClrMapping/>
  </p:clrMapOvr>
</p:sld>
</file>

<file path=ppt/slides/slide5.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40229" y="486966"/>
            <a:ext cx="8878333" cy="670973"/>
          </a:xfrm>
        </p:spPr>
        <p:txBody>
          <a:bodyPr>
            <a:normAutofit fontScale="90000"/>
          </a:bodyPr>
          <a:lstStyle/>
          <a:p>
            <a:r>
              <a:rPr lang="en-US" altLang="en-US" dirty="0" smtClean="0"/>
              <a:t>Proposition 39: The Smaller Classes, Safer Schools, and Financial Accountability Act (2000)</a:t>
            </a:r>
            <a:endParaRPr lang="en-US" altLang="en-US" dirty="0"/>
          </a:p>
        </p:txBody>
      </p:sp>
      <p:sp>
        <p:nvSpPr>
          <p:cNvPr id="3" name="Content Placeholder 2"/>
          <p:cNvSpPr>
            <a:spLocks noGrp="1"/>
          </p:cNvSpPr>
          <p:nvPr>
            <p:ph idx="1"/>
          </p:nvPr>
        </p:nvSpPr>
        <p:spPr/>
        <p:txBody>
          <a:bodyPr/>
          <a:lstStyle/>
          <a:p>
            <a:r>
              <a:rPr lang="en-US" dirty="0" smtClean="0"/>
              <a:t>History</a:t>
            </a:r>
          </a:p>
          <a:p>
            <a:r>
              <a:rPr lang="en-US" dirty="0" smtClean="0"/>
              <a:t>Requirement for Citizens’ Oversight Committee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6263" y="3043428"/>
            <a:ext cx="4641669" cy="3133127"/>
          </a:xfrm>
          <a:prstGeom prst="rect">
            <a:avLst/>
          </a:prstGeom>
        </p:spPr>
      </p:pic>
    </p:spTree>
    <p:extLst>
      <p:ext uri="{BB962C8B-B14F-4D97-AF65-F5344CB8AC3E}">
        <p14:creationId xmlns:p14="http://schemas.microsoft.com/office/powerpoint/2010/main" val="1384543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fade">
                                      <p:cBhvr>
                                        <p:cTn id="7" dur="20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6.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40229" y="486966"/>
            <a:ext cx="8878333" cy="670973"/>
          </a:xfrm>
        </p:spPr>
        <p:txBody>
          <a:bodyPr>
            <a:normAutofit/>
          </a:bodyPr>
          <a:lstStyle/>
          <a:p>
            <a:r>
              <a:rPr lang="en-US" altLang="en-US" dirty="0" smtClean="0"/>
              <a:t>Measure “O”</a:t>
            </a:r>
            <a:endParaRPr lang="en-US" altLang="en-US" dirty="0"/>
          </a:p>
        </p:txBody>
      </p:sp>
      <p:sp>
        <p:nvSpPr>
          <p:cNvPr id="3" name="Content Placeholder 2"/>
          <p:cNvSpPr>
            <a:spLocks noGrp="1"/>
          </p:cNvSpPr>
          <p:nvPr>
            <p:ph idx="1"/>
          </p:nvPr>
        </p:nvSpPr>
        <p:spPr/>
        <p:txBody>
          <a:bodyPr/>
          <a:lstStyle/>
          <a:p>
            <a:r>
              <a:rPr lang="en-US" dirty="0" smtClean="0"/>
              <a:t>Proposition 39 Bond Measure</a:t>
            </a:r>
          </a:p>
          <a:p>
            <a:r>
              <a:rPr lang="en-US" dirty="0" smtClean="0"/>
              <a:t>Approval of the Voters</a:t>
            </a:r>
          </a:p>
          <a:p>
            <a:r>
              <a:rPr lang="en-US" dirty="0" smtClean="0"/>
              <a:t>Citizens’ Oversight Committee</a:t>
            </a:r>
          </a:p>
          <a:p>
            <a:endParaRPr lang="en-US" dirty="0"/>
          </a:p>
        </p:txBody>
      </p:sp>
    </p:spTree>
    <p:extLst>
      <p:ext uri="{BB962C8B-B14F-4D97-AF65-F5344CB8AC3E}">
        <p14:creationId xmlns:p14="http://schemas.microsoft.com/office/powerpoint/2010/main" val="289165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fade">
                                      <p:cBhvr>
                                        <p:cTn id="7" dur="20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smtClean="0"/>
              <a:t>The Project List</a:t>
            </a:r>
            <a:endParaRPr lang="en-US" dirty="0"/>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7</a:t>
            </a:fld>
            <a:endParaRPr lang="en-US" dirty="0"/>
          </a:p>
        </p:txBody>
      </p:sp>
    </p:spTree>
    <p:extLst>
      <p:ext uri="{BB962C8B-B14F-4D97-AF65-F5344CB8AC3E}">
        <p14:creationId xmlns:p14="http://schemas.microsoft.com/office/powerpoint/2010/main" val="1600485942"/>
      </p:ext>
    </p:extLst>
  </p:cSld>
  <p:clrMapOvr>
    <a:masterClrMapping/>
  </p:clrMapOvr>
</p:sld>
</file>

<file path=ppt/slides/slide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740229" y="486966"/>
            <a:ext cx="8878333" cy="670973"/>
          </a:xfrm>
        </p:spPr>
        <p:txBody>
          <a:bodyPr>
            <a:normAutofit/>
          </a:bodyPr>
          <a:lstStyle/>
          <a:p>
            <a:r>
              <a:rPr lang="en-US" altLang="en-US" dirty="0" smtClean="0"/>
              <a:t>Approved Projects</a:t>
            </a:r>
            <a:endParaRPr lang="en-US" altLang="en-US" dirty="0"/>
          </a:p>
        </p:txBody>
      </p:sp>
      <p:sp>
        <p:nvSpPr>
          <p:cNvPr id="3" name="Content Placeholder 2"/>
          <p:cNvSpPr>
            <a:spLocks noGrp="1"/>
          </p:cNvSpPr>
          <p:nvPr>
            <p:ph idx="1"/>
          </p:nvPr>
        </p:nvSpPr>
        <p:spPr>
          <a:xfrm>
            <a:off x="6862354" y="1743941"/>
            <a:ext cx="4491446" cy="4058343"/>
          </a:xfrm>
        </p:spPr>
        <p:txBody>
          <a:bodyPr/>
          <a:lstStyle/>
          <a:p>
            <a:r>
              <a:rPr lang="en-US" dirty="0" smtClean="0"/>
              <a:t>The Bond Measure</a:t>
            </a:r>
          </a:p>
          <a:p>
            <a:r>
              <a:rPr lang="en-US" dirty="0" smtClean="0"/>
              <a:t>Contract with the voters</a:t>
            </a:r>
          </a:p>
          <a:p>
            <a:r>
              <a:rPr lang="en-US" dirty="0" smtClean="0"/>
              <a:t>What it is and what it is not</a:t>
            </a:r>
          </a:p>
          <a:p>
            <a:endParaRPr lang="en-US" dirty="0" smtClean="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549" y="2162026"/>
            <a:ext cx="4827222" cy="3222171"/>
          </a:xfrm>
          <a:prstGeom prst="rect">
            <a:avLst/>
          </a:prstGeom>
        </p:spPr>
      </p:pic>
    </p:spTree>
    <p:extLst>
      <p:ext uri="{BB962C8B-B14F-4D97-AF65-F5344CB8AC3E}">
        <p14:creationId xmlns:p14="http://schemas.microsoft.com/office/powerpoint/2010/main" val="1197376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fade">
                                      <p:cBhvr>
                                        <p:cTn id="7" dur="20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6487-64F1-9D40-A23C-CE412B47496E}"/>
              </a:ext>
            </a:extLst>
          </p:cNvPr>
          <p:cNvSpPr>
            <a:spLocks noGrp="1"/>
          </p:cNvSpPr>
          <p:nvPr>
            <p:ph type="title"/>
          </p:nvPr>
        </p:nvSpPr>
        <p:spPr/>
        <p:txBody>
          <a:bodyPr/>
          <a:lstStyle/>
          <a:p>
            <a:r>
              <a:rPr lang="en-US" dirty="0" smtClean="0"/>
              <a:t>Purpose of the Committee</a:t>
            </a:r>
            <a:endParaRPr lang="en-US" dirty="0"/>
          </a:p>
        </p:txBody>
      </p:sp>
      <p:sp>
        <p:nvSpPr>
          <p:cNvPr id="3" name="Text Placeholder 2">
            <a:extLst>
              <a:ext uri="{FF2B5EF4-FFF2-40B4-BE49-F238E27FC236}">
                <a16:creationId xmlns:a16="http://schemas.microsoft.com/office/drawing/2014/main" id="{2AFCDFD6-0365-AA4E-803C-E30D828CA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1234F2-51DF-414F-9358-BE5A898892D9}"/>
              </a:ext>
            </a:extLst>
          </p:cNvPr>
          <p:cNvSpPr>
            <a:spLocks noGrp="1"/>
          </p:cNvSpPr>
          <p:nvPr>
            <p:ph type="sldNum" sz="quarter" idx="4"/>
          </p:nvPr>
        </p:nvSpPr>
        <p:spPr/>
        <p:txBody>
          <a:bodyPr/>
          <a:lstStyle/>
          <a:p>
            <a:fld id="{D1601523-002C-46E0-8B1B-541C1AE81B0D}" type="slidenum">
              <a:rPr lang="en-US" smtClean="0"/>
              <a:pPr/>
              <a:t>9</a:t>
            </a:fld>
            <a:endParaRPr lang="en-US" dirty="0"/>
          </a:p>
        </p:txBody>
      </p:sp>
    </p:spTree>
    <p:extLst>
      <p:ext uri="{BB962C8B-B14F-4D97-AF65-F5344CB8AC3E}">
        <p14:creationId xmlns:p14="http://schemas.microsoft.com/office/powerpoint/2010/main" val="3489714512"/>
      </p:ext>
    </p:extLst>
  </p:cSld>
  <p:clrMapOvr>
    <a:masterClrMapping/>
  </p:clrMapOvr>
</p:sld>
</file>

<file path=ppt/theme/theme1.xml><?xml version="1.0" encoding="utf-8"?>
<a:theme xmlns:thm15="http://schemas.microsoft.com/office/thememl/2012/main" xmlns:a="http://schemas.openxmlformats.org/drawingml/2006/main" name="Office Theme">
  <a:themeElements>
    <a:clrScheme name="BBK Law 1">
      <a:dk1>
        <a:srgbClr val="343534"/>
      </a:dk1>
      <a:lt1>
        <a:srgbClr val="FFFFFF"/>
      </a:lt1>
      <a:dk2>
        <a:srgbClr val="004473"/>
      </a:dk2>
      <a:lt2>
        <a:srgbClr val="E9E7EA"/>
      </a:lt2>
      <a:accent1>
        <a:srgbClr val="004473"/>
      </a:accent1>
      <a:accent2>
        <a:srgbClr val="0794A1"/>
      </a:accent2>
      <a:accent3>
        <a:srgbClr val="EBCB21"/>
      </a:accent3>
      <a:accent4>
        <a:srgbClr val="8FCCEE"/>
      </a:accent4>
      <a:accent5>
        <a:srgbClr val="BC2D74"/>
      </a:accent5>
      <a:accent6>
        <a:srgbClr val="E79900"/>
      </a:accent6>
      <a:hlink>
        <a:srgbClr val="0A93A1"/>
      </a:hlink>
      <a:folHlink>
        <a:srgbClr val="E698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amp;K Law Template.potx" id="{B33164C4-1BC0-41FE-8C83-35A9F24636DD}" vid="{5A29DEA3-919D-4F52-8A00-9EA638A1A0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xml><?xml version="1.0" encoding="utf-8"?>
<properties xmlns="http://www.imanage.com/work/xmlschema">
  <documentid>IMANAGE!43857677.1</documentid>
  <senderid>JENNIFER.BRADLEE</senderid>
  <senderemail>JENNIFER.BRADLEE@BBKLAW.COM</senderemail>
  <lastmodified>2025-06-05T18:27:06.0000000-07:00</lastmodified>
  <database>IMANAGE</database>
</properties>
</file>

<file path=docProps/app.xml><?xml version="1.0" encoding="utf-8"?>
<ap:Properties xmlns:vt="http://schemas.openxmlformats.org/officeDocument/2006/docPropsVTypes" xmlns:ap="http://schemas.openxmlformats.org/officeDocument/2006/extended-properties">
  <ap:Template/>
</ap:Properties>
</file>

<file path=docProps/core.xml><?xml version="1.0" encoding="utf-8"?>
<coreProperties xmlns:dc="http://purl.org/dc/elements/1.1/" xmlns:dcterms="http://purl.org/dc/terms/" xmlns:xsi="http://www.w3.org/2001/XMLSchema-instance" xmlns="http://schemas.openxmlformats.org/package/2006/metadata/core-properties">
  <lastPrinted>1900-01-01T08:00:00.0000000Z</lastPrinted>
  <dcterms:created xsi:type="dcterms:W3CDTF">1900-01-01T08:00:00.0000000Z</dcterms:created>
  <dcterms:modified xsi:type="dcterms:W3CDTF">1900-01-01T08:00:00.0000000Z</dcterms:modified>
</coreProperties>
</file>