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73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nger-Yoak, Kellen" userId="abcc288a-8a7d-4ef4-a717-b51a21eebe24" providerId="ADAL" clId="{97728C48-6413-4F46-BC4B-4715B2AD2E47}"/>
    <pc:docChg chg="undo custSel addSld modSld">
      <pc:chgData name="Calinger-Yoak, Kellen" userId="abcc288a-8a7d-4ef4-a717-b51a21eebe24" providerId="ADAL" clId="{97728C48-6413-4F46-BC4B-4715B2AD2E47}" dt="2024-05-13T12:32:04.669" v="407" actId="1076"/>
      <pc:docMkLst>
        <pc:docMk/>
      </pc:docMkLst>
      <pc:sldChg chg="addSp modSp mod">
        <pc:chgData name="Calinger-Yoak, Kellen" userId="abcc288a-8a7d-4ef4-a717-b51a21eebe24" providerId="ADAL" clId="{97728C48-6413-4F46-BC4B-4715B2AD2E47}" dt="2024-05-13T12:23:07.936" v="280" actId="14100"/>
        <pc:sldMkLst>
          <pc:docMk/>
          <pc:sldMk cId="3929369335" sldId="266"/>
        </pc:sldMkLst>
        <pc:spChg chg="mod">
          <ac:chgData name="Calinger-Yoak, Kellen" userId="abcc288a-8a7d-4ef4-a717-b51a21eebe24" providerId="ADAL" clId="{97728C48-6413-4F46-BC4B-4715B2AD2E47}" dt="2024-05-13T12:23:00.687" v="278" actId="14100"/>
          <ac:spMkLst>
            <pc:docMk/>
            <pc:sldMk cId="3929369335" sldId="266"/>
            <ac:spMk id="2" creationId="{01A891F8-9E59-D498-6CD1-9F01F67E53B4}"/>
          </ac:spMkLst>
        </pc:spChg>
        <pc:picChg chg="mod">
          <ac:chgData name="Calinger-Yoak, Kellen" userId="abcc288a-8a7d-4ef4-a717-b51a21eebe24" providerId="ADAL" clId="{97728C48-6413-4F46-BC4B-4715B2AD2E47}" dt="2024-05-13T12:23:07.936" v="280" actId="14100"/>
          <ac:picMkLst>
            <pc:docMk/>
            <pc:sldMk cId="3929369335" sldId="266"/>
            <ac:picMk id="1028" creationId="{A7DC674F-93B3-B0C4-F0A0-0495D5E5AF37}"/>
          </ac:picMkLst>
        </pc:picChg>
        <pc:picChg chg="add mod">
          <ac:chgData name="Calinger-Yoak, Kellen" userId="abcc288a-8a7d-4ef4-a717-b51a21eebe24" providerId="ADAL" clId="{97728C48-6413-4F46-BC4B-4715B2AD2E47}" dt="2024-05-13T12:22:56.614" v="277" actId="167"/>
          <ac:picMkLst>
            <pc:docMk/>
            <pc:sldMk cId="3929369335" sldId="266"/>
            <ac:picMk id="1030" creationId="{9C3E1D97-3B74-943F-3BD4-D93E97801D91}"/>
          </ac:picMkLst>
        </pc:picChg>
      </pc:sldChg>
      <pc:sldChg chg="addSp delSp modSp new mod">
        <pc:chgData name="Calinger-Yoak, Kellen" userId="abcc288a-8a7d-4ef4-a717-b51a21eebe24" providerId="ADAL" clId="{97728C48-6413-4F46-BC4B-4715B2AD2E47}" dt="2024-05-13T12:13:44.147" v="164" actId="732"/>
        <pc:sldMkLst>
          <pc:docMk/>
          <pc:sldMk cId="2076531147" sldId="268"/>
        </pc:sldMkLst>
        <pc:spChg chg="mod">
          <ac:chgData name="Calinger-Yoak, Kellen" userId="abcc288a-8a7d-4ef4-a717-b51a21eebe24" providerId="ADAL" clId="{97728C48-6413-4F46-BC4B-4715B2AD2E47}" dt="2024-05-13T12:13:36.721" v="163" actId="1076"/>
          <ac:spMkLst>
            <pc:docMk/>
            <pc:sldMk cId="2076531147" sldId="268"/>
            <ac:spMk id="2" creationId="{55BBCD05-2521-D842-A208-A1D254ACC64F}"/>
          </ac:spMkLst>
        </pc:spChg>
        <pc:spChg chg="mod">
          <ac:chgData name="Calinger-Yoak, Kellen" userId="abcc288a-8a7d-4ef4-a717-b51a21eebe24" providerId="ADAL" clId="{97728C48-6413-4F46-BC4B-4715B2AD2E47}" dt="2024-05-13T12:12:39.420" v="142" actId="27636"/>
          <ac:spMkLst>
            <pc:docMk/>
            <pc:sldMk cId="2076531147" sldId="268"/>
            <ac:spMk id="3" creationId="{A522E6A9-D210-5985-A4EC-679FADEEAD5A}"/>
          </ac:spMkLst>
        </pc:spChg>
        <pc:spChg chg="add mod">
          <ac:chgData name="Calinger-Yoak, Kellen" userId="abcc288a-8a7d-4ef4-a717-b51a21eebe24" providerId="ADAL" clId="{97728C48-6413-4F46-BC4B-4715B2AD2E47}" dt="2024-05-13T12:13:21.646" v="156" actId="14100"/>
          <ac:spMkLst>
            <pc:docMk/>
            <pc:sldMk cId="2076531147" sldId="268"/>
            <ac:spMk id="10" creationId="{9F2E2E9C-0596-5FA0-2F98-C700ED06277A}"/>
          </ac:spMkLst>
        </pc:spChg>
        <pc:picChg chg="add mod">
          <ac:chgData name="Calinger-Yoak, Kellen" userId="abcc288a-8a7d-4ef4-a717-b51a21eebe24" providerId="ADAL" clId="{97728C48-6413-4F46-BC4B-4715B2AD2E47}" dt="2024-05-13T12:12:51.938" v="146" actId="14100"/>
          <ac:picMkLst>
            <pc:docMk/>
            <pc:sldMk cId="2076531147" sldId="268"/>
            <ac:picMk id="5" creationId="{99A74D7D-378D-F188-8727-0FFC2D7370BB}"/>
          </ac:picMkLst>
        </pc:picChg>
        <pc:picChg chg="add del">
          <ac:chgData name="Calinger-Yoak, Kellen" userId="abcc288a-8a7d-4ef4-a717-b51a21eebe24" providerId="ADAL" clId="{97728C48-6413-4F46-BC4B-4715B2AD2E47}" dt="2024-05-13T12:11:01.303" v="3" actId="22"/>
          <ac:picMkLst>
            <pc:docMk/>
            <pc:sldMk cId="2076531147" sldId="268"/>
            <ac:picMk id="7" creationId="{7CD29A18-7500-F934-1441-77106217C6E1}"/>
          </ac:picMkLst>
        </pc:picChg>
        <pc:picChg chg="add mod modCrop">
          <ac:chgData name="Calinger-Yoak, Kellen" userId="abcc288a-8a7d-4ef4-a717-b51a21eebe24" providerId="ADAL" clId="{97728C48-6413-4F46-BC4B-4715B2AD2E47}" dt="2024-05-13T12:13:44.147" v="164" actId="732"/>
          <ac:picMkLst>
            <pc:docMk/>
            <pc:sldMk cId="2076531147" sldId="268"/>
            <ac:picMk id="9" creationId="{BABD394A-B2CB-8045-027B-1E0F434E9359}"/>
          </ac:picMkLst>
        </pc:picChg>
      </pc:sldChg>
      <pc:sldChg chg="addSp modSp new mod">
        <pc:chgData name="Calinger-Yoak, Kellen" userId="abcc288a-8a7d-4ef4-a717-b51a21eebe24" providerId="ADAL" clId="{97728C48-6413-4F46-BC4B-4715B2AD2E47}" dt="2024-05-13T12:17:20.670" v="213" actId="14100"/>
        <pc:sldMkLst>
          <pc:docMk/>
          <pc:sldMk cId="1120876663" sldId="269"/>
        </pc:sldMkLst>
        <pc:spChg chg="mod">
          <ac:chgData name="Calinger-Yoak, Kellen" userId="abcc288a-8a7d-4ef4-a717-b51a21eebe24" providerId="ADAL" clId="{97728C48-6413-4F46-BC4B-4715B2AD2E47}" dt="2024-05-13T12:16:11.408" v="200" actId="1035"/>
          <ac:spMkLst>
            <pc:docMk/>
            <pc:sldMk cId="1120876663" sldId="269"/>
            <ac:spMk id="2" creationId="{65A810C5-58FC-D2D7-D479-9BBEB880D77C}"/>
          </ac:spMkLst>
        </pc:spChg>
        <pc:spChg chg="mod">
          <ac:chgData name="Calinger-Yoak, Kellen" userId="abcc288a-8a7d-4ef4-a717-b51a21eebe24" providerId="ADAL" clId="{97728C48-6413-4F46-BC4B-4715B2AD2E47}" dt="2024-05-13T12:17:12.559" v="210" actId="1076"/>
          <ac:spMkLst>
            <pc:docMk/>
            <pc:sldMk cId="1120876663" sldId="269"/>
            <ac:spMk id="3" creationId="{8A90E2FA-3219-029D-0605-AD43B2888D77}"/>
          </ac:spMkLst>
        </pc:spChg>
        <pc:picChg chg="add mod">
          <ac:chgData name="Calinger-Yoak, Kellen" userId="abcc288a-8a7d-4ef4-a717-b51a21eebe24" providerId="ADAL" clId="{97728C48-6413-4F46-BC4B-4715B2AD2E47}" dt="2024-05-13T12:17:14.626" v="211" actId="1076"/>
          <ac:picMkLst>
            <pc:docMk/>
            <pc:sldMk cId="1120876663" sldId="269"/>
            <ac:picMk id="5" creationId="{DB1F8767-3910-7A53-8F41-CB07F90483A7}"/>
          </ac:picMkLst>
        </pc:picChg>
        <pc:picChg chg="add mod">
          <ac:chgData name="Calinger-Yoak, Kellen" userId="abcc288a-8a7d-4ef4-a717-b51a21eebe24" providerId="ADAL" clId="{97728C48-6413-4F46-BC4B-4715B2AD2E47}" dt="2024-05-13T12:17:20.670" v="213" actId="14100"/>
          <ac:picMkLst>
            <pc:docMk/>
            <pc:sldMk cId="1120876663" sldId="269"/>
            <ac:picMk id="7" creationId="{67675FD9-3A32-A12E-3F46-620ABCEA9B1E}"/>
          </ac:picMkLst>
        </pc:picChg>
      </pc:sldChg>
      <pc:sldChg chg="addSp modSp new mod">
        <pc:chgData name="Calinger-Yoak, Kellen" userId="abcc288a-8a7d-4ef4-a717-b51a21eebe24" providerId="ADAL" clId="{97728C48-6413-4F46-BC4B-4715B2AD2E47}" dt="2024-05-13T12:19:54.172" v="240" actId="20577"/>
        <pc:sldMkLst>
          <pc:docMk/>
          <pc:sldMk cId="132916687" sldId="270"/>
        </pc:sldMkLst>
        <pc:spChg chg="mod">
          <ac:chgData name="Calinger-Yoak, Kellen" userId="abcc288a-8a7d-4ef4-a717-b51a21eebe24" providerId="ADAL" clId="{97728C48-6413-4F46-BC4B-4715B2AD2E47}" dt="2024-05-13T12:19:39.742" v="237" actId="14100"/>
          <ac:spMkLst>
            <pc:docMk/>
            <pc:sldMk cId="132916687" sldId="270"/>
            <ac:spMk id="2" creationId="{F27F820D-1EF0-5F2E-D77B-5EA0A2951452}"/>
          </ac:spMkLst>
        </pc:spChg>
        <pc:spChg chg="mod">
          <ac:chgData name="Calinger-Yoak, Kellen" userId="abcc288a-8a7d-4ef4-a717-b51a21eebe24" providerId="ADAL" clId="{97728C48-6413-4F46-BC4B-4715B2AD2E47}" dt="2024-05-13T12:19:54.172" v="240" actId="20577"/>
          <ac:spMkLst>
            <pc:docMk/>
            <pc:sldMk cId="132916687" sldId="270"/>
            <ac:spMk id="3" creationId="{40310715-FB00-2C27-5439-F58802A37C1F}"/>
          </ac:spMkLst>
        </pc:spChg>
        <pc:picChg chg="add mod">
          <ac:chgData name="Calinger-Yoak, Kellen" userId="abcc288a-8a7d-4ef4-a717-b51a21eebe24" providerId="ADAL" clId="{97728C48-6413-4F46-BC4B-4715B2AD2E47}" dt="2024-05-13T12:19:25.892" v="232" actId="14100"/>
          <ac:picMkLst>
            <pc:docMk/>
            <pc:sldMk cId="132916687" sldId="270"/>
            <ac:picMk id="5" creationId="{2E689812-6B5A-0225-6291-569F1DCB0CBB}"/>
          </ac:picMkLst>
        </pc:picChg>
        <pc:picChg chg="add mod">
          <ac:chgData name="Calinger-Yoak, Kellen" userId="abcc288a-8a7d-4ef4-a717-b51a21eebe24" providerId="ADAL" clId="{97728C48-6413-4F46-BC4B-4715B2AD2E47}" dt="2024-05-13T12:19:22.354" v="231" actId="1076"/>
          <ac:picMkLst>
            <pc:docMk/>
            <pc:sldMk cId="132916687" sldId="270"/>
            <ac:picMk id="3074" creationId="{B80FBA7B-391B-6D71-F441-637B6DE1BB25}"/>
          </ac:picMkLst>
        </pc:picChg>
      </pc:sldChg>
      <pc:sldChg chg="addSp modSp new mod">
        <pc:chgData name="Calinger-Yoak, Kellen" userId="abcc288a-8a7d-4ef4-a717-b51a21eebe24" providerId="ADAL" clId="{97728C48-6413-4F46-BC4B-4715B2AD2E47}" dt="2024-05-13T12:23:31.175" v="283" actId="14100"/>
        <pc:sldMkLst>
          <pc:docMk/>
          <pc:sldMk cId="3261704920" sldId="271"/>
        </pc:sldMkLst>
        <pc:spChg chg="mod">
          <ac:chgData name="Calinger-Yoak, Kellen" userId="abcc288a-8a7d-4ef4-a717-b51a21eebe24" providerId="ADAL" clId="{97728C48-6413-4F46-BC4B-4715B2AD2E47}" dt="2024-05-13T12:21:40.564" v="264" actId="1035"/>
          <ac:spMkLst>
            <pc:docMk/>
            <pc:sldMk cId="3261704920" sldId="271"/>
            <ac:spMk id="2" creationId="{D4E171BF-16D4-CD9A-CEEF-04E2C7FF44A2}"/>
          </ac:spMkLst>
        </pc:spChg>
        <pc:spChg chg="mod">
          <ac:chgData name="Calinger-Yoak, Kellen" userId="abcc288a-8a7d-4ef4-a717-b51a21eebe24" providerId="ADAL" clId="{97728C48-6413-4F46-BC4B-4715B2AD2E47}" dt="2024-05-13T12:23:31.175" v="283" actId="14100"/>
          <ac:spMkLst>
            <pc:docMk/>
            <pc:sldMk cId="3261704920" sldId="271"/>
            <ac:spMk id="3" creationId="{44186F38-2CCE-4881-F7B7-C3E7F01D72AD}"/>
          </ac:spMkLst>
        </pc:spChg>
        <pc:picChg chg="add mod">
          <ac:chgData name="Calinger-Yoak, Kellen" userId="abcc288a-8a7d-4ef4-a717-b51a21eebe24" providerId="ADAL" clId="{97728C48-6413-4F46-BC4B-4715B2AD2E47}" dt="2024-05-13T12:21:13.316" v="243" actId="1076"/>
          <ac:picMkLst>
            <pc:docMk/>
            <pc:sldMk cId="3261704920" sldId="271"/>
            <ac:picMk id="5" creationId="{1BCA5888-A7BC-6406-886B-3E93A3708BC5}"/>
          </ac:picMkLst>
        </pc:picChg>
      </pc:sldChg>
      <pc:sldChg chg="addSp modSp new mod">
        <pc:chgData name="Calinger-Yoak, Kellen" userId="abcc288a-8a7d-4ef4-a717-b51a21eebe24" providerId="ADAL" clId="{97728C48-6413-4F46-BC4B-4715B2AD2E47}" dt="2024-05-13T12:28:16.609" v="313" actId="20577"/>
        <pc:sldMkLst>
          <pc:docMk/>
          <pc:sldMk cId="1621369216" sldId="272"/>
        </pc:sldMkLst>
        <pc:spChg chg="mod">
          <ac:chgData name="Calinger-Yoak, Kellen" userId="abcc288a-8a7d-4ef4-a717-b51a21eebe24" providerId="ADAL" clId="{97728C48-6413-4F46-BC4B-4715B2AD2E47}" dt="2024-05-13T12:28:09.505" v="311" actId="14100"/>
          <ac:spMkLst>
            <pc:docMk/>
            <pc:sldMk cId="1621369216" sldId="272"/>
            <ac:spMk id="2" creationId="{9B339CA5-8174-BB00-E0B3-D384C672A9D7}"/>
          </ac:spMkLst>
        </pc:spChg>
        <pc:spChg chg="mod">
          <ac:chgData name="Calinger-Yoak, Kellen" userId="abcc288a-8a7d-4ef4-a717-b51a21eebe24" providerId="ADAL" clId="{97728C48-6413-4F46-BC4B-4715B2AD2E47}" dt="2024-05-13T12:28:16.609" v="313" actId="20577"/>
          <ac:spMkLst>
            <pc:docMk/>
            <pc:sldMk cId="1621369216" sldId="272"/>
            <ac:spMk id="3" creationId="{65A86D50-3F87-353F-6552-94E05DE90BEC}"/>
          </ac:spMkLst>
        </pc:spChg>
        <pc:picChg chg="add mod">
          <ac:chgData name="Calinger-Yoak, Kellen" userId="abcc288a-8a7d-4ef4-a717-b51a21eebe24" providerId="ADAL" clId="{97728C48-6413-4F46-BC4B-4715B2AD2E47}" dt="2024-05-13T12:27:52.160" v="286" actId="1076"/>
          <ac:picMkLst>
            <pc:docMk/>
            <pc:sldMk cId="1621369216" sldId="272"/>
            <ac:picMk id="5" creationId="{1DC1FA5D-B5FE-7F09-52F4-C1601775BA8E}"/>
          </ac:picMkLst>
        </pc:picChg>
      </pc:sldChg>
      <pc:sldChg chg="addSp delSp modSp new mod modClrScheme chgLayout">
        <pc:chgData name="Calinger-Yoak, Kellen" userId="abcc288a-8a7d-4ef4-a717-b51a21eebe24" providerId="ADAL" clId="{97728C48-6413-4F46-BC4B-4715B2AD2E47}" dt="2024-05-13T12:32:04.669" v="407" actId="1076"/>
        <pc:sldMkLst>
          <pc:docMk/>
          <pc:sldMk cId="2032896676" sldId="273"/>
        </pc:sldMkLst>
        <pc:spChg chg="mod ord">
          <ac:chgData name="Calinger-Yoak, Kellen" userId="abcc288a-8a7d-4ef4-a717-b51a21eebe24" providerId="ADAL" clId="{97728C48-6413-4F46-BC4B-4715B2AD2E47}" dt="2024-05-13T12:31:11.991" v="389" actId="14100"/>
          <ac:spMkLst>
            <pc:docMk/>
            <pc:sldMk cId="2032896676" sldId="273"/>
            <ac:spMk id="2" creationId="{A5C14205-408A-61E8-2581-2496B7D89E5D}"/>
          </ac:spMkLst>
        </pc:spChg>
        <pc:spChg chg="del">
          <ac:chgData name="Calinger-Yoak, Kellen" userId="abcc288a-8a7d-4ef4-a717-b51a21eebe24" providerId="ADAL" clId="{97728C48-6413-4F46-BC4B-4715B2AD2E47}" dt="2024-05-13T12:29:41.252" v="315" actId="22"/>
          <ac:spMkLst>
            <pc:docMk/>
            <pc:sldMk cId="2032896676" sldId="273"/>
            <ac:spMk id="3" creationId="{CC57CFE6-E208-3AA4-D202-406E9D6B4C2C}"/>
          </ac:spMkLst>
        </pc:spChg>
        <pc:spChg chg="add del">
          <ac:chgData name="Calinger-Yoak, Kellen" userId="abcc288a-8a7d-4ef4-a717-b51a21eebe24" providerId="ADAL" clId="{97728C48-6413-4F46-BC4B-4715B2AD2E47}" dt="2024-05-13T12:30:19.838" v="379" actId="22"/>
          <ac:spMkLst>
            <pc:docMk/>
            <pc:sldMk cId="2032896676" sldId="273"/>
            <ac:spMk id="7" creationId="{E46E849E-D509-1C77-2515-36F075E37B5D}"/>
          </ac:spMkLst>
        </pc:spChg>
        <pc:spChg chg="add mod ord">
          <ac:chgData name="Calinger-Yoak, Kellen" userId="abcc288a-8a7d-4ef4-a717-b51a21eebe24" providerId="ADAL" clId="{97728C48-6413-4F46-BC4B-4715B2AD2E47}" dt="2024-05-13T12:31:29.633" v="399" actId="1076"/>
          <ac:spMkLst>
            <pc:docMk/>
            <pc:sldMk cId="2032896676" sldId="273"/>
            <ac:spMk id="8" creationId="{E922DEC9-430B-9447-76AE-D1514C5850B2}"/>
          </ac:spMkLst>
        </pc:spChg>
        <pc:spChg chg="add mod">
          <ac:chgData name="Calinger-Yoak, Kellen" userId="abcc288a-8a7d-4ef4-a717-b51a21eebe24" providerId="ADAL" clId="{97728C48-6413-4F46-BC4B-4715B2AD2E47}" dt="2024-05-13T12:32:04.669" v="407" actId="1076"/>
          <ac:spMkLst>
            <pc:docMk/>
            <pc:sldMk cId="2032896676" sldId="273"/>
            <ac:spMk id="11" creationId="{D69C4974-A761-01B7-3734-7C181D79DCAA}"/>
          </ac:spMkLst>
        </pc:spChg>
        <pc:picChg chg="add mod ord">
          <ac:chgData name="Calinger-Yoak, Kellen" userId="abcc288a-8a7d-4ef4-a717-b51a21eebe24" providerId="ADAL" clId="{97728C48-6413-4F46-BC4B-4715B2AD2E47}" dt="2024-05-13T12:31:21.584" v="394" actId="1076"/>
          <ac:picMkLst>
            <pc:docMk/>
            <pc:sldMk cId="2032896676" sldId="273"/>
            <ac:picMk id="5" creationId="{952D5FCE-640B-5CF8-6632-B416A839C6B9}"/>
          </ac:picMkLst>
        </pc:picChg>
        <pc:picChg chg="add mod">
          <ac:chgData name="Calinger-Yoak, Kellen" userId="abcc288a-8a7d-4ef4-a717-b51a21eebe24" providerId="ADAL" clId="{97728C48-6413-4F46-BC4B-4715B2AD2E47}" dt="2024-05-13T12:31:22.942" v="398" actId="1036"/>
          <ac:picMkLst>
            <pc:docMk/>
            <pc:sldMk cId="2032896676" sldId="273"/>
            <ac:picMk id="10" creationId="{869F3712-10F8-DF70-C2D4-98032378FAED}"/>
          </ac:picMkLst>
        </pc:picChg>
      </pc:sldChg>
    </pc:docChg>
  </pc:docChgLst>
  <pc:docChgLst>
    <pc:chgData name="Calinger-Yoak, Kellen" userId="abcc288a-8a7d-4ef4-a717-b51a21eebe24" providerId="ADAL" clId="{803B4FCF-9C05-4CE2-A3DE-E80A869F29B0}"/>
    <pc:docChg chg="modSld">
      <pc:chgData name="Calinger-Yoak, Kellen" userId="abcc288a-8a7d-4ef4-a717-b51a21eebe24" providerId="ADAL" clId="{803B4FCF-9C05-4CE2-A3DE-E80A869F29B0}" dt="2024-06-03T13:07:26.085" v="1" actId="14100"/>
      <pc:docMkLst>
        <pc:docMk/>
      </pc:docMkLst>
      <pc:sldChg chg="modSp mod">
        <pc:chgData name="Calinger-Yoak, Kellen" userId="abcc288a-8a7d-4ef4-a717-b51a21eebe24" providerId="ADAL" clId="{803B4FCF-9C05-4CE2-A3DE-E80A869F29B0}" dt="2024-06-03T13:07:26.085" v="1" actId="14100"/>
        <pc:sldMkLst>
          <pc:docMk/>
          <pc:sldMk cId="2249362236" sldId="267"/>
        </pc:sldMkLst>
        <pc:spChg chg="mod">
          <ac:chgData name="Calinger-Yoak, Kellen" userId="abcc288a-8a7d-4ef4-a717-b51a21eebe24" providerId="ADAL" clId="{803B4FCF-9C05-4CE2-A3DE-E80A869F29B0}" dt="2024-06-03T13:07:26.085" v="1" actId="14100"/>
          <ac:spMkLst>
            <pc:docMk/>
            <pc:sldMk cId="2249362236" sldId="267"/>
            <ac:spMk id="3" creationId="{5DF2FBB4-1266-7F36-B789-F301022F4F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14C7-6137-5BAD-CB62-6D1EF7FA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D366A-2EFC-0BA3-46E7-8E9FFD637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48FD-5A47-7BDC-2EEC-6327871A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BF6B-5119-1001-7682-8A14897B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302E-F04E-A61C-ECD6-D501283A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37CC-6208-3CAE-E45A-2A3A247D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FCD47-0183-DD99-BF9D-DF0DEC115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AE2BD-0D95-3AB4-999E-0E33C73F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9EFA-4225-E9E5-247F-31FAF55D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BCBF-6616-7710-349C-642BC5E0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95D5D-CE54-C028-BC04-98162E3EA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45BF2-966C-B610-2879-8104A877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DB31-5249-945C-F9E0-17A7CB8F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A8D4-18A1-2019-3E54-D3590760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F11C9-B4F9-E59B-0C1C-E879D6A0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5A29-04B5-F02A-0D86-5DEEE27E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B68E-13BB-40FC-D691-1821D05A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F22E-4BE6-71E3-8A3D-79FCE28A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215A-82FD-9376-B754-E59BE15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31CE1-5586-BCCC-BAE0-AAB46848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1699-FFAD-4DBD-CB50-7ADD85EE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39-6703-844F-7405-A3FFB180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45C34-1A0E-E0D3-52B7-F74AAF71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E876-705C-0953-FC6A-944858ED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2F19-98A5-F9CB-8448-7F3FD084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58E-C8D3-B34F-E2BE-FC817C44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C780-C1B7-4462-2531-452463B14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0155E-06CC-DB35-1181-504922618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29F28-310C-0445-11A5-AE4B026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48B08-E301-4BE6-2AEE-F604770C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D3845-CC3E-60D3-343D-32B8DBB0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BA9B-36FC-DB99-F3FA-A45C17F3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F8368-D5AE-7C5A-9F73-930D5E32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CB3D8-984F-EB57-F2DB-1508F3F81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DAF22-7BDE-65E2-B9F9-756D5AFB5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A6D36-CA1A-082D-81BC-E67E4A20C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FB33E-4FEB-A7F3-EF49-6068BA16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20BF1-4C8E-8814-3DAF-DD0C2DC3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19E36-D505-43ED-426B-0B5E3FE1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6495-3A96-3E4A-DA52-8092C5AA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1ED93-8210-778A-87F8-E6948D8F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2FC2C-5A62-9949-2F50-81029297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CA74B-98BE-7DC2-8467-B8533183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1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68A3B-6F4E-5AA7-DD8B-D129B89E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41DA5-9275-DEFB-4C1A-BAE90794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BE14-8C8E-AF0F-10CB-B3C1D835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1ECA-9D86-B9CA-419A-E1458D1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1676-D48C-4F09-DB7C-C6DEFD23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E0E07-9FE9-DE3F-561B-698B7B56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F6656-6A62-8D90-6C40-0095C7D0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86CF8-0EF2-8045-5A47-3A9911EC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BECCD-25CB-025F-64A7-3CA358D8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3C06-AC7B-FDDA-3559-5244960C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9CC25-52C5-BDDE-DF7F-40D88FD5E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CA2E-DE26-203A-460A-9E0787B0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CDE4-61F9-CB22-DD13-AE9CF10A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93DD5-CF5D-7C1B-1D46-13B6C841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ADF6B-4C88-C1A6-CD86-2FF0BA82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FFE69-10A4-BA90-021F-6890DE51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CA45-B5A5-8904-E7DA-1EA61260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5DD2-ADC6-BD55-FBBE-D63A4FBAC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AC4D4-BB94-4C4A-91AB-14FBFEAB17B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F927-C123-980C-1789-756AC445E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B1C8-5594-EB38-B0AC-ECEFB73DF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CA158-4975-471E-8D08-2F33285F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lobeatnigh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dburst.org/why-participat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sanpn.org/nn/become-observer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utterfliesandmoths.org/get-involv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stladybug.org/participate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ireflyatlas.org/get-involved/how-to-particip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rojectsquirrel.org/index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ata.celebrateurbanbirds.org/cub/instruc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3B4B-B7B0-92DF-91CF-D394B461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What do I study and 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E0075-0F3B-5867-B838-5EC5C9AD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825625"/>
            <a:ext cx="4631511" cy="435133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Phenology: </a:t>
            </a:r>
            <a:r>
              <a:rPr lang="en-US" sz="3600" dirty="0"/>
              <a:t>when plants and animals do really important life events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Why are plants important?</a:t>
            </a:r>
          </a:p>
        </p:txBody>
      </p:sp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B4CD636D-7AD1-567D-B98A-5BC89A53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92" y="1325563"/>
            <a:ext cx="7362497" cy="55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9CA5-8174-BB00-E0B3-D384C672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Look at the stars!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6D50-3F87-353F-6552-94E05DE90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https://globeatnight.org/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1FA5D-B5FE-7F09-52F4-C1601775B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4868"/>
            <a:ext cx="12192000" cy="40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8D234-33E3-6B14-B9F1-947C096A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What other reasons are plants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5BA6F-6864-03ED-B366-8B92715D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825624"/>
            <a:ext cx="4209393" cy="489048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oxygen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up carbon dioxide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food (sugars)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water to the air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98CBF-FFEB-9D33-CB40-9CFE5AEC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19" y="1325563"/>
            <a:ext cx="7376582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id Holding Phone Photos, Images and Pictures">
            <a:extLst>
              <a:ext uri="{FF2B5EF4-FFF2-40B4-BE49-F238E27FC236}">
                <a16:creationId xmlns:a16="http://schemas.microsoft.com/office/drawing/2014/main" id="{9C3E1D97-3B74-943F-3BD4-D93E97801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2"/>
          <a:stretch/>
        </p:blipFill>
        <p:spPr bwMode="auto">
          <a:xfrm>
            <a:off x="5721241" y="0"/>
            <a:ext cx="6516414" cy="41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891F8-9E59-D498-6CD1-9F01F67E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620"/>
            <a:ext cx="5721241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We need your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1CE4-9767-5666-E13B-F68F0813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w to run a successful citizen science project | News | Nature Index">
            <a:extLst>
              <a:ext uri="{FF2B5EF4-FFF2-40B4-BE49-F238E27FC236}">
                <a16:creationId xmlns:a16="http://schemas.microsoft.com/office/drawing/2014/main" id="{222608E1-B488-E054-534A-395EDEB3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780"/>
            <a:ext cx="57816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s for 'Kids make great citizen scientists' | Science News Explores">
            <a:extLst>
              <a:ext uri="{FF2B5EF4-FFF2-40B4-BE49-F238E27FC236}">
                <a16:creationId xmlns:a16="http://schemas.microsoft.com/office/drawing/2014/main" id="{A7DC674F-93B3-B0C4-F0A0-0495D5E5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41" y="3361633"/>
            <a:ext cx="6516414" cy="34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6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4205-408A-61E8-2581-2496B7D8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Help scientists like me fight global warming!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D5FCE-640B-5CF8-6632-B416A839C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22427"/>
            <a:ext cx="4027928" cy="43513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22DEC9-430B-9447-76AE-D1514C585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510315"/>
            <a:ext cx="5181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https://budburst.org/why-participate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F3712-10F8-DF70-C2D4-98032378F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929" y="2976505"/>
            <a:ext cx="8164072" cy="3873614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69C4974-A761-01B7-3734-7C181D79DCAA}"/>
              </a:ext>
            </a:extLst>
          </p:cNvPr>
          <p:cNvSpPr txBox="1">
            <a:spLocks/>
          </p:cNvSpPr>
          <p:nvPr/>
        </p:nvSpPr>
        <p:spPr>
          <a:xfrm>
            <a:off x="4364584" y="2496919"/>
            <a:ext cx="75989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5"/>
              </a:rPr>
              <a:t>https://www.usanpn.org/nn/become-observer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9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7522-A135-A666-3C7D-07D7B8E5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284115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Take pictures of butterflies!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FBB4-1266-7F36-B789-F301022F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42" y="1825625"/>
            <a:ext cx="5633544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https://www.butterfliesandmoths.org/get-involved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74530-8B96-9A08-2242-B6C2FFEC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6" y="3956845"/>
            <a:ext cx="11924168" cy="2882900"/>
          </a:xfrm>
          <a:prstGeom prst="rect">
            <a:avLst/>
          </a:prstGeom>
        </p:spPr>
      </p:pic>
      <p:pic>
        <p:nvPicPr>
          <p:cNvPr id="2050" name="Picture 2" descr="Kid With Butterfly Images – Browse 146,908 Stock Photos, Vectors, and Video  | Adobe Stock">
            <a:extLst>
              <a:ext uri="{FF2B5EF4-FFF2-40B4-BE49-F238E27FC236}">
                <a16:creationId xmlns:a16="http://schemas.microsoft.com/office/drawing/2014/main" id="{4BED816D-10BB-833C-2549-D148CE8F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15" y="18255"/>
            <a:ext cx="5907885" cy="39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6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CD05-2521-D842-A208-A1D254AC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87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Look for ladybugs!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E6A9-D210-5985-A4EC-679FADEE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07" y="1825625"/>
            <a:ext cx="9619593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1. Find ‘</a:t>
            </a:r>
            <a:r>
              <a:rPr lang="en-US" dirty="0" err="1"/>
              <a:t>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Take a picture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Submit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74D7D-378D-F188-8727-0FFC2D73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73" y="2223237"/>
            <a:ext cx="7698828" cy="3237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D394A-B2CB-8045-027B-1E0F434E9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6" r="7186"/>
          <a:stretch/>
        </p:blipFill>
        <p:spPr>
          <a:xfrm>
            <a:off x="-179990" y="1293076"/>
            <a:ext cx="2211436" cy="556492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E2E9C-0596-5FA0-2F98-C700ED06277A}"/>
              </a:ext>
            </a:extLst>
          </p:cNvPr>
          <p:cNvSpPr txBox="1">
            <a:spLocks/>
          </p:cNvSpPr>
          <p:nvPr/>
        </p:nvSpPr>
        <p:spPr>
          <a:xfrm>
            <a:off x="4974021" y="5858804"/>
            <a:ext cx="7086600" cy="85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http://www.lostladybug.org/participate.php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3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10C5-58FC-D2D7-D479-9BBEB880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77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Look for Lightning Bugs!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E2FA-3219-029D-0605-AD43B288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7419"/>
            <a:ext cx="542071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https://www.fireflyatlas.org/get-involved/how-to-participate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F8767-3910-7A53-8F41-CB07F9048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0" y="2490785"/>
            <a:ext cx="10730559" cy="4367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75FD9-3A32-A12E-3F46-620ABCEA9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59" y="1312286"/>
            <a:ext cx="5735641" cy="28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820D-1EF0-5F2E-D77B-5EA0A295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Squirrel!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0715-FB00-2C27-5439-F58802A3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https://projectsquirrel.org/index.shtml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89812-6B5A-0225-6291-569F1DCB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8" y="2391960"/>
            <a:ext cx="8004053" cy="4352204"/>
          </a:xfrm>
          <a:prstGeom prst="rect">
            <a:avLst/>
          </a:prstGeom>
        </p:spPr>
      </p:pic>
      <p:pic>
        <p:nvPicPr>
          <p:cNvPr id="3074" name="Picture 2" descr="Is Your Dog Like the One from the Movie Up? (SQUIRREL!) | Your Dog's Friend">
            <a:extLst>
              <a:ext uri="{FF2B5EF4-FFF2-40B4-BE49-F238E27FC236}">
                <a16:creationId xmlns:a16="http://schemas.microsoft.com/office/drawing/2014/main" id="{B80FBA7B-391B-6D71-F441-637B6DE1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12" y="301579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71BF-16D4-CD9A-CEEF-04E2C7FF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9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City birds!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6F38-2CCE-4881-F7B7-C3E7F01D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83"/>
            <a:ext cx="10515600" cy="469648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https://data.celebrateurbanbirds.org/cub/instructions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A5888-A7BC-6406-886B-3E93A370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02" y="2161520"/>
            <a:ext cx="11612596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do I study and why does it matter?</vt:lpstr>
      <vt:lpstr>What other reasons are plants important?</vt:lpstr>
      <vt:lpstr>We need your help!</vt:lpstr>
      <vt:lpstr>Help scientists like me fight global warming!</vt:lpstr>
      <vt:lpstr>Take pictures of butterflies!</vt:lpstr>
      <vt:lpstr>Look for ladybugs!</vt:lpstr>
      <vt:lpstr>Look for Lightning Bugs!</vt:lpstr>
      <vt:lpstr>Squirrel!</vt:lpstr>
      <vt:lpstr>City birds!</vt:lpstr>
      <vt:lpstr>Look at the stars!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study and why does it matter?</dc:title>
  <dc:creator>Calinger-Yoak, Kellen</dc:creator>
  <cp:lastModifiedBy>Calinger-Yoak, Kellen</cp:lastModifiedBy>
  <cp:revision>1</cp:revision>
  <dcterms:created xsi:type="dcterms:W3CDTF">2024-05-13T12:00:51Z</dcterms:created>
  <dcterms:modified xsi:type="dcterms:W3CDTF">2024-06-03T13:07:34Z</dcterms:modified>
</cp:coreProperties>
</file>