
<file path=[Content_Types].xml><?xml version="1.0" encoding="utf-8"?>
<Types xmlns="http://schemas.openxmlformats.org/package/2006/content-types">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ink/ink1.xml" ContentType="application/inkml+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Lst>
  <p:sldIdLst>
    <p:sldId id="256" r:id="rId5"/>
    <p:sldId id="257" r:id="rId6"/>
    <p:sldId id="279" r:id="rId7"/>
    <p:sldId id="258" r:id="rId8"/>
    <p:sldId id="259" r:id="rId9"/>
    <p:sldId id="260" r:id="rId10"/>
    <p:sldId id="278" r:id="rId11"/>
    <p:sldId id="275" r:id="rId12"/>
    <p:sldId id="277" r:id="rId13"/>
  </p:sldIdLst>
  <p:sldSz cx="18288000" cy="10287000"/>
  <p:notesSz cx="6858000" cy="9144000"/>
  <p:embeddedFontLst>
    <p:embeddedFont>
      <p:font typeface="Biome" panose="020B0503030204020804" pitchFamily="34" charset="0"/>
      <p:regular r:id="rId14"/>
      <p:italic r:id="rId1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CF0CF94-B07A-A21E-196A-89BF32CF1B1C}" v="244" dt="2025-04-23T15:47:05.10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55" d="100"/>
          <a:sy n="55" d="100"/>
        </p:scale>
        <p:origin x="1500" y="10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theme" Target="theme/theme1.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presProps" Target="presProps.xml"/><Relationship Id="rId20"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font" Target="fonts/font2.fntdata"/><Relationship Id="rId10" Type="http://schemas.openxmlformats.org/officeDocument/2006/relationships/slide" Target="slides/slide6.xml"/><Relationship Id="rId19"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font" Target="fonts/font1.fntdata"/></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11-18T13:40:58.148"/>
    </inkml:context>
    <inkml:brush xml:id="br0">
      <inkml:brushProperty name="width" value="0.35" units="cm"/>
      <inkml:brushProperty name="height" value="0.35" units="cm"/>
      <inkml:brushProperty name="color" value="#FFFFFF"/>
    </inkml:brush>
  </inkml:definitions>
  <inkml:trace contextRef="#ctx0" brushRef="#br0">10557 8600 16383 0 0,'7'0'0'0'0,"10"0"0"0"0,15 0 0 0 0,18 0 0 0 0,42 0 0 0 0,27 0 0 0 0,14 0 0 0 0,6 0 0 0 0,8 0 0 0 0,1 0 0 0 0,-5 0 0 0 0,10 8 0 0 0,0 1 0 0 0,2 0 0 0 0,-4 5 0 0 0,-6 1 0 0 0,15-3 0 0 0,9 4 0 0 0,10 0 0 0 0,4-4 0 0 0,-15-4 0 0 0,-8-2 0 0 0,-2-3 0 0 0,-8 5 0 0 0,-14 1 0 0 0,-23 0 0 0 0,-10-3 0 0 0,-15-1 0 0 0,-30-2 0 0 0,-32-2 0 0 0,-34-1 0 0 0,-30 0 0 0 0,-31 0 0 0 0,-16 0 0 0 0,-9-1 0 0 0,-10 1 0 0 0,-15 0 0 0 0,-23 0 0 0 0,-23 0 0 0 0,-5-1 0 0 0,-9 1 0 0 0,5 1 0 0 0,18-1 0 0 0,20 0 0 0 0,21 0 0 0 0,14 0 0 0 0,18 0 0 0 0,16 0 0 0 0,12 0 0 0 0,8 0 0 0 0,6-8 0 0 0,-6-1 0 0 0,-1 0 0 0 0,-6 2 0 0 0,-2 2 0 0 0,2 1 0 0 0,3 3 0 0 0,3 0 0 0 0,-5 1 0 0 0,0 0 0 0 0,-5 1 0 0 0,0-1 0 0 0,2 0 0 0 0,5 1 0 0 0,2-1 0 0 0,4 0 0 0 0,2 0 0 0 0,1 0 0 0 0,-6 0 0 0 0,-3 0 0 0 0,1 0 0 0 0,2 0 0 0 0,1 0 0 0 0,2 0 0 0 0,2 0 0 0 0,1 0 0 0 0,0 0 0 0 0,0 0 0 0 0,1 0 0 0 0,-1 0 0 0 0,1 0 0 0 0,-1 0 0 0 0,1 0 0 0 0,-1 0 0 0 0,0 0 0 0 0,1 7 0 0 0,-1 2 0 0 0,0 0 0 0 0,0-1 0 0 0,8 4 0 0 0,1 1 0 0 0,0-3 0 0 0,6 5 0 0 0,0 0 0 0 0,4 4 0 0 0,7 6 0 0 0,13-1 0 0 0,14-5 0 0 0,12-5 0 0 0,9-6 0 0 0,14-3 0 0 0,6-4 0 0 0,1-1 0 0 0,-1 0 0 0 0,-3-1 0 0 0,-2 0 0 0 0,5 0 0 0 0,1 0 0 0 0,12 1 0 0 0,10 0 0 0 0,14-1 0 0 0,12 1 0 0 0,3 0 0 0 0,-1 1 0 0 0,-4-1 0 0 0,2 0 0 0 0,-9 0 0 0 0,-13 0 0 0 0,-12 0 0 0 0,-12 0 0 0 0,-7 0 0 0 0,3 0 0 0 0,-2 7 0 0 0,7 2 0 0 0,7 0 0 0 0,7-2 0 0 0,6-1 0 0 0,5 4 0 0 0,-5 1 0 0 0,-8-1 0 0 0,-9-3 0 0 0,-7-2 0 0 0,-5 5 0 0 0,-4 1 0 0 0,-2-2 0 0 0,7-2 0 0 0,9-2 0 0 0,8-3 0 0 0,9 0 0 0 0,5-2 0 0 0,3 0 0 0 0,3 0 0 0 0,-7-1 0 0 0,-9 1 0 0 0,-10-1 0 0 0,-7 1 0 0 0,-5 0 0 0 0,-5 0 0 0 0,6 0 0 0 0,2 0 0 0 0,6 0 0 0 0,1 0 0 0 0,5 0 0 0 0,-1 0 0 0 0,-4 0 0 0 0,10 0 0 0 0,0 0 0 0 0,-3 0 0 0 0,-7 0 0 0 0,-5 0 0 0 0,-4 0 0 0 0,-11-7 0 0 0,-4-3 0 0 0,-1-6 0 0 0,2 0 0 0 0,-6-6 0 0 0,-7-5 0 0 0,-7-12 0 0 0,1 0 0 0 0,-2-1 0 0 0,-3 1 0 0 0,-4-2 0 0 0,-2 0 0 0 0,-2-7 0 0 0,-9-3 0 0 0,-10-7 0 0 0,-2-1 0 0 0,-5 10 0 0 0,-5 13 0 0 0,-6 13 0 0 0,-3 10 0 0 0,-2 8 0 0 0,-2 4 0 0 0,-1 2 0 0 0,0 2 0 0 0,-7-1 0 0 0,-2 1 0 0 0,-6-2 0 0 0,-1 0 0 0 0,3 0 0 0 0,4-1 0 0 0,10 7 0 0 0,6 3 0 0 0,1-2 0 0 0,1 0 0 0 0,-3-3 0 0 0,0-2 0 0 0,-10-1 0 0 0,-3-2 0 0 0,0 0 0 0 0,1 0 0 0 0,-5-1 0 0 0,-1 1 0 0 0,-5 0 0 0 0,1 0 0 0 0,-12-1 0 0 0,0 1 0 0 0,5 0 0 0 0,6 0 0 0 0,7 0 0 0 0,4 0 0 0 0,5 0 0 0 0,1 0 0 0 0,2 0 0 0 0,1 0 0 0 0,-1 0 0 0 0,0 0 0 0 0,0 0 0 0 0,-7 0 0 0 0,-3 0 0 0 0,-7 0 0 0 0,0 0 0 0 0,2 0 0 0 0,4 0 0 0 0,3 0 0 0 0,3 0 0 0 0,3 0 0 0 0,1 0 0 0 0,0 0 0 0 0,1 0 0 0 0,0 0 0 0 0,0 0 0 0 0,0 0 0 0 0,-1 0 0 0 0,0 0 0 0 0,-6 0 0 0 0,-4 0 0 0 0,-5 0 0 0 0,-2 0 0 0 0,-4 0 0 0 0,1 0 0 0 0,5 0 0 0 0,4 0 0 0 0,4 0 0 0 0,4 0 0 0 0,2 0 0 0 0,1 0 0 0 0,1 0 0 0 0,-7 0 0 0 0,-3 0 0 0 0,1 0 0 0 0,2 0 0 0 0,1 0 0 0 0,2 0 0 0 0,2 0 0 0 0,0 7 0 0 0,2 3 0 0 0,-1-1 0 0 0,1-2 0 0 0,6 5 0 0 0,3 1 0 0 0,0-2 0 0 0,4 4 0 0 0,1-1 0 0 0,5 6 0 0 0,-1 5 0 0 0,3 6 0 0 0,-2-3 0 0 0,3 2 0 0 0,4 2 0 0 0,6 3 0 0 0,3 3 0 0 0,3 2 0 0 0,2 1 0 0 0,9-6 0 0 0,2-2 0 0 0,7-7 0 0 0,1-1 0 0 0,4-4 0 0 0,12-6 0 0 0,8-5 0 0 0,4-5 0 0 0,8-3 0 0 0,3-2 0 0 0,-3 0 0 0 0,-2-2 0 0 0,-3 1 0 0 0,-3 0 0 0 0,5 1 0 0 0,0-1 0 0 0,7 1 0 0 0,0 0 0 0 0,-3 0 0 0 0,-3 0 0 0 0,3 7 0 0 0,0 3 0 0 0,-2-1 0 0 0,-4-2 0 0 0,-3-2 0 0 0,-1-2 0 0 0,-3-1 0 0 0,0-1 0 0 0,7-1 0 0 0,1 0 0 0 0,1-1 0 0 0,-3 8 0 0 0,6 2 0 0 0,0 0 0 0 0,6-2 0 0 0,-1-2 0 0 0,-3 5 0 0 0,-4 1 0 0 0,-11-1 0 0 0</inkml:trace>
</inkml:ink>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6/6/2025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6/6/2025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6/6/2025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6/6/2025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6/6/2025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6/6/2025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stretch>
            <a:fillRect t="-9000" b="-9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6/6/2025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microsoft.com/office/2007/relationships/media" Target="../media/media2.mp4"/><Relationship Id="rId7" Type="http://schemas.openxmlformats.org/officeDocument/2006/relationships/image" Target="../media/image4.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png"/><Relationship Id="rId5" Type="http://schemas.openxmlformats.org/officeDocument/2006/relationships/slideLayout" Target="../slideLayouts/slideLayout7.xml"/><Relationship Id="rId4" Type="http://schemas.openxmlformats.org/officeDocument/2006/relationships/video" Target="../media/media2.mp4"/></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sv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sv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 Id="rId5" Type="http://schemas.openxmlformats.org/officeDocument/2006/relationships/image" Target="../media/image200.png"/><Relationship Id="rId4" Type="http://schemas.openxmlformats.org/officeDocument/2006/relationships/customXml" Target="../ink/ink1.xml"/></Relationships>
</file>

<file path=ppt/slides/_rels/slide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image" Target="../media/image15.jpeg"/><Relationship Id="rId13" Type="http://schemas.openxmlformats.org/officeDocument/2006/relationships/image" Target="../media/image20.jpeg"/><Relationship Id="rId3" Type="http://schemas.openxmlformats.org/officeDocument/2006/relationships/video" Target="https://www.youtube.com/embed/8-VQCKxkTns?list=PLjUTdyMWt1ooVBEIL3JGcEaJaTe6RsGcS" TargetMode="External"/><Relationship Id="rId7" Type="http://schemas.openxmlformats.org/officeDocument/2006/relationships/slideLayout" Target="../slideLayouts/slideLayout7.xml"/><Relationship Id="rId12" Type="http://schemas.openxmlformats.org/officeDocument/2006/relationships/image" Target="../media/image19.jpeg"/><Relationship Id="rId2" Type="http://schemas.openxmlformats.org/officeDocument/2006/relationships/video" Target="https://www.youtube.com/embed/1E2FRVBMM34?list=PLjUTdyMWt1ooVBEIL3JGcEaJaTe6RsGcS" TargetMode="External"/><Relationship Id="rId1" Type="http://schemas.openxmlformats.org/officeDocument/2006/relationships/video" Target="https://www.youtube.com/embed/ldsbFXNLiV4?list=PLjUTdyMWt1or_1-jLxXiGU0hpDhxIg72i" TargetMode="External"/><Relationship Id="rId6" Type="http://schemas.openxmlformats.org/officeDocument/2006/relationships/video" Target="https://www.youtube.com/embed/TRK67COMwmE?list=PLjUTdyMWt1ooVBEIL3JGcEaJaTe6RsGcS" TargetMode="External"/><Relationship Id="rId11" Type="http://schemas.openxmlformats.org/officeDocument/2006/relationships/image" Target="../media/image18.jpeg"/><Relationship Id="rId5" Type="http://schemas.openxmlformats.org/officeDocument/2006/relationships/video" Target="https://www.youtube.com/embed/itNcn2xOPNc?list=PLjUTdyMWt1ooVBEIL3JGcEaJaTe6RsGcS" TargetMode="External"/><Relationship Id="rId10" Type="http://schemas.openxmlformats.org/officeDocument/2006/relationships/image" Target="../media/image17.jpeg"/><Relationship Id="rId4" Type="http://schemas.openxmlformats.org/officeDocument/2006/relationships/video" Target="https://www.youtube.com/embed/GiMCxXhK6Ug?list=PLjUTdyMWt1ooVBEIL3JGcEaJaTe6RsGcS" TargetMode="External"/><Relationship Id="rId9" Type="http://schemas.openxmlformats.org/officeDocument/2006/relationships/image" Target="../media/image16.jpeg"/></Relationships>
</file>

<file path=ppt/slides/_rels/slide9.xml.rels><?xml version="1.0" encoding="UTF-8" standalone="yes"?>
<Relationships xmlns="http://schemas.openxmlformats.org/package/2006/relationships"><Relationship Id="rId8" Type="http://schemas.openxmlformats.org/officeDocument/2006/relationships/image" Target="../media/image21.jpeg"/><Relationship Id="rId13" Type="http://schemas.openxmlformats.org/officeDocument/2006/relationships/image" Target="../media/image26.jpeg"/><Relationship Id="rId3" Type="http://schemas.openxmlformats.org/officeDocument/2006/relationships/video" Target="https://www.youtube.com/embed/_KX2GhjlTqQ?list=PLjUTdyMWt1ormpQtsoqPC825FMGbhic-q" TargetMode="External"/><Relationship Id="rId7" Type="http://schemas.openxmlformats.org/officeDocument/2006/relationships/slideLayout" Target="../slideLayouts/slideLayout7.xml"/><Relationship Id="rId12" Type="http://schemas.openxmlformats.org/officeDocument/2006/relationships/image" Target="../media/image25.jpeg"/><Relationship Id="rId2" Type="http://schemas.openxmlformats.org/officeDocument/2006/relationships/video" Target="https://www.youtube.com/embed/z6Y21INqvHs?list=PLjUTdyMWt1ormpQtsoqPC825FMGbhic-q" TargetMode="External"/><Relationship Id="rId1" Type="http://schemas.openxmlformats.org/officeDocument/2006/relationships/video" Target="https://www.youtube.com/embed/gHHQ-cWsOfU?list=PLjUTdyMWt1ormpQtsoqPC825FMGbhic-q" TargetMode="External"/><Relationship Id="rId6" Type="http://schemas.openxmlformats.org/officeDocument/2006/relationships/video" Target="https://www.youtube.com/embed/V-P0xW2rOao?list=PLjUTdyMWt1ormpQtsoqPC825FMGbhic-q" TargetMode="External"/><Relationship Id="rId11" Type="http://schemas.openxmlformats.org/officeDocument/2006/relationships/image" Target="../media/image24.jpeg"/><Relationship Id="rId5" Type="http://schemas.openxmlformats.org/officeDocument/2006/relationships/video" Target="https://www.youtube.com/embed/4ZwW-713zjs?list=PLjUTdyMWt1ormpQtsoqPC825FMGbhic-q" TargetMode="External"/><Relationship Id="rId10" Type="http://schemas.openxmlformats.org/officeDocument/2006/relationships/image" Target="../media/image23.jpeg"/><Relationship Id="rId4" Type="http://schemas.openxmlformats.org/officeDocument/2006/relationships/video" Target="https://www.youtube.com/embed/xH0OgdewFvI?list=PLjUTdyMWt1ormpQtsoqPC825FMGbhic-q" TargetMode="External"/><Relationship Id="rId9" Type="http://schemas.openxmlformats.org/officeDocument/2006/relationships/image" Target="../media/image2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5"/>
          <p:cNvSpPr txBox="1"/>
          <p:nvPr/>
        </p:nvSpPr>
        <p:spPr>
          <a:xfrm>
            <a:off x="1469050" y="1891592"/>
            <a:ext cx="15349900" cy="6017673"/>
          </a:xfrm>
          <a:prstGeom prst="rect">
            <a:avLst/>
          </a:prstGeom>
        </p:spPr>
        <p:txBody>
          <a:bodyPr lIns="0" tIns="0" rIns="0" bIns="0" rtlCol="0" anchor="t">
            <a:spAutoFit/>
          </a:bodyPr>
          <a:lstStyle/>
          <a:p>
            <a:pPr algn="ctr">
              <a:lnSpc>
                <a:spcPts val="22990"/>
              </a:lnSpc>
            </a:pPr>
            <a:r>
              <a:rPr lang="en-US" sz="9600" b="1" dirty="0">
                <a:solidFill>
                  <a:schemeClr val="bg1"/>
                </a:solidFill>
                <a:latin typeface="Biome"/>
                <a:cs typeface="Miriam Fixed"/>
              </a:rPr>
              <a:t>SORA</a:t>
            </a:r>
            <a:endParaRPr lang="en-US" sz="9600" b="1">
              <a:solidFill>
                <a:schemeClr val="bg1"/>
              </a:solidFill>
              <a:latin typeface="Biome"/>
              <a:ea typeface="Calibri"/>
              <a:cs typeface="Calibri"/>
            </a:endParaRPr>
          </a:p>
          <a:p>
            <a:pPr algn="ctr">
              <a:lnSpc>
                <a:spcPts val="12319"/>
              </a:lnSpc>
            </a:pPr>
            <a:r>
              <a:rPr lang="en-US" sz="8000" dirty="0">
                <a:solidFill>
                  <a:schemeClr val="bg1"/>
                </a:solidFill>
                <a:latin typeface="Biome"/>
                <a:cs typeface="Miriam Fixed"/>
              </a:rPr>
              <a:t>(The Student Reading App) Tutorials</a:t>
            </a:r>
          </a:p>
        </p:txBody>
      </p:sp>
      <p:sp>
        <p:nvSpPr>
          <p:cNvPr id="8" name="Freeform 8"/>
          <p:cNvSpPr/>
          <p:nvPr/>
        </p:nvSpPr>
        <p:spPr>
          <a:xfrm>
            <a:off x="-1799" y="144482"/>
            <a:ext cx="7130183" cy="5710369"/>
          </a:xfrm>
          <a:custGeom>
            <a:avLst/>
            <a:gdLst/>
            <a:ahLst/>
            <a:cxnLst/>
            <a:rect l="l" t="t" r="r" b="b"/>
            <a:pathLst>
              <a:path w="4608327" h="3859799">
                <a:moveTo>
                  <a:pt x="0" y="0"/>
                </a:moveTo>
                <a:lnTo>
                  <a:pt x="4608326" y="0"/>
                </a:lnTo>
                <a:lnTo>
                  <a:pt x="4608326" y="3859799"/>
                </a:lnTo>
                <a:lnTo>
                  <a:pt x="0" y="3859799"/>
                </a:lnTo>
                <a:lnTo>
                  <a:pt x="0" y="0"/>
                </a:lnTo>
                <a:close/>
              </a:path>
            </a:pathLst>
          </a:custGeom>
          <a:blipFill>
            <a:blip r:embed="rId2"/>
            <a:stretch>
              <a:fillRect/>
            </a:stretch>
          </a:blipFill>
        </p:spPr>
        <p:txBody>
          <a:bodyPr/>
          <a:lstStyle/>
          <a:p>
            <a:endParaRPr lang="en-US"/>
          </a:p>
        </p:txBody>
      </p:sp>
    </p:spTree>
  </p:cSld>
  <p:clrMapOvr>
    <a:masterClrMapping/>
  </p:clrMapOvr>
  <mc:AlternateContent xmlns:mc="http://schemas.openxmlformats.org/markup-compatibility/2006" xmlns:p14="http://schemas.microsoft.com/office/powerpoint/2010/main">
    <mc:Choice Requires="p14">
      <p:transition spd="slow" p14:dur="2000" advTm="18691"/>
    </mc:Choice>
    <mc:Fallback xmlns="">
      <p:transition spd="slow" advTm="18691"/>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6"/>
          <p:cNvSpPr txBox="1"/>
          <p:nvPr/>
        </p:nvSpPr>
        <p:spPr>
          <a:xfrm>
            <a:off x="3985176" y="756841"/>
            <a:ext cx="10811606" cy="1128771"/>
          </a:xfrm>
          <a:prstGeom prst="rect">
            <a:avLst/>
          </a:prstGeom>
        </p:spPr>
        <p:txBody>
          <a:bodyPr wrap="square" lIns="0" tIns="0" rIns="0" bIns="0" rtlCol="0" anchor="t">
            <a:spAutoFit/>
          </a:bodyPr>
          <a:lstStyle/>
          <a:p>
            <a:pPr algn="ctr">
              <a:lnSpc>
                <a:spcPts val="8400"/>
              </a:lnSpc>
            </a:pPr>
            <a:r>
              <a:rPr lang="en-US" sz="9600" dirty="0">
                <a:solidFill>
                  <a:schemeClr val="bg1"/>
                </a:solidFill>
                <a:latin typeface="Biome"/>
                <a:cs typeface="Biome"/>
              </a:rPr>
              <a:t>Accessing Sora</a:t>
            </a:r>
            <a:endParaRPr lang="en-US" sz="9600">
              <a:solidFill>
                <a:schemeClr val="bg1"/>
              </a:solidFill>
              <a:latin typeface="Biome"/>
              <a:cs typeface="Biome"/>
            </a:endParaRPr>
          </a:p>
        </p:txBody>
      </p:sp>
      <p:sp>
        <p:nvSpPr>
          <p:cNvPr id="7" name="TextBox 7"/>
          <p:cNvSpPr txBox="1"/>
          <p:nvPr/>
        </p:nvSpPr>
        <p:spPr>
          <a:xfrm>
            <a:off x="3454923" y="3217949"/>
            <a:ext cx="4225175" cy="808170"/>
          </a:xfrm>
          <a:prstGeom prst="rect">
            <a:avLst/>
          </a:prstGeom>
        </p:spPr>
        <p:txBody>
          <a:bodyPr wrap="square" lIns="0" tIns="0" rIns="0" bIns="0" rtlCol="0" anchor="t">
            <a:spAutoFit/>
          </a:bodyPr>
          <a:lstStyle/>
          <a:p>
            <a:pPr>
              <a:lnSpc>
                <a:spcPts val="5923"/>
              </a:lnSpc>
            </a:pPr>
            <a:r>
              <a:rPr lang="en-US" sz="7200" dirty="0">
                <a:solidFill>
                  <a:schemeClr val="bg1"/>
                </a:solidFill>
                <a:latin typeface="Biome"/>
                <a:cs typeface="Biome"/>
              </a:rPr>
              <a:t>MyApps</a:t>
            </a:r>
            <a:endParaRPr lang="en-US" sz="7200">
              <a:solidFill>
                <a:schemeClr val="bg1"/>
              </a:solidFill>
              <a:latin typeface="Biome"/>
              <a:cs typeface="Biome"/>
            </a:endParaRPr>
          </a:p>
        </p:txBody>
      </p:sp>
      <p:sp>
        <p:nvSpPr>
          <p:cNvPr id="8" name="TextBox 7">
            <a:extLst>
              <a:ext uri="{FF2B5EF4-FFF2-40B4-BE49-F238E27FC236}">
                <a16:creationId xmlns:a16="http://schemas.microsoft.com/office/drawing/2014/main" id="{8464E1E5-71F3-F908-E8C3-C031C001CC70}"/>
              </a:ext>
            </a:extLst>
          </p:cNvPr>
          <p:cNvSpPr txBox="1"/>
          <p:nvPr/>
        </p:nvSpPr>
        <p:spPr>
          <a:xfrm>
            <a:off x="11093810" y="2514635"/>
            <a:ext cx="5347530" cy="707822"/>
          </a:xfrm>
          <a:prstGeom prst="rect">
            <a:avLst/>
          </a:prstGeom>
        </p:spPr>
        <p:txBody>
          <a:bodyPr wrap="square" lIns="0" tIns="0" rIns="0" bIns="0" rtlCol="0" anchor="t">
            <a:spAutoFit/>
          </a:bodyPr>
          <a:lstStyle/>
          <a:p>
            <a:pPr>
              <a:lnSpc>
                <a:spcPts val="5923"/>
              </a:lnSpc>
            </a:pPr>
            <a:r>
              <a:rPr lang="en-US" sz="4200" dirty="0">
                <a:solidFill>
                  <a:schemeClr val="bg1"/>
                </a:solidFill>
                <a:latin typeface="Biome"/>
                <a:cs typeface="Biome"/>
              </a:rPr>
              <a:t>Phone/Tablet App</a:t>
            </a:r>
            <a:endParaRPr lang="en-US">
              <a:solidFill>
                <a:schemeClr val="bg1"/>
              </a:solidFill>
              <a:latin typeface="Biome"/>
              <a:cs typeface="Biome"/>
            </a:endParaRPr>
          </a:p>
        </p:txBody>
      </p:sp>
      <p:pic>
        <p:nvPicPr>
          <p:cNvPr id="12" name="Screen Recording 8">
            <a:hlinkClick r:id="" action="ppaction://media"/>
            <a:extLst>
              <a:ext uri="{FF2B5EF4-FFF2-40B4-BE49-F238E27FC236}">
                <a16:creationId xmlns:a16="http://schemas.microsoft.com/office/drawing/2014/main" id="{33199D96-6639-AD0C-DC54-FABE28802608}"/>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377634" y="4427478"/>
            <a:ext cx="7504122" cy="4017212"/>
          </a:xfrm>
          <a:prstGeom prst="rect">
            <a:avLst/>
          </a:prstGeom>
        </p:spPr>
      </p:pic>
      <p:pic>
        <p:nvPicPr>
          <p:cNvPr id="5" name="Screen Recording 4">
            <a:hlinkClick r:id="" action="ppaction://media"/>
            <a:extLst>
              <a:ext uri="{FF2B5EF4-FFF2-40B4-BE49-F238E27FC236}">
                <a16:creationId xmlns:a16="http://schemas.microsoft.com/office/drawing/2014/main" id="{FEDCCA68-EEB7-E40C-4C16-1103C8157DB8}"/>
              </a:ext>
            </a:extLst>
          </p:cNvPr>
          <p:cNvPicPr>
            <a:picLocks noChangeAspect="1"/>
          </p:cNvPicPr>
          <p:nvPr>
            <a:videoFile r:link="rId4"/>
            <p:extLst>
              <p:ext uri="{DAA4B4D4-6D71-4841-9C94-3DE7FCFB9230}">
                <p14:media xmlns:p14="http://schemas.microsoft.com/office/powerpoint/2010/main" r:embed="rId3"/>
              </p:ext>
            </p:extLst>
          </p:nvPr>
        </p:nvPicPr>
        <p:blipFill>
          <a:blip r:embed="rId7"/>
          <a:stretch>
            <a:fillRect/>
          </a:stretch>
        </p:blipFill>
        <p:spPr>
          <a:xfrm>
            <a:off x="11846321" y="3345676"/>
            <a:ext cx="2950714" cy="620077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78415"/>
    </mc:Choice>
    <mc:Fallback xmlns="">
      <p:transition spd="slow" advTm="784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8630" fill="hold"/>
                                        <p:tgtEl>
                                          <p:spTgt spid="12"/>
                                        </p:tgtEl>
                                      </p:cBhvr>
                                    </p:cmd>
                                  </p:childTnLst>
                                </p:cTn>
                              </p:par>
                            </p:childTnLst>
                          </p:cTn>
                        </p:par>
                        <p:par>
                          <p:cTn id="7" fill="hold">
                            <p:stCondLst>
                              <p:cond delay="58630"/>
                            </p:stCondLst>
                            <p:childTnLst>
                              <p:par>
                                <p:cTn id="8" presetID="1" presetClass="mediacall" presetSubtype="0" fill="hold" nodeType="afterEffect">
                                  <p:stCondLst>
                                    <p:cond delay="0"/>
                                  </p:stCondLst>
                                  <p:childTnLst>
                                    <p:cmd type="call" cmd="playFrom(0.0)">
                                      <p:cBhvr>
                                        <p:cTn id="9" dur="7841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12"/>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clickEffect">
                                  <p:stCondLst>
                                    <p:cond delay="0"/>
                                  </p:stCondLst>
                                  <p:childTnLst>
                                    <p:cmd type="call" cmd="togglePause">
                                      <p:cBhvr>
                                        <p:cTn id="14" dur="1" fill="hold"/>
                                        <p:tgtEl>
                                          <p:spTgt spid="12"/>
                                        </p:tgtEl>
                                      </p:cBhvr>
                                    </p:cmd>
                                  </p:childTnLst>
                                </p:cTn>
                              </p:par>
                            </p:childTnLst>
                          </p:cTn>
                        </p:par>
                      </p:childTnLst>
                    </p:cTn>
                  </p:par>
                </p:childTnLst>
              </p:cTn>
              <p:nextCondLst>
                <p:cond evt="onClick" delay="0">
                  <p:tgtEl>
                    <p:spTgt spid="12"/>
                  </p:tgtEl>
                </p:cond>
              </p:nextCondLst>
            </p:seq>
            <p:video>
              <p:cMediaNode vol="80000">
                <p:cTn id="15" fill="hold" display="0">
                  <p:stCondLst>
                    <p:cond delay="indefinite"/>
                  </p:stCondLst>
                </p:cTn>
                <p:tgtEl>
                  <p:spTgt spid="12"/>
                </p:tgtEl>
              </p:cMediaNode>
            </p:video>
            <p:video>
              <p:cMediaNode vol="80000">
                <p:cTn id="16" fill="hold" display="0">
                  <p:stCondLst>
                    <p:cond delay="indefinite"/>
                  </p:stCondLst>
                </p:cTn>
                <p:tgtEl>
                  <p:spTgt spid="5"/>
                </p:tgtEl>
              </p:cMediaNode>
            </p:video>
            <p:seq concurrent="1" nextAc="seek">
              <p:cTn id="17" restart="whenNotActive" fill="hold" evtFilter="cancelBubble" nodeType="interactiveSeq">
                <p:stCondLst>
                  <p:cond evt="onClick" delay="0">
                    <p:tgtEl>
                      <p:spTgt spid="5"/>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0"/>
                                  </p:stCondLst>
                                  <p:childTnLst>
                                    <p:cmd type="call" cmd="togglePause">
                                      <p:cBhvr>
                                        <p:cTn id="21"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4"/>
          <p:cNvSpPr txBox="1"/>
          <p:nvPr/>
        </p:nvSpPr>
        <p:spPr>
          <a:xfrm>
            <a:off x="1269802" y="1371889"/>
            <a:ext cx="15748397" cy="7655702"/>
          </a:xfrm>
          <a:prstGeom prst="rect">
            <a:avLst/>
          </a:prstGeom>
        </p:spPr>
        <p:txBody>
          <a:bodyPr lIns="50800" tIns="50800" rIns="50800" bIns="50800" rtlCol="0" anchor="ctr"/>
          <a:lstStyle/>
          <a:p>
            <a:pPr algn="ctr">
              <a:lnSpc>
                <a:spcPts val="3500"/>
              </a:lnSpc>
            </a:pPr>
            <a:endParaRPr/>
          </a:p>
        </p:txBody>
      </p:sp>
      <p:sp>
        <p:nvSpPr>
          <p:cNvPr id="6" name="TextBox 6"/>
          <p:cNvSpPr txBox="1"/>
          <p:nvPr/>
        </p:nvSpPr>
        <p:spPr>
          <a:xfrm>
            <a:off x="1288912" y="2187139"/>
            <a:ext cx="15710177" cy="1047750"/>
          </a:xfrm>
          <a:prstGeom prst="rect">
            <a:avLst/>
          </a:prstGeom>
        </p:spPr>
        <p:txBody>
          <a:bodyPr lIns="0" tIns="0" rIns="0" bIns="0" rtlCol="0" anchor="t">
            <a:spAutoFit/>
          </a:bodyPr>
          <a:lstStyle/>
          <a:p>
            <a:pPr algn="ctr">
              <a:lnSpc>
                <a:spcPts val="8400"/>
              </a:lnSpc>
            </a:pPr>
            <a:r>
              <a:rPr lang="en-US" sz="6000" dirty="0">
                <a:solidFill>
                  <a:schemeClr val="bg1"/>
                </a:solidFill>
                <a:latin typeface="Biome"/>
                <a:cs typeface="Biome"/>
              </a:rPr>
              <a:t>eBooks and Audiobook Access </a:t>
            </a:r>
          </a:p>
        </p:txBody>
      </p:sp>
      <p:sp>
        <p:nvSpPr>
          <p:cNvPr id="7" name="TextBox 7"/>
          <p:cNvSpPr txBox="1"/>
          <p:nvPr/>
        </p:nvSpPr>
        <p:spPr>
          <a:xfrm>
            <a:off x="1904639" y="3590412"/>
            <a:ext cx="10956174" cy="4490909"/>
          </a:xfrm>
          <a:prstGeom prst="rect">
            <a:avLst/>
          </a:prstGeom>
        </p:spPr>
        <p:txBody>
          <a:bodyPr lIns="0" tIns="0" rIns="0" bIns="0" rtlCol="0" anchor="t">
            <a:spAutoFit/>
          </a:bodyPr>
          <a:lstStyle/>
          <a:p>
            <a:pPr>
              <a:lnSpc>
                <a:spcPts val="5923"/>
              </a:lnSpc>
            </a:pPr>
            <a:r>
              <a:rPr lang="en-US" sz="4200" dirty="0">
                <a:solidFill>
                  <a:schemeClr val="bg1"/>
                </a:solidFill>
                <a:latin typeface="Biome"/>
                <a:cs typeface="Biome"/>
              </a:rPr>
              <a:t>Sora is a program run through Overdrive. Overdrive is the database that most libraries offer their patrons eBooks, audiobooks, and more. Brentwood students can access SORA by clicking the “Overdrive” link on MyApps. </a:t>
            </a:r>
          </a:p>
        </p:txBody>
      </p:sp>
      <p:sp>
        <p:nvSpPr>
          <p:cNvPr id="9" name="AutoShape 9"/>
          <p:cNvSpPr/>
          <p:nvPr/>
        </p:nvSpPr>
        <p:spPr>
          <a:xfrm>
            <a:off x="9853397" y="7297679"/>
            <a:ext cx="3726861" cy="682819"/>
          </a:xfrm>
          <a:prstGeom prst="line">
            <a:avLst/>
          </a:prstGeom>
          <a:ln w="38100" cap="flat">
            <a:solidFill>
              <a:schemeClr val="bg1"/>
            </a:solidFill>
            <a:prstDash val="solid"/>
            <a:headEnd type="none" w="sm" len="sm"/>
            <a:tailEnd type="arrow" w="med" len="sm"/>
          </a:ln>
        </p:spPr>
        <p:txBody>
          <a:bodyPr/>
          <a:lstStyle/>
          <a:p>
            <a:endParaRPr lang="en-US"/>
          </a:p>
        </p:txBody>
      </p:sp>
      <p:pic>
        <p:nvPicPr>
          <p:cNvPr id="10" name="Picture 9" descr="A blue square with a cartoon character on it&#10;&#10;Description automatically generated">
            <a:extLst>
              <a:ext uri="{FF2B5EF4-FFF2-40B4-BE49-F238E27FC236}">
                <a16:creationId xmlns:a16="http://schemas.microsoft.com/office/drawing/2014/main" id="{C803FDC9-8712-62E5-5386-8F44DDF4C6D8}"/>
              </a:ext>
            </a:extLst>
          </p:cNvPr>
          <p:cNvPicPr>
            <a:picLocks noChangeAspect="1"/>
          </p:cNvPicPr>
          <p:nvPr/>
        </p:nvPicPr>
        <p:blipFill>
          <a:blip r:embed="rId2"/>
          <a:stretch>
            <a:fillRect/>
          </a:stretch>
        </p:blipFill>
        <p:spPr>
          <a:xfrm>
            <a:off x="13791225" y="5032987"/>
            <a:ext cx="2934273" cy="3856592"/>
          </a:xfrm>
          <a:prstGeom prst="rect">
            <a:avLst/>
          </a:prstGeom>
        </p:spPr>
      </p:pic>
    </p:spTree>
    <p:extLst>
      <p:ext uri="{BB962C8B-B14F-4D97-AF65-F5344CB8AC3E}">
        <p14:creationId xmlns:p14="http://schemas.microsoft.com/office/powerpoint/2010/main" val="12227071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6"/>
          <p:cNvSpPr/>
          <p:nvPr/>
        </p:nvSpPr>
        <p:spPr>
          <a:xfrm>
            <a:off x="11153623" y="1230849"/>
            <a:ext cx="6654971" cy="2846949"/>
          </a:xfrm>
          <a:custGeom>
            <a:avLst/>
            <a:gdLst/>
            <a:ahLst/>
            <a:cxnLst/>
            <a:rect l="l" t="t" r="r" b="b"/>
            <a:pathLst>
              <a:path w="6654971" h="2846949">
                <a:moveTo>
                  <a:pt x="0" y="0"/>
                </a:moveTo>
                <a:lnTo>
                  <a:pt x="6654970" y="0"/>
                </a:lnTo>
                <a:lnTo>
                  <a:pt x="6654970" y="2846949"/>
                </a:lnTo>
                <a:lnTo>
                  <a:pt x="0" y="2846949"/>
                </a:lnTo>
                <a:lnTo>
                  <a:pt x="0" y="0"/>
                </a:lnTo>
                <a:close/>
              </a:path>
            </a:pathLst>
          </a:custGeom>
          <a:blipFill>
            <a:blip r:embed="rId2"/>
            <a:stretch>
              <a:fillRect/>
            </a:stretch>
          </a:blipFill>
        </p:spPr>
        <p:txBody>
          <a:bodyPr/>
          <a:lstStyle/>
          <a:p>
            <a:endParaRPr lang="en-US"/>
          </a:p>
        </p:txBody>
      </p:sp>
      <p:sp>
        <p:nvSpPr>
          <p:cNvPr id="7" name="TextBox 7"/>
          <p:cNvSpPr txBox="1"/>
          <p:nvPr/>
        </p:nvSpPr>
        <p:spPr>
          <a:xfrm>
            <a:off x="3630032" y="1577706"/>
            <a:ext cx="5602876" cy="1317925"/>
          </a:xfrm>
          <a:prstGeom prst="rect">
            <a:avLst/>
          </a:prstGeom>
        </p:spPr>
        <p:txBody>
          <a:bodyPr lIns="0" tIns="0" rIns="0" bIns="0" rtlCol="0" anchor="t">
            <a:spAutoFit/>
          </a:bodyPr>
          <a:lstStyle/>
          <a:p>
            <a:pPr algn="ctr">
              <a:lnSpc>
                <a:spcPts val="3500"/>
              </a:lnSpc>
              <a:spcBef>
                <a:spcPct val="0"/>
              </a:spcBef>
            </a:pPr>
            <a:r>
              <a:rPr lang="en-US" sz="2500" b="1" dirty="0">
                <a:solidFill>
                  <a:schemeClr val="bg1"/>
                </a:solidFill>
                <a:latin typeface="Biome"/>
                <a:cs typeface="Miriam Fixed"/>
              </a:rPr>
              <a:t>Once you’ve clicked the Overdrive icon in “My Apps”, you can sign in using Brentwood UFSD. </a:t>
            </a:r>
          </a:p>
        </p:txBody>
      </p:sp>
      <p:sp>
        <p:nvSpPr>
          <p:cNvPr id="8" name="Freeform 8"/>
          <p:cNvSpPr/>
          <p:nvPr/>
        </p:nvSpPr>
        <p:spPr>
          <a:xfrm>
            <a:off x="563753" y="3117474"/>
            <a:ext cx="6632818" cy="6668024"/>
          </a:xfrm>
          <a:custGeom>
            <a:avLst/>
            <a:gdLst/>
            <a:ahLst/>
            <a:cxnLst/>
            <a:rect l="l" t="t" r="r" b="b"/>
            <a:pathLst>
              <a:path w="6632818" h="6668024">
                <a:moveTo>
                  <a:pt x="0" y="0"/>
                </a:moveTo>
                <a:lnTo>
                  <a:pt x="6632818" y="0"/>
                </a:lnTo>
                <a:lnTo>
                  <a:pt x="6632818" y="6668024"/>
                </a:lnTo>
                <a:lnTo>
                  <a:pt x="0" y="6668024"/>
                </a:lnTo>
                <a:lnTo>
                  <a:pt x="0" y="0"/>
                </a:lnTo>
                <a:close/>
              </a:path>
            </a:pathLst>
          </a:custGeom>
          <a:blipFill>
            <a:blip r:embed="rId3"/>
            <a:stretch>
              <a:fillRect/>
            </a:stretch>
          </a:blipFill>
        </p:spPr>
        <p:txBody>
          <a:bodyPr/>
          <a:lstStyle/>
          <a:p>
            <a:endParaRPr lang="en-US"/>
          </a:p>
        </p:txBody>
      </p:sp>
      <p:sp>
        <p:nvSpPr>
          <p:cNvPr id="9" name="AutoShape 9"/>
          <p:cNvSpPr/>
          <p:nvPr/>
        </p:nvSpPr>
        <p:spPr>
          <a:xfrm>
            <a:off x="9232909" y="2250805"/>
            <a:ext cx="1453177" cy="0"/>
          </a:xfrm>
          <a:prstGeom prst="line">
            <a:avLst/>
          </a:prstGeom>
          <a:ln w="38100" cap="flat">
            <a:solidFill>
              <a:schemeClr val="bg1"/>
            </a:solidFill>
            <a:prstDash val="solid"/>
            <a:headEnd type="none" w="sm" len="sm"/>
            <a:tailEnd type="arrow" w="med" len="sm"/>
          </a:ln>
        </p:spPr>
        <p:txBody>
          <a:bodyPr/>
          <a:lstStyle/>
          <a:p>
            <a:endParaRPr lang="en-US">
              <a:solidFill>
                <a:srgbClr val="FFFFFF"/>
              </a:solidFill>
            </a:endParaRPr>
          </a:p>
        </p:txBody>
      </p:sp>
      <p:sp>
        <p:nvSpPr>
          <p:cNvPr id="10" name="AutoShape 10"/>
          <p:cNvSpPr/>
          <p:nvPr/>
        </p:nvSpPr>
        <p:spPr>
          <a:xfrm flipH="1">
            <a:off x="7489539" y="6432436"/>
            <a:ext cx="1420919" cy="0"/>
          </a:xfrm>
          <a:prstGeom prst="line">
            <a:avLst/>
          </a:prstGeom>
          <a:ln w="38100" cap="flat">
            <a:solidFill>
              <a:srgbClr val="000000"/>
            </a:solidFill>
            <a:prstDash val="solid"/>
            <a:headEnd type="none" w="sm" len="sm"/>
            <a:tailEnd type="arrow" w="med" len="sm"/>
          </a:ln>
        </p:spPr>
        <p:txBody>
          <a:bodyPr/>
          <a:lstStyle/>
          <a:p>
            <a:endParaRPr lang="en-US"/>
          </a:p>
        </p:txBody>
      </p:sp>
      <p:sp>
        <p:nvSpPr>
          <p:cNvPr id="11" name="Freeform 11"/>
          <p:cNvSpPr/>
          <p:nvPr/>
        </p:nvSpPr>
        <p:spPr>
          <a:xfrm>
            <a:off x="6749847" y="2992686"/>
            <a:ext cx="636754" cy="636754"/>
          </a:xfrm>
          <a:custGeom>
            <a:avLst/>
            <a:gdLst/>
            <a:ahLst/>
            <a:cxnLst/>
            <a:rect l="l" t="t" r="r" b="b"/>
            <a:pathLst>
              <a:path w="636754" h="636754">
                <a:moveTo>
                  <a:pt x="0" y="0"/>
                </a:moveTo>
                <a:lnTo>
                  <a:pt x="636754" y="0"/>
                </a:lnTo>
                <a:lnTo>
                  <a:pt x="636754" y="636753"/>
                </a:lnTo>
                <a:lnTo>
                  <a:pt x="0" y="636753"/>
                </a:lnTo>
                <a:lnTo>
                  <a:pt x="0" y="0"/>
                </a:lnTo>
                <a:close/>
              </a:path>
            </a:pathLst>
          </a:custGeom>
          <a:blipFill>
            <a:blip r:embed="rId4">
              <a:extLst>
                <a:ext uri="{96DAC541-7B7A-43D3-8B79-37D633B846F1}">
                  <asvg:svgBlip xmlns:asvg="http://schemas.microsoft.com/office/drawing/2016/SVG/main" r:embed="rId5"/>
                </a:ext>
              </a:extLst>
            </a:blip>
            <a:stretch>
              <a:fillRect/>
            </a:stretch>
          </a:blipFill>
          <a:ln cap="sq">
            <a:noFill/>
            <a:prstDash val="solid"/>
            <a:miter/>
          </a:ln>
        </p:spPr>
        <p:txBody>
          <a:bodyPr/>
          <a:lstStyle/>
          <a:p>
            <a:endParaRPr lang="en-US"/>
          </a:p>
        </p:txBody>
      </p:sp>
      <p:sp>
        <p:nvSpPr>
          <p:cNvPr id="12" name="TextBox 12"/>
          <p:cNvSpPr txBox="1"/>
          <p:nvPr/>
        </p:nvSpPr>
        <p:spPr>
          <a:xfrm>
            <a:off x="1028700" y="183099"/>
            <a:ext cx="16230600" cy="1047750"/>
          </a:xfrm>
          <a:prstGeom prst="rect">
            <a:avLst/>
          </a:prstGeom>
        </p:spPr>
        <p:txBody>
          <a:bodyPr lIns="0" tIns="0" rIns="0" bIns="0" rtlCol="0" anchor="t">
            <a:spAutoFit/>
          </a:bodyPr>
          <a:lstStyle/>
          <a:p>
            <a:pPr algn="ctr">
              <a:lnSpc>
                <a:spcPts val="8400"/>
              </a:lnSpc>
            </a:pPr>
            <a:r>
              <a:rPr lang="en-US" sz="6000" dirty="0">
                <a:solidFill>
                  <a:srgbClr val="38B6FF"/>
                </a:solidFill>
                <a:latin typeface="Biome"/>
                <a:cs typeface="Biome"/>
              </a:rPr>
              <a:t>How do I get to the site? </a:t>
            </a:r>
          </a:p>
        </p:txBody>
      </p:sp>
      <p:sp>
        <p:nvSpPr>
          <p:cNvPr id="13" name="TextBox 13"/>
          <p:cNvSpPr txBox="1"/>
          <p:nvPr/>
        </p:nvSpPr>
        <p:spPr>
          <a:xfrm>
            <a:off x="8201011" y="4971956"/>
            <a:ext cx="8733030" cy="3735895"/>
          </a:xfrm>
          <a:prstGeom prst="rect">
            <a:avLst/>
          </a:prstGeom>
        </p:spPr>
        <p:txBody>
          <a:bodyPr wrap="square" lIns="0" tIns="0" rIns="0" bIns="0" rtlCol="0" anchor="t">
            <a:spAutoFit/>
          </a:bodyPr>
          <a:lstStyle/>
          <a:p>
            <a:pPr algn="ctr">
              <a:lnSpc>
                <a:spcPts val="4200"/>
              </a:lnSpc>
            </a:pPr>
            <a:r>
              <a:rPr lang="en-US" sz="3000" dirty="0">
                <a:solidFill>
                  <a:srgbClr val="FFFFFF"/>
                </a:solidFill>
                <a:latin typeface="Biome"/>
                <a:cs typeface="Biome"/>
              </a:rPr>
              <a:t>Once you’ve signed in, it will bring you to the explore page. From this page, you can click the three lines in the corner (circled in blue) to access your account settings. </a:t>
            </a:r>
          </a:p>
          <a:p>
            <a:pPr algn="ctr">
              <a:lnSpc>
                <a:spcPts val="4200"/>
              </a:lnSpc>
              <a:spcBef>
                <a:spcPct val="0"/>
              </a:spcBef>
            </a:pPr>
            <a:r>
              <a:rPr lang="en-US" sz="3000" dirty="0">
                <a:solidFill>
                  <a:srgbClr val="FFFFFF"/>
                </a:solidFill>
                <a:latin typeface="Biome"/>
                <a:cs typeface="Biome"/>
              </a:rPr>
              <a:t>You can also click “Filters” (circled in red) to set what types of books come up for you based on reading level, topic, language, etc. </a:t>
            </a:r>
          </a:p>
        </p:txBody>
      </p:sp>
      <p:sp>
        <p:nvSpPr>
          <p:cNvPr id="14" name="Freeform 14"/>
          <p:cNvSpPr/>
          <p:nvPr/>
        </p:nvSpPr>
        <p:spPr>
          <a:xfrm>
            <a:off x="6431471" y="4324764"/>
            <a:ext cx="636754" cy="636754"/>
          </a:xfrm>
          <a:custGeom>
            <a:avLst/>
            <a:gdLst/>
            <a:ahLst/>
            <a:cxnLst/>
            <a:rect l="l" t="t" r="r" b="b"/>
            <a:pathLst>
              <a:path w="636754" h="636754">
                <a:moveTo>
                  <a:pt x="0" y="0"/>
                </a:moveTo>
                <a:lnTo>
                  <a:pt x="636753" y="0"/>
                </a:lnTo>
                <a:lnTo>
                  <a:pt x="636753" y="636754"/>
                </a:lnTo>
                <a:lnTo>
                  <a:pt x="0" y="636754"/>
                </a:lnTo>
                <a:lnTo>
                  <a:pt x="0" y="0"/>
                </a:lnTo>
                <a:close/>
              </a:path>
            </a:pathLst>
          </a:custGeom>
          <a:blipFill>
            <a:blip r:embed="rId6">
              <a:extLst>
                <a:ext uri="{96DAC541-7B7A-43D3-8B79-37D633B846F1}">
                  <asvg:svgBlip xmlns:asvg="http://schemas.microsoft.com/office/drawing/2016/SVG/main" r:embed="rId7"/>
                </a:ext>
              </a:extLst>
            </a:blip>
            <a:stretch>
              <a:fillRect/>
            </a:stretch>
          </a:blipFill>
          <a:ln cap="sq">
            <a:noFill/>
            <a:prstDash val="solid"/>
            <a:miter/>
          </a:ln>
        </p:spPr>
        <p:txBody>
          <a:bodyPr/>
          <a:lstStyle/>
          <a:p>
            <a:endParaRPr lang="en-US"/>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5"/>
          <p:cNvSpPr/>
          <p:nvPr/>
        </p:nvSpPr>
        <p:spPr>
          <a:xfrm>
            <a:off x="575806" y="1235405"/>
            <a:ext cx="5120238" cy="8262318"/>
          </a:xfrm>
          <a:custGeom>
            <a:avLst/>
            <a:gdLst/>
            <a:ahLst/>
            <a:cxnLst/>
            <a:rect l="l" t="t" r="r" b="b"/>
            <a:pathLst>
              <a:path w="5120238" h="8298603">
                <a:moveTo>
                  <a:pt x="0" y="0"/>
                </a:moveTo>
                <a:lnTo>
                  <a:pt x="5120238" y="0"/>
                </a:lnTo>
                <a:lnTo>
                  <a:pt x="5120238" y="8298604"/>
                </a:lnTo>
                <a:lnTo>
                  <a:pt x="0" y="8298604"/>
                </a:lnTo>
                <a:lnTo>
                  <a:pt x="0" y="0"/>
                </a:lnTo>
                <a:close/>
              </a:path>
            </a:pathLst>
          </a:custGeom>
          <a:blipFill>
            <a:blip r:embed="rId2"/>
            <a:stretch>
              <a:fillRect l="-10396" t="-3750" r="-4719" b="-19408"/>
            </a:stretch>
          </a:blipFill>
        </p:spPr>
        <p:txBody>
          <a:bodyPr/>
          <a:lstStyle/>
          <a:p>
            <a:endParaRPr lang="en-US"/>
          </a:p>
        </p:txBody>
      </p:sp>
      <p:sp>
        <p:nvSpPr>
          <p:cNvPr id="6" name="Freeform 6"/>
          <p:cNvSpPr/>
          <p:nvPr/>
        </p:nvSpPr>
        <p:spPr>
          <a:xfrm>
            <a:off x="14252706" y="1270869"/>
            <a:ext cx="3587311" cy="8271331"/>
          </a:xfrm>
          <a:custGeom>
            <a:avLst/>
            <a:gdLst/>
            <a:ahLst/>
            <a:cxnLst/>
            <a:rect l="l" t="t" r="r" b="b"/>
            <a:pathLst>
              <a:path w="3587311" h="8271331">
                <a:moveTo>
                  <a:pt x="0" y="0"/>
                </a:moveTo>
                <a:lnTo>
                  <a:pt x="3587311" y="0"/>
                </a:lnTo>
                <a:lnTo>
                  <a:pt x="3587311" y="8271331"/>
                </a:lnTo>
                <a:lnTo>
                  <a:pt x="0" y="8271331"/>
                </a:lnTo>
                <a:lnTo>
                  <a:pt x="0" y="0"/>
                </a:lnTo>
                <a:close/>
              </a:path>
            </a:pathLst>
          </a:custGeom>
          <a:blipFill>
            <a:blip r:embed="rId3"/>
            <a:stretch>
              <a:fillRect l="-4617" t="-9228" b="-1803"/>
            </a:stretch>
          </a:blipFill>
        </p:spPr>
        <p:txBody>
          <a:bodyPr/>
          <a:lstStyle/>
          <a:p>
            <a:endParaRPr lang="en-US"/>
          </a:p>
        </p:txBody>
      </p:sp>
      <p:sp>
        <p:nvSpPr>
          <p:cNvPr id="7" name="TextBox 7"/>
          <p:cNvSpPr txBox="1"/>
          <p:nvPr/>
        </p:nvSpPr>
        <p:spPr>
          <a:xfrm>
            <a:off x="5735458" y="74179"/>
            <a:ext cx="7442975" cy="9679829"/>
          </a:xfrm>
          <a:prstGeom prst="rect">
            <a:avLst/>
          </a:prstGeom>
        </p:spPr>
        <p:txBody>
          <a:bodyPr lIns="0" tIns="0" rIns="0" bIns="0" rtlCol="0" anchor="t">
            <a:spAutoFit/>
          </a:bodyPr>
          <a:lstStyle/>
          <a:p>
            <a:pPr algn="ctr">
              <a:lnSpc>
                <a:spcPts val="14560"/>
              </a:lnSpc>
            </a:pPr>
            <a:r>
              <a:rPr lang="en-US" sz="10400" dirty="0">
                <a:solidFill>
                  <a:schemeClr val="bg1"/>
                </a:solidFill>
                <a:latin typeface="Biome"/>
                <a:cs typeface="Biome"/>
              </a:rPr>
              <a:t>Settings</a:t>
            </a:r>
          </a:p>
          <a:p>
            <a:pPr algn="ctr">
              <a:lnSpc>
                <a:spcPts val="3500"/>
              </a:lnSpc>
            </a:pPr>
            <a:endParaRPr lang="en-US" sz="10400" dirty="0">
              <a:solidFill>
                <a:schemeClr val="bg1"/>
              </a:solidFill>
              <a:latin typeface="Biome"/>
              <a:cs typeface="Biome"/>
            </a:endParaRPr>
          </a:p>
          <a:p>
            <a:pPr algn="ctr">
              <a:lnSpc>
                <a:spcPts val="5040"/>
              </a:lnSpc>
            </a:pPr>
            <a:r>
              <a:rPr lang="en-US" sz="3000" dirty="0">
                <a:solidFill>
                  <a:schemeClr val="bg1"/>
                </a:solidFill>
                <a:latin typeface="Biome"/>
                <a:cs typeface="Biome"/>
              </a:rPr>
              <a:t>Your account will have you name and a place for you to choose your profile picture. The list of libraries you can borrow books from will be listed below your name. All the libraries shown on this picture are free to join. </a:t>
            </a:r>
          </a:p>
          <a:p>
            <a:pPr algn="ctr">
              <a:lnSpc>
                <a:spcPts val="3500"/>
              </a:lnSpc>
            </a:pPr>
            <a:endParaRPr lang="en-US" sz="3000" dirty="0">
              <a:solidFill>
                <a:schemeClr val="bg1"/>
              </a:solidFill>
              <a:latin typeface="Biome"/>
              <a:cs typeface="Biome"/>
            </a:endParaRPr>
          </a:p>
          <a:p>
            <a:pPr algn="ctr">
              <a:lnSpc>
                <a:spcPts val="3500"/>
              </a:lnSpc>
            </a:pPr>
            <a:endParaRPr lang="en-US" sz="3000" dirty="0">
              <a:solidFill>
                <a:schemeClr val="bg1"/>
              </a:solidFill>
              <a:latin typeface="Biome"/>
              <a:cs typeface="Biome"/>
            </a:endParaRPr>
          </a:p>
          <a:p>
            <a:pPr algn="ctr">
              <a:lnSpc>
                <a:spcPts val="4200"/>
              </a:lnSpc>
            </a:pPr>
            <a:endParaRPr lang="en-US" sz="3000" dirty="0">
              <a:solidFill>
                <a:schemeClr val="bg1"/>
              </a:solidFill>
              <a:latin typeface="Biome"/>
              <a:cs typeface="Biome"/>
            </a:endParaRPr>
          </a:p>
          <a:p>
            <a:pPr algn="ctr">
              <a:lnSpc>
                <a:spcPts val="5610"/>
              </a:lnSpc>
            </a:pPr>
            <a:r>
              <a:rPr lang="en-US" sz="3000" dirty="0">
                <a:solidFill>
                  <a:schemeClr val="bg1"/>
                </a:solidFill>
                <a:latin typeface="Biome"/>
                <a:cs typeface="Biome"/>
              </a:rPr>
              <a:t>In settings, you can also change the text is presented, your preferred language, and set up notifications.  </a:t>
            </a:r>
          </a:p>
        </p:txBody>
      </p:sp>
      <p:sp>
        <p:nvSpPr>
          <p:cNvPr id="8" name="AutoShape 8"/>
          <p:cNvSpPr/>
          <p:nvPr/>
        </p:nvSpPr>
        <p:spPr>
          <a:xfrm flipV="1">
            <a:off x="12911194" y="5406535"/>
            <a:ext cx="1341512" cy="2323567"/>
          </a:xfrm>
          <a:prstGeom prst="line">
            <a:avLst/>
          </a:prstGeom>
          <a:ln w="38100" cap="flat">
            <a:solidFill>
              <a:schemeClr val="bg1"/>
            </a:solidFill>
            <a:prstDash val="solid"/>
            <a:headEnd type="none" w="sm" len="sm"/>
            <a:tailEnd type="arrow" w="med" len="sm"/>
          </a:ln>
        </p:spPr>
        <p:txBody>
          <a:bodyPr/>
          <a:lstStyle/>
          <a:p>
            <a:endParaRPr lang="en-US"/>
          </a:p>
        </p:txBody>
      </p:sp>
      <p:sp>
        <p:nvSpPr>
          <p:cNvPr id="9" name="AutoShape 9"/>
          <p:cNvSpPr/>
          <p:nvPr/>
        </p:nvSpPr>
        <p:spPr>
          <a:xfrm flipV="1">
            <a:off x="12162039" y="3861563"/>
            <a:ext cx="2094308" cy="3340229"/>
          </a:xfrm>
          <a:prstGeom prst="line">
            <a:avLst/>
          </a:prstGeom>
          <a:ln w="38100" cap="flat">
            <a:solidFill>
              <a:schemeClr val="bg1"/>
            </a:solidFill>
            <a:prstDash val="solid"/>
            <a:headEnd type="none" w="sm" len="sm"/>
            <a:tailEnd type="arrow" w="med" len="sm"/>
          </a:ln>
        </p:spPr>
        <p:txBody>
          <a:bodyPr/>
          <a:lstStyle/>
          <a:p>
            <a:endParaRPr lang="en-US"/>
          </a:p>
        </p:txBody>
      </p:sp>
      <p:sp>
        <p:nvSpPr>
          <p:cNvPr id="10" name="AutoShape 10"/>
          <p:cNvSpPr/>
          <p:nvPr/>
        </p:nvSpPr>
        <p:spPr>
          <a:xfrm flipH="1" flipV="1">
            <a:off x="5733980" y="5125268"/>
            <a:ext cx="1179102" cy="18232"/>
          </a:xfrm>
          <a:prstGeom prst="line">
            <a:avLst/>
          </a:prstGeom>
          <a:ln w="38100" cap="flat">
            <a:solidFill>
              <a:schemeClr val="bg1"/>
            </a:solidFill>
            <a:prstDash val="solid"/>
            <a:headEnd type="none" w="sm" len="sm"/>
            <a:tailEnd type="arrow" w="med" len="sm"/>
          </a:ln>
        </p:spPr>
        <p:txBody>
          <a:bodyPr/>
          <a:lstStyle/>
          <a:p>
            <a:endParaRPr lang="en-US"/>
          </a:p>
        </p:txBody>
      </p:sp>
      <mc:AlternateContent xmlns:mc="http://schemas.openxmlformats.org/markup-compatibility/2006" xmlns:p14="http://schemas.microsoft.com/office/powerpoint/2010/main">
        <mc:Choice Requires="p14">
          <p:contentPart p14:bwMode="auto" r:id="rId4">
            <p14:nvContentPartPr>
              <p14:cNvPr id="11" name="Ink 10">
                <a:extLst>
                  <a:ext uri="{FF2B5EF4-FFF2-40B4-BE49-F238E27FC236}">
                    <a16:creationId xmlns:a16="http://schemas.microsoft.com/office/drawing/2014/main" id="{2953C884-5329-48F8-CB62-33B270E8EE8E}"/>
                  </a:ext>
                </a:extLst>
              </p14:cNvPr>
              <p14:cNvContentPartPr/>
              <p14:nvPr/>
            </p14:nvContentPartPr>
            <p14:xfrm>
              <a:off x="2374693" y="3906053"/>
              <a:ext cx="1521422" cy="269703"/>
            </p14:xfrm>
          </p:contentPart>
        </mc:Choice>
        <mc:Fallback xmlns="">
          <p:pic>
            <p:nvPicPr>
              <p:cNvPr id="11" name="Ink 10">
                <a:extLst>
                  <a:ext uri="{FF2B5EF4-FFF2-40B4-BE49-F238E27FC236}">
                    <a16:creationId xmlns:a16="http://schemas.microsoft.com/office/drawing/2014/main" id="{2953C884-5329-48F8-CB62-33B270E8EE8E}"/>
                  </a:ext>
                </a:extLst>
              </p:cNvPr>
              <p:cNvPicPr/>
              <p:nvPr/>
            </p:nvPicPr>
            <p:blipFill>
              <a:blip r:embed="rId5"/>
              <a:stretch>
                <a:fillRect/>
              </a:stretch>
            </p:blipFill>
            <p:spPr>
              <a:xfrm>
                <a:off x="2311720" y="3843122"/>
                <a:ext cx="1647008" cy="395205"/>
              </a:xfrm>
              <a:prstGeom prst="rect">
                <a:avLst/>
              </a:prstGeom>
            </p:spPr>
          </p:pic>
        </mc:Fallback>
      </mc:AlternateContent>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6"/>
          <p:cNvSpPr txBox="1"/>
          <p:nvPr/>
        </p:nvSpPr>
        <p:spPr>
          <a:xfrm>
            <a:off x="-4290853" y="3045100"/>
            <a:ext cx="16285684" cy="3231654"/>
          </a:xfrm>
          <a:prstGeom prst="rect">
            <a:avLst/>
          </a:prstGeom>
        </p:spPr>
        <p:txBody>
          <a:bodyPr wrap="square" lIns="0" tIns="0" rIns="0" bIns="0" rtlCol="0" anchor="t">
            <a:spAutoFit/>
          </a:bodyPr>
          <a:lstStyle/>
          <a:p>
            <a:pPr algn="ctr">
              <a:lnSpc>
                <a:spcPts val="8400"/>
              </a:lnSpc>
            </a:pPr>
            <a:r>
              <a:rPr lang="en-US" sz="8800" dirty="0">
                <a:solidFill>
                  <a:schemeClr val="bg1"/>
                </a:solidFill>
                <a:latin typeface="Biome"/>
                <a:cs typeface="Biome"/>
              </a:rPr>
              <a:t>Filters </a:t>
            </a:r>
            <a:endParaRPr lang="en-US" sz="8800">
              <a:solidFill>
                <a:schemeClr val="bg1"/>
              </a:solidFill>
              <a:latin typeface="Biome"/>
              <a:ea typeface="Calibri"/>
              <a:cs typeface="Biome"/>
            </a:endParaRPr>
          </a:p>
          <a:p>
            <a:pPr algn="ctr">
              <a:lnSpc>
                <a:spcPts val="8400"/>
              </a:lnSpc>
            </a:pPr>
            <a:r>
              <a:rPr lang="en-US" sz="8800" dirty="0">
                <a:solidFill>
                  <a:schemeClr val="bg1"/>
                </a:solidFill>
                <a:latin typeface="Biome"/>
                <a:cs typeface="Biome"/>
              </a:rPr>
              <a:t>in </a:t>
            </a:r>
            <a:endParaRPr lang="en-US" sz="8800">
              <a:solidFill>
                <a:schemeClr val="bg1"/>
              </a:solidFill>
              <a:latin typeface="Biome"/>
              <a:ea typeface="Calibri"/>
              <a:cs typeface="Biome"/>
            </a:endParaRPr>
          </a:p>
          <a:p>
            <a:pPr algn="ctr">
              <a:lnSpc>
                <a:spcPts val="8400"/>
              </a:lnSpc>
            </a:pPr>
            <a:r>
              <a:rPr lang="en-US" sz="8800" dirty="0">
                <a:solidFill>
                  <a:schemeClr val="bg1"/>
                </a:solidFill>
                <a:latin typeface="Biome"/>
                <a:cs typeface="Biome"/>
              </a:rPr>
              <a:t>“Explore”</a:t>
            </a:r>
            <a:endParaRPr lang="en-US" sz="8800">
              <a:solidFill>
                <a:schemeClr val="bg1"/>
              </a:solidFill>
              <a:latin typeface="Biome"/>
              <a:ea typeface="Calibri"/>
              <a:cs typeface="Biome"/>
            </a:endParaRPr>
          </a:p>
        </p:txBody>
      </p:sp>
      <p:sp>
        <p:nvSpPr>
          <p:cNvPr id="7" name="Freeform 7"/>
          <p:cNvSpPr/>
          <p:nvPr/>
        </p:nvSpPr>
        <p:spPr>
          <a:xfrm>
            <a:off x="12960758" y="177884"/>
            <a:ext cx="4039889" cy="9869941"/>
          </a:xfrm>
          <a:custGeom>
            <a:avLst/>
            <a:gdLst/>
            <a:ahLst/>
            <a:cxnLst/>
            <a:rect l="l" t="t" r="r" b="b"/>
            <a:pathLst>
              <a:path w="4039889" h="9869941">
                <a:moveTo>
                  <a:pt x="0" y="0"/>
                </a:moveTo>
                <a:lnTo>
                  <a:pt x="4039889" y="0"/>
                </a:lnTo>
                <a:lnTo>
                  <a:pt x="4039889" y="9869942"/>
                </a:lnTo>
                <a:lnTo>
                  <a:pt x="0" y="9869942"/>
                </a:lnTo>
                <a:lnTo>
                  <a:pt x="0" y="0"/>
                </a:lnTo>
                <a:close/>
              </a:path>
            </a:pathLst>
          </a:custGeom>
          <a:blipFill>
            <a:blip r:embed="rId2"/>
            <a:stretch>
              <a:fillRect l="-10434" b="-1177"/>
            </a:stretch>
          </a:blipFill>
        </p:spPr>
        <p:txBody>
          <a:bodyPr/>
          <a:lstStyle/>
          <a:p>
            <a:endParaRPr lang="en-US"/>
          </a:p>
        </p:txBody>
      </p:sp>
      <p:sp>
        <p:nvSpPr>
          <p:cNvPr id="8" name="TextBox 8"/>
          <p:cNvSpPr txBox="1"/>
          <p:nvPr/>
        </p:nvSpPr>
        <p:spPr>
          <a:xfrm>
            <a:off x="6293480" y="998791"/>
            <a:ext cx="6492461" cy="8273996"/>
          </a:xfrm>
          <a:prstGeom prst="rect">
            <a:avLst/>
          </a:prstGeom>
        </p:spPr>
        <p:txBody>
          <a:bodyPr wrap="square" lIns="0" tIns="0" rIns="0" bIns="0" rtlCol="0" anchor="t">
            <a:spAutoFit/>
          </a:bodyPr>
          <a:lstStyle/>
          <a:p>
            <a:pPr algn="ctr">
              <a:lnSpc>
                <a:spcPts val="5880"/>
              </a:lnSpc>
            </a:pPr>
            <a:r>
              <a:rPr lang="en-US" sz="4200" dirty="0">
                <a:solidFill>
                  <a:schemeClr val="bg1"/>
                </a:solidFill>
                <a:latin typeface="Biome"/>
                <a:cs typeface="Childos Arabic"/>
              </a:rPr>
              <a:t>Sora will offer you many different filter options. </a:t>
            </a:r>
            <a:endParaRPr lang="en-US">
              <a:solidFill>
                <a:schemeClr val="bg1"/>
              </a:solidFill>
              <a:latin typeface="Biome"/>
              <a:cs typeface="Biome"/>
            </a:endParaRPr>
          </a:p>
          <a:p>
            <a:pPr algn="ctr">
              <a:lnSpc>
                <a:spcPts val="5880"/>
              </a:lnSpc>
            </a:pPr>
            <a:endParaRPr lang="en-US" sz="4200" dirty="0">
              <a:solidFill>
                <a:schemeClr val="bg1"/>
              </a:solidFill>
              <a:latin typeface="Biome"/>
              <a:cs typeface="Childos Arabic"/>
            </a:endParaRPr>
          </a:p>
          <a:p>
            <a:pPr algn="ctr">
              <a:lnSpc>
                <a:spcPts val="5880"/>
              </a:lnSpc>
            </a:pPr>
            <a:r>
              <a:rPr lang="en-US" sz="4200" dirty="0">
                <a:solidFill>
                  <a:schemeClr val="bg1"/>
                </a:solidFill>
                <a:latin typeface="Biome"/>
                <a:cs typeface="Childos Arabic"/>
              </a:rPr>
              <a:t>You can find books in different languages, change the language setting of the app, choose a book based on reading level, topic, or age. </a:t>
            </a:r>
            <a:endParaRPr lang="en-US">
              <a:solidFill>
                <a:schemeClr val="bg1"/>
              </a:solidFill>
              <a:latin typeface="Biome"/>
              <a:ea typeface="Calibri"/>
              <a:cs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747B15-5350-41ED-76DD-A040A1321A7B}"/>
            </a:ext>
          </a:extLst>
        </p:cNvPr>
        <p:cNvGrpSpPr/>
        <p:nvPr/>
      </p:nvGrpSpPr>
      <p:grpSpPr>
        <a:xfrm>
          <a:off x="0" y="0"/>
          <a:ext cx="0" cy="0"/>
          <a:chOff x="0" y="0"/>
          <a:chExt cx="0" cy="0"/>
        </a:xfrm>
      </p:grpSpPr>
      <p:sp>
        <p:nvSpPr>
          <p:cNvPr id="5" name="TextBox 5">
            <a:extLst>
              <a:ext uri="{FF2B5EF4-FFF2-40B4-BE49-F238E27FC236}">
                <a16:creationId xmlns:a16="http://schemas.microsoft.com/office/drawing/2014/main" id="{E262D785-7ED1-D5DB-E00E-6D318C070C49}"/>
              </a:ext>
            </a:extLst>
          </p:cNvPr>
          <p:cNvSpPr txBox="1"/>
          <p:nvPr/>
        </p:nvSpPr>
        <p:spPr>
          <a:xfrm>
            <a:off x="1866900" y="2800930"/>
            <a:ext cx="14554200" cy="4431983"/>
          </a:xfrm>
          <a:prstGeom prst="rect">
            <a:avLst/>
          </a:prstGeom>
        </p:spPr>
        <p:txBody>
          <a:bodyPr wrap="square" lIns="0" tIns="0" rIns="0" bIns="0" rtlCol="0" anchor="t">
            <a:spAutoFit/>
          </a:bodyPr>
          <a:lstStyle/>
          <a:p>
            <a:pPr algn="ctr"/>
            <a:r>
              <a:rPr lang="en-US" sz="9600" dirty="0">
                <a:solidFill>
                  <a:srgbClr val="38B6FF"/>
                </a:solidFill>
                <a:latin typeface="Biome"/>
                <a:cs typeface="Biome"/>
              </a:rPr>
              <a:t>Tutorial Videos </a:t>
            </a:r>
          </a:p>
          <a:p>
            <a:pPr algn="ctr"/>
            <a:r>
              <a:rPr lang="en-US" sz="9600" dirty="0">
                <a:solidFill>
                  <a:srgbClr val="38B6FF"/>
                </a:solidFill>
                <a:latin typeface="Biome"/>
                <a:cs typeface="Biome"/>
              </a:rPr>
              <a:t>and Additional Features</a:t>
            </a:r>
          </a:p>
        </p:txBody>
      </p:sp>
      <p:sp>
        <p:nvSpPr>
          <p:cNvPr id="8" name="Freeform 8">
            <a:extLst>
              <a:ext uri="{FF2B5EF4-FFF2-40B4-BE49-F238E27FC236}">
                <a16:creationId xmlns:a16="http://schemas.microsoft.com/office/drawing/2014/main" id="{E3617D55-DCBF-0CAE-C2FC-D1FD6D7473C0}"/>
              </a:ext>
            </a:extLst>
          </p:cNvPr>
          <p:cNvSpPr/>
          <p:nvPr/>
        </p:nvSpPr>
        <p:spPr>
          <a:xfrm>
            <a:off x="-167355" y="293101"/>
            <a:ext cx="4608327" cy="3859799"/>
          </a:xfrm>
          <a:custGeom>
            <a:avLst/>
            <a:gdLst/>
            <a:ahLst/>
            <a:cxnLst/>
            <a:rect l="l" t="t" r="r" b="b"/>
            <a:pathLst>
              <a:path w="4608327" h="3859799">
                <a:moveTo>
                  <a:pt x="0" y="0"/>
                </a:moveTo>
                <a:lnTo>
                  <a:pt x="4608326" y="0"/>
                </a:lnTo>
                <a:lnTo>
                  <a:pt x="4608326" y="3859799"/>
                </a:lnTo>
                <a:lnTo>
                  <a:pt x="0" y="3859799"/>
                </a:lnTo>
                <a:lnTo>
                  <a:pt x="0" y="0"/>
                </a:lnTo>
                <a:close/>
              </a:path>
            </a:pathLst>
          </a:custGeom>
          <a:blipFill>
            <a:blip r:embed="rId2"/>
            <a:stretch>
              <a:fillRect/>
            </a:stretch>
          </a:blipFill>
        </p:spPr>
        <p:txBody>
          <a:bodyPr/>
          <a:lstStyle/>
          <a:p>
            <a:endParaRPr lang="en-US"/>
          </a:p>
        </p:txBody>
      </p:sp>
    </p:spTree>
    <p:extLst>
      <p:ext uri="{BB962C8B-B14F-4D97-AF65-F5344CB8AC3E}">
        <p14:creationId xmlns:p14="http://schemas.microsoft.com/office/powerpoint/2010/main" val="481760462"/>
      </p:ext>
    </p:extLst>
  </p:cSld>
  <p:clrMapOvr>
    <a:masterClrMapping/>
  </p:clrMapOvr>
  <mc:AlternateContent xmlns:mc="http://schemas.openxmlformats.org/markup-compatibility/2006" xmlns:p14="http://schemas.microsoft.com/office/powerpoint/2010/main">
    <mc:Choice Requires="p14">
      <p:transition spd="slow" p14:dur="2000" advTm="18691"/>
    </mc:Choice>
    <mc:Fallback xmlns="">
      <p:transition spd="slow" advTm="18691"/>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7"/>
          <p:cNvSpPr txBox="1"/>
          <p:nvPr/>
        </p:nvSpPr>
        <p:spPr>
          <a:xfrm>
            <a:off x="2095568" y="-38100"/>
            <a:ext cx="14096864" cy="1174873"/>
          </a:xfrm>
          <a:prstGeom prst="rect">
            <a:avLst/>
          </a:prstGeom>
          <a:solidFill>
            <a:schemeClr val="bg2"/>
          </a:solidFill>
        </p:spPr>
        <p:txBody>
          <a:bodyPr lIns="0" tIns="0" rIns="0" bIns="0" rtlCol="0" anchor="t">
            <a:spAutoFit/>
          </a:bodyPr>
          <a:lstStyle/>
          <a:p>
            <a:pPr algn="ctr">
              <a:lnSpc>
                <a:spcPts val="9799"/>
              </a:lnSpc>
            </a:pPr>
            <a:r>
              <a:rPr lang="en-US" sz="6950" dirty="0">
                <a:solidFill>
                  <a:srgbClr val="38B6FF"/>
                </a:solidFill>
                <a:latin typeface="Biome"/>
                <a:cs typeface="Biome"/>
              </a:rPr>
              <a:t>Accessing Books</a:t>
            </a:r>
          </a:p>
        </p:txBody>
      </p:sp>
      <p:pic>
        <p:nvPicPr>
          <p:cNvPr id="11" name="Online Media 10" title="Navigate Sora">
            <a:hlinkClick r:id="" action="ppaction://media"/>
            <a:extLst>
              <a:ext uri="{FF2B5EF4-FFF2-40B4-BE49-F238E27FC236}">
                <a16:creationId xmlns:a16="http://schemas.microsoft.com/office/drawing/2014/main" id="{A689B47F-2632-D9B0-3F5F-699B7800ABF2}"/>
              </a:ext>
            </a:extLst>
          </p:cNvPr>
          <p:cNvPicPr>
            <a:picLocks noRot="1" noChangeAspect="1"/>
          </p:cNvPicPr>
          <p:nvPr>
            <a:videoFile r:link="rId1"/>
          </p:nvPr>
        </p:nvPicPr>
        <p:blipFill>
          <a:blip r:embed="rId8"/>
          <a:stretch>
            <a:fillRect/>
          </a:stretch>
        </p:blipFill>
        <p:spPr>
          <a:xfrm>
            <a:off x="457200" y="1562100"/>
            <a:ext cx="5259823" cy="2971800"/>
          </a:xfrm>
          <a:prstGeom prst="rect">
            <a:avLst/>
          </a:prstGeom>
        </p:spPr>
      </p:pic>
      <p:sp>
        <p:nvSpPr>
          <p:cNvPr id="13" name="TextBox 12">
            <a:extLst>
              <a:ext uri="{FF2B5EF4-FFF2-40B4-BE49-F238E27FC236}">
                <a16:creationId xmlns:a16="http://schemas.microsoft.com/office/drawing/2014/main" id="{DF2C9C04-FF67-AEEE-9ECE-F10D49BFA523}"/>
              </a:ext>
            </a:extLst>
          </p:cNvPr>
          <p:cNvSpPr txBox="1"/>
          <p:nvPr/>
        </p:nvSpPr>
        <p:spPr>
          <a:xfrm>
            <a:off x="457200" y="4548025"/>
            <a:ext cx="5259823" cy="461665"/>
          </a:xfrm>
          <a:prstGeom prst="rect">
            <a:avLst/>
          </a:prstGeom>
          <a:solidFill>
            <a:schemeClr val="bg2"/>
          </a:solidFill>
        </p:spPr>
        <p:txBody>
          <a:bodyPr wrap="square" rtlCol="0">
            <a:spAutoFit/>
          </a:bodyPr>
          <a:lstStyle/>
          <a:p>
            <a:pPr algn="ctr"/>
            <a:r>
              <a:rPr lang="en-US" sz="2400" dirty="0"/>
              <a:t>Navigation</a:t>
            </a:r>
          </a:p>
        </p:txBody>
      </p:sp>
      <p:sp>
        <p:nvSpPr>
          <p:cNvPr id="14" name="TextBox 13">
            <a:extLst>
              <a:ext uri="{FF2B5EF4-FFF2-40B4-BE49-F238E27FC236}">
                <a16:creationId xmlns:a16="http://schemas.microsoft.com/office/drawing/2014/main" id="{C0BF57D9-E94E-3380-D6C6-A36A8194504A}"/>
              </a:ext>
            </a:extLst>
          </p:cNvPr>
          <p:cNvSpPr txBox="1"/>
          <p:nvPr/>
        </p:nvSpPr>
        <p:spPr>
          <a:xfrm>
            <a:off x="6324599" y="4533900"/>
            <a:ext cx="5259823" cy="461665"/>
          </a:xfrm>
          <a:prstGeom prst="rect">
            <a:avLst/>
          </a:prstGeom>
          <a:solidFill>
            <a:schemeClr val="bg2"/>
          </a:solidFill>
        </p:spPr>
        <p:txBody>
          <a:bodyPr wrap="square" rtlCol="0">
            <a:spAutoFit/>
          </a:bodyPr>
          <a:lstStyle/>
          <a:p>
            <a:pPr algn="ctr"/>
            <a:r>
              <a:rPr lang="en-US" sz="2400" dirty="0"/>
              <a:t>Browse Collections and Search for Books</a:t>
            </a:r>
          </a:p>
        </p:txBody>
      </p:sp>
      <p:pic>
        <p:nvPicPr>
          <p:cNvPr id="15" name="Online Media 14" title="Browse collections and search for titles">
            <a:hlinkClick r:id="" action="ppaction://media"/>
            <a:extLst>
              <a:ext uri="{FF2B5EF4-FFF2-40B4-BE49-F238E27FC236}">
                <a16:creationId xmlns:a16="http://schemas.microsoft.com/office/drawing/2014/main" id="{F7CF7E1D-67E9-FA2B-F893-C4E303557332}"/>
              </a:ext>
            </a:extLst>
          </p:cNvPr>
          <p:cNvPicPr>
            <a:picLocks noRot="1" noChangeAspect="1"/>
          </p:cNvPicPr>
          <p:nvPr>
            <a:videoFile r:link="rId2"/>
          </p:nvPr>
        </p:nvPicPr>
        <p:blipFill>
          <a:blip r:embed="rId9"/>
          <a:stretch>
            <a:fillRect/>
          </a:stretch>
        </p:blipFill>
        <p:spPr>
          <a:xfrm>
            <a:off x="6324600" y="1595547"/>
            <a:ext cx="5259823" cy="2952478"/>
          </a:xfrm>
          <a:prstGeom prst="rect">
            <a:avLst/>
          </a:prstGeom>
        </p:spPr>
      </p:pic>
      <p:pic>
        <p:nvPicPr>
          <p:cNvPr id="16" name="Online Media 15" title="Sort and filter content">
            <a:hlinkClick r:id="" action="ppaction://media"/>
            <a:extLst>
              <a:ext uri="{FF2B5EF4-FFF2-40B4-BE49-F238E27FC236}">
                <a16:creationId xmlns:a16="http://schemas.microsoft.com/office/drawing/2014/main" id="{B8AD5482-D22E-847B-6C4A-0D8378005342}"/>
              </a:ext>
            </a:extLst>
          </p:cNvPr>
          <p:cNvPicPr>
            <a:picLocks noRot="1" noChangeAspect="1"/>
          </p:cNvPicPr>
          <p:nvPr>
            <a:videoFile r:link="rId3"/>
          </p:nvPr>
        </p:nvPicPr>
        <p:blipFill>
          <a:blip r:embed="rId10"/>
          <a:stretch>
            <a:fillRect/>
          </a:stretch>
        </p:blipFill>
        <p:spPr>
          <a:xfrm>
            <a:off x="12191998" y="1609672"/>
            <a:ext cx="5200625" cy="2938353"/>
          </a:xfrm>
          <a:prstGeom prst="rect">
            <a:avLst/>
          </a:prstGeom>
        </p:spPr>
      </p:pic>
      <p:sp>
        <p:nvSpPr>
          <p:cNvPr id="17" name="TextBox 16">
            <a:extLst>
              <a:ext uri="{FF2B5EF4-FFF2-40B4-BE49-F238E27FC236}">
                <a16:creationId xmlns:a16="http://schemas.microsoft.com/office/drawing/2014/main" id="{79AF213A-27CF-81C8-0EB1-76568B35437B}"/>
              </a:ext>
            </a:extLst>
          </p:cNvPr>
          <p:cNvSpPr txBox="1"/>
          <p:nvPr/>
        </p:nvSpPr>
        <p:spPr>
          <a:xfrm>
            <a:off x="12162398" y="4548025"/>
            <a:ext cx="5259823" cy="461665"/>
          </a:xfrm>
          <a:prstGeom prst="rect">
            <a:avLst/>
          </a:prstGeom>
          <a:solidFill>
            <a:schemeClr val="bg2"/>
          </a:solidFill>
        </p:spPr>
        <p:txBody>
          <a:bodyPr wrap="square" rtlCol="0">
            <a:spAutoFit/>
          </a:bodyPr>
          <a:lstStyle/>
          <a:p>
            <a:pPr algn="ctr"/>
            <a:r>
              <a:rPr lang="en-US" sz="2400" dirty="0"/>
              <a:t>Sort and Filter Books</a:t>
            </a:r>
          </a:p>
        </p:txBody>
      </p:sp>
      <p:pic>
        <p:nvPicPr>
          <p:cNvPr id="18" name="Online Media 17" title="View book details">
            <a:hlinkClick r:id="" action="ppaction://media"/>
            <a:extLst>
              <a:ext uri="{FF2B5EF4-FFF2-40B4-BE49-F238E27FC236}">
                <a16:creationId xmlns:a16="http://schemas.microsoft.com/office/drawing/2014/main" id="{012F01F1-A172-4911-26A8-51DBB41AD8F9}"/>
              </a:ext>
            </a:extLst>
          </p:cNvPr>
          <p:cNvPicPr>
            <a:picLocks noRot="1" noChangeAspect="1"/>
          </p:cNvPicPr>
          <p:nvPr>
            <a:videoFile r:link="rId4"/>
          </p:nvPr>
        </p:nvPicPr>
        <p:blipFill>
          <a:blip r:embed="rId11"/>
          <a:stretch>
            <a:fillRect/>
          </a:stretch>
        </p:blipFill>
        <p:spPr>
          <a:xfrm>
            <a:off x="457199" y="5757334"/>
            <a:ext cx="5259823" cy="2971800"/>
          </a:xfrm>
          <a:prstGeom prst="rect">
            <a:avLst/>
          </a:prstGeom>
        </p:spPr>
      </p:pic>
      <p:sp>
        <p:nvSpPr>
          <p:cNvPr id="19" name="TextBox 18">
            <a:extLst>
              <a:ext uri="{FF2B5EF4-FFF2-40B4-BE49-F238E27FC236}">
                <a16:creationId xmlns:a16="http://schemas.microsoft.com/office/drawing/2014/main" id="{DC1D5E22-162D-8755-8BAF-8F9E4EC13326}"/>
              </a:ext>
            </a:extLst>
          </p:cNvPr>
          <p:cNvSpPr txBox="1"/>
          <p:nvPr/>
        </p:nvSpPr>
        <p:spPr>
          <a:xfrm>
            <a:off x="457198" y="8724900"/>
            <a:ext cx="5259823" cy="461665"/>
          </a:xfrm>
          <a:prstGeom prst="rect">
            <a:avLst/>
          </a:prstGeom>
          <a:solidFill>
            <a:schemeClr val="bg2"/>
          </a:solidFill>
        </p:spPr>
        <p:txBody>
          <a:bodyPr wrap="square" rtlCol="0">
            <a:spAutoFit/>
          </a:bodyPr>
          <a:lstStyle/>
          <a:p>
            <a:pPr algn="ctr"/>
            <a:r>
              <a:rPr lang="en-US" sz="2400" dirty="0"/>
              <a:t>See Book Details</a:t>
            </a:r>
          </a:p>
        </p:txBody>
      </p:sp>
      <p:pic>
        <p:nvPicPr>
          <p:cNvPr id="20" name="Online Media 19" title="Borrow a title">
            <a:hlinkClick r:id="" action="ppaction://media"/>
            <a:extLst>
              <a:ext uri="{FF2B5EF4-FFF2-40B4-BE49-F238E27FC236}">
                <a16:creationId xmlns:a16="http://schemas.microsoft.com/office/drawing/2014/main" id="{9AA95A79-0634-FA9C-C701-1CC29C0A6C2A}"/>
              </a:ext>
            </a:extLst>
          </p:cNvPr>
          <p:cNvPicPr>
            <a:picLocks noRot="1" noChangeAspect="1"/>
          </p:cNvPicPr>
          <p:nvPr>
            <a:videoFile r:link="rId5"/>
          </p:nvPr>
        </p:nvPicPr>
        <p:blipFill>
          <a:blip r:embed="rId12"/>
          <a:stretch>
            <a:fillRect/>
          </a:stretch>
        </p:blipFill>
        <p:spPr>
          <a:xfrm>
            <a:off x="6324599" y="5757105"/>
            <a:ext cx="5259823" cy="2934348"/>
          </a:xfrm>
          <a:prstGeom prst="rect">
            <a:avLst/>
          </a:prstGeom>
        </p:spPr>
      </p:pic>
      <p:sp>
        <p:nvSpPr>
          <p:cNvPr id="21" name="TextBox 20">
            <a:extLst>
              <a:ext uri="{FF2B5EF4-FFF2-40B4-BE49-F238E27FC236}">
                <a16:creationId xmlns:a16="http://schemas.microsoft.com/office/drawing/2014/main" id="{15E2B3A4-1222-4992-65B7-E56E6A522291}"/>
              </a:ext>
            </a:extLst>
          </p:cNvPr>
          <p:cNvSpPr txBox="1"/>
          <p:nvPr/>
        </p:nvSpPr>
        <p:spPr>
          <a:xfrm>
            <a:off x="6324599" y="8691453"/>
            <a:ext cx="5259823" cy="461665"/>
          </a:xfrm>
          <a:prstGeom prst="rect">
            <a:avLst/>
          </a:prstGeom>
          <a:solidFill>
            <a:schemeClr val="bg2"/>
          </a:solidFill>
        </p:spPr>
        <p:txBody>
          <a:bodyPr wrap="square" rtlCol="0">
            <a:spAutoFit/>
          </a:bodyPr>
          <a:lstStyle/>
          <a:p>
            <a:pPr algn="ctr"/>
            <a:r>
              <a:rPr lang="en-US" sz="2400" dirty="0"/>
              <a:t>Borrow a Book</a:t>
            </a:r>
          </a:p>
        </p:txBody>
      </p:sp>
      <p:sp>
        <p:nvSpPr>
          <p:cNvPr id="22" name="TextBox 21">
            <a:extLst>
              <a:ext uri="{FF2B5EF4-FFF2-40B4-BE49-F238E27FC236}">
                <a16:creationId xmlns:a16="http://schemas.microsoft.com/office/drawing/2014/main" id="{23C3A89E-EA47-8406-CFC8-10288D0F724D}"/>
              </a:ext>
            </a:extLst>
          </p:cNvPr>
          <p:cNvSpPr txBox="1"/>
          <p:nvPr/>
        </p:nvSpPr>
        <p:spPr>
          <a:xfrm>
            <a:off x="12191998" y="8695686"/>
            <a:ext cx="5259823" cy="461665"/>
          </a:xfrm>
          <a:prstGeom prst="rect">
            <a:avLst/>
          </a:prstGeom>
          <a:solidFill>
            <a:schemeClr val="bg2"/>
          </a:solidFill>
        </p:spPr>
        <p:txBody>
          <a:bodyPr wrap="square" rtlCol="0">
            <a:spAutoFit/>
          </a:bodyPr>
          <a:lstStyle/>
          <a:p>
            <a:pPr algn="ctr"/>
            <a:r>
              <a:rPr lang="en-US" sz="2400" dirty="0"/>
              <a:t>Place a Hold</a:t>
            </a:r>
          </a:p>
        </p:txBody>
      </p:sp>
      <p:pic>
        <p:nvPicPr>
          <p:cNvPr id="23" name="Online Media 22" title="Place a hold">
            <a:hlinkClick r:id="" action="ppaction://media"/>
            <a:extLst>
              <a:ext uri="{FF2B5EF4-FFF2-40B4-BE49-F238E27FC236}">
                <a16:creationId xmlns:a16="http://schemas.microsoft.com/office/drawing/2014/main" id="{AC2512C9-D00D-662A-72EF-3C287D55B0F5}"/>
              </a:ext>
            </a:extLst>
          </p:cNvPr>
          <p:cNvPicPr>
            <a:picLocks noRot="1" noChangeAspect="1"/>
          </p:cNvPicPr>
          <p:nvPr>
            <a:videoFile r:link="rId6"/>
          </p:nvPr>
        </p:nvPicPr>
        <p:blipFill>
          <a:blip r:embed="rId13"/>
          <a:stretch>
            <a:fillRect/>
          </a:stretch>
        </p:blipFill>
        <p:spPr>
          <a:xfrm>
            <a:off x="12191998" y="5757105"/>
            <a:ext cx="5259823" cy="2967795"/>
          </a:xfrm>
          <a:prstGeom prst="rect">
            <a:avLst/>
          </a:prstGeom>
        </p:spPr>
      </p:pic>
    </p:spTree>
    <p:extLst>
      <p:ext uri="{BB962C8B-B14F-4D97-AF65-F5344CB8AC3E}">
        <p14:creationId xmlns:p14="http://schemas.microsoft.com/office/powerpoint/2010/main" val="204914698"/>
      </p:ext>
    </p:extLst>
  </p:cSld>
  <p:clrMapOvr>
    <a:masterClrMapping/>
  </p:clrMapOvr>
  <mc:AlternateContent xmlns:mc="http://schemas.openxmlformats.org/markup-compatibility/2006" xmlns:p14="http://schemas.microsoft.com/office/powerpoint/2010/main">
    <mc:Choice Requires="p14">
      <p:transition spd="slow" p14:dur="2000" advTm="340896"/>
    </mc:Choice>
    <mc:Fallback xmlns="">
      <p:transition spd="slow" advTm="34089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 fill="hold"/>
                                        <p:tgtEl>
                                          <p:spTgt spid="15"/>
                                        </p:tgtEl>
                                      </p:cBhvr>
                                    </p:cmd>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1" fill="hold"/>
                                        <p:tgtEl>
                                          <p:spTgt spid="16"/>
                                        </p:tgtEl>
                                      </p:cBhvr>
                                    </p:cmd>
                                  </p:childTnLst>
                                </p:cTn>
                              </p:par>
                            </p:childTnLst>
                          </p:cTn>
                        </p:par>
                      </p:childTnLst>
                    </p:cTn>
                  </p:par>
                  <p:par>
                    <p:cTn id="15" fill="hold">
                      <p:stCondLst>
                        <p:cond delay="indefinite"/>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1" fill="hold"/>
                                        <p:tgtEl>
                                          <p:spTgt spid="18"/>
                                        </p:tgtEl>
                                      </p:cBhvr>
                                    </p:cmd>
                                  </p:childTnLst>
                                </p:cTn>
                              </p:par>
                            </p:childTnLst>
                          </p:cTn>
                        </p:par>
                      </p:childTnLst>
                    </p:cTn>
                  </p:par>
                  <p:par>
                    <p:cTn id="19" fill="hold">
                      <p:stCondLst>
                        <p:cond delay="indefinite"/>
                      </p:stCondLst>
                      <p:childTnLst>
                        <p:par>
                          <p:cTn id="20" fill="hold">
                            <p:stCondLst>
                              <p:cond delay="0"/>
                            </p:stCondLst>
                            <p:childTnLst>
                              <p:par>
                                <p:cTn id="21" presetID="1" presetClass="mediacall" presetSubtype="0" fill="hold" nodeType="clickEffect">
                                  <p:stCondLst>
                                    <p:cond delay="0"/>
                                  </p:stCondLst>
                                  <p:childTnLst>
                                    <p:cmd type="call" cmd="playFrom(0.0)">
                                      <p:cBhvr>
                                        <p:cTn id="22" dur="1" fill="hold"/>
                                        <p:tgtEl>
                                          <p:spTgt spid="20"/>
                                        </p:tgtEl>
                                      </p:cBhvr>
                                    </p:cmd>
                                  </p:childTnLst>
                                </p:cTn>
                              </p:par>
                            </p:childTnLst>
                          </p:cTn>
                        </p:par>
                      </p:childTnLst>
                    </p:cTn>
                  </p:par>
                  <p:par>
                    <p:cTn id="23" fill="hold">
                      <p:stCondLst>
                        <p:cond delay="indefinite"/>
                      </p:stCondLst>
                      <p:childTnLst>
                        <p:par>
                          <p:cTn id="24" fill="hold">
                            <p:stCondLst>
                              <p:cond delay="0"/>
                            </p:stCondLst>
                            <p:childTnLst>
                              <p:par>
                                <p:cTn id="25" presetID="1" presetClass="mediacall" presetSubtype="0" fill="hold" nodeType="clickEffect">
                                  <p:stCondLst>
                                    <p:cond delay="0"/>
                                  </p:stCondLst>
                                  <p:childTnLst>
                                    <p:cmd type="call" cmd="playFrom(0.0)">
                                      <p:cBhvr>
                                        <p:cTn id="26" dur="1"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27" fill="hold" display="0">
                  <p:stCondLst>
                    <p:cond delay="indefinite"/>
                  </p:stCondLst>
                </p:cTn>
                <p:tgtEl>
                  <p:spTgt spid="11"/>
                </p:tgtEl>
              </p:cMediaNode>
            </p:video>
            <p:seq concurrent="1" nextAc="seek">
              <p:cTn id="28" restart="whenNotActive" fill="hold" evtFilter="cancelBubble" nodeType="interactiveSeq">
                <p:stCondLst>
                  <p:cond evt="onClick" delay="0">
                    <p:tgtEl>
                      <p:spTgt spid="11"/>
                    </p:tgtEl>
                  </p:cond>
                </p:stCondLst>
                <p:endSync evt="end" delay="0">
                  <p:rtn val="all"/>
                </p:endSync>
                <p:childTnLst>
                  <p:par>
                    <p:cTn id="29" fill="hold">
                      <p:stCondLst>
                        <p:cond delay="0"/>
                      </p:stCondLst>
                      <p:childTnLst>
                        <p:par>
                          <p:cTn id="30" fill="hold">
                            <p:stCondLst>
                              <p:cond delay="0"/>
                            </p:stCondLst>
                            <p:childTnLst>
                              <p:par>
                                <p:cTn id="31" presetID="2" presetClass="mediacall" presetSubtype="0" fill="hold" nodeType="clickEffect">
                                  <p:stCondLst>
                                    <p:cond delay="0"/>
                                  </p:stCondLst>
                                  <p:childTnLst>
                                    <p:cmd type="call" cmd="togglePause">
                                      <p:cBhvr>
                                        <p:cTn id="32" dur="1" fill="hold"/>
                                        <p:tgtEl>
                                          <p:spTgt spid="11"/>
                                        </p:tgtEl>
                                      </p:cBhvr>
                                    </p:cmd>
                                  </p:childTnLst>
                                </p:cTn>
                              </p:par>
                            </p:childTnLst>
                          </p:cTn>
                        </p:par>
                      </p:childTnLst>
                    </p:cTn>
                  </p:par>
                </p:childTnLst>
              </p:cTn>
              <p:nextCondLst>
                <p:cond evt="onClick" delay="0">
                  <p:tgtEl>
                    <p:spTgt spid="11"/>
                  </p:tgtEl>
                </p:cond>
              </p:nextCondLst>
            </p:seq>
            <p:video>
              <p:cMediaNode vol="80000">
                <p:cTn id="33" fill="hold" display="0">
                  <p:stCondLst>
                    <p:cond delay="indefinite"/>
                  </p:stCondLst>
                </p:cTn>
                <p:tgtEl>
                  <p:spTgt spid="15"/>
                </p:tgtEl>
              </p:cMediaNode>
            </p:video>
            <p:seq concurrent="1" nextAc="seek">
              <p:cTn id="34" restart="whenNotActive" fill="hold" evtFilter="cancelBubble" nodeType="interactiveSeq">
                <p:stCondLst>
                  <p:cond evt="onClick" delay="0">
                    <p:tgtEl>
                      <p:spTgt spid="15"/>
                    </p:tgtEl>
                  </p:cond>
                </p:stCondLst>
                <p:endSync evt="end" delay="0">
                  <p:rtn val="all"/>
                </p:endSync>
                <p:childTnLst>
                  <p:par>
                    <p:cTn id="35" fill="hold">
                      <p:stCondLst>
                        <p:cond delay="0"/>
                      </p:stCondLst>
                      <p:childTnLst>
                        <p:par>
                          <p:cTn id="36" fill="hold">
                            <p:stCondLst>
                              <p:cond delay="0"/>
                            </p:stCondLst>
                            <p:childTnLst>
                              <p:par>
                                <p:cTn id="37" presetID="2" presetClass="mediacall" presetSubtype="0" fill="hold" nodeType="clickEffect">
                                  <p:stCondLst>
                                    <p:cond delay="0"/>
                                  </p:stCondLst>
                                  <p:childTnLst>
                                    <p:cmd type="call" cmd="togglePause">
                                      <p:cBhvr>
                                        <p:cTn id="38" dur="1" fill="hold"/>
                                        <p:tgtEl>
                                          <p:spTgt spid="15"/>
                                        </p:tgtEl>
                                      </p:cBhvr>
                                    </p:cmd>
                                  </p:childTnLst>
                                </p:cTn>
                              </p:par>
                            </p:childTnLst>
                          </p:cTn>
                        </p:par>
                      </p:childTnLst>
                    </p:cTn>
                  </p:par>
                </p:childTnLst>
              </p:cTn>
              <p:nextCondLst>
                <p:cond evt="onClick" delay="0">
                  <p:tgtEl>
                    <p:spTgt spid="15"/>
                  </p:tgtEl>
                </p:cond>
              </p:nextCondLst>
            </p:seq>
            <p:video>
              <p:cMediaNode vol="80000">
                <p:cTn id="39" fill="hold" display="0">
                  <p:stCondLst>
                    <p:cond delay="indefinite"/>
                  </p:stCondLst>
                </p:cTn>
                <p:tgtEl>
                  <p:spTgt spid="16"/>
                </p:tgtEl>
              </p:cMediaNode>
            </p:video>
            <p:seq concurrent="1" nextAc="seek">
              <p:cTn id="40" restart="whenNotActive" fill="hold" evtFilter="cancelBubble" nodeType="interactiveSeq">
                <p:stCondLst>
                  <p:cond evt="onClick" delay="0">
                    <p:tgtEl>
                      <p:spTgt spid="16"/>
                    </p:tgtEl>
                  </p:cond>
                </p:stCondLst>
                <p:endSync evt="end" delay="0">
                  <p:rtn val="all"/>
                </p:endSync>
                <p:childTnLst>
                  <p:par>
                    <p:cTn id="41" fill="hold">
                      <p:stCondLst>
                        <p:cond delay="0"/>
                      </p:stCondLst>
                      <p:childTnLst>
                        <p:par>
                          <p:cTn id="42" fill="hold">
                            <p:stCondLst>
                              <p:cond delay="0"/>
                            </p:stCondLst>
                            <p:childTnLst>
                              <p:par>
                                <p:cTn id="43" presetID="2" presetClass="mediacall" presetSubtype="0" fill="hold" nodeType="clickEffect">
                                  <p:stCondLst>
                                    <p:cond delay="0"/>
                                  </p:stCondLst>
                                  <p:childTnLst>
                                    <p:cmd type="call" cmd="togglePause">
                                      <p:cBhvr>
                                        <p:cTn id="44" dur="1" fill="hold"/>
                                        <p:tgtEl>
                                          <p:spTgt spid="16"/>
                                        </p:tgtEl>
                                      </p:cBhvr>
                                    </p:cmd>
                                  </p:childTnLst>
                                </p:cTn>
                              </p:par>
                            </p:childTnLst>
                          </p:cTn>
                        </p:par>
                      </p:childTnLst>
                    </p:cTn>
                  </p:par>
                </p:childTnLst>
              </p:cTn>
              <p:nextCondLst>
                <p:cond evt="onClick" delay="0">
                  <p:tgtEl>
                    <p:spTgt spid="16"/>
                  </p:tgtEl>
                </p:cond>
              </p:nextCondLst>
            </p:seq>
            <p:video>
              <p:cMediaNode vol="80000">
                <p:cTn id="45" fill="hold" display="0">
                  <p:stCondLst>
                    <p:cond delay="indefinite"/>
                  </p:stCondLst>
                </p:cTn>
                <p:tgtEl>
                  <p:spTgt spid="18"/>
                </p:tgtEl>
              </p:cMediaNode>
            </p:video>
            <p:seq concurrent="1" nextAc="seek">
              <p:cTn id="46" restart="whenNotActive" fill="hold" evtFilter="cancelBubble" nodeType="interactiveSeq">
                <p:stCondLst>
                  <p:cond evt="onClick" delay="0">
                    <p:tgtEl>
                      <p:spTgt spid="18"/>
                    </p:tgtEl>
                  </p:cond>
                </p:stCondLst>
                <p:endSync evt="end" delay="0">
                  <p:rtn val="all"/>
                </p:endSync>
                <p:childTnLst>
                  <p:par>
                    <p:cTn id="47" fill="hold">
                      <p:stCondLst>
                        <p:cond delay="0"/>
                      </p:stCondLst>
                      <p:childTnLst>
                        <p:par>
                          <p:cTn id="48" fill="hold">
                            <p:stCondLst>
                              <p:cond delay="0"/>
                            </p:stCondLst>
                            <p:childTnLst>
                              <p:par>
                                <p:cTn id="49" presetID="2" presetClass="mediacall" presetSubtype="0" fill="hold" nodeType="clickEffect">
                                  <p:stCondLst>
                                    <p:cond delay="0"/>
                                  </p:stCondLst>
                                  <p:childTnLst>
                                    <p:cmd type="call" cmd="togglePause">
                                      <p:cBhvr>
                                        <p:cTn id="50" dur="1" fill="hold"/>
                                        <p:tgtEl>
                                          <p:spTgt spid="18"/>
                                        </p:tgtEl>
                                      </p:cBhvr>
                                    </p:cmd>
                                  </p:childTnLst>
                                </p:cTn>
                              </p:par>
                            </p:childTnLst>
                          </p:cTn>
                        </p:par>
                      </p:childTnLst>
                    </p:cTn>
                  </p:par>
                </p:childTnLst>
              </p:cTn>
              <p:nextCondLst>
                <p:cond evt="onClick" delay="0">
                  <p:tgtEl>
                    <p:spTgt spid="18"/>
                  </p:tgtEl>
                </p:cond>
              </p:nextCondLst>
            </p:seq>
            <p:video>
              <p:cMediaNode vol="80000">
                <p:cTn id="51" fill="hold" display="0">
                  <p:stCondLst>
                    <p:cond delay="indefinite"/>
                  </p:stCondLst>
                </p:cTn>
                <p:tgtEl>
                  <p:spTgt spid="20"/>
                </p:tgtEl>
              </p:cMediaNode>
            </p:video>
            <p:seq concurrent="1" nextAc="seek">
              <p:cTn id="52" restart="whenNotActive" fill="hold" evtFilter="cancelBubble" nodeType="interactiveSeq">
                <p:stCondLst>
                  <p:cond evt="onClick" delay="0">
                    <p:tgtEl>
                      <p:spTgt spid="20"/>
                    </p:tgtEl>
                  </p:cond>
                </p:stCondLst>
                <p:endSync evt="end" delay="0">
                  <p:rtn val="all"/>
                </p:endSync>
                <p:childTnLst>
                  <p:par>
                    <p:cTn id="53" fill="hold">
                      <p:stCondLst>
                        <p:cond delay="0"/>
                      </p:stCondLst>
                      <p:childTnLst>
                        <p:par>
                          <p:cTn id="54" fill="hold">
                            <p:stCondLst>
                              <p:cond delay="0"/>
                            </p:stCondLst>
                            <p:childTnLst>
                              <p:par>
                                <p:cTn id="55" presetID="2" presetClass="mediacall" presetSubtype="0" fill="hold" nodeType="clickEffect">
                                  <p:stCondLst>
                                    <p:cond delay="0"/>
                                  </p:stCondLst>
                                  <p:childTnLst>
                                    <p:cmd type="call" cmd="togglePause">
                                      <p:cBhvr>
                                        <p:cTn id="56" dur="1" fill="hold"/>
                                        <p:tgtEl>
                                          <p:spTgt spid="20"/>
                                        </p:tgtEl>
                                      </p:cBhvr>
                                    </p:cmd>
                                  </p:childTnLst>
                                </p:cTn>
                              </p:par>
                            </p:childTnLst>
                          </p:cTn>
                        </p:par>
                      </p:childTnLst>
                    </p:cTn>
                  </p:par>
                </p:childTnLst>
              </p:cTn>
              <p:nextCondLst>
                <p:cond evt="onClick" delay="0">
                  <p:tgtEl>
                    <p:spTgt spid="20"/>
                  </p:tgtEl>
                </p:cond>
              </p:nextCondLst>
            </p:seq>
            <p:video>
              <p:cMediaNode vol="80000">
                <p:cTn id="57" fill="hold" display="0">
                  <p:stCondLst>
                    <p:cond delay="indefinite"/>
                  </p:stCondLst>
                </p:cTn>
                <p:tgtEl>
                  <p:spTgt spid="23"/>
                </p:tgtEl>
              </p:cMediaNode>
            </p:video>
            <p:seq concurrent="1" nextAc="seek">
              <p:cTn id="58" restart="whenNotActive" fill="hold" evtFilter="cancelBubble" nodeType="interactiveSeq">
                <p:stCondLst>
                  <p:cond evt="onClick" delay="0">
                    <p:tgtEl>
                      <p:spTgt spid="23"/>
                    </p:tgtEl>
                  </p:cond>
                </p:stCondLst>
                <p:endSync evt="end" delay="0">
                  <p:rtn val="all"/>
                </p:endSync>
                <p:childTnLst>
                  <p:par>
                    <p:cTn id="59" fill="hold">
                      <p:stCondLst>
                        <p:cond delay="0"/>
                      </p:stCondLst>
                      <p:childTnLst>
                        <p:par>
                          <p:cTn id="60" fill="hold">
                            <p:stCondLst>
                              <p:cond delay="0"/>
                            </p:stCondLst>
                            <p:childTnLst>
                              <p:par>
                                <p:cTn id="61" presetID="2" presetClass="mediacall" presetSubtype="0" fill="hold" nodeType="clickEffect">
                                  <p:stCondLst>
                                    <p:cond delay="0"/>
                                  </p:stCondLst>
                                  <p:childTnLst>
                                    <p:cmd type="call" cmd="togglePause">
                                      <p:cBhvr>
                                        <p:cTn id="62" dur="1" fill="hold"/>
                                        <p:tgtEl>
                                          <p:spTgt spid="23"/>
                                        </p:tgtEl>
                                      </p:cBhvr>
                                    </p:cmd>
                                  </p:childTnLst>
                                </p:cTn>
                              </p:par>
                            </p:childTnLst>
                          </p:cTn>
                        </p:par>
                      </p:childTnLst>
                    </p:cTn>
                  </p:par>
                </p:childTnLst>
              </p:cTn>
              <p:nextCondLst>
                <p:cond evt="onClick" delay="0">
                  <p:tgtEl>
                    <p:spTgt spid="23"/>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4A051A-3AE1-9496-26C9-9D1121463634}"/>
            </a:ext>
          </a:extLst>
        </p:cNvPr>
        <p:cNvGrpSpPr/>
        <p:nvPr/>
      </p:nvGrpSpPr>
      <p:grpSpPr>
        <a:xfrm>
          <a:off x="0" y="0"/>
          <a:ext cx="0" cy="0"/>
          <a:chOff x="0" y="0"/>
          <a:chExt cx="0" cy="0"/>
        </a:xfrm>
      </p:grpSpPr>
      <p:sp>
        <p:nvSpPr>
          <p:cNvPr id="7" name="TextBox 7">
            <a:extLst>
              <a:ext uri="{FF2B5EF4-FFF2-40B4-BE49-F238E27FC236}">
                <a16:creationId xmlns:a16="http://schemas.microsoft.com/office/drawing/2014/main" id="{8A3168DB-A025-D23D-8342-6A2B43BB1576}"/>
              </a:ext>
            </a:extLst>
          </p:cNvPr>
          <p:cNvSpPr txBox="1"/>
          <p:nvPr/>
        </p:nvSpPr>
        <p:spPr>
          <a:xfrm>
            <a:off x="2095568" y="-38100"/>
            <a:ext cx="14096864" cy="1174873"/>
          </a:xfrm>
          <a:prstGeom prst="rect">
            <a:avLst/>
          </a:prstGeom>
          <a:solidFill>
            <a:schemeClr val="bg2"/>
          </a:solidFill>
        </p:spPr>
        <p:txBody>
          <a:bodyPr lIns="0" tIns="0" rIns="0" bIns="0" rtlCol="0" anchor="t">
            <a:spAutoFit/>
          </a:bodyPr>
          <a:lstStyle/>
          <a:p>
            <a:pPr algn="ctr">
              <a:lnSpc>
                <a:spcPts val="9799"/>
              </a:lnSpc>
            </a:pPr>
            <a:r>
              <a:rPr lang="en-US" sz="6950" dirty="0">
                <a:solidFill>
                  <a:srgbClr val="38B6FF"/>
                </a:solidFill>
                <a:latin typeface="Biome"/>
                <a:cs typeface="Biome"/>
              </a:rPr>
              <a:t>Reading and Listening</a:t>
            </a:r>
          </a:p>
        </p:txBody>
      </p:sp>
      <p:sp>
        <p:nvSpPr>
          <p:cNvPr id="13" name="TextBox 12">
            <a:extLst>
              <a:ext uri="{FF2B5EF4-FFF2-40B4-BE49-F238E27FC236}">
                <a16:creationId xmlns:a16="http://schemas.microsoft.com/office/drawing/2014/main" id="{991DB416-43D6-3C76-69A4-F8BE42282D97}"/>
              </a:ext>
            </a:extLst>
          </p:cNvPr>
          <p:cNvSpPr txBox="1"/>
          <p:nvPr/>
        </p:nvSpPr>
        <p:spPr>
          <a:xfrm>
            <a:off x="457200" y="4548025"/>
            <a:ext cx="5259823" cy="461665"/>
          </a:xfrm>
          <a:prstGeom prst="rect">
            <a:avLst/>
          </a:prstGeom>
          <a:solidFill>
            <a:schemeClr val="bg2"/>
          </a:solidFill>
        </p:spPr>
        <p:txBody>
          <a:bodyPr wrap="square" rtlCol="0">
            <a:spAutoFit/>
          </a:bodyPr>
          <a:lstStyle/>
          <a:p>
            <a:pPr algn="ctr"/>
            <a:r>
              <a:rPr lang="en-US" sz="2400" dirty="0"/>
              <a:t>Begin Reading</a:t>
            </a:r>
          </a:p>
        </p:txBody>
      </p:sp>
      <p:sp>
        <p:nvSpPr>
          <p:cNvPr id="14" name="TextBox 13">
            <a:extLst>
              <a:ext uri="{FF2B5EF4-FFF2-40B4-BE49-F238E27FC236}">
                <a16:creationId xmlns:a16="http://schemas.microsoft.com/office/drawing/2014/main" id="{37D36BF3-445B-4F94-4920-30E631ADE2D0}"/>
              </a:ext>
            </a:extLst>
          </p:cNvPr>
          <p:cNvSpPr txBox="1"/>
          <p:nvPr/>
        </p:nvSpPr>
        <p:spPr>
          <a:xfrm>
            <a:off x="6324599" y="4533900"/>
            <a:ext cx="5259823" cy="461665"/>
          </a:xfrm>
          <a:prstGeom prst="rect">
            <a:avLst/>
          </a:prstGeom>
          <a:solidFill>
            <a:schemeClr val="bg2"/>
          </a:solidFill>
        </p:spPr>
        <p:txBody>
          <a:bodyPr wrap="square" rtlCol="0">
            <a:spAutoFit/>
          </a:bodyPr>
          <a:lstStyle/>
          <a:p>
            <a:pPr algn="ctr"/>
            <a:r>
              <a:rPr lang="en-US" sz="2400" dirty="0"/>
              <a:t>Navigate an eBook</a:t>
            </a:r>
          </a:p>
        </p:txBody>
      </p:sp>
      <p:sp>
        <p:nvSpPr>
          <p:cNvPr id="17" name="TextBox 16">
            <a:extLst>
              <a:ext uri="{FF2B5EF4-FFF2-40B4-BE49-F238E27FC236}">
                <a16:creationId xmlns:a16="http://schemas.microsoft.com/office/drawing/2014/main" id="{8E1C4250-6AC3-B846-C6EA-417404CBD7A4}"/>
              </a:ext>
            </a:extLst>
          </p:cNvPr>
          <p:cNvSpPr txBox="1"/>
          <p:nvPr/>
        </p:nvSpPr>
        <p:spPr>
          <a:xfrm>
            <a:off x="12162398" y="4548025"/>
            <a:ext cx="5259823" cy="400110"/>
          </a:xfrm>
          <a:prstGeom prst="rect">
            <a:avLst/>
          </a:prstGeom>
          <a:solidFill>
            <a:schemeClr val="bg2"/>
          </a:solidFill>
        </p:spPr>
        <p:txBody>
          <a:bodyPr wrap="square" rtlCol="0">
            <a:spAutoFit/>
          </a:bodyPr>
          <a:lstStyle/>
          <a:p>
            <a:pPr algn="ctr"/>
            <a:r>
              <a:rPr lang="en-US" sz="2000" dirty="0"/>
              <a:t>Define, Bookmark, Highlight, and Annotate</a:t>
            </a:r>
          </a:p>
        </p:txBody>
      </p:sp>
      <p:sp>
        <p:nvSpPr>
          <p:cNvPr id="19" name="TextBox 18">
            <a:extLst>
              <a:ext uri="{FF2B5EF4-FFF2-40B4-BE49-F238E27FC236}">
                <a16:creationId xmlns:a16="http://schemas.microsoft.com/office/drawing/2014/main" id="{5531A020-3173-4BE3-7A94-624DE139833B}"/>
              </a:ext>
            </a:extLst>
          </p:cNvPr>
          <p:cNvSpPr txBox="1"/>
          <p:nvPr/>
        </p:nvSpPr>
        <p:spPr>
          <a:xfrm>
            <a:off x="457198" y="8724900"/>
            <a:ext cx="5259823" cy="461665"/>
          </a:xfrm>
          <a:prstGeom prst="rect">
            <a:avLst/>
          </a:prstGeom>
          <a:solidFill>
            <a:schemeClr val="bg2"/>
          </a:solidFill>
        </p:spPr>
        <p:txBody>
          <a:bodyPr wrap="square" rtlCol="0">
            <a:spAutoFit/>
          </a:bodyPr>
          <a:lstStyle/>
          <a:p>
            <a:pPr algn="ctr"/>
            <a:r>
              <a:rPr lang="en-US" sz="2400" dirty="0"/>
              <a:t>Customize Settings</a:t>
            </a:r>
          </a:p>
        </p:txBody>
      </p:sp>
      <p:sp>
        <p:nvSpPr>
          <p:cNvPr id="21" name="TextBox 20">
            <a:extLst>
              <a:ext uri="{FF2B5EF4-FFF2-40B4-BE49-F238E27FC236}">
                <a16:creationId xmlns:a16="http://schemas.microsoft.com/office/drawing/2014/main" id="{94DA2687-EFB9-847C-4366-37C3CC05EBCD}"/>
              </a:ext>
            </a:extLst>
          </p:cNvPr>
          <p:cNvSpPr txBox="1"/>
          <p:nvPr/>
        </p:nvSpPr>
        <p:spPr>
          <a:xfrm>
            <a:off x="6324599" y="8691453"/>
            <a:ext cx="5259823" cy="461665"/>
          </a:xfrm>
          <a:prstGeom prst="rect">
            <a:avLst/>
          </a:prstGeom>
          <a:solidFill>
            <a:schemeClr val="bg2"/>
          </a:solidFill>
        </p:spPr>
        <p:txBody>
          <a:bodyPr wrap="square" rtlCol="0">
            <a:spAutoFit/>
          </a:bodyPr>
          <a:lstStyle/>
          <a:p>
            <a:pPr algn="ctr"/>
            <a:r>
              <a:rPr lang="en-US" sz="2400" dirty="0"/>
              <a:t>“Read to Me” Feature</a:t>
            </a:r>
          </a:p>
        </p:txBody>
      </p:sp>
      <p:sp>
        <p:nvSpPr>
          <p:cNvPr id="22" name="TextBox 21">
            <a:extLst>
              <a:ext uri="{FF2B5EF4-FFF2-40B4-BE49-F238E27FC236}">
                <a16:creationId xmlns:a16="http://schemas.microsoft.com/office/drawing/2014/main" id="{1BC0ED7D-569A-5E3E-2104-9B6E921F4881}"/>
              </a:ext>
            </a:extLst>
          </p:cNvPr>
          <p:cNvSpPr txBox="1"/>
          <p:nvPr/>
        </p:nvSpPr>
        <p:spPr>
          <a:xfrm>
            <a:off x="12158133" y="8755005"/>
            <a:ext cx="5259823" cy="461665"/>
          </a:xfrm>
          <a:prstGeom prst="rect">
            <a:avLst/>
          </a:prstGeom>
          <a:solidFill>
            <a:schemeClr val="bg2"/>
          </a:solidFill>
        </p:spPr>
        <p:txBody>
          <a:bodyPr wrap="square" rtlCol="0">
            <a:spAutoFit/>
          </a:bodyPr>
          <a:lstStyle/>
          <a:p>
            <a:pPr algn="ctr"/>
            <a:r>
              <a:rPr lang="en-US" sz="2400" dirty="0"/>
              <a:t>Audiobook</a:t>
            </a:r>
          </a:p>
        </p:txBody>
      </p:sp>
      <p:pic>
        <p:nvPicPr>
          <p:cNvPr id="2" name="Online Media 1" title="Begin reading">
            <a:hlinkClick r:id="" action="ppaction://media"/>
            <a:extLst>
              <a:ext uri="{FF2B5EF4-FFF2-40B4-BE49-F238E27FC236}">
                <a16:creationId xmlns:a16="http://schemas.microsoft.com/office/drawing/2014/main" id="{772596EC-F2DE-1462-08D1-2F2430382D50}"/>
              </a:ext>
            </a:extLst>
          </p:cNvPr>
          <p:cNvPicPr>
            <a:picLocks noRot="1" noChangeAspect="1"/>
          </p:cNvPicPr>
          <p:nvPr>
            <a:videoFile r:link="rId1"/>
          </p:nvPr>
        </p:nvPicPr>
        <p:blipFill>
          <a:blip r:embed="rId8"/>
          <a:stretch>
            <a:fillRect/>
          </a:stretch>
        </p:blipFill>
        <p:spPr>
          <a:xfrm>
            <a:off x="457198" y="1572200"/>
            <a:ext cx="5289425" cy="2988525"/>
          </a:xfrm>
          <a:prstGeom prst="rect">
            <a:avLst/>
          </a:prstGeom>
        </p:spPr>
      </p:pic>
      <p:pic>
        <p:nvPicPr>
          <p:cNvPr id="3" name="Online Media 2" title="Navigate an ebook">
            <a:hlinkClick r:id="" action="ppaction://media"/>
            <a:extLst>
              <a:ext uri="{FF2B5EF4-FFF2-40B4-BE49-F238E27FC236}">
                <a16:creationId xmlns:a16="http://schemas.microsoft.com/office/drawing/2014/main" id="{5EF8DC51-AE29-7967-FBED-DC72574CEE00}"/>
              </a:ext>
            </a:extLst>
          </p:cNvPr>
          <p:cNvPicPr>
            <a:picLocks noRot="1" noChangeAspect="1"/>
          </p:cNvPicPr>
          <p:nvPr>
            <a:videoFile r:link="rId2"/>
          </p:nvPr>
        </p:nvPicPr>
        <p:blipFill>
          <a:blip r:embed="rId9"/>
          <a:stretch>
            <a:fillRect/>
          </a:stretch>
        </p:blipFill>
        <p:spPr>
          <a:xfrm>
            <a:off x="6299199" y="1572200"/>
            <a:ext cx="5289425" cy="2988525"/>
          </a:xfrm>
          <a:prstGeom prst="rect">
            <a:avLst/>
          </a:prstGeom>
        </p:spPr>
      </p:pic>
      <p:pic>
        <p:nvPicPr>
          <p:cNvPr id="4" name="Online Media 3" title="Define, bookmark, highlight, and annotate">
            <a:hlinkClick r:id="" action="ppaction://media"/>
            <a:extLst>
              <a:ext uri="{FF2B5EF4-FFF2-40B4-BE49-F238E27FC236}">
                <a16:creationId xmlns:a16="http://schemas.microsoft.com/office/drawing/2014/main" id="{4685A132-9795-2007-B038-51F779328EDC}"/>
              </a:ext>
            </a:extLst>
          </p:cNvPr>
          <p:cNvPicPr>
            <a:picLocks noRot="1" noChangeAspect="1"/>
          </p:cNvPicPr>
          <p:nvPr>
            <a:videoFile r:link="rId3"/>
          </p:nvPr>
        </p:nvPicPr>
        <p:blipFill>
          <a:blip r:embed="rId10"/>
          <a:stretch>
            <a:fillRect/>
          </a:stretch>
        </p:blipFill>
        <p:spPr>
          <a:xfrm>
            <a:off x="12158133" y="1572200"/>
            <a:ext cx="5289425" cy="2988525"/>
          </a:xfrm>
          <a:prstGeom prst="rect">
            <a:avLst/>
          </a:prstGeom>
        </p:spPr>
      </p:pic>
      <p:pic>
        <p:nvPicPr>
          <p:cNvPr id="5" name="Online Media 4" title="Customize reading settings">
            <a:hlinkClick r:id="" action="ppaction://media"/>
            <a:extLst>
              <a:ext uri="{FF2B5EF4-FFF2-40B4-BE49-F238E27FC236}">
                <a16:creationId xmlns:a16="http://schemas.microsoft.com/office/drawing/2014/main" id="{433D7DC7-6533-9451-BE90-1F676335475E}"/>
              </a:ext>
            </a:extLst>
          </p:cNvPr>
          <p:cNvPicPr>
            <a:picLocks noRot="1" noChangeAspect="1"/>
          </p:cNvPicPr>
          <p:nvPr>
            <a:videoFile r:link="rId4"/>
          </p:nvPr>
        </p:nvPicPr>
        <p:blipFill>
          <a:blip r:embed="rId11"/>
          <a:stretch>
            <a:fillRect/>
          </a:stretch>
        </p:blipFill>
        <p:spPr>
          <a:xfrm>
            <a:off x="457197" y="5753100"/>
            <a:ext cx="5259823" cy="2971800"/>
          </a:xfrm>
          <a:prstGeom prst="rect">
            <a:avLst/>
          </a:prstGeom>
        </p:spPr>
      </p:pic>
      <p:pic>
        <p:nvPicPr>
          <p:cNvPr id="6" name="Online Media 5" title="Read To Me">
            <a:hlinkClick r:id="" action="ppaction://media"/>
            <a:extLst>
              <a:ext uri="{FF2B5EF4-FFF2-40B4-BE49-F238E27FC236}">
                <a16:creationId xmlns:a16="http://schemas.microsoft.com/office/drawing/2014/main" id="{F02CB750-DB66-0D4C-5BC0-33A935E59A7F}"/>
              </a:ext>
            </a:extLst>
          </p:cNvPr>
          <p:cNvPicPr>
            <a:picLocks noRot="1" noChangeAspect="1"/>
          </p:cNvPicPr>
          <p:nvPr>
            <a:videoFile r:link="rId5"/>
          </p:nvPr>
        </p:nvPicPr>
        <p:blipFill>
          <a:blip r:embed="rId12"/>
          <a:stretch>
            <a:fillRect/>
          </a:stretch>
        </p:blipFill>
        <p:spPr>
          <a:xfrm>
            <a:off x="6324599" y="5719653"/>
            <a:ext cx="5259823" cy="2971800"/>
          </a:xfrm>
          <a:prstGeom prst="rect">
            <a:avLst/>
          </a:prstGeom>
        </p:spPr>
      </p:pic>
      <p:pic>
        <p:nvPicPr>
          <p:cNvPr id="8" name="Online Media 7" title="Begin listening">
            <a:hlinkClick r:id="" action="ppaction://media"/>
            <a:extLst>
              <a:ext uri="{FF2B5EF4-FFF2-40B4-BE49-F238E27FC236}">
                <a16:creationId xmlns:a16="http://schemas.microsoft.com/office/drawing/2014/main" id="{39343548-3380-E955-5657-39548D06FFB7}"/>
              </a:ext>
            </a:extLst>
          </p:cNvPr>
          <p:cNvPicPr>
            <a:picLocks noRot="1" noChangeAspect="1"/>
          </p:cNvPicPr>
          <p:nvPr>
            <a:videoFile r:link="rId6"/>
          </p:nvPr>
        </p:nvPicPr>
        <p:blipFill>
          <a:blip r:embed="rId13"/>
          <a:stretch>
            <a:fillRect/>
          </a:stretch>
        </p:blipFill>
        <p:spPr>
          <a:xfrm>
            <a:off x="12128531" y="5766480"/>
            <a:ext cx="5289425" cy="2988525"/>
          </a:xfrm>
          <a:prstGeom prst="rect">
            <a:avLst/>
          </a:prstGeom>
        </p:spPr>
      </p:pic>
    </p:spTree>
    <p:extLst>
      <p:ext uri="{BB962C8B-B14F-4D97-AF65-F5344CB8AC3E}">
        <p14:creationId xmlns:p14="http://schemas.microsoft.com/office/powerpoint/2010/main" val="4100206895"/>
      </p:ext>
    </p:extLst>
  </p:cSld>
  <p:clrMapOvr>
    <a:masterClrMapping/>
  </p:clrMapOvr>
  <mc:AlternateContent xmlns:mc="http://schemas.openxmlformats.org/markup-compatibility/2006" xmlns:p14="http://schemas.microsoft.com/office/powerpoint/2010/main">
    <mc:Choice Requires="p14">
      <p:transition spd="slow" p14:dur="2000" advTm="340896"/>
    </mc:Choice>
    <mc:Fallback xmlns="">
      <p:transition spd="slow" advTm="34089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 fill="hold"/>
                                        <p:tgtEl>
                                          <p:spTgt spid="3"/>
                                        </p:tgtEl>
                                      </p:cBhvr>
                                    </p:cmd>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1" fill="hold"/>
                                        <p:tgtEl>
                                          <p:spTgt spid="4"/>
                                        </p:tgtEl>
                                      </p:cBhvr>
                                    </p:cmd>
                                  </p:childTnLst>
                                </p:cTn>
                              </p:par>
                            </p:childTnLst>
                          </p:cTn>
                        </p:par>
                      </p:childTnLst>
                    </p:cTn>
                  </p:par>
                  <p:par>
                    <p:cTn id="15" fill="hold">
                      <p:stCondLst>
                        <p:cond delay="indefinite"/>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1" fill="hold"/>
                                        <p:tgtEl>
                                          <p:spTgt spid="5"/>
                                        </p:tgtEl>
                                      </p:cBhvr>
                                    </p:cmd>
                                  </p:childTnLst>
                                </p:cTn>
                              </p:par>
                            </p:childTnLst>
                          </p:cTn>
                        </p:par>
                      </p:childTnLst>
                    </p:cTn>
                  </p:par>
                  <p:par>
                    <p:cTn id="19" fill="hold">
                      <p:stCondLst>
                        <p:cond delay="indefinite"/>
                      </p:stCondLst>
                      <p:childTnLst>
                        <p:par>
                          <p:cTn id="20" fill="hold">
                            <p:stCondLst>
                              <p:cond delay="0"/>
                            </p:stCondLst>
                            <p:childTnLst>
                              <p:par>
                                <p:cTn id="21" presetID="1" presetClass="mediacall" presetSubtype="0" fill="hold" nodeType="clickEffect">
                                  <p:stCondLst>
                                    <p:cond delay="0"/>
                                  </p:stCondLst>
                                  <p:childTnLst>
                                    <p:cmd type="call" cmd="playFrom(0.0)">
                                      <p:cBhvr>
                                        <p:cTn id="22" dur="1" fill="hold"/>
                                        <p:tgtEl>
                                          <p:spTgt spid="6"/>
                                        </p:tgtEl>
                                      </p:cBhvr>
                                    </p:cmd>
                                  </p:childTnLst>
                                </p:cTn>
                              </p:par>
                            </p:childTnLst>
                          </p:cTn>
                        </p:par>
                      </p:childTnLst>
                    </p:cTn>
                  </p:par>
                  <p:par>
                    <p:cTn id="23" fill="hold">
                      <p:stCondLst>
                        <p:cond delay="indefinite"/>
                      </p:stCondLst>
                      <p:childTnLst>
                        <p:par>
                          <p:cTn id="24" fill="hold">
                            <p:stCondLst>
                              <p:cond delay="0"/>
                            </p:stCondLst>
                            <p:childTnLst>
                              <p:par>
                                <p:cTn id="25" presetID="1" presetClass="mediacall" presetSubtype="0" fill="hold" nodeType="clickEffect">
                                  <p:stCondLst>
                                    <p:cond delay="0"/>
                                  </p:stCondLst>
                                  <p:childTnLst>
                                    <p:cmd type="call" cmd="playFrom(0.0)">
                                      <p:cBhvr>
                                        <p:cTn id="2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27" fill="hold" display="0">
                  <p:stCondLst>
                    <p:cond delay="indefinite"/>
                  </p:stCondLst>
                </p:cTn>
                <p:tgtEl>
                  <p:spTgt spid="2"/>
                </p:tgtEl>
              </p:cMediaNode>
            </p:video>
            <p:seq concurrent="1" nextAc="seek">
              <p:cTn id="28" restart="whenNotActive" fill="hold" evtFilter="cancelBubble" nodeType="interactiveSeq">
                <p:stCondLst>
                  <p:cond evt="onClick" delay="0">
                    <p:tgtEl>
                      <p:spTgt spid="2"/>
                    </p:tgtEl>
                  </p:cond>
                </p:stCondLst>
                <p:endSync evt="end" delay="0">
                  <p:rtn val="all"/>
                </p:endSync>
                <p:childTnLst>
                  <p:par>
                    <p:cTn id="29" fill="hold">
                      <p:stCondLst>
                        <p:cond delay="0"/>
                      </p:stCondLst>
                      <p:childTnLst>
                        <p:par>
                          <p:cTn id="30" fill="hold">
                            <p:stCondLst>
                              <p:cond delay="0"/>
                            </p:stCondLst>
                            <p:childTnLst>
                              <p:par>
                                <p:cTn id="31" presetID="2" presetClass="mediacall" presetSubtype="0" fill="hold" nodeType="clickEffect">
                                  <p:stCondLst>
                                    <p:cond delay="0"/>
                                  </p:stCondLst>
                                  <p:childTnLst>
                                    <p:cmd type="call" cmd="togglePause">
                                      <p:cBhvr>
                                        <p:cTn id="32" dur="1" fill="hold"/>
                                        <p:tgtEl>
                                          <p:spTgt spid="2"/>
                                        </p:tgtEl>
                                      </p:cBhvr>
                                    </p:cmd>
                                  </p:childTnLst>
                                </p:cTn>
                              </p:par>
                            </p:childTnLst>
                          </p:cTn>
                        </p:par>
                      </p:childTnLst>
                    </p:cTn>
                  </p:par>
                </p:childTnLst>
              </p:cTn>
              <p:nextCondLst>
                <p:cond evt="onClick" delay="0">
                  <p:tgtEl>
                    <p:spTgt spid="2"/>
                  </p:tgtEl>
                </p:cond>
              </p:nextCondLst>
            </p:seq>
            <p:video>
              <p:cMediaNode vol="80000">
                <p:cTn id="33" fill="hold" display="0">
                  <p:stCondLst>
                    <p:cond delay="indefinite"/>
                  </p:stCondLst>
                </p:cTn>
                <p:tgtEl>
                  <p:spTgt spid="3"/>
                </p:tgtEl>
              </p:cMediaNode>
            </p:video>
            <p:seq concurrent="1" nextAc="seek">
              <p:cTn id="34" restart="whenNotActive" fill="hold" evtFilter="cancelBubble" nodeType="interactiveSeq">
                <p:stCondLst>
                  <p:cond evt="onClick" delay="0">
                    <p:tgtEl>
                      <p:spTgt spid="3"/>
                    </p:tgtEl>
                  </p:cond>
                </p:stCondLst>
                <p:endSync evt="end" delay="0">
                  <p:rtn val="all"/>
                </p:endSync>
                <p:childTnLst>
                  <p:par>
                    <p:cTn id="35" fill="hold">
                      <p:stCondLst>
                        <p:cond delay="0"/>
                      </p:stCondLst>
                      <p:childTnLst>
                        <p:par>
                          <p:cTn id="36" fill="hold">
                            <p:stCondLst>
                              <p:cond delay="0"/>
                            </p:stCondLst>
                            <p:childTnLst>
                              <p:par>
                                <p:cTn id="37" presetID="2" presetClass="mediacall" presetSubtype="0" fill="hold" nodeType="clickEffect">
                                  <p:stCondLst>
                                    <p:cond delay="0"/>
                                  </p:stCondLst>
                                  <p:childTnLst>
                                    <p:cmd type="call" cmd="togglePause">
                                      <p:cBhvr>
                                        <p:cTn id="38" dur="1" fill="hold"/>
                                        <p:tgtEl>
                                          <p:spTgt spid="3"/>
                                        </p:tgtEl>
                                      </p:cBhvr>
                                    </p:cmd>
                                  </p:childTnLst>
                                </p:cTn>
                              </p:par>
                            </p:childTnLst>
                          </p:cTn>
                        </p:par>
                      </p:childTnLst>
                    </p:cTn>
                  </p:par>
                </p:childTnLst>
              </p:cTn>
              <p:nextCondLst>
                <p:cond evt="onClick" delay="0">
                  <p:tgtEl>
                    <p:spTgt spid="3"/>
                  </p:tgtEl>
                </p:cond>
              </p:nextCondLst>
            </p:seq>
            <p:video>
              <p:cMediaNode vol="80000">
                <p:cTn id="39" fill="hold" display="0">
                  <p:stCondLst>
                    <p:cond delay="indefinite"/>
                  </p:stCondLst>
                </p:cTn>
                <p:tgtEl>
                  <p:spTgt spid="4"/>
                </p:tgtEl>
              </p:cMediaNode>
            </p:video>
            <p:seq concurrent="1" nextAc="seek">
              <p:cTn id="40" restart="whenNotActive" fill="hold" evtFilter="cancelBubble" nodeType="interactiveSeq">
                <p:stCondLst>
                  <p:cond evt="onClick" delay="0">
                    <p:tgtEl>
                      <p:spTgt spid="4"/>
                    </p:tgtEl>
                  </p:cond>
                </p:stCondLst>
                <p:endSync evt="end" delay="0">
                  <p:rtn val="all"/>
                </p:endSync>
                <p:childTnLst>
                  <p:par>
                    <p:cTn id="41" fill="hold">
                      <p:stCondLst>
                        <p:cond delay="0"/>
                      </p:stCondLst>
                      <p:childTnLst>
                        <p:par>
                          <p:cTn id="42" fill="hold">
                            <p:stCondLst>
                              <p:cond delay="0"/>
                            </p:stCondLst>
                            <p:childTnLst>
                              <p:par>
                                <p:cTn id="43" presetID="2" presetClass="mediacall" presetSubtype="0" fill="hold" nodeType="clickEffect">
                                  <p:stCondLst>
                                    <p:cond delay="0"/>
                                  </p:stCondLst>
                                  <p:childTnLst>
                                    <p:cmd type="call" cmd="togglePause">
                                      <p:cBhvr>
                                        <p:cTn id="44" dur="1" fill="hold"/>
                                        <p:tgtEl>
                                          <p:spTgt spid="4"/>
                                        </p:tgtEl>
                                      </p:cBhvr>
                                    </p:cmd>
                                  </p:childTnLst>
                                </p:cTn>
                              </p:par>
                            </p:childTnLst>
                          </p:cTn>
                        </p:par>
                      </p:childTnLst>
                    </p:cTn>
                  </p:par>
                </p:childTnLst>
              </p:cTn>
              <p:nextCondLst>
                <p:cond evt="onClick" delay="0">
                  <p:tgtEl>
                    <p:spTgt spid="4"/>
                  </p:tgtEl>
                </p:cond>
              </p:nextCondLst>
            </p:seq>
            <p:video>
              <p:cMediaNode vol="80000">
                <p:cTn id="45" fill="hold" display="0">
                  <p:stCondLst>
                    <p:cond delay="indefinite"/>
                  </p:stCondLst>
                </p:cTn>
                <p:tgtEl>
                  <p:spTgt spid="5"/>
                </p:tgtEl>
              </p:cMediaNode>
            </p:video>
            <p:seq concurrent="1" nextAc="seek">
              <p:cTn id="46" restart="whenNotActive" fill="hold" evtFilter="cancelBubble" nodeType="interactiveSeq">
                <p:stCondLst>
                  <p:cond evt="onClick" delay="0">
                    <p:tgtEl>
                      <p:spTgt spid="5"/>
                    </p:tgtEl>
                  </p:cond>
                </p:stCondLst>
                <p:endSync evt="end" delay="0">
                  <p:rtn val="all"/>
                </p:endSync>
                <p:childTnLst>
                  <p:par>
                    <p:cTn id="47" fill="hold">
                      <p:stCondLst>
                        <p:cond delay="0"/>
                      </p:stCondLst>
                      <p:childTnLst>
                        <p:par>
                          <p:cTn id="48" fill="hold">
                            <p:stCondLst>
                              <p:cond delay="0"/>
                            </p:stCondLst>
                            <p:childTnLst>
                              <p:par>
                                <p:cTn id="49" presetID="2" presetClass="mediacall" presetSubtype="0" fill="hold" nodeType="clickEffect">
                                  <p:stCondLst>
                                    <p:cond delay="0"/>
                                  </p:stCondLst>
                                  <p:childTnLst>
                                    <p:cmd type="call" cmd="togglePause">
                                      <p:cBhvr>
                                        <p:cTn id="50" dur="1" fill="hold"/>
                                        <p:tgtEl>
                                          <p:spTgt spid="5"/>
                                        </p:tgtEl>
                                      </p:cBhvr>
                                    </p:cmd>
                                  </p:childTnLst>
                                </p:cTn>
                              </p:par>
                            </p:childTnLst>
                          </p:cTn>
                        </p:par>
                      </p:childTnLst>
                    </p:cTn>
                  </p:par>
                </p:childTnLst>
              </p:cTn>
              <p:nextCondLst>
                <p:cond evt="onClick" delay="0">
                  <p:tgtEl>
                    <p:spTgt spid="5"/>
                  </p:tgtEl>
                </p:cond>
              </p:nextCondLst>
            </p:seq>
            <p:video>
              <p:cMediaNode vol="80000">
                <p:cTn id="51" fill="hold" display="0">
                  <p:stCondLst>
                    <p:cond delay="indefinite"/>
                  </p:stCondLst>
                </p:cTn>
                <p:tgtEl>
                  <p:spTgt spid="6"/>
                </p:tgtEl>
              </p:cMediaNode>
            </p:video>
            <p:seq concurrent="1" nextAc="seek">
              <p:cTn id="52" restart="whenNotActive" fill="hold" evtFilter="cancelBubble" nodeType="interactiveSeq">
                <p:stCondLst>
                  <p:cond evt="onClick" delay="0">
                    <p:tgtEl>
                      <p:spTgt spid="6"/>
                    </p:tgtEl>
                  </p:cond>
                </p:stCondLst>
                <p:endSync evt="end" delay="0">
                  <p:rtn val="all"/>
                </p:endSync>
                <p:childTnLst>
                  <p:par>
                    <p:cTn id="53" fill="hold">
                      <p:stCondLst>
                        <p:cond delay="0"/>
                      </p:stCondLst>
                      <p:childTnLst>
                        <p:par>
                          <p:cTn id="54" fill="hold">
                            <p:stCondLst>
                              <p:cond delay="0"/>
                            </p:stCondLst>
                            <p:childTnLst>
                              <p:par>
                                <p:cTn id="55" presetID="2" presetClass="mediacall" presetSubtype="0" fill="hold" nodeType="clickEffect">
                                  <p:stCondLst>
                                    <p:cond delay="0"/>
                                  </p:stCondLst>
                                  <p:childTnLst>
                                    <p:cmd type="call" cmd="togglePause">
                                      <p:cBhvr>
                                        <p:cTn id="56" dur="1" fill="hold"/>
                                        <p:tgtEl>
                                          <p:spTgt spid="6"/>
                                        </p:tgtEl>
                                      </p:cBhvr>
                                    </p:cmd>
                                  </p:childTnLst>
                                </p:cTn>
                              </p:par>
                            </p:childTnLst>
                          </p:cTn>
                        </p:par>
                      </p:childTnLst>
                    </p:cTn>
                  </p:par>
                </p:childTnLst>
              </p:cTn>
              <p:nextCondLst>
                <p:cond evt="onClick" delay="0">
                  <p:tgtEl>
                    <p:spTgt spid="6"/>
                  </p:tgtEl>
                </p:cond>
              </p:nextCondLst>
            </p:seq>
            <p:video>
              <p:cMediaNode vol="80000">
                <p:cTn id="57" fill="hold" display="0">
                  <p:stCondLst>
                    <p:cond delay="indefinite"/>
                  </p:stCondLst>
                </p:cTn>
                <p:tgtEl>
                  <p:spTgt spid="8"/>
                </p:tgtEl>
              </p:cMediaNode>
            </p:video>
            <p:seq concurrent="1" nextAc="seek">
              <p:cTn id="58" restart="whenNotActive" fill="hold" evtFilter="cancelBubble" nodeType="interactiveSeq">
                <p:stCondLst>
                  <p:cond evt="onClick" delay="0">
                    <p:tgtEl>
                      <p:spTgt spid="8"/>
                    </p:tgtEl>
                  </p:cond>
                </p:stCondLst>
                <p:endSync evt="end" delay="0">
                  <p:rtn val="all"/>
                </p:endSync>
                <p:childTnLst>
                  <p:par>
                    <p:cTn id="59" fill="hold">
                      <p:stCondLst>
                        <p:cond delay="0"/>
                      </p:stCondLst>
                      <p:childTnLst>
                        <p:par>
                          <p:cTn id="60" fill="hold">
                            <p:stCondLst>
                              <p:cond delay="0"/>
                            </p:stCondLst>
                            <p:childTnLst>
                              <p:par>
                                <p:cTn id="61" presetID="2" presetClass="mediacall" presetSubtype="0" fill="hold" nodeType="clickEffect">
                                  <p:stCondLst>
                                    <p:cond delay="0"/>
                                  </p:stCondLst>
                                  <p:childTnLst>
                                    <p:cmd type="call" cmd="togglePause">
                                      <p:cBhvr>
                                        <p:cTn id="6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D1358E95D79594796FA7CCA80D071A5" ma:contentTypeVersion="10" ma:contentTypeDescription="Create a new document." ma:contentTypeScope="" ma:versionID="dd945c95696f7cb67d43e06f284e6d88">
  <xsd:schema xmlns:xsd="http://www.w3.org/2001/XMLSchema" xmlns:xs="http://www.w3.org/2001/XMLSchema" xmlns:p="http://schemas.microsoft.com/office/2006/metadata/properties" xmlns:ns2="08eca483-aae1-4d58-a409-0e665ad4711a" xmlns:ns3="a324202d-b6ed-4a17-8423-53a1d82fdb7e" targetNamespace="http://schemas.microsoft.com/office/2006/metadata/properties" ma:root="true" ma:fieldsID="7314209143b638310c544120710a9d2d" ns2:_="" ns3:_="">
    <xsd:import namespace="08eca483-aae1-4d58-a409-0e665ad4711a"/>
    <xsd:import namespace="a324202d-b6ed-4a17-8423-53a1d82fdb7e"/>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8eca483-aae1-4d58-a409-0e665ad4711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lcf76f155ced4ddcb4097134ff3c332f" ma:index="12" nillable="true" ma:taxonomy="true" ma:internalName="lcf76f155ced4ddcb4097134ff3c332f" ma:taxonomyFieldName="MediaServiceImageTags" ma:displayName="Image Tags" ma:readOnly="false" ma:fieldId="{5cf76f15-5ced-4ddc-b409-7134ff3c332f}" ma:taxonomyMulti="true" ma:sspId="284ca679-8896-41f6-8eb0-d13128fa0e3c" ma:termSetId="09814cd3-568e-fe90-9814-8d621ff8fb84" ma:anchorId="fba54fb3-c3e1-fe81-a776-ca4b69148c4d" ma:open="true" ma:isKeyword="false">
      <xsd:complexType>
        <xsd:sequence>
          <xsd:element ref="pc:Terms" minOccurs="0" maxOccurs="1"/>
        </xsd:sequence>
      </xsd:complex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324202d-b6ed-4a17-8423-53a1d82fdb7e" elementFormDefault="qualified">
    <xsd:import namespace="http://schemas.microsoft.com/office/2006/documentManagement/types"/>
    <xsd:import namespace="http://schemas.microsoft.com/office/infopath/2007/PartnerControls"/>
    <xsd:element name="TaxCatchAll" ma:index="13" nillable="true" ma:displayName="Taxonomy Catch All Column" ma:hidden="true" ma:list="{f71ddeee-daa6-4d45-8ef8-ae1f53718fed}" ma:internalName="TaxCatchAll" ma:showField="CatchAllData" ma:web="a324202d-b6ed-4a17-8423-53a1d82fdb7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a324202d-b6ed-4a17-8423-53a1d82fdb7e" xsi:nil="true"/>
    <lcf76f155ced4ddcb4097134ff3c332f xmlns="08eca483-aae1-4d58-a409-0e665ad4711a">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461DD460-E247-4A78-85D0-BD6BD28855D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8eca483-aae1-4d58-a409-0e665ad4711a"/>
    <ds:schemaRef ds:uri="a324202d-b6ed-4a17-8423-53a1d82fdb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53521ADD-BB56-4B7A-B135-659C4AA0A496}">
  <ds:schemaRefs>
    <ds:schemaRef ds:uri="http://schemas.microsoft.com/sharepoint/v3/contenttype/forms"/>
  </ds:schemaRefs>
</ds:datastoreItem>
</file>

<file path=customXml/itemProps3.xml><?xml version="1.0" encoding="utf-8"?>
<ds:datastoreItem xmlns:ds="http://schemas.openxmlformats.org/officeDocument/2006/customXml" ds:itemID="{05576B41-1115-4422-BF58-FBAEEF01FBC6}">
  <ds:schemaRefs>
    <ds:schemaRef ds:uri="http://purl.org/dc/dcmitype/"/>
    <ds:schemaRef ds:uri="http://schemas.microsoft.com/office/2006/metadata/properties"/>
    <ds:schemaRef ds:uri="http://purl.org/dc/terms/"/>
    <ds:schemaRef ds:uri="http://schemas.openxmlformats.org/package/2006/metadata/core-properties"/>
    <ds:schemaRef ds:uri="http://www.w3.org/XML/1998/namespace"/>
    <ds:schemaRef ds:uri="http://schemas.microsoft.com/office/2006/documentManagement/types"/>
    <ds:schemaRef ds:uri="70ca81d7-1534-4e7a-a7a9-d608dc881f53"/>
    <ds:schemaRef ds:uri="http://schemas.microsoft.com/office/infopath/2007/PartnerControls"/>
    <ds:schemaRef ds:uri="0c8f75e7-af0a-465a-9a24-cde33eeec08b"/>
    <ds:schemaRef ds:uri="http://purl.org/dc/elements/1.1/"/>
    <ds:schemaRef ds:uri="2ca96c1d-c331-49bb-aa74-e9cd1566d49d"/>
    <ds:schemaRef ds:uri="85285876-b30e-4760-a9c9-ff44fec4e5d2"/>
    <ds:schemaRef ds:uri="a324202d-b6ed-4a17-8423-53a1d82fdb7e"/>
    <ds:schemaRef ds:uri="08eca483-aae1-4d58-a409-0e665ad4711a"/>
  </ds:schemaRefs>
</ds:datastoreItem>
</file>

<file path=docProps/app.xml><?xml version="1.0" encoding="utf-8"?>
<Properties xmlns="http://schemas.openxmlformats.org/officeDocument/2006/extended-properties" xmlns:vt="http://schemas.openxmlformats.org/officeDocument/2006/docPropsVTypes">
  <TotalTime>106</TotalTime>
  <Words>328</Words>
  <Application>Microsoft Office PowerPoint</Application>
  <PresentationFormat>Custom</PresentationFormat>
  <Paragraphs>41</Paragraphs>
  <Slides>9</Slides>
  <Notes>0</Notes>
  <HiddenSlides>0</HiddenSlides>
  <MMClips>14</MMClips>
  <ScaleCrop>false</ScaleCrop>
  <HeadingPairs>
    <vt:vector size="4" baseType="variant">
      <vt:variant>
        <vt:lpstr>Theme</vt:lpstr>
      </vt:variant>
      <vt:variant>
        <vt:i4>1</vt:i4>
      </vt:variant>
      <vt:variant>
        <vt:lpstr>Slide Titles</vt:lpstr>
      </vt:variant>
      <vt:variant>
        <vt:i4>9</vt:i4>
      </vt:variant>
    </vt:vector>
  </HeadingPairs>
  <TitlesOfParts>
    <vt:vector size="10"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SORA Presentation </dc:title>
  <cp:lastModifiedBy>Mary Fullshire Taibi</cp:lastModifiedBy>
  <cp:revision>162</cp:revision>
  <dcterms:created xsi:type="dcterms:W3CDTF">2006-08-16T00:00:00Z</dcterms:created>
  <dcterms:modified xsi:type="dcterms:W3CDTF">2025-06-06T11:40:29Z</dcterms:modified>
  <dc:identifier>DAF_OxCvXMc</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0x010100CD1358E95D79594796FA7CCA80D071A5</vt:lpwstr>
  </property>
  <property fmtid="{D5CDD505-2E9C-101B-9397-08002B2CF9AE}" pid="3" name="MediaServiceImageTags">
    <vt:lpwstr/>
  </property>
</Properties>
</file>