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6"/>
  </p:notesMasterIdLst>
  <p:sldIdLst>
    <p:sldId id="256" r:id="rId2"/>
    <p:sldId id="258" r:id="rId3"/>
    <p:sldId id="257"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70" d="100"/>
          <a:sy n="70" d="100"/>
        </p:scale>
        <p:origin x="73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F0E714-56AF-4626-BE84-2039693BE607}" type="datetimeFigureOut">
              <a:rPr lang="en-US" smtClean="0"/>
              <a:t>2/14/2020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349321-1940-4093-B1D2-EBC6CA959272}" type="slidenum">
              <a:rPr lang="en-US" smtClean="0"/>
              <a:t>‹#›</a:t>
            </a:fld>
            <a:endParaRPr lang="en-US"/>
          </a:p>
        </p:txBody>
      </p:sp>
    </p:spTree>
    <p:extLst>
      <p:ext uri="{BB962C8B-B14F-4D97-AF65-F5344CB8AC3E}">
        <p14:creationId xmlns:p14="http://schemas.microsoft.com/office/powerpoint/2010/main" val="2853468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Ask Students, how do germs get</a:t>
            </a:r>
            <a:r>
              <a:rPr lang="en-US" baseline="0" dirty="0" smtClean="0"/>
              <a:t> spread? Sneezing, door knobs, faucet handles, coughing and not covering your mouth</a:t>
            </a:r>
            <a:endParaRPr lang="en-US" dirty="0"/>
          </a:p>
        </p:txBody>
      </p:sp>
      <p:sp>
        <p:nvSpPr>
          <p:cNvPr id="4" name="Slide Number Placeholder 3"/>
          <p:cNvSpPr>
            <a:spLocks noGrp="1"/>
          </p:cNvSpPr>
          <p:nvPr>
            <p:ph type="sldNum" sz="quarter" idx="10"/>
          </p:nvPr>
        </p:nvSpPr>
        <p:spPr/>
        <p:txBody>
          <a:bodyPr/>
          <a:lstStyle/>
          <a:p>
            <a:fld id="{1B349321-1940-4093-B1D2-EBC6CA959272}" type="slidenum">
              <a:rPr lang="en-US" smtClean="0"/>
              <a:t>2</a:t>
            </a:fld>
            <a:endParaRPr lang="en-US"/>
          </a:p>
        </p:txBody>
      </p:sp>
    </p:spTree>
    <p:extLst>
      <p:ext uri="{BB962C8B-B14F-4D97-AF65-F5344CB8AC3E}">
        <p14:creationId xmlns:p14="http://schemas.microsoft.com/office/powerpoint/2010/main" val="28236699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2/14/2020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2/14/2020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2/14/2020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2/14/2020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2/14/2020</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www.cdc.gov/handwashing/why-handwashing.html#one" TargetMode="External"/><Relationship Id="rId3" Type="http://schemas.openxmlformats.org/officeDocument/2006/relationships/hyperlink" Target="https://www.cdc.gov/salmonella/" TargetMode="External"/><Relationship Id="rId7" Type="http://schemas.openxmlformats.org/officeDocument/2006/relationships/hyperlink" Target="https://www.cdc.gov/hand-foot-mouth/"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www.cdc.gov/adenovirus/about/index.html" TargetMode="External"/><Relationship Id="rId5" Type="http://schemas.openxmlformats.org/officeDocument/2006/relationships/hyperlink" Target="https://www.cdc.gov/norovirus/" TargetMode="External"/><Relationship Id="rId4" Type="http://schemas.openxmlformats.org/officeDocument/2006/relationships/hyperlink" Target="https://www.cdc.gov/ecoli/index.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Importance of good Hand washing</a:t>
            </a:r>
            <a:endParaRPr lang="en-US" dirty="0"/>
          </a:p>
        </p:txBody>
      </p:sp>
      <p:sp>
        <p:nvSpPr>
          <p:cNvPr id="3" name="Subtitle 2"/>
          <p:cNvSpPr>
            <a:spLocks noGrp="1"/>
          </p:cNvSpPr>
          <p:nvPr>
            <p:ph type="subTitle" idx="1"/>
          </p:nvPr>
        </p:nvSpPr>
        <p:spPr/>
        <p:txBody>
          <a:bodyPr/>
          <a:lstStyle/>
          <a:p>
            <a:r>
              <a:rPr lang="en-US" dirty="0" smtClean="0"/>
              <a:t>By Madeline Crowell, RN BSN</a:t>
            </a:r>
            <a:endParaRPr lang="en-US" dirty="0"/>
          </a:p>
        </p:txBody>
      </p:sp>
    </p:spTree>
    <p:extLst>
      <p:ext uri="{BB962C8B-B14F-4D97-AF65-F5344CB8AC3E}">
        <p14:creationId xmlns:p14="http://schemas.microsoft.com/office/powerpoint/2010/main" val="150175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351951"/>
          </a:xfrm>
        </p:spPr>
        <p:txBody>
          <a:bodyPr/>
          <a:lstStyle/>
          <a:p>
            <a:r>
              <a:rPr lang="en-US" dirty="0"/>
              <a:t>Show Me the </a:t>
            </a:r>
            <a:r>
              <a:rPr lang="en-US" dirty="0" smtClean="0"/>
              <a:t>Science </a:t>
            </a:r>
            <a:r>
              <a:rPr lang="en-US" dirty="0"/>
              <a:t>- Why Wash </a:t>
            </a:r>
            <a:r>
              <a:rPr lang="en-US" dirty="0" smtClean="0"/>
              <a:t>Your</a:t>
            </a:r>
            <a:br>
              <a:rPr lang="en-US" dirty="0" smtClean="0"/>
            </a:br>
            <a:r>
              <a:rPr lang="en-US" sz="4400" dirty="0" smtClean="0"/>
              <a:t>HANDS?</a:t>
            </a:r>
            <a:endParaRPr lang="en-US" sz="4400" dirty="0"/>
          </a:p>
        </p:txBody>
      </p:sp>
      <p:sp>
        <p:nvSpPr>
          <p:cNvPr id="4" name="Rectangle 3"/>
          <p:cNvSpPr/>
          <p:nvPr/>
        </p:nvSpPr>
        <p:spPr>
          <a:xfrm>
            <a:off x="1210614" y="2421229"/>
            <a:ext cx="9594761" cy="4524315"/>
          </a:xfrm>
          <a:prstGeom prst="rect">
            <a:avLst/>
          </a:prstGeom>
        </p:spPr>
        <p:txBody>
          <a:bodyPr wrap="square">
            <a:spAutoFit/>
          </a:bodyPr>
          <a:lstStyle/>
          <a:p>
            <a:r>
              <a:rPr lang="en-US" dirty="0">
                <a:solidFill>
                  <a:srgbClr val="000000"/>
                </a:solidFill>
                <a:latin typeface="Open Sans"/>
              </a:rPr>
              <a:t>How germs get onto hands and make people </a:t>
            </a:r>
            <a:r>
              <a:rPr lang="en-US" dirty="0" smtClean="0">
                <a:solidFill>
                  <a:srgbClr val="000000"/>
                </a:solidFill>
                <a:latin typeface="Open Sans"/>
              </a:rPr>
              <a:t>sick?</a:t>
            </a:r>
          </a:p>
          <a:p>
            <a:endParaRPr lang="en-US" dirty="0">
              <a:solidFill>
                <a:srgbClr val="000000"/>
              </a:solidFill>
              <a:latin typeface="Open Sans"/>
            </a:endParaRPr>
          </a:p>
          <a:p>
            <a:r>
              <a:rPr lang="en-US" dirty="0" smtClean="0">
                <a:solidFill>
                  <a:srgbClr val="000000"/>
                </a:solidFill>
                <a:latin typeface="Open Sans"/>
              </a:rPr>
              <a:t>There are many germs that surrounds us everyday. Some germs are found in Feces </a:t>
            </a:r>
            <a:r>
              <a:rPr lang="en-US" dirty="0">
                <a:solidFill>
                  <a:srgbClr val="000000"/>
                </a:solidFill>
                <a:latin typeface="Open Sans"/>
              </a:rPr>
              <a:t>(poop) from people or animals is </a:t>
            </a:r>
            <a:r>
              <a:rPr lang="en-US" dirty="0" smtClean="0">
                <a:solidFill>
                  <a:srgbClr val="000000"/>
                </a:solidFill>
                <a:latin typeface="Open Sans"/>
              </a:rPr>
              <a:t>a source </a:t>
            </a:r>
            <a:r>
              <a:rPr lang="en-US" dirty="0">
                <a:solidFill>
                  <a:srgbClr val="000000"/>
                </a:solidFill>
                <a:latin typeface="Open Sans"/>
              </a:rPr>
              <a:t>of germs like </a:t>
            </a:r>
            <a:r>
              <a:rPr lang="en-US" i="1" u="sng" dirty="0">
                <a:solidFill>
                  <a:srgbClr val="075290"/>
                </a:solidFill>
                <a:latin typeface="Open Sans"/>
                <a:hlinkClick r:id="rId3"/>
              </a:rPr>
              <a:t>Salmonella</a:t>
            </a:r>
            <a:r>
              <a:rPr lang="en-US" u="sng" dirty="0">
                <a:solidFill>
                  <a:srgbClr val="075290"/>
                </a:solidFill>
                <a:latin typeface="Open Sans"/>
                <a:hlinkClick r:id="rId3"/>
              </a:rPr>
              <a:t>,</a:t>
            </a:r>
            <a:r>
              <a:rPr lang="en-US" dirty="0">
                <a:solidFill>
                  <a:srgbClr val="000000"/>
                </a:solidFill>
                <a:latin typeface="Open Sans"/>
              </a:rPr>
              <a:t> </a:t>
            </a:r>
            <a:r>
              <a:rPr lang="en-US" i="1" u="sng" dirty="0">
                <a:solidFill>
                  <a:srgbClr val="075290"/>
                </a:solidFill>
                <a:latin typeface="Open Sans"/>
                <a:hlinkClick r:id="rId4"/>
              </a:rPr>
              <a:t>E. coli O157,</a:t>
            </a:r>
            <a:r>
              <a:rPr lang="en-US" dirty="0">
                <a:solidFill>
                  <a:srgbClr val="000000"/>
                </a:solidFill>
                <a:latin typeface="Open Sans"/>
              </a:rPr>
              <a:t> and </a:t>
            </a:r>
            <a:r>
              <a:rPr lang="en-US" u="sng" dirty="0">
                <a:solidFill>
                  <a:srgbClr val="075290"/>
                </a:solidFill>
                <a:latin typeface="Open Sans"/>
                <a:hlinkClick r:id="rId5"/>
              </a:rPr>
              <a:t>norovirus</a:t>
            </a:r>
            <a:r>
              <a:rPr lang="en-US" dirty="0">
                <a:solidFill>
                  <a:srgbClr val="000000"/>
                </a:solidFill>
                <a:latin typeface="Open Sans"/>
              </a:rPr>
              <a:t> that cause diarrhea, and it can spread some respiratory infections like </a:t>
            </a:r>
            <a:r>
              <a:rPr lang="en-US" u="sng" dirty="0">
                <a:solidFill>
                  <a:srgbClr val="075290"/>
                </a:solidFill>
                <a:latin typeface="Open Sans"/>
                <a:hlinkClick r:id="rId6"/>
              </a:rPr>
              <a:t>adenovirus</a:t>
            </a:r>
            <a:r>
              <a:rPr lang="en-US" dirty="0">
                <a:solidFill>
                  <a:srgbClr val="000000"/>
                </a:solidFill>
                <a:latin typeface="Open Sans"/>
              </a:rPr>
              <a:t> and </a:t>
            </a:r>
            <a:r>
              <a:rPr lang="en-US" u="sng" dirty="0">
                <a:solidFill>
                  <a:srgbClr val="075290"/>
                </a:solidFill>
                <a:latin typeface="Open Sans"/>
                <a:hlinkClick r:id="rId7"/>
              </a:rPr>
              <a:t>hand-foot-mouth disease.</a:t>
            </a:r>
            <a:r>
              <a:rPr lang="en-US" dirty="0">
                <a:solidFill>
                  <a:srgbClr val="000000"/>
                </a:solidFill>
                <a:latin typeface="Open Sans"/>
              </a:rPr>
              <a:t> </a:t>
            </a:r>
            <a:endParaRPr lang="en-US" dirty="0" smtClean="0">
              <a:solidFill>
                <a:srgbClr val="000000"/>
              </a:solidFill>
              <a:latin typeface="Open Sans"/>
            </a:endParaRPr>
          </a:p>
          <a:p>
            <a:endParaRPr lang="en-US" dirty="0">
              <a:solidFill>
                <a:srgbClr val="000000"/>
              </a:solidFill>
              <a:latin typeface="Open Sans"/>
            </a:endParaRPr>
          </a:p>
          <a:p>
            <a:r>
              <a:rPr lang="en-US" dirty="0" smtClean="0">
                <a:solidFill>
                  <a:srgbClr val="000000"/>
                </a:solidFill>
                <a:latin typeface="Open Sans"/>
              </a:rPr>
              <a:t>These </a:t>
            </a:r>
            <a:r>
              <a:rPr lang="en-US" dirty="0">
                <a:solidFill>
                  <a:srgbClr val="000000"/>
                </a:solidFill>
                <a:latin typeface="Open Sans"/>
              </a:rPr>
              <a:t>kinds of germs can get onto hands after people use the toilet or change a diaper, but also in less obvious ways, like after handling raw meats that have invisible amounts of animal poop on them. </a:t>
            </a:r>
            <a:r>
              <a:rPr lang="en-US" dirty="0">
                <a:solidFill>
                  <a:srgbClr val="FF0000"/>
                </a:solidFill>
                <a:latin typeface="Open Sans"/>
              </a:rPr>
              <a:t>A single gram of human feces—which is about the weight of </a:t>
            </a:r>
            <a:r>
              <a:rPr lang="en-US" u="sng" dirty="0">
                <a:solidFill>
                  <a:srgbClr val="FF0000"/>
                </a:solidFill>
                <a:latin typeface="Open Sans"/>
              </a:rPr>
              <a:t>a paper clip—can contain one trillion germs </a:t>
            </a:r>
            <a:r>
              <a:rPr lang="en-US" u="sng" baseline="30000" dirty="0">
                <a:solidFill>
                  <a:srgbClr val="FF0000"/>
                </a:solidFill>
                <a:latin typeface="Open Sans"/>
                <a:hlinkClick r:id="rId8"/>
              </a:rPr>
              <a:t>1</a:t>
            </a:r>
            <a:r>
              <a:rPr lang="en-US" u="sng" dirty="0">
                <a:solidFill>
                  <a:srgbClr val="FF0000"/>
                </a:solidFill>
                <a:latin typeface="Open Sans"/>
              </a:rPr>
              <a:t>. </a:t>
            </a:r>
            <a:endParaRPr lang="en-US" u="sng" dirty="0" smtClean="0">
              <a:solidFill>
                <a:srgbClr val="FF0000"/>
              </a:solidFill>
              <a:latin typeface="Open Sans"/>
            </a:endParaRPr>
          </a:p>
          <a:p>
            <a:endParaRPr lang="en-US" dirty="0">
              <a:solidFill>
                <a:srgbClr val="000000"/>
              </a:solidFill>
              <a:latin typeface="Open Sans"/>
            </a:endParaRPr>
          </a:p>
          <a:p>
            <a:r>
              <a:rPr lang="en-US" dirty="0" smtClean="0">
                <a:solidFill>
                  <a:srgbClr val="000000"/>
                </a:solidFill>
                <a:latin typeface="Open Sans"/>
              </a:rPr>
              <a:t>Germs </a:t>
            </a:r>
            <a:r>
              <a:rPr lang="en-US" dirty="0">
                <a:solidFill>
                  <a:srgbClr val="000000"/>
                </a:solidFill>
                <a:latin typeface="Open Sans"/>
              </a:rPr>
              <a:t>can also get onto hands if people touch any object that has germs on it because someone coughed or sneezed on it or was touched by some other contaminated object. When these germs get onto hands and are not washed off, they can be passed from person to person and make people sick.</a:t>
            </a:r>
            <a:endParaRPr lang="en-US" b="0" i="0" dirty="0">
              <a:solidFill>
                <a:srgbClr val="000000"/>
              </a:solidFill>
              <a:effectLst/>
              <a:latin typeface="Open Sans"/>
            </a:endParaRPr>
          </a:p>
        </p:txBody>
      </p:sp>
    </p:spTree>
    <p:extLst>
      <p:ext uri="{BB962C8B-B14F-4D97-AF65-F5344CB8AC3E}">
        <p14:creationId xmlns:p14="http://schemas.microsoft.com/office/powerpoint/2010/main" val="687496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547972"/>
            <a:ext cx="10364451" cy="816804"/>
          </a:xfrm>
        </p:spPr>
        <p:txBody>
          <a:bodyPr>
            <a:normAutofit fontScale="90000"/>
          </a:bodyPr>
          <a:lstStyle/>
          <a:p>
            <a:r>
              <a:rPr lang="en-US" dirty="0"/>
              <a:t/>
            </a:r>
            <a:br>
              <a:rPr lang="en-US" dirty="0"/>
            </a:br>
            <a:endParaRPr lang="en-US" dirty="0"/>
          </a:p>
        </p:txBody>
      </p:sp>
      <p:sp>
        <p:nvSpPr>
          <p:cNvPr id="3" name="Content Placeholder 2"/>
          <p:cNvSpPr>
            <a:spLocks noGrp="1"/>
          </p:cNvSpPr>
          <p:nvPr>
            <p:ph sz="quarter" idx="13"/>
          </p:nvPr>
        </p:nvSpPr>
        <p:spPr>
          <a:xfrm>
            <a:off x="1022956" y="725393"/>
            <a:ext cx="10363826" cy="6310028"/>
          </a:xfrm>
        </p:spPr>
        <p:txBody>
          <a:bodyPr>
            <a:normAutofit fontScale="85000" lnSpcReduction="20000"/>
          </a:bodyPr>
          <a:lstStyle/>
          <a:p>
            <a:r>
              <a:rPr lang="en-US" dirty="0" smtClean="0"/>
              <a:t>Hand </a:t>
            </a:r>
            <a:r>
              <a:rPr lang="en-US" dirty="0"/>
              <a:t>washing is one of the simplest and most effective means of preventing the spread of flu and other infectious diseases.</a:t>
            </a:r>
          </a:p>
          <a:p>
            <a:r>
              <a:rPr lang="en-US" b="1" dirty="0"/>
              <a:t>What you should do</a:t>
            </a:r>
          </a:p>
          <a:p>
            <a:r>
              <a:rPr lang="en-US" dirty="0"/>
              <a:t>Wash your hands after: using the toilet, coughing or sneezing into hands, engaging in any activity that may have contaminated hands.</a:t>
            </a:r>
          </a:p>
          <a:p>
            <a:r>
              <a:rPr lang="en-US" dirty="0"/>
              <a:t>Wash your hands before: handling food, eating or drinking, smoking, brushing teeth, engaging in any activity that involves hand-to-mouth contact.</a:t>
            </a:r>
          </a:p>
          <a:p>
            <a:r>
              <a:rPr lang="en-US" dirty="0"/>
              <a:t>Wash your hands frequently throughout the day even if you think they don’t need to be washed.</a:t>
            </a:r>
          </a:p>
          <a:p>
            <a:r>
              <a:rPr lang="en-US" b="1" dirty="0"/>
              <a:t>How you should do it</a:t>
            </a:r>
          </a:p>
          <a:p>
            <a:r>
              <a:rPr lang="en-US" dirty="0"/>
              <a:t>Wet hands with </a:t>
            </a:r>
            <a:r>
              <a:rPr lang="en-US" u="sng" dirty="0">
                <a:solidFill>
                  <a:srgbClr val="FF0000"/>
                </a:solidFill>
              </a:rPr>
              <a:t>warm water</a:t>
            </a:r>
            <a:r>
              <a:rPr lang="en-US" dirty="0"/>
              <a:t>.</a:t>
            </a:r>
          </a:p>
          <a:p>
            <a:r>
              <a:rPr lang="en-US" dirty="0"/>
              <a:t>Apply a generous amount of </a:t>
            </a:r>
            <a:r>
              <a:rPr lang="en-US" dirty="0">
                <a:solidFill>
                  <a:srgbClr val="FF0000"/>
                </a:solidFill>
              </a:rPr>
              <a:t>soap </a:t>
            </a:r>
            <a:r>
              <a:rPr lang="en-US" dirty="0"/>
              <a:t>and lather hands well.</a:t>
            </a:r>
          </a:p>
          <a:p>
            <a:r>
              <a:rPr lang="en-US" dirty="0"/>
              <a:t>Rub hands together for 20 seconds, paying special attention to the areas between fingers and under nails.</a:t>
            </a:r>
          </a:p>
          <a:p>
            <a:r>
              <a:rPr lang="en-US" dirty="0"/>
              <a:t>Rinse hands thoroughly with warm water.</a:t>
            </a:r>
          </a:p>
          <a:p>
            <a:r>
              <a:rPr lang="en-US" dirty="0"/>
              <a:t>Dry hands with a disposable towel.</a:t>
            </a:r>
          </a:p>
          <a:p>
            <a:r>
              <a:rPr lang="en-US" dirty="0"/>
              <a:t>Use the disposable towel to turn off the faucet and open the door.</a:t>
            </a:r>
          </a:p>
          <a:p>
            <a:endParaRPr lang="en-US" dirty="0"/>
          </a:p>
        </p:txBody>
      </p:sp>
    </p:spTree>
    <p:extLst>
      <p:ext uri="{BB962C8B-B14F-4D97-AF65-F5344CB8AC3E}">
        <p14:creationId xmlns:p14="http://schemas.microsoft.com/office/powerpoint/2010/main" val="144826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82639" y="1305342"/>
            <a:ext cx="10208525" cy="3416320"/>
          </a:xfrm>
          <a:prstGeom prst="rect">
            <a:avLst/>
          </a:prstGeom>
        </p:spPr>
        <p:txBody>
          <a:bodyPr wrap="square">
            <a:spAutoFit/>
          </a:bodyPr>
          <a:lstStyle/>
          <a:p>
            <a:r>
              <a:rPr lang="en-US" dirty="0">
                <a:solidFill>
                  <a:srgbClr val="000000"/>
                </a:solidFill>
                <a:latin typeface="Open Sans"/>
              </a:rPr>
              <a:t>Handwashing with soap removes germs from hands. </a:t>
            </a:r>
            <a:endParaRPr lang="en-US" dirty="0" smtClean="0">
              <a:solidFill>
                <a:srgbClr val="000000"/>
              </a:solidFill>
              <a:latin typeface="Open Sans"/>
            </a:endParaRPr>
          </a:p>
          <a:p>
            <a:endParaRPr lang="en-US" dirty="0">
              <a:solidFill>
                <a:srgbClr val="000000"/>
              </a:solidFill>
              <a:latin typeface="Open Sans"/>
            </a:endParaRPr>
          </a:p>
          <a:p>
            <a:r>
              <a:rPr lang="en-US" dirty="0" smtClean="0">
                <a:solidFill>
                  <a:srgbClr val="000000"/>
                </a:solidFill>
                <a:latin typeface="Open Sans"/>
              </a:rPr>
              <a:t>This </a:t>
            </a:r>
            <a:r>
              <a:rPr lang="en-US" dirty="0">
                <a:solidFill>
                  <a:srgbClr val="000000"/>
                </a:solidFill>
                <a:latin typeface="Open Sans"/>
              </a:rPr>
              <a:t>helps prevent infections because:</a:t>
            </a:r>
          </a:p>
          <a:p>
            <a:pPr>
              <a:buFont typeface="Arial" panose="020B0604020202020204" pitchFamily="34" charset="0"/>
              <a:buChar char="•"/>
            </a:pPr>
            <a:r>
              <a:rPr lang="en-US" dirty="0">
                <a:solidFill>
                  <a:srgbClr val="000000"/>
                </a:solidFill>
                <a:latin typeface="Open Sans"/>
              </a:rPr>
              <a:t>People frequently touch their eyes, nose, and mouth without even realizing it. Germs can get into the body through the eyes, nose and mouth and make us sick.</a:t>
            </a:r>
          </a:p>
          <a:p>
            <a:pPr>
              <a:buFont typeface="Arial" panose="020B0604020202020204" pitchFamily="34" charset="0"/>
              <a:buChar char="•"/>
            </a:pPr>
            <a:r>
              <a:rPr lang="en-US" dirty="0">
                <a:solidFill>
                  <a:srgbClr val="000000"/>
                </a:solidFill>
                <a:latin typeface="Open Sans"/>
              </a:rPr>
              <a:t>Germs from unwashed hands can get into foods and drinks while people prepare or consume them. Germs can multiply in some types of foods or drinks, under certain conditions, and make people sick.</a:t>
            </a:r>
          </a:p>
          <a:p>
            <a:pPr>
              <a:buFont typeface="Arial" panose="020B0604020202020204" pitchFamily="34" charset="0"/>
              <a:buChar char="•"/>
            </a:pPr>
            <a:r>
              <a:rPr lang="en-US" dirty="0">
                <a:solidFill>
                  <a:srgbClr val="000000"/>
                </a:solidFill>
                <a:latin typeface="Open Sans"/>
              </a:rPr>
              <a:t>Germs from unwashed hands can be transferred to other objects, like handrails, table tops, or toys, and then transferred to another person’s hands.</a:t>
            </a:r>
          </a:p>
          <a:p>
            <a:pPr>
              <a:buFont typeface="Arial" panose="020B0604020202020204" pitchFamily="34" charset="0"/>
              <a:buChar char="•"/>
            </a:pPr>
            <a:r>
              <a:rPr lang="en-US" dirty="0">
                <a:solidFill>
                  <a:srgbClr val="000000"/>
                </a:solidFill>
                <a:latin typeface="Open Sans"/>
              </a:rPr>
              <a:t>Removing germs through handwashing therefore helps prevent diarrhea and respiratory infections and may even help prevent skin and eye infections.</a:t>
            </a:r>
            <a:endParaRPr lang="en-US" b="0" i="0" dirty="0">
              <a:solidFill>
                <a:srgbClr val="000000"/>
              </a:solidFill>
              <a:effectLst/>
              <a:latin typeface="Open Sans"/>
            </a:endParaRPr>
          </a:p>
        </p:txBody>
      </p:sp>
    </p:spTree>
    <p:extLst>
      <p:ext uri="{BB962C8B-B14F-4D97-AF65-F5344CB8AC3E}">
        <p14:creationId xmlns:p14="http://schemas.microsoft.com/office/powerpoint/2010/main" val="203888641"/>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TM04033925[[fn=Droplet]]</Template>
  <TotalTime>76</TotalTime>
  <Words>378</Words>
  <Application>Microsoft Office PowerPoint</Application>
  <PresentationFormat>Widescreen</PresentationFormat>
  <Paragraphs>32</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Open Sans</vt:lpstr>
      <vt:lpstr>Tw Cen MT</vt:lpstr>
      <vt:lpstr>Droplet</vt:lpstr>
      <vt:lpstr>Importance of good Hand washing</vt:lpstr>
      <vt:lpstr>Show Me the Science - Why Wash Your HANDS?</vt:lpstr>
      <vt:lpstr>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Importance of good Hand washing</dc:title>
  <dc:creator>Crowell, Madeline</dc:creator>
  <cp:lastModifiedBy>Audette, Dina</cp:lastModifiedBy>
  <cp:revision>8</cp:revision>
  <dcterms:created xsi:type="dcterms:W3CDTF">2019-10-25T17:03:18Z</dcterms:created>
  <dcterms:modified xsi:type="dcterms:W3CDTF">2020-02-14T19:30:25Z</dcterms:modified>
</cp:coreProperties>
</file>