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71" r:id="rId5"/>
    <p:sldId id="259" r:id="rId6"/>
    <p:sldId id="260" r:id="rId7"/>
    <p:sldId id="261" r:id="rId8"/>
    <p:sldId id="277" r:id="rId9"/>
    <p:sldId id="283" r:id="rId10"/>
    <p:sldId id="278" r:id="rId11"/>
    <p:sldId id="280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2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234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6386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670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85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75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6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40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9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98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3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68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2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1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E8AE6D3-4EA3-4DFA-A1DC-E54CBA4FE53C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CDF76-0D71-4FDD-A46F-589448811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00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Senior Culminating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1327975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2061882"/>
          </a:xfrm>
        </p:spPr>
        <p:txBody>
          <a:bodyPr>
            <a:normAutofit/>
          </a:bodyPr>
          <a:lstStyle/>
          <a:p>
            <a:r>
              <a:rPr lang="en-US" sz="3600" dirty="0"/>
              <a:t>My Second Path</a:t>
            </a:r>
            <a:br>
              <a:rPr lang="en-US" dirty="0"/>
            </a:br>
            <a:r>
              <a:rPr lang="en-US" dirty="0"/>
              <a:t>			   </a:t>
            </a:r>
            <a:r>
              <a:rPr lang="en-US" sz="3200" i="1" dirty="0"/>
              <a:t>Backup Career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700" y="2819400"/>
            <a:ext cx="6711654" cy="3429006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400" dirty="0"/>
              <a:t>Reasons you want to explore or pursue this career as a possibility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Who have you shared this desire with?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What event (s) or experiences helped you choose this?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22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I become a…</a:t>
            </a:r>
            <a:br>
              <a:rPr lang="en-US" dirty="0"/>
            </a:br>
            <a:r>
              <a:rPr lang="en-US" sz="2800" i="1" dirty="0"/>
              <a:t>Primary Career Exploration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844042" y="2133600"/>
            <a:ext cx="6852157" cy="4395158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Steps to accomplish your goal</a:t>
            </a:r>
          </a:p>
          <a:p>
            <a:pPr lvl="1"/>
            <a:r>
              <a:rPr lang="en-US" sz="2800" dirty="0"/>
              <a:t> Be specific short term goals	</a:t>
            </a:r>
          </a:p>
          <a:p>
            <a:pPr lvl="1"/>
            <a:r>
              <a:rPr lang="en-US" sz="2800" dirty="0"/>
              <a:t> Long term goals</a:t>
            </a:r>
          </a:p>
          <a:p>
            <a:pPr marL="457207" lvl="1" indent="0">
              <a:buNone/>
            </a:pPr>
            <a:endParaRPr lang="en-US" sz="2800" dirty="0"/>
          </a:p>
          <a:p>
            <a:r>
              <a:rPr lang="en-US" sz="2800" dirty="0"/>
              <a:t>List steps after graduation </a:t>
            </a:r>
          </a:p>
          <a:p>
            <a:pPr lvl="1"/>
            <a:r>
              <a:rPr lang="en-US" sz="2800" dirty="0"/>
              <a:t>applying for a job key steps you might take </a:t>
            </a:r>
          </a:p>
          <a:p>
            <a:pPr lvl="2"/>
            <a:r>
              <a:rPr lang="en-US" sz="2800" dirty="0"/>
              <a:t>Describe steps in detail</a:t>
            </a:r>
          </a:p>
          <a:p>
            <a:pPr marL="914416" lvl="2" indent="0">
              <a:buNone/>
            </a:pPr>
            <a:endParaRPr lang="en-US" dirty="0"/>
          </a:p>
          <a:p>
            <a:pPr lvl="1"/>
            <a:r>
              <a:rPr lang="en-US" sz="2600" dirty="0"/>
              <a:t>List what you explored College/Junior College/ Vocational School/Internships/Military, etc… What did you learn about them?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71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Near Future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</p:spPr>
        <p:txBody>
          <a:bodyPr/>
          <a:lstStyle/>
          <a:p>
            <a:r>
              <a:rPr lang="en-US" sz="2800" dirty="0"/>
              <a:t>Steps I have taken, or will take soon, to ensure my success pursuing these careers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827700" y="2772130"/>
            <a:ext cx="3298113" cy="3484208"/>
          </a:xfrm>
        </p:spPr>
        <p:txBody>
          <a:bodyPr>
            <a:normAutofit/>
          </a:bodyPr>
          <a:lstStyle/>
          <a:p>
            <a:r>
              <a:rPr lang="en-US" sz="2400" dirty="0"/>
              <a:t>List 3 or 4 steps you have taken to reach your chosen career path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241976" y="2772130"/>
            <a:ext cx="3298113" cy="3484208"/>
          </a:xfrm>
        </p:spPr>
        <p:txBody>
          <a:bodyPr>
            <a:normAutofit/>
          </a:bodyPr>
          <a:lstStyle/>
          <a:p>
            <a:r>
              <a:rPr lang="en-US" sz="2400" dirty="0"/>
              <a:t>List 3 or 4 steps you will take after graduation moving towards your goals</a:t>
            </a:r>
          </a:p>
        </p:txBody>
      </p:sp>
    </p:spTree>
    <p:extLst>
      <p:ext uri="{BB962C8B-B14F-4D97-AF65-F5344CB8AC3E}">
        <p14:creationId xmlns:p14="http://schemas.microsoft.com/office/powerpoint/2010/main" val="23246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Conclusion….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Brief summary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Use a phrase, a quote, or something someone told you to conclude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Practice answering questions</a:t>
            </a:r>
          </a:p>
        </p:txBody>
      </p:sp>
    </p:spTree>
    <p:extLst>
      <p:ext uri="{BB962C8B-B14F-4D97-AF65-F5344CB8AC3E}">
        <p14:creationId xmlns:p14="http://schemas.microsoft.com/office/powerpoint/2010/main" val="190096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2061882"/>
          </a:xfrm>
        </p:spPr>
        <p:txBody>
          <a:bodyPr>
            <a:normAutofit/>
          </a:bodyPr>
          <a:lstStyle/>
          <a:p>
            <a:r>
              <a:rPr lang="en-US" sz="3600" dirty="0"/>
              <a:t>My Inspiration with this Career Exploration                        </a:t>
            </a:r>
            <a:br>
              <a:rPr lang="en-US" dirty="0"/>
            </a:br>
            <a:r>
              <a:rPr lang="en-US" dirty="0"/>
              <a:t>			   </a:t>
            </a:r>
            <a:r>
              <a:rPr lang="en-US" i="1" dirty="0"/>
              <a:t>P</a:t>
            </a:r>
            <a:r>
              <a:rPr lang="en-US" sz="3200" i="1" dirty="0"/>
              <a:t>rimary Career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700" y="2667000"/>
            <a:ext cx="6711654" cy="3581406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400" dirty="0"/>
              <a:t>Reasons you want to explore or pursue this career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Who have you shared this desire with?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What event (s) or experiences helped you choose this?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76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 Career Exploration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7700" y="2743200"/>
            <a:ext cx="6711654" cy="350520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List VMHS experiences contributing to your career interests</a:t>
            </a:r>
          </a:p>
          <a:p>
            <a:r>
              <a:rPr lang="en-US" sz="2800" dirty="0"/>
              <a:t>Examples: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800" dirty="0"/>
              <a:t>High School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800" dirty="0"/>
              <a:t>College Prep Classes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800" dirty="0"/>
              <a:t>CTE/ROP Classes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800" dirty="0"/>
              <a:t>Training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827700" y="1905000"/>
            <a:ext cx="6944700" cy="576263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VMHS History/Experience</a:t>
            </a:r>
          </a:p>
        </p:txBody>
      </p:sp>
    </p:spTree>
    <p:extLst>
      <p:ext uri="{BB962C8B-B14F-4D97-AF65-F5344CB8AC3E}">
        <p14:creationId xmlns:p14="http://schemas.microsoft.com/office/powerpoint/2010/main" val="77129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Club/Group/Work Experiences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400" dirty="0"/>
              <a:t>List your club/group/work experiences relating to career interests</a:t>
            </a:r>
          </a:p>
          <a:p>
            <a:pPr marL="0" indent="0">
              <a:buNone/>
            </a:pPr>
            <a:endParaRPr lang="en-US" sz="4400" dirty="0"/>
          </a:p>
          <a:p>
            <a:r>
              <a:rPr lang="en-US" sz="4400" dirty="0"/>
              <a:t>Examples: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On/Off campus Clubs/Organizations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Foods Class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Fashion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CSI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Job Experience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4400" dirty="0"/>
              <a:t>Internship/volunteer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309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I become a…</a:t>
            </a:r>
            <a:br>
              <a:rPr lang="en-US" dirty="0"/>
            </a:br>
            <a:r>
              <a:rPr lang="en-US" sz="2800" i="1" dirty="0"/>
              <a:t>Primary Career Exploration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844042" y="2133600"/>
            <a:ext cx="6852157" cy="4395158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Steps to accomplish your goal</a:t>
            </a:r>
          </a:p>
          <a:p>
            <a:pPr lvl="1"/>
            <a:r>
              <a:rPr lang="en-US" sz="2800" dirty="0"/>
              <a:t> Be specific short term goals	</a:t>
            </a:r>
          </a:p>
          <a:p>
            <a:pPr lvl="1"/>
            <a:r>
              <a:rPr lang="en-US" sz="2800" dirty="0"/>
              <a:t> Long term goals</a:t>
            </a:r>
          </a:p>
          <a:p>
            <a:pPr marL="457207" lvl="1" indent="0">
              <a:buNone/>
            </a:pPr>
            <a:endParaRPr lang="en-US" sz="2800" dirty="0"/>
          </a:p>
          <a:p>
            <a:r>
              <a:rPr lang="en-US" sz="2800" dirty="0"/>
              <a:t>List steps after graduation </a:t>
            </a:r>
          </a:p>
          <a:p>
            <a:pPr lvl="1"/>
            <a:r>
              <a:rPr lang="en-US" sz="2800" dirty="0"/>
              <a:t>applying for a job key steps you might take </a:t>
            </a:r>
          </a:p>
          <a:p>
            <a:pPr lvl="2"/>
            <a:r>
              <a:rPr lang="en-US" sz="2800" dirty="0"/>
              <a:t>Describe steps in detail</a:t>
            </a:r>
          </a:p>
          <a:p>
            <a:pPr marL="914416" lvl="2" indent="0">
              <a:buNone/>
            </a:pPr>
            <a:endParaRPr lang="en-US" dirty="0"/>
          </a:p>
          <a:p>
            <a:pPr lvl="1"/>
            <a:r>
              <a:rPr lang="en-US" sz="2600" dirty="0"/>
              <a:t>List what you explored College/Junior College/ Vocational School/Internships/Military, etc… What did you learn about them?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8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is the forecast for this career?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700" y="2209800"/>
            <a:ext cx="6711654" cy="4267200"/>
          </a:xfrm>
        </p:spPr>
        <p:txBody>
          <a:bodyPr>
            <a:normAutofit/>
          </a:bodyPr>
          <a:lstStyle/>
          <a:p>
            <a:r>
              <a:rPr lang="en-US" sz="2400" dirty="0"/>
              <a:t>List </a:t>
            </a:r>
            <a:r>
              <a:rPr lang="en-US" sz="2400" i="1" u="sng" dirty="0"/>
              <a:t>state </a:t>
            </a:r>
            <a:r>
              <a:rPr lang="en-US" sz="2400" i="1" dirty="0"/>
              <a:t>statistics </a:t>
            </a:r>
            <a:r>
              <a:rPr lang="en-US" sz="2400" dirty="0"/>
              <a:t>displaying growth, decline in percentages</a:t>
            </a:r>
          </a:p>
          <a:p>
            <a:r>
              <a:rPr lang="en-US" sz="2400" dirty="0"/>
              <a:t>What t </a:t>
            </a:r>
            <a:r>
              <a:rPr lang="en-US" sz="2400" u="sng" dirty="0"/>
              <a:t>percentages</a:t>
            </a:r>
            <a:r>
              <a:rPr lang="en-US" sz="2400" dirty="0"/>
              <a:t> in hiring?</a:t>
            </a:r>
          </a:p>
          <a:p>
            <a:r>
              <a:rPr lang="en-US" sz="2400" dirty="0"/>
              <a:t>Annual median salary (state)? </a:t>
            </a:r>
          </a:p>
          <a:p>
            <a:r>
              <a:rPr lang="en-US" sz="2400" dirty="0"/>
              <a:t>Tell us how this career </a:t>
            </a:r>
            <a:r>
              <a:rPr lang="en-US" sz="2400" u="sng" dirty="0"/>
              <a:t>fits</a:t>
            </a:r>
            <a:r>
              <a:rPr lang="en-US" sz="2400" dirty="0"/>
              <a:t> your personality type, interests, skills, or values</a:t>
            </a:r>
          </a:p>
          <a:p>
            <a:r>
              <a:rPr lang="en-US" sz="2400" dirty="0"/>
              <a:t>Refer to career assessments (links)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0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685800"/>
            <a:ext cx="7055380" cy="1167448"/>
          </a:xfrm>
        </p:spPr>
        <p:txBody>
          <a:bodyPr>
            <a:noAutofit/>
          </a:bodyPr>
          <a:lstStyle/>
          <a:p>
            <a:r>
              <a:rPr lang="en-US" sz="3600" dirty="0"/>
              <a:t>Obstacles or Possible Adversity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dirty="0"/>
              <a:t>List possible obstacles during your journey towards this career….</a:t>
            </a:r>
          </a:p>
          <a:p>
            <a:r>
              <a:rPr lang="en-US" sz="2400" dirty="0"/>
              <a:t>Money</a:t>
            </a:r>
          </a:p>
          <a:p>
            <a:r>
              <a:rPr lang="en-US" sz="2400" dirty="0"/>
              <a:t>Time</a:t>
            </a:r>
          </a:p>
          <a:p>
            <a:r>
              <a:rPr lang="en-US" sz="2400" dirty="0"/>
              <a:t>Education</a:t>
            </a:r>
          </a:p>
          <a:p>
            <a:r>
              <a:rPr lang="en-US" sz="2400" dirty="0"/>
              <a:t>Life challenges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27700" y="2052926"/>
            <a:ext cx="5725500" cy="766474"/>
          </a:xfrm>
        </p:spPr>
        <p:txBody>
          <a:bodyPr>
            <a:noAutofit/>
          </a:bodyPr>
          <a:lstStyle/>
          <a:p>
            <a:r>
              <a:rPr lang="en-US" sz="3200" dirty="0"/>
              <a:t>Primary Career</a:t>
            </a:r>
          </a:p>
        </p:txBody>
      </p:sp>
    </p:spTree>
    <p:extLst>
      <p:ext uri="{BB962C8B-B14F-4D97-AF65-F5344CB8AC3E}">
        <p14:creationId xmlns:p14="http://schemas.microsoft.com/office/powerpoint/2010/main" val="48874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2718"/>
            <a:ext cx="7924800" cy="1400530"/>
          </a:xfrm>
        </p:spPr>
        <p:txBody>
          <a:bodyPr/>
          <a:lstStyle/>
          <a:p>
            <a:r>
              <a:rPr lang="en-US" dirty="0"/>
              <a:t>Your Demonstration</a:t>
            </a:r>
            <a:br>
              <a:rPr lang="en-US" dirty="0"/>
            </a:br>
            <a:r>
              <a:rPr lang="en-US" sz="2800" i="1" dirty="0"/>
              <a:t>at beginning, middle or end of presentation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052925"/>
            <a:ext cx="7630500" cy="4195481"/>
          </a:xfrm>
        </p:spPr>
        <p:txBody>
          <a:bodyPr/>
          <a:lstStyle/>
          <a:p>
            <a:r>
              <a:rPr lang="en-US" sz="2400" dirty="0"/>
              <a:t>Demonstrate an element, process, shadowing, or illustration of your interest/passion/pursuit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Use Sway (Microsoft Office 365 students have 1 terabyte of storage)</a:t>
            </a:r>
          </a:p>
          <a:p>
            <a:r>
              <a:rPr lang="en-US" sz="2400" dirty="0"/>
              <a:t>Prezi </a:t>
            </a:r>
          </a:p>
          <a:p>
            <a:r>
              <a:rPr lang="en-US" sz="2400" dirty="0"/>
              <a:t>Google Slides</a:t>
            </a:r>
          </a:p>
          <a:p>
            <a:r>
              <a:rPr lang="en-US" sz="2400" u="sng" dirty="0"/>
              <a:t>3-5 minute limit </a:t>
            </a:r>
            <a:r>
              <a:rPr lang="en-US" sz="2400" dirty="0"/>
              <a:t>on demonstration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7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Backup Career Interest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042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1289</TotalTime>
  <Words>358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</vt:lpstr>
      <vt:lpstr>Senior Culminating Project</vt:lpstr>
      <vt:lpstr>My Inspiration with this Career Exploration                               Primary Career</vt:lpstr>
      <vt:lpstr>Primary Career Exploration</vt:lpstr>
      <vt:lpstr>Club/Group/Work Experiences </vt:lpstr>
      <vt:lpstr>How Do I become a… Primary Career Exploration</vt:lpstr>
      <vt:lpstr>What is the forecast for this career?</vt:lpstr>
      <vt:lpstr>Obstacles or Possible Adversity</vt:lpstr>
      <vt:lpstr>Your Demonstration at beginning, middle or end of presentation</vt:lpstr>
      <vt:lpstr>Backup Career Interest</vt:lpstr>
      <vt:lpstr>My Second Path       Backup Career</vt:lpstr>
      <vt:lpstr>How Do I become a… Primary Career Exploration</vt:lpstr>
      <vt:lpstr>In the Near Future</vt:lpstr>
      <vt:lpstr>In Conclusion….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Exit Interview</dc:title>
  <dc:creator>Mason, Patrick</dc:creator>
  <cp:lastModifiedBy>Stein, Brad</cp:lastModifiedBy>
  <cp:revision>121</cp:revision>
  <dcterms:created xsi:type="dcterms:W3CDTF">2014-09-03T20:05:11Z</dcterms:created>
  <dcterms:modified xsi:type="dcterms:W3CDTF">2019-10-03T20:57:13Z</dcterms:modified>
</cp:coreProperties>
</file>