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5" r:id="rId1"/>
  </p:sldMasterIdLst>
  <p:sldIdLst>
    <p:sldId id="256" r:id="rId2"/>
    <p:sldId id="257" r:id="rId3"/>
    <p:sldId id="258" r:id="rId4"/>
    <p:sldId id="260" r:id="rId5"/>
    <p:sldId id="261" r:id="rId6"/>
    <p:sldId id="262" r:id="rId7"/>
    <p:sldId id="26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114" d="100"/>
          <a:sy n="114" d="100"/>
        </p:scale>
        <p:origin x="186"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18E770-44AE-47D5-B4B1-71BEC9A9D725}"/>
              </a:ext>
            </a:extLst>
          </p:cNvPr>
          <p:cNvSpPr>
            <a:spLocks noGrp="1"/>
          </p:cNvSpPr>
          <p:nvPr>
            <p:ph type="ctrTitle"/>
          </p:nvPr>
        </p:nvSpPr>
        <p:spPr>
          <a:xfrm>
            <a:off x="841248" y="663960"/>
            <a:ext cx="9456049" cy="3594112"/>
          </a:xfrm>
        </p:spPr>
        <p:txBody>
          <a:bodyPr anchor="b">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F4CA91C7-81A9-46F3-B0F4-D9AB8808514E}"/>
              </a:ext>
            </a:extLst>
          </p:cNvPr>
          <p:cNvSpPr>
            <a:spLocks noGrp="1"/>
          </p:cNvSpPr>
          <p:nvPr>
            <p:ph type="subTitle" idx="1"/>
          </p:nvPr>
        </p:nvSpPr>
        <p:spPr>
          <a:xfrm>
            <a:off x="841248" y="4667581"/>
            <a:ext cx="9456049" cy="1197387"/>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1AA648C8-9681-4994-B52A-1A8BC79127E1}"/>
              </a:ext>
            </a:extLst>
          </p:cNvPr>
          <p:cNvSpPr>
            <a:spLocks noGrp="1"/>
          </p:cNvSpPr>
          <p:nvPr>
            <p:ph type="dt" sz="half" idx="10"/>
          </p:nvPr>
        </p:nvSpPr>
        <p:spPr>
          <a:xfrm>
            <a:off x="841248" y="6102693"/>
            <a:ext cx="2743200" cy="365125"/>
          </a:xfrm>
        </p:spPr>
        <p:txBody>
          <a:bodyPr/>
          <a:lstStyle/>
          <a:p>
            <a:fld id="{AE3425CA-4B9D-4420-BB9E-C250DB30E421}" type="datetime1">
              <a:rPr lang="en-US" smtClean="0"/>
              <a:t>8/25/2022</a:t>
            </a:fld>
            <a:endParaRPr lang="en-US"/>
          </a:p>
        </p:txBody>
      </p:sp>
      <p:sp>
        <p:nvSpPr>
          <p:cNvPr id="5" name="Footer Placeholder 4">
            <a:extLst>
              <a:ext uri="{FF2B5EF4-FFF2-40B4-BE49-F238E27FC236}">
                <a16:creationId xmlns:a16="http://schemas.microsoft.com/office/drawing/2014/main" id="{6677F203-CB10-488B-82DC-9D0571A5EE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2B2E9B-C8B7-4716-9D05-265A04246E05}"/>
              </a:ext>
            </a:extLst>
          </p:cNvPr>
          <p:cNvSpPr>
            <a:spLocks noGrp="1"/>
          </p:cNvSpPr>
          <p:nvPr>
            <p:ph type="sldNum" sz="quarter" idx="12"/>
          </p:nvPr>
        </p:nvSpPr>
        <p:spPr/>
        <p:txBody>
          <a:bodyPr/>
          <a:lstStyle/>
          <a:p>
            <a:fld id="{6586042B-6341-4E38-A80C-926D3BB8AAC9}" type="slidenum">
              <a:rPr lang="en-US" smtClean="0"/>
              <a:t>‹#›</a:t>
            </a:fld>
            <a:endParaRPr lang="en-US"/>
          </a:p>
        </p:txBody>
      </p:sp>
      <p:cxnSp>
        <p:nvCxnSpPr>
          <p:cNvPr id="7" name="Straight Connector 6">
            <a:extLst>
              <a:ext uri="{FF2B5EF4-FFF2-40B4-BE49-F238E27FC236}">
                <a16:creationId xmlns:a16="http://schemas.microsoft.com/office/drawing/2014/main" id="{9EED8031-DD67-43C6-94A0-646636C95560}"/>
              </a:ext>
            </a:extLst>
          </p:cNvPr>
          <p:cNvCxnSpPr>
            <a:cxnSpLocks/>
          </p:cNvCxnSpPr>
          <p:nvPr/>
        </p:nvCxnSpPr>
        <p:spPr>
          <a:xfrm>
            <a:off x="360154" y="4495800"/>
            <a:ext cx="1037563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19890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E3C3B3-C67F-4C48-A663-EF010429E74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94C4B3F-B3CB-4CF0-AEC8-1893A6A27E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46D005-2B71-4325-A646-A2278C3A2EAA}"/>
              </a:ext>
            </a:extLst>
          </p:cNvPr>
          <p:cNvSpPr>
            <a:spLocks noGrp="1"/>
          </p:cNvSpPr>
          <p:nvPr>
            <p:ph type="dt" sz="half" idx="10"/>
          </p:nvPr>
        </p:nvSpPr>
        <p:spPr/>
        <p:txBody>
          <a:bodyPr/>
          <a:lstStyle/>
          <a:p>
            <a:fld id="{6A14B861-3779-4E37-8DF0-E9EB3EA96210}" type="datetime1">
              <a:rPr lang="en-US" smtClean="0"/>
              <a:t>8/25/2022</a:t>
            </a:fld>
            <a:endParaRPr lang="en-US"/>
          </a:p>
        </p:txBody>
      </p:sp>
      <p:sp>
        <p:nvSpPr>
          <p:cNvPr id="5" name="Footer Placeholder 4">
            <a:extLst>
              <a:ext uri="{FF2B5EF4-FFF2-40B4-BE49-F238E27FC236}">
                <a16:creationId xmlns:a16="http://schemas.microsoft.com/office/drawing/2014/main" id="{DB356B01-AE16-42EF-B970-5CAF0C891C5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BF9BE2-24F4-4F83-8E64-4307C9794E17}"/>
              </a:ext>
            </a:extLst>
          </p:cNvPr>
          <p:cNvSpPr>
            <a:spLocks noGrp="1"/>
          </p:cNvSpPr>
          <p:nvPr>
            <p:ph type="sldNum" sz="quarter" idx="12"/>
          </p:nvPr>
        </p:nvSpPr>
        <p:spPr/>
        <p:txBody>
          <a:bodyPr/>
          <a:lstStyle/>
          <a:p>
            <a:fld id="{6586042B-6341-4E38-A80C-926D3BB8AAC9}" type="slidenum">
              <a:rPr lang="en-US" smtClean="0"/>
              <a:t>‹#›</a:t>
            </a:fld>
            <a:endParaRPr lang="en-US"/>
          </a:p>
        </p:txBody>
      </p:sp>
    </p:spTree>
    <p:extLst>
      <p:ext uri="{BB962C8B-B14F-4D97-AF65-F5344CB8AC3E}">
        <p14:creationId xmlns:p14="http://schemas.microsoft.com/office/powerpoint/2010/main" val="15795993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6601120-856A-4F01-B7C1-D87A1E5F8150}"/>
              </a:ext>
            </a:extLst>
          </p:cNvPr>
          <p:cNvSpPr>
            <a:spLocks noGrp="1"/>
          </p:cNvSpPr>
          <p:nvPr>
            <p:ph type="title" orient="vert"/>
          </p:nvPr>
        </p:nvSpPr>
        <p:spPr>
          <a:xfrm>
            <a:off x="7874324" y="552782"/>
            <a:ext cx="2620891" cy="5294720"/>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39D62358-C84C-4947-B826-FF738422EA5B}"/>
              </a:ext>
            </a:extLst>
          </p:cNvPr>
          <p:cNvSpPr>
            <a:spLocks noGrp="1"/>
          </p:cNvSpPr>
          <p:nvPr>
            <p:ph type="body" orient="vert" idx="1"/>
          </p:nvPr>
        </p:nvSpPr>
        <p:spPr>
          <a:xfrm>
            <a:off x="838200" y="552782"/>
            <a:ext cx="6803155" cy="529472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B7971139-AA1A-46DB-B793-17FB8E6E8A77}"/>
              </a:ext>
            </a:extLst>
          </p:cNvPr>
          <p:cNvSpPr>
            <a:spLocks noGrp="1"/>
          </p:cNvSpPr>
          <p:nvPr>
            <p:ph type="dt" sz="half" idx="10"/>
          </p:nvPr>
        </p:nvSpPr>
        <p:spPr/>
        <p:txBody>
          <a:bodyPr/>
          <a:lstStyle/>
          <a:p>
            <a:fld id="{53E38388-E864-4553-9937-AE9FC5E50CFC}" type="datetime1">
              <a:rPr lang="en-US" smtClean="0"/>
              <a:t>8/25/2022</a:t>
            </a:fld>
            <a:endParaRPr lang="en-US"/>
          </a:p>
        </p:txBody>
      </p:sp>
      <p:sp>
        <p:nvSpPr>
          <p:cNvPr id="5" name="Footer Placeholder 4">
            <a:extLst>
              <a:ext uri="{FF2B5EF4-FFF2-40B4-BE49-F238E27FC236}">
                <a16:creationId xmlns:a16="http://schemas.microsoft.com/office/drawing/2014/main" id="{1B2E06F6-0FE2-40FB-BFEE-010C22293D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BA7B1B-13A1-41BA-B924-FD11450C14E7}"/>
              </a:ext>
            </a:extLst>
          </p:cNvPr>
          <p:cNvSpPr>
            <a:spLocks noGrp="1"/>
          </p:cNvSpPr>
          <p:nvPr>
            <p:ph type="sldNum" sz="quarter" idx="12"/>
          </p:nvPr>
        </p:nvSpPr>
        <p:spPr/>
        <p:txBody>
          <a:bodyPr/>
          <a:lstStyle/>
          <a:p>
            <a:fld id="{6586042B-6341-4E38-A80C-926D3BB8AAC9}" type="slidenum">
              <a:rPr lang="en-US" smtClean="0"/>
              <a:t>‹#›</a:t>
            </a:fld>
            <a:endParaRPr lang="en-US"/>
          </a:p>
        </p:txBody>
      </p:sp>
    </p:spTree>
    <p:extLst>
      <p:ext uri="{BB962C8B-B14F-4D97-AF65-F5344CB8AC3E}">
        <p14:creationId xmlns:p14="http://schemas.microsoft.com/office/powerpoint/2010/main" val="22552720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142B9A-9384-46B2-8B4F-B9C2035CAB15}"/>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B413CF4-CD0B-4F3C-A1CE-1BA3EFDEEB51}"/>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5C1DE659-17B0-4F70-8F1C-93BF4DB64390}"/>
              </a:ext>
            </a:extLst>
          </p:cNvPr>
          <p:cNvSpPr>
            <a:spLocks noGrp="1"/>
          </p:cNvSpPr>
          <p:nvPr>
            <p:ph type="dt" sz="half" idx="10"/>
          </p:nvPr>
        </p:nvSpPr>
        <p:spPr/>
        <p:txBody>
          <a:bodyPr/>
          <a:lstStyle/>
          <a:p>
            <a:fld id="{62751E1E-C50D-4FD4-8B1E-ECD78340D9AB}" type="datetime1">
              <a:rPr lang="en-US" smtClean="0"/>
              <a:t>8/25/2022</a:t>
            </a:fld>
            <a:endParaRPr lang="en-US"/>
          </a:p>
        </p:txBody>
      </p:sp>
      <p:sp>
        <p:nvSpPr>
          <p:cNvPr id="5" name="Footer Placeholder 4">
            <a:extLst>
              <a:ext uri="{FF2B5EF4-FFF2-40B4-BE49-F238E27FC236}">
                <a16:creationId xmlns:a16="http://schemas.microsoft.com/office/drawing/2014/main" id="{37AB0750-AB4E-4FCF-9B52-BC954760B9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466B99-C716-4464-B695-623F4C5A9D9B}"/>
              </a:ext>
            </a:extLst>
          </p:cNvPr>
          <p:cNvSpPr>
            <a:spLocks noGrp="1"/>
          </p:cNvSpPr>
          <p:nvPr>
            <p:ph type="sldNum" sz="quarter" idx="12"/>
          </p:nvPr>
        </p:nvSpPr>
        <p:spPr/>
        <p:txBody>
          <a:bodyPr/>
          <a:lstStyle/>
          <a:p>
            <a:fld id="{6586042B-6341-4E38-A80C-926D3BB8AAC9}" type="slidenum">
              <a:rPr lang="en-US" smtClean="0"/>
              <a:t>‹#›</a:t>
            </a:fld>
            <a:endParaRPr lang="en-US"/>
          </a:p>
        </p:txBody>
      </p:sp>
    </p:spTree>
    <p:extLst>
      <p:ext uri="{BB962C8B-B14F-4D97-AF65-F5344CB8AC3E}">
        <p14:creationId xmlns:p14="http://schemas.microsoft.com/office/powerpoint/2010/main" val="3533136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72233A-AD59-4FB1-A1CA-AABFAE040805}"/>
              </a:ext>
            </a:extLst>
          </p:cNvPr>
          <p:cNvSpPr>
            <a:spLocks noGrp="1"/>
          </p:cNvSpPr>
          <p:nvPr>
            <p:ph type="title"/>
          </p:nvPr>
        </p:nvSpPr>
        <p:spPr>
          <a:xfrm>
            <a:off x="841249" y="552782"/>
            <a:ext cx="9538428" cy="3714417"/>
          </a:xfrm>
        </p:spPr>
        <p:txBody>
          <a:bodyPr anchor="b">
            <a:normAutofit/>
          </a:bodyPr>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A656964-650B-4E87-9541-0E659DEC0365}"/>
              </a:ext>
            </a:extLst>
          </p:cNvPr>
          <p:cNvSpPr>
            <a:spLocks noGrp="1"/>
          </p:cNvSpPr>
          <p:nvPr>
            <p:ph type="body" idx="1"/>
          </p:nvPr>
        </p:nvSpPr>
        <p:spPr>
          <a:xfrm>
            <a:off x="841249" y="4672584"/>
            <a:ext cx="9538428" cy="1143802"/>
          </a:xfrm>
        </p:spPr>
        <p:txBody>
          <a:bodyPr>
            <a:normAutofit/>
          </a:bodyPr>
          <a:lstStyle>
            <a:lvl1pPr marL="0" indent="0" algn="l" defTabSz="914400" rtl="0" eaLnBrk="1" latinLnBrk="0" hangingPunct="1">
              <a:lnSpc>
                <a:spcPct val="130000"/>
              </a:lnSpc>
              <a:spcBef>
                <a:spcPts val="1000"/>
              </a:spcBef>
              <a:buFont typeface="Arial" panose="020B0604020202020204" pitchFamily="34" charset="0"/>
              <a:buNone/>
              <a:defRPr lang="en-US" sz="2000" kern="1200" dirty="0" smtClean="0">
                <a:solidFill>
                  <a:schemeClr val="tx1"/>
                </a:solidFill>
                <a:latin typeface="+mn-lt"/>
                <a:ea typeface="+mn-ea"/>
                <a:cs typeface="+mn-cs"/>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921BB50-DF4A-47B5-A3AD-18712A3AD40E}"/>
              </a:ext>
            </a:extLst>
          </p:cNvPr>
          <p:cNvSpPr>
            <a:spLocks noGrp="1"/>
          </p:cNvSpPr>
          <p:nvPr>
            <p:ph type="dt" sz="half" idx="10"/>
          </p:nvPr>
        </p:nvSpPr>
        <p:spPr/>
        <p:txBody>
          <a:bodyPr/>
          <a:lstStyle/>
          <a:p>
            <a:fld id="{43C83AFB-9E54-459E-8C6D-0913AC3BA5D7}" type="datetime1">
              <a:rPr lang="en-US" smtClean="0"/>
              <a:t>8/25/2022</a:t>
            </a:fld>
            <a:endParaRPr lang="en-US"/>
          </a:p>
        </p:txBody>
      </p:sp>
      <p:sp>
        <p:nvSpPr>
          <p:cNvPr id="5" name="Footer Placeholder 4">
            <a:extLst>
              <a:ext uri="{FF2B5EF4-FFF2-40B4-BE49-F238E27FC236}">
                <a16:creationId xmlns:a16="http://schemas.microsoft.com/office/drawing/2014/main" id="{3CDF59B3-D1B8-4A51-AD6E-868C5BF6F7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50CA779-6272-4A15-A566-20C4E9A60D47}"/>
              </a:ext>
            </a:extLst>
          </p:cNvPr>
          <p:cNvSpPr>
            <a:spLocks noGrp="1"/>
          </p:cNvSpPr>
          <p:nvPr>
            <p:ph type="sldNum" sz="quarter" idx="12"/>
          </p:nvPr>
        </p:nvSpPr>
        <p:spPr/>
        <p:txBody>
          <a:bodyPr/>
          <a:lstStyle/>
          <a:p>
            <a:fld id="{6586042B-6341-4E38-A80C-926D3BB8AAC9}" type="slidenum">
              <a:rPr lang="en-US" smtClean="0"/>
              <a:t>‹#›</a:t>
            </a:fld>
            <a:endParaRPr lang="en-US"/>
          </a:p>
        </p:txBody>
      </p:sp>
      <p:cxnSp>
        <p:nvCxnSpPr>
          <p:cNvPr id="7" name="Straight Connector 6">
            <a:extLst>
              <a:ext uri="{FF2B5EF4-FFF2-40B4-BE49-F238E27FC236}">
                <a16:creationId xmlns:a16="http://schemas.microsoft.com/office/drawing/2014/main" id="{F0B86E8F-91EA-4626-BCA8-3B4973C7C9D6}"/>
              </a:ext>
            </a:extLst>
          </p:cNvPr>
          <p:cNvCxnSpPr>
            <a:cxnSpLocks/>
          </p:cNvCxnSpPr>
          <p:nvPr/>
        </p:nvCxnSpPr>
        <p:spPr>
          <a:xfrm>
            <a:off x="360154" y="4495800"/>
            <a:ext cx="1037563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425774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152A00-5BBD-436C-BB6D-CE650FC46202}"/>
              </a:ext>
            </a:extLst>
          </p:cNvPr>
          <p:cNvSpPr>
            <a:spLocks noGrp="1"/>
          </p:cNvSpPr>
          <p:nvPr>
            <p:ph type="title"/>
          </p:nvPr>
        </p:nvSpPr>
        <p:spPr>
          <a:xfrm>
            <a:off x="841248" y="552783"/>
            <a:ext cx="9683871" cy="1325880"/>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DFB3E2E-F3C4-4CDD-9138-86AE7A1B566D}"/>
              </a:ext>
            </a:extLst>
          </p:cNvPr>
          <p:cNvSpPr>
            <a:spLocks noGrp="1"/>
          </p:cNvSpPr>
          <p:nvPr>
            <p:ph sz="half" idx="1"/>
          </p:nvPr>
        </p:nvSpPr>
        <p:spPr>
          <a:xfrm>
            <a:off x="841248" y="2108362"/>
            <a:ext cx="4507926" cy="37216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6795CD01-B639-46B6-B53D-18FE1E39AF50}"/>
              </a:ext>
            </a:extLst>
          </p:cNvPr>
          <p:cNvSpPr>
            <a:spLocks noGrp="1"/>
          </p:cNvSpPr>
          <p:nvPr>
            <p:ph sz="half" idx="2"/>
          </p:nvPr>
        </p:nvSpPr>
        <p:spPr>
          <a:xfrm>
            <a:off x="5699171" y="2108362"/>
            <a:ext cx="4825948" cy="37216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396E34C3-86AC-48F9-92A4-F17BFAF9EF06}"/>
              </a:ext>
            </a:extLst>
          </p:cNvPr>
          <p:cNvSpPr>
            <a:spLocks noGrp="1"/>
          </p:cNvSpPr>
          <p:nvPr>
            <p:ph type="dt" sz="half" idx="10"/>
          </p:nvPr>
        </p:nvSpPr>
        <p:spPr/>
        <p:txBody>
          <a:bodyPr/>
          <a:lstStyle/>
          <a:p>
            <a:fld id="{F10144B6-0CA7-46BA-A00B-1E68E5C3ED0C}" type="datetime1">
              <a:rPr lang="en-US" smtClean="0"/>
              <a:t>8/25/2022</a:t>
            </a:fld>
            <a:endParaRPr lang="en-US"/>
          </a:p>
        </p:txBody>
      </p:sp>
      <p:sp>
        <p:nvSpPr>
          <p:cNvPr id="6" name="Footer Placeholder 5">
            <a:extLst>
              <a:ext uri="{FF2B5EF4-FFF2-40B4-BE49-F238E27FC236}">
                <a16:creationId xmlns:a16="http://schemas.microsoft.com/office/drawing/2014/main" id="{275D6A29-C51F-4654-82AD-04056FA6C7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B21EEB6-57E6-40E7-9702-1D5999B505DC}"/>
              </a:ext>
            </a:extLst>
          </p:cNvPr>
          <p:cNvSpPr>
            <a:spLocks noGrp="1"/>
          </p:cNvSpPr>
          <p:nvPr>
            <p:ph type="sldNum" sz="quarter" idx="12"/>
          </p:nvPr>
        </p:nvSpPr>
        <p:spPr/>
        <p:txBody>
          <a:bodyPr/>
          <a:lstStyle/>
          <a:p>
            <a:fld id="{6586042B-6341-4E38-A80C-926D3BB8AAC9}" type="slidenum">
              <a:rPr lang="en-US" smtClean="0"/>
              <a:t>‹#›</a:t>
            </a:fld>
            <a:endParaRPr lang="en-US"/>
          </a:p>
        </p:txBody>
      </p:sp>
      <p:cxnSp>
        <p:nvCxnSpPr>
          <p:cNvPr id="8" name="Straight Connector 7">
            <a:extLst>
              <a:ext uri="{FF2B5EF4-FFF2-40B4-BE49-F238E27FC236}">
                <a16:creationId xmlns:a16="http://schemas.microsoft.com/office/drawing/2014/main" id="{F929C81A-4806-44FF-99D8-13A65B2D066F}"/>
              </a:ext>
            </a:extLst>
          </p:cNvPr>
          <p:cNvCxnSpPr>
            <a:cxnSpLocks/>
          </p:cNvCxnSpPr>
          <p:nvPr/>
        </p:nvCxnSpPr>
        <p:spPr>
          <a:xfrm>
            <a:off x="375523" y="2004012"/>
            <a:ext cx="1037563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608DDCF9-5353-4B5F-8565-8C27F795A4BF}"/>
              </a:ext>
            </a:extLst>
          </p:cNvPr>
          <p:cNvCxnSpPr>
            <a:cxnSpLocks/>
          </p:cNvCxnSpPr>
          <p:nvPr/>
        </p:nvCxnSpPr>
        <p:spPr>
          <a:xfrm>
            <a:off x="5563342" y="2004012"/>
            <a:ext cx="0" cy="404869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456485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B0D1A9-BF08-4C6D-805E-244B234EE852}"/>
              </a:ext>
            </a:extLst>
          </p:cNvPr>
          <p:cNvSpPr>
            <a:spLocks noGrp="1"/>
          </p:cNvSpPr>
          <p:nvPr>
            <p:ph type="title"/>
          </p:nvPr>
        </p:nvSpPr>
        <p:spPr>
          <a:xfrm>
            <a:off x="841248" y="557784"/>
            <a:ext cx="9439570" cy="132556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F920C1D8-0907-4FDB-BFAD-36E14AF98D81}"/>
              </a:ext>
            </a:extLst>
          </p:cNvPr>
          <p:cNvSpPr>
            <a:spLocks noGrp="1"/>
          </p:cNvSpPr>
          <p:nvPr>
            <p:ph type="body" idx="1"/>
          </p:nvPr>
        </p:nvSpPr>
        <p:spPr>
          <a:xfrm>
            <a:off x="841248" y="2114185"/>
            <a:ext cx="4438887" cy="693761"/>
          </a:xfrm>
        </p:spPr>
        <p:txBody>
          <a:bodyPr anchor="b">
            <a:normAutofit/>
          </a:bodyPr>
          <a:lstStyle>
            <a:lvl1pPr marL="0" indent="0" algn="l" defTabSz="914400" rtl="0" eaLnBrk="1" latinLnBrk="0" hangingPunct="1">
              <a:lnSpc>
                <a:spcPct val="130000"/>
              </a:lnSpc>
              <a:spcBef>
                <a:spcPts val="1000"/>
              </a:spcBef>
              <a:buFont typeface="Arial" panose="020B0604020202020204" pitchFamily="34" charset="0"/>
              <a:buNone/>
              <a:defRPr lang="en-US" sz="2400" kern="1200" dirty="0" smtClean="0">
                <a:solidFill>
                  <a:schemeClr val="tx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16A4441-5FC3-4F86-8ADE-ED90424DB9B8}"/>
              </a:ext>
            </a:extLst>
          </p:cNvPr>
          <p:cNvSpPr>
            <a:spLocks noGrp="1"/>
          </p:cNvSpPr>
          <p:nvPr>
            <p:ph sz="half" idx="2"/>
          </p:nvPr>
        </p:nvSpPr>
        <p:spPr>
          <a:xfrm>
            <a:off x="841248" y="2900451"/>
            <a:ext cx="4438887" cy="30285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53CEB34D-DB36-47E0-AE2C-FBEBA272076E}"/>
              </a:ext>
            </a:extLst>
          </p:cNvPr>
          <p:cNvSpPr>
            <a:spLocks noGrp="1"/>
          </p:cNvSpPr>
          <p:nvPr>
            <p:ph type="body" sz="quarter" idx="3"/>
          </p:nvPr>
        </p:nvSpPr>
        <p:spPr>
          <a:xfrm>
            <a:off x="5795090" y="2114185"/>
            <a:ext cx="4485728" cy="693761"/>
          </a:xfrm>
        </p:spPr>
        <p:txBody>
          <a:bodyPr anchor="b">
            <a:normAutofit/>
          </a:bodyPr>
          <a:lstStyle>
            <a:lvl1pPr marL="0" indent="0" algn="l" defTabSz="914400" rtl="0" eaLnBrk="1" latinLnBrk="0" hangingPunct="1">
              <a:lnSpc>
                <a:spcPct val="130000"/>
              </a:lnSpc>
              <a:spcBef>
                <a:spcPts val="1000"/>
              </a:spcBef>
              <a:buFont typeface="Arial" panose="020B0604020202020204" pitchFamily="34" charset="0"/>
              <a:buNone/>
              <a:defRPr lang="en-US" sz="2400" kern="1200" dirty="0" smtClean="0">
                <a:solidFill>
                  <a:schemeClr val="tx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F056219-D498-410D-8F2C-03045AE48016}"/>
              </a:ext>
            </a:extLst>
          </p:cNvPr>
          <p:cNvSpPr>
            <a:spLocks noGrp="1"/>
          </p:cNvSpPr>
          <p:nvPr>
            <p:ph sz="quarter" idx="4"/>
          </p:nvPr>
        </p:nvSpPr>
        <p:spPr>
          <a:xfrm>
            <a:off x="5795090" y="2900451"/>
            <a:ext cx="4485730" cy="30285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A8DC9AD-F6B8-44D0-8169-84553C1F92C9}"/>
              </a:ext>
            </a:extLst>
          </p:cNvPr>
          <p:cNvSpPr>
            <a:spLocks noGrp="1"/>
          </p:cNvSpPr>
          <p:nvPr>
            <p:ph type="dt" sz="half" idx="10"/>
          </p:nvPr>
        </p:nvSpPr>
        <p:spPr/>
        <p:txBody>
          <a:bodyPr/>
          <a:lstStyle/>
          <a:p>
            <a:fld id="{0051F549-537C-41EC-B9CC-5B6A9AC2A6A7}" type="datetime1">
              <a:rPr lang="en-US" smtClean="0"/>
              <a:t>8/25/2022</a:t>
            </a:fld>
            <a:endParaRPr lang="en-US"/>
          </a:p>
        </p:txBody>
      </p:sp>
      <p:sp>
        <p:nvSpPr>
          <p:cNvPr id="8" name="Footer Placeholder 7">
            <a:extLst>
              <a:ext uri="{FF2B5EF4-FFF2-40B4-BE49-F238E27FC236}">
                <a16:creationId xmlns:a16="http://schemas.microsoft.com/office/drawing/2014/main" id="{FF9985ED-7382-4F00-845D-4F27841B5D3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6A2CC25-9EC7-4706-9BD4-5E20C4B33200}"/>
              </a:ext>
            </a:extLst>
          </p:cNvPr>
          <p:cNvSpPr>
            <a:spLocks noGrp="1"/>
          </p:cNvSpPr>
          <p:nvPr>
            <p:ph type="sldNum" sz="quarter" idx="12"/>
          </p:nvPr>
        </p:nvSpPr>
        <p:spPr/>
        <p:txBody>
          <a:bodyPr/>
          <a:lstStyle/>
          <a:p>
            <a:fld id="{6586042B-6341-4E38-A80C-926D3BB8AAC9}" type="slidenum">
              <a:rPr lang="en-US" smtClean="0"/>
              <a:t>‹#›</a:t>
            </a:fld>
            <a:endParaRPr lang="en-US"/>
          </a:p>
        </p:txBody>
      </p:sp>
      <p:cxnSp>
        <p:nvCxnSpPr>
          <p:cNvPr id="12" name="Straight Connector 11">
            <a:extLst>
              <a:ext uri="{FF2B5EF4-FFF2-40B4-BE49-F238E27FC236}">
                <a16:creationId xmlns:a16="http://schemas.microsoft.com/office/drawing/2014/main" id="{4DBC7D26-1B30-46B8-8221-09886FA3D030}"/>
              </a:ext>
            </a:extLst>
          </p:cNvPr>
          <p:cNvCxnSpPr>
            <a:cxnSpLocks/>
          </p:cNvCxnSpPr>
          <p:nvPr/>
        </p:nvCxnSpPr>
        <p:spPr>
          <a:xfrm>
            <a:off x="375523" y="2004012"/>
            <a:ext cx="1037563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C4186A75-E140-4995-A8BB-89B5ACE678D2}"/>
              </a:ext>
            </a:extLst>
          </p:cNvPr>
          <p:cNvCxnSpPr>
            <a:cxnSpLocks/>
          </p:cNvCxnSpPr>
          <p:nvPr/>
        </p:nvCxnSpPr>
        <p:spPr>
          <a:xfrm>
            <a:off x="5563342" y="2004012"/>
            <a:ext cx="0" cy="404869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029474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D221C2-B85F-435F-8DF3-C714A5472B7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399FE38-24D5-4D5F-A92E-E4F8B23FB7FC}"/>
              </a:ext>
            </a:extLst>
          </p:cNvPr>
          <p:cNvSpPr>
            <a:spLocks noGrp="1"/>
          </p:cNvSpPr>
          <p:nvPr>
            <p:ph type="dt" sz="half" idx="10"/>
          </p:nvPr>
        </p:nvSpPr>
        <p:spPr/>
        <p:txBody>
          <a:bodyPr/>
          <a:lstStyle/>
          <a:p>
            <a:fld id="{952F8D56-3D0E-48B8-8218-1F3A06A96C62}" type="datetime1">
              <a:rPr lang="en-US" smtClean="0"/>
              <a:t>8/25/2022</a:t>
            </a:fld>
            <a:endParaRPr lang="en-US"/>
          </a:p>
        </p:txBody>
      </p:sp>
      <p:sp>
        <p:nvSpPr>
          <p:cNvPr id="4" name="Footer Placeholder 3">
            <a:extLst>
              <a:ext uri="{FF2B5EF4-FFF2-40B4-BE49-F238E27FC236}">
                <a16:creationId xmlns:a16="http://schemas.microsoft.com/office/drawing/2014/main" id="{E629DF69-BE29-4038-9744-17BFC57B886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8B9496F-64EC-46E7-97F0-BCB7E79F820A}"/>
              </a:ext>
            </a:extLst>
          </p:cNvPr>
          <p:cNvSpPr>
            <a:spLocks noGrp="1"/>
          </p:cNvSpPr>
          <p:nvPr>
            <p:ph type="sldNum" sz="quarter" idx="12"/>
          </p:nvPr>
        </p:nvSpPr>
        <p:spPr/>
        <p:txBody>
          <a:bodyPr/>
          <a:lstStyle/>
          <a:p>
            <a:fld id="{6586042B-6341-4E38-A80C-926D3BB8AAC9}" type="slidenum">
              <a:rPr lang="en-US" smtClean="0"/>
              <a:t>‹#›</a:t>
            </a:fld>
            <a:endParaRPr lang="en-US"/>
          </a:p>
        </p:txBody>
      </p:sp>
    </p:spTree>
    <p:extLst>
      <p:ext uri="{BB962C8B-B14F-4D97-AF65-F5344CB8AC3E}">
        <p14:creationId xmlns:p14="http://schemas.microsoft.com/office/powerpoint/2010/main" val="4152873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E9F19E0-8FE3-45E8-A227-D74EEF1A6322}"/>
              </a:ext>
            </a:extLst>
          </p:cNvPr>
          <p:cNvSpPr>
            <a:spLocks noGrp="1"/>
          </p:cNvSpPr>
          <p:nvPr>
            <p:ph type="dt" sz="half" idx="10"/>
          </p:nvPr>
        </p:nvSpPr>
        <p:spPr/>
        <p:txBody>
          <a:bodyPr/>
          <a:lstStyle/>
          <a:p>
            <a:fld id="{E8EC309E-27D4-401F-A74A-DEA16C7B51DC}" type="datetime1">
              <a:rPr lang="en-US" smtClean="0"/>
              <a:t>8/25/2022</a:t>
            </a:fld>
            <a:endParaRPr lang="en-US"/>
          </a:p>
        </p:txBody>
      </p:sp>
      <p:sp>
        <p:nvSpPr>
          <p:cNvPr id="3" name="Footer Placeholder 2">
            <a:extLst>
              <a:ext uri="{FF2B5EF4-FFF2-40B4-BE49-F238E27FC236}">
                <a16:creationId xmlns:a16="http://schemas.microsoft.com/office/drawing/2014/main" id="{ABFB1926-56F3-40BC-A03F-62B969419E6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AFFE2B6-07A4-4AA0-9BCE-204E13DA447E}"/>
              </a:ext>
            </a:extLst>
          </p:cNvPr>
          <p:cNvSpPr>
            <a:spLocks noGrp="1"/>
          </p:cNvSpPr>
          <p:nvPr>
            <p:ph type="sldNum" sz="quarter" idx="12"/>
          </p:nvPr>
        </p:nvSpPr>
        <p:spPr/>
        <p:txBody>
          <a:bodyPr/>
          <a:lstStyle/>
          <a:p>
            <a:fld id="{6586042B-6341-4E38-A80C-926D3BB8AAC9}" type="slidenum">
              <a:rPr lang="en-US" smtClean="0"/>
              <a:t>‹#›</a:t>
            </a:fld>
            <a:endParaRPr lang="en-US"/>
          </a:p>
        </p:txBody>
      </p:sp>
    </p:spTree>
    <p:extLst>
      <p:ext uri="{BB962C8B-B14F-4D97-AF65-F5344CB8AC3E}">
        <p14:creationId xmlns:p14="http://schemas.microsoft.com/office/powerpoint/2010/main" val="35739310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06266A-CB24-44C5-B2E8-011420844A17}"/>
              </a:ext>
            </a:extLst>
          </p:cNvPr>
          <p:cNvSpPr>
            <a:spLocks noGrp="1"/>
          </p:cNvSpPr>
          <p:nvPr>
            <p:ph type="title"/>
          </p:nvPr>
        </p:nvSpPr>
        <p:spPr>
          <a:xfrm>
            <a:off x="841248" y="549283"/>
            <a:ext cx="4603963" cy="2572489"/>
          </a:xfrm>
        </p:spPr>
        <p:txBody>
          <a:bodyPr anchor="ctr">
            <a:noAutofit/>
          </a:bodyPr>
          <a:lstStyle>
            <a:lvl1pPr>
              <a:defRPr sz="44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039DBD1-7133-47A5-A771-2CEA18533491}"/>
              </a:ext>
            </a:extLst>
          </p:cNvPr>
          <p:cNvSpPr>
            <a:spLocks noGrp="1"/>
          </p:cNvSpPr>
          <p:nvPr>
            <p:ph idx="1"/>
          </p:nvPr>
        </p:nvSpPr>
        <p:spPr>
          <a:xfrm>
            <a:off x="5870796" y="549283"/>
            <a:ext cx="4455517" cy="5319704"/>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576A729F-B24D-424E-B067-003B0601F259}"/>
              </a:ext>
            </a:extLst>
          </p:cNvPr>
          <p:cNvSpPr>
            <a:spLocks noGrp="1"/>
          </p:cNvSpPr>
          <p:nvPr>
            <p:ph type="body" sz="half" idx="2"/>
          </p:nvPr>
        </p:nvSpPr>
        <p:spPr>
          <a:xfrm>
            <a:off x="841248" y="3296498"/>
            <a:ext cx="4603963" cy="2572489"/>
          </a:xfrm>
        </p:spPr>
        <p:txBody>
          <a:bodyPr>
            <a:normAutofit/>
          </a:bodyPr>
          <a:lstStyle>
            <a:lvl1pPr marL="0" indent="0">
              <a:buNone/>
              <a:defRPr lang="en-US" sz="2000" kern="1200" dirty="0" smtClean="0">
                <a:solidFill>
                  <a:schemeClr val="tx1"/>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FA7323-5497-426C-9DD9-3CF69E88EC38}"/>
              </a:ext>
            </a:extLst>
          </p:cNvPr>
          <p:cNvSpPr>
            <a:spLocks noGrp="1"/>
          </p:cNvSpPr>
          <p:nvPr>
            <p:ph type="dt" sz="half" idx="10"/>
          </p:nvPr>
        </p:nvSpPr>
        <p:spPr/>
        <p:txBody>
          <a:bodyPr/>
          <a:lstStyle/>
          <a:p>
            <a:fld id="{6DEA2B81-2BC3-42D7-B67D-05C685AA80AD}" type="datetime1">
              <a:rPr lang="en-US" smtClean="0"/>
              <a:t>8/25/2022</a:t>
            </a:fld>
            <a:endParaRPr lang="en-US"/>
          </a:p>
        </p:txBody>
      </p:sp>
      <p:sp>
        <p:nvSpPr>
          <p:cNvPr id="6" name="Footer Placeholder 5">
            <a:extLst>
              <a:ext uri="{FF2B5EF4-FFF2-40B4-BE49-F238E27FC236}">
                <a16:creationId xmlns:a16="http://schemas.microsoft.com/office/drawing/2014/main" id="{45FD7667-4D25-40AF-9D6D-FCB2C21E8EE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4650918-EDF8-47A5-BEA8-AC9A7A1536DE}"/>
              </a:ext>
            </a:extLst>
          </p:cNvPr>
          <p:cNvSpPr>
            <a:spLocks noGrp="1"/>
          </p:cNvSpPr>
          <p:nvPr>
            <p:ph type="sldNum" sz="quarter" idx="12"/>
          </p:nvPr>
        </p:nvSpPr>
        <p:spPr/>
        <p:txBody>
          <a:bodyPr/>
          <a:lstStyle/>
          <a:p>
            <a:fld id="{6586042B-6341-4E38-A80C-926D3BB8AAC9}" type="slidenum">
              <a:rPr lang="en-US" smtClean="0"/>
              <a:t>‹#›</a:t>
            </a:fld>
            <a:endParaRPr lang="en-US"/>
          </a:p>
        </p:txBody>
      </p:sp>
    </p:spTree>
    <p:extLst>
      <p:ext uri="{BB962C8B-B14F-4D97-AF65-F5344CB8AC3E}">
        <p14:creationId xmlns:p14="http://schemas.microsoft.com/office/powerpoint/2010/main" val="31028184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5C5D2B-FAFB-4BC9-A917-610FDCD0B859}"/>
              </a:ext>
            </a:extLst>
          </p:cNvPr>
          <p:cNvSpPr>
            <a:spLocks noGrp="1"/>
          </p:cNvSpPr>
          <p:nvPr>
            <p:ph type="title"/>
          </p:nvPr>
        </p:nvSpPr>
        <p:spPr>
          <a:xfrm>
            <a:off x="841249" y="552782"/>
            <a:ext cx="4608576" cy="2569464"/>
          </a:xfrm>
        </p:spPr>
        <p:txBody>
          <a:bodyPr anchor="ctr">
            <a:noAutofit/>
          </a:bodyPr>
          <a:lstStyle>
            <a:lvl1pPr algn="l" defTabSz="914400" rtl="0" eaLnBrk="1" latinLnBrk="0" hangingPunct="1">
              <a:lnSpc>
                <a:spcPct val="90000"/>
              </a:lnSpc>
              <a:spcBef>
                <a:spcPct val="0"/>
              </a:spcBef>
              <a:buNone/>
              <a:defRPr lang="en-US" sz="4400" kern="1200" dirty="0">
                <a:solidFill>
                  <a:schemeClr val="tx1"/>
                </a:solidFill>
                <a:latin typeface="+mj-lt"/>
                <a:ea typeface="+mj-ea"/>
                <a:cs typeface="+mj-cs"/>
              </a:defRPr>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226A694-5302-42BE-8A7A-6007C10F8F70}"/>
              </a:ext>
            </a:extLst>
          </p:cNvPr>
          <p:cNvSpPr>
            <a:spLocks noGrp="1"/>
          </p:cNvSpPr>
          <p:nvPr>
            <p:ph type="pic" idx="1"/>
          </p:nvPr>
        </p:nvSpPr>
        <p:spPr>
          <a:xfrm>
            <a:off x="5825952" y="552783"/>
            <a:ext cx="4663440" cy="530826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E8E4481C-81D6-4329-8203-70B3FCC3F8FE}"/>
              </a:ext>
            </a:extLst>
          </p:cNvPr>
          <p:cNvSpPr>
            <a:spLocks noGrp="1"/>
          </p:cNvSpPr>
          <p:nvPr>
            <p:ph type="body" sz="half" idx="2"/>
          </p:nvPr>
        </p:nvSpPr>
        <p:spPr>
          <a:xfrm>
            <a:off x="841249" y="3300984"/>
            <a:ext cx="4608576" cy="2569464"/>
          </a:xfrm>
        </p:spPr>
        <p:txBody>
          <a:bodyPr>
            <a:normAutofit/>
          </a:bodyPr>
          <a:lstStyle>
            <a:lvl1pPr marL="0" indent="0">
              <a:buNone/>
              <a:defRPr lang="en-US" sz="2000" kern="1200" smtClean="0">
                <a:solidFill>
                  <a:schemeClr val="tx1"/>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7AD6C12-26C4-4DF7-B013-56D0849AC7DE}"/>
              </a:ext>
            </a:extLst>
          </p:cNvPr>
          <p:cNvSpPr>
            <a:spLocks noGrp="1"/>
          </p:cNvSpPr>
          <p:nvPr>
            <p:ph type="dt" sz="half" idx="10"/>
          </p:nvPr>
        </p:nvSpPr>
        <p:spPr/>
        <p:txBody>
          <a:bodyPr/>
          <a:lstStyle/>
          <a:p>
            <a:fld id="{F0DB8F2B-E487-4905-B553-FB649F2B6F23}" type="datetime1">
              <a:rPr lang="en-US" smtClean="0"/>
              <a:t>8/25/2022</a:t>
            </a:fld>
            <a:endParaRPr lang="en-US"/>
          </a:p>
        </p:txBody>
      </p:sp>
      <p:sp>
        <p:nvSpPr>
          <p:cNvPr id="6" name="Footer Placeholder 5">
            <a:extLst>
              <a:ext uri="{FF2B5EF4-FFF2-40B4-BE49-F238E27FC236}">
                <a16:creationId xmlns:a16="http://schemas.microsoft.com/office/drawing/2014/main" id="{5CE2F307-FB97-40EC-8517-E6F351B3DA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0C1B397-305A-42B7-A763-829634B939A9}"/>
              </a:ext>
            </a:extLst>
          </p:cNvPr>
          <p:cNvSpPr>
            <a:spLocks noGrp="1"/>
          </p:cNvSpPr>
          <p:nvPr>
            <p:ph type="sldNum" sz="quarter" idx="12"/>
          </p:nvPr>
        </p:nvSpPr>
        <p:spPr/>
        <p:txBody>
          <a:bodyPr/>
          <a:lstStyle/>
          <a:p>
            <a:fld id="{6586042B-6341-4E38-A80C-926D3BB8AAC9}" type="slidenum">
              <a:rPr lang="en-US" smtClean="0"/>
              <a:t>‹#›</a:t>
            </a:fld>
            <a:endParaRPr lang="en-US"/>
          </a:p>
        </p:txBody>
      </p:sp>
    </p:spTree>
    <p:extLst>
      <p:ext uri="{BB962C8B-B14F-4D97-AF65-F5344CB8AC3E}">
        <p14:creationId xmlns:p14="http://schemas.microsoft.com/office/powerpoint/2010/main" val="27976027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B4BD48A-4D17-4225-AC4D-67B4C686C55D}"/>
              </a:ext>
            </a:extLst>
          </p:cNvPr>
          <p:cNvSpPr>
            <a:spLocks noGrp="1"/>
          </p:cNvSpPr>
          <p:nvPr>
            <p:ph type="title"/>
          </p:nvPr>
        </p:nvSpPr>
        <p:spPr>
          <a:xfrm>
            <a:off x="841248" y="552782"/>
            <a:ext cx="94890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7F14A2B-77AF-4E51-B0C1-0D361EF81A2C}"/>
              </a:ext>
            </a:extLst>
          </p:cNvPr>
          <p:cNvSpPr>
            <a:spLocks noGrp="1"/>
          </p:cNvSpPr>
          <p:nvPr>
            <p:ph type="body" idx="1"/>
          </p:nvPr>
        </p:nvSpPr>
        <p:spPr>
          <a:xfrm>
            <a:off x="841248" y="2096199"/>
            <a:ext cx="9489000" cy="374738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B239C2F5-57CA-4152-A766-8F877538FB16}"/>
              </a:ext>
            </a:extLst>
          </p:cNvPr>
          <p:cNvSpPr>
            <a:spLocks noGrp="1"/>
          </p:cNvSpPr>
          <p:nvPr>
            <p:ph type="dt" sz="half" idx="2"/>
          </p:nvPr>
        </p:nvSpPr>
        <p:spPr>
          <a:xfrm>
            <a:off x="841248" y="6102693"/>
            <a:ext cx="2743200" cy="365125"/>
          </a:xfrm>
          <a:prstGeom prst="rect">
            <a:avLst/>
          </a:prstGeom>
        </p:spPr>
        <p:txBody>
          <a:bodyPr vert="horz" lIns="91440" tIns="45720" rIns="91440" bIns="45720" rtlCol="0" anchor="ctr"/>
          <a:lstStyle>
            <a:lvl1pPr algn="l">
              <a:defRPr lang="en-US" sz="1000" b="1" kern="1200" cap="all" spc="300" baseline="0" smtClean="0">
                <a:solidFill>
                  <a:schemeClr val="tx1"/>
                </a:solidFill>
                <a:latin typeface="+mn-lt"/>
                <a:ea typeface="+mn-ea"/>
                <a:cs typeface="+mn-cs"/>
              </a:defRPr>
            </a:lvl1pPr>
          </a:lstStyle>
          <a:p>
            <a:fld id="{6EF7C3A7-D6F6-4D38-A7C3-B72967BB81A6}" type="datetime1">
              <a:rPr lang="en-US" smtClean="0"/>
              <a:t>8/25/2022</a:t>
            </a:fld>
            <a:endParaRPr lang="en-US"/>
          </a:p>
        </p:txBody>
      </p:sp>
      <p:sp>
        <p:nvSpPr>
          <p:cNvPr id="5" name="Footer Placeholder 4">
            <a:extLst>
              <a:ext uri="{FF2B5EF4-FFF2-40B4-BE49-F238E27FC236}">
                <a16:creationId xmlns:a16="http://schemas.microsoft.com/office/drawing/2014/main" id="{A1225FB5-D02B-4BB9-8B8B-D1A11CFE8961}"/>
              </a:ext>
            </a:extLst>
          </p:cNvPr>
          <p:cNvSpPr>
            <a:spLocks noGrp="1"/>
          </p:cNvSpPr>
          <p:nvPr>
            <p:ph type="ftr" sz="quarter" idx="3"/>
          </p:nvPr>
        </p:nvSpPr>
        <p:spPr>
          <a:xfrm rot="5400000">
            <a:off x="9234260" y="2427620"/>
            <a:ext cx="4114800" cy="365125"/>
          </a:xfrm>
          <a:prstGeom prst="rect">
            <a:avLst/>
          </a:prstGeom>
        </p:spPr>
        <p:txBody>
          <a:bodyPr vert="horz" lIns="91440" tIns="45720" rIns="91440" bIns="45720" rtlCol="0" anchor="ctr"/>
          <a:lstStyle>
            <a:lvl1pPr algn="l">
              <a:defRPr lang="en-US" sz="1000" b="1" kern="1200" cap="all" spc="300" baseline="0">
                <a:solidFill>
                  <a:schemeClr val="tx1"/>
                </a:solidFill>
                <a:latin typeface="+mn-lt"/>
                <a:ea typeface="+mn-ea"/>
                <a:cs typeface="+mn-cs"/>
              </a:defRPr>
            </a:lvl1pPr>
          </a:lstStyle>
          <a:p>
            <a:endParaRPr lang="en-US"/>
          </a:p>
        </p:txBody>
      </p:sp>
      <p:sp>
        <p:nvSpPr>
          <p:cNvPr id="6" name="Slide Number Placeholder 5">
            <a:extLst>
              <a:ext uri="{FF2B5EF4-FFF2-40B4-BE49-F238E27FC236}">
                <a16:creationId xmlns:a16="http://schemas.microsoft.com/office/drawing/2014/main" id="{EF6244FF-6F88-4090-A77F-499DF9AAEA8B}"/>
              </a:ext>
            </a:extLst>
          </p:cNvPr>
          <p:cNvSpPr>
            <a:spLocks noGrp="1"/>
          </p:cNvSpPr>
          <p:nvPr>
            <p:ph type="sldNum" sz="quarter" idx="4"/>
          </p:nvPr>
        </p:nvSpPr>
        <p:spPr>
          <a:xfrm>
            <a:off x="10815546" y="5878515"/>
            <a:ext cx="952229" cy="420381"/>
          </a:xfrm>
          <a:prstGeom prst="rect">
            <a:avLst/>
          </a:prstGeom>
        </p:spPr>
        <p:txBody>
          <a:bodyPr vert="horz" lIns="91440" tIns="45720" rIns="91440" bIns="45720" rtlCol="0" anchor="ctr"/>
          <a:lstStyle>
            <a:lvl1pPr algn="ctr">
              <a:defRPr lang="en-US" sz="3200" b="1" kern="1200" cap="all" spc="300" baseline="0" smtClean="0">
                <a:solidFill>
                  <a:schemeClr val="tx1"/>
                </a:solidFill>
                <a:latin typeface="+mn-lt"/>
                <a:ea typeface="+mn-ea"/>
                <a:cs typeface="+mn-cs"/>
              </a:defRPr>
            </a:lvl1pPr>
          </a:lstStyle>
          <a:p>
            <a:fld id="{6586042B-6341-4E38-A80C-926D3BB8AAC9}" type="slidenum">
              <a:rPr lang="en-US" smtClean="0"/>
              <a:t>‹#›</a:t>
            </a:fld>
            <a:endParaRPr lang="en-US"/>
          </a:p>
        </p:txBody>
      </p:sp>
      <p:sp>
        <p:nvSpPr>
          <p:cNvPr id="7" name="Rectangle 6">
            <a:extLst>
              <a:ext uri="{FF2B5EF4-FFF2-40B4-BE49-F238E27FC236}">
                <a16:creationId xmlns:a16="http://schemas.microsoft.com/office/drawing/2014/main" id="{F194AEDE-F25F-43E6-A2C4-7FFF41074990}"/>
              </a:ext>
            </a:extLst>
          </p:cNvPr>
          <p:cNvSpPr/>
          <p:nvPr/>
        </p:nvSpPr>
        <p:spPr>
          <a:xfrm>
            <a:off x="367744" y="334928"/>
            <a:ext cx="11456511" cy="618814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Connector 7">
            <a:extLst>
              <a:ext uri="{FF2B5EF4-FFF2-40B4-BE49-F238E27FC236}">
                <a16:creationId xmlns:a16="http://schemas.microsoft.com/office/drawing/2014/main" id="{4C793C08-EF4C-422B-A728-6C717C47DF6F}"/>
              </a:ext>
            </a:extLst>
          </p:cNvPr>
          <p:cNvCxnSpPr>
            <a:cxnSpLocks/>
          </p:cNvCxnSpPr>
          <p:nvPr/>
        </p:nvCxnSpPr>
        <p:spPr>
          <a:xfrm>
            <a:off x="10748698" y="334928"/>
            <a:ext cx="0" cy="618814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FE825BC6-56A8-46DE-8037-A9A577624B0D}"/>
              </a:ext>
            </a:extLst>
          </p:cNvPr>
          <p:cNvCxnSpPr>
            <a:cxnSpLocks/>
          </p:cNvCxnSpPr>
          <p:nvPr/>
        </p:nvCxnSpPr>
        <p:spPr>
          <a:xfrm>
            <a:off x="373060" y="6047437"/>
            <a:ext cx="1037563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66073812"/>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78" r:id="rId6"/>
    <p:sldLayoutId id="2147483674" r:id="rId7"/>
    <p:sldLayoutId id="2147483675" r:id="rId8"/>
    <p:sldLayoutId id="2147483676" r:id="rId9"/>
    <p:sldLayoutId id="2147483677" r:id="rId10"/>
    <p:sldLayoutId id="214748367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3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30000"/>
        </a:lnSpc>
        <a:spcBef>
          <a:spcPts val="500"/>
        </a:spcBef>
        <a:buFont typeface="Arial" panose="020B0604020202020204" pitchFamily="34" charset="0"/>
        <a:buChar char="•"/>
        <a:defRPr sz="1800" kern="1200">
          <a:solidFill>
            <a:schemeClr val="tx1"/>
          </a:solidFill>
          <a:latin typeface="+mn-lt"/>
          <a:ea typeface="+mn-ea"/>
          <a:cs typeface="+mn-cs"/>
        </a:defRPr>
      </a:lvl2pPr>
      <a:lvl3pPr marL="914400" indent="-228600" algn="l" defTabSz="914400" rtl="0" eaLnBrk="1" latinLnBrk="0" hangingPunct="1">
        <a:lnSpc>
          <a:spcPct val="130000"/>
        </a:lnSpc>
        <a:spcBef>
          <a:spcPts val="500"/>
        </a:spcBef>
        <a:buFont typeface="Arial" panose="020B0604020202020204" pitchFamily="34" charset="0"/>
        <a:buChar char="•"/>
        <a:defRPr sz="1600" kern="1200">
          <a:solidFill>
            <a:schemeClr val="tx1"/>
          </a:solidFill>
          <a:latin typeface="+mn-lt"/>
          <a:ea typeface="+mn-ea"/>
          <a:cs typeface="+mn-cs"/>
        </a:defRPr>
      </a:lvl3pPr>
      <a:lvl4pPr marL="1371600" indent="-228600" algn="l" defTabSz="914400" rtl="0" eaLnBrk="1" latinLnBrk="0" hangingPunct="1">
        <a:lnSpc>
          <a:spcPct val="130000"/>
        </a:lnSpc>
        <a:spcBef>
          <a:spcPts val="500"/>
        </a:spcBef>
        <a:buFont typeface="Arial" panose="020B0604020202020204" pitchFamily="34" charset="0"/>
        <a:buChar char="•"/>
        <a:defRPr sz="1400" kern="1200">
          <a:solidFill>
            <a:schemeClr val="tx1"/>
          </a:solidFill>
          <a:latin typeface="+mn-lt"/>
          <a:ea typeface="+mn-ea"/>
          <a:cs typeface="+mn-cs"/>
        </a:defRPr>
      </a:lvl4pPr>
      <a:lvl5pPr marL="1828800" indent="-228600" algn="l" defTabSz="914400" rtl="0" eaLnBrk="1" latinLnBrk="0" hangingPunct="1">
        <a:lnSpc>
          <a:spcPct val="13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useBgFill="1">
        <p:nvSpPr>
          <p:cNvPr id="24" name="Background Fill">
            <a:extLst>
              <a:ext uri="{FF2B5EF4-FFF2-40B4-BE49-F238E27FC236}">
                <a16:creationId xmlns:a16="http://schemas.microsoft.com/office/drawing/2014/main" id="{6DA65B90-7B06-4499-91BA-CDDD361324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5893225" y="635848"/>
            <a:ext cx="4524841" cy="3555169"/>
          </a:xfrm>
        </p:spPr>
        <p:txBody>
          <a:bodyPr anchor="ctr">
            <a:normAutofit/>
          </a:bodyPr>
          <a:lstStyle/>
          <a:p>
            <a:r>
              <a:rPr lang="en-US" dirty="0">
                <a:solidFill>
                  <a:schemeClr val="accent1">
                    <a:lumMod val="50000"/>
                  </a:schemeClr>
                </a:solidFill>
                <a:cs typeface="Calibri Light"/>
              </a:rPr>
              <a:t>VMHS Physical Education</a:t>
            </a:r>
            <a:endParaRPr lang="en-US" dirty="0">
              <a:solidFill>
                <a:schemeClr val="accent1">
                  <a:lumMod val="50000"/>
                </a:schemeClr>
              </a:solidFill>
            </a:endParaRPr>
          </a:p>
        </p:txBody>
      </p:sp>
      <p:sp>
        <p:nvSpPr>
          <p:cNvPr id="3" name="Subtitle 2"/>
          <p:cNvSpPr>
            <a:spLocks noGrp="1"/>
          </p:cNvSpPr>
          <p:nvPr>
            <p:ph type="subTitle" idx="1"/>
          </p:nvPr>
        </p:nvSpPr>
        <p:spPr>
          <a:xfrm>
            <a:off x="5897363" y="4830717"/>
            <a:ext cx="4520699" cy="937046"/>
          </a:xfrm>
        </p:spPr>
        <p:txBody>
          <a:bodyPr vert="horz" lIns="91440" tIns="45720" rIns="91440" bIns="45720" rtlCol="0" anchor="t">
            <a:normAutofit/>
          </a:bodyPr>
          <a:lstStyle/>
          <a:p>
            <a:r>
              <a:rPr lang="en-US" dirty="0">
                <a:solidFill>
                  <a:schemeClr val="accent1">
                    <a:lumMod val="50000"/>
                  </a:schemeClr>
                </a:solidFill>
                <a:cs typeface="Calibri"/>
              </a:rPr>
              <a:t>Policies and Procedures</a:t>
            </a:r>
            <a:endParaRPr lang="en-US" dirty="0">
              <a:solidFill>
                <a:schemeClr val="accent1">
                  <a:lumMod val="50000"/>
                </a:schemeClr>
              </a:solidFill>
            </a:endParaRPr>
          </a:p>
        </p:txBody>
      </p:sp>
      <p:pic>
        <p:nvPicPr>
          <p:cNvPr id="4" name="Picture 4">
            <a:extLst>
              <a:ext uri="{FF2B5EF4-FFF2-40B4-BE49-F238E27FC236}">
                <a16:creationId xmlns:a16="http://schemas.microsoft.com/office/drawing/2014/main" id="{A53CE6A1-B02C-B93B-EBDD-5FA56177E892}"/>
              </a:ext>
            </a:extLst>
          </p:cNvPr>
          <p:cNvPicPr>
            <a:picLocks noChangeAspect="1"/>
          </p:cNvPicPr>
          <p:nvPr/>
        </p:nvPicPr>
        <p:blipFill>
          <a:blip r:embed="rId2"/>
          <a:stretch>
            <a:fillRect/>
          </a:stretch>
        </p:blipFill>
        <p:spPr>
          <a:xfrm>
            <a:off x="701703" y="1241548"/>
            <a:ext cx="4521754" cy="4340882"/>
          </a:xfrm>
          <a:prstGeom prst="rect">
            <a:avLst/>
          </a:prstGeom>
        </p:spPr>
      </p:pic>
      <p:sp>
        <p:nvSpPr>
          <p:cNvPr id="26" name="Main Frame">
            <a:extLst>
              <a:ext uri="{FF2B5EF4-FFF2-40B4-BE49-F238E27FC236}">
                <a16:creationId xmlns:a16="http://schemas.microsoft.com/office/drawing/2014/main" id="{9502469D-C562-48E3-ABA2-3CFA55C526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7744" y="334928"/>
            <a:ext cx="11456511" cy="618814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8" name="Main Vertical Connector">
            <a:extLst>
              <a:ext uri="{FF2B5EF4-FFF2-40B4-BE49-F238E27FC236}">
                <a16:creationId xmlns:a16="http://schemas.microsoft.com/office/drawing/2014/main" id="{6D4C177C-581F-4CC8-A686-0B6D25DC6A7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748698" y="334928"/>
            <a:ext cx="0" cy="618814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BBDB03F3-936C-4FC9-8A4E-9ADA66A9809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562600" y="4495794"/>
            <a:ext cx="518609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6A4D2ECD-AFD1-4CDC-A480-F7968BEEBBF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566737" y="6047437"/>
            <a:ext cx="5179893"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88BDDCC8-814C-4997-A988-2D871A64A7F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562600" y="334928"/>
            <a:ext cx="0" cy="618814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9857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4D4508-907C-A662-7D02-30A0DC4ADB58}"/>
              </a:ext>
            </a:extLst>
          </p:cNvPr>
          <p:cNvSpPr>
            <a:spLocks noGrp="1"/>
          </p:cNvSpPr>
          <p:nvPr>
            <p:ph type="title"/>
          </p:nvPr>
        </p:nvSpPr>
        <p:spPr/>
        <p:txBody>
          <a:bodyPr/>
          <a:lstStyle/>
          <a:p>
            <a:r>
              <a:rPr lang="en-US" dirty="0">
                <a:solidFill>
                  <a:schemeClr val="accent1">
                    <a:lumMod val="50000"/>
                  </a:schemeClr>
                </a:solidFill>
              </a:rPr>
              <a:t>PE Dress Code</a:t>
            </a:r>
          </a:p>
        </p:txBody>
      </p:sp>
      <p:sp>
        <p:nvSpPr>
          <p:cNvPr id="3" name="Content Placeholder 2">
            <a:extLst>
              <a:ext uri="{FF2B5EF4-FFF2-40B4-BE49-F238E27FC236}">
                <a16:creationId xmlns:a16="http://schemas.microsoft.com/office/drawing/2014/main" id="{C0A65FFF-8A48-A10E-6255-942ACC57479B}"/>
              </a:ext>
            </a:extLst>
          </p:cNvPr>
          <p:cNvSpPr>
            <a:spLocks noGrp="1"/>
          </p:cNvSpPr>
          <p:nvPr>
            <p:ph idx="1"/>
          </p:nvPr>
        </p:nvSpPr>
        <p:spPr/>
        <p:txBody>
          <a:bodyPr vert="horz" lIns="91440" tIns="45720" rIns="91440" bIns="45720" rtlCol="0" anchor="t">
            <a:normAutofit fontScale="47500" lnSpcReduction="20000"/>
          </a:bodyPr>
          <a:lstStyle/>
          <a:p>
            <a:r>
              <a:rPr lang="en-US" b="1" dirty="0">
                <a:ea typeface="+mn-lt"/>
                <a:cs typeface="+mn-lt"/>
              </a:rPr>
              <a:t>PE Attire</a:t>
            </a:r>
            <a:r>
              <a:rPr lang="en-US" dirty="0">
                <a:ea typeface="+mn-lt"/>
                <a:cs typeface="+mn-lt"/>
              </a:rPr>
              <a:t> – All students must dress out in appropriate PE clothing everyday as described below:</a:t>
            </a:r>
            <a:endParaRPr lang="en-US" dirty="0"/>
          </a:p>
          <a:p>
            <a:r>
              <a:rPr lang="en-US" dirty="0">
                <a:ea typeface="+mn-lt"/>
                <a:cs typeface="+mn-lt"/>
              </a:rPr>
              <a:t>PE Shorts and Shirts – Students may choose from one of the following three clothing choices:</a:t>
            </a:r>
            <a:endParaRPr lang="en-US"/>
          </a:p>
          <a:p>
            <a:r>
              <a:rPr lang="en-US" dirty="0">
                <a:ea typeface="+mn-lt"/>
                <a:cs typeface="+mn-lt"/>
              </a:rPr>
              <a:t>VMHS PE shirt and shorts (purchased from school)</a:t>
            </a:r>
            <a:endParaRPr lang="en-US"/>
          </a:p>
          <a:p>
            <a:r>
              <a:rPr lang="en-US" dirty="0">
                <a:ea typeface="+mn-lt"/>
                <a:cs typeface="+mn-lt"/>
              </a:rPr>
              <a:t>VMHS school sponsored spirit wear t-shirt in PE/school colors</a:t>
            </a:r>
            <a:endParaRPr lang="en-US"/>
          </a:p>
          <a:p>
            <a:r>
              <a:rPr lang="en-US" dirty="0">
                <a:ea typeface="+mn-lt"/>
                <a:cs typeface="+mn-lt"/>
              </a:rPr>
              <a:t>Plain navy knee length shorts and a plain heather gray t-shirt (both must be free of logos, writing or other graphics)</a:t>
            </a:r>
            <a:endParaRPr lang="en-US"/>
          </a:p>
          <a:p>
            <a:r>
              <a:rPr lang="en-US" dirty="0">
                <a:ea typeface="+mn-lt"/>
                <a:cs typeface="+mn-lt"/>
              </a:rPr>
              <a:t>Leggings that are below the knee in navy or gray</a:t>
            </a:r>
            <a:endParaRPr lang="en-US"/>
          </a:p>
          <a:p>
            <a:pPr marL="0" indent="0">
              <a:buNone/>
            </a:pPr>
            <a:r>
              <a:rPr lang="en-US" dirty="0">
                <a:ea typeface="+mn-lt"/>
                <a:cs typeface="+mn-lt"/>
              </a:rPr>
              <a:t>  </a:t>
            </a:r>
            <a:endParaRPr lang="en-US">
              <a:ea typeface="+mn-lt"/>
              <a:cs typeface="+mn-lt"/>
            </a:endParaRPr>
          </a:p>
          <a:p>
            <a:r>
              <a:rPr lang="en-US" dirty="0">
                <a:ea typeface="+mn-lt"/>
                <a:cs typeface="+mn-lt"/>
              </a:rPr>
              <a:t>NOTE: All clothing must NOT be modified – no ripped, torn, or sleeveless clothing may be worn, modified clothing will result in a non-suit (See below).  Clothing must be labeled for identification with both first and last name.  No sharing PE clothes is allowed. </a:t>
            </a:r>
            <a:endParaRPr lang="en-US"/>
          </a:p>
          <a:p>
            <a:r>
              <a:rPr lang="en-US" dirty="0">
                <a:ea typeface="+mn-lt"/>
                <a:cs typeface="+mn-lt"/>
              </a:rPr>
              <a:t> Shoes – Appropriate athletic shoes are required (cross trainers are recommended).  All shoes must be rubber soled and lace up.  No slip-ons, slides, Crocs, etc.</a:t>
            </a:r>
            <a:endParaRPr lang="en-US"/>
          </a:p>
          <a:p>
            <a:pPr marL="0" indent="0">
              <a:buNone/>
            </a:pPr>
            <a:endParaRPr lang="en-US"/>
          </a:p>
          <a:p>
            <a:r>
              <a:rPr lang="en-US" dirty="0">
                <a:ea typeface="+mn-lt"/>
                <a:cs typeface="+mn-lt"/>
              </a:rPr>
              <a:t> Cold weather clothes – Sweatshirts and sweatpants are acceptable.  They must be in school colors: Navy or heather gray.  Again, they may not have logos, except for VMHS logos.  They must also be labeled with your first and last name.  Sweatpants are available to purchase through PE.  Sweatshirts must be worn over your PE shirt.</a:t>
            </a:r>
            <a:endParaRPr lang="en-US"/>
          </a:p>
          <a:p>
            <a:endParaRPr lang="en-US" dirty="0"/>
          </a:p>
        </p:txBody>
      </p:sp>
    </p:spTree>
    <p:extLst>
      <p:ext uri="{BB962C8B-B14F-4D97-AF65-F5344CB8AC3E}">
        <p14:creationId xmlns:p14="http://schemas.microsoft.com/office/powerpoint/2010/main" val="6319750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useBgFill="1">
        <p:nvSpPr>
          <p:cNvPr id="8" name="Background Fill">
            <a:extLst>
              <a:ext uri="{FF2B5EF4-FFF2-40B4-BE49-F238E27FC236}">
                <a16:creationId xmlns:a16="http://schemas.microsoft.com/office/drawing/2014/main" id="{B937640E-EF7A-4A6C-A950-D12B7D5C92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Main Frame">
            <a:extLst>
              <a:ext uri="{FF2B5EF4-FFF2-40B4-BE49-F238E27FC236}">
                <a16:creationId xmlns:a16="http://schemas.microsoft.com/office/drawing/2014/main" id="{8B3D301E-EEB6-4474-BFB1-FCD7A1F303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7744" y="334928"/>
            <a:ext cx="11456511" cy="618814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285E749-ED66-DB77-3C7B-9F253C6BB722}"/>
              </a:ext>
            </a:extLst>
          </p:cNvPr>
          <p:cNvSpPr>
            <a:spLocks noGrp="1"/>
          </p:cNvSpPr>
          <p:nvPr>
            <p:ph type="title"/>
          </p:nvPr>
        </p:nvSpPr>
        <p:spPr>
          <a:xfrm>
            <a:off x="841248" y="800402"/>
            <a:ext cx="3426591" cy="4781553"/>
          </a:xfrm>
        </p:spPr>
        <p:txBody>
          <a:bodyPr anchor="t">
            <a:normAutofit/>
          </a:bodyPr>
          <a:lstStyle/>
          <a:p>
            <a:r>
              <a:rPr lang="en-US" dirty="0">
                <a:solidFill>
                  <a:schemeClr val="tx2">
                    <a:lumMod val="90000"/>
                    <a:lumOff val="10000"/>
                  </a:schemeClr>
                </a:solidFill>
              </a:rPr>
              <a:t>Loaner Policy</a:t>
            </a:r>
          </a:p>
        </p:txBody>
      </p:sp>
      <p:cxnSp>
        <p:nvCxnSpPr>
          <p:cNvPr id="12" name="Main Horizontal Connector">
            <a:extLst>
              <a:ext uri="{FF2B5EF4-FFF2-40B4-BE49-F238E27FC236}">
                <a16:creationId xmlns:a16="http://schemas.microsoft.com/office/drawing/2014/main" id="{85F2753B-199B-4FF0-838F-41E8D058E95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73060" y="6047437"/>
            <a:ext cx="1037563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20BA3454-A69E-4475-A906-0E452A63E28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86300" y="345884"/>
            <a:ext cx="0" cy="570155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D8C4509B-991E-FAA0-23E7-05DCE17E81A4}"/>
              </a:ext>
            </a:extLst>
          </p:cNvPr>
          <p:cNvSpPr>
            <a:spLocks noGrp="1"/>
          </p:cNvSpPr>
          <p:nvPr>
            <p:ph idx="1"/>
          </p:nvPr>
        </p:nvSpPr>
        <p:spPr>
          <a:xfrm>
            <a:off x="5104750" y="810563"/>
            <a:ext cx="5225497" cy="4771396"/>
          </a:xfrm>
        </p:spPr>
        <p:txBody>
          <a:bodyPr vert="horz" lIns="91440" tIns="45720" rIns="91440" bIns="45720" rtlCol="0" anchor="t">
            <a:normAutofit/>
          </a:bodyPr>
          <a:lstStyle/>
          <a:p>
            <a:r>
              <a:rPr lang="en-US" b="1" dirty="0">
                <a:solidFill>
                  <a:schemeClr val="tx2">
                    <a:lumMod val="90000"/>
                    <a:lumOff val="10000"/>
                  </a:schemeClr>
                </a:solidFill>
                <a:ea typeface="+mn-lt"/>
                <a:cs typeface="+mn-lt"/>
              </a:rPr>
              <a:t>Loaner Policy</a:t>
            </a:r>
            <a:r>
              <a:rPr lang="en-US" dirty="0">
                <a:solidFill>
                  <a:schemeClr val="tx2">
                    <a:lumMod val="90000"/>
                    <a:lumOff val="10000"/>
                  </a:schemeClr>
                </a:solidFill>
                <a:ea typeface="+mn-lt"/>
                <a:cs typeface="+mn-lt"/>
              </a:rPr>
              <a:t> – Students who forget their own PE clothes may check out freshly cleaned loaners with their Student ID cards (no exceptions) from the PE office on a one-day basis. All loaners must be returned at the end of the class on that day.  Students are limited to three (3) loaner checkouts a semester.</a:t>
            </a:r>
            <a:endParaRPr lang="en-US" dirty="0">
              <a:solidFill>
                <a:schemeClr val="tx2">
                  <a:lumMod val="90000"/>
                  <a:lumOff val="10000"/>
                </a:schemeClr>
              </a:solidFill>
            </a:endParaRPr>
          </a:p>
        </p:txBody>
      </p:sp>
      <p:cxnSp>
        <p:nvCxnSpPr>
          <p:cNvPr id="16" name="Main Vertical Connector">
            <a:extLst>
              <a:ext uri="{FF2B5EF4-FFF2-40B4-BE49-F238E27FC236}">
                <a16:creationId xmlns:a16="http://schemas.microsoft.com/office/drawing/2014/main" id="{B0BDEAB7-0E83-4F55-90F4-098569F5A57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748698" y="334928"/>
            <a:ext cx="0" cy="618814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4" name="Picture 4" descr="Logo&#10;&#10;Description automatically generated">
            <a:extLst>
              <a:ext uri="{FF2B5EF4-FFF2-40B4-BE49-F238E27FC236}">
                <a16:creationId xmlns:a16="http://schemas.microsoft.com/office/drawing/2014/main" id="{0A3AA0BF-14C6-FD60-5288-3D6E32B7C690}"/>
              </a:ext>
            </a:extLst>
          </p:cNvPr>
          <p:cNvPicPr>
            <a:picLocks noChangeAspect="1"/>
          </p:cNvPicPr>
          <p:nvPr/>
        </p:nvPicPr>
        <p:blipFill>
          <a:blip r:embed="rId2"/>
          <a:stretch>
            <a:fillRect/>
          </a:stretch>
        </p:blipFill>
        <p:spPr>
          <a:xfrm>
            <a:off x="932985" y="2649984"/>
            <a:ext cx="2743200" cy="2301446"/>
          </a:xfrm>
          <a:prstGeom prst="rect">
            <a:avLst/>
          </a:prstGeom>
        </p:spPr>
      </p:pic>
    </p:spTree>
    <p:extLst>
      <p:ext uri="{BB962C8B-B14F-4D97-AF65-F5344CB8AC3E}">
        <p14:creationId xmlns:p14="http://schemas.microsoft.com/office/powerpoint/2010/main" val="11051367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21BD9-3E35-561A-7ADB-0CC1D65C0819}"/>
              </a:ext>
            </a:extLst>
          </p:cNvPr>
          <p:cNvSpPr>
            <a:spLocks noGrp="1"/>
          </p:cNvSpPr>
          <p:nvPr>
            <p:ph type="title"/>
          </p:nvPr>
        </p:nvSpPr>
        <p:spPr/>
        <p:txBody>
          <a:bodyPr/>
          <a:lstStyle/>
          <a:p>
            <a:r>
              <a:rPr lang="en-US" dirty="0">
                <a:solidFill>
                  <a:schemeClr val="tx2">
                    <a:lumMod val="90000"/>
                    <a:lumOff val="10000"/>
                  </a:schemeClr>
                </a:solidFill>
              </a:rPr>
              <a:t>Non-Suit and Tardy Policy</a:t>
            </a:r>
          </a:p>
        </p:txBody>
      </p:sp>
      <p:sp>
        <p:nvSpPr>
          <p:cNvPr id="3" name="Content Placeholder 2">
            <a:extLst>
              <a:ext uri="{FF2B5EF4-FFF2-40B4-BE49-F238E27FC236}">
                <a16:creationId xmlns:a16="http://schemas.microsoft.com/office/drawing/2014/main" id="{3FC6CE2F-02B3-0D3D-B788-77308F29EB38}"/>
              </a:ext>
            </a:extLst>
          </p:cNvPr>
          <p:cNvSpPr>
            <a:spLocks noGrp="1"/>
          </p:cNvSpPr>
          <p:nvPr>
            <p:ph sz="half" idx="1"/>
          </p:nvPr>
        </p:nvSpPr>
        <p:spPr/>
        <p:txBody>
          <a:bodyPr vert="horz" lIns="91440" tIns="45720" rIns="91440" bIns="45720" rtlCol="0" anchor="t">
            <a:normAutofit fontScale="92500" lnSpcReduction="20000"/>
          </a:bodyPr>
          <a:lstStyle/>
          <a:p>
            <a:r>
              <a:rPr lang="en-US" b="1" dirty="0">
                <a:solidFill>
                  <a:schemeClr val="accent1">
                    <a:lumMod val="50000"/>
                  </a:schemeClr>
                </a:solidFill>
                <a:ea typeface="+mn-lt"/>
                <a:cs typeface="+mn-lt"/>
              </a:rPr>
              <a:t>Non-Suit/Refusal to Dress Out Policy</a:t>
            </a:r>
            <a:r>
              <a:rPr lang="en-US" dirty="0">
                <a:solidFill>
                  <a:schemeClr val="accent1">
                    <a:lumMod val="50000"/>
                  </a:schemeClr>
                </a:solidFill>
                <a:ea typeface="+mn-lt"/>
                <a:cs typeface="+mn-lt"/>
              </a:rPr>
              <a:t> -Students that refuse to dress out are defiant and in violation of the Physical Education Policy and result in receiving </a:t>
            </a:r>
            <a:r>
              <a:rPr lang="en-US" b="1" u="sng" dirty="0">
                <a:solidFill>
                  <a:schemeClr val="accent1">
                    <a:lumMod val="50000"/>
                  </a:schemeClr>
                </a:solidFill>
                <a:ea typeface="+mn-lt"/>
                <a:cs typeface="+mn-lt"/>
              </a:rPr>
              <a:t>zero credit</a:t>
            </a:r>
            <a:r>
              <a:rPr lang="en-US" dirty="0">
                <a:solidFill>
                  <a:schemeClr val="accent1">
                    <a:lumMod val="50000"/>
                  </a:schemeClr>
                </a:solidFill>
                <a:ea typeface="+mn-lt"/>
                <a:cs typeface="+mn-lt"/>
              </a:rPr>
              <a:t> for that class with no opportunity to make up that class.</a:t>
            </a:r>
          </a:p>
          <a:p>
            <a:r>
              <a:rPr lang="en-US" dirty="0">
                <a:solidFill>
                  <a:schemeClr val="accent1">
                    <a:lumMod val="50000"/>
                  </a:schemeClr>
                </a:solidFill>
                <a:ea typeface="+mn-lt"/>
                <a:cs typeface="+mn-lt"/>
              </a:rPr>
              <a:t>1</a:t>
            </a:r>
            <a:r>
              <a:rPr lang="en-US" baseline="30000" dirty="0">
                <a:solidFill>
                  <a:schemeClr val="accent1">
                    <a:lumMod val="50000"/>
                  </a:schemeClr>
                </a:solidFill>
                <a:ea typeface="+mn-lt"/>
                <a:cs typeface="+mn-lt"/>
              </a:rPr>
              <a:t>st</a:t>
            </a:r>
            <a:r>
              <a:rPr lang="en-US" dirty="0">
                <a:solidFill>
                  <a:schemeClr val="accent1">
                    <a:lumMod val="50000"/>
                  </a:schemeClr>
                </a:solidFill>
                <a:ea typeface="+mn-lt"/>
                <a:cs typeface="+mn-lt"/>
              </a:rPr>
              <a:t> non-suit - Warning</a:t>
            </a:r>
          </a:p>
          <a:p>
            <a:r>
              <a:rPr lang="en-US" dirty="0">
                <a:solidFill>
                  <a:schemeClr val="accent1">
                    <a:lumMod val="50000"/>
                  </a:schemeClr>
                </a:solidFill>
                <a:ea typeface="+mn-lt"/>
                <a:cs typeface="+mn-lt"/>
              </a:rPr>
              <a:t>2</a:t>
            </a:r>
            <a:r>
              <a:rPr lang="en-US" baseline="30000" dirty="0">
                <a:solidFill>
                  <a:schemeClr val="accent1">
                    <a:lumMod val="50000"/>
                  </a:schemeClr>
                </a:solidFill>
                <a:ea typeface="+mn-lt"/>
                <a:cs typeface="+mn-lt"/>
              </a:rPr>
              <a:t>nd</a:t>
            </a:r>
            <a:r>
              <a:rPr lang="en-US" dirty="0">
                <a:solidFill>
                  <a:schemeClr val="accent1">
                    <a:lumMod val="50000"/>
                  </a:schemeClr>
                </a:solidFill>
                <a:ea typeface="+mn-lt"/>
                <a:cs typeface="+mn-lt"/>
              </a:rPr>
              <a:t> non-suit – Detention</a:t>
            </a:r>
          </a:p>
          <a:p>
            <a:r>
              <a:rPr lang="en-US" dirty="0">
                <a:solidFill>
                  <a:schemeClr val="accent1">
                    <a:lumMod val="50000"/>
                  </a:schemeClr>
                </a:solidFill>
                <a:ea typeface="+mn-lt"/>
                <a:cs typeface="+mn-lt"/>
              </a:rPr>
              <a:t>3</a:t>
            </a:r>
            <a:r>
              <a:rPr lang="en-US" baseline="30000" dirty="0">
                <a:solidFill>
                  <a:schemeClr val="accent1">
                    <a:lumMod val="50000"/>
                  </a:schemeClr>
                </a:solidFill>
                <a:ea typeface="+mn-lt"/>
                <a:cs typeface="+mn-lt"/>
              </a:rPr>
              <a:t>rd</a:t>
            </a:r>
            <a:r>
              <a:rPr lang="en-US" dirty="0">
                <a:solidFill>
                  <a:schemeClr val="accent1">
                    <a:lumMod val="50000"/>
                  </a:schemeClr>
                </a:solidFill>
                <a:ea typeface="+mn-lt"/>
                <a:cs typeface="+mn-lt"/>
              </a:rPr>
              <a:t> non-suit – Saturday School/OCI</a:t>
            </a:r>
          </a:p>
          <a:p>
            <a:r>
              <a:rPr lang="en-US" dirty="0">
                <a:solidFill>
                  <a:schemeClr val="accent1">
                    <a:lumMod val="50000"/>
                  </a:schemeClr>
                </a:solidFill>
                <a:ea typeface="+mn-lt"/>
                <a:cs typeface="+mn-lt"/>
              </a:rPr>
              <a:t>4++ - OCI and further disciplinary action</a:t>
            </a:r>
            <a:endParaRPr lang="en-US" dirty="0">
              <a:solidFill>
                <a:schemeClr val="accent1">
                  <a:lumMod val="50000"/>
                </a:schemeClr>
              </a:solidFill>
            </a:endParaRPr>
          </a:p>
          <a:p>
            <a:pPr marL="0" indent="0">
              <a:buNone/>
            </a:pPr>
            <a:endParaRPr lang="en-US" dirty="0"/>
          </a:p>
        </p:txBody>
      </p:sp>
      <p:sp>
        <p:nvSpPr>
          <p:cNvPr id="4" name="Content Placeholder 3">
            <a:extLst>
              <a:ext uri="{FF2B5EF4-FFF2-40B4-BE49-F238E27FC236}">
                <a16:creationId xmlns:a16="http://schemas.microsoft.com/office/drawing/2014/main" id="{553A56A4-43CF-44AC-7501-89622E576DC2}"/>
              </a:ext>
            </a:extLst>
          </p:cNvPr>
          <p:cNvSpPr>
            <a:spLocks noGrp="1"/>
          </p:cNvSpPr>
          <p:nvPr>
            <p:ph sz="half" idx="2"/>
          </p:nvPr>
        </p:nvSpPr>
        <p:spPr/>
        <p:txBody>
          <a:bodyPr vert="horz" lIns="91440" tIns="45720" rIns="91440" bIns="45720" rtlCol="0" anchor="t">
            <a:normAutofit fontScale="92500" lnSpcReduction="20000"/>
          </a:bodyPr>
          <a:lstStyle/>
          <a:p>
            <a:r>
              <a:rPr lang="en-US" b="1" dirty="0">
                <a:solidFill>
                  <a:schemeClr val="tx2">
                    <a:lumMod val="90000"/>
                    <a:lumOff val="10000"/>
                  </a:schemeClr>
                </a:solidFill>
                <a:ea typeface="+mn-lt"/>
                <a:cs typeface="+mn-lt"/>
              </a:rPr>
              <a:t>Tardy Policy</a:t>
            </a:r>
            <a:r>
              <a:rPr lang="en-US" dirty="0">
                <a:solidFill>
                  <a:schemeClr val="tx2">
                    <a:lumMod val="90000"/>
                    <a:lumOff val="10000"/>
                  </a:schemeClr>
                </a:solidFill>
                <a:ea typeface="+mn-lt"/>
                <a:cs typeface="+mn-lt"/>
              </a:rPr>
              <a:t> – Students are expected to be in the locker room when the tardy bell rings.  Once the tardy bell rings, students have 10 minutes to dress and exit the locker room.  Students arriving after the tardy bell will be marked tardy.  After 10 minutes, anyone not dressed and out of the locker room will be marked tardy.  Students that arrive after the 10-minute period will not be allowed to dress out, therefore receiving a non-suit for the class period.  </a:t>
            </a:r>
            <a:endParaRPr lang="en-US">
              <a:solidFill>
                <a:schemeClr val="tx2">
                  <a:lumMod val="90000"/>
                  <a:lumOff val="10000"/>
                </a:schemeClr>
              </a:solidFill>
            </a:endParaRPr>
          </a:p>
          <a:p>
            <a:endParaRPr lang="en-US" dirty="0"/>
          </a:p>
        </p:txBody>
      </p:sp>
    </p:spTree>
    <p:extLst>
      <p:ext uri="{BB962C8B-B14F-4D97-AF65-F5344CB8AC3E}">
        <p14:creationId xmlns:p14="http://schemas.microsoft.com/office/powerpoint/2010/main" val="41962224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0">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06FAA6-CA0B-D8F7-F1B9-2BB8E62D673B}"/>
              </a:ext>
            </a:extLst>
          </p:cNvPr>
          <p:cNvSpPr>
            <a:spLocks noGrp="1"/>
          </p:cNvSpPr>
          <p:nvPr>
            <p:ph type="title"/>
          </p:nvPr>
        </p:nvSpPr>
        <p:spPr/>
        <p:txBody>
          <a:bodyPr/>
          <a:lstStyle/>
          <a:p>
            <a:r>
              <a:rPr lang="en-US" dirty="0">
                <a:solidFill>
                  <a:schemeClr val="accent1">
                    <a:lumMod val="50000"/>
                  </a:schemeClr>
                </a:solidFill>
              </a:rPr>
              <a:t>Excused Medical</a:t>
            </a:r>
          </a:p>
        </p:txBody>
      </p:sp>
      <p:sp>
        <p:nvSpPr>
          <p:cNvPr id="3" name="Content Placeholder 2">
            <a:extLst>
              <a:ext uri="{FF2B5EF4-FFF2-40B4-BE49-F238E27FC236}">
                <a16:creationId xmlns:a16="http://schemas.microsoft.com/office/drawing/2014/main" id="{C721482E-C816-ADC2-D0FB-4086F8F6B303}"/>
              </a:ext>
            </a:extLst>
          </p:cNvPr>
          <p:cNvSpPr>
            <a:spLocks noGrp="1"/>
          </p:cNvSpPr>
          <p:nvPr>
            <p:ph sz="half" idx="1"/>
          </p:nvPr>
        </p:nvSpPr>
        <p:spPr/>
        <p:txBody>
          <a:bodyPr vert="horz" lIns="91440" tIns="45720" rIns="91440" bIns="45720" rtlCol="0" anchor="t">
            <a:normAutofit fontScale="77500" lnSpcReduction="20000"/>
          </a:bodyPr>
          <a:lstStyle/>
          <a:p>
            <a:r>
              <a:rPr lang="en-US" b="1" dirty="0">
                <a:solidFill>
                  <a:schemeClr val="tx2">
                    <a:lumMod val="90000"/>
                    <a:lumOff val="10000"/>
                  </a:schemeClr>
                </a:solidFill>
                <a:ea typeface="+mn-lt"/>
                <a:cs typeface="+mn-lt"/>
              </a:rPr>
              <a:t>Excused Medical (2 days or less) </a:t>
            </a:r>
            <a:r>
              <a:rPr lang="en-US" dirty="0">
                <a:solidFill>
                  <a:schemeClr val="tx2">
                    <a:lumMod val="90000"/>
                    <a:lumOff val="10000"/>
                  </a:schemeClr>
                </a:solidFill>
                <a:ea typeface="+mn-lt"/>
                <a:cs typeface="+mn-lt"/>
              </a:rPr>
              <a:t>– Parents may excuse a student from participating for up to 2 days by sending a written note to school with the student.  The note should include the following information:</a:t>
            </a:r>
            <a:endParaRPr lang="en-US">
              <a:solidFill>
                <a:schemeClr val="tx2">
                  <a:lumMod val="90000"/>
                  <a:lumOff val="10000"/>
                </a:schemeClr>
              </a:solidFill>
            </a:endParaRPr>
          </a:p>
          <a:p>
            <a:pPr lvl="1"/>
            <a:r>
              <a:rPr lang="en-US" dirty="0">
                <a:solidFill>
                  <a:schemeClr val="tx2">
                    <a:lumMod val="90000"/>
                    <a:lumOff val="10000"/>
                  </a:schemeClr>
                </a:solidFill>
                <a:ea typeface="+mn-lt"/>
                <a:cs typeface="+mn-lt"/>
              </a:rPr>
              <a:t>Student’s name</a:t>
            </a:r>
            <a:endParaRPr lang="en-US">
              <a:solidFill>
                <a:schemeClr val="tx2">
                  <a:lumMod val="90000"/>
                  <a:lumOff val="10000"/>
                </a:schemeClr>
              </a:solidFill>
            </a:endParaRPr>
          </a:p>
          <a:p>
            <a:pPr lvl="1"/>
            <a:r>
              <a:rPr lang="en-US" dirty="0">
                <a:solidFill>
                  <a:schemeClr val="tx2">
                    <a:lumMod val="90000"/>
                    <a:lumOff val="10000"/>
                  </a:schemeClr>
                </a:solidFill>
                <a:ea typeface="+mn-lt"/>
                <a:cs typeface="+mn-lt"/>
              </a:rPr>
              <a:t>Date(s) and reason of non-participation</a:t>
            </a:r>
            <a:endParaRPr lang="en-US">
              <a:solidFill>
                <a:schemeClr val="tx2">
                  <a:lumMod val="90000"/>
                  <a:lumOff val="10000"/>
                </a:schemeClr>
              </a:solidFill>
            </a:endParaRPr>
          </a:p>
          <a:p>
            <a:pPr lvl="1"/>
            <a:r>
              <a:rPr lang="en-US" dirty="0">
                <a:solidFill>
                  <a:schemeClr val="tx2">
                    <a:lumMod val="90000"/>
                    <a:lumOff val="10000"/>
                  </a:schemeClr>
                </a:solidFill>
                <a:ea typeface="+mn-lt"/>
                <a:cs typeface="+mn-lt"/>
              </a:rPr>
              <a:t>Parent Signature</a:t>
            </a:r>
            <a:endParaRPr lang="en-US">
              <a:solidFill>
                <a:schemeClr val="tx2">
                  <a:lumMod val="90000"/>
                  <a:lumOff val="10000"/>
                </a:schemeClr>
              </a:solidFill>
            </a:endParaRPr>
          </a:p>
          <a:p>
            <a:pPr lvl="1"/>
            <a:r>
              <a:rPr lang="en-US" dirty="0">
                <a:solidFill>
                  <a:schemeClr val="tx2">
                    <a:lumMod val="90000"/>
                    <a:lumOff val="10000"/>
                  </a:schemeClr>
                </a:solidFill>
                <a:ea typeface="+mn-lt"/>
                <a:cs typeface="+mn-lt"/>
              </a:rPr>
              <a:t>Contact Phone Number</a:t>
            </a:r>
            <a:endParaRPr lang="en-US">
              <a:solidFill>
                <a:schemeClr val="tx2">
                  <a:lumMod val="90000"/>
                  <a:lumOff val="10000"/>
                </a:schemeClr>
              </a:solidFill>
            </a:endParaRPr>
          </a:p>
          <a:p>
            <a:r>
              <a:rPr lang="en-US" dirty="0">
                <a:solidFill>
                  <a:schemeClr val="tx2">
                    <a:lumMod val="90000"/>
                    <a:lumOff val="10000"/>
                  </a:schemeClr>
                </a:solidFill>
                <a:ea typeface="+mn-lt"/>
                <a:cs typeface="+mn-lt"/>
              </a:rPr>
              <a:t>Note: Student still dresses out, unless unable to do so because of injury.  Student must attend make-ups to earn participation points. </a:t>
            </a:r>
            <a:endParaRPr lang="en-US">
              <a:solidFill>
                <a:schemeClr val="tx2">
                  <a:lumMod val="90000"/>
                  <a:lumOff val="10000"/>
                </a:schemeClr>
              </a:solidFill>
            </a:endParaRPr>
          </a:p>
        </p:txBody>
      </p:sp>
      <p:sp>
        <p:nvSpPr>
          <p:cNvPr id="4" name="Content Placeholder 3">
            <a:extLst>
              <a:ext uri="{FF2B5EF4-FFF2-40B4-BE49-F238E27FC236}">
                <a16:creationId xmlns:a16="http://schemas.microsoft.com/office/drawing/2014/main" id="{A50C181E-8FB5-09EA-3403-D73E3B8AAE43}"/>
              </a:ext>
            </a:extLst>
          </p:cNvPr>
          <p:cNvSpPr>
            <a:spLocks noGrp="1"/>
          </p:cNvSpPr>
          <p:nvPr>
            <p:ph sz="half" idx="2"/>
          </p:nvPr>
        </p:nvSpPr>
        <p:spPr/>
        <p:txBody>
          <a:bodyPr vert="horz" lIns="91440" tIns="45720" rIns="91440" bIns="45720" rtlCol="0" anchor="t">
            <a:normAutofit fontScale="77500" lnSpcReduction="20000"/>
          </a:bodyPr>
          <a:lstStyle/>
          <a:p>
            <a:r>
              <a:rPr lang="en-US" b="1" dirty="0">
                <a:solidFill>
                  <a:schemeClr val="accent1">
                    <a:lumMod val="50000"/>
                  </a:schemeClr>
                </a:solidFill>
                <a:ea typeface="+mn-lt"/>
                <a:cs typeface="+mn-lt"/>
              </a:rPr>
              <a:t>Excused Medical (over 3 days)</a:t>
            </a:r>
            <a:r>
              <a:rPr lang="en-US" dirty="0">
                <a:solidFill>
                  <a:schemeClr val="accent1">
                    <a:lumMod val="50000"/>
                  </a:schemeClr>
                </a:solidFill>
                <a:ea typeface="+mn-lt"/>
                <a:cs typeface="+mn-lt"/>
              </a:rPr>
              <a:t> - A doctor’s note is required for any non-participation over the initial 2 days.  All medical notes must be given to both the teacher and the Health Office. Students that are missing an extended period of a semester may be transferred out of PE.</a:t>
            </a:r>
            <a:endParaRPr lang="en-US">
              <a:solidFill>
                <a:schemeClr val="accent1">
                  <a:lumMod val="50000"/>
                </a:schemeClr>
              </a:solidFill>
            </a:endParaRPr>
          </a:p>
          <a:p>
            <a:endParaRPr lang="en-US" dirty="0"/>
          </a:p>
        </p:txBody>
      </p:sp>
    </p:spTree>
    <p:extLst>
      <p:ext uri="{BB962C8B-B14F-4D97-AF65-F5344CB8AC3E}">
        <p14:creationId xmlns:p14="http://schemas.microsoft.com/office/powerpoint/2010/main" val="10733049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0">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D27DA6-0FBF-343B-8F81-7E15780386FC}"/>
              </a:ext>
            </a:extLst>
          </p:cNvPr>
          <p:cNvSpPr>
            <a:spLocks noGrp="1"/>
          </p:cNvSpPr>
          <p:nvPr>
            <p:ph type="title"/>
          </p:nvPr>
        </p:nvSpPr>
        <p:spPr/>
        <p:txBody>
          <a:bodyPr/>
          <a:lstStyle/>
          <a:p>
            <a:r>
              <a:rPr lang="en-US" dirty="0">
                <a:solidFill>
                  <a:schemeClr val="accent1">
                    <a:lumMod val="50000"/>
                  </a:schemeClr>
                </a:solidFill>
              </a:rPr>
              <a:t>Grading</a:t>
            </a:r>
          </a:p>
        </p:txBody>
      </p:sp>
      <p:sp>
        <p:nvSpPr>
          <p:cNvPr id="3" name="Content Placeholder 2">
            <a:extLst>
              <a:ext uri="{FF2B5EF4-FFF2-40B4-BE49-F238E27FC236}">
                <a16:creationId xmlns:a16="http://schemas.microsoft.com/office/drawing/2014/main" id="{D99CEF87-B68D-C09D-388E-1FE97F95BA52}"/>
              </a:ext>
            </a:extLst>
          </p:cNvPr>
          <p:cNvSpPr>
            <a:spLocks noGrp="1"/>
          </p:cNvSpPr>
          <p:nvPr>
            <p:ph idx="1"/>
          </p:nvPr>
        </p:nvSpPr>
        <p:spPr/>
        <p:txBody>
          <a:bodyPr vert="horz" lIns="91440" tIns="45720" rIns="91440" bIns="45720" rtlCol="0" anchor="t">
            <a:normAutofit fontScale="77500" lnSpcReduction="20000"/>
          </a:bodyPr>
          <a:lstStyle/>
          <a:p>
            <a:r>
              <a:rPr lang="en-US" b="1" dirty="0">
                <a:solidFill>
                  <a:schemeClr val="accent1">
                    <a:lumMod val="50000"/>
                  </a:schemeClr>
                </a:solidFill>
                <a:ea typeface="+mn-lt"/>
                <a:cs typeface="+mn-lt"/>
              </a:rPr>
              <a:t>Grading Policy </a:t>
            </a:r>
            <a:r>
              <a:rPr lang="en-US" dirty="0">
                <a:solidFill>
                  <a:schemeClr val="accent1">
                    <a:lumMod val="50000"/>
                  </a:schemeClr>
                </a:solidFill>
                <a:ea typeface="+mn-lt"/>
                <a:cs typeface="+mn-lt"/>
              </a:rPr>
              <a:t>– Grading in physical education will be based on any or all the following components, depending on the course and instructor: participation in class (attitude, effort, intensity, preparation), overall individual improvement, mastery of fundamentals and skills taught, and fitness related tests.  Full participation and complete dressing out earn you a 100% for the day.  </a:t>
            </a:r>
            <a:r>
              <a:rPr lang="en-US" dirty="0" err="1">
                <a:solidFill>
                  <a:schemeClr val="accent1">
                    <a:lumMod val="50000"/>
                  </a:schemeClr>
                </a:solidFill>
                <a:ea typeface="+mn-lt"/>
                <a:cs typeface="+mn-lt"/>
              </a:rPr>
              <a:t>Tardies</a:t>
            </a:r>
            <a:r>
              <a:rPr lang="en-US" dirty="0">
                <a:solidFill>
                  <a:schemeClr val="accent1">
                    <a:lumMod val="50000"/>
                  </a:schemeClr>
                </a:solidFill>
                <a:ea typeface="+mn-lt"/>
                <a:cs typeface="+mn-lt"/>
              </a:rPr>
              <a:t> will be docked 30% of your daily score.  Lack of participation in warm-ups, conditioning, running, or daily activity/skill will result in a loss of 50-100% of your daily grade.</a:t>
            </a:r>
            <a:endParaRPr lang="en-US" dirty="0">
              <a:solidFill>
                <a:schemeClr val="accent1">
                  <a:lumMod val="50000"/>
                </a:schemeClr>
              </a:solidFill>
            </a:endParaRPr>
          </a:p>
          <a:p>
            <a:r>
              <a:rPr lang="en-US" dirty="0">
                <a:ea typeface="+mn-lt"/>
                <a:cs typeface="+mn-lt"/>
              </a:rPr>
              <a:t>  </a:t>
            </a:r>
            <a:endParaRPr lang="en-US"/>
          </a:p>
        </p:txBody>
      </p:sp>
      <p:sp>
        <p:nvSpPr>
          <p:cNvPr id="4" name="Content Placeholder 3">
            <a:extLst>
              <a:ext uri="{FF2B5EF4-FFF2-40B4-BE49-F238E27FC236}">
                <a16:creationId xmlns:a16="http://schemas.microsoft.com/office/drawing/2014/main" id="{DC748351-ED95-D447-A55A-D4F4DD3915B3}"/>
              </a:ext>
            </a:extLst>
          </p:cNvPr>
          <p:cNvSpPr>
            <a:spLocks noGrp="1"/>
          </p:cNvSpPr>
          <p:nvPr>
            <p:ph type="body" sz="half" idx="2"/>
          </p:nvPr>
        </p:nvSpPr>
        <p:spPr/>
        <p:txBody>
          <a:bodyPr vert="horz" lIns="91440" tIns="45720" rIns="91440" bIns="45720" rtlCol="0" anchor="t">
            <a:normAutofit fontScale="77500" lnSpcReduction="20000"/>
          </a:bodyPr>
          <a:lstStyle/>
          <a:p>
            <a:pPr marL="285750" indent="-285750">
              <a:buFont typeface="Arial"/>
              <a:buChar char="•"/>
            </a:pPr>
            <a:r>
              <a:rPr lang="en-US" b="1" dirty="0">
                <a:solidFill>
                  <a:schemeClr val="accent1">
                    <a:lumMod val="50000"/>
                  </a:schemeClr>
                </a:solidFill>
                <a:ea typeface="+mn-lt"/>
                <a:cs typeface="+mn-lt"/>
              </a:rPr>
              <a:t>Make up Policy</a:t>
            </a:r>
            <a:r>
              <a:rPr lang="en-US" dirty="0">
                <a:solidFill>
                  <a:schemeClr val="accent1">
                    <a:lumMod val="50000"/>
                  </a:schemeClr>
                </a:solidFill>
                <a:ea typeface="+mn-lt"/>
                <a:cs typeface="+mn-lt"/>
              </a:rPr>
              <a:t> – Students can make up participation points for absences only.  Make ups take place on late start days </a:t>
            </a:r>
            <a:r>
              <a:rPr lang="en-US">
                <a:solidFill>
                  <a:schemeClr val="accent1">
                    <a:lumMod val="50000"/>
                  </a:schemeClr>
                </a:solidFill>
                <a:ea typeface="+mn-lt"/>
                <a:cs typeface="+mn-lt"/>
              </a:rPr>
              <a:t>at 8:30 </a:t>
            </a:r>
            <a:r>
              <a:rPr lang="en-US" dirty="0">
                <a:solidFill>
                  <a:schemeClr val="accent1">
                    <a:lumMod val="50000"/>
                  </a:schemeClr>
                </a:solidFill>
                <a:ea typeface="+mn-lt"/>
                <a:cs typeface="+mn-lt"/>
              </a:rPr>
              <a:t>am.  You may also make up 3 absences a semester during office hours.  Students need to arrive already dressed out and meet at the fitness lab.  Absences should be made up within a week.</a:t>
            </a:r>
            <a:endParaRPr lang="en-US" dirty="0">
              <a:solidFill>
                <a:schemeClr val="accent1">
                  <a:lumMod val="50000"/>
                </a:schemeClr>
              </a:solidFill>
            </a:endParaRPr>
          </a:p>
          <a:p>
            <a:r>
              <a:rPr lang="en-US" dirty="0">
                <a:ea typeface="+mn-lt"/>
                <a:cs typeface="+mn-lt"/>
              </a:rPr>
              <a:t>  </a:t>
            </a:r>
            <a:endParaRPr lang="en-US" dirty="0"/>
          </a:p>
        </p:txBody>
      </p:sp>
    </p:spTree>
    <p:extLst>
      <p:ext uri="{BB962C8B-B14F-4D97-AF65-F5344CB8AC3E}">
        <p14:creationId xmlns:p14="http://schemas.microsoft.com/office/powerpoint/2010/main" val="6598458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B1E8A2-229A-EE2F-033D-DCCBF96D56C6}"/>
              </a:ext>
            </a:extLst>
          </p:cNvPr>
          <p:cNvSpPr>
            <a:spLocks noGrp="1"/>
          </p:cNvSpPr>
          <p:nvPr>
            <p:ph type="title"/>
          </p:nvPr>
        </p:nvSpPr>
        <p:spPr/>
        <p:txBody>
          <a:bodyPr/>
          <a:lstStyle/>
          <a:p>
            <a:r>
              <a:rPr lang="en-US" dirty="0">
                <a:solidFill>
                  <a:schemeClr val="accent1">
                    <a:lumMod val="50000"/>
                  </a:schemeClr>
                </a:solidFill>
              </a:rPr>
              <a:t>Locks and Lockers</a:t>
            </a:r>
          </a:p>
        </p:txBody>
      </p:sp>
      <p:sp>
        <p:nvSpPr>
          <p:cNvPr id="3" name="Content Placeholder 2">
            <a:extLst>
              <a:ext uri="{FF2B5EF4-FFF2-40B4-BE49-F238E27FC236}">
                <a16:creationId xmlns:a16="http://schemas.microsoft.com/office/drawing/2014/main" id="{D0A16893-4D12-3A48-520F-DA6C50B39B75}"/>
              </a:ext>
            </a:extLst>
          </p:cNvPr>
          <p:cNvSpPr>
            <a:spLocks noGrp="1"/>
          </p:cNvSpPr>
          <p:nvPr>
            <p:ph idx="1"/>
          </p:nvPr>
        </p:nvSpPr>
        <p:spPr/>
        <p:txBody>
          <a:bodyPr vert="horz" lIns="91440" tIns="45720" rIns="91440" bIns="45720" rtlCol="0" anchor="t">
            <a:normAutofit fontScale="85000" lnSpcReduction="10000"/>
          </a:bodyPr>
          <a:lstStyle/>
          <a:p>
            <a:r>
              <a:rPr lang="en-US" b="1" dirty="0">
                <a:solidFill>
                  <a:schemeClr val="accent1">
                    <a:lumMod val="50000"/>
                  </a:schemeClr>
                </a:solidFill>
                <a:ea typeface="+mn-lt"/>
                <a:cs typeface="+mn-lt"/>
              </a:rPr>
              <a:t>Locks and Lockers</a:t>
            </a:r>
            <a:r>
              <a:rPr lang="en-US" dirty="0">
                <a:solidFill>
                  <a:schemeClr val="accent1">
                    <a:lumMod val="50000"/>
                  </a:schemeClr>
                </a:solidFill>
                <a:ea typeface="+mn-lt"/>
                <a:cs typeface="+mn-lt"/>
              </a:rPr>
              <a:t> – Locks will be issued to each student at the beginning of the school year.   Each student is required to have an assigned small locker and a second hanging lock.  Sharing lockers or locks is NOT allowed.  Personal locks are not allowed and will be cut off immediately.  Students assigned small locker will be for storing PE clothes and other personal items.  Students will use a large locker during their class period for storing their backpacks and other belongings.  These large lockers are not assigned and must be emptied at the end of each period.  Leaving personal belongings unattended or unsecured in the locker room may result in loss or theft as is not allowed.  VMHS and the Physical Education Department are not responsible for lost or stolen items.  At the end of the year, lockers must be cleared of all personal belongings and the lock must be returned in good, working condition.  Students that do not return lock or not returned in good condition will be charged a replacement fee.</a:t>
            </a:r>
            <a:endParaRPr lang="en-US">
              <a:solidFill>
                <a:schemeClr val="accent1">
                  <a:lumMod val="50000"/>
                </a:schemeClr>
              </a:solidFill>
            </a:endParaRPr>
          </a:p>
          <a:p>
            <a:endParaRPr lang="en-US" dirty="0"/>
          </a:p>
        </p:txBody>
      </p:sp>
    </p:spTree>
    <p:extLst>
      <p:ext uri="{BB962C8B-B14F-4D97-AF65-F5344CB8AC3E}">
        <p14:creationId xmlns:p14="http://schemas.microsoft.com/office/powerpoint/2010/main" val="3628319567"/>
      </p:ext>
    </p:extLst>
  </p:cSld>
  <p:clrMapOvr>
    <a:masterClrMapping/>
  </p:clrMapOvr>
</p:sld>
</file>

<file path=ppt/theme/theme1.xml><?xml version="1.0" encoding="utf-8"?>
<a:theme xmlns:a="http://schemas.openxmlformats.org/drawingml/2006/main" name="MimeoVTI">
  <a:themeElements>
    <a:clrScheme name="Mimeo">
      <a:dk1>
        <a:sysClr val="windowText" lastClr="000000"/>
      </a:dk1>
      <a:lt1>
        <a:sysClr val="window" lastClr="FFFFFF"/>
      </a:lt1>
      <a:dk2>
        <a:srgbClr val="011E31"/>
      </a:dk2>
      <a:lt2>
        <a:srgbClr val="FDF3E6"/>
      </a:lt2>
      <a:accent1>
        <a:srgbClr val="005E9E"/>
      </a:accent1>
      <a:accent2>
        <a:srgbClr val="38998D"/>
      </a:accent2>
      <a:accent3>
        <a:srgbClr val="EF8683"/>
      </a:accent3>
      <a:accent4>
        <a:srgbClr val="F04E28"/>
      </a:accent4>
      <a:accent5>
        <a:srgbClr val="DD992C"/>
      </a:accent5>
      <a:accent6>
        <a:srgbClr val="136E65"/>
      </a:accent6>
      <a:hlink>
        <a:srgbClr val="38998D"/>
      </a:hlink>
      <a:folHlink>
        <a:srgbClr val="F04E28"/>
      </a:folHlink>
    </a:clrScheme>
    <a:fontScheme name="Custom 3">
      <a:majorFont>
        <a:latin typeface="Elephant"/>
        <a:ea typeface=""/>
        <a:cs typeface=""/>
      </a:majorFont>
      <a:minorFont>
        <a:latin typeface="Univers Condensed"/>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imeoVTI" id="{63E3BFD8-7F9C-46D1-A4F3-04054403C108}" vid="{C505C190-EE38-45FD-8294-6454536D04BA}"/>
    </a:ext>
  </a:extLst>
</a:theme>
</file>

<file path=docProps/app.xml><?xml version="1.0" encoding="utf-8"?>
<Properties xmlns="http://schemas.openxmlformats.org/officeDocument/2006/extended-properties" xmlns:vt="http://schemas.openxmlformats.org/officeDocument/2006/docPropsVTypes">
  <Template>office theme</Template>
  <TotalTime>23</TotalTime>
  <Words>969</Words>
  <Application>Microsoft Office PowerPoint</Application>
  <PresentationFormat>Widescreen</PresentationFormat>
  <Paragraphs>38</Paragraphs>
  <Slides>7</Slides>
  <Notes>0</Notes>
  <HiddenSlides>2</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MimeoVTI</vt:lpstr>
      <vt:lpstr>VMHS Physical Education</vt:lpstr>
      <vt:lpstr>PE Dress Code</vt:lpstr>
      <vt:lpstr>Loaner Policy</vt:lpstr>
      <vt:lpstr>Non-Suit and Tardy Policy</vt:lpstr>
      <vt:lpstr>Excused Medical</vt:lpstr>
      <vt:lpstr>Grading</vt:lpstr>
      <vt:lpstr>Locks and Lockers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Flores, Sarina</cp:lastModifiedBy>
  <cp:revision>105</cp:revision>
  <dcterms:created xsi:type="dcterms:W3CDTF">2022-08-08T20:47:00Z</dcterms:created>
  <dcterms:modified xsi:type="dcterms:W3CDTF">2022-08-25T22:36:15Z</dcterms:modified>
</cp:coreProperties>
</file>