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65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5"/>
    <p:restoredTop sz="94720"/>
  </p:normalViewPr>
  <p:slideViewPr>
    <p:cSldViewPr snapToGrid="0">
      <p:cViewPr>
        <p:scale>
          <a:sx n="80" d="100"/>
          <a:sy n="80" d="100"/>
        </p:scale>
        <p:origin x="14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8CDD-FF19-CE45-9F20-6A0B2AF04A95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1953-DC5F-744E-BBE5-53053268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may say “get started”</a:t>
            </a:r>
          </a:p>
          <a:p>
            <a:endParaRPr lang="en-US" dirty="0"/>
          </a:p>
          <a:p>
            <a:r>
              <a:rPr lang="en-US" dirty="0"/>
              <a:t>Click get drive for 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B1953-DC5F-744E-BBE5-530532686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5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may say “get started”</a:t>
            </a:r>
          </a:p>
          <a:p>
            <a:endParaRPr lang="en-US" dirty="0"/>
          </a:p>
          <a:p>
            <a:r>
              <a:rPr lang="en-US" dirty="0"/>
              <a:t>Click get drive for 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B1953-DC5F-744E-BBE5-5305326863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9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1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9/27/24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15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loud shaped hard drive with cables">
            <a:extLst>
              <a:ext uri="{FF2B5EF4-FFF2-40B4-BE49-F238E27FC236}">
                <a16:creationId xmlns:a16="http://schemas.microsoft.com/office/drawing/2014/main" id="{C8542267-76FF-61DF-D3EA-CB9098AF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722" r="-1" b="-1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B9B31-1859-0BFC-9A5F-D808B0AB5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583" y="1198982"/>
            <a:ext cx="5859787" cy="274298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Playfair Display" pitchFamily="2" charset="77"/>
              </a:rPr>
              <a:t>Downloading Google Drive for Desktop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3ADE7-FC01-EDC8-4647-BD710F473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83" y="4485380"/>
            <a:ext cx="5859787" cy="146624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Playfair Display" pitchFamily="2" charset="77"/>
                <a:cs typeface="Playbill" panose="020F0502020204030204" pitchFamily="34" charset="0"/>
              </a:rPr>
              <a:t>Back up and Sync your files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87D413-7BAA-462C-B2E4-D3E7F1B8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2E2750-B9DE-455A-B750-2FAFF87D8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A77A1618-AFD3-49E5-A4AC-89FA51FA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76DC57-ED9C-40FB-A897-CDD7D622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B714E6-B071-4696-ACD5-A9A96F929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A303CB3D-0086-4A58-BDAE-F18B143EE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AB02D57-74BD-4B38-94E0-EF2F291E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70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B8F62-D4A6-FB97-9765-8DF6FD05A6CA}"/>
              </a:ext>
            </a:extLst>
          </p:cNvPr>
          <p:cNvSpPr txBox="1"/>
          <p:nvPr/>
        </p:nvSpPr>
        <p:spPr>
          <a:xfrm>
            <a:off x="1072169" y="436072"/>
            <a:ext cx="6507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Find the folder you want to backup/sync</a:t>
            </a:r>
            <a:endParaRPr lang="en-US" sz="2000" b="1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A73603-0D3A-487A-BEA8-1848F759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64" y="1219200"/>
            <a:ext cx="2971800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036B8-54B3-3C64-E713-F175C6B4776D}"/>
              </a:ext>
            </a:extLst>
          </p:cNvPr>
          <p:cNvSpPr txBox="1"/>
          <p:nvPr/>
        </p:nvSpPr>
        <p:spPr>
          <a:xfrm>
            <a:off x="1072169" y="4598998"/>
            <a:ext cx="6507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Google will start backing up whatever you save to that folder. Make sure to ”allow” if/when asked.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715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D5B49-B1F5-7A52-E118-01F7A445713C}"/>
              </a:ext>
            </a:extLst>
          </p:cNvPr>
          <p:cNvSpPr txBox="1"/>
          <p:nvPr/>
        </p:nvSpPr>
        <p:spPr>
          <a:xfrm>
            <a:off x="915642" y="1090863"/>
            <a:ext cx="6896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 should see the drive icon at the top of your screen</a:t>
            </a:r>
          </a:p>
          <a:p>
            <a:pPr algn="ctr"/>
            <a:r>
              <a:rPr lang="en-US" sz="3200" dirty="0"/>
              <a:t>When you save files, they will automatically back up to your drive as well as your device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25DE23B-EA24-B484-CDA7-E56E70FE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49" y="4085670"/>
            <a:ext cx="5877282" cy="15379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102650-B7EB-0041-20DF-9743D61DDDCA}"/>
              </a:ext>
            </a:extLst>
          </p:cNvPr>
          <p:cNvSpPr/>
          <p:nvPr/>
        </p:nvSpPr>
        <p:spPr>
          <a:xfrm>
            <a:off x="1540045" y="3785937"/>
            <a:ext cx="1828798" cy="18368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9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B8A0F-71D1-DFFE-5D79-CB5C90082EBE}"/>
              </a:ext>
            </a:extLst>
          </p:cNvPr>
          <p:cNvSpPr txBox="1"/>
          <p:nvPr/>
        </p:nvSpPr>
        <p:spPr>
          <a:xfrm>
            <a:off x="1074820" y="402065"/>
            <a:ext cx="5823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Click on the link below or type the web address into your browser.</a:t>
            </a:r>
          </a:p>
          <a:p>
            <a:pPr algn="ctr"/>
            <a:r>
              <a:rPr lang="en-US" sz="3200" dirty="0">
                <a:hlinkClick r:id="rId2"/>
              </a:rPr>
              <a:t>www.google.com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B0B89-CBD5-20B3-029F-07AA9153FF6D}"/>
              </a:ext>
            </a:extLst>
          </p:cNvPr>
          <p:cNvSpPr txBox="1"/>
          <p:nvPr/>
        </p:nvSpPr>
        <p:spPr>
          <a:xfrm>
            <a:off x="740720" y="3049782"/>
            <a:ext cx="649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 in to your school account if you are not already </a:t>
            </a:r>
            <a:r>
              <a:rPr lang="en-US" sz="3200" dirty="0"/>
              <a:t>signed</a:t>
            </a:r>
            <a:r>
              <a:rPr lang="en-US" sz="2800" dirty="0"/>
              <a:t> in.</a:t>
            </a:r>
          </a:p>
          <a:p>
            <a:endParaRPr lang="en-US" sz="2800" dirty="0"/>
          </a:p>
          <a:p>
            <a:pPr algn="ctr"/>
            <a:r>
              <a:rPr lang="en-US" sz="2800" dirty="0"/>
              <a:t>Once signed in, click on the dots in the top right and open ”Drive”</a:t>
            </a:r>
          </a:p>
        </p:txBody>
      </p:sp>
      <p:pic>
        <p:nvPicPr>
          <p:cNvPr id="7" name="Picture 6" descr="A test tube with liquid and a few dots&#10;&#10;Description automatically generated with medium confidence">
            <a:extLst>
              <a:ext uri="{FF2B5EF4-FFF2-40B4-BE49-F238E27FC236}">
                <a16:creationId xmlns:a16="http://schemas.microsoft.com/office/drawing/2014/main" id="{7E1B0944-3131-AD1F-189A-32E55838A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11" y="5537970"/>
            <a:ext cx="2832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1ABA99-E4E6-738F-2A1B-5D8AD96B3E20}"/>
              </a:ext>
            </a:extLst>
          </p:cNvPr>
          <p:cNvSpPr txBox="1"/>
          <p:nvPr/>
        </p:nvSpPr>
        <p:spPr>
          <a:xfrm>
            <a:off x="1099755" y="375047"/>
            <a:ext cx="624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your drive open, you will now click on settings.</a:t>
            </a:r>
          </a:p>
        </p:txBody>
      </p:sp>
      <p:pic>
        <p:nvPicPr>
          <p:cNvPr id="15" name="Picture 14" descr="A screen shot of a computer&#10;&#10;Description automatically generated">
            <a:extLst>
              <a:ext uri="{FF2B5EF4-FFF2-40B4-BE49-F238E27FC236}">
                <a16:creationId xmlns:a16="http://schemas.microsoft.com/office/drawing/2014/main" id="{5D563C98-4DB8-76F0-DD67-A9E767EC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18" y="1403288"/>
            <a:ext cx="4116371" cy="21610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A9A107-11C9-79E8-3A60-44CEE65F1DA7}"/>
              </a:ext>
            </a:extLst>
          </p:cNvPr>
          <p:cNvSpPr txBox="1"/>
          <p:nvPr/>
        </p:nvSpPr>
        <p:spPr>
          <a:xfrm>
            <a:off x="1653314" y="3712651"/>
            <a:ext cx="513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And then select “get drive for desktop”</a:t>
            </a:r>
          </a:p>
        </p:txBody>
      </p:sp>
      <p:pic>
        <p:nvPicPr>
          <p:cNvPr id="18" name="Picture 17" descr="A screenshot of a phone&#10;&#10;Description automatically generated">
            <a:extLst>
              <a:ext uri="{FF2B5EF4-FFF2-40B4-BE49-F238E27FC236}">
                <a16:creationId xmlns:a16="http://schemas.microsoft.com/office/drawing/2014/main" id="{1AC5B115-8B15-5F36-D704-C224AC951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603" y="4322584"/>
            <a:ext cx="52832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9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31ABA99-E4E6-738F-2A1B-5D8AD96B3E20}"/>
              </a:ext>
            </a:extLst>
          </p:cNvPr>
          <p:cNvSpPr txBox="1"/>
          <p:nvPr/>
        </p:nvSpPr>
        <p:spPr>
          <a:xfrm>
            <a:off x="1099755" y="599637"/>
            <a:ext cx="624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should now see the the screen below: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BF35FC4-B0BF-C3DE-7B70-F72AB0BF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03" y="1732226"/>
            <a:ext cx="7772400" cy="2858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CBC7B-CAFF-52E9-6033-4EE7E6797FEC}"/>
              </a:ext>
            </a:extLst>
          </p:cNvPr>
          <p:cNvSpPr txBox="1"/>
          <p:nvPr/>
        </p:nvSpPr>
        <p:spPr>
          <a:xfrm>
            <a:off x="1411677" y="5277853"/>
            <a:ext cx="561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Click “Download Drive for Desktop”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CC49BBD-364E-848B-5F95-F09FD0A8AF1C}"/>
              </a:ext>
            </a:extLst>
          </p:cNvPr>
          <p:cNvSpPr/>
          <p:nvPr/>
        </p:nvSpPr>
        <p:spPr>
          <a:xfrm rot="7864398">
            <a:off x="2743715" y="3798955"/>
            <a:ext cx="417095" cy="15841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42E35DC-4DCB-B26B-1CA5-BA8B9A90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86" y="1558253"/>
            <a:ext cx="3975100" cy="13462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0B88DCA2-87B3-49EC-4CAA-B94B20F7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4127126"/>
            <a:ext cx="6219372" cy="2120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ABDB52-87F1-AE38-E2A2-630D70ACB84C}"/>
              </a:ext>
            </a:extLst>
          </p:cNvPr>
          <p:cNvSpPr txBox="1"/>
          <p:nvPr/>
        </p:nvSpPr>
        <p:spPr>
          <a:xfrm>
            <a:off x="1045938" y="609974"/>
            <a:ext cx="6106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Playfair Display" pitchFamily="2" charset="77"/>
              </a:rPr>
              <a:t>This will be in your download folder, once it is downloaded, double click on the new downloaded folder/file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D69FA-685D-2D5E-98C8-25BB62B011A4}"/>
              </a:ext>
            </a:extLst>
          </p:cNvPr>
          <p:cNvSpPr txBox="1"/>
          <p:nvPr/>
        </p:nvSpPr>
        <p:spPr>
          <a:xfrm>
            <a:off x="989694" y="3408948"/>
            <a:ext cx="6106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Playfair Display" pitchFamily="2" charset="77"/>
              </a:rPr>
              <a:t>This will pop up next, double click on the “box”/</a:t>
            </a:r>
            <a:r>
              <a:rPr lang="en-US" sz="1800" b="1" dirty="0" err="1">
                <a:latin typeface="Playfair Display" pitchFamily="2" charset="77"/>
              </a:rPr>
              <a:t>googledrive.pkg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24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8E6BF-DE17-CBE9-7930-8A009062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68" y="1636295"/>
            <a:ext cx="5824295" cy="41709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D0D27-B92E-AE41-37DB-D364A3B3EE21}"/>
              </a:ext>
            </a:extLst>
          </p:cNvPr>
          <p:cNvSpPr txBox="1"/>
          <p:nvPr/>
        </p:nvSpPr>
        <p:spPr>
          <a:xfrm>
            <a:off x="1070468" y="69681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Follow the prompts and proceed through the install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197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574AEA-6374-D282-0494-F2C26002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65" y="1231064"/>
            <a:ext cx="6138199" cy="4395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B8F62-D4A6-FB97-9765-8DF6FD05A6CA}"/>
              </a:ext>
            </a:extLst>
          </p:cNvPr>
          <p:cNvSpPr txBox="1"/>
          <p:nvPr/>
        </p:nvSpPr>
        <p:spPr>
          <a:xfrm>
            <a:off x="1278064" y="5644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Select “install for all users of this computer”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861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B8F62-D4A6-FB97-9765-8DF6FD05A6CA}"/>
              </a:ext>
            </a:extLst>
          </p:cNvPr>
          <p:cNvSpPr txBox="1"/>
          <p:nvPr/>
        </p:nvSpPr>
        <p:spPr>
          <a:xfrm>
            <a:off x="1072169" y="436072"/>
            <a:ext cx="6507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Once installed, find this icon in your applications folder and double click to open</a:t>
            </a:r>
            <a:endParaRPr lang="en-US" sz="2000" b="1" dirty="0"/>
          </a:p>
        </p:txBody>
      </p:sp>
      <p:pic>
        <p:nvPicPr>
          <p:cNvPr id="4" name="Picture 3" descr="A logo of a google drive&#10;&#10;Description automatically generated">
            <a:extLst>
              <a:ext uri="{FF2B5EF4-FFF2-40B4-BE49-F238E27FC236}">
                <a16:creationId xmlns:a16="http://schemas.microsoft.com/office/drawing/2014/main" id="{CA1B8A8A-07A6-E172-5D8E-B222292AE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864" y="1192084"/>
            <a:ext cx="1422400" cy="15113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7754E169-729F-0B5B-267B-62C436F7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53" y="3429000"/>
            <a:ext cx="2598821" cy="3088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0F2377-A7E8-8279-E26F-2AFEDE404643}"/>
              </a:ext>
            </a:extLst>
          </p:cNvPr>
          <p:cNvSpPr txBox="1"/>
          <p:nvPr/>
        </p:nvSpPr>
        <p:spPr>
          <a:xfrm>
            <a:off x="1072169" y="2842074"/>
            <a:ext cx="6507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You should see this screen next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288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B8F62-D4A6-FB97-9765-8DF6FD05A6CA}"/>
              </a:ext>
            </a:extLst>
          </p:cNvPr>
          <p:cNvSpPr txBox="1"/>
          <p:nvPr/>
        </p:nvSpPr>
        <p:spPr>
          <a:xfrm>
            <a:off x="1072169" y="323617"/>
            <a:ext cx="6507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Select the gear in the top right “more options menu” and select Preferences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2377-A7E8-8279-E26F-2AFEDE404643}"/>
              </a:ext>
            </a:extLst>
          </p:cNvPr>
          <p:cNvSpPr txBox="1"/>
          <p:nvPr/>
        </p:nvSpPr>
        <p:spPr>
          <a:xfrm>
            <a:off x="1072169" y="2842074"/>
            <a:ext cx="6507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layfair Display" pitchFamily="2" charset="77"/>
              </a:rPr>
              <a:t>You should see this screen next. Click ”add folder”</a:t>
            </a:r>
            <a:endParaRPr lang="en-US" sz="2000" b="1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9CFDD55-EFFA-D3F3-10C1-481D0B619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35" y="1134278"/>
            <a:ext cx="2222500" cy="14097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862B194-1358-693E-B1FB-795483C37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085" y="3429000"/>
            <a:ext cx="4055957" cy="317884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244EE59-4157-45DA-0352-68A41841A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529" y="1134278"/>
            <a:ext cx="2222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493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14583</TotalTime>
  <Words>290</Words>
  <Application>Microsoft Macintosh PowerPoint</Application>
  <PresentationFormat>Widescreen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Gill Sans Nova</vt:lpstr>
      <vt:lpstr>Playfair Display</vt:lpstr>
      <vt:lpstr>TropicVTI</vt:lpstr>
      <vt:lpstr>Downloading Google Drive for Desktop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Crawford</dc:creator>
  <cp:lastModifiedBy>Justin Crawford</cp:lastModifiedBy>
  <cp:revision>2</cp:revision>
  <dcterms:created xsi:type="dcterms:W3CDTF">2024-09-27T15:32:59Z</dcterms:created>
  <dcterms:modified xsi:type="dcterms:W3CDTF">2024-10-07T18:36:54Z</dcterms:modified>
</cp:coreProperties>
</file>