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Alex Brush"/>
      <p:regular r:id="rId21"/>
    </p:embeddedFont>
    <p:embeddedFont>
      <p:font typeface="Dekko"/>
      <p:regular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Barlow Condensed"/>
      <p:regular r:id="rId27"/>
      <p:bold r:id="rId28"/>
      <p:italic r:id="rId29"/>
      <p:boldItalic r:id="rId30"/>
    </p:embeddedFont>
    <p:embeddedFont>
      <p:font typeface="Coming Soon"/>
      <p:regular r:id="rId31"/>
    </p:embeddedFont>
    <p:embeddedFont>
      <p:font typeface="Gochi Hand"/>
      <p:regular r:id="rId32"/>
    </p:embeddedFont>
    <p:embeddedFont>
      <p:font typeface="Homemade Appl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Dekko-regular.fntdata"/><Relationship Id="rId21" Type="http://schemas.openxmlformats.org/officeDocument/2006/relationships/font" Target="fonts/AlexBrush-regular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BarlowCondensed-bold.fntdata"/><Relationship Id="rId27" Type="http://schemas.openxmlformats.org/officeDocument/2006/relationships/font" Target="fonts/Barlow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ingSoon-regular.fntdata"/><Relationship Id="rId30" Type="http://schemas.openxmlformats.org/officeDocument/2006/relationships/font" Target="fonts/BarlowCondensed-boldItalic.fntdata"/><Relationship Id="rId11" Type="http://schemas.openxmlformats.org/officeDocument/2006/relationships/slide" Target="slides/slide6.xml"/><Relationship Id="rId33" Type="http://schemas.openxmlformats.org/officeDocument/2006/relationships/font" Target="fonts/HomemadeApple-regular.fntdata"/><Relationship Id="rId10" Type="http://schemas.openxmlformats.org/officeDocument/2006/relationships/slide" Target="slides/slide5.xml"/><Relationship Id="rId32" Type="http://schemas.openxmlformats.org/officeDocument/2006/relationships/font" Target="fonts/GochiHan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465d8eb03_0_1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9465d8eb03_0_1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9465d8eb03_0_1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9465d8eb03_0_1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465d8eb03_0_1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465d8eb03_0_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281212fba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1281212fba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9465d8eb03_0_1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9465d8eb03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465d8eb03_0_1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465d8eb03_0_1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9465d8eb03_0_1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9465d8eb03_0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9465d8eb03_0_1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9465d8eb03_0_1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9465d8eb03_0_1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9465d8eb03_0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Depending on the number in attendance, use;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Popcorn</a:t>
            </a:r>
            <a:r>
              <a:rPr lang="en"/>
              <a:t>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Call on participant to read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465d8eb03_0_1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465d8eb03_0_1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281212fb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281212fb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281212fba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1281212fba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9465d8eb03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9465d8eb03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9465d8eb03_0_1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9465d8eb03_0_1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2"/>
          <p:cNvSpPr/>
          <p:nvPr/>
        </p:nvSpPr>
        <p:spPr>
          <a:xfrm rot="-5400000">
            <a:off x="6512940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28" name="Google Shape;28;p2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2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39" name="Google Shape;39;p2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>
            <p:ph idx="1" type="subTitle"/>
          </p:nvPr>
        </p:nvSpPr>
        <p:spPr>
          <a:xfrm rot="-274435">
            <a:off x="1771662" y="2268757"/>
            <a:ext cx="2874153" cy="1056967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2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" name="Google Shape;42;p2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3" name="Google Shape;43;p2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4" name="Google Shape;44;p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grpSp>
        <p:nvGrpSpPr>
          <p:cNvPr id="45" name="Google Shape;45;p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6" name="Google Shape;46;p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"/>
          <p:cNvSpPr txBox="1"/>
          <p:nvPr>
            <p:ph type="ctrTitle"/>
          </p:nvPr>
        </p:nvSpPr>
        <p:spPr>
          <a:xfrm>
            <a:off x="65993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" name="Google Shape;57;p2"/>
          <p:cNvSpPr txBox="1"/>
          <p:nvPr>
            <p:ph idx="2" type="body"/>
          </p:nvPr>
        </p:nvSpPr>
        <p:spPr>
          <a:xfrm>
            <a:off x="65871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">
  <p:cSld name="CUSTOM_5_1_1_1_1_1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11"/>
          <p:cNvSpPr/>
          <p:nvPr/>
        </p:nvSpPr>
        <p:spPr>
          <a:xfrm flipH="1" rot="5400000">
            <a:off x="7618013" y="5918807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369" name="Google Shape;369;p11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1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11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374" name="Google Shape;374;p11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384" name="Google Shape;384;p11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1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6" name="Google Shape;386;p11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7" name="Google Shape;387;p11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8" name="Google Shape;388;p11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91" name="Google Shape;391;p11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92" name="Google Shape;392;p11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3" name="Google Shape;393;p11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">
  <p:cSld name="CUSTOM_5_1_1_1_1_1_1_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12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2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2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2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2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407" name="Google Shape;407;p12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2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12" name="Google Shape;412;p1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422" name="Google Shape;422;p12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2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7" name="Google Shape;427;p1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8" name="Google Shape;428;p12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9" name="Google Shape;429;p12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30" name="Google Shape;430;p12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1" name="Google Shape;431;p12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2" name="Google Shape;432;p12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">
  <p:cSld name="CUSTOM_10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3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13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3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3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3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3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3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448" name="Google Shape;448;p13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3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450" name="Google Shape;450;p13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13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52" name="Google Shape;452;p13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3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3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4" name="Google Shape;464;p13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5" name="Google Shape;465;p13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6" name="Google Shape;466;p13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7" name="Google Shape;467;p13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8" name="Google Shape;468;p13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9" name="Google Shape;469;p13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0" name="Google Shape;470;p13"/>
          <p:cNvSpPr txBox="1"/>
          <p:nvPr>
            <p:ph idx="1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1" name="Google Shape;471;p13"/>
          <p:cNvSpPr txBox="1"/>
          <p:nvPr>
            <p:ph idx="2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">
  <p:cSld name="CUSTOM_10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4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4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4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14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4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4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4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4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4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4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4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487" name="Google Shape;487;p14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4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489" name="Google Shape;489;p14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1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91" name="Google Shape;491;p1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14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4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3" name="Google Shape;503;p14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4" name="Google Shape;504;p14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5" name="Google Shape;505;p14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6" name="Google Shape;506;p1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07" name="Google Shape;507;p14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08" name="Google Shape;508;p14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09" name="Google Shape;509;p14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0" name="Google Shape;510;p14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midle">
  <p:cSld name="CUSTOM_10_1_2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5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14" name="Google Shape;514;p15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5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5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5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15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5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5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5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5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5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5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5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5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528" name="Google Shape;528;p15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5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530" name="Google Shape;530;p15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15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532" name="Google Shape;532;p15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15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3" name="Google Shape;543;p15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4" name="Google Shape;544;p15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5" name="Google Shape;545;p15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46" name="Google Shape;546;p15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47" name="Google Shape;547;p15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8" name="Google Shape;548;p15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9" name="Google Shape;549;p15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">
  <p:cSld name="CUSTOM_10_1_1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6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6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6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p16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6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6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6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6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565" name="Google Shape;565;p16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6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567" name="Google Shape;567;p16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16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569" name="Google Shape;569;p16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16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6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1" name="Google Shape;581;p16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2" name="Google Shape;582;p16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3" name="Google Shape;583;p16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4" name="Google Shape;584;p16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85" name="Google Shape;585;p16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86" name="Google Shape;586;p16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87" name="Google Shape;587;p16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8" name="Google Shape;588;p16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">
  <p:cSld name="CUSTOM_10_1_1_1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7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7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7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7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7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6" name="Google Shape;596;p17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7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7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7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7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7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7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7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04" name="Google Shape;604;p17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7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06" name="Google Shape;606;p17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7" name="Google Shape;607;p17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608" name="Google Shape;608;p17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17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7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0" name="Google Shape;620;p17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1" name="Google Shape;621;p17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2" name="Google Shape;622;p17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3" name="Google Shape;623;p17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4" name="Google Shape;624;p17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5" name="Google Shape;625;p17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26" name="Google Shape;626;p17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7" name="Google Shape;627;p17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idle">
  <p:cSld name="CUSTOM_10_1_1_1_2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8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8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31" name="Google Shape;631;p18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8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18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8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8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8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8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45" name="Google Shape;645;p18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8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47" name="Google Shape;647;p18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18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649" name="Google Shape;649;p18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9" name="Google Shape;659;p18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60" name="Google Shape;660;p18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61" name="Google Shape;661;p18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62" name="Google Shape;662;p18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63" name="Google Shape;663;p18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64" name="Google Shape;664;p18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65" name="Google Shape;665;p18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6" name="Google Shape;666;p18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">
  <p:cSld name="CUSTOM_10_1_1_1_1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9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9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9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9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9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9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19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9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9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9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9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9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9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82" name="Google Shape;682;p19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9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84" name="Google Shape;684;p19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19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686" name="Google Shape;686;p19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6" name="Google Shape;696;p19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98" name="Google Shape;698;p19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99" name="Google Shape;699;p19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00" name="Google Shape;700;p19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01" name="Google Shape;701;p19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02" name="Google Shape;702;p19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03" name="Google Shape;703;p19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04" name="Google Shape;704;p19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5" name="Google Shape;705;p19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">
  <p:cSld name="CUSTOM_10_1_1_1_1_1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0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0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0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0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0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0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4" name="Google Shape;714;p20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0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721" name="Google Shape;721;p20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20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723" name="Google Shape;723;p20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4" name="Google Shape;724;p20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725" name="Google Shape;725;p20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5" name="Google Shape;735;p20"/>
          <p:cNvSpPr/>
          <p:nvPr/>
        </p:nvSpPr>
        <p:spPr>
          <a:xfrm flipH="1" rot="-5400000">
            <a:off x="464102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0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38" name="Google Shape;738;p20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40" name="Google Shape;740;p20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1" name="Google Shape;741;p20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2" name="Google Shape;742;p20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3" name="Google Shape;743;p20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4" name="Google Shape;744;p20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14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oden door on the side of a hard wood floor&#10;&#10;Description automatically generated" id="59" name="Google Shape;5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3"/>
          <p:cNvGrpSpPr/>
          <p:nvPr/>
        </p:nvGrpSpPr>
        <p:grpSpPr>
          <a:xfrm rot="948744">
            <a:off x="7586244" y="1950315"/>
            <a:ext cx="3463069" cy="3710852"/>
            <a:chOff x="1428074" y="1911392"/>
            <a:chExt cx="3462922" cy="3710694"/>
          </a:xfrm>
        </p:grpSpPr>
        <p:sp>
          <p:nvSpPr>
            <p:cNvPr id="61" name="Google Shape;61;p3"/>
            <p:cNvSpPr/>
            <p:nvPr/>
          </p:nvSpPr>
          <p:spPr>
            <a:xfrm>
              <a:off x="1428074" y="1911392"/>
              <a:ext cx="3462922" cy="3710694"/>
            </a:xfrm>
            <a:custGeom>
              <a:rect b="b" l="l" r="r" t="t"/>
              <a:pathLst>
                <a:path extrusionOk="0" h="3710694" w="3462922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62" name="Google Shape;6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3"/>
          <p:cNvGrpSpPr/>
          <p:nvPr/>
        </p:nvGrpSpPr>
        <p:grpSpPr>
          <a:xfrm rot="705228">
            <a:off x="7403021" y="1054071"/>
            <a:ext cx="3462809" cy="3710573"/>
            <a:chOff x="1428074" y="1911392"/>
            <a:chExt cx="3462922" cy="3710694"/>
          </a:xfrm>
        </p:grpSpPr>
        <p:sp>
          <p:nvSpPr>
            <p:cNvPr id="64" name="Google Shape;64;p3"/>
            <p:cNvSpPr/>
            <p:nvPr/>
          </p:nvSpPr>
          <p:spPr>
            <a:xfrm>
              <a:off x="1428074" y="1911392"/>
              <a:ext cx="3462922" cy="3710694"/>
            </a:xfrm>
            <a:custGeom>
              <a:rect b="b" l="l" r="r" t="t"/>
              <a:pathLst>
                <a:path extrusionOk="0" h="3710694" w="3462922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65" name="Google Shape;6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3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68" name="Google Shape;68;p3"/>
          <p:cNvGrpSpPr/>
          <p:nvPr/>
        </p:nvGrpSpPr>
        <p:grpSpPr>
          <a:xfrm flipH="1">
            <a:off x="4413688" y="5440162"/>
            <a:ext cx="2647715" cy="1380558"/>
            <a:chOff x="6820732" y="5542304"/>
            <a:chExt cx="2647715" cy="1274400"/>
          </a:xfrm>
        </p:grpSpPr>
        <p:sp>
          <p:nvSpPr>
            <p:cNvPr id="69" name="Google Shape;69;p3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3"/>
          <p:cNvSpPr/>
          <p:nvPr/>
        </p:nvSpPr>
        <p:spPr>
          <a:xfrm rot="5400000">
            <a:off x="2044425" y="548800"/>
            <a:ext cx="6470700" cy="5447700"/>
          </a:xfrm>
          <a:prstGeom prst="round2SameRect">
            <a:avLst>
              <a:gd fmla="val 359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1920000" dist="30480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5400000">
            <a:off x="2242512" y="650499"/>
            <a:ext cx="6096000" cy="5214300"/>
          </a:xfrm>
          <a:prstGeom prst="round2SameRect">
            <a:avLst>
              <a:gd fmla="val 3599" name="adj1"/>
              <a:gd fmla="val 0" name="adj2"/>
            </a:avLst>
          </a:prstGeom>
          <a:noFill/>
          <a:ln cap="flat" cmpd="sng" w="19050">
            <a:solidFill>
              <a:srgbClr val="D8D8D8"/>
            </a:solidFill>
            <a:prstDash val="lg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/>
          <p:nvPr>
            <p:ph type="ctrTitle"/>
          </p:nvPr>
        </p:nvSpPr>
        <p:spPr>
          <a:xfrm>
            <a:off x="3507150" y="5538075"/>
            <a:ext cx="4215300" cy="524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b="1" sz="8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Midle">
  <p:cSld name="CUSTOM_10_1_1_1_1_1_2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1"/>
          <p:cNvSpPr/>
          <p:nvPr/>
        </p:nvSpPr>
        <p:spPr>
          <a:xfrm flipH="1" rot="-5400000">
            <a:off x="464102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1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48" name="Google Shape;748;p21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1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1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1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1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1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5" name="Google Shape;755;p21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1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1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1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1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1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1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762" name="Google Shape;762;p21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21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764" name="Google Shape;764;p21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21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766" name="Google Shape;766;p21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6" name="Google Shape;776;p21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77" name="Google Shape;777;p21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78" name="Google Shape;778;p21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779" name="Google Shape;779;p21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0" name="Google Shape;780;p21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1" name="Google Shape;781;p21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82" name="Google Shape;782;p21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3" name="Google Shape;783;p21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">
  <p:cSld name="CUSTOM_10_1_1_1_1_1_1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2"/>
          <p:cNvSpPr/>
          <p:nvPr/>
        </p:nvSpPr>
        <p:spPr>
          <a:xfrm flipH="1" rot="-5400000">
            <a:off x="464102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2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2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2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2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2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2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3" name="Google Shape;793;p22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2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2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2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2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2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799" name="Google Shape;799;p22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22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801" name="Google Shape;801;p22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2" name="Google Shape;802;p2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803" name="Google Shape;803;p2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3" name="Google Shape;813;p2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15" name="Google Shape;815;p22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16" name="Google Shape;816;p22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17" name="Google Shape;817;p22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18" name="Google Shape;818;p22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19" name="Google Shape;819;p22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20" name="Google Shape;820;p22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21" name="Google Shape;821;p22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2" name="Google Shape;822;p22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Midle">
  <p:cSld name="CUSTOM_10_1_1_1_1_1_1_1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3"/>
          <p:cNvSpPr/>
          <p:nvPr/>
        </p:nvSpPr>
        <p:spPr>
          <a:xfrm flipH="1" rot="-5400000">
            <a:off x="464102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3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3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3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3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23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23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2" name="Google Shape;832;p23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3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3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3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3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3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838" name="Google Shape;838;p23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23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840" name="Google Shape;840;p23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23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842" name="Google Shape;842;p23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2" name="Google Shape;852;p23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53" name="Google Shape;853;p23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54" name="Google Shape;854;p23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55" name="Google Shape;855;p23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56" name="Google Shape;856;p23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57" name="Google Shape;857;p23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8" name="Google Shape;858;p23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9" name="Google Shape;859;p23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60" name="Google Shape;860;p23"/>
          <p:cNvSpPr/>
          <p:nvPr/>
        </p:nvSpPr>
        <p:spPr>
          <a:xfrm flipH="1" rot="-5400000">
            <a:off x="464102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3"/>
          <p:cNvSpPr txBox="1"/>
          <p:nvPr/>
        </p:nvSpPr>
        <p:spPr>
          <a:xfrm rot="-5400000">
            <a:off x="429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">
  <p:cSld name="CUSTOM_1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24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24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4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4"/>
          <p:cNvSpPr/>
          <p:nvPr/>
        </p:nvSpPr>
        <p:spPr>
          <a:xfrm flipH="1" rot="5400000">
            <a:off x="3122788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9" name="Google Shape;869;p24"/>
          <p:cNvSpPr/>
          <p:nvPr/>
        </p:nvSpPr>
        <p:spPr>
          <a:xfrm flipH="1" rot="-5400000">
            <a:off x="464102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4"/>
          <p:cNvSpPr/>
          <p:nvPr/>
        </p:nvSpPr>
        <p:spPr>
          <a:xfrm flipH="1" rot="-5400000">
            <a:off x="464102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4"/>
          <p:cNvSpPr/>
          <p:nvPr/>
        </p:nvSpPr>
        <p:spPr>
          <a:xfrm flipH="1" rot="-5400000">
            <a:off x="464102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4"/>
          <p:cNvSpPr/>
          <p:nvPr/>
        </p:nvSpPr>
        <p:spPr>
          <a:xfrm flipH="1" rot="-5400000">
            <a:off x="464102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4"/>
          <p:cNvSpPr/>
          <p:nvPr/>
        </p:nvSpPr>
        <p:spPr>
          <a:xfrm>
            <a:off x="1150917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4"/>
          <p:cNvSpPr/>
          <p:nvPr/>
        </p:nvSpPr>
        <p:spPr>
          <a:xfrm>
            <a:off x="1187296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4"/>
          <p:cNvSpPr/>
          <p:nvPr/>
        </p:nvSpPr>
        <p:spPr>
          <a:xfrm>
            <a:off x="1194180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876" name="Google Shape;876;p24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 flipH="1">
            <a:off x="140262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2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878" name="Google Shape;878;p2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8" name="Google Shape;888;p24"/>
          <p:cNvSpPr txBox="1"/>
          <p:nvPr/>
        </p:nvSpPr>
        <p:spPr>
          <a:xfrm rot="-5400000">
            <a:off x="429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89" name="Google Shape;889;p24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0" name="Google Shape;890;p24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1" name="Google Shape;891;p24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2" name="Google Shape;892;p2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3" name="Google Shape;893;p24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4" name="Google Shape;894;p24"/>
          <p:cNvSpPr txBox="1"/>
          <p:nvPr>
            <p:ph idx="1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95" name="Google Shape;895;p24"/>
          <p:cNvSpPr txBox="1"/>
          <p:nvPr/>
        </p:nvSpPr>
        <p:spPr>
          <a:xfrm>
            <a:off x="6668388" y="4993700"/>
            <a:ext cx="4531200" cy="125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rPr>
              <a:t>Notebook Created by SlidesMania</a:t>
            </a:r>
            <a:endParaRPr b="1" sz="6000">
              <a:solidFill>
                <a:srgbClr val="606060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98" name="Google Shape;898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9" name="Google Shape;899;p2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p2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01" name="Google Shape;901;p2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902" name="Google Shape;902;p2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3" name="Google Shape;903;p2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4" name="Google Shape;904;p2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5" name="Google Shape;905;p2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6" name="Google Shape;906;p2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">
  <p:cSld name="CUSTOM_5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80" name="Google Shape;80;p4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4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84" name="Google Shape;84;p4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95" name="Google Shape;95;p4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7" name="Google Shape;97;p4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" name="Google Shape;98;p4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2" name="Google Shape;102;p4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4"/>
          <p:cNvSpPr txBox="1"/>
          <p:nvPr>
            <p:ph idx="2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grpSp>
        <p:nvGrpSpPr>
          <p:cNvPr id="105" name="Google Shape;105;p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06" name="Google Shape;106;p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">
  <p:cSld name="CUSTOM_5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21" name="Google Shape;121;p5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3" name="Google Shape;123;p5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124" name="Google Shape;124;p5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5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36" name="Google Shape;136;p5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146" name="Google Shape;146;p5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48" name="Google Shape;148;p5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0" name="Google Shape;150;p5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3" name="Google Shape;153;p5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4" name="Google Shape;154;p5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5" name="Google Shape;155;p5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">
  <p:cSld name="CUSTOM_5_1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6"/>
          <p:cNvGrpSpPr/>
          <p:nvPr/>
        </p:nvGrpSpPr>
        <p:grpSpPr>
          <a:xfrm flipH="1">
            <a:off x="8059613" y="5477249"/>
            <a:ext cx="1925045" cy="1380558"/>
            <a:chOff x="7543402" y="5542304"/>
            <a:chExt cx="1925045" cy="1274400"/>
          </a:xfrm>
        </p:grpSpPr>
        <p:sp>
          <p:nvSpPr>
            <p:cNvPr id="159" name="Google Shape;159;p6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70" name="Google Shape;170;p6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75" name="Google Shape;175;p6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185" name="Google Shape;185;p6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8" name="Google Shape;188;p6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9" name="Google Shape;189;p6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90" name="Google Shape;190;p6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3" name="Google Shape;193;p6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94" name="Google Shape;194;p6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5" name="Google Shape;195;p6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">
  <p:cSld name="CUSTOM_5_1_1_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7"/>
          <p:cNvGrpSpPr/>
          <p:nvPr/>
        </p:nvGrpSpPr>
        <p:grpSpPr>
          <a:xfrm flipH="1">
            <a:off x="8059613" y="5477249"/>
            <a:ext cx="1925045" cy="1380558"/>
            <a:chOff x="7543402" y="5542304"/>
            <a:chExt cx="1925045" cy="1274400"/>
          </a:xfrm>
        </p:grpSpPr>
        <p:sp>
          <p:nvSpPr>
            <p:cNvPr id="200" name="Google Shape;200;p7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11" name="Google Shape;211;p7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7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16" name="Google Shape;216;p7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226" name="Google Shape;226;p7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8" name="Google Shape;228;p7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9" name="Google Shape;229;p7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30" name="Google Shape;230;p7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3" name="Google Shape;233;p7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34" name="Google Shape;234;p7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5" name="Google Shape;235;p7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">
  <p:cSld name="CUSTOM_5_1_1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8"/>
          <p:cNvGrpSpPr/>
          <p:nvPr/>
        </p:nvGrpSpPr>
        <p:grpSpPr>
          <a:xfrm flipH="1">
            <a:off x="8059613" y="5477249"/>
            <a:ext cx="1243669" cy="1380558"/>
            <a:chOff x="8224778" y="5542304"/>
            <a:chExt cx="1243669" cy="1274400"/>
          </a:xfrm>
        </p:grpSpPr>
        <p:sp>
          <p:nvSpPr>
            <p:cNvPr id="240" name="Google Shape;240;p8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8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50" name="Google Shape;250;p8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8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55" name="Google Shape;255;p8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265" name="Google Shape;265;p8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8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8" name="Google Shape;268;p8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9" name="Google Shape;269;p8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0" name="Google Shape;270;p8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3" name="Google Shape;273;p8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4" name="Google Shape;274;p8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5" name="Google Shape;275;p8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">
  <p:cSld name="CUSTOM_5_1_1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 flipH="1">
            <a:off x="8059613" y="5477249"/>
            <a:ext cx="1243669" cy="1380558"/>
            <a:chOff x="8224778" y="5542304"/>
            <a:chExt cx="1243669" cy="1274400"/>
          </a:xfrm>
        </p:grpSpPr>
        <p:sp>
          <p:nvSpPr>
            <p:cNvPr id="281" name="Google Shape;281;p9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fmla="val 21001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9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91" name="Google Shape;291;p9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9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96" name="Google Shape;296;p9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306" name="Google Shape;306;p9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8" name="Google Shape;308;p9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9" name="Google Shape;309;p9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0" name="Google Shape;310;p9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3" name="Google Shape;313;p9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4" name="Google Shape;314;p9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5" name="Google Shape;315;p9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">
  <p:cSld name="CUSTOM_5_1_1_1_1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 flipH="1" rot="5400000">
            <a:off x="1674182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0"/>
          <p:cNvSpPr/>
          <p:nvPr/>
        </p:nvSpPr>
        <p:spPr>
          <a:xfrm flipH="1" rot="5400000">
            <a:off x="976127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10"/>
          <p:cNvSpPr/>
          <p:nvPr/>
        </p:nvSpPr>
        <p:spPr>
          <a:xfrm flipH="1" rot="5400000">
            <a:off x="7618034" y="5918828"/>
            <a:ext cx="1380558" cy="497400"/>
          </a:xfrm>
          <a:prstGeom prst="chevron">
            <a:avLst>
              <a:gd fmla="val 21001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0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0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fmla="val 29260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0"/>
          <p:cNvSpPr/>
          <p:nvPr/>
        </p:nvSpPr>
        <p:spPr>
          <a:xfrm rot="-5400000">
            <a:off x="4713632" y="368764"/>
            <a:ext cx="1164139" cy="497418"/>
          </a:xfrm>
          <a:custGeom>
            <a:rect b="b" l="l" r="r" t="t"/>
            <a:pathLst>
              <a:path extrusionOk="0" h="497418" w="1164139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1146447" y="21434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170045" y="184850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1206424" y="156337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329" name="Google Shape;329;p10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/>
          <p:nvPr/>
        </p:nvSpPr>
        <p:spPr>
          <a:xfrm flipH="1">
            <a:off x="6204158" y="216316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/>
          <p:nvPr/>
        </p:nvSpPr>
        <p:spPr>
          <a:xfrm flipH="1">
            <a:off x="6167779" y="197635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/>
          <p:nvPr/>
        </p:nvSpPr>
        <p:spPr>
          <a:xfrm flipH="1">
            <a:off x="6160895" y="149458"/>
            <a:ext cx="4884666" cy="6232550"/>
          </a:xfrm>
          <a:custGeom>
            <a:rect b="b" l="l" r="r" t="t"/>
            <a:pathLst>
              <a:path extrusionOk="0" h="5852160" w="4884666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10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334" name="Google Shape;334;p10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&#10;&#10;Description automatically generated" id="344" name="Google Shape;344;p10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0"/>
          <p:cNvSpPr/>
          <p:nvPr/>
        </p:nvSpPr>
        <p:spPr>
          <a:xfrm flipH="1" rot="5400000">
            <a:off x="2372231" y="5918832"/>
            <a:ext cx="1380600" cy="497400"/>
          </a:xfrm>
          <a:prstGeom prst="chevron">
            <a:avLst>
              <a:gd fmla="val 21001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2" name="Google Shape;352;p10"/>
          <p:cNvSpPr txBox="1"/>
          <p:nvPr>
            <p:ph idx="1" type="body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3" name="Google Shape;353;p10"/>
          <p:cNvSpPr txBox="1"/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4" name="Google Shape;354;p10"/>
          <p:cNvSpPr txBox="1"/>
          <p:nvPr>
            <p:ph idx="2" type="body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6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577600" y="5957850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A wooden door on the side of a hard wood floor&#10;&#10;Description automatically generated"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582617" y="61923"/>
            <a:ext cx="11074500" cy="6495600"/>
          </a:xfrm>
          <a:prstGeom prst="roundRect">
            <a:avLst>
              <a:gd fmla="val 2381" name="adj"/>
            </a:avLst>
          </a:prstGeom>
          <a:solidFill>
            <a:schemeClr val="accent1"/>
          </a:solidFill>
          <a:ln>
            <a:noFill/>
          </a:ln>
          <a:effectLst>
            <a:outerShdw blurRad="38100" rotWithShape="0" algn="tl" dir="2700000" dist="127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681923" y="161229"/>
            <a:ext cx="10857300" cy="6298500"/>
          </a:xfrm>
          <a:prstGeom prst="roundRect">
            <a:avLst>
              <a:gd fmla="val 2381" name="adj"/>
            </a:avLst>
          </a:prstGeom>
          <a:noFill/>
          <a:ln cap="flat" cmpd="sng" w="19050">
            <a:solidFill>
              <a:srgbClr val="D8D8D8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5586689" y="83051"/>
            <a:ext cx="1120800" cy="6471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919000" y="593375"/>
            <a:ext cx="10377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6143675" y="1536625"/>
            <a:ext cx="4935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ekko"/>
              <a:buChar char="●"/>
              <a:defRPr sz="24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grpSp>
        <p:nvGrpSpPr>
          <p:cNvPr id="16" name="Google Shape;16;p1"/>
          <p:cNvGrpSpPr/>
          <p:nvPr/>
        </p:nvGrpSpPr>
        <p:grpSpPr>
          <a:xfrm>
            <a:off x="1699434" y="2135576"/>
            <a:ext cx="3462922" cy="3710694"/>
            <a:chOff x="1428074" y="1911392"/>
            <a:chExt cx="3462922" cy="3710694"/>
          </a:xfrm>
        </p:grpSpPr>
        <p:sp>
          <p:nvSpPr>
            <p:cNvPr id="17" name="Google Shape;17;p1"/>
            <p:cNvSpPr/>
            <p:nvPr/>
          </p:nvSpPr>
          <p:spPr>
            <a:xfrm>
              <a:off x="1428074" y="1911392"/>
              <a:ext cx="3462922" cy="3710694"/>
            </a:xfrm>
            <a:custGeom>
              <a:rect b="b" l="l" r="r" t="t"/>
              <a:pathLst>
                <a:path extrusionOk="0" h="3710694" w="3462922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18" name="Google Shape;18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19;p1"/>
          <p:cNvGrpSpPr/>
          <p:nvPr/>
        </p:nvGrpSpPr>
        <p:grpSpPr>
          <a:xfrm rot="-243594">
            <a:off x="1473312" y="1325410"/>
            <a:ext cx="3462955" cy="3710729"/>
            <a:chOff x="1428074" y="1911392"/>
            <a:chExt cx="3462922" cy="3710694"/>
          </a:xfrm>
        </p:grpSpPr>
        <p:sp>
          <p:nvSpPr>
            <p:cNvPr id="20" name="Google Shape;20;p1"/>
            <p:cNvSpPr/>
            <p:nvPr/>
          </p:nvSpPr>
          <p:spPr>
            <a:xfrm>
              <a:off x="1428074" y="1911392"/>
              <a:ext cx="3462922" cy="3710694"/>
            </a:xfrm>
            <a:custGeom>
              <a:rect b="b" l="l" r="r" t="t"/>
              <a:pathLst>
                <a:path extrusionOk="0" h="3710694" w="3462922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21" name="Google Shape;2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"/>
          <p:cNvSpPr/>
          <p:nvPr/>
        </p:nvSpPr>
        <p:spPr>
          <a:xfrm rot="10800000">
            <a:off x="1132805" y="4170819"/>
            <a:ext cx="4300500" cy="2076600"/>
          </a:xfrm>
          <a:prstGeom prst="round2SameRect">
            <a:avLst>
              <a:gd fmla="val 11553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 rot="10800000">
            <a:off x="1217914" y="4288729"/>
            <a:ext cx="4132800" cy="1852500"/>
          </a:xfrm>
          <a:prstGeom prst="round2SameRect">
            <a:avLst>
              <a:gd fmla="val 9978" name="adj1"/>
              <a:gd fmla="val 0" name="adj2"/>
            </a:avLst>
          </a:prstGeom>
          <a:noFill/>
          <a:ln cap="flat" cmpd="sng" w="19050">
            <a:solidFill>
              <a:srgbClr val="D8D8D8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5.xml"/><Relationship Id="rId4" Type="http://schemas.openxmlformats.org/officeDocument/2006/relationships/slide" Target="/ppt/slides/slide14.xml"/><Relationship Id="rId5" Type="http://schemas.openxmlformats.org/officeDocument/2006/relationships/slide" Target="/ppt/slides/slide11.xml"/><Relationship Id="rId6" Type="http://schemas.openxmlformats.org/officeDocument/2006/relationships/slide" Target="/ppt/slides/slide3.xml"/><Relationship Id="rId7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5.xml"/><Relationship Id="rId4" Type="http://schemas.openxmlformats.org/officeDocument/2006/relationships/slide" Target="/ppt/slides/slide14.xml"/><Relationship Id="rId9" Type="http://schemas.openxmlformats.org/officeDocument/2006/relationships/image" Target="../media/image20.png"/><Relationship Id="rId5" Type="http://schemas.openxmlformats.org/officeDocument/2006/relationships/slide" Target="/ppt/slides/slide10.xml"/><Relationship Id="rId6" Type="http://schemas.openxmlformats.org/officeDocument/2006/relationships/slide" Target="/ppt/slides/slide3.xml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5.xml"/><Relationship Id="rId4" Type="http://schemas.openxmlformats.org/officeDocument/2006/relationships/slide" Target="/ppt/slides/slide14.xml"/><Relationship Id="rId5" Type="http://schemas.openxmlformats.org/officeDocument/2006/relationships/slide" Target="/ppt/slides/slide10.xml"/><Relationship Id="rId6" Type="http://schemas.openxmlformats.org/officeDocument/2006/relationships/slide" Target="/ppt/slides/slide3.xml"/><Relationship Id="rId7" Type="http://schemas.openxmlformats.org/officeDocument/2006/relationships/image" Target="../media/image27.png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slide" Target="/ppt/slides/slide5.xml"/><Relationship Id="rId9" Type="http://schemas.openxmlformats.org/officeDocument/2006/relationships/image" Target="../media/image23.png"/><Relationship Id="rId5" Type="http://schemas.openxmlformats.org/officeDocument/2006/relationships/slide" Target="/ppt/slides/slide14.xml"/><Relationship Id="rId6" Type="http://schemas.openxmlformats.org/officeDocument/2006/relationships/slide" Target="/ppt/slides/slide10.xml"/><Relationship Id="rId7" Type="http://schemas.openxmlformats.org/officeDocument/2006/relationships/slide" Target="/ppt/slides/slide11.xml"/><Relationship Id="rId8" Type="http://schemas.openxmlformats.org/officeDocument/2006/relationships/slide" Target="/ppt/slides/slide3.xml"/><Relationship Id="rId11" Type="http://schemas.openxmlformats.org/officeDocument/2006/relationships/image" Target="../media/image21.png"/><Relationship Id="rId10" Type="http://schemas.openxmlformats.org/officeDocument/2006/relationships/image" Target="../media/image28.png"/><Relationship Id="rId12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slide" Target="/ppt/slides/slide5.xml"/><Relationship Id="rId9" Type="http://schemas.openxmlformats.org/officeDocument/2006/relationships/image" Target="../media/image25.png"/><Relationship Id="rId5" Type="http://schemas.openxmlformats.org/officeDocument/2006/relationships/slide" Target="/ppt/slides/slide10.xml"/><Relationship Id="rId6" Type="http://schemas.openxmlformats.org/officeDocument/2006/relationships/slide" Target="/ppt/slides/slide11.xml"/><Relationship Id="rId7" Type="http://schemas.openxmlformats.org/officeDocument/2006/relationships/slide" Target="/ppt/slides/slide3.xml"/><Relationship Id="rId8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5.xml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14.xml"/><Relationship Id="rId7" Type="http://schemas.openxmlformats.org/officeDocument/2006/relationships/slide" Target="/ppt/slides/slide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5.xml"/><Relationship Id="rId9" Type="http://schemas.openxmlformats.org/officeDocument/2006/relationships/image" Target="../media/image14.png"/><Relationship Id="rId5" Type="http://schemas.openxmlformats.org/officeDocument/2006/relationships/slide" Target="/ppt/slides/slide14.xml"/><Relationship Id="rId6" Type="http://schemas.openxmlformats.org/officeDocument/2006/relationships/slide" Target="/ppt/slides/slide10.xml"/><Relationship Id="rId7" Type="http://schemas.openxmlformats.org/officeDocument/2006/relationships/slide" Target="/ppt/slides/slide11.xml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.xml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14.xml"/><Relationship Id="rId7" Type="http://schemas.openxmlformats.org/officeDocument/2006/relationships/slide" Target="/ppt/slides/slide3.xml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slide" Target="/ppt/slides/slide14.xml"/><Relationship Id="rId9" Type="http://schemas.openxmlformats.org/officeDocument/2006/relationships/image" Target="../media/image18.png"/><Relationship Id="rId5" Type="http://schemas.openxmlformats.org/officeDocument/2006/relationships/slide" Target="/ppt/slides/slide10.xml"/><Relationship Id="rId6" Type="http://schemas.openxmlformats.org/officeDocument/2006/relationships/slide" Target="/ppt/slides/slide11.xml"/><Relationship Id="rId7" Type="http://schemas.openxmlformats.org/officeDocument/2006/relationships/slide" Target="/ppt/slides/slide3.xml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14.xml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3.xml"/><Relationship Id="rId7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14.xml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3.xml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14.xml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3.xml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slide" Target="/ppt/slides/slide5.xml"/><Relationship Id="rId9" Type="http://schemas.openxmlformats.org/officeDocument/2006/relationships/image" Target="../media/image13.png"/><Relationship Id="rId5" Type="http://schemas.openxmlformats.org/officeDocument/2006/relationships/slide" Target="/ppt/slides/slide14.xml"/><Relationship Id="rId6" Type="http://schemas.openxmlformats.org/officeDocument/2006/relationships/slide" Target="/ppt/slides/slide10.xml"/><Relationship Id="rId7" Type="http://schemas.openxmlformats.org/officeDocument/2006/relationships/slide" Target="/ppt/slides/slide11.xml"/><Relationship Id="rId8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5.xml"/><Relationship Id="rId4" Type="http://schemas.openxmlformats.org/officeDocument/2006/relationships/slide" Target="/ppt/slides/slide14.xml"/><Relationship Id="rId5" Type="http://schemas.openxmlformats.org/officeDocument/2006/relationships/slide" Target="/ppt/slides/slide10.xml"/><Relationship Id="rId6" Type="http://schemas.openxmlformats.org/officeDocument/2006/relationships/slide" Target="/ppt/slides/slide11.xml"/><Relationship Id="rId7" Type="http://schemas.openxmlformats.org/officeDocument/2006/relationships/slide" Target="/ppt/slides/slide3.xml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6"/>
          <p:cNvSpPr txBox="1"/>
          <p:nvPr>
            <p:ph type="ctrTitle"/>
          </p:nvPr>
        </p:nvSpPr>
        <p:spPr>
          <a:xfrm>
            <a:off x="2934825" y="286200"/>
            <a:ext cx="4870500" cy="47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Welcome to the Annual Triad Meeting  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912" name="Google Shape;912;p26"/>
          <p:cNvSpPr txBox="1"/>
          <p:nvPr/>
        </p:nvSpPr>
        <p:spPr>
          <a:xfrm>
            <a:off x="2934825" y="4992900"/>
            <a:ext cx="4712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5"/>
                </a:solidFill>
                <a:latin typeface="Dekko"/>
                <a:ea typeface="Dekko"/>
                <a:cs typeface="Dekko"/>
                <a:sym typeface="Dekko"/>
              </a:rPr>
              <a:t>Presented By: </a:t>
            </a:r>
            <a:endParaRPr sz="3300">
              <a:solidFill>
                <a:schemeClr val="accent5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5"/>
                </a:solidFill>
                <a:latin typeface="Dekko"/>
                <a:ea typeface="Dekko"/>
                <a:cs typeface="Dekko"/>
                <a:sym typeface="Dekko"/>
              </a:rPr>
              <a:t>Rialto Induction Team </a:t>
            </a:r>
            <a:endParaRPr sz="3300">
              <a:solidFill>
                <a:schemeClr val="accent5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913" name="Google Shape;913;p26"/>
          <p:cNvPicPr preferRelativeResize="0"/>
          <p:nvPr/>
        </p:nvPicPr>
        <p:blipFill rotWithShape="1">
          <a:blip r:embed="rId3">
            <a:alphaModFix/>
          </a:blip>
          <a:srcRect b="0" l="14703" r="22137" t="0"/>
          <a:stretch/>
        </p:blipFill>
        <p:spPr>
          <a:xfrm>
            <a:off x="2934825" y="2378775"/>
            <a:ext cx="1938575" cy="19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5"/>
          <p:cNvSpPr txBox="1"/>
          <p:nvPr>
            <p:ph type="ctrTitle"/>
          </p:nvPr>
        </p:nvSpPr>
        <p:spPr>
          <a:xfrm>
            <a:off x="1341525" y="655775"/>
            <a:ext cx="4203000" cy="380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 You!!</a:t>
            </a:r>
            <a:endParaRPr sz="9600"/>
          </a:p>
        </p:txBody>
      </p:sp>
      <p:sp>
        <p:nvSpPr>
          <p:cNvPr id="1063" name="Google Shape;1063;p35">
            <a:hlinkClick action="ppaction://hlinksldjump" r:id="rId3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35"/>
          <p:cNvSpPr/>
          <p:nvPr/>
        </p:nvSpPr>
        <p:spPr>
          <a:xfrm rot="927078">
            <a:off x="8479427" y="4771450"/>
            <a:ext cx="2502037" cy="1108891"/>
          </a:xfrm>
          <a:custGeom>
            <a:rect b="b" l="l" r="r" t="t"/>
            <a:pathLst>
              <a:path extrusionOk="0" h="70538" w="114240">
                <a:moveTo>
                  <a:pt x="97554" y="14914"/>
                </a:moveTo>
                <a:cubicBezTo>
                  <a:pt x="76433" y="6114"/>
                  <a:pt x="48278" y="488"/>
                  <a:pt x="28947" y="12729"/>
                </a:cubicBezTo>
                <a:cubicBezTo>
                  <a:pt x="19629" y="18630"/>
                  <a:pt x="12271" y="29358"/>
                  <a:pt x="10594" y="40259"/>
                </a:cubicBezTo>
                <a:cubicBezTo>
                  <a:pt x="9550" y="47044"/>
                  <a:pt x="12573" y="54446"/>
                  <a:pt x="16711" y="59923"/>
                </a:cubicBezTo>
                <a:cubicBezTo>
                  <a:pt x="37441" y="87359"/>
                  <a:pt x="123947" y="56346"/>
                  <a:pt x="113286" y="23653"/>
                </a:cubicBezTo>
                <a:cubicBezTo>
                  <a:pt x="108114" y="7792"/>
                  <a:pt x="85827" y="-395"/>
                  <a:pt x="69150" y="56"/>
                </a:cubicBezTo>
                <a:cubicBezTo>
                  <a:pt x="41845" y="794"/>
                  <a:pt x="-1598" y="16930"/>
                  <a:pt x="106" y="44192"/>
                </a:cubicBezTo>
                <a:cubicBezTo>
                  <a:pt x="404" y="48961"/>
                  <a:pt x="4911" y="52843"/>
                  <a:pt x="8846" y="55554"/>
                </a:cubicBezTo>
                <a:cubicBezTo>
                  <a:pt x="24984" y="66671"/>
                  <a:pt x="48672" y="66559"/>
                  <a:pt x="67402" y="60797"/>
                </a:cubicBezTo>
                <a:cubicBezTo>
                  <a:pt x="81977" y="56313"/>
                  <a:pt x="100232" y="44579"/>
                  <a:pt x="100613" y="29334"/>
                </a:cubicBezTo>
                <a:cubicBezTo>
                  <a:pt x="100765" y="23251"/>
                  <a:pt x="93460" y="19134"/>
                  <a:pt x="88378" y="15788"/>
                </a:cubicBezTo>
                <a:cubicBezTo>
                  <a:pt x="67131" y="1797"/>
                  <a:pt x="34155" y="9253"/>
                  <a:pt x="12341" y="2234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5" name="Google Shape;1065;p35"/>
          <p:cNvSpPr txBox="1"/>
          <p:nvPr/>
        </p:nvSpPr>
        <p:spPr>
          <a:xfrm rot="926724">
            <a:off x="8808518" y="5078020"/>
            <a:ext cx="1671673" cy="447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ekko"/>
                <a:ea typeface="Dekko"/>
                <a:cs typeface="Dekko"/>
                <a:sym typeface="Dekko"/>
              </a:rPr>
              <a:t>IMPORTANT!</a:t>
            </a:r>
            <a:endParaRPr b="1" sz="24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66" name="Google Shape;1066;p35">
            <a:hlinkClick action="ppaction://hlinksldjump" r:id="rId4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35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5">
            <a:hlinkClick action="ppaction://hlinksldjump" r:id="rId5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35">
            <a:hlinkClick action="ppaction://hlinksldjump" r:id="rId6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5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5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5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ekko"/>
                <a:ea typeface="Dekko"/>
                <a:cs typeface="Dekko"/>
                <a:sym typeface="Dekko"/>
              </a:rPr>
              <a:t>2023-2024</a:t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73" name="Google Shape;1073;p35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ekko"/>
                <a:ea typeface="Dekko"/>
                <a:cs typeface="Dekko"/>
                <a:sym typeface="Dekko"/>
              </a:rPr>
              <a:t>2023-2024</a:t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74" name="Google Shape;1074;p35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5" name="Google Shape;107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3133" y="1474725"/>
            <a:ext cx="3383392" cy="2547375"/>
          </a:xfrm>
          <a:prstGeom prst="rect">
            <a:avLst/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"/>
          <p:cNvSpPr txBox="1"/>
          <p:nvPr>
            <p:ph type="ctrTitle"/>
          </p:nvPr>
        </p:nvSpPr>
        <p:spPr>
          <a:xfrm>
            <a:off x="1341525" y="6557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title.</a:t>
            </a:r>
            <a:endParaRPr/>
          </a:p>
        </p:txBody>
      </p:sp>
      <p:sp>
        <p:nvSpPr>
          <p:cNvPr id="1081" name="Google Shape;1081;p36"/>
          <p:cNvSpPr txBox="1"/>
          <p:nvPr>
            <p:ph idx="2" type="body"/>
          </p:nvPr>
        </p:nvSpPr>
        <p:spPr>
          <a:xfrm>
            <a:off x="1329350" y="1453000"/>
            <a:ext cx="4215300" cy="44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your text.</a:t>
            </a:r>
            <a:endParaRPr/>
          </a:p>
        </p:txBody>
      </p:sp>
      <p:sp>
        <p:nvSpPr>
          <p:cNvPr id="1082" name="Google Shape;1082;p36">
            <a:hlinkClick action="ppaction://hlinksldjump" r:id="rId3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36">
            <a:hlinkClick action="ppaction://hlinksldjump" r:id="rId4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36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6">
            <a:hlinkClick action="ppaction://hlinksldjump" r:id="rId5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36">
            <a:hlinkClick action="ppaction://hlinksldjump" r:id="rId6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6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6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36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90" name="Google Shape;1090;p36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91" name="Google Shape;1091;p36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2" name="Google Shape;109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1525" y="1855138"/>
            <a:ext cx="3279900" cy="33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7200" y="1034960"/>
            <a:ext cx="3129950" cy="291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45175" y="1817852"/>
            <a:ext cx="1578918" cy="259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7"/>
          <p:cNvSpPr txBox="1"/>
          <p:nvPr>
            <p:ph type="ctrTitle"/>
          </p:nvPr>
        </p:nvSpPr>
        <p:spPr>
          <a:xfrm>
            <a:off x="1341525" y="655775"/>
            <a:ext cx="42153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title.</a:t>
            </a:r>
            <a:endParaRPr/>
          </a:p>
        </p:txBody>
      </p:sp>
      <p:sp>
        <p:nvSpPr>
          <p:cNvPr id="1100" name="Google Shape;1100;p37"/>
          <p:cNvSpPr txBox="1"/>
          <p:nvPr>
            <p:ph idx="2" type="body"/>
          </p:nvPr>
        </p:nvSpPr>
        <p:spPr>
          <a:xfrm>
            <a:off x="1329350" y="1453000"/>
            <a:ext cx="4215300" cy="44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your text.</a:t>
            </a:r>
            <a:endParaRPr/>
          </a:p>
        </p:txBody>
      </p:sp>
      <p:sp>
        <p:nvSpPr>
          <p:cNvPr id="1101" name="Google Shape;1101;p37"/>
          <p:cNvSpPr/>
          <p:nvPr/>
        </p:nvSpPr>
        <p:spPr>
          <a:xfrm rot="405102">
            <a:off x="7015488" y="1935939"/>
            <a:ext cx="3460952" cy="3708583"/>
          </a:xfrm>
          <a:custGeom>
            <a:rect b="b" l="l" r="r" t="t"/>
            <a:pathLst>
              <a:path extrusionOk="0" h="3710694" w="3462922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37"/>
          <p:cNvSpPr txBox="1"/>
          <p:nvPr>
            <p:ph idx="1" type="body"/>
          </p:nvPr>
        </p:nvSpPr>
        <p:spPr>
          <a:xfrm rot="401868">
            <a:off x="7243813" y="2498783"/>
            <a:ext cx="3004304" cy="2916708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Some notes here!!</a:t>
            </a:r>
            <a:endParaRPr/>
          </a:p>
        </p:txBody>
      </p:sp>
      <p:sp>
        <p:nvSpPr>
          <p:cNvPr id="1103" name="Google Shape;1103;p37"/>
          <p:cNvSpPr/>
          <p:nvPr/>
        </p:nvSpPr>
        <p:spPr>
          <a:xfrm rot="-8658596">
            <a:off x="6591012" y="4912508"/>
            <a:ext cx="1673930" cy="479521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4" name="Google Shape;1104;p37">
            <a:hlinkClick action="ppaction://hlinksldjump" r:id="rId3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37">
            <a:hlinkClick action="ppaction://hlinksldjump" r:id="rId4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37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37">
            <a:hlinkClick action="ppaction://hlinksldjump" r:id="rId5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37">
            <a:hlinkClick action="ppaction://hlinksldjump" r:id="rId6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37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7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37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12" name="Google Shape;1112;p37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13" name="Google Shape;1113;p37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4" name="Google Shape;111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8225" y="1576050"/>
            <a:ext cx="2094925" cy="20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4375" y="2576213"/>
            <a:ext cx="3693125" cy="18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8"/>
          <p:cNvGrpSpPr/>
          <p:nvPr/>
        </p:nvGrpSpPr>
        <p:grpSpPr>
          <a:xfrm rot="-489119">
            <a:off x="1705195" y="2005970"/>
            <a:ext cx="3462938" cy="3710711"/>
            <a:chOff x="1428074" y="1911392"/>
            <a:chExt cx="3462922" cy="3710694"/>
          </a:xfrm>
        </p:grpSpPr>
        <p:sp>
          <p:nvSpPr>
            <p:cNvPr id="1121" name="Google Shape;1121;p38"/>
            <p:cNvSpPr/>
            <p:nvPr/>
          </p:nvSpPr>
          <p:spPr>
            <a:xfrm>
              <a:off x="1428074" y="1911392"/>
              <a:ext cx="3462922" cy="3710694"/>
            </a:xfrm>
            <a:custGeom>
              <a:rect b="b" l="l" r="r" t="t"/>
              <a:pathLst>
                <a:path extrusionOk="0" h="3710694" w="3462922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1122" name="Google Shape;112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0437" y="2372297"/>
              <a:ext cx="3054362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3" name="Google Shape;1123;p38"/>
          <p:cNvSpPr/>
          <p:nvPr/>
        </p:nvSpPr>
        <p:spPr>
          <a:xfrm rot="-8658596">
            <a:off x="1423612" y="5350108"/>
            <a:ext cx="1673930" cy="479521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24" name="Google Shape;1124;p38"/>
          <p:cNvSpPr txBox="1"/>
          <p:nvPr>
            <p:ph idx="4294967295" type="subTitle"/>
          </p:nvPr>
        </p:nvSpPr>
        <p:spPr>
          <a:xfrm rot="-485210">
            <a:off x="2022998" y="3135163"/>
            <a:ext cx="2977104" cy="2216187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Buy presents for John and Martha.</a:t>
            </a:r>
            <a:endParaRPr/>
          </a:p>
        </p:txBody>
      </p:sp>
      <p:sp>
        <p:nvSpPr>
          <p:cNvPr id="1125" name="Google Shape;1125;p38"/>
          <p:cNvSpPr txBox="1"/>
          <p:nvPr>
            <p:ph type="ctrTitle"/>
          </p:nvPr>
        </p:nvSpPr>
        <p:spPr>
          <a:xfrm>
            <a:off x="1341525" y="655775"/>
            <a:ext cx="42030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Here goes your title.</a:t>
            </a:r>
            <a:endParaRPr sz="3000"/>
          </a:p>
        </p:txBody>
      </p:sp>
      <p:sp>
        <p:nvSpPr>
          <p:cNvPr id="1126" name="Google Shape;1126;p38"/>
          <p:cNvSpPr txBox="1"/>
          <p:nvPr>
            <p:ph idx="2" type="body"/>
          </p:nvPr>
        </p:nvSpPr>
        <p:spPr>
          <a:xfrm>
            <a:off x="6650575" y="742875"/>
            <a:ext cx="4215300" cy="5209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Some more text here.</a:t>
            </a:r>
            <a:endParaRPr/>
          </a:p>
        </p:txBody>
      </p:sp>
      <p:sp>
        <p:nvSpPr>
          <p:cNvPr id="1127" name="Google Shape;1127;p38">
            <a:hlinkClick action="ppaction://hlinksldjump" r:id="rId4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38">
            <a:hlinkClick action="ppaction://hlinksldjump" r:id="rId5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38">
            <a:hlinkClick/>
          </p:cNvPr>
          <p:cNvSpPr/>
          <p:nvPr/>
        </p:nvSpPr>
        <p:spPr>
          <a:xfrm rot="-5400000">
            <a:off x="218247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38">
            <a:hlinkClick action="ppaction://hlinksldjump" r:id="rId6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38">
            <a:hlinkClick action="ppaction://hlinksldjump" r:id="rId7"/>
          </p:cNvPr>
          <p:cNvSpPr/>
          <p:nvPr/>
        </p:nvSpPr>
        <p:spPr>
          <a:xfrm rot="-5400000">
            <a:off x="14930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38">
            <a:hlinkClick action="ppaction://hlinksldjump" r:id="rId8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38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38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3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36" name="Google Shape;1136;p3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37" name="Google Shape;1137;p38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8" name="Google Shape;1138;p38"/>
          <p:cNvPicPr preferRelativeResize="0"/>
          <p:nvPr/>
        </p:nvPicPr>
        <p:blipFill rotWithShape="1">
          <a:blip r:embed="rId9">
            <a:alphaModFix/>
          </a:blip>
          <a:srcRect b="20552" l="0" r="0" t="0"/>
          <a:stretch/>
        </p:blipFill>
        <p:spPr>
          <a:xfrm>
            <a:off x="7908163" y="3708410"/>
            <a:ext cx="2123125" cy="2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38"/>
          <p:cNvPicPr preferRelativeResize="0"/>
          <p:nvPr/>
        </p:nvPicPr>
        <p:blipFill rotWithShape="1">
          <a:blip r:embed="rId10">
            <a:alphaModFix/>
          </a:blip>
          <a:srcRect b="12275" l="16284" r="17865" t="10759"/>
          <a:stretch/>
        </p:blipFill>
        <p:spPr>
          <a:xfrm>
            <a:off x="4349550" y="3501925"/>
            <a:ext cx="2518100" cy="2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01500" y="416850"/>
            <a:ext cx="2929625" cy="2969000"/>
          </a:xfrm>
          <a:prstGeom prst="rect">
            <a:avLst/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1" name="Google Shape;1141;p38"/>
          <p:cNvPicPr preferRelativeResize="0"/>
          <p:nvPr/>
        </p:nvPicPr>
        <p:blipFill rotWithShape="1">
          <a:blip r:embed="rId12">
            <a:alphaModFix/>
          </a:blip>
          <a:srcRect b="0" l="5267" r="0" t="0"/>
          <a:stretch/>
        </p:blipFill>
        <p:spPr>
          <a:xfrm>
            <a:off x="6637949" y="1099588"/>
            <a:ext cx="3908824" cy="20916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39"/>
          <p:cNvGrpSpPr/>
          <p:nvPr/>
        </p:nvGrpSpPr>
        <p:grpSpPr>
          <a:xfrm rot="-489119">
            <a:off x="1705195" y="2005970"/>
            <a:ext cx="3462938" cy="3710711"/>
            <a:chOff x="1428074" y="1911392"/>
            <a:chExt cx="3462922" cy="3710694"/>
          </a:xfrm>
        </p:grpSpPr>
        <p:sp>
          <p:nvSpPr>
            <p:cNvPr id="1147" name="Google Shape;1147;p39"/>
            <p:cNvSpPr/>
            <p:nvPr/>
          </p:nvSpPr>
          <p:spPr>
            <a:xfrm>
              <a:off x="1428074" y="1911392"/>
              <a:ext cx="3462922" cy="3710694"/>
            </a:xfrm>
            <a:custGeom>
              <a:rect b="b" l="l" r="r" t="t"/>
              <a:pathLst>
                <a:path extrusionOk="0" h="3710694" w="3462922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1148" name="Google Shape;114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0437" y="2372297"/>
              <a:ext cx="3054362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9" name="Google Shape;1149;p39"/>
          <p:cNvSpPr/>
          <p:nvPr/>
        </p:nvSpPr>
        <p:spPr>
          <a:xfrm rot="-8658596">
            <a:off x="1423612" y="5350108"/>
            <a:ext cx="1673930" cy="479521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0" name="Google Shape;1150;p39"/>
          <p:cNvSpPr txBox="1"/>
          <p:nvPr>
            <p:ph idx="4294967295" type="subTitle"/>
          </p:nvPr>
        </p:nvSpPr>
        <p:spPr>
          <a:xfrm rot="-485320">
            <a:off x="2023504" y="3142357"/>
            <a:ext cx="2874093" cy="2216187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Buy </a:t>
            </a:r>
            <a:r>
              <a:rPr lang="en"/>
              <a:t>groceries</a:t>
            </a:r>
            <a:r>
              <a:rPr lang="en"/>
              <a:t>!</a:t>
            </a:r>
            <a:endParaRPr/>
          </a:p>
        </p:txBody>
      </p:sp>
      <p:sp>
        <p:nvSpPr>
          <p:cNvPr id="1151" name="Google Shape;1151;p39"/>
          <p:cNvSpPr txBox="1"/>
          <p:nvPr>
            <p:ph type="ctrTitle"/>
          </p:nvPr>
        </p:nvSpPr>
        <p:spPr>
          <a:xfrm>
            <a:off x="1341525" y="655775"/>
            <a:ext cx="42030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Here goes your title.</a:t>
            </a:r>
            <a:endParaRPr sz="3000"/>
          </a:p>
        </p:txBody>
      </p:sp>
      <p:sp>
        <p:nvSpPr>
          <p:cNvPr id="1152" name="Google Shape;1152;p39"/>
          <p:cNvSpPr txBox="1"/>
          <p:nvPr>
            <p:ph idx="2" type="body"/>
          </p:nvPr>
        </p:nvSpPr>
        <p:spPr>
          <a:xfrm>
            <a:off x="6650575" y="742875"/>
            <a:ext cx="4215300" cy="5209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Some more text here.</a:t>
            </a:r>
            <a:endParaRPr/>
          </a:p>
        </p:txBody>
      </p:sp>
      <p:sp>
        <p:nvSpPr>
          <p:cNvPr id="1153" name="Google Shape;1153;p39">
            <a:hlinkClick action="ppaction://hlinksldjump" r:id="rId4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9">
            <a:hlinkClick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9">
            <a:hlinkClick action="ppaction://hlinksldjump" r:id="rId5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39">
            <a:hlinkClick action="ppaction://hlinksldjump" r:id="rId6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39">
            <a:hlinkClick action="ppaction://hlinksldjump" r:id="rId7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39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39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39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61" name="Google Shape;1161;p39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62" name="Google Shape;1162;p39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3" name="Google Shape;116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2750" y="3660700"/>
            <a:ext cx="2345877" cy="16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3772" y="500250"/>
            <a:ext cx="2519925" cy="3347025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0"/>
          <p:cNvSpPr/>
          <p:nvPr/>
        </p:nvSpPr>
        <p:spPr>
          <a:xfrm rot="405102">
            <a:off x="6939013" y="1520814"/>
            <a:ext cx="3460952" cy="3708583"/>
          </a:xfrm>
          <a:custGeom>
            <a:rect b="b" l="l" r="r" t="t"/>
            <a:pathLst>
              <a:path extrusionOk="0" h="3710694" w="3462922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40"/>
          <p:cNvSpPr txBox="1"/>
          <p:nvPr>
            <p:ph idx="1" type="body"/>
          </p:nvPr>
        </p:nvSpPr>
        <p:spPr>
          <a:xfrm rot="401868">
            <a:off x="7167338" y="2083658"/>
            <a:ext cx="3004304" cy="2916708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2600"/>
              <a:t>“Go the extra mile, it’s never crowded”</a:t>
            </a:r>
            <a:endParaRPr b="1" sz="2600"/>
          </a:p>
        </p:txBody>
      </p:sp>
      <p:sp>
        <p:nvSpPr>
          <p:cNvPr id="1171" name="Google Shape;1171;p40"/>
          <p:cNvSpPr/>
          <p:nvPr/>
        </p:nvSpPr>
        <p:spPr>
          <a:xfrm rot="-8658596">
            <a:off x="6514537" y="4497383"/>
            <a:ext cx="1673930" cy="479521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2" name="Google Shape;1172;p40"/>
          <p:cNvSpPr txBox="1"/>
          <p:nvPr>
            <p:ph type="ctrTitle"/>
          </p:nvPr>
        </p:nvSpPr>
        <p:spPr>
          <a:xfrm>
            <a:off x="1341525" y="655775"/>
            <a:ext cx="42030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Here goes your title.</a:t>
            </a:r>
            <a:endParaRPr sz="3000"/>
          </a:p>
        </p:txBody>
      </p:sp>
      <p:sp>
        <p:nvSpPr>
          <p:cNvPr id="1173" name="Google Shape;1173;p40"/>
          <p:cNvSpPr txBox="1"/>
          <p:nvPr>
            <p:ph idx="4294967295" type="body"/>
          </p:nvPr>
        </p:nvSpPr>
        <p:spPr>
          <a:xfrm>
            <a:off x="1329350" y="1442075"/>
            <a:ext cx="4215300" cy="4510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/>
              <a:t>Here goes your text.</a:t>
            </a:r>
            <a:endParaRPr sz="2000"/>
          </a:p>
        </p:txBody>
      </p:sp>
      <p:sp>
        <p:nvSpPr>
          <p:cNvPr id="1174" name="Google Shape;1174;p40">
            <a:hlinkClick action="ppaction://hlinksldjump" r:id="rId3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40">
            <a:hlinkClick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40">
            <a:hlinkClick action="ppaction://hlinksldjump" r:id="rId4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0">
            <a:hlinkClick action="ppaction://hlinksldjump" r:id="rId5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0">
            <a:hlinkClick action="ppaction://hlinksldjump" r:id="rId6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40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40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40">
            <a:hlinkClick action="ppaction://hlinksldjump" r:id="rId7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0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83" name="Google Shape;1183;p40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84" name="Google Shape;1184;p40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7"/>
          <p:cNvSpPr txBox="1"/>
          <p:nvPr>
            <p:ph type="ctrTitle"/>
          </p:nvPr>
        </p:nvSpPr>
        <p:spPr>
          <a:xfrm>
            <a:off x="6537988" y="334738"/>
            <a:ext cx="4413000" cy="277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Welcome &amp; Introductions</a:t>
            </a:r>
            <a:r>
              <a:rPr lang="en"/>
              <a:t> </a:t>
            </a:r>
            <a:endParaRPr/>
          </a:p>
        </p:txBody>
      </p:sp>
      <p:sp>
        <p:nvSpPr>
          <p:cNvPr id="919" name="Google Shape;919;p27"/>
          <p:cNvSpPr txBox="1"/>
          <p:nvPr>
            <p:ph idx="1" type="subTitle"/>
          </p:nvPr>
        </p:nvSpPr>
        <p:spPr>
          <a:xfrm rot="-224787">
            <a:off x="1808004" y="2107931"/>
            <a:ext cx="2874142" cy="2030534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 glad you could make it!!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20" name="Google Shape;920;p27">
            <a:hlinkClick action="ppaction://hlinksldjump" r:id="rId3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27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27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27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27">
            <a:hlinkClick action="ppaction://hlinksldjump" r:id="rId4"/>
          </p:cNvPr>
          <p:cNvSpPr/>
          <p:nvPr/>
        </p:nvSpPr>
        <p:spPr>
          <a:xfrm rot="-5400000">
            <a:off x="70272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27">
            <a:hlinkClick action="ppaction://hlinksldjump" r:id="rId5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27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27">
            <a:hlinkClick action="ppaction://hlinksldjump" r:id="rId6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7">
            <a:hlinkClick action="ppaction://hlinksldjump" r:id="rId7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9" name="Google Shape;92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4700" y="3290275"/>
            <a:ext cx="3979575" cy="2591027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0" name="Google Shape;930;p27"/>
          <p:cNvPicPr preferRelativeResize="0"/>
          <p:nvPr/>
        </p:nvPicPr>
        <p:blipFill rotWithShape="1">
          <a:blip r:embed="rId9">
            <a:alphaModFix/>
          </a:blip>
          <a:srcRect b="0" l="14703" r="22137" t="0"/>
          <a:stretch/>
        </p:blipFill>
        <p:spPr>
          <a:xfrm>
            <a:off x="2275788" y="4156300"/>
            <a:ext cx="1938575" cy="19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/>
          <p:cNvSpPr txBox="1"/>
          <p:nvPr>
            <p:ph type="ctrTitle"/>
          </p:nvPr>
        </p:nvSpPr>
        <p:spPr>
          <a:xfrm>
            <a:off x="1656950" y="601700"/>
            <a:ext cx="42030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Induction Process</a:t>
            </a:r>
            <a:r>
              <a:rPr lang="en"/>
              <a:t> </a:t>
            </a:r>
            <a:endParaRPr sz="3000"/>
          </a:p>
        </p:txBody>
      </p:sp>
      <p:sp>
        <p:nvSpPr>
          <p:cNvPr id="936" name="Google Shape;936;p28"/>
          <p:cNvSpPr txBox="1"/>
          <p:nvPr>
            <p:ph idx="4294967295" type="body"/>
          </p:nvPr>
        </p:nvSpPr>
        <p:spPr>
          <a:xfrm>
            <a:off x="1329350" y="1131250"/>
            <a:ext cx="4530600" cy="4771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Personnel gives list of teachers who qualify for Induction to Induction Program Specialist -&gt; Mrs. Paluba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Program Specialist  assigns the Induction Teacher to a Mentor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The mentors make contact with the Induction Teacher via email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Advisement</a:t>
            </a:r>
            <a:r>
              <a:rPr lang="en" sz="2200"/>
              <a:t> and Orientation is scheduled for the Induction Teacher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Support Meetings and Classroom </a:t>
            </a:r>
            <a:r>
              <a:rPr lang="en" sz="2200"/>
              <a:t>Observations</a:t>
            </a:r>
            <a:r>
              <a:rPr lang="en" sz="2200"/>
              <a:t> commence </a:t>
            </a:r>
            <a:endParaRPr sz="22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937" name="Google Shape;937;p28">
            <a:hlinkClick action="ppaction://hlinksldjump" r:id="rId3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8">
            <a:hlinkClick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28">
            <a:hlinkClick action="ppaction://hlinksldjump" r:id="rId4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28">
            <a:hlinkClick action="ppaction://hlinksldjump" r:id="rId5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28">
            <a:hlinkClick action="ppaction://hlinksldjump" r:id="rId6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28">
            <a:hlinkClick action="ppaction://hlinksldjump" r:id="rId7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28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28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6" name="Google Shape;946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7" name="Google Shape;947;p28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8" name="Google Shape;94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8006" y="1979150"/>
            <a:ext cx="3188696" cy="2095100"/>
          </a:xfrm>
          <a:prstGeom prst="rect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9"/>
          <p:cNvSpPr/>
          <p:nvPr/>
        </p:nvSpPr>
        <p:spPr>
          <a:xfrm rot="405102">
            <a:off x="7058425" y="2207739"/>
            <a:ext cx="3460952" cy="3708583"/>
          </a:xfrm>
          <a:custGeom>
            <a:rect b="b" l="l" r="r" t="t"/>
            <a:pathLst>
              <a:path extrusionOk="0" h="3710694" w="3462922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29"/>
          <p:cNvSpPr/>
          <p:nvPr/>
        </p:nvSpPr>
        <p:spPr>
          <a:xfrm rot="-8658596">
            <a:off x="6387787" y="5341733"/>
            <a:ext cx="1673930" cy="479521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955" name="Google Shape;955;p29"/>
          <p:cNvSpPr txBox="1"/>
          <p:nvPr>
            <p:ph type="ctrTitle"/>
          </p:nvPr>
        </p:nvSpPr>
        <p:spPr>
          <a:xfrm rot="-222">
            <a:off x="1139425" y="984472"/>
            <a:ext cx="4643700" cy="226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Roles &amp; Responsibilities</a:t>
            </a:r>
            <a:r>
              <a:rPr lang="en" sz="4900"/>
              <a:t> </a:t>
            </a:r>
            <a:endParaRPr sz="4900"/>
          </a:p>
        </p:txBody>
      </p:sp>
      <p:sp>
        <p:nvSpPr>
          <p:cNvPr id="956" name="Google Shape;956;p29">
            <a:hlinkClick action="ppaction://hlinksldjump" r:id="rId3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29">
            <a:hlinkClick action="ppaction://hlinksldjump" r:id="rId4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29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29">
            <a:hlinkClick action="ppaction://hlinksldjump" r:id="rId5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29">
            <a:hlinkClick action="ppaction://hlinksldjump" r:id="rId6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29">
            <a:hlinkClick action="ppaction://hlinksldjump" r:id="rId7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29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9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29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ekko"/>
                <a:ea typeface="Dekko"/>
                <a:cs typeface="Dekko"/>
                <a:sym typeface="Dekko"/>
              </a:rPr>
              <a:t>2023-2024</a:t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65" name="Google Shape;965;p29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6" name="Google Shape;96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06013" y="3429000"/>
            <a:ext cx="3618738" cy="2297000"/>
          </a:xfrm>
          <a:prstGeom prst="rect">
            <a:avLst/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7" name="Google Shape;967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59001">
            <a:off x="7668699" y="2730805"/>
            <a:ext cx="2240426" cy="2987237"/>
          </a:xfrm>
          <a:prstGeom prst="rect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0"/>
          <p:cNvSpPr txBox="1"/>
          <p:nvPr>
            <p:ph idx="2" type="body"/>
          </p:nvPr>
        </p:nvSpPr>
        <p:spPr>
          <a:xfrm>
            <a:off x="6584725" y="600900"/>
            <a:ext cx="4395900" cy="565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77800" lvl="0" marL="2286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Commit to my growth as a teacher and complete all requirements at the agreed-upon times.</a:t>
            </a:r>
            <a:endParaRPr sz="1900">
              <a:solidFill>
                <a:schemeClr val="dk1"/>
              </a:solidFill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Be available and </a:t>
            </a:r>
            <a:r>
              <a:rPr i="1" lang="en" sz="1900">
                <a:solidFill>
                  <a:schemeClr val="dk1"/>
                </a:solidFill>
              </a:rPr>
              <a:t>present</a:t>
            </a:r>
            <a:r>
              <a:rPr lang="en" sz="1900">
                <a:solidFill>
                  <a:schemeClr val="dk1"/>
                </a:solidFill>
              </a:rPr>
              <a:t> for scheduled mentoring hours. </a:t>
            </a:r>
            <a:endParaRPr sz="1900">
              <a:solidFill>
                <a:schemeClr val="dk1"/>
              </a:solidFill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Reflect on my CSTP Growth Goals via my ILP.</a:t>
            </a:r>
            <a:endParaRPr sz="1900">
              <a:solidFill>
                <a:schemeClr val="dk1"/>
              </a:solidFill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Attend Professional Learning opportunities per my growth plan.</a:t>
            </a:r>
            <a:endParaRPr sz="1900">
              <a:solidFill>
                <a:schemeClr val="dk1"/>
              </a:solidFill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Be observed by the Induction Mentor(s), Program Specialist, and Lead Agent of Professional Development or any other district personnel at any time.</a:t>
            </a:r>
            <a:endParaRPr sz="1900">
              <a:solidFill>
                <a:schemeClr val="dk1"/>
              </a:solidFill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Prepare and use Lesson Plans consistently.</a:t>
            </a:r>
            <a:endParaRPr sz="1900">
              <a:solidFill>
                <a:schemeClr val="dk1"/>
              </a:solidFill>
            </a:endParaRPr>
          </a:p>
          <a:p>
            <a:pPr indent="-177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Maintain the confidentiality of your Induction process.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973" name="Google Shape;973;p30"/>
          <p:cNvSpPr txBox="1"/>
          <p:nvPr>
            <p:ph type="ctrTitle"/>
          </p:nvPr>
        </p:nvSpPr>
        <p:spPr>
          <a:xfrm>
            <a:off x="1097000" y="3303075"/>
            <a:ext cx="4778100" cy="2923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As an Induction Teacher, </a:t>
            </a:r>
            <a:endParaRPr sz="5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I will:</a:t>
            </a:r>
            <a:endParaRPr sz="5700"/>
          </a:p>
        </p:txBody>
      </p:sp>
      <p:sp>
        <p:nvSpPr>
          <p:cNvPr id="974" name="Google Shape;974;p30">
            <a:hlinkClick action="ppaction://hlinksldjump" r:id="rId3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0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30">
            <a:hlinkClick action="ppaction://hlinksldjump" r:id="rId4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30">
            <a:hlinkClick action="ppaction://hlinksldjump" r:id="rId5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30">
            <a:hlinkClick action="ppaction://hlinksldjump" r:id="rId6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0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30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0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ekko"/>
                <a:ea typeface="Dekko"/>
                <a:cs typeface="Dekko"/>
                <a:sym typeface="Dekko"/>
              </a:rPr>
              <a:t>2023-2024</a:t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2" name="Google Shape;982;p30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3" name="Google Shape;98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5037" y="541250"/>
            <a:ext cx="3942475" cy="2956850"/>
          </a:xfrm>
          <a:prstGeom prst="rect">
            <a:avLst/>
          </a:prstGeom>
          <a:noFill/>
          <a:ln cap="flat" cmpd="sng" w="76200">
            <a:solidFill>
              <a:srgbClr val="06B24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1"/>
          <p:cNvSpPr txBox="1"/>
          <p:nvPr>
            <p:ph idx="2" type="body"/>
          </p:nvPr>
        </p:nvSpPr>
        <p:spPr>
          <a:xfrm>
            <a:off x="6357925" y="951400"/>
            <a:ext cx="4476600" cy="513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36550" lvl="0" marL="9144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Provide teacher support in site and district-wide initiatives, policies, procedures, and practices.</a:t>
            </a:r>
            <a:endParaRPr sz="1700">
              <a:solidFill>
                <a:schemeClr val="dk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Provide Professional Learning opportunities that will assist the Induction Teacher to grow in their chosen CSTPs.</a:t>
            </a:r>
            <a:endParaRPr sz="1700">
              <a:solidFill>
                <a:schemeClr val="dk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Provide mentoring support through scheduling and follow-through.</a:t>
            </a:r>
            <a:endParaRPr sz="1700">
              <a:solidFill>
                <a:schemeClr val="dk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Observe the teacher and provide timely feedback for discussion.</a:t>
            </a:r>
            <a:endParaRPr sz="1700">
              <a:solidFill>
                <a:schemeClr val="dk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Be sensitive to the Induction Teacher’s social-emotional needs, classroom needs and provide support that will allow for success.</a:t>
            </a:r>
            <a:endParaRPr sz="1700">
              <a:solidFill>
                <a:schemeClr val="dk1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en" sz="1700">
                <a:solidFill>
                  <a:schemeClr val="dk1"/>
                </a:solidFill>
              </a:rPr>
              <a:t>Maintain confidentiality as required by the Induction Program.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989" name="Google Shape;989;p31"/>
          <p:cNvSpPr txBox="1"/>
          <p:nvPr>
            <p:ph type="ctrTitle"/>
          </p:nvPr>
        </p:nvSpPr>
        <p:spPr>
          <a:xfrm>
            <a:off x="1080225" y="3685675"/>
            <a:ext cx="4744500" cy="2001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As an Induction Mentor, I will:</a:t>
            </a:r>
            <a:endParaRPr sz="5700"/>
          </a:p>
        </p:txBody>
      </p:sp>
      <p:sp>
        <p:nvSpPr>
          <p:cNvPr id="990" name="Google Shape;990;p31">
            <a:hlinkClick action="ppaction://hlinksldjump" r:id="rId3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1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31">
            <a:hlinkClick action="ppaction://hlinksldjump" r:id="rId4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31">
            <a:hlinkClick action="ppaction://hlinksldjump" r:id="rId5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31">
            <a:hlinkClick action="ppaction://hlinksldjump" r:id="rId6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31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31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31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ekko"/>
                <a:ea typeface="Dekko"/>
                <a:cs typeface="Dekko"/>
                <a:sym typeface="Dekko"/>
              </a:rPr>
              <a:t>2023-2024</a:t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98" name="Google Shape;998;p31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31"/>
          <p:cNvSpPr/>
          <p:nvPr/>
        </p:nvSpPr>
        <p:spPr>
          <a:xfrm rot="-8658596">
            <a:off x="9458212" y="552158"/>
            <a:ext cx="1673930" cy="479521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000" name="Google Shape;1000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225" y="1023500"/>
            <a:ext cx="4993150" cy="37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2"/>
          <p:cNvSpPr txBox="1"/>
          <p:nvPr>
            <p:ph idx="2" type="body"/>
          </p:nvPr>
        </p:nvSpPr>
        <p:spPr>
          <a:xfrm>
            <a:off x="6415225" y="659050"/>
            <a:ext cx="4863300" cy="571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41300" lvl="0" marL="400050" rtl="0" algn="l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>
                <a:solidFill>
                  <a:schemeClr val="dk1"/>
                </a:solidFill>
              </a:rPr>
              <a:t>Provide teacher information and support regarding site and district-wide initiatives, policies, procedures, and practices.</a:t>
            </a:r>
            <a:endParaRPr>
              <a:solidFill>
                <a:schemeClr val="dk1"/>
              </a:solidFill>
            </a:endParaRPr>
          </a:p>
          <a:p>
            <a:pPr indent="-24130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>
                <a:solidFill>
                  <a:schemeClr val="dk1"/>
                </a:solidFill>
              </a:rPr>
              <a:t>Support Mentor/Induction Teacher relationship.</a:t>
            </a:r>
            <a:endParaRPr>
              <a:solidFill>
                <a:schemeClr val="dk1"/>
              </a:solidFill>
            </a:endParaRPr>
          </a:p>
          <a:p>
            <a:pPr indent="-24130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>
                <a:solidFill>
                  <a:schemeClr val="dk1"/>
                </a:solidFill>
              </a:rPr>
              <a:t>Communicate observed areas of need to the teacher and Program Specialist, if needed.</a:t>
            </a:r>
            <a:endParaRPr>
              <a:solidFill>
                <a:schemeClr val="dk1"/>
              </a:solidFill>
            </a:endParaRPr>
          </a:p>
          <a:p>
            <a:pPr indent="-24130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>
                <a:solidFill>
                  <a:schemeClr val="dk1"/>
                </a:solidFill>
              </a:rPr>
              <a:t>Be mindful of the Mentor/Inductee confidentiality. </a:t>
            </a:r>
            <a:endParaRPr>
              <a:solidFill>
                <a:schemeClr val="dk1"/>
              </a:solidFill>
            </a:endParaRPr>
          </a:p>
          <a:p>
            <a:pPr indent="-24130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>
                <a:solidFill>
                  <a:schemeClr val="dk1"/>
                </a:solidFill>
              </a:rPr>
              <a:t>Be mindful that the ILP is designed and implemented solely for the professional growth and development of the participating teacher and not for evaluation or employment purposes.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6" name="Google Shape;1006;p32"/>
          <p:cNvSpPr txBox="1"/>
          <p:nvPr>
            <p:ph type="ctrTitle"/>
          </p:nvPr>
        </p:nvSpPr>
        <p:spPr>
          <a:xfrm>
            <a:off x="1188650" y="3059575"/>
            <a:ext cx="4932000" cy="264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As a Site  </a:t>
            </a:r>
            <a:r>
              <a:rPr lang="en" sz="6000"/>
              <a:t>Administrator,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 will:</a:t>
            </a:r>
            <a:endParaRPr sz="6000"/>
          </a:p>
        </p:txBody>
      </p:sp>
      <p:sp>
        <p:nvSpPr>
          <p:cNvPr id="1007" name="Google Shape;1007;p32">
            <a:hlinkClick action="ppaction://hlinksldjump" r:id="rId3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32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2">
            <a:hlinkClick action="ppaction://hlinksldjump" r:id="rId4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32">
            <a:hlinkClick action="ppaction://hlinksldjump" r:id="rId5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2">
            <a:hlinkClick action="ppaction://hlinksldjump" r:id="rId6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2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32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32"/>
          <p:cNvSpPr txBox="1"/>
          <p:nvPr/>
        </p:nvSpPr>
        <p:spPr>
          <a:xfrm>
            <a:off x="7235675" y="360525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ekko"/>
                <a:ea typeface="Dekko"/>
                <a:cs typeface="Dekko"/>
                <a:sym typeface="Dekko"/>
              </a:rPr>
              <a:t>2023-2024</a:t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15" name="Google Shape;1015;p32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6" name="Google Shape;1016;p32"/>
          <p:cNvPicPr preferRelativeResize="0"/>
          <p:nvPr/>
        </p:nvPicPr>
        <p:blipFill rotWithShape="1">
          <a:blip r:embed="rId7">
            <a:alphaModFix/>
          </a:blip>
          <a:srcRect b="-6000" l="0" r="0" t="6000"/>
          <a:stretch/>
        </p:blipFill>
        <p:spPr>
          <a:xfrm>
            <a:off x="792127" y="192377"/>
            <a:ext cx="6443549" cy="48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33"/>
          <p:cNvGrpSpPr/>
          <p:nvPr/>
        </p:nvGrpSpPr>
        <p:grpSpPr>
          <a:xfrm rot="-488918">
            <a:off x="2116057" y="2757541"/>
            <a:ext cx="3180951" cy="3237997"/>
            <a:chOff x="1428074" y="1911392"/>
            <a:chExt cx="3462922" cy="3710694"/>
          </a:xfrm>
        </p:grpSpPr>
        <p:sp>
          <p:nvSpPr>
            <p:cNvPr id="1022" name="Google Shape;1022;p33"/>
            <p:cNvSpPr/>
            <p:nvPr/>
          </p:nvSpPr>
          <p:spPr>
            <a:xfrm>
              <a:off x="1428074" y="1911392"/>
              <a:ext cx="3462922" cy="3710694"/>
            </a:xfrm>
            <a:custGeom>
              <a:rect b="b" l="l" r="r" t="t"/>
              <a:pathLst>
                <a:path extrusionOk="0" h="3710694" w="3462922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1023" name="Google Shape;1023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0437" y="2372297"/>
              <a:ext cx="3054362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4" name="Google Shape;1024;p33"/>
          <p:cNvSpPr/>
          <p:nvPr/>
        </p:nvSpPr>
        <p:spPr>
          <a:xfrm rot="-8658596">
            <a:off x="1423612" y="5350108"/>
            <a:ext cx="1673930" cy="479521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25" name="Google Shape;1025;p33"/>
          <p:cNvSpPr txBox="1"/>
          <p:nvPr>
            <p:ph type="ctrTitle"/>
          </p:nvPr>
        </p:nvSpPr>
        <p:spPr>
          <a:xfrm>
            <a:off x="1261700" y="703450"/>
            <a:ext cx="4581300" cy="171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 for the Instructional Leader:</a:t>
            </a:r>
            <a:endParaRPr sz="4800"/>
          </a:p>
        </p:txBody>
      </p:sp>
      <p:sp>
        <p:nvSpPr>
          <p:cNvPr id="1026" name="Google Shape;1026;p33"/>
          <p:cNvSpPr txBox="1"/>
          <p:nvPr>
            <p:ph idx="2" type="body"/>
          </p:nvPr>
        </p:nvSpPr>
        <p:spPr>
          <a:xfrm>
            <a:off x="6490550" y="742875"/>
            <a:ext cx="4581300" cy="570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marR="25603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What are your campus goals for addressing numeracy and literacy?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25603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What support systems are in place for your Induction Teachers, from yourself, site staff and district staff for instructional support?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25603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What support systems are in place for your Induction Teachers, from yourself, site staff and district staff for social emotional support?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25603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What additional support will you offer your  Induction teacher with their chosen CSTP?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25603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In what ways do you foster a culture of  collaboration to encourage professional growth?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027" name="Google Shape;1027;p33">
            <a:hlinkClick action="ppaction://hlinksldjump" r:id="rId4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33">
            <a:hlinkClick action="ppaction://hlinksldjump" r:id="rId5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33">
            <a:hlinkClick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33">
            <a:hlinkClick action="ppaction://hlinksldjump" r:id="rId6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33">
            <a:hlinkClick action="ppaction://hlinksldjump" r:id="rId7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33">
            <a:hlinkClick action="ppaction://hlinksldjump" r:id="rId8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33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33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33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36" name="Google Shape;1036;p33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ekko"/>
                <a:ea typeface="Dekko"/>
                <a:cs typeface="Dekko"/>
                <a:sym typeface="Dekko"/>
              </a:rPr>
              <a:t>2023-2024</a:t>
            </a: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37" name="Google Shape;1037;p33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8" name="Google Shape;1038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754248">
            <a:off x="1720547" y="3096967"/>
            <a:ext cx="4345700" cy="326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4"/>
          <p:cNvSpPr txBox="1"/>
          <p:nvPr>
            <p:ph type="ctrTitle"/>
          </p:nvPr>
        </p:nvSpPr>
        <p:spPr>
          <a:xfrm>
            <a:off x="1171725" y="3007200"/>
            <a:ext cx="4475400" cy="2304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</a:rPr>
              <a:t>Discussion of Expectations</a:t>
            </a:r>
            <a:r>
              <a:rPr lang="en" sz="5800"/>
              <a:t> </a:t>
            </a:r>
            <a:endParaRPr sz="5800"/>
          </a:p>
        </p:txBody>
      </p:sp>
      <p:sp>
        <p:nvSpPr>
          <p:cNvPr id="1044" name="Google Shape;1044;p34"/>
          <p:cNvSpPr txBox="1"/>
          <p:nvPr>
            <p:ph idx="2" type="body"/>
          </p:nvPr>
        </p:nvSpPr>
        <p:spPr>
          <a:xfrm>
            <a:off x="6441575" y="1005700"/>
            <a:ext cx="4652100" cy="117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57150" rtl="0" algn="ctr">
              <a:spcBef>
                <a:spcPts val="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What are your expectations regarding Induction Teacher’s site responsibilities, adjunct duties, and IEP obligations?</a:t>
            </a:r>
            <a:endParaRPr sz="2800">
              <a:solidFill>
                <a:schemeClr val="dk1"/>
              </a:solidFill>
            </a:endParaRPr>
          </a:p>
          <a:p>
            <a:pPr indent="0" lvl="0" marL="57150" rtl="0" algn="ctr">
              <a:spcBef>
                <a:spcPts val="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57150" rtl="0" algn="ctr">
              <a:spcBef>
                <a:spcPts val="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Where can your teachers find your Critical Response Plans?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045" name="Google Shape;1045;p34">
            <a:hlinkClick action="ppaction://hlinksldjump" r:id="rId3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4">
            <a:hlinkClick action="ppaction://hlinksldjump" r:id="rId4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34">
            <a:hlinkClick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4">
            <a:hlinkClick action="ppaction://hlinksldjump" r:id="rId5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34">
            <a:hlinkClick action="ppaction://hlinksldjump" r:id="rId6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34">
            <a:hlinkClick action="ppaction://hlinksldjump" r:id="rId7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34">
            <a:hlinkClick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34">
            <a:hlinkClick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34">
            <a:hlinkClick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34"/>
          <p:cNvSpPr txBox="1"/>
          <p:nvPr/>
        </p:nvSpPr>
        <p:spPr>
          <a:xfrm>
            <a:off x="6498275" y="4394400"/>
            <a:ext cx="4356600" cy="20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Ask questions or discuss concerns: </a:t>
            </a:r>
            <a:endParaRPr sz="2900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55" name="Google Shape;1055;p34"/>
          <p:cNvSpPr txBox="1"/>
          <p:nvPr/>
        </p:nvSpPr>
        <p:spPr>
          <a:xfrm>
            <a:off x="6441575" y="4030300"/>
            <a:ext cx="480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rPr>
              <a:t>Induction Teacher:</a:t>
            </a:r>
            <a:r>
              <a:rPr lang="en" sz="4800">
                <a:latin typeface="Gochi Hand"/>
                <a:ea typeface="Gochi Hand"/>
                <a:cs typeface="Gochi Hand"/>
                <a:sym typeface="Gochi Hand"/>
              </a:rPr>
              <a:t> </a:t>
            </a:r>
            <a:endParaRPr sz="4800"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1056" name="Google Shape;1056;p34"/>
          <p:cNvSpPr txBox="1"/>
          <p:nvPr/>
        </p:nvSpPr>
        <p:spPr>
          <a:xfrm>
            <a:off x="6958150" y="152400"/>
            <a:ext cx="404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6"/>
                </a:solidFill>
                <a:latin typeface="Gochi Hand"/>
                <a:ea typeface="Gochi Hand"/>
                <a:cs typeface="Gochi Hand"/>
                <a:sym typeface="Gochi Hand"/>
              </a:rPr>
              <a:t>Administrator:</a:t>
            </a:r>
            <a:endParaRPr sz="4800">
              <a:solidFill>
                <a:schemeClr val="accent6"/>
              </a:solidFill>
            </a:endParaRPr>
          </a:p>
        </p:txBody>
      </p:sp>
      <p:pic>
        <p:nvPicPr>
          <p:cNvPr id="1057" name="Google Shape;105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0025" y="412887"/>
            <a:ext cx="4047275" cy="30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