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White" userId="957f1adf16075d0c" providerId="LiveId" clId="{7915046F-4972-4524-9CDA-E9E1DD0F8188}"/>
    <pc:docChg chg="modSld">
      <pc:chgData name="Debra White" userId="957f1adf16075d0c" providerId="LiveId" clId="{7915046F-4972-4524-9CDA-E9E1DD0F8188}" dt="2025-05-13T11:47:47.595" v="2" actId="20577"/>
      <pc:docMkLst>
        <pc:docMk/>
      </pc:docMkLst>
      <pc:sldChg chg="modSp mod">
        <pc:chgData name="Debra White" userId="957f1adf16075d0c" providerId="LiveId" clId="{7915046F-4972-4524-9CDA-E9E1DD0F8188}" dt="2025-05-13T11:47:47.595" v="2" actId="20577"/>
        <pc:sldMkLst>
          <pc:docMk/>
          <pc:sldMk cId="1839683817" sldId="261"/>
        </pc:sldMkLst>
        <pc:spChg chg="mod">
          <ac:chgData name="Debra White" userId="957f1adf16075d0c" providerId="LiveId" clId="{7915046F-4972-4524-9CDA-E9E1DD0F8188}" dt="2025-05-13T11:47:47.595" v="2" actId="20577"/>
          <ac:spMkLst>
            <pc:docMk/>
            <pc:sldMk cId="1839683817" sldId="261"/>
            <ac:spMk id="3" creationId="{10F8CA5D-ADBA-B576-8B55-D6182D699C1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025B7-34AF-40ED-AAFF-C7F55FB736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18FC23-CBA0-4BE6-8414-5B4A19221841}">
      <dgm:prSet/>
      <dgm:spPr/>
      <dgm:t>
        <a:bodyPr/>
        <a:lstStyle/>
        <a:p>
          <a:r>
            <a:rPr lang="en-US"/>
            <a:t>What makes your community a good place to live?</a:t>
          </a:r>
        </a:p>
      </dgm:t>
    </dgm:pt>
    <dgm:pt modelId="{0069A9C1-F7D5-4D1E-98CB-29BF9D254E1F}" type="parTrans" cxnId="{4FA51855-F4B0-4209-84A8-0E513ABB83B3}">
      <dgm:prSet/>
      <dgm:spPr/>
      <dgm:t>
        <a:bodyPr/>
        <a:lstStyle/>
        <a:p>
          <a:endParaRPr lang="en-US"/>
        </a:p>
      </dgm:t>
    </dgm:pt>
    <dgm:pt modelId="{6F0B1097-F8B4-4727-82B5-A781968DD046}" type="sibTrans" cxnId="{4FA51855-F4B0-4209-84A8-0E513ABB83B3}">
      <dgm:prSet/>
      <dgm:spPr/>
      <dgm:t>
        <a:bodyPr/>
        <a:lstStyle/>
        <a:p>
          <a:endParaRPr lang="en-US"/>
        </a:p>
      </dgm:t>
    </dgm:pt>
    <dgm:pt modelId="{67176EF5-8E1E-4772-9314-FF1E1A13C76B}">
      <dgm:prSet/>
      <dgm:spPr/>
      <dgm:t>
        <a:bodyPr/>
        <a:lstStyle/>
        <a:p>
          <a:r>
            <a:rPr lang="en-US"/>
            <a:t>What makes this a good school district for students and staff?</a:t>
          </a:r>
        </a:p>
      </dgm:t>
    </dgm:pt>
    <dgm:pt modelId="{F70D0552-91A0-4E35-8BBC-B63206C32F83}" type="parTrans" cxnId="{06E388A7-2B35-4E7F-A37C-294AC08188C4}">
      <dgm:prSet/>
      <dgm:spPr/>
      <dgm:t>
        <a:bodyPr/>
        <a:lstStyle/>
        <a:p>
          <a:endParaRPr lang="en-US"/>
        </a:p>
      </dgm:t>
    </dgm:pt>
    <dgm:pt modelId="{A546C24E-0161-4892-BC35-589BC509703F}" type="sibTrans" cxnId="{06E388A7-2B35-4E7F-A37C-294AC08188C4}">
      <dgm:prSet/>
      <dgm:spPr/>
      <dgm:t>
        <a:bodyPr/>
        <a:lstStyle/>
        <a:p>
          <a:endParaRPr lang="en-US"/>
        </a:p>
      </dgm:t>
    </dgm:pt>
    <dgm:pt modelId="{88E5B26B-C259-48CE-B4EA-DCEA01E3E856}">
      <dgm:prSet/>
      <dgm:spPr/>
      <dgm:t>
        <a:bodyPr/>
        <a:lstStyle/>
        <a:p>
          <a:r>
            <a:rPr lang="en-US"/>
            <a:t>What are the issues that a new superintendent needs to know about as he or she comes into the district?</a:t>
          </a:r>
        </a:p>
      </dgm:t>
    </dgm:pt>
    <dgm:pt modelId="{EF3E582F-A712-4188-B8E0-88A038C63E94}" type="parTrans" cxnId="{2ECA1C45-3220-4E7F-B628-67BF3FA69C5F}">
      <dgm:prSet/>
      <dgm:spPr/>
      <dgm:t>
        <a:bodyPr/>
        <a:lstStyle/>
        <a:p>
          <a:endParaRPr lang="en-US"/>
        </a:p>
      </dgm:t>
    </dgm:pt>
    <dgm:pt modelId="{8AFA0968-0396-4CC2-83BC-669CEB7FA6BF}" type="sibTrans" cxnId="{2ECA1C45-3220-4E7F-B628-67BF3FA69C5F}">
      <dgm:prSet/>
      <dgm:spPr/>
      <dgm:t>
        <a:bodyPr/>
        <a:lstStyle/>
        <a:p>
          <a:endParaRPr lang="en-US"/>
        </a:p>
      </dgm:t>
    </dgm:pt>
    <dgm:pt modelId="{7E69D0FE-7954-4119-880F-DE3598392D4C}">
      <dgm:prSet/>
      <dgm:spPr/>
      <dgm:t>
        <a:bodyPr/>
        <a:lstStyle/>
        <a:p>
          <a:r>
            <a:rPr lang="en-US"/>
            <a:t>What skills, qualities, and characteristics will the new superintendent need in order to be successful?</a:t>
          </a:r>
        </a:p>
      </dgm:t>
    </dgm:pt>
    <dgm:pt modelId="{68502895-F721-4EC9-8A0F-A245FCB5360E}" type="parTrans" cxnId="{D03E6160-6BE3-452F-BC48-AA540AC6F2BB}">
      <dgm:prSet/>
      <dgm:spPr/>
      <dgm:t>
        <a:bodyPr/>
        <a:lstStyle/>
        <a:p>
          <a:endParaRPr lang="en-US"/>
        </a:p>
      </dgm:t>
    </dgm:pt>
    <dgm:pt modelId="{E9A1FAA8-1446-4AA4-80FA-035BFACFB4F2}" type="sibTrans" cxnId="{D03E6160-6BE3-452F-BC48-AA540AC6F2BB}">
      <dgm:prSet/>
      <dgm:spPr/>
      <dgm:t>
        <a:bodyPr/>
        <a:lstStyle/>
        <a:p>
          <a:endParaRPr lang="en-US"/>
        </a:p>
      </dgm:t>
    </dgm:pt>
    <dgm:pt modelId="{1B95A70E-2FBD-4769-92C3-C97CB0FE69ED}" type="pres">
      <dgm:prSet presAssocID="{F8E025B7-34AF-40ED-AAFF-C7F55FB73639}" presName="root" presStyleCnt="0">
        <dgm:presLayoutVars>
          <dgm:dir/>
          <dgm:resizeHandles val="exact"/>
        </dgm:presLayoutVars>
      </dgm:prSet>
      <dgm:spPr/>
    </dgm:pt>
    <dgm:pt modelId="{4126AF6E-934F-4E4C-8E34-CF8CBABB88EA}" type="pres">
      <dgm:prSet presAssocID="{D818FC23-CBA0-4BE6-8414-5B4A19221841}" presName="compNode" presStyleCnt="0"/>
      <dgm:spPr/>
    </dgm:pt>
    <dgm:pt modelId="{024004B1-A079-41B4-8D3F-62F67643104B}" type="pres">
      <dgm:prSet presAssocID="{D818FC23-CBA0-4BE6-8414-5B4A19221841}" presName="bgRect" presStyleLbl="bgShp" presStyleIdx="0" presStyleCnt="4"/>
      <dgm:spPr/>
    </dgm:pt>
    <dgm:pt modelId="{543678C3-BFFB-4C57-9BDC-35E7DE4DCB8A}" type="pres">
      <dgm:prSet presAssocID="{D818FC23-CBA0-4BE6-8414-5B4A1922184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6ACD0D35-677F-44F7-847A-943908D7ED8E}" type="pres">
      <dgm:prSet presAssocID="{D818FC23-CBA0-4BE6-8414-5B4A19221841}" presName="spaceRect" presStyleCnt="0"/>
      <dgm:spPr/>
    </dgm:pt>
    <dgm:pt modelId="{CE504C56-213A-42BE-8EFF-B1C91C5686F8}" type="pres">
      <dgm:prSet presAssocID="{D818FC23-CBA0-4BE6-8414-5B4A19221841}" presName="parTx" presStyleLbl="revTx" presStyleIdx="0" presStyleCnt="4">
        <dgm:presLayoutVars>
          <dgm:chMax val="0"/>
          <dgm:chPref val="0"/>
        </dgm:presLayoutVars>
      </dgm:prSet>
      <dgm:spPr/>
    </dgm:pt>
    <dgm:pt modelId="{61D6CD6E-2891-436E-812E-18AE2F7A05E6}" type="pres">
      <dgm:prSet presAssocID="{6F0B1097-F8B4-4727-82B5-A781968DD046}" presName="sibTrans" presStyleCnt="0"/>
      <dgm:spPr/>
    </dgm:pt>
    <dgm:pt modelId="{BD5280DE-054B-427D-BB66-FDDCDFC3669C}" type="pres">
      <dgm:prSet presAssocID="{67176EF5-8E1E-4772-9314-FF1E1A13C76B}" presName="compNode" presStyleCnt="0"/>
      <dgm:spPr/>
    </dgm:pt>
    <dgm:pt modelId="{A7DBB828-A4FA-4932-87F7-0A12B116092E}" type="pres">
      <dgm:prSet presAssocID="{67176EF5-8E1E-4772-9314-FF1E1A13C76B}" presName="bgRect" presStyleLbl="bgShp" presStyleIdx="1" presStyleCnt="4"/>
      <dgm:spPr/>
    </dgm:pt>
    <dgm:pt modelId="{EA0D3799-4722-4667-BB39-A4787DF55FD2}" type="pres">
      <dgm:prSet presAssocID="{67176EF5-8E1E-4772-9314-FF1E1A13C7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257419E7-EE20-416E-AF2F-9657596F0F4B}" type="pres">
      <dgm:prSet presAssocID="{67176EF5-8E1E-4772-9314-FF1E1A13C76B}" presName="spaceRect" presStyleCnt="0"/>
      <dgm:spPr/>
    </dgm:pt>
    <dgm:pt modelId="{686C48F1-9968-4F51-BBFF-0E2FB920C05D}" type="pres">
      <dgm:prSet presAssocID="{67176EF5-8E1E-4772-9314-FF1E1A13C76B}" presName="parTx" presStyleLbl="revTx" presStyleIdx="1" presStyleCnt="4">
        <dgm:presLayoutVars>
          <dgm:chMax val="0"/>
          <dgm:chPref val="0"/>
        </dgm:presLayoutVars>
      </dgm:prSet>
      <dgm:spPr/>
    </dgm:pt>
    <dgm:pt modelId="{23D346BC-C352-4706-B19F-00C97EF151D4}" type="pres">
      <dgm:prSet presAssocID="{A546C24E-0161-4892-BC35-589BC509703F}" presName="sibTrans" presStyleCnt="0"/>
      <dgm:spPr/>
    </dgm:pt>
    <dgm:pt modelId="{139197F0-B9E7-4448-84BA-47163517B66D}" type="pres">
      <dgm:prSet presAssocID="{88E5B26B-C259-48CE-B4EA-DCEA01E3E856}" presName="compNode" presStyleCnt="0"/>
      <dgm:spPr/>
    </dgm:pt>
    <dgm:pt modelId="{5835DFC1-3928-42CB-9E5E-04EF8250316F}" type="pres">
      <dgm:prSet presAssocID="{88E5B26B-C259-48CE-B4EA-DCEA01E3E856}" presName="bgRect" presStyleLbl="bgShp" presStyleIdx="2" presStyleCnt="4"/>
      <dgm:spPr/>
    </dgm:pt>
    <dgm:pt modelId="{FC898575-23FA-4711-B02E-2C02F30A691D}" type="pres">
      <dgm:prSet presAssocID="{88E5B26B-C259-48CE-B4EA-DCEA01E3E85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8626D3B-B995-4828-9D61-FCFAB5B457AB}" type="pres">
      <dgm:prSet presAssocID="{88E5B26B-C259-48CE-B4EA-DCEA01E3E856}" presName="spaceRect" presStyleCnt="0"/>
      <dgm:spPr/>
    </dgm:pt>
    <dgm:pt modelId="{9D02E9AA-C050-4AA4-B702-6CD09303CEB1}" type="pres">
      <dgm:prSet presAssocID="{88E5B26B-C259-48CE-B4EA-DCEA01E3E856}" presName="parTx" presStyleLbl="revTx" presStyleIdx="2" presStyleCnt="4">
        <dgm:presLayoutVars>
          <dgm:chMax val="0"/>
          <dgm:chPref val="0"/>
        </dgm:presLayoutVars>
      </dgm:prSet>
      <dgm:spPr/>
    </dgm:pt>
    <dgm:pt modelId="{4AC18161-DCBE-483B-998E-7E646C1239F7}" type="pres">
      <dgm:prSet presAssocID="{8AFA0968-0396-4CC2-83BC-669CEB7FA6BF}" presName="sibTrans" presStyleCnt="0"/>
      <dgm:spPr/>
    </dgm:pt>
    <dgm:pt modelId="{CB21529D-946E-40A4-9B85-766150839BA0}" type="pres">
      <dgm:prSet presAssocID="{7E69D0FE-7954-4119-880F-DE3598392D4C}" presName="compNode" presStyleCnt="0"/>
      <dgm:spPr/>
    </dgm:pt>
    <dgm:pt modelId="{7388FCF5-D1E1-47ED-81E1-B3E3EB694DCC}" type="pres">
      <dgm:prSet presAssocID="{7E69D0FE-7954-4119-880F-DE3598392D4C}" presName="bgRect" presStyleLbl="bgShp" presStyleIdx="3" presStyleCnt="4"/>
      <dgm:spPr/>
    </dgm:pt>
    <dgm:pt modelId="{8AE6FAC4-75C2-4AFB-9AF2-06B4780028C3}" type="pres">
      <dgm:prSet presAssocID="{7E69D0FE-7954-4119-880F-DE3598392D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A36ED59-152C-4EC7-AE2E-96B4C4864E2B}" type="pres">
      <dgm:prSet presAssocID="{7E69D0FE-7954-4119-880F-DE3598392D4C}" presName="spaceRect" presStyleCnt="0"/>
      <dgm:spPr/>
    </dgm:pt>
    <dgm:pt modelId="{3D67C687-F35E-4E5D-BC9D-CBCEB869EF71}" type="pres">
      <dgm:prSet presAssocID="{7E69D0FE-7954-4119-880F-DE3598392D4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08C5111-7A19-46F9-80A2-9A2435CEC355}" type="presOf" srcId="{88E5B26B-C259-48CE-B4EA-DCEA01E3E856}" destId="{9D02E9AA-C050-4AA4-B702-6CD09303CEB1}" srcOrd="0" destOrd="0" presId="urn:microsoft.com/office/officeart/2018/2/layout/IconVerticalSolidList"/>
    <dgm:cxn modelId="{D03E6160-6BE3-452F-BC48-AA540AC6F2BB}" srcId="{F8E025B7-34AF-40ED-AAFF-C7F55FB73639}" destId="{7E69D0FE-7954-4119-880F-DE3598392D4C}" srcOrd="3" destOrd="0" parTransId="{68502895-F721-4EC9-8A0F-A245FCB5360E}" sibTransId="{E9A1FAA8-1446-4AA4-80FA-035BFACFB4F2}"/>
    <dgm:cxn modelId="{2ECA1C45-3220-4E7F-B628-67BF3FA69C5F}" srcId="{F8E025B7-34AF-40ED-AAFF-C7F55FB73639}" destId="{88E5B26B-C259-48CE-B4EA-DCEA01E3E856}" srcOrd="2" destOrd="0" parTransId="{EF3E582F-A712-4188-B8E0-88A038C63E94}" sibTransId="{8AFA0968-0396-4CC2-83BC-669CEB7FA6BF}"/>
    <dgm:cxn modelId="{4FA51855-F4B0-4209-84A8-0E513ABB83B3}" srcId="{F8E025B7-34AF-40ED-AAFF-C7F55FB73639}" destId="{D818FC23-CBA0-4BE6-8414-5B4A19221841}" srcOrd="0" destOrd="0" parTransId="{0069A9C1-F7D5-4D1E-98CB-29BF9D254E1F}" sibTransId="{6F0B1097-F8B4-4727-82B5-A781968DD046}"/>
    <dgm:cxn modelId="{DFC4599C-5D57-4123-951A-3F8E63939057}" type="presOf" srcId="{7E69D0FE-7954-4119-880F-DE3598392D4C}" destId="{3D67C687-F35E-4E5D-BC9D-CBCEB869EF71}" srcOrd="0" destOrd="0" presId="urn:microsoft.com/office/officeart/2018/2/layout/IconVerticalSolidList"/>
    <dgm:cxn modelId="{06E388A7-2B35-4E7F-A37C-294AC08188C4}" srcId="{F8E025B7-34AF-40ED-AAFF-C7F55FB73639}" destId="{67176EF5-8E1E-4772-9314-FF1E1A13C76B}" srcOrd="1" destOrd="0" parTransId="{F70D0552-91A0-4E35-8BBC-B63206C32F83}" sibTransId="{A546C24E-0161-4892-BC35-589BC509703F}"/>
    <dgm:cxn modelId="{79EA39B4-2EDF-45EE-AE68-13D08D8FBD1C}" type="presOf" srcId="{F8E025B7-34AF-40ED-AAFF-C7F55FB73639}" destId="{1B95A70E-2FBD-4769-92C3-C97CB0FE69ED}" srcOrd="0" destOrd="0" presId="urn:microsoft.com/office/officeart/2018/2/layout/IconVerticalSolidList"/>
    <dgm:cxn modelId="{673405CD-97E4-45EC-8397-4E6B23DFE41D}" type="presOf" srcId="{D818FC23-CBA0-4BE6-8414-5B4A19221841}" destId="{CE504C56-213A-42BE-8EFF-B1C91C5686F8}" srcOrd="0" destOrd="0" presId="urn:microsoft.com/office/officeart/2018/2/layout/IconVerticalSolidList"/>
    <dgm:cxn modelId="{16E05AF6-085D-4FCC-8CF3-9ED70CE5C233}" type="presOf" srcId="{67176EF5-8E1E-4772-9314-FF1E1A13C76B}" destId="{686C48F1-9968-4F51-BBFF-0E2FB920C05D}" srcOrd="0" destOrd="0" presId="urn:microsoft.com/office/officeart/2018/2/layout/IconVerticalSolidList"/>
    <dgm:cxn modelId="{58734DBF-8A3C-4F9A-859A-267FEECAD53C}" type="presParOf" srcId="{1B95A70E-2FBD-4769-92C3-C97CB0FE69ED}" destId="{4126AF6E-934F-4E4C-8E34-CF8CBABB88EA}" srcOrd="0" destOrd="0" presId="urn:microsoft.com/office/officeart/2018/2/layout/IconVerticalSolidList"/>
    <dgm:cxn modelId="{C74E6D8B-6EDA-414C-9AE3-FEAE71BA0E9B}" type="presParOf" srcId="{4126AF6E-934F-4E4C-8E34-CF8CBABB88EA}" destId="{024004B1-A079-41B4-8D3F-62F67643104B}" srcOrd="0" destOrd="0" presId="urn:microsoft.com/office/officeart/2018/2/layout/IconVerticalSolidList"/>
    <dgm:cxn modelId="{FFD4224B-D82F-47C4-A9DD-1EE36790A559}" type="presParOf" srcId="{4126AF6E-934F-4E4C-8E34-CF8CBABB88EA}" destId="{543678C3-BFFB-4C57-9BDC-35E7DE4DCB8A}" srcOrd="1" destOrd="0" presId="urn:microsoft.com/office/officeart/2018/2/layout/IconVerticalSolidList"/>
    <dgm:cxn modelId="{9125D3F5-103A-498F-87FE-6E94006EDF4B}" type="presParOf" srcId="{4126AF6E-934F-4E4C-8E34-CF8CBABB88EA}" destId="{6ACD0D35-677F-44F7-847A-943908D7ED8E}" srcOrd="2" destOrd="0" presId="urn:microsoft.com/office/officeart/2018/2/layout/IconVerticalSolidList"/>
    <dgm:cxn modelId="{9277DC06-C658-4399-805D-194D408760C5}" type="presParOf" srcId="{4126AF6E-934F-4E4C-8E34-CF8CBABB88EA}" destId="{CE504C56-213A-42BE-8EFF-B1C91C5686F8}" srcOrd="3" destOrd="0" presId="urn:microsoft.com/office/officeart/2018/2/layout/IconVerticalSolidList"/>
    <dgm:cxn modelId="{AFE2C3F0-4E4F-489C-B79F-B29914D274B0}" type="presParOf" srcId="{1B95A70E-2FBD-4769-92C3-C97CB0FE69ED}" destId="{61D6CD6E-2891-436E-812E-18AE2F7A05E6}" srcOrd="1" destOrd="0" presId="urn:microsoft.com/office/officeart/2018/2/layout/IconVerticalSolidList"/>
    <dgm:cxn modelId="{20EC7600-DA5D-4344-A1EE-2B9A8EA25A66}" type="presParOf" srcId="{1B95A70E-2FBD-4769-92C3-C97CB0FE69ED}" destId="{BD5280DE-054B-427D-BB66-FDDCDFC3669C}" srcOrd="2" destOrd="0" presId="urn:microsoft.com/office/officeart/2018/2/layout/IconVerticalSolidList"/>
    <dgm:cxn modelId="{178D878A-BF98-424B-8C5F-B40839778897}" type="presParOf" srcId="{BD5280DE-054B-427D-BB66-FDDCDFC3669C}" destId="{A7DBB828-A4FA-4932-87F7-0A12B116092E}" srcOrd="0" destOrd="0" presId="urn:microsoft.com/office/officeart/2018/2/layout/IconVerticalSolidList"/>
    <dgm:cxn modelId="{8F02C09B-F495-4039-B65E-9C26122DF757}" type="presParOf" srcId="{BD5280DE-054B-427D-BB66-FDDCDFC3669C}" destId="{EA0D3799-4722-4667-BB39-A4787DF55FD2}" srcOrd="1" destOrd="0" presId="urn:microsoft.com/office/officeart/2018/2/layout/IconVerticalSolidList"/>
    <dgm:cxn modelId="{15AFC4D3-4B39-496E-A38B-E8ACD98CB929}" type="presParOf" srcId="{BD5280DE-054B-427D-BB66-FDDCDFC3669C}" destId="{257419E7-EE20-416E-AF2F-9657596F0F4B}" srcOrd="2" destOrd="0" presId="urn:microsoft.com/office/officeart/2018/2/layout/IconVerticalSolidList"/>
    <dgm:cxn modelId="{B0E97191-B335-4C21-8D34-34E7C2E53BAA}" type="presParOf" srcId="{BD5280DE-054B-427D-BB66-FDDCDFC3669C}" destId="{686C48F1-9968-4F51-BBFF-0E2FB920C05D}" srcOrd="3" destOrd="0" presId="urn:microsoft.com/office/officeart/2018/2/layout/IconVerticalSolidList"/>
    <dgm:cxn modelId="{7AC9BD89-EB09-44CE-B4B8-CD3B597455E9}" type="presParOf" srcId="{1B95A70E-2FBD-4769-92C3-C97CB0FE69ED}" destId="{23D346BC-C352-4706-B19F-00C97EF151D4}" srcOrd="3" destOrd="0" presId="urn:microsoft.com/office/officeart/2018/2/layout/IconVerticalSolidList"/>
    <dgm:cxn modelId="{295F60A1-58C3-4F55-88D8-8D0CC1D3C07B}" type="presParOf" srcId="{1B95A70E-2FBD-4769-92C3-C97CB0FE69ED}" destId="{139197F0-B9E7-4448-84BA-47163517B66D}" srcOrd="4" destOrd="0" presId="urn:microsoft.com/office/officeart/2018/2/layout/IconVerticalSolidList"/>
    <dgm:cxn modelId="{8B8265C1-D99B-423C-A95E-AAE741C5B201}" type="presParOf" srcId="{139197F0-B9E7-4448-84BA-47163517B66D}" destId="{5835DFC1-3928-42CB-9E5E-04EF8250316F}" srcOrd="0" destOrd="0" presId="urn:microsoft.com/office/officeart/2018/2/layout/IconVerticalSolidList"/>
    <dgm:cxn modelId="{364E9E15-CEF9-4DFA-84AC-4837F1AB8C89}" type="presParOf" srcId="{139197F0-B9E7-4448-84BA-47163517B66D}" destId="{FC898575-23FA-4711-B02E-2C02F30A691D}" srcOrd="1" destOrd="0" presId="urn:microsoft.com/office/officeart/2018/2/layout/IconVerticalSolidList"/>
    <dgm:cxn modelId="{05743FCB-F72A-4A39-8EDC-C2B6B0B94C10}" type="presParOf" srcId="{139197F0-B9E7-4448-84BA-47163517B66D}" destId="{98626D3B-B995-4828-9D61-FCFAB5B457AB}" srcOrd="2" destOrd="0" presId="urn:microsoft.com/office/officeart/2018/2/layout/IconVerticalSolidList"/>
    <dgm:cxn modelId="{5AFC4FFF-3A05-46C9-AE4B-46D9E1944FB1}" type="presParOf" srcId="{139197F0-B9E7-4448-84BA-47163517B66D}" destId="{9D02E9AA-C050-4AA4-B702-6CD09303CEB1}" srcOrd="3" destOrd="0" presId="urn:microsoft.com/office/officeart/2018/2/layout/IconVerticalSolidList"/>
    <dgm:cxn modelId="{C53B16DC-A37A-48CA-9D51-30D6791A6E87}" type="presParOf" srcId="{1B95A70E-2FBD-4769-92C3-C97CB0FE69ED}" destId="{4AC18161-DCBE-483B-998E-7E646C1239F7}" srcOrd="5" destOrd="0" presId="urn:microsoft.com/office/officeart/2018/2/layout/IconVerticalSolidList"/>
    <dgm:cxn modelId="{3AB65A00-8592-48B8-B2C8-C20BC533643C}" type="presParOf" srcId="{1B95A70E-2FBD-4769-92C3-C97CB0FE69ED}" destId="{CB21529D-946E-40A4-9B85-766150839BA0}" srcOrd="6" destOrd="0" presId="urn:microsoft.com/office/officeart/2018/2/layout/IconVerticalSolidList"/>
    <dgm:cxn modelId="{AC06C793-916A-4B7C-ACF1-FB95EBFF0F7C}" type="presParOf" srcId="{CB21529D-946E-40A4-9B85-766150839BA0}" destId="{7388FCF5-D1E1-47ED-81E1-B3E3EB694DCC}" srcOrd="0" destOrd="0" presId="urn:microsoft.com/office/officeart/2018/2/layout/IconVerticalSolidList"/>
    <dgm:cxn modelId="{F5587C97-3D75-413B-A5A5-08193FC17023}" type="presParOf" srcId="{CB21529D-946E-40A4-9B85-766150839BA0}" destId="{8AE6FAC4-75C2-4AFB-9AF2-06B4780028C3}" srcOrd="1" destOrd="0" presId="urn:microsoft.com/office/officeart/2018/2/layout/IconVerticalSolidList"/>
    <dgm:cxn modelId="{9A964886-C233-4C5D-92A7-867989F7B3C2}" type="presParOf" srcId="{CB21529D-946E-40A4-9B85-766150839BA0}" destId="{CA36ED59-152C-4EC7-AE2E-96B4C4864E2B}" srcOrd="2" destOrd="0" presId="urn:microsoft.com/office/officeart/2018/2/layout/IconVerticalSolidList"/>
    <dgm:cxn modelId="{56F1CC82-3A84-4F30-9344-043913361598}" type="presParOf" srcId="{CB21529D-946E-40A4-9B85-766150839BA0}" destId="{3D67C687-F35E-4E5D-BC9D-CBCEB869EF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17C6E-72F8-4462-99B2-030302185A0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11538C8-91A0-45CB-8871-B3878E94EAF2}">
      <dgm:prSet/>
      <dgm:spPr/>
      <dgm:t>
        <a:bodyPr/>
        <a:lstStyle/>
        <a:p>
          <a:r>
            <a:rPr lang="en-US"/>
            <a:t>Opportunities for scholarship funding</a:t>
          </a:r>
        </a:p>
      </dgm:t>
    </dgm:pt>
    <dgm:pt modelId="{A624600A-C0ED-4FB2-84BD-A3FDB52CFFF5}" type="parTrans" cxnId="{60863D3F-7E24-4CBF-B486-E3A8090A015E}">
      <dgm:prSet/>
      <dgm:spPr/>
      <dgm:t>
        <a:bodyPr/>
        <a:lstStyle/>
        <a:p>
          <a:endParaRPr lang="en-US"/>
        </a:p>
      </dgm:t>
    </dgm:pt>
    <dgm:pt modelId="{0A988447-CA45-4D28-8FF7-ABEB9DE40CDC}" type="sibTrans" cxnId="{60863D3F-7E24-4CBF-B486-E3A8090A015E}">
      <dgm:prSet/>
      <dgm:spPr/>
      <dgm:t>
        <a:bodyPr/>
        <a:lstStyle/>
        <a:p>
          <a:endParaRPr lang="en-US"/>
        </a:p>
      </dgm:t>
    </dgm:pt>
    <dgm:pt modelId="{A16D59D9-F3D0-4034-9D6E-2040D4439ED6}">
      <dgm:prSet/>
      <dgm:spPr/>
      <dgm:t>
        <a:bodyPr/>
        <a:lstStyle/>
        <a:p>
          <a:r>
            <a:rPr lang="en-US"/>
            <a:t>College and Career Academy</a:t>
          </a:r>
        </a:p>
      </dgm:t>
    </dgm:pt>
    <dgm:pt modelId="{052A873A-338A-4EA1-AB46-DD9CE18C4684}" type="parTrans" cxnId="{C94D954B-0067-4965-8535-6CA0BDAD9599}">
      <dgm:prSet/>
      <dgm:spPr/>
      <dgm:t>
        <a:bodyPr/>
        <a:lstStyle/>
        <a:p>
          <a:endParaRPr lang="en-US"/>
        </a:p>
      </dgm:t>
    </dgm:pt>
    <dgm:pt modelId="{16BB4CAC-63AA-4121-840C-B23241AE0664}" type="sibTrans" cxnId="{C94D954B-0067-4965-8535-6CA0BDAD9599}">
      <dgm:prSet/>
      <dgm:spPr/>
      <dgm:t>
        <a:bodyPr/>
        <a:lstStyle/>
        <a:p>
          <a:endParaRPr lang="en-US"/>
        </a:p>
      </dgm:t>
    </dgm:pt>
    <dgm:pt modelId="{EC0194A0-C60C-4328-BAA4-41631D59900E}">
      <dgm:prSet/>
      <dgm:spPr/>
      <dgm:t>
        <a:bodyPr/>
        <a:lstStyle/>
        <a:p>
          <a:r>
            <a:rPr lang="en-US"/>
            <a:t>The staff pay scale is competitive for this region of Georgia</a:t>
          </a:r>
        </a:p>
      </dgm:t>
    </dgm:pt>
    <dgm:pt modelId="{9A096BD2-9598-4B17-A6EA-D5CB0C1AAF2C}" type="parTrans" cxnId="{6BA4A5EB-12CD-4CFE-85E6-368BF0576B94}">
      <dgm:prSet/>
      <dgm:spPr/>
      <dgm:t>
        <a:bodyPr/>
        <a:lstStyle/>
        <a:p>
          <a:endParaRPr lang="en-US"/>
        </a:p>
      </dgm:t>
    </dgm:pt>
    <dgm:pt modelId="{E15EACCA-B9B0-40F3-B681-8E7161B906E2}" type="sibTrans" cxnId="{6BA4A5EB-12CD-4CFE-85E6-368BF0576B94}">
      <dgm:prSet/>
      <dgm:spPr/>
      <dgm:t>
        <a:bodyPr/>
        <a:lstStyle/>
        <a:p>
          <a:endParaRPr lang="en-US"/>
        </a:p>
      </dgm:t>
    </dgm:pt>
    <dgm:pt modelId="{1AC55117-FD00-48C3-9A89-5B759D384AD0}">
      <dgm:prSet/>
      <dgm:spPr/>
      <dgm:t>
        <a:bodyPr/>
        <a:lstStyle/>
        <a:p>
          <a:r>
            <a:rPr lang="en-US"/>
            <a:t>There is a supportive professional development program throughout the district</a:t>
          </a:r>
        </a:p>
      </dgm:t>
    </dgm:pt>
    <dgm:pt modelId="{1499C23B-461B-4C86-A575-0FD8052A4F5D}" type="parTrans" cxnId="{A54AB668-2736-455B-A7B2-8181075D596A}">
      <dgm:prSet/>
      <dgm:spPr/>
      <dgm:t>
        <a:bodyPr/>
        <a:lstStyle/>
        <a:p>
          <a:endParaRPr lang="en-US"/>
        </a:p>
      </dgm:t>
    </dgm:pt>
    <dgm:pt modelId="{7E40DC73-D83B-40AF-9CF5-311C8262496F}" type="sibTrans" cxnId="{A54AB668-2736-455B-A7B2-8181075D596A}">
      <dgm:prSet/>
      <dgm:spPr/>
      <dgm:t>
        <a:bodyPr/>
        <a:lstStyle/>
        <a:p>
          <a:endParaRPr lang="en-US"/>
        </a:p>
      </dgm:t>
    </dgm:pt>
    <dgm:pt modelId="{B8774959-1030-4B8D-86CC-38B620782231}" type="pres">
      <dgm:prSet presAssocID="{E9C17C6E-72F8-4462-99B2-030302185A0B}" presName="root" presStyleCnt="0">
        <dgm:presLayoutVars>
          <dgm:dir/>
          <dgm:resizeHandles val="exact"/>
        </dgm:presLayoutVars>
      </dgm:prSet>
      <dgm:spPr/>
    </dgm:pt>
    <dgm:pt modelId="{AFF790FC-1580-49DB-A4C9-2179AE1461D5}" type="pres">
      <dgm:prSet presAssocID="{E9C17C6E-72F8-4462-99B2-030302185A0B}" presName="container" presStyleCnt="0">
        <dgm:presLayoutVars>
          <dgm:dir/>
          <dgm:resizeHandles val="exact"/>
        </dgm:presLayoutVars>
      </dgm:prSet>
      <dgm:spPr/>
    </dgm:pt>
    <dgm:pt modelId="{D7FBAECD-35CE-4701-80A9-B1476CAA3555}" type="pres">
      <dgm:prSet presAssocID="{B11538C8-91A0-45CB-8871-B3878E94EAF2}" presName="compNode" presStyleCnt="0"/>
      <dgm:spPr/>
    </dgm:pt>
    <dgm:pt modelId="{7863BA72-DA68-44C9-BEDB-68C26F20C6C1}" type="pres">
      <dgm:prSet presAssocID="{B11538C8-91A0-45CB-8871-B3878E94EAF2}" presName="iconBgRect" presStyleLbl="bgShp" presStyleIdx="0" presStyleCnt="4"/>
      <dgm:spPr/>
    </dgm:pt>
    <dgm:pt modelId="{4A1013F1-0EEB-4955-BB25-C5949719A1F4}" type="pres">
      <dgm:prSet presAssocID="{B11538C8-91A0-45CB-8871-B3878E94EAF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6A963F7-8B94-4D9E-B25D-2F857C1FCE7D}" type="pres">
      <dgm:prSet presAssocID="{B11538C8-91A0-45CB-8871-B3878E94EAF2}" presName="spaceRect" presStyleCnt="0"/>
      <dgm:spPr/>
    </dgm:pt>
    <dgm:pt modelId="{CAE6FA2C-80AA-4200-8E7C-BEBF64AC7DC1}" type="pres">
      <dgm:prSet presAssocID="{B11538C8-91A0-45CB-8871-B3878E94EAF2}" presName="textRect" presStyleLbl="revTx" presStyleIdx="0" presStyleCnt="4">
        <dgm:presLayoutVars>
          <dgm:chMax val="1"/>
          <dgm:chPref val="1"/>
        </dgm:presLayoutVars>
      </dgm:prSet>
      <dgm:spPr/>
    </dgm:pt>
    <dgm:pt modelId="{E159AF30-0585-48F3-82F3-F5748EF3B967}" type="pres">
      <dgm:prSet presAssocID="{0A988447-CA45-4D28-8FF7-ABEB9DE40CDC}" presName="sibTrans" presStyleLbl="sibTrans2D1" presStyleIdx="0" presStyleCnt="0"/>
      <dgm:spPr/>
    </dgm:pt>
    <dgm:pt modelId="{ED9408C1-88F1-489B-A942-CC9E4AE6CEA0}" type="pres">
      <dgm:prSet presAssocID="{A16D59D9-F3D0-4034-9D6E-2040D4439ED6}" presName="compNode" presStyleCnt="0"/>
      <dgm:spPr/>
    </dgm:pt>
    <dgm:pt modelId="{CFC51E64-0621-4F58-B5AB-241D29BC8577}" type="pres">
      <dgm:prSet presAssocID="{A16D59D9-F3D0-4034-9D6E-2040D4439ED6}" presName="iconBgRect" presStyleLbl="bgShp" presStyleIdx="1" presStyleCnt="4"/>
      <dgm:spPr/>
    </dgm:pt>
    <dgm:pt modelId="{4DC92C89-1953-4C69-8F1A-5DC904B4D9EB}" type="pres">
      <dgm:prSet presAssocID="{A16D59D9-F3D0-4034-9D6E-2040D4439ED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D519ADB-63ED-4A05-B16C-5AEBCBA18181}" type="pres">
      <dgm:prSet presAssocID="{A16D59D9-F3D0-4034-9D6E-2040D4439ED6}" presName="spaceRect" presStyleCnt="0"/>
      <dgm:spPr/>
    </dgm:pt>
    <dgm:pt modelId="{66096D09-D4E2-401B-9A31-881F3CF81DA6}" type="pres">
      <dgm:prSet presAssocID="{A16D59D9-F3D0-4034-9D6E-2040D4439ED6}" presName="textRect" presStyleLbl="revTx" presStyleIdx="1" presStyleCnt="4">
        <dgm:presLayoutVars>
          <dgm:chMax val="1"/>
          <dgm:chPref val="1"/>
        </dgm:presLayoutVars>
      </dgm:prSet>
      <dgm:spPr/>
    </dgm:pt>
    <dgm:pt modelId="{27798606-7C2F-4E5F-A42C-F66EA4031A94}" type="pres">
      <dgm:prSet presAssocID="{16BB4CAC-63AA-4121-840C-B23241AE0664}" presName="sibTrans" presStyleLbl="sibTrans2D1" presStyleIdx="0" presStyleCnt="0"/>
      <dgm:spPr/>
    </dgm:pt>
    <dgm:pt modelId="{3CF43B21-48EF-4613-9CDC-ABEAAB5582FA}" type="pres">
      <dgm:prSet presAssocID="{EC0194A0-C60C-4328-BAA4-41631D59900E}" presName="compNode" presStyleCnt="0"/>
      <dgm:spPr/>
    </dgm:pt>
    <dgm:pt modelId="{F4EEEA63-AAB4-4D65-B104-36F7B8833682}" type="pres">
      <dgm:prSet presAssocID="{EC0194A0-C60C-4328-BAA4-41631D59900E}" presName="iconBgRect" presStyleLbl="bgShp" presStyleIdx="2" presStyleCnt="4"/>
      <dgm:spPr/>
    </dgm:pt>
    <dgm:pt modelId="{9CA97EBD-9484-41A4-A7B9-3804406F3B7A}" type="pres">
      <dgm:prSet presAssocID="{EC0194A0-C60C-4328-BAA4-41631D59900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6A69520-3845-441C-8E2A-E70A43F9D41C}" type="pres">
      <dgm:prSet presAssocID="{EC0194A0-C60C-4328-BAA4-41631D59900E}" presName="spaceRect" presStyleCnt="0"/>
      <dgm:spPr/>
    </dgm:pt>
    <dgm:pt modelId="{761A3776-B4D6-49EA-8E96-753161A793D2}" type="pres">
      <dgm:prSet presAssocID="{EC0194A0-C60C-4328-BAA4-41631D59900E}" presName="textRect" presStyleLbl="revTx" presStyleIdx="2" presStyleCnt="4">
        <dgm:presLayoutVars>
          <dgm:chMax val="1"/>
          <dgm:chPref val="1"/>
        </dgm:presLayoutVars>
      </dgm:prSet>
      <dgm:spPr/>
    </dgm:pt>
    <dgm:pt modelId="{3FD560CD-A0E7-4E14-9FDF-7984951CB33B}" type="pres">
      <dgm:prSet presAssocID="{E15EACCA-B9B0-40F3-B681-8E7161B906E2}" presName="sibTrans" presStyleLbl="sibTrans2D1" presStyleIdx="0" presStyleCnt="0"/>
      <dgm:spPr/>
    </dgm:pt>
    <dgm:pt modelId="{124367B0-8E81-4308-8AF7-1E57CFEC8B9F}" type="pres">
      <dgm:prSet presAssocID="{1AC55117-FD00-48C3-9A89-5B759D384AD0}" presName="compNode" presStyleCnt="0"/>
      <dgm:spPr/>
    </dgm:pt>
    <dgm:pt modelId="{E7CD58BD-51B1-47FE-B11A-91653118895C}" type="pres">
      <dgm:prSet presAssocID="{1AC55117-FD00-48C3-9A89-5B759D384AD0}" presName="iconBgRect" presStyleLbl="bgShp" presStyleIdx="3" presStyleCnt="4"/>
      <dgm:spPr/>
    </dgm:pt>
    <dgm:pt modelId="{5AF28617-5128-4215-9822-8749D30D5283}" type="pres">
      <dgm:prSet presAssocID="{1AC55117-FD00-48C3-9A89-5B759D384A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0D77F06-6B8C-4109-B908-4CF2D5E7A8F0}" type="pres">
      <dgm:prSet presAssocID="{1AC55117-FD00-48C3-9A89-5B759D384AD0}" presName="spaceRect" presStyleCnt="0"/>
      <dgm:spPr/>
    </dgm:pt>
    <dgm:pt modelId="{801DEF07-06F2-4806-9754-F74FECD97C65}" type="pres">
      <dgm:prSet presAssocID="{1AC55117-FD00-48C3-9A89-5B759D384AD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EA7E30F-4D12-413A-9646-C2A991C8CE2B}" type="presOf" srcId="{1AC55117-FD00-48C3-9A89-5B759D384AD0}" destId="{801DEF07-06F2-4806-9754-F74FECD97C65}" srcOrd="0" destOrd="0" presId="urn:microsoft.com/office/officeart/2018/2/layout/IconCircleList"/>
    <dgm:cxn modelId="{0304FA1A-D9E7-4744-BCCD-C01A33E37EF0}" type="presOf" srcId="{A16D59D9-F3D0-4034-9D6E-2040D4439ED6}" destId="{66096D09-D4E2-401B-9A31-881F3CF81DA6}" srcOrd="0" destOrd="0" presId="urn:microsoft.com/office/officeart/2018/2/layout/IconCircleList"/>
    <dgm:cxn modelId="{E1071E36-202D-4C49-A5A1-8459A01B238D}" type="presOf" srcId="{EC0194A0-C60C-4328-BAA4-41631D59900E}" destId="{761A3776-B4D6-49EA-8E96-753161A793D2}" srcOrd="0" destOrd="0" presId="urn:microsoft.com/office/officeart/2018/2/layout/IconCircleList"/>
    <dgm:cxn modelId="{60863D3F-7E24-4CBF-B486-E3A8090A015E}" srcId="{E9C17C6E-72F8-4462-99B2-030302185A0B}" destId="{B11538C8-91A0-45CB-8871-B3878E94EAF2}" srcOrd="0" destOrd="0" parTransId="{A624600A-C0ED-4FB2-84BD-A3FDB52CFFF5}" sibTransId="{0A988447-CA45-4D28-8FF7-ABEB9DE40CDC}"/>
    <dgm:cxn modelId="{4EF4AC60-1CD4-4DE9-B79E-C78588718705}" type="presOf" srcId="{0A988447-CA45-4D28-8FF7-ABEB9DE40CDC}" destId="{E159AF30-0585-48F3-82F3-F5748EF3B967}" srcOrd="0" destOrd="0" presId="urn:microsoft.com/office/officeart/2018/2/layout/IconCircleList"/>
    <dgm:cxn modelId="{A54AB668-2736-455B-A7B2-8181075D596A}" srcId="{E9C17C6E-72F8-4462-99B2-030302185A0B}" destId="{1AC55117-FD00-48C3-9A89-5B759D384AD0}" srcOrd="3" destOrd="0" parTransId="{1499C23B-461B-4C86-A575-0FD8052A4F5D}" sibTransId="{7E40DC73-D83B-40AF-9CF5-311C8262496F}"/>
    <dgm:cxn modelId="{C94D954B-0067-4965-8535-6CA0BDAD9599}" srcId="{E9C17C6E-72F8-4462-99B2-030302185A0B}" destId="{A16D59D9-F3D0-4034-9D6E-2040D4439ED6}" srcOrd="1" destOrd="0" parTransId="{052A873A-338A-4EA1-AB46-DD9CE18C4684}" sibTransId="{16BB4CAC-63AA-4121-840C-B23241AE0664}"/>
    <dgm:cxn modelId="{CF242DA7-ECFC-4A01-8DF1-D3FCBAF995D6}" type="presOf" srcId="{B11538C8-91A0-45CB-8871-B3878E94EAF2}" destId="{CAE6FA2C-80AA-4200-8E7C-BEBF64AC7DC1}" srcOrd="0" destOrd="0" presId="urn:microsoft.com/office/officeart/2018/2/layout/IconCircleList"/>
    <dgm:cxn modelId="{97BD5CAB-1B7D-4CFF-978D-E32F2617EA95}" type="presOf" srcId="{16BB4CAC-63AA-4121-840C-B23241AE0664}" destId="{27798606-7C2F-4E5F-A42C-F66EA4031A94}" srcOrd="0" destOrd="0" presId="urn:microsoft.com/office/officeart/2018/2/layout/IconCircleList"/>
    <dgm:cxn modelId="{2BF098B6-C8E5-4489-BA95-BBF880F3CB7F}" type="presOf" srcId="{E15EACCA-B9B0-40F3-B681-8E7161B906E2}" destId="{3FD560CD-A0E7-4E14-9FDF-7984951CB33B}" srcOrd="0" destOrd="0" presId="urn:microsoft.com/office/officeart/2018/2/layout/IconCircleList"/>
    <dgm:cxn modelId="{67B20FC1-178C-4021-91B1-E8F980DFA369}" type="presOf" srcId="{E9C17C6E-72F8-4462-99B2-030302185A0B}" destId="{B8774959-1030-4B8D-86CC-38B620782231}" srcOrd="0" destOrd="0" presId="urn:microsoft.com/office/officeart/2018/2/layout/IconCircleList"/>
    <dgm:cxn modelId="{6BA4A5EB-12CD-4CFE-85E6-368BF0576B94}" srcId="{E9C17C6E-72F8-4462-99B2-030302185A0B}" destId="{EC0194A0-C60C-4328-BAA4-41631D59900E}" srcOrd="2" destOrd="0" parTransId="{9A096BD2-9598-4B17-A6EA-D5CB0C1AAF2C}" sibTransId="{E15EACCA-B9B0-40F3-B681-8E7161B906E2}"/>
    <dgm:cxn modelId="{C137B78B-E2FE-47A2-8331-387BB235C837}" type="presParOf" srcId="{B8774959-1030-4B8D-86CC-38B620782231}" destId="{AFF790FC-1580-49DB-A4C9-2179AE1461D5}" srcOrd="0" destOrd="0" presId="urn:microsoft.com/office/officeart/2018/2/layout/IconCircleList"/>
    <dgm:cxn modelId="{1D723CA5-A283-4396-B7FE-F875C23EAEDE}" type="presParOf" srcId="{AFF790FC-1580-49DB-A4C9-2179AE1461D5}" destId="{D7FBAECD-35CE-4701-80A9-B1476CAA3555}" srcOrd="0" destOrd="0" presId="urn:microsoft.com/office/officeart/2018/2/layout/IconCircleList"/>
    <dgm:cxn modelId="{86A8CBBD-993F-48B5-93DC-B8289839CF62}" type="presParOf" srcId="{D7FBAECD-35CE-4701-80A9-B1476CAA3555}" destId="{7863BA72-DA68-44C9-BEDB-68C26F20C6C1}" srcOrd="0" destOrd="0" presId="urn:microsoft.com/office/officeart/2018/2/layout/IconCircleList"/>
    <dgm:cxn modelId="{4CBF979E-141D-4EE2-8BAD-082F4039167C}" type="presParOf" srcId="{D7FBAECD-35CE-4701-80A9-B1476CAA3555}" destId="{4A1013F1-0EEB-4955-BB25-C5949719A1F4}" srcOrd="1" destOrd="0" presId="urn:microsoft.com/office/officeart/2018/2/layout/IconCircleList"/>
    <dgm:cxn modelId="{986A85E8-B2B4-4708-B759-F8EE2D29BDF4}" type="presParOf" srcId="{D7FBAECD-35CE-4701-80A9-B1476CAA3555}" destId="{56A963F7-8B94-4D9E-B25D-2F857C1FCE7D}" srcOrd="2" destOrd="0" presId="urn:microsoft.com/office/officeart/2018/2/layout/IconCircleList"/>
    <dgm:cxn modelId="{6C2E6FBF-5802-4B90-9408-B137F0A93F16}" type="presParOf" srcId="{D7FBAECD-35CE-4701-80A9-B1476CAA3555}" destId="{CAE6FA2C-80AA-4200-8E7C-BEBF64AC7DC1}" srcOrd="3" destOrd="0" presId="urn:microsoft.com/office/officeart/2018/2/layout/IconCircleList"/>
    <dgm:cxn modelId="{212A19F0-964E-4AB1-A535-EF042EDF7DDD}" type="presParOf" srcId="{AFF790FC-1580-49DB-A4C9-2179AE1461D5}" destId="{E159AF30-0585-48F3-82F3-F5748EF3B967}" srcOrd="1" destOrd="0" presId="urn:microsoft.com/office/officeart/2018/2/layout/IconCircleList"/>
    <dgm:cxn modelId="{376CAD81-3252-462D-A1B8-752E834EFCA9}" type="presParOf" srcId="{AFF790FC-1580-49DB-A4C9-2179AE1461D5}" destId="{ED9408C1-88F1-489B-A942-CC9E4AE6CEA0}" srcOrd="2" destOrd="0" presId="urn:microsoft.com/office/officeart/2018/2/layout/IconCircleList"/>
    <dgm:cxn modelId="{281079B8-199B-4500-AD05-EC805D2C5BF7}" type="presParOf" srcId="{ED9408C1-88F1-489B-A942-CC9E4AE6CEA0}" destId="{CFC51E64-0621-4F58-B5AB-241D29BC8577}" srcOrd="0" destOrd="0" presId="urn:microsoft.com/office/officeart/2018/2/layout/IconCircleList"/>
    <dgm:cxn modelId="{0C87AF7B-E921-4E44-863A-193D88092F55}" type="presParOf" srcId="{ED9408C1-88F1-489B-A942-CC9E4AE6CEA0}" destId="{4DC92C89-1953-4C69-8F1A-5DC904B4D9EB}" srcOrd="1" destOrd="0" presId="urn:microsoft.com/office/officeart/2018/2/layout/IconCircleList"/>
    <dgm:cxn modelId="{C0D595E1-4496-4A8D-BC02-DAEAF0D2AA2C}" type="presParOf" srcId="{ED9408C1-88F1-489B-A942-CC9E4AE6CEA0}" destId="{DD519ADB-63ED-4A05-B16C-5AEBCBA18181}" srcOrd="2" destOrd="0" presId="urn:microsoft.com/office/officeart/2018/2/layout/IconCircleList"/>
    <dgm:cxn modelId="{F5950A72-9469-4782-8EAF-79845D7EB578}" type="presParOf" srcId="{ED9408C1-88F1-489B-A942-CC9E4AE6CEA0}" destId="{66096D09-D4E2-401B-9A31-881F3CF81DA6}" srcOrd="3" destOrd="0" presId="urn:microsoft.com/office/officeart/2018/2/layout/IconCircleList"/>
    <dgm:cxn modelId="{61528187-B817-4899-8DC5-0EB656760BF9}" type="presParOf" srcId="{AFF790FC-1580-49DB-A4C9-2179AE1461D5}" destId="{27798606-7C2F-4E5F-A42C-F66EA4031A94}" srcOrd="3" destOrd="0" presId="urn:microsoft.com/office/officeart/2018/2/layout/IconCircleList"/>
    <dgm:cxn modelId="{A950E126-4DCA-4B62-935F-36AA741A0870}" type="presParOf" srcId="{AFF790FC-1580-49DB-A4C9-2179AE1461D5}" destId="{3CF43B21-48EF-4613-9CDC-ABEAAB5582FA}" srcOrd="4" destOrd="0" presId="urn:microsoft.com/office/officeart/2018/2/layout/IconCircleList"/>
    <dgm:cxn modelId="{9AC11262-943A-4B00-BE67-94BB662C4215}" type="presParOf" srcId="{3CF43B21-48EF-4613-9CDC-ABEAAB5582FA}" destId="{F4EEEA63-AAB4-4D65-B104-36F7B8833682}" srcOrd="0" destOrd="0" presId="urn:microsoft.com/office/officeart/2018/2/layout/IconCircleList"/>
    <dgm:cxn modelId="{D27C8E2C-7C5D-40D9-8D27-EF0698902F3A}" type="presParOf" srcId="{3CF43B21-48EF-4613-9CDC-ABEAAB5582FA}" destId="{9CA97EBD-9484-41A4-A7B9-3804406F3B7A}" srcOrd="1" destOrd="0" presId="urn:microsoft.com/office/officeart/2018/2/layout/IconCircleList"/>
    <dgm:cxn modelId="{DB1B4F7D-3665-43EC-AF8E-C90EA7C305AC}" type="presParOf" srcId="{3CF43B21-48EF-4613-9CDC-ABEAAB5582FA}" destId="{E6A69520-3845-441C-8E2A-E70A43F9D41C}" srcOrd="2" destOrd="0" presId="urn:microsoft.com/office/officeart/2018/2/layout/IconCircleList"/>
    <dgm:cxn modelId="{58E96E02-53D1-4780-AB02-83B9A3A58E98}" type="presParOf" srcId="{3CF43B21-48EF-4613-9CDC-ABEAAB5582FA}" destId="{761A3776-B4D6-49EA-8E96-753161A793D2}" srcOrd="3" destOrd="0" presId="urn:microsoft.com/office/officeart/2018/2/layout/IconCircleList"/>
    <dgm:cxn modelId="{F8BB0315-3C24-4533-8C47-85C8F8DA4E99}" type="presParOf" srcId="{AFF790FC-1580-49DB-A4C9-2179AE1461D5}" destId="{3FD560CD-A0E7-4E14-9FDF-7984951CB33B}" srcOrd="5" destOrd="0" presId="urn:microsoft.com/office/officeart/2018/2/layout/IconCircleList"/>
    <dgm:cxn modelId="{63616A17-C5E4-4A05-8300-24E70935BCFF}" type="presParOf" srcId="{AFF790FC-1580-49DB-A4C9-2179AE1461D5}" destId="{124367B0-8E81-4308-8AF7-1E57CFEC8B9F}" srcOrd="6" destOrd="0" presId="urn:microsoft.com/office/officeart/2018/2/layout/IconCircleList"/>
    <dgm:cxn modelId="{D862BB3A-9363-40A4-ADC3-D2A0486ED363}" type="presParOf" srcId="{124367B0-8E81-4308-8AF7-1E57CFEC8B9F}" destId="{E7CD58BD-51B1-47FE-B11A-91653118895C}" srcOrd="0" destOrd="0" presId="urn:microsoft.com/office/officeart/2018/2/layout/IconCircleList"/>
    <dgm:cxn modelId="{239DC655-DD6B-4462-8E1F-66BD7B422A6F}" type="presParOf" srcId="{124367B0-8E81-4308-8AF7-1E57CFEC8B9F}" destId="{5AF28617-5128-4215-9822-8749D30D5283}" srcOrd="1" destOrd="0" presId="urn:microsoft.com/office/officeart/2018/2/layout/IconCircleList"/>
    <dgm:cxn modelId="{FB459275-F44C-48EE-8FB6-E5573054E24B}" type="presParOf" srcId="{124367B0-8E81-4308-8AF7-1E57CFEC8B9F}" destId="{A0D77F06-6B8C-4109-B908-4CF2D5E7A8F0}" srcOrd="2" destOrd="0" presId="urn:microsoft.com/office/officeart/2018/2/layout/IconCircleList"/>
    <dgm:cxn modelId="{04D1C99C-5329-4C88-896C-FCA216D0E5AD}" type="presParOf" srcId="{124367B0-8E81-4308-8AF7-1E57CFEC8B9F}" destId="{801DEF07-06F2-4806-9754-F74FECD97C6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30614-B834-441C-A04E-A1BFAD77C24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447DE42-14C4-4DBF-AB42-EFD5C3DE5C6C}">
      <dgm:prSet/>
      <dgm:spPr/>
      <dgm:t>
        <a:bodyPr/>
        <a:lstStyle/>
        <a:p>
          <a:pPr>
            <a:defRPr cap="all"/>
          </a:pPr>
          <a:r>
            <a:rPr lang="en-US"/>
            <a:t>Economic diversity in the County</a:t>
          </a:r>
        </a:p>
      </dgm:t>
    </dgm:pt>
    <dgm:pt modelId="{4251A8BC-B053-4AD3-862D-10747EEDE6D4}" type="parTrans" cxnId="{7553F30E-31EA-4395-98E4-EF72649A972F}">
      <dgm:prSet/>
      <dgm:spPr/>
      <dgm:t>
        <a:bodyPr/>
        <a:lstStyle/>
        <a:p>
          <a:endParaRPr lang="en-US"/>
        </a:p>
      </dgm:t>
    </dgm:pt>
    <dgm:pt modelId="{CB235A1E-3BD9-4A0C-ACB5-5F9F0F24909F}" type="sibTrans" cxnId="{7553F30E-31EA-4395-98E4-EF72649A972F}">
      <dgm:prSet/>
      <dgm:spPr/>
      <dgm:t>
        <a:bodyPr/>
        <a:lstStyle/>
        <a:p>
          <a:endParaRPr lang="en-US"/>
        </a:p>
      </dgm:t>
    </dgm:pt>
    <dgm:pt modelId="{D2EF2B2B-6CC8-42CB-89BF-E6376790EE78}">
      <dgm:prSet/>
      <dgm:spPr/>
      <dgm:t>
        <a:bodyPr/>
        <a:lstStyle/>
        <a:p>
          <a:pPr>
            <a:defRPr cap="all"/>
          </a:pPr>
          <a:r>
            <a:rPr lang="en-US"/>
            <a:t>Perceived division among residents resulting from demographic disparity between students who attend the charter school and those attending Greene County Schools</a:t>
          </a:r>
        </a:p>
      </dgm:t>
    </dgm:pt>
    <dgm:pt modelId="{18CEC4E2-13B3-494B-9BA0-95A37BCAACEE}" type="parTrans" cxnId="{D693F0F7-32D3-49E7-B18E-6E7273A645F0}">
      <dgm:prSet/>
      <dgm:spPr/>
      <dgm:t>
        <a:bodyPr/>
        <a:lstStyle/>
        <a:p>
          <a:endParaRPr lang="en-US"/>
        </a:p>
      </dgm:t>
    </dgm:pt>
    <dgm:pt modelId="{D42111B4-E6FD-474F-91E0-9EC80BB7A2A4}" type="sibTrans" cxnId="{D693F0F7-32D3-49E7-B18E-6E7273A645F0}">
      <dgm:prSet/>
      <dgm:spPr/>
      <dgm:t>
        <a:bodyPr/>
        <a:lstStyle/>
        <a:p>
          <a:endParaRPr lang="en-US"/>
        </a:p>
      </dgm:t>
    </dgm:pt>
    <dgm:pt modelId="{046FC20F-B1F3-4496-9100-7B8B2D76D3AA}">
      <dgm:prSet/>
      <dgm:spPr/>
      <dgm:t>
        <a:bodyPr/>
        <a:lstStyle/>
        <a:p>
          <a:pPr>
            <a:defRPr cap="all"/>
          </a:pPr>
          <a:r>
            <a:rPr lang="en-US"/>
            <a:t>Skepticism and frustration around the lottery system for entrance into the Charter School</a:t>
          </a:r>
        </a:p>
      </dgm:t>
    </dgm:pt>
    <dgm:pt modelId="{327797AF-510B-4EED-91F4-A0D70B2691D8}" type="parTrans" cxnId="{073D3EBA-5DC6-4805-B874-013B543D0C6B}">
      <dgm:prSet/>
      <dgm:spPr/>
      <dgm:t>
        <a:bodyPr/>
        <a:lstStyle/>
        <a:p>
          <a:endParaRPr lang="en-US"/>
        </a:p>
      </dgm:t>
    </dgm:pt>
    <dgm:pt modelId="{7AF0F761-7B5B-401C-AE06-0EB192444684}" type="sibTrans" cxnId="{073D3EBA-5DC6-4805-B874-013B543D0C6B}">
      <dgm:prSet/>
      <dgm:spPr/>
      <dgm:t>
        <a:bodyPr/>
        <a:lstStyle/>
        <a:p>
          <a:endParaRPr lang="en-US"/>
        </a:p>
      </dgm:t>
    </dgm:pt>
    <dgm:pt modelId="{AD165195-6C67-4723-84A2-F27223DEAE1E}">
      <dgm:prSet/>
      <dgm:spPr/>
      <dgm:t>
        <a:bodyPr/>
        <a:lstStyle/>
        <a:p>
          <a:pPr>
            <a:defRPr cap="all"/>
          </a:pPr>
          <a:r>
            <a:rPr lang="en-US"/>
            <a:t>Communication processes throughout the district</a:t>
          </a:r>
        </a:p>
      </dgm:t>
    </dgm:pt>
    <dgm:pt modelId="{573C1108-0411-4F89-88E9-36F1ADAFA45A}" type="parTrans" cxnId="{3FC5043B-A00E-4E1E-90BB-E22F30DCE2C8}">
      <dgm:prSet/>
      <dgm:spPr/>
      <dgm:t>
        <a:bodyPr/>
        <a:lstStyle/>
        <a:p>
          <a:endParaRPr lang="en-US"/>
        </a:p>
      </dgm:t>
    </dgm:pt>
    <dgm:pt modelId="{B31EC2E9-8397-46E0-B169-BC14ED0F2AA4}" type="sibTrans" cxnId="{3FC5043B-A00E-4E1E-90BB-E22F30DCE2C8}">
      <dgm:prSet/>
      <dgm:spPr/>
      <dgm:t>
        <a:bodyPr/>
        <a:lstStyle/>
        <a:p>
          <a:endParaRPr lang="en-US"/>
        </a:p>
      </dgm:t>
    </dgm:pt>
    <dgm:pt modelId="{8BFA4679-1D5C-4187-A807-D9C1A8A6A04F}" type="pres">
      <dgm:prSet presAssocID="{07E30614-B834-441C-A04E-A1BFAD77C249}" presName="root" presStyleCnt="0">
        <dgm:presLayoutVars>
          <dgm:dir/>
          <dgm:resizeHandles val="exact"/>
        </dgm:presLayoutVars>
      </dgm:prSet>
      <dgm:spPr/>
    </dgm:pt>
    <dgm:pt modelId="{AF8D018F-8FBB-428F-BDB0-19F9E2B68B72}" type="pres">
      <dgm:prSet presAssocID="{9447DE42-14C4-4DBF-AB42-EFD5C3DE5C6C}" presName="compNode" presStyleCnt="0"/>
      <dgm:spPr/>
    </dgm:pt>
    <dgm:pt modelId="{F2906377-C7A6-421D-9186-5C2977BA989B}" type="pres">
      <dgm:prSet presAssocID="{9447DE42-14C4-4DBF-AB42-EFD5C3DE5C6C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A804ABA-BED2-4905-BF2B-A2054ECEA053}" type="pres">
      <dgm:prSet presAssocID="{9447DE42-14C4-4DBF-AB42-EFD5C3DE5C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8A8CD73-374C-4A66-A160-D1346147A2FE}" type="pres">
      <dgm:prSet presAssocID="{9447DE42-14C4-4DBF-AB42-EFD5C3DE5C6C}" presName="spaceRect" presStyleCnt="0"/>
      <dgm:spPr/>
    </dgm:pt>
    <dgm:pt modelId="{3BCA3508-C19A-4AAD-BD43-132CD5A42487}" type="pres">
      <dgm:prSet presAssocID="{9447DE42-14C4-4DBF-AB42-EFD5C3DE5C6C}" presName="textRect" presStyleLbl="revTx" presStyleIdx="0" presStyleCnt="4">
        <dgm:presLayoutVars>
          <dgm:chMax val="1"/>
          <dgm:chPref val="1"/>
        </dgm:presLayoutVars>
      </dgm:prSet>
      <dgm:spPr/>
    </dgm:pt>
    <dgm:pt modelId="{1F8CB1BD-AD6D-402F-898C-34C3CFEF23D9}" type="pres">
      <dgm:prSet presAssocID="{CB235A1E-3BD9-4A0C-ACB5-5F9F0F24909F}" presName="sibTrans" presStyleCnt="0"/>
      <dgm:spPr/>
    </dgm:pt>
    <dgm:pt modelId="{BEB6186F-7E05-494D-9ACC-07CB4A25B803}" type="pres">
      <dgm:prSet presAssocID="{D2EF2B2B-6CC8-42CB-89BF-E6376790EE78}" presName="compNode" presStyleCnt="0"/>
      <dgm:spPr/>
    </dgm:pt>
    <dgm:pt modelId="{83C53B7D-5A8C-41BE-A8EB-A3ED3EBC302B}" type="pres">
      <dgm:prSet presAssocID="{D2EF2B2B-6CC8-42CB-89BF-E6376790EE78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7B661C2-E4A7-4409-9BC2-EC8A6AEA549C}" type="pres">
      <dgm:prSet presAssocID="{D2EF2B2B-6CC8-42CB-89BF-E6376790EE7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DAE9ED7-F1E4-45C8-B450-1315FF8F08AE}" type="pres">
      <dgm:prSet presAssocID="{D2EF2B2B-6CC8-42CB-89BF-E6376790EE78}" presName="spaceRect" presStyleCnt="0"/>
      <dgm:spPr/>
    </dgm:pt>
    <dgm:pt modelId="{29EF2AD3-59B8-4EC8-99E7-F0A6DE3A730B}" type="pres">
      <dgm:prSet presAssocID="{D2EF2B2B-6CC8-42CB-89BF-E6376790EE78}" presName="textRect" presStyleLbl="revTx" presStyleIdx="1" presStyleCnt="4">
        <dgm:presLayoutVars>
          <dgm:chMax val="1"/>
          <dgm:chPref val="1"/>
        </dgm:presLayoutVars>
      </dgm:prSet>
      <dgm:spPr/>
    </dgm:pt>
    <dgm:pt modelId="{E6944FAE-CF5D-42C2-90AD-E5B6015FF560}" type="pres">
      <dgm:prSet presAssocID="{D42111B4-E6FD-474F-91E0-9EC80BB7A2A4}" presName="sibTrans" presStyleCnt="0"/>
      <dgm:spPr/>
    </dgm:pt>
    <dgm:pt modelId="{2447147A-56E3-4EF6-9ECF-2EB27DF97474}" type="pres">
      <dgm:prSet presAssocID="{046FC20F-B1F3-4496-9100-7B8B2D76D3AA}" presName="compNode" presStyleCnt="0"/>
      <dgm:spPr/>
    </dgm:pt>
    <dgm:pt modelId="{BA8A7DD3-64C9-4C28-866D-81C2D9ECBDFD}" type="pres">
      <dgm:prSet presAssocID="{046FC20F-B1F3-4496-9100-7B8B2D76D3AA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40E999B-BA81-4542-BFB2-8EADD945F553}" type="pres">
      <dgm:prSet presAssocID="{046FC20F-B1F3-4496-9100-7B8B2D76D3A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136D114-2C3C-4C11-A3EF-CEF7DA8D1F21}" type="pres">
      <dgm:prSet presAssocID="{046FC20F-B1F3-4496-9100-7B8B2D76D3AA}" presName="spaceRect" presStyleCnt="0"/>
      <dgm:spPr/>
    </dgm:pt>
    <dgm:pt modelId="{A0253F3B-147B-4225-8ECE-1CA175C12FDA}" type="pres">
      <dgm:prSet presAssocID="{046FC20F-B1F3-4496-9100-7B8B2D76D3AA}" presName="textRect" presStyleLbl="revTx" presStyleIdx="2" presStyleCnt="4">
        <dgm:presLayoutVars>
          <dgm:chMax val="1"/>
          <dgm:chPref val="1"/>
        </dgm:presLayoutVars>
      </dgm:prSet>
      <dgm:spPr/>
    </dgm:pt>
    <dgm:pt modelId="{B6816CFB-B6BD-4B66-8357-5F7AE9C6C484}" type="pres">
      <dgm:prSet presAssocID="{7AF0F761-7B5B-401C-AE06-0EB192444684}" presName="sibTrans" presStyleCnt="0"/>
      <dgm:spPr/>
    </dgm:pt>
    <dgm:pt modelId="{780DA619-0B1A-47AA-9999-70CEE3146A4F}" type="pres">
      <dgm:prSet presAssocID="{AD165195-6C67-4723-84A2-F27223DEAE1E}" presName="compNode" presStyleCnt="0"/>
      <dgm:spPr/>
    </dgm:pt>
    <dgm:pt modelId="{F08ED726-C2AD-4CB0-8D68-3729D04A02A1}" type="pres">
      <dgm:prSet presAssocID="{AD165195-6C67-4723-84A2-F27223DEAE1E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5FC7B16-662B-4260-958B-7D87A7DC92F9}" type="pres">
      <dgm:prSet presAssocID="{AD165195-6C67-4723-84A2-F27223DEAE1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D0207AD-5ECE-4D45-B1B5-47AE83EF321F}" type="pres">
      <dgm:prSet presAssocID="{AD165195-6C67-4723-84A2-F27223DEAE1E}" presName="spaceRect" presStyleCnt="0"/>
      <dgm:spPr/>
    </dgm:pt>
    <dgm:pt modelId="{C07F9B56-00C4-47E0-BD97-DBF751572156}" type="pres">
      <dgm:prSet presAssocID="{AD165195-6C67-4723-84A2-F27223DEAE1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553F30E-31EA-4395-98E4-EF72649A972F}" srcId="{07E30614-B834-441C-A04E-A1BFAD77C249}" destId="{9447DE42-14C4-4DBF-AB42-EFD5C3DE5C6C}" srcOrd="0" destOrd="0" parTransId="{4251A8BC-B053-4AD3-862D-10747EEDE6D4}" sibTransId="{CB235A1E-3BD9-4A0C-ACB5-5F9F0F24909F}"/>
    <dgm:cxn modelId="{677A240F-01F7-4218-844A-F43664F964D6}" type="presOf" srcId="{9447DE42-14C4-4DBF-AB42-EFD5C3DE5C6C}" destId="{3BCA3508-C19A-4AAD-BD43-132CD5A42487}" srcOrd="0" destOrd="0" presId="urn:microsoft.com/office/officeart/2018/5/layout/IconLeafLabelList"/>
    <dgm:cxn modelId="{15C09031-52BD-4150-8BB8-9E6435932239}" type="presOf" srcId="{AD165195-6C67-4723-84A2-F27223DEAE1E}" destId="{C07F9B56-00C4-47E0-BD97-DBF751572156}" srcOrd="0" destOrd="0" presId="urn:microsoft.com/office/officeart/2018/5/layout/IconLeafLabelList"/>
    <dgm:cxn modelId="{3FC5043B-A00E-4E1E-90BB-E22F30DCE2C8}" srcId="{07E30614-B834-441C-A04E-A1BFAD77C249}" destId="{AD165195-6C67-4723-84A2-F27223DEAE1E}" srcOrd="3" destOrd="0" parTransId="{573C1108-0411-4F89-88E9-36F1ADAFA45A}" sibTransId="{B31EC2E9-8397-46E0-B169-BC14ED0F2AA4}"/>
    <dgm:cxn modelId="{6497BEAF-D6FD-4AE3-BB6F-597F7ECD05D6}" type="presOf" srcId="{D2EF2B2B-6CC8-42CB-89BF-E6376790EE78}" destId="{29EF2AD3-59B8-4EC8-99E7-F0A6DE3A730B}" srcOrd="0" destOrd="0" presId="urn:microsoft.com/office/officeart/2018/5/layout/IconLeafLabelList"/>
    <dgm:cxn modelId="{073D3EBA-5DC6-4805-B874-013B543D0C6B}" srcId="{07E30614-B834-441C-A04E-A1BFAD77C249}" destId="{046FC20F-B1F3-4496-9100-7B8B2D76D3AA}" srcOrd="2" destOrd="0" parTransId="{327797AF-510B-4EED-91F4-A0D70B2691D8}" sibTransId="{7AF0F761-7B5B-401C-AE06-0EB192444684}"/>
    <dgm:cxn modelId="{A51118D8-EC95-4FD0-BCCD-AD63DBE44649}" type="presOf" srcId="{07E30614-B834-441C-A04E-A1BFAD77C249}" destId="{8BFA4679-1D5C-4187-A807-D9C1A8A6A04F}" srcOrd="0" destOrd="0" presId="urn:microsoft.com/office/officeart/2018/5/layout/IconLeafLabelList"/>
    <dgm:cxn modelId="{1BFC68F0-8359-4C6F-8597-3CECDEEEBA2B}" type="presOf" srcId="{046FC20F-B1F3-4496-9100-7B8B2D76D3AA}" destId="{A0253F3B-147B-4225-8ECE-1CA175C12FDA}" srcOrd="0" destOrd="0" presId="urn:microsoft.com/office/officeart/2018/5/layout/IconLeafLabelList"/>
    <dgm:cxn modelId="{D693F0F7-32D3-49E7-B18E-6E7273A645F0}" srcId="{07E30614-B834-441C-A04E-A1BFAD77C249}" destId="{D2EF2B2B-6CC8-42CB-89BF-E6376790EE78}" srcOrd="1" destOrd="0" parTransId="{18CEC4E2-13B3-494B-9BA0-95A37BCAACEE}" sibTransId="{D42111B4-E6FD-474F-91E0-9EC80BB7A2A4}"/>
    <dgm:cxn modelId="{3ADB8545-9244-4D6C-82A4-B8CCD9CC93D0}" type="presParOf" srcId="{8BFA4679-1D5C-4187-A807-D9C1A8A6A04F}" destId="{AF8D018F-8FBB-428F-BDB0-19F9E2B68B72}" srcOrd="0" destOrd="0" presId="urn:microsoft.com/office/officeart/2018/5/layout/IconLeafLabelList"/>
    <dgm:cxn modelId="{BCF22E7A-6476-49FC-BF1C-609001C4E7C0}" type="presParOf" srcId="{AF8D018F-8FBB-428F-BDB0-19F9E2B68B72}" destId="{F2906377-C7A6-421D-9186-5C2977BA989B}" srcOrd="0" destOrd="0" presId="urn:microsoft.com/office/officeart/2018/5/layout/IconLeafLabelList"/>
    <dgm:cxn modelId="{65DA52A3-EB6F-4A83-9DB8-0B5680644493}" type="presParOf" srcId="{AF8D018F-8FBB-428F-BDB0-19F9E2B68B72}" destId="{4A804ABA-BED2-4905-BF2B-A2054ECEA053}" srcOrd="1" destOrd="0" presId="urn:microsoft.com/office/officeart/2018/5/layout/IconLeafLabelList"/>
    <dgm:cxn modelId="{2C8E80F9-CA5B-4F22-8B17-DB16F83D3A47}" type="presParOf" srcId="{AF8D018F-8FBB-428F-BDB0-19F9E2B68B72}" destId="{D8A8CD73-374C-4A66-A160-D1346147A2FE}" srcOrd="2" destOrd="0" presId="urn:microsoft.com/office/officeart/2018/5/layout/IconLeafLabelList"/>
    <dgm:cxn modelId="{6EB86B49-72D5-4AFD-A2C2-92896F19B925}" type="presParOf" srcId="{AF8D018F-8FBB-428F-BDB0-19F9E2B68B72}" destId="{3BCA3508-C19A-4AAD-BD43-132CD5A42487}" srcOrd="3" destOrd="0" presId="urn:microsoft.com/office/officeart/2018/5/layout/IconLeafLabelList"/>
    <dgm:cxn modelId="{D5497F18-F671-4B66-A03D-B66C800017A7}" type="presParOf" srcId="{8BFA4679-1D5C-4187-A807-D9C1A8A6A04F}" destId="{1F8CB1BD-AD6D-402F-898C-34C3CFEF23D9}" srcOrd="1" destOrd="0" presId="urn:microsoft.com/office/officeart/2018/5/layout/IconLeafLabelList"/>
    <dgm:cxn modelId="{A4FEB208-8787-4192-B38F-C54807F54026}" type="presParOf" srcId="{8BFA4679-1D5C-4187-A807-D9C1A8A6A04F}" destId="{BEB6186F-7E05-494D-9ACC-07CB4A25B803}" srcOrd="2" destOrd="0" presId="urn:microsoft.com/office/officeart/2018/5/layout/IconLeafLabelList"/>
    <dgm:cxn modelId="{53B8510B-6EA5-4325-B264-C221C7F4328F}" type="presParOf" srcId="{BEB6186F-7E05-494D-9ACC-07CB4A25B803}" destId="{83C53B7D-5A8C-41BE-A8EB-A3ED3EBC302B}" srcOrd="0" destOrd="0" presId="urn:microsoft.com/office/officeart/2018/5/layout/IconLeafLabelList"/>
    <dgm:cxn modelId="{D668CE93-06B7-4C9F-9B81-DB565753F6B6}" type="presParOf" srcId="{BEB6186F-7E05-494D-9ACC-07CB4A25B803}" destId="{67B661C2-E4A7-4409-9BC2-EC8A6AEA549C}" srcOrd="1" destOrd="0" presId="urn:microsoft.com/office/officeart/2018/5/layout/IconLeafLabelList"/>
    <dgm:cxn modelId="{2A75C208-DF01-4D71-8B57-92D2435CEF68}" type="presParOf" srcId="{BEB6186F-7E05-494D-9ACC-07CB4A25B803}" destId="{6DAE9ED7-F1E4-45C8-B450-1315FF8F08AE}" srcOrd="2" destOrd="0" presId="urn:microsoft.com/office/officeart/2018/5/layout/IconLeafLabelList"/>
    <dgm:cxn modelId="{7B2B8BC5-9511-47DB-A9BD-504E60B6A874}" type="presParOf" srcId="{BEB6186F-7E05-494D-9ACC-07CB4A25B803}" destId="{29EF2AD3-59B8-4EC8-99E7-F0A6DE3A730B}" srcOrd="3" destOrd="0" presId="urn:microsoft.com/office/officeart/2018/5/layout/IconLeafLabelList"/>
    <dgm:cxn modelId="{2DD63EC2-188D-4C79-A3D5-D13726AACCEB}" type="presParOf" srcId="{8BFA4679-1D5C-4187-A807-D9C1A8A6A04F}" destId="{E6944FAE-CF5D-42C2-90AD-E5B6015FF560}" srcOrd="3" destOrd="0" presId="urn:microsoft.com/office/officeart/2018/5/layout/IconLeafLabelList"/>
    <dgm:cxn modelId="{F22AACC7-F4A7-4C23-9B75-28BC4C56AC43}" type="presParOf" srcId="{8BFA4679-1D5C-4187-A807-D9C1A8A6A04F}" destId="{2447147A-56E3-4EF6-9ECF-2EB27DF97474}" srcOrd="4" destOrd="0" presId="urn:microsoft.com/office/officeart/2018/5/layout/IconLeafLabelList"/>
    <dgm:cxn modelId="{7DA7F425-608E-481A-8EBF-738B59DD88E7}" type="presParOf" srcId="{2447147A-56E3-4EF6-9ECF-2EB27DF97474}" destId="{BA8A7DD3-64C9-4C28-866D-81C2D9ECBDFD}" srcOrd="0" destOrd="0" presId="urn:microsoft.com/office/officeart/2018/5/layout/IconLeafLabelList"/>
    <dgm:cxn modelId="{09359611-C0FA-4993-9CC3-52E08E58A1CA}" type="presParOf" srcId="{2447147A-56E3-4EF6-9ECF-2EB27DF97474}" destId="{740E999B-BA81-4542-BFB2-8EADD945F553}" srcOrd="1" destOrd="0" presId="urn:microsoft.com/office/officeart/2018/5/layout/IconLeafLabelList"/>
    <dgm:cxn modelId="{B10D14F1-EBD7-43DC-ACEB-FE2E8556A31C}" type="presParOf" srcId="{2447147A-56E3-4EF6-9ECF-2EB27DF97474}" destId="{1136D114-2C3C-4C11-A3EF-CEF7DA8D1F21}" srcOrd="2" destOrd="0" presId="urn:microsoft.com/office/officeart/2018/5/layout/IconLeafLabelList"/>
    <dgm:cxn modelId="{1250D6AE-657D-4116-9537-6983AAD5499B}" type="presParOf" srcId="{2447147A-56E3-4EF6-9ECF-2EB27DF97474}" destId="{A0253F3B-147B-4225-8ECE-1CA175C12FDA}" srcOrd="3" destOrd="0" presId="urn:microsoft.com/office/officeart/2018/5/layout/IconLeafLabelList"/>
    <dgm:cxn modelId="{02263D9F-F0B6-442E-B164-2EC8DFAA3594}" type="presParOf" srcId="{8BFA4679-1D5C-4187-A807-D9C1A8A6A04F}" destId="{B6816CFB-B6BD-4B66-8357-5F7AE9C6C484}" srcOrd="5" destOrd="0" presId="urn:microsoft.com/office/officeart/2018/5/layout/IconLeafLabelList"/>
    <dgm:cxn modelId="{036A504C-DE76-4629-835D-1362C8EBACCF}" type="presParOf" srcId="{8BFA4679-1D5C-4187-A807-D9C1A8A6A04F}" destId="{780DA619-0B1A-47AA-9999-70CEE3146A4F}" srcOrd="6" destOrd="0" presId="urn:microsoft.com/office/officeart/2018/5/layout/IconLeafLabelList"/>
    <dgm:cxn modelId="{BE1BBE22-66EC-43C3-8D5D-7D4CDDCE6461}" type="presParOf" srcId="{780DA619-0B1A-47AA-9999-70CEE3146A4F}" destId="{F08ED726-C2AD-4CB0-8D68-3729D04A02A1}" srcOrd="0" destOrd="0" presId="urn:microsoft.com/office/officeart/2018/5/layout/IconLeafLabelList"/>
    <dgm:cxn modelId="{9BC67D14-268D-41DF-B45F-8034316E185D}" type="presParOf" srcId="{780DA619-0B1A-47AA-9999-70CEE3146A4F}" destId="{A5FC7B16-662B-4260-958B-7D87A7DC92F9}" srcOrd="1" destOrd="0" presId="urn:microsoft.com/office/officeart/2018/5/layout/IconLeafLabelList"/>
    <dgm:cxn modelId="{A23427CE-2246-4E66-A556-B85441D9D590}" type="presParOf" srcId="{780DA619-0B1A-47AA-9999-70CEE3146A4F}" destId="{AD0207AD-5ECE-4D45-B1B5-47AE83EF321F}" srcOrd="2" destOrd="0" presId="urn:microsoft.com/office/officeart/2018/5/layout/IconLeafLabelList"/>
    <dgm:cxn modelId="{691F2CA1-C474-47AF-B7B5-75EEBF86CE62}" type="presParOf" srcId="{780DA619-0B1A-47AA-9999-70CEE3146A4F}" destId="{C07F9B56-00C4-47E0-BD97-DBF75157215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F9B5D9-C465-4B21-9476-7EAD6175A9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052442F-EFD0-4D65-9F7D-F1E5849DC887}">
      <dgm:prSet/>
      <dgm:spPr/>
      <dgm:t>
        <a:bodyPr/>
        <a:lstStyle/>
        <a:p>
          <a:r>
            <a:rPr lang="en-US"/>
            <a:t>Someone who is committed to a long-term tenure in the district </a:t>
          </a:r>
        </a:p>
      </dgm:t>
    </dgm:pt>
    <dgm:pt modelId="{9B773477-D513-4FC3-B663-AABAC9DB8A51}" type="parTrans" cxnId="{9BAF0147-DDCD-4679-88A5-5ECB0C6C0E4A}">
      <dgm:prSet/>
      <dgm:spPr/>
      <dgm:t>
        <a:bodyPr/>
        <a:lstStyle/>
        <a:p>
          <a:endParaRPr lang="en-US"/>
        </a:p>
      </dgm:t>
    </dgm:pt>
    <dgm:pt modelId="{1461F53F-B5D2-43EB-8E2F-B9CAF9EF6D4F}" type="sibTrans" cxnId="{9BAF0147-DDCD-4679-88A5-5ECB0C6C0E4A}">
      <dgm:prSet/>
      <dgm:spPr/>
      <dgm:t>
        <a:bodyPr/>
        <a:lstStyle/>
        <a:p>
          <a:endParaRPr lang="en-US"/>
        </a:p>
      </dgm:t>
    </dgm:pt>
    <dgm:pt modelId="{F08291D9-5741-454A-8AFA-756A996C8072}">
      <dgm:prSet/>
      <dgm:spPr/>
      <dgm:t>
        <a:bodyPr/>
        <a:lstStyle/>
        <a:p>
          <a:r>
            <a:rPr lang="en-US"/>
            <a:t>Someone who will potentially live in Greene County</a:t>
          </a:r>
        </a:p>
      </dgm:t>
    </dgm:pt>
    <dgm:pt modelId="{BB6F9648-8BFA-4DDB-95BF-02C3E24B80D3}" type="parTrans" cxnId="{81571DFE-70D6-432E-9BF6-3165C65811A7}">
      <dgm:prSet/>
      <dgm:spPr/>
      <dgm:t>
        <a:bodyPr/>
        <a:lstStyle/>
        <a:p>
          <a:endParaRPr lang="en-US"/>
        </a:p>
      </dgm:t>
    </dgm:pt>
    <dgm:pt modelId="{90F36D82-C921-411F-A4EE-7DD05E8FD628}" type="sibTrans" cxnId="{81571DFE-70D6-432E-9BF6-3165C65811A7}">
      <dgm:prSet/>
      <dgm:spPr/>
      <dgm:t>
        <a:bodyPr/>
        <a:lstStyle/>
        <a:p>
          <a:endParaRPr lang="en-US"/>
        </a:p>
      </dgm:t>
    </dgm:pt>
    <dgm:pt modelId="{DC72796F-D785-4DE0-84B0-06A44C2517BC}">
      <dgm:prSet/>
      <dgm:spPr/>
      <dgm:t>
        <a:bodyPr/>
        <a:lstStyle/>
        <a:p>
          <a:r>
            <a:rPr lang="en-US"/>
            <a:t>Someone who is visible and attends district and community events</a:t>
          </a:r>
        </a:p>
      </dgm:t>
    </dgm:pt>
    <dgm:pt modelId="{8BE988C9-A10C-476D-8A82-7CA6DA8BB0AB}" type="parTrans" cxnId="{018E24B5-2D60-4E6F-AD03-55BC51608A20}">
      <dgm:prSet/>
      <dgm:spPr/>
      <dgm:t>
        <a:bodyPr/>
        <a:lstStyle/>
        <a:p>
          <a:endParaRPr lang="en-US"/>
        </a:p>
      </dgm:t>
    </dgm:pt>
    <dgm:pt modelId="{95727023-462B-4BF5-A57C-2D8B5D3E8493}" type="sibTrans" cxnId="{018E24B5-2D60-4E6F-AD03-55BC51608A20}">
      <dgm:prSet/>
      <dgm:spPr/>
      <dgm:t>
        <a:bodyPr/>
        <a:lstStyle/>
        <a:p>
          <a:endParaRPr lang="en-US"/>
        </a:p>
      </dgm:t>
    </dgm:pt>
    <dgm:pt modelId="{C834334D-D3C9-42A1-887B-DF8E9671C71E}">
      <dgm:prSet/>
      <dgm:spPr/>
      <dgm:t>
        <a:bodyPr/>
        <a:lstStyle/>
        <a:p>
          <a:r>
            <a:rPr lang="en-US"/>
            <a:t>Someone is who has experience as an educator and knowledgeable about current effective educational trends and practices</a:t>
          </a:r>
        </a:p>
      </dgm:t>
    </dgm:pt>
    <dgm:pt modelId="{0208956A-871B-4D96-A0CA-CC098DC26924}" type="parTrans" cxnId="{E013986F-017E-4C8E-86CE-05A7CCFF0F66}">
      <dgm:prSet/>
      <dgm:spPr/>
      <dgm:t>
        <a:bodyPr/>
        <a:lstStyle/>
        <a:p>
          <a:endParaRPr lang="en-US"/>
        </a:p>
      </dgm:t>
    </dgm:pt>
    <dgm:pt modelId="{1DC2C724-E048-4FF9-BF30-F73F4A61310D}" type="sibTrans" cxnId="{E013986F-017E-4C8E-86CE-05A7CCFF0F66}">
      <dgm:prSet/>
      <dgm:spPr/>
      <dgm:t>
        <a:bodyPr/>
        <a:lstStyle/>
        <a:p>
          <a:endParaRPr lang="en-US"/>
        </a:p>
      </dgm:t>
    </dgm:pt>
    <dgm:pt modelId="{3221DB71-FB34-4DEF-B03E-FB0A3610D40B}" type="pres">
      <dgm:prSet presAssocID="{6AF9B5D9-C465-4B21-9476-7EAD6175A928}" presName="root" presStyleCnt="0">
        <dgm:presLayoutVars>
          <dgm:dir/>
          <dgm:resizeHandles val="exact"/>
        </dgm:presLayoutVars>
      </dgm:prSet>
      <dgm:spPr/>
    </dgm:pt>
    <dgm:pt modelId="{298B6055-ABC3-44A0-AB16-6853F0AD2CEA}" type="pres">
      <dgm:prSet presAssocID="{4052442F-EFD0-4D65-9F7D-F1E5849DC887}" presName="compNode" presStyleCnt="0"/>
      <dgm:spPr/>
    </dgm:pt>
    <dgm:pt modelId="{033B0F16-AC5E-4F6A-BF53-E9D88EE44108}" type="pres">
      <dgm:prSet presAssocID="{4052442F-EFD0-4D65-9F7D-F1E5849DC887}" presName="bgRect" presStyleLbl="bgShp" presStyleIdx="0" presStyleCnt="4"/>
      <dgm:spPr/>
    </dgm:pt>
    <dgm:pt modelId="{BCA1AEE4-5FDC-449B-BFE7-3DA2F470A75D}" type="pres">
      <dgm:prSet presAssocID="{4052442F-EFD0-4D65-9F7D-F1E5849DC8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E404F009-977D-4C87-9E35-242301C9AA61}" type="pres">
      <dgm:prSet presAssocID="{4052442F-EFD0-4D65-9F7D-F1E5849DC887}" presName="spaceRect" presStyleCnt="0"/>
      <dgm:spPr/>
    </dgm:pt>
    <dgm:pt modelId="{0A561FF4-7A38-45F9-ADCC-9EEF7DC07EE4}" type="pres">
      <dgm:prSet presAssocID="{4052442F-EFD0-4D65-9F7D-F1E5849DC887}" presName="parTx" presStyleLbl="revTx" presStyleIdx="0" presStyleCnt="4">
        <dgm:presLayoutVars>
          <dgm:chMax val="0"/>
          <dgm:chPref val="0"/>
        </dgm:presLayoutVars>
      </dgm:prSet>
      <dgm:spPr/>
    </dgm:pt>
    <dgm:pt modelId="{2311BAD6-C897-4F1F-873B-9EE4562B2365}" type="pres">
      <dgm:prSet presAssocID="{1461F53F-B5D2-43EB-8E2F-B9CAF9EF6D4F}" presName="sibTrans" presStyleCnt="0"/>
      <dgm:spPr/>
    </dgm:pt>
    <dgm:pt modelId="{6865CEAE-FB5E-4128-8D97-0B4B497C66DA}" type="pres">
      <dgm:prSet presAssocID="{F08291D9-5741-454A-8AFA-756A996C8072}" presName="compNode" presStyleCnt="0"/>
      <dgm:spPr/>
    </dgm:pt>
    <dgm:pt modelId="{CF858F90-57DC-4CFA-B3A3-5B75F2F98580}" type="pres">
      <dgm:prSet presAssocID="{F08291D9-5741-454A-8AFA-756A996C8072}" presName="bgRect" presStyleLbl="bgShp" presStyleIdx="1" presStyleCnt="4"/>
      <dgm:spPr/>
    </dgm:pt>
    <dgm:pt modelId="{3D5A7478-EA80-42D1-9D79-DF42AA42D285}" type="pres">
      <dgm:prSet presAssocID="{F08291D9-5741-454A-8AFA-756A996C80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66DA13B-3021-4CB5-A219-E2E663975ADD}" type="pres">
      <dgm:prSet presAssocID="{F08291D9-5741-454A-8AFA-756A996C8072}" presName="spaceRect" presStyleCnt="0"/>
      <dgm:spPr/>
    </dgm:pt>
    <dgm:pt modelId="{00C7DD4C-B0B1-4281-A9CA-BFDD57078510}" type="pres">
      <dgm:prSet presAssocID="{F08291D9-5741-454A-8AFA-756A996C8072}" presName="parTx" presStyleLbl="revTx" presStyleIdx="1" presStyleCnt="4">
        <dgm:presLayoutVars>
          <dgm:chMax val="0"/>
          <dgm:chPref val="0"/>
        </dgm:presLayoutVars>
      </dgm:prSet>
      <dgm:spPr/>
    </dgm:pt>
    <dgm:pt modelId="{C5DDAE31-2EC4-4D80-A3F1-3DAE7ED42A33}" type="pres">
      <dgm:prSet presAssocID="{90F36D82-C921-411F-A4EE-7DD05E8FD628}" presName="sibTrans" presStyleCnt="0"/>
      <dgm:spPr/>
    </dgm:pt>
    <dgm:pt modelId="{25B16157-4A1A-4BCD-B459-86ABBCB70C23}" type="pres">
      <dgm:prSet presAssocID="{DC72796F-D785-4DE0-84B0-06A44C2517BC}" presName="compNode" presStyleCnt="0"/>
      <dgm:spPr/>
    </dgm:pt>
    <dgm:pt modelId="{E876F6D6-1F4A-4069-B401-254CC7BC3F97}" type="pres">
      <dgm:prSet presAssocID="{DC72796F-D785-4DE0-84B0-06A44C2517BC}" presName="bgRect" presStyleLbl="bgShp" presStyleIdx="2" presStyleCnt="4"/>
      <dgm:spPr/>
    </dgm:pt>
    <dgm:pt modelId="{F7918A17-F80A-43A9-9172-C08315550AC0}" type="pres">
      <dgm:prSet presAssocID="{DC72796F-D785-4DE0-84B0-06A44C2517B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B59A9CC-0FF9-43A5-9A0B-52C04D5BB59C}" type="pres">
      <dgm:prSet presAssocID="{DC72796F-D785-4DE0-84B0-06A44C2517BC}" presName="spaceRect" presStyleCnt="0"/>
      <dgm:spPr/>
    </dgm:pt>
    <dgm:pt modelId="{0F5EFAD6-E4A0-49BA-9041-A3C097593F19}" type="pres">
      <dgm:prSet presAssocID="{DC72796F-D785-4DE0-84B0-06A44C2517BC}" presName="parTx" presStyleLbl="revTx" presStyleIdx="2" presStyleCnt="4">
        <dgm:presLayoutVars>
          <dgm:chMax val="0"/>
          <dgm:chPref val="0"/>
        </dgm:presLayoutVars>
      </dgm:prSet>
      <dgm:spPr/>
    </dgm:pt>
    <dgm:pt modelId="{E5D48FDC-5BC4-4950-88AB-11D8A0A595DA}" type="pres">
      <dgm:prSet presAssocID="{95727023-462B-4BF5-A57C-2D8B5D3E8493}" presName="sibTrans" presStyleCnt="0"/>
      <dgm:spPr/>
    </dgm:pt>
    <dgm:pt modelId="{0583707F-7081-4B84-A62A-5C6B9ADF4007}" type="pres">
      <dgm:prSet presAssocID="{C834334D-D3C9-42A1-887B-DF8E9671C71E}" presName="compNode" presStyleCnt="0"/>
      <dgm:spPr/>
    </dgm:pt>
    <dgm:pt modelId="{32F54775-1874-4C26-83D4-686FA7FD1FCB}" type="pres">
      <dgm:prSet presAssocID="{C834334D-D3C9-42A1-887B-DF8E9671C71E}" presName="bgRect" presStyleLbl="bgShp" presStyleIdx="3" presStyleCnt="4"/>
      <dgm:spPr/>
    </dgm:pt>
    <dgm:pt modelId="{1568F66F-E736-4698-A15D-D183A08D5B73}" type="pres">
      <dgm:prSet presAssocID="{C834334D-D3C9-42A1-887B-DF8E9671C71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8302E56-43A8-4CCB-8631-8E778F19F819}" type="pres">
      <dgm:prSet presAssocID="{C834334D-D3C9-42A1-887B-DF8E9671C71E}" presName="spaceRect" presStyleCnt="0"/>
      <dgm:spPr/>
    </dgm:pt>
    <dgm:pt modelId="{A6E5349A-CCD0-4DC9-AAC2-2C0D8A41B1AC}" type="pres">
      <dgm:prSet presAssocID="{C834334D-D3C9-42A1-887B-DF8E9671C71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BAF0147-DDCD-4679-88A5-5ECB0C6C0E4A}" srcId="{6AF9B5D9-C465-4B21-9476-7EAD6175A928}" destId="{4052442F-EFD0-4D65-9F7D-F1E5849DC887}" srcOrd="0" destOrd="0" parTransId="{9B773477-D513-4FC3-B663-AABAC9DB8A51}" sibTransId="{1461F53F-B5D2-43EB-8E2F-B9CAF9EF6D4F}"/>
    <dgm:cxn modelId="{E013986F-017E-4C8E-86CE-05A7CCFF0F66}" srcId="{6AF9B5D9-C465-4B21-9476-7EAD6175A928}" destId="{C834334D-D3C9-42A1-887B-DF8E9671C71E}" srcOrd="3" destOrd="0" parTransId="{0208956A-871B-4D96-A0CA-CC098DC26924}" sibTransId="{1DC2C724-E048-4FF9-BF30-F73F4A61310D}"/>
    <dgm:cxn modelId="{C8992881-9E4D-4C87-AFCF-2620A009B10B}" type="presOf" srcId="{4052442F-EFD0-4D65-9F7D-F1E5849DC887}" destId="{0A561FF4-7A38-45F9-ADCC-9EEF7DC07EE4}" srcOrd="0" destOrd="0" presId="urn:microsoft.com/office/officeart/2018/2/layout/IconVerticalSolidList"/>
    <dgm:cxn modelId="{5798B985-C173-46BB-9983-C08023A5896B}" type="presOf" srcId="{C834334D-D3C9-42A1-887B-DF8E9671C71E}" destId="{A6E5349A-CCD0-4DC9-AAC2-2C0D8A41B1AC}" srcOrd="0" destOrd="0" presId="urn:microsoft.com/office/officeart/2018/2/layout/IconVerticalSolidList"/>
    <dgm:cxn modelId="{22C9D7B0-362E-4850-8660-82B6A11DBFE7}" type="presOf" srcId="{DC72796F-D785-4DE0-84B0-06A44C2517BC}" destId="{0F5EFAD6-E4A0-49BA-9041-A3C097593F19}" srcOrd="0" destOrd="0" presId="urn:microsoft.com/office/officeart/2018/2/layout/IconVerticalSolidList"/>
    <dgm:cxn modelId="{018E24B5-2D60-4E6F-AD03-55BC51608A20}" srcId="{6AF9B5D9-C465-4B21-9476-7EAD6175A928}" destId="{DC72796F-D785-4DE0-84B0-06A44C2517BC}" srcOrd="2" destOrd="0" parTransId="{8BE988C9-A10C-476D-8A82-7CA6DA8BB0AB}" sibTransId="{95727023-462B-4BF5-A57C-2D8B5D3E8493}"/>
    <dgm:cxn modelId="{F8FD33C9-A5F7-4598-B258-051047EDCFC7}" type="presOf" srcId="{F08291D9-5741-454A-8AFA-756A996C8072}" destId="{00C7DD4C-B0B1-4281-A9CA-BFDD57078510}" srcOrd="0" destOrd="0" presId="urn:microsoft.com/office/officeart/2018/2/layout/IconVerticalSolidList"/>
    <dgm:cxn modelId="{6B0821F1-EA52-47CC-93ED-247D00DD906C}" type="presOf" srcId="{6AF9B5D9-C465-4B21-9476-7EAD6175A928}" destId="{3221DB71-FB34-4DEF-B03E-FB0A3610D40B}" srcOrd="0" destOrd="0" presId="urn:microsoft.com/office/officeart/2018/2/layout/IconVerticalSolidList"/>
    <dgm:cxn modelId="{81571DFE-70D6-432E-9BF6-3165C65811A7}" srcId="{6AF9B5D9-C465-4B21-9476-7EAD6175A928}" destId="{F08291D9-5741-454A-8AFA-756A996C8072}" srcOrd="1" destOrd="0" parTransId="{BB6F9648-8BFA-4DDB-95BF-02C3E24B80D3}" sibTransId="{90F36D82-C921-411F-A4EE-7DD05E8FD628}"/>
    <dgm:cxn modelId="{A6E5FD11-F694-44F1-B216-0FAB89586DC0}" type="presParOf" srcId="{3221DB71-FB34-4DEF-B03E-FB0A3610D40B}" destId="{298B6055-ABC3-44A0-AB16-6853F0AD2CEA}" srcOrd="0" destOrd="0" presId="urn:microsoft.com/office/officeart/2018/2/layout/IconVerticalSolidList"/>
    <dgm:cxn modelId="{6349E94E-4E44-4CA0-99F9-D969286D8975}" type="presParOf" srcId="{298B6055-ABC3-44A0-AB16-6853F0AD2CEA}" destId="{033B0F16-AC5E-4F6A-BF53-E9D88EE44108}" srcOrd="0" destOrd="0" presId="urn:microsoft.com/office/officeart/2018/2/layout/IconVerticalSolidList"/>
    <dgm:cxn modelId="{3764841C-A8C8-4A4A-A422-34086C074D27}" type="presParOf" srcId="{298B6055-ABC3-44A0-AB16-6853F0AD2CEA}" destId="{BCA1AEE4-5FDC-449B-BFE7-3DA2F470A75D}" srcOrd="1" destOrd="0" presId="urn:microsoft.com/office/officeart/2018/2/layout/IconVerticalSolidList"/>
    <dgm:cxn modelId="{A841A934-F2BB-446D-9119-6634E411A1EF}" type="presParOf" srcId="{298B6055-ABC3-44A0-AB16-6853F0AD2CEA}" destId="{E404F009-977D-4C87-9E35-242301C9AA61}" srcOrd="2" destOrd="0" presId="urn:microsoft.com/office/officeart/2018/2/layout/IconVerticalSolidList"/>
    <dgm:cxn modelId="{E6BEF773-DF9A-4CEB-B4FF-8C70C2F60AFD}" type="presParOf" srcId="{298B6055-ABC3-44A0-AB16-6853F0AD2CEA}" destId="{0A561FF4-7A38-45F9-ADCC-9EEF7DC07EE4}" srcOrd="3" destOrd="0" presId="urn:microsoft.com/office/officeart/2018/2/layout/IconVerticalSolidList"/>
    <dgm:cxn modelId="{94E5A572-6EF8-400F-8271-DD294429CA92}" type="presParOf" srcId="{3221DB71-FB34-4DEF-B03E-FB0A3610D40B}" destId="{2311BAD6-C897-4F1F-873B-9EE4562B2365}" srcOrd="1" destOrd="0" presId="urn:microsoft.com/office/officeart/2018/2/layout/IconVerticalSolidList"/>
    <dgm:cxn modelId="{0FB487EC-8304-42E8-A488-7BCFCD15F127}" type="presParOf" srcId="{3221DB71-FB34-4DEF-B03E-FB0A3610D40B}" destId="{6865CEAE-FB5E-4128-8D97-0B4B497C66DA}" srcOrd="2" destOrd="0" presId="urn:microsoft.com/office/officeart/2018/2/layout/IconVerticalSolidList"/>
    <dgm:cxn modelId="{2B0BA48A-6672-4B9F-A504-AC8D615C9EC8}" type="presParOf" srcId="{6865CEAE-FB5E-4128-8D97-0B4B497C66DA}" destId="{CF858F90-57DC-4CFA-B3A3-5B75F2F98580}" srcOrd="0" destOrd="0" presId="urn:microsoft.com/office/officeart/2018/2/layout/IconVerticalSolidList"/>
    <dgm:cxn modelId="{A4C9863A-A417-44EB-93FC-329B85FAA347}" type="presParOf" srcId="{6865CEAE-FB5E-4128-8D97-0B4B497C66DA}" destId="{3D5A7478-EA80-42D1-9D79-DF42AA42D285}" srcOrd="1" destOrd="0" presId="urn:microsoft.com/office/officeart/2018/2/layout/IconVerticalSolidList"/>
    <dgm:cxn modelId="{EEE22376-98E7-47AD-A654-3203888380AA}" type="presParOf" srcId="{6865CEAE-FB5E-4128-8D97-0B4B497C66DA}" destId="{466DA13B-3021-4CB5-A219-E2E663975ADD}" srcOrd="2" destOrd="0" presId="urn:microsoft.com/office/officeart/2018/2/layout/IconVerticalSolidList"/>
    <dgm:cxn modelId="{E1EE5F5B-3A59-46A4-89F5-8D039D4F3660}" type="presParOf" srcId="{6865CEAE-FB5E-4128-8D97-0B4B497C66DA}" destId="{00C7DD4C-B0B1-4281-A9CA-BFDD57078510}" srcOrd="3" destOrd="0" presId="urn:microsoft.com/office/officeart/2018/2/layout/IconVerticalSolidList"/>
    <dgm:cxn modelId="{9FDDC34E-153B-486C-B1E8-F2E81C10DDF1}" type="presParOf" srcId="{3221DB71-FB34-4DEF-B03E-FB0A3610D40B}" destId="{C5DDAE31-2EC4-4D80-A3F1-3DAE7ED42A33}" srcOrd="3" destOrd="0" presId="urn:microsoft.com/office/officeart/2018/2/layout/IconVerticalSolidList"/>
    <dgm:cxn modelId="{91BFEB14-B2F4-487D-B2BB-453AA6154F70}" type="presParOf" srcId="{3221DB71-FB34-4DEF-B03E-FB0A3610D40B}" destId="{25B16157-4A1A-4BCD-B459-86ABBCB70C23}" srcOrd="4" destOrd="0" presId="urn:microsoft.com/office/officeart/2018/2/layout/IconVerticalSolidList"/>
    <dgm:cxn modelId="{340C2F4E-F23B-442D-97E3-F93E9235A096}" type="presParOf" srcId="{25B16157-4A1A-4BCD-B459-86ABBCB70C23}" destId="{E876F6D6-1F4A-4069-B401-254CC7BC3F97}" srcOrd="0" destOrd="0" presId="urn:microsoft.com/office/officeart/2018/2/layout/IconVerticalSolidList"/>
    <dgm:cxn modelId="{C30D6C0A-6C69-44AB-8329-460BA3E77D2F}" type="presParOf" srcId="{25B16157-4A1A-4BCD-B459-86ABBCB70C23}" destId="{F7918A17-F80A-43A9-9172-C08315550AC0}" srcOrd="1" destOrd="0" presId="urn:microsoft.com/office/officeart/2018/2/layout/IconVerticalSolidList"/>
    <dgm:cxn modelId="{2FB78F45-DD74-44DD-88C4-DA3D029729F4}" type="presParOf" srcId="{25B16157-4A1A-4BCD-B459-86ABBCB70C23}" destId="{2B59A9CC-0FF9-43A5-9A0B-52C04D5BB59C}" srcOrd="2" destOrd="0" presId="urn:microsoft.com/office/officeart/2018/2/layout/IconVerticalSolidList"/>
    <dgm:cxn modelId="{9DE8DBE7-897D-493A-9D91-452AB7302C17}" type="presParOf" srcId="{25B16157-4A1A-4BCD-B459-86ABBCB70C23}" destId="{0F5EFAD6-E4A0-49BA-9041-A3C097593F19}" srcOrd="3" destOrd="0" presId="urn:microsoft.com/office/officeart/2018/2/layout/IconVerticalSolidList"/>
    <dgm:cxn modelId="{BE464F22-B89F-474E-A494-5B337FFEABFA}" type="presParOf" srcId="{3221DB71-FB34-4DEF-B03E-FB0A3610D40B}" destId="{E5D48FDC-5BC4-4950-88AB-11D8A0A595DA}" srcOrd="5" destOrd="0" presId="urn:microsoft.com/office/officeart/2018/2/layout/IconVerticalSolidList"/>
    <dgm:cxn modelId="{11EE3B03-1BB5-4A43-A45E-1D76DC95691E}" type="presParOf" srcId="{3221DB71-FB34-4DEF-B03E-FB0A3610D40B}" destId="{0583707F-7081-4B84-A62A-5C6B9ADF4007}" srcOrd="6" destOrd="0" presId="urn:microsoft.com/office/officeart/2018/2/layout/IconVerticalSolidList"/>
    <dgm:cxn modelId="{BD015AED-E088-409A-BB7D-A6836509076A}" type="presParOf" srcId="{0583707F-7081-4B84-A62A-5C6B9ADF4007}" destId="{32F54775-1874-4C26-83D4-686FA7FD1FCB}" srcOrd="0" destOrd="0" presId="urn:microsoft.com/office/officeart/2018/2/layout/IconVerticalSolidList"/>
    <dgm:cxn modelId="{B39189EF-8636-4C94-9E3B-A01F675C418D}" type="presParOf" srcId="{0583707F-7081-4B84-A62A-5C6B9ADF4007}" destId="{1568F66F-E736-4698-A15D-D183A08D5B73}" srcOrd="1" destOrd="0" presId="urn:microsoft.com/office/officeart/2018/2/layout/IconVerticalSolidList"/>
    <dgm:cxn modelId="{5980DBE9-1CDF-4903-B05C-052BCB4C1973}" type="presParOf" srcId="{0583707F-7081-4B84-A62A-5C6B9ADF4007}" destId="{C8302E56-43A8-4CCB-8631-8E778F19F819}" srcOrd="2" destOrd="0" presId="urn:microsoft.com/office/officeart/2018/2/layout/IconVerticalSolidList"/>
    <dgm:cxn modelId="{A6280196-9491-4F3E-AD05-6E9AA0DD7DB4}" type="presParOf" srcId="{0583707F-7081-4B84-A62A-5C6B9ADF4007}" destId="{A6E5349A-CCD0-4DC9-AAC2-2C0D8A41B1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D88345-DC15-4403-90A3-2425AD36F8A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F95C7D-F776-49ED-9E04-1A53CD0AA67A}">
      <dgm:prSet/>
      <dgm:spPr/>
      <dgm:t>
        <a:bodyPr/>
        <a:lstStyle/>
        <a:p>
          <a:r>
            <a:rPr lang="en-US"/>
            <a:t>Consistent implementation of procedures to improve student discipline and attendance</a:t>
          </a:r>
        </a:p>
      </dgm:t>
    </dgm:pt>
    <dgm:pt modelId="{FD8D19DF-436B-4E02-806D-76BC593E9F8F}" type="parTrans" cxnId="{1C9FCF01-760D-4FE3-89E3-BD9CB6DC3837}">
      <dgm:prSet/>
      <dgm:spPr/>
      <dgm:t>
        <a:bodyPr/>
        <a:lstStyle/>
        <a:p>
          <a:endParaRPr lang="en-US"/>
        </a:p>
      </dgm:t>
    </dgm:pt>
    <dgm:pt modelId="{1D72F9EB-1178-4216-BD7F-FB39F96BAB2D}" type="sibTrans" cxnId="{1C9FCF01-760D-4FE3-89E3-BD9CB6DC3837}">
      <dgm:prSet/>
      <dgm:spPr/>
      <dgm:t>
        <a:bodyPr/>
        <a:lstStyle/>
        <a:p>
          <a:endParaRPr lang="en-US"/>
        </a:p>
      </dgm:t>
    </dgm:pt>
    <dgm:pt modelId="{43FF8EA4-E6AF-4393-A32A-DDE32170558D}">
      <dgm:prSet/>
      <dgm:spPr/>
      <dgm:t>
        <a:bodyPr/>
        <a:lstStyle/>
        <a:p>
          <a:r>
            <a:rPr lang="en-US"/>
            <a:t>Work toward holding parents/guardians accountable</a:t>
          </a:r>
        </a:p>
      </dgm:t>
    </dgm:pt>
    <dgm:pt modelId="{DBFB3C4E-D790-4D0F-A6D1-BCBB3F8EDAB0}" type="parTrans" cxnId="{4D4D4349-DCB1-47FD-9182-6B64A133B266}">
      <dgm:prSet/>
      <dgm:spPr/>
      <dgm:t>
        <a:bodyPr/>
        <a:lstStyle/>
        <a:p>
          <a:endParaRPr lang="en-US"/>
        </a:p>
      </dgm:t>
    </dgm:pt>
    <dgm:pt modelId="{7B38EE52-914E-4727-AA6E-670CA7424C01}" type="sibTrans" cxnId="{4D4D4349-DCB1-47FD-9182-6B64A133B266}">
      <dgm:prSet/>
      <dgm:spPr/>
      <dgm:t>
        <a:bodyPr/>
        <a:lstStyle/>
        <a:p>
          <a:endParaRPr lang="en-US"/>
        </a:p>
      </dgm:t>
    </dgm:pt>
    <dgm:pt modelId="{2E78F05D-40D4-48C4-B830-7FB61CB784D8}">
      <dgm:prSet/>
      <dgm:spPr/>
      <dgm:t>
        <a:bodyPr/>
        <a:lstStyle/>
        <a:p>
          <a:r>
            <a:rPr lang="en-US"/>
            <a:t>Work toward improving parental involvement to establish a supportive and collaborative environment</a:t>
          </a:r>
        </a:p>
      </dgm:t>
    </dgm:pt>
    <dgm:pt modelId="{20BE9204-23C7-439C-B2C0-FCD309E073B4}" type="parTrans" cxnId="{7B57409B-CB4F-48AA-9434-2EB7141DA4BD}">
      <dgm:prSet/>
      <dgm:spPr/>
      <dgm:t>
        <a:bodyPr/>
        <a:lstStyle/>
        <a:p>
          <a:endParaRPr lang="en-US"/>
        </a:p>
      </dgm:t>
    </dgm:pt>
    <dgm:pt modelId="{E29020D8-16BC-44AA-A8A3-31BD289828FE}" type="sibTrans" cxnId="{7B57409B-CB4F-48AA-9434-2EB7141DA4BD}">
      <dgm:prSet/>
      <dgm:spPr/>
      <dgm:t>
        <a:bodyPr/>
        <a:lstStyle/>
        <a:p>
          <a:endParaRPr lang="en-US"/>
        </a:p>
      </dgm:t>
    </dgm:pt>
    <dgm:pt modelId="{13AE0177-C6C5-45E5-9F7A-21EAAFB80141}" type="pres">
      <dgm:prSet presAssocID="{D7D88345-DC15-4403-90A3-2425AD36F8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38F645-3FA0-465E-B9AF-F19C7FC8F34F}" type="pres">
      <dgm:prSet presAssocID="{84F95C7D-F776-49ED-9E04-1A53CD0AA67A}" presName="hierRoot1" presStyleCnt="0"/>
      <dgm:spPr/>
    </dgm:pt>
    <dgm:pt modelId="{7C083F16-1DDD-4FF4-B5BF-84AE221AE418}" type="pres">
      <dgm:prSet presAssocID="{84F95C7D-F776-49ED-9E04-1A53CD0AA67A}" presName="composite" presStyleCnt="0"/>
      <dgm:spPr/>
    </dgm:pt>
    <dgm:pt modelId="{5E224710-AB68-4BEA-8785-FCDF1B80FBED}" type="pres">
      <dgm:prSet presAssocID="{84F95C7D-F776-49ED-9E04-1A53CD0AA67A}" presName="background" presStyleLbl="node0" presStyleIdx="0" presStyleCnt="3"/>
      <dgm:spPr/>
    </dgm:pt>
    <dgm:pt modelId="{80000E62-050E-4496-A1FB-FF34D0CE2669}" type="pres">
      <dgm:prSet presAssocID="{84F95C7D-F776-49ED-9E04-1A53CD0AA67A}" presName="text" presStyleLbl="fgAcc0" presStyleIdx="0" presStyleCnt="3">
        <dgm:presLayoutVars>
          <dgm:chPref val="3"/>
        </dgm:presLayoutVars>
      </dgm:prSet>
      <dgm:spPr/>
    </dgm:pt>
    <dgm:pt modelId="{E1D508E5-DE64-418C-B992-2815C64244A4}" type="pres">
      <dgm:prSet presAssocID="{84F95C7D-F776-49ED-9E04-1A53CD0AA67A}" presName="hierChild2" presStyleCnt="0"/>
      <dgm:spPr/>
    </dgm:pt>
    <dgm:pt modelId="{B1CDE2E5-1AA0-4035-AF76-AE8D7BE13459}" type="pres">
      <dgm:prSet presAssocID="{43FF8EA4-E6AF-4393-A32A-DDE32170558D}" presName="hierRoot1" presStyleCnt="0"/>
      <dgm:spPr/>
    </dgm:pt>
    <dgm:pt modelId="{1C2F5114-D3FE-4771-8B98-9ABC852F7D88}" type="pres">
      <dgm:prSet presAssocID="{43FF8EA4-E6AF-4393-A32A-DDE32170558D}" presName="composite" presStyleCnt="0"/>
      <dgm:spPr/>
    </dgm:pt>
    <dgm:pt modelId="{D942B09B-DEB3-4F83-94BC-638A807F8B2A}" type="pres">
      <dgm:prSet presAssocID="{43FF8EA4-E6AF-4393-A32A-DDE32170558D}" presName="background" presStyleLbl="node0" presStyleIdx="1" presStyleCnt="3"/>
      <dgm:spPr/>
    </dgm:pt>
    <dgm:pt modelId="{E50C6FE7-ED7D-492F-AE25-BD3992829612}" type="pres">
      <dgm:prSet presAssocID="{43FF8EA4-E6AF-4393-A32A-DDE32170558D}" presName="text" presStyleLbl="fgAcc0" presStyleIdx="1" presStyleCnt="3">
        <dgm:presLayoutVars>
          <dgm:chPref val="3"/>
        </dgm:presLayoutVars>
      </dgm:prSet>
      <dgm:spPr/>
    </dgm:pt>
    <dgm:pt modelId="{789B380A-D9ED-4532-ACE1-1F0C3CB4FA6C}" type="pres">
      <dgm:prSet presAssocID="{43FF8EA4-E6AF-4393-A32A-DDE32170558D}" presName="hierChild2" presStyleCnt="0"/>
      <dgm:spPr/>
    </dgm:pt>
    <dgm:pt modelId="{08DE0DE9-5EDC-4999-AD62-F9DCFC6B757D}" type="pres">
      <dgm:prSet presAssocID="{2E78F05D-40D4-48C4-B830-7FB61CB784D8}" presName="hierRoot1" presStyleCnt="0"/>
      <dgm:spPr/>
    </dgm:pt>
    <dgm:pt modelId="{F61680B5-B12C-42AF-999B-47656CEED7C3}" type="pres">
      <dgm:prSet presAssocID="{2E78F05D-40D4-48C4-B830-7FB61CB784D8}" presName="composite" presStyleCnt="0"/>
      <dgm:spPr/>
    </dgm:pt>
    <dgm:pt modelId="{4C366DC0-4FBE-4340-9D13-FD15F3E2DE74}" type="pres">
      <dgm:prSet presAssocID="{2E78F05D-40D4-48C4-B830-7FB61CB784D8}" presName="background" presStyleLbl="node0" presStyleIdx="2" presStyleCnt="3"/>
      <dgm:spPr/>
    </dgm:pt>
    <dgm:pt modelId="{FA1241D5-04ED-4972-98BF-B3186A51011D}" type="pres">
      <dgm:prSet presAssocID="{2E78F05D-40D4-48C4-B830-7FB61CB784D8}" presName="text" presStyleLbl="fgAcc0" presStyleIdx="2" presStyleCnt="3">
        <dgm:presLayoutVars>
          <dgm:chPref val="3"/>
        </dgm:presLayoutVars>
      </dgm:prSet>
      <dgm:spPr/>
    </dgm:pt>
    <dgm:pt modelId="{B7A0459F-AE6A-450D-AFAE-DD3A316ABE40}" type="pres">
      <dgm:prSet presAssocID="{2E78F05D-40D4-48C4-B830-7FB61CB784D8}" presName="hierChild2" presStyleCnt="0"/>
      <dgm:spPr/>
    </dgm:pt>
  </dgm:ptLst>
  <dgm:cxnLst>
    <dgm:cxn modelId="{1C9FCF01-760D-4FE3-89E3-BD9CB6DC3837}" srcId="{D7D88345-DC15-4403-90A3-2425AD36F8A4}" destId="{84F95C7D-F776-49ED-9E04-1A53CD0AA67A}" srcOrd="0" destOrd="0" parTransId="{FD8D19DF-436B-4E02-806D-76BC593E9F8F}" sibTransId="{1D72F9EB-1178-4216-BD7F-FB39F96BAB2D}"/>
    <dgm:cxn modelId="{4D4D4349-DCB1-47FD-9182-6B64A133B266}" srcId="{D7D88345-DC15-4403-90A3-2425AD36F8A4}" destId="{43FF8EA4-E6AF-4393-A32A-DDE32170558D}" srcOrd="1" destOrd="0" parTransId="{DBFB3C4E-D790-4D0F-A6D1-BCBB3F8EDAB0}" sibTransId="{7B38EE52-914E-4727-AA6E-670CA7424C01}"/>
    <dgm:cxn modelId="{7B57409B-CB4F-48AA-9434-2EB7141DA4BD}" srcId="{D7D88345-DC15-4403-90A3-2425AD36F8A4}" destId="{2E78F05D-40D4-48C4-B830-7FB61CB784D8}" srcOrd="2" destOrd="0" parTransId="{20BE9204-23C7-439C-B2C0-FCD309E073B4}" sibTransId="{E29020D8-16BC-44AA-A8A3-31BD289828FE}"/>
    <dgm:cxn modelId="{7D31C9AC-BCA5-46E4-9A01-49C78BA6069A}" type="presOf" srcId="{D7D88345-DC15-4403-90A3-2425AD36F8A4}" destId="{13AE0177-C6C5-45E5-9F7A-21EAAFB80141}" srcOrd="0" destOrd="0" presId="urn:microsoft.com/office/officeart/2005/8/layout/hierarchy1"/>
    <dgm:cxn modelId="{93AA2DC0-4C87-41A4-B8E7-DDC4366057BC}" type="presOf" srcId="{84F95C7D-F776-49ED-9E04-1A53CD0AA67A}" destId="{80000E62-050E-4496-A1FB-FF34D0CE2669}" srcOrd="0" destOrd="0" presId="urn:microsoft.com/office/officeart/2005/8/layout/hierarchy1"/>
    <dgm:cxn modelId="{046E2BCF-ED31-4F6F-A937-2767008EB093}" type="presOf" srcId="{43FF8EA4-E6AF-4393-A32A-DDE32170558D}" destId="{E50C6FE7-ED7D-492F-AE25-BD3992829612}" srcOrd="0" destOrd="0" presId="urn:microsoft.com/office/officeart/2005/8/layout/hierarchy1"/>
    <dgm:cxn modelId="{ED0AAFF8-6AE9-4802-806A-464ADA7E8F7A}" type="presOf" srcId="{2E78F05D-40D4-48C4-B830-7FB61CB784D8}" destId="{FA1241D5-04ED-4972-98BF-B3186A51011D}" srcOrd="0" destOrd="0" presId="urn:microsoft.com/office/officeart/2005/8/layout/hierarchy1"/>
    <dgm:cxn modelId="{FEFA40E0-E18D-4613-81F1-BF8AE082387E}" type="presParOf" srcId="{13AE0177-C6C5-45E5-9F7A-21EAAFB80141}" destId="{A238F645-3FA0-465E-B9AF-F19C7FC8F34F}" srcOrd="0" destOrd="0" presId="urn:microsoft.com/office/officeart/2005/8/layout/hierarchy1"/>
    <dgm:cxn modelId="{D82EE09C-BD79-45C9-842A-E30525E4A242}" type="presParOf" srcId="{A238F645-3FA0-465E-B9AF-F19C7FC8F34F}" destId="{7C083F16-1DDD-4FF4-B5BF-84AE221AE418}" srcOrd="0" destOrd="0" presId="urn:microsoft.com/office/officeart/2005/8/layout/hierarchy1"/>
    <dgm:cxn modelId="{83D37C85-F21F-418E-9E5C-D7D6598F2E95}" type="presParOf" srcId="{7C083F16-1DDD-4FF4-B5BF-84AE221AE418}" destId="{5E224710-AB68-4BEA-8785-FCDF1B80FBED}" srcOrd="0" destOrd="0" presId="urn:microsoft.com/office/officeart/2005/8/layout/hierarchy1"/>
    <dgm:cxn modelId="{5D6207B5-F666-4778-BA42-84A409007BD6}" type="presParOf" srcId="{7C083F16-1DDD-4FF4-B5BF-84AE221AE418}" destId="{80000E62-050E-4496-A1FB-FF34D0CE2669}" srcOrd="1" destOrd="0" presId="urn:microsoft.com/office/officeart/2005/8/layout/hierarchy1"/>
    <dgm:cxn modelId="{F3505545-BF9B-43B1-8D66-12A1AA3E41B9}" type="presParOf" srcId="{A238F645-3FA0-465E-B9AF-F19C7FC8F34F}" destId="{E1D508E5-DE64-418C-B992-2815C64244A4}" srcOrd="1" destOrd="0" presId="urn:microsoft.com/office/officeart/2005/8/layout/hierarchy1"/>
    <dgm:cxn modelId="{BB3F3675-994A-4E81-9568-837102F3A585}" type="presParOf" srcId="{13AE0177-C6C5-45E5-9F7A-21EAAFB80141}" destId="{B1CDE2E5-1AA0-4035-AF76-AE8D7BE13459}" srcOrd="1" destOrd="0" presId="urn:microsoft.com/office/officeart/2005/8/layout/hierarchy1"/>
    <dgm:cxn modelId="{8BA039B5-CE1D-4531-8F13-3EBDFBF93937}" type="presParOf" srcId="{B1CDE2E5-1AA0-4035-AF76-AE8D7BE13459}" destId="{1C2F5114-D3FE-4771-8B98-9ABC852F7D88}" srcOrd="0" destOrd="0" presId="urn:microsoft.com/office/officeart/2005/8/layout/hierarchy1"/>
    <dgm:cxn modelId="{0B64CE50-7FD2-4259-B1F2-334C3477F781}" type="presParOf" srcId="{1C2F5114-D3FE-4771-8B98-9ABC852F7D88}" destId="{D942B09B-DEB3-4F83-94BC-638A807F8B2A}" srcOrd="0" destOrd="0" presId="urn:microsoft.com/office/officeart/2005/8/layout/hierarchy1"/>
    <dgm:cxn modelId="{7D6635FC-FB37-45C2-A09E-7D00E5765490}" type="presParOf" srcId="{1C2F5114-D3FE-4771-8B98-9ABC852F7D88}" destId="{E50C6FE7-ED7D-492F-AE25-BD3992829612}" srcOrd="1" destOrd="0" presId="urn:microsoft.com/office/officeart/2005/8/layout/hierarchy1"/>
    <dgm:cxn modelId="{061C0B42-BE6C-4D70-91D8-3C048BD479A1}" type="presParOf" srcId="{B1CDE2E5-1AA0-4035-AF76-AE8D7BE13459}" destId="{789B380A-D9ED-4532-ACE1-1F0C3CB4FA6C}" srcOrd="1" destOrd="0" presId="urn:microsoft.com/office/officeart/2005/8/layout/hierarchy1"/>
    <dgm:cxn modelId="{90B989FB-6BCD-4C11-BC13-DF6A8DC0A2BC}" type="presParOf" srcId="{13AE0177-C6C5-45E5-9F7A-21EAAFB80141}" destId="{08DE0DE9-5EDC-4999-AD62-F9DCFC6B757D}" srcOrd="2" destOrd="0" presId="urn:microsoft.com/office/officeart/2005/8/layout/hierarchy1"/>
    <dgm:cxn modelId="{34A8BA18-1F69-4F1A-9805-7043808B0F10}" type="presParOf" srcId="{08DE0DE9-5EDC-4999-AD62-F9DCFC6B757D}" destId="{F61680B5-B12C-42AF-999B-47656CEED7C3}" srcOrd="0" destOrd="0" presId="urn:microsoft.com/office/officeart/2005/8/layout/hierarchy1"/>
    <dgm:cxn modelId="{C03EA52D-6142-4A59-BABC-765BFD2EEC23}" type="presParOf" srcId="{F61680B5-B12C-42AF-999B-47656CEED7C3}" destId="{4C366DC0-4FBE-4340-9D13-FD15F3E2DE74}" srcOrd="0" destOrd="0" presId="urn:microsoft.com/office/officeart/2005/8/layout/hierarchy1"/>
    <dgm:cxn modelId="{2408DD67-E89E-42A1-BE20-E4FD203401AE}" type="presParOf" srcId="{F61680B5-B12C-42AF-999B-47656CEED7C3}" destId="{FA1241D5-04ED-4972-98BF-B3186A51011D}" srcOrd="1" destOrd="0" presId="urn:microsoft.com/office/officeart/2005/8/layout/hierarchy1"/>
    <dgm:cxn modelId="{D687EF1F-1C49-4091-A39C-246597C2FDB5}" type="presParOf" srcId="{08DE0DE9-5EDC-4999-AD62-F9DCFC6B757D}" destId="{B7A0459F-AE6A-450D-AFAE-DD3A316ABE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004B1-A079-41B4-8D3F-62F67643104B}">
      <dsp:nvSpPr>
        <dsp:cNvPr id="0" name=""/>
        <dsp:cNvSpPr/>
      </dsp:nvSpPr>
      <dsp:spPr>
        <a:xfrm>
          <a:off x="0" y="2178"/>
          <a:ext cx="5914209" cy="1104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678C3-BFFB-4C57-9BDC-35E7DE4DCB8A}">
      <dsp:nvSpPr>
        <dsp:cNvPr id="0" name=""/>
        <dsp:cNvSpPr/>
      </dsp:nvSpPr>
      <dsp:spPr>
        <a:xfrm>
          <a:off x="333979" y="250592"/>
          <a:ext cx="607234" cy="607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04C56-213A-42BE-8EFF-B1C91C5686F8}">
      <dsp:nvSpPr>
        <dsp:cNvPr id="0" name=""/>
        <dsp:cNvSpPr/>
      </dsp:nvSpPr>
      <dsp:spPr>
        <a:xfrm>
          <a:off x="1275192" y="2178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makes your community a good place to live?</a:t>
          </a:r>
        </a:p>
      </dsp:txBody>
      <dsp:txXfrm>
        <a:off x="1275192" y="2178"/>
        <a:ext cx="4639016" cy="1104063"/>
      </dsp:txXfrm>
    </dsp:sp>
    <dsp:sp modelId="{A7DBB828-A4FA-4932-87F7-0A12B116092E}">
      <dsp:nvSpPr>
        <dsp:cNvPr id="0" name=""/>
        <dsp:cNvSpPr/>
      </dsp:nvSpPr>
      <dsp:spPr>
        <a:xfrm>
          <a:off x="0" y="1382257"/>
          <a:ext cx="5914209" cy="1104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D3799-4722-4667-BB39-A4787DF55FD2}">
      <dsp:nvSpPr>
        <dsp:cNvPr id="0" name=""/>
        <dsp:cNvSpPr/>
      </dsp:nvSpPr>
      <dsp:spPr>
        <a:xfrm>
          <a:off x="333979" y="1630671"/>
          <a:ext cx="607234" cy="60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C48F1-9968-4F51-BBFF-0E2FB920C05D}">
      <dsp:nvSpPr>
        <dsp:cNvPr id="0" name=""/>
        <dsp:cNvSpPr/>
      </dsp:nvSpPr>
      <dsp:spPr>
        <a:xfrm>
          <a:off x="1275192" y="1382257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makes this a good school district for students and staff?</a:t>
          </a:r>
        </a:p>
      </dsp:txBody>
      <dsp:txXfrm>
        <a:off x="1275192" y="1382257"/>
        <a:ext cx="4639016" cy="1104063"/>
      </dsp:txXfrm>
    </dsp:sp>
    <dsp:sp modelId="{5835DFC1-3928-42CB-9E5E-04EF8250316F}">
      <dsp:nvSpPr>
        <dsp:cNvPr id="0" name=""/>
        <dsp:cNvSpPr/>
      </dsp:nvSpPr>
      <dsp:spPr>
        <a:xfrm>
          <a:off x="0" y="2762336"/>
          <a:ext cx="5914209" cy="1104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98575-23FA-4711-B02E-2C02F30A691D}">
      <dsp:nvSpPr>
        <dsp:cNvPr id="0" name=""/>
        <dsp:cNvSpPr/>
      </dsp:nvSpPr>
      <dsp:spPr>
        <a:xfrm>
          <a:off x="333979" y="3010750"/>
          <a:ext cx="607234" cy="607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2E9AA-C050-4AA4-B702-6CD09303CEB1}">
      <dsp:nvSpPr>
        <dsp:cNvPr id="0" name=""/>
        <dsp:cNvSpPr/>
      </dsp:nvSpPr>
      <dsp:spPr>
        <a:xfrm>
          <a:off x="1275192" y="2762336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are the issues that a new superintendent needs to know about as he or she comes into the district?</a:t>
          </a:r>
        </a:p>
      </dsp:txBody>
      <dsp:txXfrm>
        <a:off x="1275192" y="2762336"/>
        <a:ext cx="4639016" cy="1104063"/>
      </dsp:txXfrm>
    </dsp:sp>
    <dsp:sp modelId="{7388FCF5-D1E1-47ED-81E1-B3E3EB694DCC}">
      <dsp:nvSpPr>
        <dsp:cNvPr id="0" name=""/>
        <dsp:cNvSpPr/>
      </dsp:nvSpPr>
      <dsp:spPr>
        <a:xfrm>
          <a:off x="0" y="4142415"/>
          <a:ext cx="5914209" cy="1104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6FAC4-75C2-4AFB-9AF2-06B4780028C3}">
      <dsp:nvSpPr>
        <dsp:cNvPr id="0" name=""/>
        <dsp:cNvSpPr/>
      </dsp:nvSpPr>
      <dsp:spPr>
        <a:xfrm>
          <a:off x="333979" y="4390829"/>
          <a:ext cx="607234" cy="6072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7C687-F35E-4E5D-BC9D-CBCEB869EF71}">
      <dsp:nvSpPr>
        <dsp:cNvPr id="0" name=""/>
        <dsp:cNvSpPr/>
      </dsp:nvSpPr>
      <dsp:spPr>
        <a:xfrm>
          <a:off x="1275192" y="4142415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skills, qualities, and characteristics will the new superintendent need in order to be successful?</a:t>
          </a:r>
        </a:p>
      </dsp:txBody>
      <dsp:txXfrm>
        <a:off x="1275192" y="4142415"/>
        <a:ext cx="4639016" cy="1104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3BA72-DA68-44C9-BEDB-68C26F20C6C1}">
      <dsp:nvSpPr>
        <dsp:cNvPr id="0" name=""/>
        <dsp:cNvSpPr/>
      </dsp:nvSpPr>
      <dsp:spPr>
        <a:xfrm>
          <a:off x="303223" y="2282"/>
          <a:ext cx="1190794" cy="11907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013F1-0EEB-4955-BB25-C5949719A1F4}">
      <dsp:nvSpPr>
        <dsp:cNvPr id="0" name=""/>
        <dsp:cNvSpPr/>
      </dsp:nvSpPr>
      <dsp:spPr>
        <a:xfrm>
          <a:off x="553290" y="252348"/>
          <a:ext cx="690660" cy="690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6FA2C-80AA-4200-8E7C-BEBF64AC7DC1}">
      <dsp:nvSpPr>
        <dsp:cNvPr id="0" name=""/>
        <dsp:cNvSpPr/>
      </dsp:nvSpPr>
      <dsp:spPr>
        <a:xfrm>
          <a:off x="1749188" y="2282"/>
          <a:ext cx="2806872" cy="11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Opportunities for scholarship funding</a:t>
          </a:r>
        </a:p>
      </dsp:txBody>
      <dsp:txXfrm>
        <a:off x="1749188" y="2282"/>
        <a:ext cx="2806872" cy="1190794"/>
      </dsp:txXfrm>
    </dsp:sp>
    <dsp:sp modelId="{CFC51E64-0621-4F58-B5AB-241D29BC8577}">
      <dsp:nvSpPr>
        <dsp:cNvPr id="0" name=""/>
        <dsp:cNvSpPr/>
      </dsp:nvSpPr>
      <dsp:spPr>
        <a:xfrm>
          <a:off x="5045136" y="2282"/>
          <a:ext cx="1190794" cy="11907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92C89-1953-4C69-8F1A-5DC904B4D9EB}">
      <dsp:nvSpPr>
        <dsp:cNvPr id="0" name=""/>
        <dsp:cNvSpPr/>
      </dsp:nvSpPr>
      <dsp:spPr>
        <a:xfrm>
          <a:off x="5295203" y="252348"/>
          <a:ext cx="690660" cy="690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96D09-D4E2-401B-9A31-881F3CF81DA6}">
      <dsp:nvSpPr>
        <dsp:cNvPr id="0" name=""/>
        <dsp:cNvSpPr/>
      </dsp:nvSpPr>
      <dsp:spPr>
        <a:xfrm>
          <a:off x="6491101" y="2282"/>
          <a:ext cx="2806872" cy="11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College and Career Academy</a:t>
          </a:r>
        </a:p>
      </dsp:txBody>
      <dsp:txXfrm>
        <a:off x="6491101" y="2282"/>
        <a:ext cx="2806872" cy="1190794"/>
      </dsp:txXfrm>
    </dsp:sp>
    <dsp:sp modelId="{F4EEEA63-AAB4-4D65-B104-36F7B8833682}">
      <dsp:nvSpPr>
        <dsp:cNvPr id="0" name=""/>
        <dsp:cNvSpPr/>
      </dsp:nvSpPr>
      <dsp:spPr>
        <a:xfrm>
          <a:off x="303223" y="1681806"/>
          <a:ext cx="1190794" cy="11907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97EBD-9484-41A4-A7B9-3804406F3B7A}">
      <dsp:nvSpPr>
        <dsp:cNvPr id="0" name=""/>
        <dsp:cNvSpPr/>
      </dsp:nvSpPr>
      <dsp:spPr>
        <a:xfrm>
          <a:off x="553290" y="1931873"/>
          <a:ext cx="690660" cy="690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A3776-B4D6-49EA-8E96-753161A793D2}">
      <dsp:nvSpPr>
        <dsp:cNvPr id="0" name=""/>
        <dsp:cNvSpPr/>
      </dsp:nvSpPr>
      <dsp:spPr>
        <a:xfrm>
          <a:off x="1749188" y="1681806"/>
          <a:ext cx="2806872" cy="11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staff pay scale is competitive for this region of Georgia</a:t>
          </a:r>
        </a:p>
      </dsp:txBody>
      <dsp:txXfrm>
        <a:off x="1749188" y="1681806"/>
        <a:ext cx="2806872" cy="1190794"/>
      </dsp:txXfrm>
    </dsp:sp>
    <dsp:sp modelId="{E7CD58BD-51B1-47FE-B11A-91653118895C}">
      <dsp:nvSpPr>
        <dsp:cNvPr id="0" name=""/>
        <dsp:cNvSpPr/>
      </dsp:nvSpPr>
      <dsp:spPr>
        <a:xfrm>
          <a:off x="5045136" y="1681806"/>
          <a:ext cx="1190794" cy="11907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28617-5128-4215-9822-8749D30D5283}">
      <dsp:nvSpPr>
        <dsp:cNvPr id="0" name=""/>
        <dsp:cNvSpPr/>
      </dsp:nvSpPr>
      <dsp:spPr>
        <a:xfrm>
          <a:off x="5295203" y="1931873"/>
          <a:ext cx="690660" cy="6906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DEF07-06F2-4806-9754-F74FECD97C65}">
      <dsp:nvSpPr>
        <dsp:cNvPr id="0" name=""/>
        <dsp:cNvSpPr/>
      </dsp:nvSpPr>
      <dsp:spPr>
        <a:xfrm>
          <a:off x="6491101" y="1681806"/>
          <a:ext cx="2806872" cy="11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There is a supportive professional development program throughout the district</a:t>
          </a:r>
        </a:p>
      </dsp:txBody>
      <dsp:txXfrm>
        <a:off x="6491101" y="1681806"/>
        <a:ext cx="2806872" cy="119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06377-C7A6-421D-9186-5C2977BA989B}">
      <dsp:nvSpPr>
        <dsp:cNvPr id="0" name=""/>
        <dsp:cNvSpPr/>
      </dsp:nvSpPr>
      <dsp:spPr>
        <a:xfrm>
          <a:off x="575068" y="4617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04ABA-BED2-4905-BF2B-A2054ECEA053}">
      <dsp:nvSpPr>
        <dsp:cNvPr id="0" name=""/>
        <dsp:cNvSpPr/>
      </dsp:nvSpPr>
      <dsp:spPr>
        <a:xfrm>
          <a:off x="840760" y="311868"/>
          <a:ext cx="715325" cy="71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A3508-C19A-4AAD-BD43-132CD5A42487}">
      <dsp:nvSpPr>
        <dsp:cNvPr id="0" name=""/>
        <dsp:cNvSpPr/>
      </dsp:nvSpPr>
      <dsp:spPr>
        <a:xfrm>
          <a:off x="176529" y="1681206"/>
          <a:ext cx="2043787" cy="114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Economic diversity in the County</a:t>
          </a:r>
        </a:p>
      </dsp:txBody>
      <dsp:txXfrm>
        <a:off x="176529" y="1681206"/>
        <a:ext cx="2043787" cy="1147500"/>
      </dsp:txXfrm>
    </dsp:sp>
    <dsp:sp modelId="{83C53B7D-5A8C-41BE-A8EB-A3ED3EBC302B}">
      <dsp:nvSpPr>
        <dsp:cNvPr id="0" name=""/>
        <dsp:cNvSpPr/>
      </dsp:nvSpPr>
      <dsp:spPr>
        <a:xfrm>
          <a:off x="2976518" y="4617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661C2-E4A7-4409-9BC2-EC8A6AEA549C}">
      <dsp:nvSpPr>
        <dsp:cNvPr id="0" name=""/>
        <dsp:cNvSpPr/>
      </dsp:nvSpPr>
      <dsp:spPr>
        <a:xfrm>
          <a:off x="3242210" y="311868"/>
          <a:ext cx="715325" cy="71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F2AD3-59B8-4EC8-99E7-F0A6DE3A730B}">
      <dsp:nvSpPr>
        <dsp:cNvPr id="0" name=""/>
        <dsp:cNvSpPr/>
      </dsp:nvSpPr>
      <dsp:spPr>
        <a:xfrm>
          <a:off x="2577979" y="1681206"/>
          <a:ext cx="2043787" cy="114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Perceived division among residents resulting from demographic disparity between students who attend the charter school and those attending Greene County Schools</a:t>
          </a:r>
        </a:p>
      </dsp:txBody>
      <dsp:txXfrm>
        <a:off x="2577979" y="1681206"/>
        <a:ext cx="2043787" cy="1147500"/>
      </dsp:txXfrm>
    </dsp:sp>
    <dsp:sp modelId="{BA8A7DD3-64C9-4C28-866D-81C2D9ECBDFD}">
      <dsp:nvSpPr>
        <dsp:cNvPr id="0" name=""/>
        <dsp:cNvSpPr/>
      </dsp:nvSpPr>
      <dsp:spPr>
        <a:xfrm>
          <a:off x="5377968" y="4617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999B-BA81-4542-BFB2-8EADD945F553}">
      <dsp:nvSpPr>
        <dsp:cNvPr id="0" name=""/>
        <dsp:cNvSpPr/>
      </dsp:nvSpPr>
      <dsp:spPr>
        <a:xfrm>
          <a:off x="5643660" y="311868"/>
          <a:ext cx="715325" cy="71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53F3B-147B-4225-8ECE-1CA175C12FDA}">
      <dsp:nvSpPr>
        <dsp:cNvPr id="0" name=""/>
        <dsp:cNvSpPr/>
      </dsp:nvSpPr>
      <dsp:spPr>
        <a:xfrm>
          <a:off x="4979429" y="1681206"/>
          <a:ext cx="2043787" cy="114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Skepticism and frustration around the lottery system for entrance into the Charter School</a:t>
          </a:r>
        </a:p>
      </dsp:txBody>
      <dsp:txXfrm>
        <a:off x="4979429" y="1681206"/>
        <a:ext cx="2043787" cy="1147500"/>
      </dsp:txXfrm>
    </dsp:sp>
    <dsp:sp modelId="{F08ED726-C2AD-4CB0-8D68-3729D04A02A1}">
      <dsp:nvSpPr>
        <dsp:cNvPr id="0" name=""/>
        <dsp:cNvSpPr/>
      </dsp:nvSpPr>
      <dsp:spPr>
        <a:xfrm>
          <a:off x="7779418" y="4617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C7B16-662B-4260-958B-7D87A7DC92F9}">
      <dsp:nvSpPr>
        <dsp:cNvPr id="0" name=""/>
        <dsp:cNvSpPr/>
      </dsp:nvSpPr>
      <dsp:spPr>
        <a:xfrm>
          <a:off x="8045111" y="311868"/>
          <a:ext cx="715325" cy="715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F9B56-00C4-47E0-BD97-DBF751572156}">
      <dsp:nvSpPr>
        <dsp:cNvPr id="0" name=""/>
        <dsp:cNvSpPr/>
      </dsp:nvSpPr>
      <dsp:spPr>
        <a:xfrm>
          <a:off x="7380880" y="1681206"/>
          <a:ext cx="2043787" cy="114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Communication processes throughout the district</a:t>
          </a:r>
        </a:p>
      </dsp:txBody>
      <dsp:txXfrm>
        <a:off x="7380880" y="1681206"/>
        <a:ext cx="2043787" cy="114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0F16-AC5E-4F6A-BF53-E9D88EE44108}">
      <dsp:nvSpPr>
        <dsp:cNvPr id="0" name=""/>
        <dsp:cNvSpPr/>
      </dsp:nvSpPr>
      <dsp:spPr>
        <a:xfrm>
          <a:off x="0" y="2178"/>
          <a:ext cx="5914209" cy="1104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1AEE4-5FDC-449B-BFE7-3DA2F470A75D}">
      <dsp:nvSpPr>
        <dsp:cNvPr id="0" name=""/>
        <dsp:cNvSpPr/>
      </dsp:nvSpPr>
      <dsp:spPr>
        <a:xfrm>
          <a:off x="333979" y="250592"/>
          <a:ext cx="607234" cy="607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61FF4-7A38-45F9-ADCC-9EEF7DC07EE4}">
      <dsp:nvSpPr>
        <dsp:cNvPr id="0" name=""/>
        <dsp:cNvSpPr/>
      </dsp:nvSpPr>
      <dsp:spPr>
        <a:xfrm>
          <a:off x="1275192" y="2178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Someone who is committed to a long-term tenure in the district </a:t>
          </a:r>
        </a:p>
      </dsp:txBody>
      <dsp:txXfrm>
        <a:off x="1275192" y="2178"/>
        <a:ext cx="4639016" cy="1104063"/>
      </dsp:txXfrm>
    </dsp:sp>
    <dsp:sp modelId="{CF858F90-57DC-4CFA-B3A3-5B75F2F98580}">
      <dsp:nvSpPr>
        <dsp:cNvPr id="0" name=""/>
        <dsp:cNvSpPr/>
      </dsp:nvSpPr>
      <dsp:spPr>
        <a:xfrm>
          <a:off x="0" y="1382257"/>
          <a:ext cx="5914209" cy="1104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A7478-EA80-42D1-9D79-DF42AA42D285}">
      <dsp:nvSpPr>
        <dsp:cNvPr id="0" name=""/>
        <dsp:cNvSpPr/>
      </dsp:nvSpPr>
      <dsp:spPr>
        <a:xfrm>
          <a:off x="333979" y="1630671"/>
          <a:ext cx="607234" cy="60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7DD4C-B0B1-4281-A9CA-BFDD57078510}">
      <dsp:nvSpPr>
        <dsp:cNvPr id="0" name=""/>
        <dsp:cNvSpPr/>
      </dsp:nvSpPr>
      <dsp:spPr>
        <a:xfrm>
          <a:off x="1275192" y="1382257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Someone who will potentially live in Greene County</a:t>
          </a:r>
        </a:p>
      </dsp:txBody>
      <dsp:txXfrm>
        <a:off x="1275192" y="1382257"/>
        <a:ext cx="4639016" cy="1104063"/>
      </dsp:txXfrm>
    </dsp:sp>
    <dsp:sp modelId="{E876F6D6-1F4A-4069-B401-254CC7BC3F97}">
      <dsp:nvSpPr>
        <dsp:cNvPr id="0" name=""/>
        <dsp:cNvSpPr/>
      </dsp:nvSpPr>
      <dsp:spPr>
        <a:xfrm>
          <a:off x="0" y="2762336"/>
          <a:ext cx="5914209" cy="1104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18A17-F80A-43A9-9172-C08315550AC0}">
      <dsp:nvSpPr>
        <dsp:cNvPr id="0" name=""/>
        <dsp:cNvSpPr/>
      </dsp:nvSpPr>
      <dsp:spPr>
        <a:xfrm>
          <a:off x="333979" y="3010750"/>
          <a:ext cx="607234" cy="607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EFAD6-E4A0-49BA-9041-A3C097593F19}">
      <dsp:nvSpPr>
        <dsp:cNvPr id="0" name=""/>
        <dsp:cNvSpPr/>
      </dsp:nvSpPr>
      <dsp:spPr>
        <a:xfrm>
          <a:off x="1275192" y="2762336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Someone who is visible and attends district and community events</a:t>
          </a:r>
        </a:p>
      </dsp:txBody>
      <dsp:txXfrm>
        <a:off x="1275192" y="2762336"/>
        <a:ext cx="4639016" cy="1104063"/>
      </dsp:txXfrm>
    </dsp:sp>
    <dsp:sp modelId="{32F54775-1874-4C26-83D4-686FA7FD1FCB}">
      <dsp:nvSpPr>
        <dsp:cNvPr id="0" name=""/>
        <dsp:cNvSpPr/>
      </dsp:nvSpPr>
      <dsp:spPr>
        <a:xfrm>
          <a:off x="0" y="4142415"/>
          <a:ext cx="5914209" cy="1104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8F66F-E736-4698-A15D-D183A08D5B73}">
      <dsp:nvSpPr>
        <dsp:cNvPr id="0" name=""/>
        <dsp:cNvSpPr/>
      </dsp:nvSpPr>
      <dsp:spPr>
        <a:xfrm>
          <a:off x="333979" y="4390829"/>
          <a:ext cx="607234" cy="6072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5349A-CCD0-4DC9-AAC2-2C0D8A41B1AC}">
      <dsp:nvSpPr>
        <dsp:cNvPr id="0" name=""/>
        <dsp:cNvSpPr/>
      </dsp:nvSpPr>
      <dsp:spPr>
        <a:xfrm>
          <a:off x="1275192" y="4142415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Someone is who has experience as an educator and knowledgeable about current effective educational trends and practices</a:t>
          </a:r>
        </a:p>
      </dsp:txBody>
      <dsp:txXfrm>
        <a:off x="1275192" y="4142415"/>
        <a:ext cx="4639016" cy="1104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24710-AB68-4BEA-8785-FCDF1B80FBED}">
      <dsp:nvSpPr>
        <dsp:cNvPr id="0" name=""/>
        <dsp:cNvSpPr/>
      </dsp:nvSpPr>
      <dsp:spPr>
        <a:xfrm>
          <a:off x="0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00E62-050E-4496-A1FB-FF34D0CE2669}">
      <dsp:nvSpPr>
        <dsp:cNvPr id="0" name=""/>
        <dsp:cNvSpPr/>
      </dsp:nvSpPr>
      <dsp:spPr>
        <a:xfrm>
          <a:off x="300037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Consistent implementation of procedures to improve student discipline and attendance</a:t>
          </a:r>
        </a:p>
      </dsp:txBody>
      <dsp:txXfrm>
        <a:off x="350259" y="772824"/>
        <a:ext cx="2599892" cy="1614269"/>
      </dsp:txXfrm>
    </dsp:sp>
    <dsp:sp modelId="{D942B09B-DEB3-4F83-94BC-638A807F8B2A}">
      <dsp:nvSpPr>
        <dsp:cNvPr id="0" name=""/>
        <dsp:cNvSpPr/>
      </dsp:nvSpPr>
      <dsp:spPr>
        <a:xfrm>
          <a:off x="3300411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C6FE7-ED7D-492F-AE25-BD3992829612}">
      <dsp:nvSpPr>
        <dsp:cNvPr id="0" name=""/>
        <dsp:cNvSpPr/>
      </dsp:nvSpPr>
      <dsp:spPr>
        <a:xfrm>
          <a:off x="3600448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Work toward holding parents/guardians accountable</a:t>
          </a:r>
        </a:p>
      </dsp:txBody>
      <dsp:txXfrm>
        <a:off x="3650670" y="772824"/>
        <a:ext cx="2599892" cy="1614269"/>
      </dsp:txXfrm>
    </dsp:sp>
    <dsp:sp modelId="{4C366DC0-4FBE-4340-9D13-FD15F3E2DE74}">
      <dsp:nvSpPr>
        <dsp:cNvPr id="0" name=""/>
        <dsp:cNvSpPr/>
      </dsp:nvSpPr>
      <dsp:spPr>
        <a:xfrm>
          <a:off x="6600822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241D5-04ED-4972-98BF-B3186A51011D}">
      <dsp:nvSpPr>
        <dsp:cNvPr id="0" name=""/>
        <dsp:cNvSpPr/>
      </dsp:nvSpPr>
      <dsp:spPr>
        <a:xfrm>
          <a:off x="6900860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Work toward improving parental involvement to establish a supportive and collaborative environment</a:t>
          </a:r>
        </a:p>
      </dsp:txBody>
      <dsp:txXfrm>
        <a:off x="6951082" y="772824"/>
        <a:ext cx="2599892" cy="161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2ADB2-B35A-4251-B10B-A3E5B787B21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AEFB2-E1F5-4BBC-82C7-87D7F5EB0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AEFB2-E1F5-4BBC-82C7-87D7F5EB0B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86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9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9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53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03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85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0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25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8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9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9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91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0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7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A8E04B-BF7F-48E0-A611-D8D29A92FE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9BA456-858F-4DD1-8DED-E4220E76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679E-3B77-F902-37A8-C42FECDC2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Greene County Schools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7D4F-209A-AD83-2AF3-E09AE1FAC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On-site Stakeholder Meetings Report</a:t>
            </a:r>
          </a:p>
          <a:p>
            <a:r>
              <a:rPr lang="en-US" sz="2800" dirty="0"/>
              <a:t>April 29-30, 2025</a:t>
            </a:r>
          </a:p>
        </p:txBody>
      </p:sp>
    </p:spTree>
    <p:extLst>
      <p:ext uri="{BB962C8B-B14F-4D97-AF65-F5344CB8AC3E}">
        <p14:creationId xmlns:p14="http://schemas.microsoft.com/office/powerpoint/2010/main" val="33476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4F612B-486F-A858-4090-F09D3A952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B95B-1A4D-793E-71C2-1840E221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100">
                <a:solidFill>
                  <a:srgbClr val="262626"/>
                </a:solidFill>
              </a:rPr>
            </a:br>
            <a:r>
              <a:rPr lang="en-US" sz="4100">
                <a:solidFill>
                  <a:srgbClr val="262626"/>
                </a:solidFill>
              </a:rPr>
              <a:t>Additional Consistent Themes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8996AF-DE9F-91AE-D92E-936430F17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65125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495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C1875E5-3E3D-49D0-A84D-62C1DE8D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llow and blue symbols">
            <a:extLst>
              <a:ext uri="{FF2B5EF4-FFF2-40B4-BE49-F238E27FC236}">
                <a16:creationId xmlns:a16="http://schemas.microsoft.com/office/drawing/2014/main" id="{8E15D6E8-9E22-AE19-8A27-E89424E0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 r="-1" b="16807"/>
          <a:stretch/>
        </p:blipFill>
        <p:spPr bwMode="auto">
          <a:xfrm>
            <a:off x="490728" y="516636"/>
            <a:ext cx="11210544" cy="58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2E3803C-85E6-4CB3-8361-219B2398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19F3D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976E-F931-3A03-40A5-7CFD0210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Greene County Schools </a:t>
            </a:r>
            <a:br>
              <a:rPr lang="en-US" dirty="0"/>
            </a:br>
            <a:r>
              <a:rPr lang="en-US" dirty="0"/>
              <a:t>Stakeholder Meetings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EBA6C-24EB-4C7B-269D-E648AF6D5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17E39-1773-2725-F6FF-E0747A53F0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April 25, 2025 -  McPherson and Jacobson Consultant held virtual meetings with 5 School Board Members</a:t>
            </a:r>
          </a:p>
          <a:p>
            <a:r>
              <a:rPr lang="en-US" dirty="0"/>
              <a:t>April 29-30, 2025 – McPherson and Jacobson Consultants met with 15 stakeholder groups</a:t>
            </a:r>
          </a:p>
          <a:p>
            <a:r>
              <a:rPr lang="en-US" dirty="0"/>
              <a:t>Received Face to Face input from 185 individuals in the district and community groups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B732F-E5D4-E0FA-ACB9-F00560121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Groups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40D39CF-588B-72A1-693B-00D5ABD0C6D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25880195"/>
              </p:ext>
            </p:extLst>
          </p:nvPr>
        </p:nvGraphicFramePr>
        <p:xfrm>
          <a:off x="6180138" y="3243263"/>
          <a:ext cx="4718050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>
                  <a:extLst>
                    <a:ext uri="{9D8B030D-6E8A-4147-A177-3AD203B41FA5}">
                      <a16:colId xmlns:a16="http://schemas.microsoft.com/office/drawing/2014/main" val="2688873069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64099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School Board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Executive Cabinet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18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Leadership Team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Central Office Staff/Transportation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2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Community/Parents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Student Leaders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026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Secondary Teachers/Staff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Elementary Teachers/Staff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87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Career Coaches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Building Level Administrators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2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31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0C775-1788-1089-BD98-ADEED967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262626"/>
                </a:solidFill>
              </a:rPr>
              <a:t>Four Questions Posed to Stakeholders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280465-3F20-EC2E-C9E0-085903229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886363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042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EE308-0181-7E75-2B29-4E616455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FFFFFF"/>
                </a:solidFill>
              </a:rPr>
              <a:t>Themes for Question #1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What makes your community a good place to live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55256-C4B6-3722-0363-7B2E0DA7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Geographic location includes a beautiful region of Georgia that is close to Atlanta, Augusta, and Macon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The County has a small-town feeling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Residents know each other and are always willing to provide assistance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Lots of community support for the schools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 safe place to live and raise a family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The wealth from the property tax base is an advantage to support the resources needed for the school district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Plenty of outdoor and community activities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52004-B877-18C9-B3BE-11F6EF8A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FFFFFF"/>
                </a:solidFill>
              </a:rPr>
              <a:t>Themes for Question #2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What makes this a good school district for students and staff?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CA5D-ADBA-B576-8B55-D6182D699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Extremely supportive staff</a:t>
            </a:r>
          </a:p>
          <a:p>
            <a:r>
              <a:rPr lang="en-US" dirty="0"/>
              <a:t>Class sizes are appropriate</a:t>
            </a:r>
          </a:p>
          <a:p>
            <a:r>
              <a:rPr lang="en-US" dirty="0"/>
              <a:t>Resources needed to support the curriculum are provided</a:t>
            </a:r>
          </a:p>
          <a:p>
            <a:r>
              <a:rPr lang="en-US" dirty="0"/>
              <a:t>Career Coaching program is exceptional and unique to Greene County</a:t>
            </a:r>
          </a:p>
          <a:p>
            <a:r>
              <a:rPr lang="en-US" dirty="0"/>
              <a:t>Many partnerships with community-based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83968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436E94-E44A-503F-D95E-AF38DD527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A866-4219-03CB-2D41-F3125B86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262626"/>
                </a:solidFill>
              </a:rPr>
              <a:t>Themes for Question #2</a:t>
            </a:r>
            <a:br>
              <a:rPr lang="en-US" sz="2800">
                <a:solidFill>
                  <a:srgbClr val="262626"/>
                </a:solidFill>
              </a:rPr>
            </a:br>
            <a:r>
              <a:rPr lang="en-US" sz="2800">
                <a:solidFill>
                  <a:srgbClr val="262626"/>
                </a:solidFill>
              </a:rPr>
              <a:t>What makes this a good school district for students and staff?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EB51ED-D2C8-2139-4A01-6C887A5B8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72232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963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1B53A-583E-4ADB-4A93-B90C61420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E44D-2141-7698-960B-B76B53B8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262626"/>
                </a:solidFill>
              </a:rPr>
              <a:t>Themes for Question #3</a:t>
            </a:r>
            <a:br>
              <a:rPr lang="en-US" sz="2800">
                <a:solidFill>
                  <a:srgbClr val="262626"/>
                </a:solidFill>
              </a:rPr>
            </a:br>
            <a:r>
              <a:rPr lang="en-US" sz="2800">
                <a:solidFill>
                  <a:srgbClr val="262626"/>
                </a:solidFill>
              </a:rPr>
              <a:t>What are the issues that a new superintendent needs to know about as he or she comes into the district?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6A2005-EC3B-F376-56FA-6A741F72C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7185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37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E2E5FE-7BEB-AD4B-C245-9768DCBEE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9BAD7-64F4-9FDA-4288-7D4C799B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262626"/>
                </a:solidFill>
              </a:rPr>
              <a:t>Themes for Question #4</a:t>
            </a:r>
            <a:br>
              <a:rPr lang="en-US" sz="3400">
                <a:solidFill>
                  <a:srgbClr val="262626"/>
                </a:solidFill>
              </a:rPr>
            </a:br>
            <a:r>
              <a:rPr lang="en-US" sz="3400">
                <a:solidFill>
                  <a:srgbClr val="262626"/>
                </a:solidFill>
              </a:rPr>
              <a:t>What skills, qualities, and characteristics will the new superintendent need in order to be successful?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D980BD-DA14-31C6-E1FD-40490E1FA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54355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5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6903-AE30-78EF-AC9D-02244E77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Themes for Question #4</a:t>
            </a:r>
            <a:br>
              <a:rPr lang="en-US" dirty="0"/>
            </a:br>
            <a:r>
              <a:rPr lang="en-US" sz="3600" dirty="0"/>
              <a:t>What skills, qualities, and characteristics will the new superintendent need in order to be 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31CCA-88BE-877D-2B24-2E92A9864B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Excellent Communicator and Listener		</a:t>
            </a:r>
          </a:p>
          <a:p>
            <a:r>
              <a:rPr lang="en-US" dirty="0" err="1"/>
              <a:t>Emphatetic</a:t>
            </a:r>
            <a:endParaRPr lang="en-US" dirty="0"/>
          </a:p>
          <a:p>
            <a:r>
              <a:rPr lang="en-US" dirty="0"/>
              <a:t>Honest, transparent, leads by example</a:t>
            </a:r>
          </a:p>
          <a:p>
            <a:r>
              <a:rPr lang="en-US" dirty="0"/>
              <a:t>High level of integrity</a:t>
            </a:r>
          </a:p>
          <a:p>
            <a:r>
              <a:rPr lang="en-US" dirty="0"/>
              <a:t>Keeps students at the forefront of all decisions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5D9D4-40C5-53B3-8271-07A981F666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Consistency in implementing district policies and procedures</a:t>
            </a:r>
          </a:p>
          <a:p>
            <a:r>
              <a:rPr lang="en-US" dirty="0"/>
              <a:t>Strong leader who values the expertise of the leadership team and building level administration</a:t>
            </a:r>
          </a:p>
          <a:p>
            <a:r>
              <a:rPr lang="en-US" dirty="0"/>
              <a:t>Compassionate Leader</a:t>
            </a:r>
          </a:p>
          <a:p>
            <a:r>
              <a:rPr lang="en-US" dirty="0"/>
              <a:t>Servant Leader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92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601</Words>
  <Application>Microsoft Office PowerPoint</Application>
  <PresentationFormat>Widescreen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Garamond</vt:lpstr>
      <vt:lpstr>Organic</vt:lpstr>
      <vt:lpstr>Greene County Schools </vt:lpstr>
      <vt:lpstr>Greene County Schools  Stakeholder Meetings </vt:lpstr>
      <vt:lpstr>Four Questions Posed to Stakeholders</vt:lpstr>
      <vt:lpstr>Themes for Question #1 What makes your community a good place to live</vt:lpstr>
      <vt:lpstr>Themes for Question #2 What makes this a good school district for students and staff?</vt:lpstr>
      <vt:lpstr>Themes for Question #2 What makes this a good school district for students and staff?</vt:lpstr>
      <vt:lpstr>Themes for Question #3 What are the issues that a new superintendent needs to know about as he or she comes into the district?</vt:lpstr>
      <vt:lpstr>Themes for Question #4 What skills, qualities, and characteristics will the new superintendent need in order to be successful?</vt:lpstr>
      <vt:lpstr>Themes for Question #4 What skills, qualities, and characteristics will the new superintendent need in order to be successful?</vt:lpstr>
      <vt:lpstr> Additional Consistent Themes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dwhite leadershipdevtraining.com</dc:creator>
  <cp:lastModifiedBy>Debra White</cp:lastModifiedBy>
  <cp:revision>1</cp:revision>
  <dcterms:created xsi:type="dcterms:W3CDTF">2025-05-13T07:25:30Z</dcterms:created>
  <dcterms:modified xsi:type="dcterms:W3CDTF">2025-05-13T11:47:57Z</dcterms:modified>
</cp:coreProperties>
</file>