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7772400" cy="10058400"/>
  <p:notesSz cx="6858000" cy="9144000"/>
  <p:defaultTextStyle>
    <a:defPPr>
      <a:defRPr lang="en-US"/>
    </a:defPPr>
    <a:lvl1pPr marL="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1pPr>
    <a:lvl2pPr marL="481889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2pPr>
    <a:lvl3pPr marL="963778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3pPr>
    <a:lvl4pPr marL="1445666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4pPr>
    <a:lvl5pPr marL="1927555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5pPr>
    <a:lvl6pPr marL="2409444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6pPr>
    <a:lvl7pPr marL="2891333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7pPr>
    <a:lvl8pPr marL="3373222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8pPr>
    <a:lvl9pPr marL="385511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186"/>
    <a:srgbClr val="C8DCC8"/>
    <a:srgbClr val="4CC7CE"/>
    <a:srgbClr val="FA6280"/>
    <a:srgbClr val="FD8C76"/>
    <a:srgbClr val="AEE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 snapToGrid="0" showGuides="1">
      <p:cViewPr varScale="1">
        <p:scale>
          <a:sx n="44" d="100"/>
          <a:sy n="44" d="100"/>
        </p:scale>
        <p:origin x="2132" y="4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2"/>
            <a:ext cx="6606540" cy="3501813"/>
          </a:xfrm>
        </p:spPr>
        <p:txBody>
          <a:bodyPr anchor="b"/>
          <a:lstStyle>
            <a:lvl1pPr algn="ctr"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11"/>
            </a:lvl1pPr>
            <a:lvl2pPr marL="383170" indent="0" algn="ctr">
              <a:buNone/>
              <a:defRPr sz="1676"/>
            </a:lvl2pPr>
            <a:lvl3pPr marL="766340" indent="0" algn="ctr">
              <a:buNone/>
              <a:defRPr sz="1509"/>
            </a:lvl3pPr>
            <a:lvl4pPr marL="1149511" indent="0" algn="ctr">
              <a:buNone/>
              <a:defRPr sz="1341"/>
            </a:lvl4pPr>
            <a:lvl5pPr marL="1532681" indent="0" algn="ctr">
              <a:buNone/>
              <a:defRPr sz="1341"/>
            </a:lvl5pPr>
            <a:lvl6pPr marL="1915851" indent="0" algn="ctr">
              <a:buNone/>
              <a:defRPr sz="1341"/>
            </a:lvl6pPr>
            <a:lvl7pPr marL="2299021" indent="0" algn="ctr">
              <a:buNone/>
              <a:defRPr sz="1341"/>
            </a:lvl7pPr>
            <a:lvl8pPr marL="2682191" indent="0" algn="ctr">
              <a:buNone/>
              <a:defRPr sz="1341"/>
            </a:lvl8pPr>
            <a:lvl9pPr marL="3065361" indent="0" algn="ctr">
              <a:buNone/>
              <a:defRPr sz="134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2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</p:spPr>
        <p:txBody>
          <a:bodyPr anchor="b"/>
          <a:lstStyle>
            <a:lvl1pPr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5"/>
            <a:ext cx="6703695" cy="2200274"/>
          </a:xfrm>
        </p:spPr>
        <p:txBody>
          <a:bodyPr/>
          <a:lstStyle>
            <a:lvl1pPr marL="0" indent="0">
              <a:buNone/>
              <a:defRPr sz="2011">
                <a:solidFill>
                  <a:schemeClr val="tx1"/>
                </a:solidFill>
              </a:defRPr>
            </a:lvl1pPr>
            <a:lvl2pPr marL="383170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2pPr>
            <a:lvl3pPr marL="76634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4951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4pPr>
            <a:lvl5pPr marL="153268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5pPr>
            <a:lvl6pPr marL="191585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6pPr>
            <a:lvl7pPr marL="229902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7pPr>
            <a:lvl8pPr marL="268219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8pPr>
            <a:lvl9pPr marL="306536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1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3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1"/>
            <a:ext cx="330428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682"/>
            </a:lvl1pPr>
            <a:lvl2pPr>
              <a:defRPr sz="2347"/>
            </a:lvl2pPr>
            <a:lvl3pPr>
              <a:defRPr sz="2011"/>
            </a:lvl3pPr>
            <a:lvl4pPr>
              <a:defRPr sz="1676"/>
            </a:lvl4pPr>
            <a:lvl5pPr>
              <a:defRPr sz="1676"/>
            </a:lvl5pPr>
            <a:lvl6pPr>
              <a:defRPr sz="1676"/>
            </a:lvl6pPr>
            <a:lvl7pPr>
              <a:defRPr sz="1676"/>
            </a:lvl7pPr>
            <a:lvl8pPr>
              <a:defRPr sz="1676"/>
            </a:lvl8pPr>
            <a:lvl9pPr>
              <a:defRPr sz="16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682"/>
            </a:lvl1pPr>
            <a:lvl2pPr marL="383170" indent="0">
              <a:buNone/>
              <a:defRPr sz="2347"/>
            </a:lvl2pPr>
            <a:lvl3pPr marL="766340" indent="0">
              <a:buNone/>
              <a:defRPr sz="2011"/>
            </a:lvl3pPr>
            <a:lvl4pPr marL="1149511" indent="0">
              <a:buNone/>
              <a:defRPr sz="1676"/>
            </a:lvl4pPr>
            <a:lvl5pPr marL="1532681" indent="0">
              <a:buNone/>
              <a:defRPr sz="1676"/>
            </a:lvl5pPr>
            <a:lvl6pPr marL="1915851" indent="0">
              <a:buNone/>
              <a:defRPr sz="1676"/>
            </a:lvl6pPr>
            <a:lvl7pPr marL="2299021" indent="0">
              <a:buNone/>
              <a:defRPr sz="1676"/>
            </a:lvl7pPr>
            <a:lvl8pPr marL="2682191" indent="0">
              <a:buNone/>
              <a:defRPr sz="1676"/>
            </a:lvl8pPr>
            <a:lvl9pPr marL="3065361" indent="0">
              <a:buNone/>
              <a:defRPr sz="16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670C-B3FB-4972-AD9D-3C3FC843D7DD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6340" rtl="0" eaLnBrk="1" latinLnBrk="0" hangingPunct="1">
        <a:lnSpc>
          <a:spcPct val="90000"/>
        </a:lnSpc>
        <a:spcBef>
          <a:spcPct val="0"/>
        </a:spcBef>
        <a:buNone/>
        <a:defRPr sz="3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585" indent="-191585" algn="l" defTabSz="766340" rtl="0" eaLnBrk="1" latinLnBrk="0" hangingPunct="1">
        <a:lnSpc>
          <a:spcPct val="90000"/>
        </a:lnSpc>
        <a:spcBef>
          <a:spcPts val="838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1pPr>
      <a:lvl2pPr marL="57475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1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6" kern="1200">
          <a:solidFill>
            <a:schemeClr val="tx1"/>
          </a:solidFill>
          <a:latin typeface="+mn-lt"/>
          <a:ea typeface="+mn-ea"/>
          <a:cs typeface="+mn-cs"/>
        </a:defRPr>
      </a:lvl3pPr>
      <a:lvl4pPr marL="134109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426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743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060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377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694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17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34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4951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268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585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29902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19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536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F581C1-C4A9-4A91-9231-63C3244CC3CA}"/>
              </a:ext>
            </a:extLst>
          </p:cNvPr>
          <p:cNvSpPr txBox="1"/>
          <p:nvPr/>
        </p:nvSpPr>
        <p:spPr>
          <a:xfrm>
            <a:off x="385284" y="1878832"/>
            <a:ext cx="6301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April 28-May 2,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1A90C-78FA-41FC-9481-7D38794C151B}"/>
              </a:ext>
            </a:extLst>
          </p:cNvPr>
          <p:cNvSpPr txBox="1"/>
          <p:nvPr/>
        </p:nvSpPr>
        <p:spPr>
          <a:xfrm>
            <a:off x="344943" y="2743926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Important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27C580-8472-4F7C-BC9C-AD0B3592B24D}"/>
              </a:ext>
            </a:extLst>
          </p:cNvPr>
          <p:cNvSpPr txBox="1"/>
          <p:nvPr/>
        </p:nvSpPr>
        <p:spPr>
          <a:xfrm>
            <a:off x="3886200" y="2770820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5E8D9-3FA8-4713-AF4F-A4FB951BEEB0}"/>
              </a:ext>
            </a:extLst>
          </p:cNvPr>
          <p:cNvSpPr txBox="1"/>
          <p:nvPr/>
        </p:nvSpPr>
        <p:spPr>
          <a:xfrm>
            <a:off x="505903" y="6144925"/>
            <a:ext cx="664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What Are We Learning?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8C041-6855-410A-9C8B-D77B7F29CC43}"/>
              </a:ext>
            </a:extLst>
          </p:cNvPr>
          <p:cNvSpPr txBox="1"/>
          <p:nvPr/>
        </p:nvSpPr>
        <p:spPr>
          <a:xfrm>
            <a:off x="505903" y="3496235"/>
            <a:ext cx="31785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chemeClr val="accent2">
                  <a:lumMod val="75000"/>
                </a:schemeClr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Cedar Hills Farm- May 6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Field Day- May 15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Kindergarten Celebration- May 19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Last Day Party- May 23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>
                  <a:lumMod val="75000"/>
                </a:schemeClr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>
                  <a:lumMod val="75000"/>
                </a:schemeClr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endParaRPr lang="en-US" sz="1400" dirty="0">
              <a:solidFill>
                <a:schemeClr val="accent2">
                  <a:lumMod val="75000"/>
                </a:schemeClr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2B5DF1-5991-4493-A1DB-DB943FD74EA6}"/>
              </a:ext>
            </a:extLst>
          </p:cNvPr>
          <p:cNvSpPr txBox="1"/>
          <p:nvPr/>
        </p:nvSpPr>
        <p:spPr>
          <a:xfrm>
            <a:off x="3953934" y="3449650"/>
            <a:ext cx="34331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Remind me/the office if you have a change in transportation or if your child joins a club after school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Bring a reusable water bottle to school daily (with water only)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Homework is optional, but encouraged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Check your share/snack day (they are the same day) Your child can bring in a small toy, picture, or item to share with the class on their snack day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Remember to look at binders daily for important papers. Remove papers daily. 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Please make sure you are signed up for our class remind: text the #81010 (@fb4f283)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BC18B9-271C-447C-90EB-671AA8A1B999}"/>
              </a:ext>
            </a:extLst>
          </p:cNvPr>
          <p:cNvSpPr txBox="1"/>
          <p:nvPr/>
        </p:nvSpPr>
        <p:spPr>
          <a:xfrm>
            <a:off x="667066" y="6990892"/>
            <a:ext cx="67200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Comprehension/Theme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fairytale unit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Math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 3 D shapes/ 2D shapes/measurement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Grammar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adjectives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Letter of the week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Long u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Sight Words</a:t>
            </a:r>
          </a:p>
          <a:p>
            <a:r>
              <a:rPr lang="en-US" sz="120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 who, good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7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B51671-A860-4DBD-BCF5-2EED6DB02C38}" vid="{30B2D8B4-52B4-4B7D-AA0D-A13DBD44EC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TpT Vertical Product</Template>
  <TotalTime>123139</TotalTime>
  <Words>169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Behind These Hazel Eyes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Krigbaum</dc:creator>
  <cp:lastModifiedBy>HOLLY M HESTER</cp:lastModifiedBy>
  <cp:revision>28</cp:revision>
  <dcterms:created xsi:type="dcterms:W3CDTF">2019-07-11T22:13:05Z</dcterms:created>
  <dcterms:modified xsi:type="dcterms:W3CDTF">2025-04-25T19:27:54Z</dcterms:modified>
</cp:coreProperties>
</file>