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8.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8"/>
  </p:notesMasterIdLst>
  <p:handoutMasterIdLst>
    <p:handoutMasterId r:id="rId29"/>
  </p:handoutMasterIdLst>
  <p:sldIdLst>
    <p:sldId id="304" r:id="rId6"/>
    <p:sldId id="257" r:id="rId7"/>
    <p:sldId id="260" r:id="rId8"/>
    <p:sldId id="303" r:id="rId9"/>
    <p:sldId id="298" r:id="rId10"/>
    <p:sldId id="261" r:id="rId11"/>
    <p:sldId id="299" r:id="rId12"/>
    <p:sldId id="263" r:id="rId13"/>
    <p:sldId id="264" r:id="rId14"/>
    <p:sldId id="265" r:id="rId15"/>
    <p:sldId id="266" r:id="rId16"/>
    <p:sldId id="267" r:id="rId17"/>
    <p:sldId id="270" r:id="rId18"/>
    <p:sldId id="301" r:id="rId19"/>
    <p:sldId id="269" r:id="rId20"/>
    <p:sldId id="271" r:id="rId21"/>
    <p:sldId id="272" r:id="rId22"/>
    <p:sldId id="273" r:id="rId23"/>
    <p:sldId id="296" r:id="rId24"/>
    <p:sldId id="262" r:id="rId25"/>
    <p:sldId id="297" r:id="rId26"/>
    <p:sldId id="300"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9717D-9628-3518-FC4B-4C3FFD0C9C4F}" v="1" dt="2024-08-27T16:01:17.657"/>
    <p1510:client id="{85892788-42C8-198F-74B2-884B144763FC}" v="70" dt="2024-08-27T12:30:36.236"/>
    <p1510:client id="{CC42CF33-8C3D-42B9-857C-59E0AEC34041}" v="60" dt="2024-08-27T16:03:00.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94"/>
  </p:normalViewPr>
  <p:slideViewPr>
    <p:cSldViewPr snapToGrid="0" snapToObjects="1">
      <p:cViewPr varScale="1">
        <p:scale>
          <a:sx n="112" d="100"/>
          <a:sy n="112" d="100"/>
        </p:scale>
        <p:origin x="516" y="96"/>
      </p:cViewPr>
      <p:guideLst/>
    </p:cSldViewPr>
  </p:slideViewPr>
  <p:notesTextViewPr>
    <p:cViewPr>
      <p:scale>
        <a:sx n="1" d="1"/>
        <a:sy n="1" d="1"/>
      </p:scale>
      <p:origin x="0" y="0"/>
    </p:cViewPr>
  </p:notesTextViewPr>
  <p:notesViewPr>
    <p:cSldViewPr snapToGrid="0" snapToObjects="1">
      <p:cViewPr varScale="1">
        <p:scale>
          <a:sx n="81" d="100"/>
          <a:sy n="81"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L CHAPMAN" userId="S::chapmanrl@scsk12.org::119a5126-78be-424c-b2c1-3eec91c15964" providerId="AD" clId="Web-{5039717D-9628-3518-FC4B-4C3FFD0C9C4F}"/>
    <pc:docChg chg="modSld">
      <pc:chgData name="RAYMOND L CHAPMAN" userId="S::chapmanrl@scsk12.org::119a5126-78be-424c-b2c1-3eec91c15964" providerId="AD" clId="Web-{5039717D-9628-3518-FC4B-4C3FFD0C9C4F}" dt="2024-08-27T16:01:17.657" v="0"/>
      <pc:docMkLst>
        <pc:docMk/>
      </pc:docMkLst>
      <pc:sldChg chg="mod modShow">
        <pc:chgData name="RAYMOND L CHAPMAN" userId="S::chapmanrl@scsk12.org::119a5126-78be-424c-b2c1-3eec91c15964" providerId="AD" clId="Web-{5039717D-9628-3518-FC4B-4C3FFD0C9C4F}" dt="2024-08-27T16:01:17.657" v="0"/>
        <pc:sldMkLst>
          <pc:docMk/>
          <pc:sldMk cId="4251424888" sldId="260"/>
        </pc:sldMkLst>
      </pc:sldChg>
    </pc:docChg>
  </pc:docChgLst>
  <pc:docChgLst>
    <pc:chgData name="RAYMOND L CHAPMAN" userId="S::chapmanrl@scsk12.org::119a5126-78be-424c-b2c1-3eec91c15964" providerId="AD" clId="Web-{85892788-42C8-198F-74B2-884B144763FC}"/>
    <pc:docChg chg="modSld">
      <pc:chgData name="RAYMOND L CHAPMAN" userId="S::chapmanrl@scsk12.org::119a5126-78be-424c-b2c1-3eec91c15964" providerId="AD" clId="Web-{85892788-42C8-198F-74B2-884B144763FC}" dt="2024-08-27T12:30:36.236" v="37" actId="1076"/>
      <pc:docMkLst>
        <pc:docMk/>
      </pc:docMkLst>
      <pc:sldChg chg="modSp">
        <pc:chgData name="RAYMOND L CHAPMAN" userId="S::chapmanrl@scsk12.org::119a5126-78be-424c-b2c1-3eec91c15964" providerId="AD" clId="Web-{85892788-42C8-198F-74B2-884B144763FC}" dt="2024-08-27T12:28:16.810" v="34" actId="20577"/>
        <pc:sldMkLst>
          <pc:docMk/>
          <pc:sldMk cId="3138495004" sldId="256"/>
        </pc:sldMkLst>
        <pc:spChg chg="mod">
          <ac:chgData name="RAYMOND L CHAPMAN" userId="S::chapmanrl@scsk12.org::119a5126-78be-424c-b2c1-3eec91c15964" providerId="AD" clId="Web-{85892788-42C8-198F-74B2-884B144763FC}" dt="2024-08-27T12:28:16.810" v="34" actId="20577"/>
          <ac:spMkLst>
            <pc:docMk/>
            <pc:sldMk cId="3138495004" sldId="256"/>
            <ac:spMk id="2" creationId="{BB82B7A5-01B2-45D9-ABC2-3C26AC478B5E}"/>
          </ac:spMkLst>
        </pc:spChg>
        <pc:spChg chg="mod">
          <ac:chgData name="RAYMOND L CHAPMAN" userId="S::chapmanrl@scsk12.org::119a5126-78be-424c-b2c1-3eec91c15964" providerId="AD" clId="Web-{85892788-42C8-198F-74B2-884B144763FC}" dt="2024-08-27T12:27:38.824" v="3" actId="20577"/>
          <ac:spMkLst>
            <pc:docMk/>
            <pc:sldMk cId="3138495004" sldId="256"/>
            <ac:spMk id="7" creationId="{A61F05D3-A5A1-E348-A93F-263EB71A8C29}"/>
          </ac:spMkLst>
        </pc:spChg>
      </pc:sldChg>
      <pc:sldChg chg="addSp delSp modSp">
        <pc:chgData name="RAYMOND L CHAPMAN" userId="S::chapmanrl@scsk12.org::119a5126-78be-424c-b2c1-3eec91c15964" providerId="AD" clId="Web-{85892788-42C8-198F-74B2-884B144763FC}" dt="2024-08-27T12:30:36.236" v="37" actId="1076"/>
        <pc:sldMkLst>
          <pc:docMk/>
          <pc:sldMk cId="959816203" sldId="257"/>
        </pc:sldMkLst>
        <pc:graphicFrameChg chg="del">
          <ac:chgData name="RAYMOND L CHAPMAN" userId="S::chapmanrl@scsk12.org::119a5126-78be-424c-b2c1-3eec91c15964" providerId="AD" clId="Web-{85892788-42C8-198F-74B2-884B144763FC}" dt="2024-08-27T12:28:45.248" v="35"/>
          <ac:graphicFrameMkLst>
            <pc:docMk/>
            <pc:sldMk cId="959816203" sldId="257"/>
            <ac:graphicFrameMk id="3" creationId="{412A496E-785F-4C1E-AED2-B1A8D29378D9}"/>
          </ac:graphicFrameMkLst>
        </pc:graphicFrameChg>
        <pc:picChg chg="add mod">
          <ac:chgData name="RAYMOND L CHAPMAN" userId="S::chapmanrl@scsk12.org::119a5126-78be-424c-b2c1-3eec91c15964" providerId="AD" clId="Web-{85892788-42C8-198F-74B2-884B144763FC}" dt="2024-08-27T12:30:36.236" v="37" actId="1076"/>
          <ac:picMkLst>
            <pc:docMk/>
            <pc:sldMk cId="959816203" sldId="257"/>
            <ac:picMk id="2" creationId="{F22FEF28-323A-50AD-B205-6FC1773434BF}"/>
          </ac:picMkLst>
        </pc:picChg>
      </pc:sldChg>
    </pc:docChg>
  </pc:docChgLst>
  <pc:docChgLst>
    <pc:chgData name="RAYMOND L CHAPMAN" userId="119a5126-78be-424c-b2c1-3eec91c15964" providerId="ADAL" clId="{CC42CF33-8C3D-42B9-857C-59E0AEC34041}"/>
    <pc:docChg chg="undo redo custSel addSld delSld modSld modMainMaster">
      <pc:chgData name="RAYMOND L CHAPMAN" userId="119a5126-78be-424c-b2c1-3eec91c15964" providerId="ADAL" clId="{CC42CF33-8C3D-42B9-857C-59E0AEC34041}" dt="2024-08-27T16:58:39.099" v="917" actId="20577"/>
      <pc:docMkLst>
        <pc:docMk/>
      </pc:docMkLst>
      <pc:sldChg chg="add del">
        <pc:chgData name="RAYMOND L CHAPMAN" userId="119a5126-78be-424c-b2c1-3eec91c15964" providerId="ADAL" clId="{CC42CF33-8C3D-42B9-857C-59E0AEC34041}" dt="2024-08-27T12:40:54.518" v="79" actId="2696"/>
        <pc:sldMkLst>
          <pc:docMk/>
          <pc:sldMk cId="3138495004" sldId="256"/>
        </pc:sldMkLst>
      </pc:sldChg>
      <pc:sldChg chg="modSp mod setBg">
        <pc:chgData name="RAYMOND L CHAPMAN" userId="119a5126-78be-424c-b2c1-3eec91c15964" providerId="ADAL" clId="{CC42CF33-8C3D-42B9-857C-59E0AEC34041}" dt="2024-08-27T13:19:08.694" v="282" actId="121"/>
        <pc:sldMkLst>
          <pc:docMk/>
          <pc:sldMk cId="959816203" sldId="257"/>
        </pc:sldMkLst>
        <pc:spChg chg="mod">
          <ac:chgData name="RAYMOND L CHAPMAN" userId="119a5126-78be-424c-b2c1-3eec91c15964" providerId="ADAL" clId="{CC42CF33-8C3D-42B9-857C-59E0AEC34041}" dt="2024-08-27T13:19:08.694" v="282" actId="121"/>
          <ac:spMkLst>
            <pc:docMk/>
            <pc:sldMk cId="959816203" sldId="257"/>
            <ac:spMk id="4" creationId="{1546D564-A52F-D844-BE0A-FAAC66F11D1B}"/>
          </ac:spMkLst>
        </pc:spChg>
        <pc:picChg chg="mod">
          <ac:chgData name="RAYMOND L CHAPMAN" userId="119a5126-78be-424c-b2c1-3eec91c15964" providerId="ADAL" clId="{CC42CF33-8C3D-42B9-857C-59E0AEC34041}" dt="2024-08-27T12:41:59.698" v="81" actId="1076"/>
          <ac:picMkLst>
            <pc:docMk/>
            <pc:sldMk cId="959816203" sldId="257"/>
            <ac:picMk id="2" creationId="{F22FEF28-323A-50AD-B205-6FC1773434BF}"/>
          </ac:picMkLst>
        </pc:picChg>
      </pc:sldChg>
      <pc:sldChg chg="addSp delSp modSp mod setBg setClrOvrMap delDesignElem">
        <pc:chgData name="RAYMOND L CHAPMAN" userId="119a5126-78be-424c-b2c1-3eec91c15964" providerId="ADAL" clId="{CC42CF33-8C3D-42B9-857C-59E0AEC34041}" dt="2024-08-27T16:58:39.099" v="917" actId="20577"/>
        <pc:sldMkLst>
          <pc:docMk/>
          <pc:sldMk cId="4251424888" sldId="260"/>
        </pc:sldMkLst>
        <pc:spChg chg="mod">
          <ac:chgData name="RAYMOND L CHAPMAN" userId="119a5126-78be-424c-b2c1-3eec91c15964" providerId="ADAL" clId="{CC42CF33-8C3D-42B9-857C-59E0AEC34041}" dt="2024-08-27T16:58:39.099" v="917" actId="20577"/>
          <ac:spMkLst>
            <pc:docMk/>
            <pc:sldMk cId="4251424888" sldId="260"/>
            <ac:spMk id="6" creationId="{4920D0C4-DEFD-3148-8C15-8898CE94F527}"/>
          </ac:spMkLst>
        </pc:spChg>
        <pc:spChg chg="add del">
          <ac:chgData name="RAYMOND L CHAPMAN" userId="119a5126-78be-424c-b2c1-3eec91c15964" providerId="ADAL" clId="{CC42CF33-8C3D-42B9-857C-59E0AEC34041}" dt="2024-08-27T12:48:53.964" v="97"/>
          <ac:spMkLst>
            <pc:docMk/>
            <pc:sldMk cId="4251424888" sldId="260"/>
            <ac:spMk id="11" creationId="{06DA9DF9-31F7-4056-B42E-878CC92417B8}"/>
          </ac:spMkLst>
        </pc:spChg>
        <pc:picChg chg="add mod">
          <ac:chgData name="RAYMOND L CHAPMAN" userId="119a5126-78be-424c-b2c1-3eec91c15964" providerId="ADAL" clId="{CC42CF33-8C3D-42B9-857C-59E0AEC34041}" dt="2024-08-27T12:48:46.099" v="95" actId="26606"/>
          <ac:picMkLst>
            <pc:docMk/>
            <pc:sldMk cId="4251424888" sldId="260"/>
            <ac:picMk id="3" creationId="{A9E60AEE-800A-452B-1FF1-3ECE4C525E14}"/>
          </ac:picMkLst>
        </pc:picChg>
      </pc:sldChg>
      <pc:sldChg chg="modSp mod setBg">
        <pc:chgData name="RAYMOND L CHAPMAN" userId="119a5126-78be-424c-b2c1-3eec91c15964" providerId="ADAL" clId="{CC42CF33-8C3D-42B9-857C-59E0AEC34041}" dt="2024-08-27T13:20:43.156" v="341" actId="121"/>
        <pc:sldMkLst>
          <pc:docMk/>
          <pc:sldMk cId="1491662088" sldId="261"/>
        </pc:sldMkLst>
        <pc:spChg chg="mod">
          <ac:chgData name="RAYMOND L CHAPMAN" userId="119a5126-78be-424c-b2c1-3eec91c15964" providerId="ADAL" clId="{CC42CF33-8C3D-42B9-857C-59E0AEC34041}" dt="2024-08-27T13:20:43.156" v="341" actId="121"/>
          <ac:spMkLst>
            <pc:docMk/>
            <pc:sldMk cId="1491662088" sldId="261"/>
            <ac:spMk id="4" creationId="{1546D564-A52F-D844-BE0A-FAAC66F11D1B}"/>
          </ac:spMkLst>
        </pc:spChg>
      </pc:sldChg>
      <pc:sldChg chg="modSp mod setBg">
        <pc:chgData name="RAYMOND L CHAPMAN" userId="119a5126-78be-424c-b2c1-3eec91c15964" providerId="ADAL" clId="{CC42CF33-8C3D-42B9-857C-59E0AEC34041}" dt="2024-08-27T13:58:19.212" v="826" actId="1035"/>
        <pc:sldMkLst>
          <pc:docMk/>
          <pc:sldMk cId="2969069098" sldId="262"/>
        </pc:sldMkLst>
        <pc:spChg chg="mod">
          <ac:chgData name="RAYMOND L CHAPMAN" userId="119a5126-78be-424c-b2c1-3eec91c15964" providerId="ADAL" clId="{CC42CF33-8C3D-42B9-857C-59E0AEC34041}" dt="2024-08-27T13:58:19.212" v="826" actId="1035"/>
          <ac:spMkLst>
            <pc:docMk/>
            <pc:sldMk cId="2969069098" sldId="262"/>
            <ac:spMk id="6" creationId="{4920D0C4-DEFD-3148-8C15-8898CE94F527}"/>
          </ac:spMkLst>
        </pc:spChg>
      </pc:sldChg>
      <pc:sldChg chg="addSp delSp modSp mod setBg">
        <pc:chgData name="RAYMOND L CHAPMAN" userId="119a5126-78be-424c-b2c1-3eec91c15964" providerId="ADAL" clId="{CC42CF33-8C3D-42B9-857C-59E0AEC34041}" dt="2024-08-27T14:08:22.842" v="881" actId="1076"/>
        <pc:sldMkLst>
          <pc:docMk/>
          <pc:sldMk cId="2319294762" sldId="263"/>
        </pc:sldMkLst>
        <pc:spChg chg="add del">
          <ac:chgData name="RAYMOND L CHAPMAN" userId="119a5126-78be-424c-b2c1-3eec91c15964" providerId="ADAL" clId="{CC42CF33-8C3D-42B9-857C-59E0AEC34041}" dt="2024-08-27T14:08:04.043" v="878" actId="22"/>
          <ac:spMkLst>
            <pc:docMk/>
            <pc:sldMk cId="2319294762" sldId="263"/>
            <ac:spMk id="4" creationId="{2B9BFD1B-FB0D-47D8-A224-7461C7EF5455}"/>
          </ac:spMkLst>
        </pc:spChg>
        <pc:spChg chg="mod">
          <ac:chgData name="RAYMOND L CHAPMAN" userId="119a5126-78be-424c-b2c1-3eec91c15964" providerId="ADAL" clId="{CC42CF33-8C3D-42B9-857C-59E0AEC34041}" dt="2024-08-27T13:21:32.392" v="381" actId="1036"/>
          <ac:spMkLst>
            <pc:docMk/>
            <pc:sldMk cId="2319294762" sldId="263"/>
            <ac:spMk id="6" creationId="{4920D0C4-DEFD-3148-8C15-8898CE94F527}"/>
          </ac:spMkLst>
        </pc:spChg>
        <pc:spChg chg="add mod">
          <ac:chgData name="RAYMOND L CHAPMAN" userId="119a5126-78be-424c-b2c1-3eec91c15964" providerId="ADAL" clId="{CC42CF33-8C3D-42B9-857C-59E0AEC34041}" dt="2024-08-27T14:08:22.842" v="881" actId="1076"/>
          <ac:spMkLst>
            <pc:docMk/>
            <pc:sldMk cId="2319294762" sldId="263"/>
            <ac:spMk id="7" creationId="{C4238133-C5CC-4227-501B-46F439DE375A}"/>
          </ac:spMkLst>
        </pc:spChg>
        <pc:graphicFrameChg chg="del">
          <ac:chgData name="RAYMOND L CHAPMAN" userId="119a5126-78be-424c-b2c1-3eec91c15964" providerId="ADAL" clId="{CC42CF33-8C3D-42B9-857C-59E0AEC34041}" dt="2024-08-27T13:05:58.231" v="226" actId="478"/>
          <ac:graphicFrameMkLst>
            <pc:docMk/>
            <pc:sldMk cId="2319294762" sldId="263"/>
            <ac:graphicFrameMk id="2" creationId="{3A0C3FE6-C208-4025-BEE0-7EA159A9B914}"/>
          </ac:graphicFrameMkLst>
        </pc:graphicFrameChg>
      </pc:sldChg>
      <pc:sldChg chg="addSp delSp modSp mod setBg">
        <pc:chgData name="RAYMOND L CHAPMAN" userId="119a5126-78be-424c-b2c1-3eec91c15964" providerId="ADAL" clId="{CC42CF33-8C3D-42B9-857C-59E0AEC34041}" dt="2024-08-27T14:36:39.642" v="897" actId="1076"/>
        <pc:sldMkLst>
          <pc:docMk/>
          <pc:sldMk cId="2594328697" sldId="264"/>
        </pc:sldMkLst>
        <pc:spChg chg="mod">
          <ac:chgData name="RAYMOND L CHAPMAN" userId="119a5126-78be-424c-b2c1-3eec91c15964" providerId="ADAL" clId="{CC42CF33-8C3D-42B9-857C-59E0AEC34041}" dt="2024-08-27T13:05:43.679" v="225" actId="1076"/>
          <ac:spMkLst>
            <pc:docMk/>
            <pc:sldMk cId="2594328697" sldId="264"/>
            <ac:spMk id="4" creationId="{C12E93F6-0B23-498D-AE56-89CC393DCD7B}"/>
          </ac:spMkLst>
        </pc:spChg>
        <pc:spChg chg="add mod">
          <ac:chgData name="RAYMOND L CHAPMAN" userId="119a5126-78be-424c-b2c1-3eec91c15964" providerId="ADAL" clId="{CC42CF33-8C3D-42B9-857C-59E0AEC34041}" dt="2024-08-27T14:36:39.642" v="897" actId="1076"/>
          <ac:spMkLst>
            <pc:docMk/>
            <pc:sldMk cId="2594328697" sldId="264"/>
            <ac:spMk id="5" creationId="{3263A54B-0F64-0802-65F5-5931777C687E}"/>
          </ac:spMkLst>
        </pc:spChg>
        <pc:spChg chg="mod">
          <ac:chgData name="RAYMOND L CHAPMAN" userId="119a5126-78be-424c-b2c1-3eec91c15964" providerId="ADAL" clId="{CC42CF33-8C3D-42B9-857C-59E0AEC34041}" dt="2024-08-27T13:21:45.026" v="393" actId="14100"/>
          <ac:spMkLst>
            <pc:docMk/>
            <pc:sldMk cId="2594328697" sldId="264"/>
            <ac:spMk id="6" creationId="{4920D0C4-DEFD-3148-8C15-8898CE94F527}"/>
          </ac:spMkLst>
        </pc:spChg>
        <pc:graphicFrameChg chg="del">
          <ac:chgData name="RAYMOND L CHAPMAN" userId="119a5126-78be-424c-b2c1-3eec91c15964" providerId="ADAL" clId="{CC42CF33-8C3D-42B9-857C-59E0AEC34041}" dt="2024-08-27T13:04:33.023" v="218" actId="478"/>
          <ac:graphicFrameMkLst>
            <pc:docMk/>
            <pc:sldMk cId="2594328697" sldId="264"/>
            <ac:graphicFrameMk id="3" creationId="{7A20F0BB-B9E9-286A-B655-812251C0A179}"/>
          </ac:graphicFrameMkLst>
        </pc:graphicFrameChg>
      </pc:sldChg>
      <pc:sldChg chg="modSp mod setBg">
        <pc:chgData name="RAYMOND L CHAPMAN" userId="119a5126-78be-424c-b2c1-3eec91c15964" providerId="ADAL" clId="{CC42CF33-8C3D-42B9-857C-59E0AEC34041}" dt="2024-08-27T13:22:09.361" v="426" actId="1076"/>
        <pc:sldMkLst>
          <pc:docMk/>
          <pc:sldMk cId="3131747603" sldId="265"/>
        </pc:sldMkLst>
        <pc:spChg chg="mod">
          <ac:chgData name="RAYMOND L CHAPMAN" userId="119a5126-78be-424c-b2c1-3eec91c15964" providerId="ADAL" clId="{CC42CF33-8C3D-42B9-857C-59E0AEC34041}" dt="2024-08-27T13:21:57.551" v="424" actId="1036"/>
          <ac:spMkLst>
            <pc:docMk/>
            <pc:sldMk cId="3131747603" sldId="265"/>
            <ac:spMk id="6" creationId="{4920D0C4-DEFD-3148-8C15-8898CE94F527}"/>
          </ac:spMkLst>
        </pc:spChg>
        <pc:picChg chg="mod">
          <ac:chgData name="RAYMOND L CHAPMAN" userId="119a5126-78be-424c-b2c1-3eec91c15964" providerId="ADAL" clId="{CC42CF33-8C3D-42B9-857C-59E0AEC34041}" dt="2024-08-27T13:22:09.361" v="426" actId="1076"/>
          <ac:picMkLst>
            <pc:docMk/>
            <pc:sldMk cId="3131747603" sldId="265"/>
            <ac:picMk id="3" creationId="{8C54036C-CE37-F80F-B160-6185D3797C8E}"/>
          </ac:picMkLst>
        </pc:picChg>
      </pc:sldChg>
      <pc:sldChg chg="modSp mod setBg">
        <pc:chgData name="RAYMOND L CHAPMAN" userId="119a5126-78be-424c-b2c1-3eec91c15964" providerId="ADAL" clId="{CC42CF33-8C3D-42B9-857C-59E0AEC34041}" dt="2024-08-27T13:22:21.185" v="441" actId="1036"/>
        <pc:sldMkLst>
          <pc:docMk/>
          <pc:sldMk cId="1608407218" sldId="266"/>
        </pc:sldMkLst>
        <pc:spChg chg="mod">
          <ac:chgData name="RAYMOND L CHAPMAN" userId="119a5126-78be-424c-b2c1-3eec91c15964" providerId="ADAL" clId="{CC42CF33-8C3D-42B9-857C-59E0AEC34041}" dt="2024-08-27T13:11:27.184" v="239" actId="1076"/>
          <ac:spMkLst>
            <pc:docMk/>
            <pc:sldMk cId="1608407218" sldId="266"/>
            <ac:spMk id="4" creationId="{0E19144E-CD8F-47C2-9F5A-C9B0346AFAAC}"/>
          </ac:spMkLst>
        </pc:spChg>
        <pc:spChg chg="mod">
          <ac:chgData name="RAYMOND L CHAPMAN" userId="119a5126-78be-424c-b2c1-3eec91c15964" providerId="ADAL" clId="{CC42CF33-8C3D-42B9-857C-59E0AEC34041}" dt="2024-08-27T13:22:21.185" v="441" actId="1036"/>
          <ac:spMkLst>
            <pc:docMk/>
            <pc:sldMk cId="1608407218" sldId="266"/>
            <ac:spMk id="6" creationId="{4920D0C4-DEFD-3148-8C15-8898CE94F527}"/>
          </ac:spMkLst>
        </pc:spChg>
      </pc:sldChg>
      <pc:sldChg chg="modSp mod setBg">
        <pc:chgData name="RAYMOND L CHAPMAN" userId="119a5126-78be-424c-b2c1-3eec91c15964" providerId="ADAL" clId="{CC42CF33-8C3D-42B9-857C-59E0AEC34041}" dt="2024-08-27T13:25:21.843" v="523" actId="20577"/>
        <pc:sldMkLst>
          <pc:docMk/>
          <pc:sldMk cId="3498436318" sldId="267"/>
        </pc:sldMkLst>
        <pc:spChg chg="mod">
          <ac:chgData name="RAYMOND L CHAPMAN" userId="119a5126-78be-424c-b2c1-3eec91c15964" providerId="ADAL" clId="{CC42CF33-8C3D-42B9-857C-59E0AEC34041}" dt="2024-08-27T13:25:21.843" v="523" actId="20577"/>
          <ac:spMkLst>
            <pc:docMk/>
            <pc:sldMk cId="3498436318" sldId="267"/>
            <ac:spMk id="4" creationId="{1546D564-A52F-D844-BE0A-FAAC66F11D1B}"/>
          </ac:spMkLst>
        </pc:spChg>
      </pc:sldChg>
      <pc:sldChg chg="del setBg">
        <pc:chgData name="RAYMOND L CHAPMAN" userId="119a5126-78be-424c-b2c1-3eec91c15964" providerId="ADAL" clId="{CC42CF33-8C3D-42B9-857C-59E0AEC34041}" dt="2024-08-27T13:23:11.965" v="468" actId="2696"/>
        <pc:sldMkLst>
          <pc:docMk/>
          <pc:sldMk cId="3161820017" sldId="268"/>
        </pc:sldMkLst>
      </pc:sldChg>
      <pc:sldChg chg="addSp modSp mod setBg">
        <pc:chgData name="RAYMOND L CHAPMAN" userId="119a5126-78be-424c-b2c1-3eec91c15964" providerId="ADAL" clId="{CC42CF33-8C3D-42B9-857C-59E0AEC34041}" dt="2024-08-27T13:40:15.075" v="626" actId="1076"/>
        <pc:sldMkLst>
          <pc:docMk/>
          <pc:sldMk cId="1299755918" sldId="269"/>
        </pc:sldMkLst>
        <pc:spChg chg="mod">
          <ac:chgData name="RAYMOND L CHAPMAN" userId="119a5126-78be-424c-b2c1-3eec91c15964" providerId="ADAL" clId="{CC42CF33-8C3D-42B9-857C-59E0AEC34041}" dt="2024-08-27T13:25:12.125" v="521" actId="121"/>
          <ac:spMkLst>
            <pc:docMk/>
            <pc:sldMk cId="1299755918" sldId="269"/>
            <ac:spMk id="4" creationId="{1546D564-A52F-D844-BE0A-FAAC66F11D1B}"/>
          </ac:spMkLst>
        </pc:spChg>
        <pc:grpChg chg="add mod">
          <ac:chgData name="RAYMOND L CHAPMAN" userId="119a5126-78be-424c-b2c1-3eec91c15964" providerId="ADAL" clId="{CC42CF33-8C3D-42B9-857C-59E0AEC34041}" dt="2024-08-27T13:40:15.075" v="626" actId="1076"/>
          <ac:grpSpMkLst>
            <pc:docMk/>
            <pc:sldMk cId="1299755918" sldId="269"/>
            <ac:grpSpMk id="2" creationId="{8CEE5588-4EE6-52CD-62FB-8D0B6F9C325D}"/>
          </ac:grpSpMkLst>
        </pc:grpChg>
        <pc:grpChg chg="mod">
          <ac:chgData name="RAYMOND L CHAPMAN" userId="119a5126-78be-424c-b2c1-3eec91c15964" providerId="ADAL" clId="{CC42CF33-8C3D-42B9-857C-59E0AEC34041}" dt="2024-08-27T13:40:06.920" v="625" actId="164"/>
          <ac:grpSpMkLst>
            <pc:docMk/>
            <pc:sldMk cId="1299755918" sldId="269"/>
            <ac:grpSpMk id="16" creationId="{1090F7C7-526E-4A4B-AB92-883591C75907}"/>
          </ac:grpSpMkLst>
        </pc:grpChg>
        <pc:grpChg chg="mod">
          <ac:chgData name="RAYMOND L CHAPMAN" userId="119a5126-78be-424c-b2c1-3eec91c15964" providerId="ADAL" clId="{CC42CF33-8C3D-42B9-857C-59E0AEC34041}" dt="2024-08-27T13:40:06.920" v="625" actId="164"/>
          <ac:grpSpMkLst>
            <pc:docMk/>
            <pc:sldMk cId="1299755918" sldId="269"/>
            <ac:grpSpMk id="17" creationId="{859F83FA-7E14-447A-A436-C5B65CD93E07}"/>
          </ac:grpSpMkLst>
        </pc:grpChg>
        <pc:grpChg chg="mod">
          <ac:chgData name="RAYMOND L CHAPMAN" userId="119a5126-78be-424c-b2c1-3eec91c15964" providerId="ADAL" clId="{CC42CF33-8C3D-42B9-857C-59E0AEC34041}" dt="2024-08-27T13:40:06.920" v="625" actId="164"/>
          <ac:grpSpMkLst>
            <pc:docMk/>
            <pc:sldMk cId="1299755918" sldId="269"/>
            <ac:grpSpMk id="18" creationId="{EBE02ADC-384E-49CE-B0A5-2E18871C33F5}"/>
          </ac:grpSpMkLst>
        </pc:grpChg>
        <pc:grpChg chg="mod">
          <ac:chgData name="RAYMOND L CHAPMAN" userId="119a5126-78be-424c-b2c1-3eec91c15964" providerId="ADAL" clId="{CC42CF33-8C3D-42B9-857C-59E0AEC34041}" dt="2024-08-27T13:40:06.920" v="625" actId="164"/>
          <ac:grpSpMkLst>
            <pc:docMk/>
            <pc:sldMk cId="1299755918" sldId="269"/>
            <ac:grpSpMk id="19" creationId="{3A093BF0-AE63-4AD8-AF08-8159C64F310D}"/>
          </ac:grpSpMkLst>
        </pc:grpChg>
        <pc:grpChg chg="mod">
          <ac:chgData name="RAYMOND L CHAPMAN" userId="119a5126-78be-424c-b2c1-3eec91c15964" providerId="ADAL" clId="{CC42CF33-8C3D-42B9-857C-59E0AEC34041}" dt="2024-08-27T13:40:06.920" v="625" actId="164"/>
          <ac:grpSpMkLst>
            <pc:docMk/>
            <pc:sldMk cId="1299755918" sldId="269"/>
            <ac:grpSpMk id="20" creationId="{4AF82931-FBEB-42DE-BCFA-88D06CDE9157}"/>
          </ac:grpSpMkLst>
        </pc:grpChg>
      </pc:sldChg>
      <pc:sldChg chg="delSp modSp mod setBg delAnim">
        <pc:chgData name="RAYMOND L CHAPMAN" userId="119a5126-78be-424c-b2c1-3eec91c15964" providerId="ADAL" clId="{CC42CF33-8C3D-42B9-857C-59E0AEC34041}" dt="2024-08-27T13:24:20.251" v="488" actId="21"/>
        <pc:sldMkLst>
          <pc:docMk/>
          <pc:sldMk cId="2833608243" sldId="270"/>
        </pc:sldMkLst>
        <pc:spChg chg="mod">
          <ac:chgData name="RAYMOND L CHAPMAN" userId="119a5126-78be-424c-b2c1-3eec91c15964" providerId="ADAL" clId="{CC42CF33-8C3D-42B9-857C-59E0AEC34041}" dt="2024-08-27T13:23:59.855" v="486" actId="1036"/>
          <ac:spMkLst>
            <pc:docMk/>
            <pc:sldMk cId="2833608243" sldId="270"/>
            <ac:spMk id="6" creationId="{4920D0C4-DEFD-3148-8C15-8898CE94F527}"/>
          </ac:spMkLst>
        </pc:spChg>
        <pc:picChg chg="del mod">
          <ac:chgData name="RAYMOND L CHAPMAN" userId="119a5126-78be-424c-b2c1-3eec91c15964" providerId="ADAL" clId="{CC42CF33-8C3D-42B9-857C-59E0AEC34041}" dt="2024-08-27T13:24:20.251" v="488" actId="21"/>
          <ac:picMkLst>
            <pc:docMk/>
            <pc:sldMk cId="2833608243" sldId="270"/>
            <ac:picMk id="7" creationId="{BFCDED45-DF1D-B464-2D0A-4704AB641364}"/>
          </ac:picMkLst>
        </pc:picChg>
      </pc:sldChg>
      <pc:sldChg chg="modSp mod setBg">
        <pc:chgData name="RAYMOND L CHAPMAN" userId="119a5126-78be-424c-b2c1-3eec91c15964" providerId="ADAL" clId="{CC42CF33-8C3D-42B9-857C-59E0AEC34041}" dt="2024-08-27T13:48:14.096" v="737" actId="1036"/>
        <pc:sldMkLst>
          <pc:docMk/>
          <pc:sldMk cId="3653568643" sldId="271"/>
        </pc:sldMkLst>
        <pc:spChg chg="mod">
          <ac:chgData name="RAYMOND L CHAPMAN" userId="119a5126-78be-424c-b2c1-3eec91c15964" providerId="ADAL" clId="{CC42CF33-8C3D-42B9-857C-59E0AEC34041}" dt="2024-08-27T13:48:14.096" v="737" actId="1036"/>
          <ac:spMkLst>
            <pc:docMk/>
            <pc:sldMk cId="3653568643" sldId="271"/>
            <ac:spMk id="4" creationId="{1546D564-A52F-D844-BE0A-FAAC66F11D1B}"/>
          </ac:spMkLst>
        </pc:spChg>
        <pc:spChg chg="mod">
          <ac:chgData name="RAYMOND L CHAPMAN" userId="119a5126-78be-424c-b2c1-3eec91c15964" providerId="ADAL" clId="{CC42CF33-8C3D-42B9-857C-59E0AEC34041}" dt="2024-08-27T13:47:13.731" v="698" actId="6549"/>
          <ac:spMkLst>
            <pc:docMk/>
            <pc:sldMk cId="3653568643" sldId="271"/>
            <ac:spMk id="10" creationId="{AA5BD500-EF6A-4B54-9553-0FA00C62F0BE}"/>
          </ac:spMkLst>
        </pc:spChg>
        <pc:spChg chg="mod">
          <ac:chgData name="RAYMOND L CHAPMAN" userId="119a5126-78be-424c-b2c1-3eec91c15964" providerId="ADAL" clId="{CC42CF33-8C3D-42B9-857C-59E0AEC34041}" dt="2024-08-27T13:46:46.296" v="684" actId="20577"/>
          <ac:spMkLst>
            <pc:docMk/>
            <pc:sldMk cId="3653568643" sldId="271"/>
            <ac:spMk id="11" creationId="{15C16137-F2CE-4529-9097-3B385D77D42D}"/>
          </ac:spMkLst>
        </pc:spChg>
        <pc:picChg chg="mod">
          <ac:chgData name="RAYMOND L CHAPMAN" userId="119a5126-78be-424c-b2c1-3eec91c15964" providerId="ADAL" clId="{CC42CF33-8C3D-42B9-857C-59E0AEC34041}" dt="2024-08-27T13:40:52.832" v="652" actId="1076"/>
          <ac:picMkLst>
            <pc:docMk/>
            <pc:sldMk cId="3653568643" sldId="271"/>
            <ac:picMk id="3" creationId="{BB271E0F-41DF-4AD0-B006-6A217FD8840E}"/>
          </ac:picMkLst>
        </pc:picChg>
      </pc:sldChg>
      <pc:sldChg chg="modSp mod setBg">
        <pc:chgData name="RAYMOND L CHAPMAN" userId="119a5126-78be-424c-b2c1-3eec91c15964" providerId="ADAL" clId="{CC42CF33-8C3D-42B9-857C-59E0AEC34041}" dt="2024-08-27T13:52:26.444" v="779" actId="1037"/>
        <pc:sldMkLst>
          <pc:docMk/>
          <pc:sldMk cId="3964363544" sldId="272"/>
        </pc:sldMkLst>
        <pc:spChg chg="mod">
          <ac:chgData name="RAYMOND L CHAPMAN" userId="119a5126-78be-424c-b2c1-3eec91c15964" providerId="ADAL" clId="{CC42CF33-8C3D-42B9-857C-59E0AEC34041}" dt="2024-08-27T13:52:26.444" v="779" actId="1037"/>
          <ac:spMkLst>
            <pc:docMk/>
            <pc:sldMk cId="3964363544" sldId="272"/>
            <ac:spMk id="4" creationId="{1546D564-A52F-D844-BE0A-FAAC66F11D1B}"/>
          </ac:spMkLst>
        </pc:spChg>
        <pc:spChg chg="mod">
          <ac:chgData name="RAYMOND L CHAPMAN" userId="119a5126-78be-424c-b2c1-3eec91c15964" providerId="ADAL" clId="{CC42CF33-8C3D-42B9-857C-59E0AEC34041}" dt="2024-08-27T13:52:14.041" v="750" actId="20577"/>
          <ac:spMkLst>
            <pc:docMk/>
            <pc:sldMk cId="3964363544" sldId="272"/>
            <ac:spMk id="10" creationId="{AA5BD500-EF6A-4B54-9553-0FA00C62F0BE}"/>
          </ac:spMkLst>
        </pc:spChg>
        <pc:spChg chg="mod">
          <ac:chgData name="RAYMOND L CHAPMAN" userId="119a5126-78be-424c-b2c1-3eec91c15964" providerId="ADAL" clId="{CC42CF33-8C3D-42B9-857C-59E0AEC34041}" dt="2024-08-27T13:52:06.501" v="748" actId="20577"/>
          <ac:spMkLst>
            <pc:docMk/>
            <pc:sldMk cId="3964363544" sldId="272"/>
            <ac:spMk id="11" creationId="{15C16137-F2CE-4529-9097-3B385D77D42D}"/>
          </ac:spMkLst>
        </pc:spChg>
      </pc:sldChg>
      <pc:sldChg chg="modSp mod setBg">
        <pc:chgData name="RAYMOND L CHAPMAN" userId="119a5126-78be-424c-b2c1-3eec91c15964" providerId="ADAL" clId="{CC42CF33-8C3D-42B9-857C-59E0AEC34041}" dt="2024-08-27T13:53:52.437" v="792" actId="1076"/>
        <pc:sldMkLst>
          <pc:docMk/>
          <pc:sldMk cId="2253504669" sldId="273"/>
        </pc:sldMkLst>
        <pc:spChg chg="mod">
          <ac:chgData name="RAYMOND L CHAPMAN" userId="119a5126-78be-424c-b2c1-3eec91c15964" providerId="ADAL" clId="{CC42CF33-8C3D-42B9-857C-59E0AEC34041}" dt="2024-08-27T13:53:35.858" v="790" actId="1036"/>
          <ac:spMkLst>
            <pc:docMk/>
            <pc:sldMk cId="2253504669" sldId="273"/>
            <ac:spMk id="2" creationId="{00000000-0000-0000-0000-000000000000}"/>
          </ac:spMkLst>
        </pc:spChg>
        <pc:graphicFrameChg chg="mod">
          <ac:chgData name="RAYMOND L CHAPMAN" userId="119a5126-78be-424c-b2c1-3eec91c15964" providerId="ADAL" clId="{CC42CF33-8C3D-42B9-857C-59E0AEC34041}" dt="2024-08-27T13:53:52.437" v="792" actId="1076"/>
          <ac:graphicFrameMkLst>
            <pc:docMk/>
            <pc:sldMk cId="2253504669" sldId="273"/>
            <ac:graphicFrameMk id="5" creationId="{9A871000-F88F-47B9-AA4C-8802C451A570}"/>
          </ac:graphicFrameMkLst>
        </pc:graphicFrameChg>
      </pc:sldChg>
      <pc:sldChg chg="modSp mod setBg">
        <pc:chgData name="RAYMOND L CHAPMAN" userId="119a5126-78be-424c-b2c1-3eec91c15964" providerId="ADAL" clId="{CC42CF33-8C3D-42B9-857C-59E0AEC34041}" dt="2024-08-27T16:57:35.468" v="913" actId="207"/>
        <pc:sldMkLst>
          <pc:docMk/>
          <pc:sldMk cId="601161499" sldId="296"/>
        </pc:sldMkLst>
        <pc:spChg chg="mod">
          <ac:chgData name="RAYMOND L CHAPMAN" userId="119a5126-78be-424c-b2c1-3eec91c15964" providerId="ADAL" clId="{CC42CF33-8C3D-42B9-857C-59E0AEC34041}" dt="2024-08-27T13:57:25.539" v="804" actId="1076"/>
          <ac:spMkLst>
            <pc:docMk/>
            <pc:sldMk cId="601161499" sldId="296"/>
            <ac:spMk id="2" creationId="{00000000-0000-0000-0000-000000000000}"/>
          </ac:spMkLst>
        </pc:spChg>
        <pc:graphicFrameChg chg="mod modGraphic">
          <ac:chgData name="RAYMOND L CHAPMAN" userId="119a5126-78be-424c-b2c1-3eec91c15964" providerId="ADAL" clId="{CC42CF33-8C3D-42B9-857C-59E0AEC34041}" dt="2024-08-27T16:57:35.468" v="913" actId="207"/>
          <ac:graphicFrameMkLst>
            <pc:docMk/>
            <pc:sldMk cId="601161499" sldId="296"/>
            <ac:graphicFrameMk id="8" creationId="{42D9CE54-D0F4-4779-8ECD-FB9C16546565}"/>
          </ac:graphicFrameMkLst>
        </pc:graphicFrameChg>
        <pc:picChg chg="mod">
          <ac:chgData name="RAYMOND L CHAPMAN" userId="119a5126-78be-424c-b2c1-3eec91c15964" providerId="ADAL" clId="{CC42CF33-8C3D-42B9-857C-59E0AEC34041}" dt="2024-08-27T13:57:42.603" v="805" actId="1076"/>
          <ac:picMkLst>
            <pc:docMk/>
            <pc:sldMk cId="601161499" sldId="296"/>
            <ac:picMk id="4" creationId="{00000000-0000-0000-0000-000000000000}"/>
          </ac:picMkLst>
        </pc:picChg>
      </pc:sldChg>
      <pc:sldChg chg="modSp mod setBg">
        <pc:chgData name="RAYMOND L CHAPMAN" userId="119a5126-78be-424c-b2c1-3eec91c15964" providerId="ADAL" clId="{CC42CF33-8C3D-42B9-857C-59E0AEC34041}" dt="2024-08-27T13:59:04.347" v="839" actId="1076"/>
        <pc:sldMkLst>
          <pc:docMk/>
          <pc:sldMk cId="86100013" sldId="297"/>
        </pc:sldMkLst>
        <pc:spChg chg="mod">
          <ac:chgData name="RAYMOND L CHAPMAN" userId="119a5126-78be-424c-b2c1-3eec91c15964" providerId="ADAL" clId="{CC42CF33-8C3D-42B9-857C-59E0AEC34041}" dt="2024-08-27T13:59:04.347" v="839" actId="1076"/>
          <ac:spMkLst>
            <pc:docMk/>
            <pc:sldMk cId="86100013" sldId="297"/>
            <ac:spMk id="3" creationId="{8AA976E6-5565-C549-BA3B-CA98B6D5D05B}"/>
          </ac:spMkLst>
        </pc:spChg>
        <pc:spChg chg="mod">
          <ac:chgData name="RAYMOND L CHAPMAN" userId="119a5126-78be-424c-b2c1-3eec91c15964" providerId="ADAL" clId="{CC42CF33-8C3D-42B9-857C-59E0AEC34041}" dt="2024-08-27T13:58:46.153" v="837" actId="1036"/>
          <ac:spMkLst>
            <pc:docMk/>
            <pc:sldMk cId="86100013" sldId="297"/>
            <ac:spMk id="6" creationId="{4920D0C4-DEFD-3148-8C15-8898CE94F527}"/>
          </ac:spMkLst>
        </pc:spChg>
      </pc:sldChg>
      <pc:sldChg chg="modSp mod setBg">
        <pc:chgData name="RAYMOND L CHAPMAN" userId="119a5126-78be-424c-b2c1-3eec91c15964" providerId="ADAL" clId="{CC42CF33-8C3D-42B9-857C-59E0AEC34041}" dt="2024-08-27T13:20:13.378" v="326" actId="14100"/>
        <pc:sldMkLst>
          <pc:docMk/>
          <pc:sldMk cId="879848" sldId="298"/>
        </pc:sldMkLst>
        <pc:spChg chg="mod">
          <ac:chgData name="RAYMOND L CHAPMAN" userId="119a5126-78be-424c-b2c1-3eec91c15964" providerId="ADAL" clId="{CC42CF33-8C3D-42B9-857C-59E0AEC34041}" dt="2024-08-27T13:20:13.378" v="326" actId="14100"/>
          <ac:spMkLst>
            <pc:docMk/>
            <pc:sldMk cId="879848" sldId="298"/>
            <ac:spMk id="4" creationId="{1546D564-A52F-D844-BE0A-FAAC66F11D1B}"/>
          </ac:spMkLst>
        </pc:spChg>
        <pc:spChg chg="mod">
          <ac:chgData name="RAYMOND L CHAPMAN" userId="119a5126-78be-424c-b2c1-3eec91c15964" providerId="ADAL" clId="{CC42CF33-8C3D-42B9-857C-59E0AEC34041}" dt="2024-08-27T12:58:50.512" v="199" actId="1076"/>
          <ac:spMkLst>
            <pc:docMk/>
            <pc:sldMk cId="879848" sldId="298"/>
            <ac:spMk id="5" creationId="{5414A80C-A34B-C446-8679-7E9E195D6B77}"/>
          </ac:spMkLst>
        </pc:spChg>
      </pc:sldChg>
      <pc:sldChg chg="addSp delSp modSp mod setBg">
        <pc:chgData name="RAYMOND L CHAPMAN" userId="119a5126-78be-424c-b2c1-3eec91c15964" providerId="ADAL" clId="{CC42CF33-8C3D-42B9-857C-59E0AEC34041}" dt="2024-08-27T13:21:01.760" v="364" actId="1036"/>
        <pc:sldMkLst>
          <pc:docMk/>
          <pc:sldMk cId="2851618387" sldId="299"/>
        </pc:sldMkLst>
        <pc:spChg chg="add mod">
          <ac:chgData name="RAYMOND L CHAPMAN" userId="119a5126-78be-424c-b2c1-3eec91c15964" providerId="ADAL" clId="{CC42CF33-8C3D-42B9-857C-59E0AEC34041}" dt="2024-08-27T13:03:34.777" v="215" actId="1076"/>
          <ac:spMkLst>
            <pc:docMk/>
            <pc:sldMk cId="2851618387" sldId="299"/>
            <ac:spMk id="4" creationId="{DEE5A844-0A44-0F67-7AEA-F532D44E1F78}"/>
          </ac:spMkLst>
        </pc:spChg>
        <pc:spChg chg="mod">
          <ac:chgData name="RAYMOND L CHAPMAN" userId="119a5126-78be-424c-b2c1-3eec91c15964" providerId="ADAL" clId="{CC42CF33-8C3D-42B9-857C-59E0AEC34041}" dt="2024-08-27T13:21:01.760" v="364" actId="1036"/>
          <ac:spMkLst>
            <pc:docMk/>
            <pc:sldMk cId="2851618387" sldId="299"/>
            <ac:spMk id="6" creationId="{4920D0C4-DEFD-3148-8C15-8898CE94F527}"/>
          </ac:spMkLst>
        </pc:spChg>
        <pc:graphicFrameChg chg="del mod">
          <ac:chgData name="RAYMOND L CHAPMAN" userId="119a5126-78be-424c-b2c1-3eec91c15964" providerId="ADAL" clId="{CC42CF33-8C3D-42B9-857C-59E0AEC34041}" dt="2024-08-27T13:01:06.305" v="208" actId="478"/>
          <ac:graphicFrameMkLst>
            <pc:docMk/>
            <pc:sldMk cId="2851618387" sldId="299"/>
            <ac:graphicFrameMk id="3" creationId="{511D320D-533C-46EB-80BD-17D54418B22C}"/>
          </ac:graphicFrameMkLst>
        </pc:graphicFrameChg>
      </pc:sldChg>
      <pc:sldChg chg="addSp delSp modSp mod setBg setClrOvrMap delDesignElem">
        <pc:chgData name="RAYMOND L CHAPMAN" userId="119a5126-78be-424c-b2c1-3eec91c15964" providerId="ADAL" clId="{CC42CF33-8C3D-42B9-857C-59E0AEC34041}" dt="2024-08-27T16:03:00.680" v="899"/>
        <pc:sldMkLst>
          <pc:docMk/>
          <pc:sldMk cId="3829602982" sldId="300"/>
        </pc:sldMkLst>
        <pc:spChg chg="add mod">
          <ac:chgData name="RAYMOND L CHAPMAN" userId="119a5126-78be-424c-b2c1-3eec91c15964" providerId="ADAL" clId="{CC42CF33-8C3D-42B9-857C-59E0AEC34041}" dt="2024-08-27T14:01:46.466" v="868" actId="1076"/>
          <ac:spMkLst>
            <pc:docMk/>
            <pc:sldMk cId="3829602982" sldId="300"/>
            <ac:spMk id="2" creationId="{83548A9B-6C14-350B-E55B-0B7239B99889}"/>
          </ac:spMkLst>
        </pc:spChg>
        <pc:spChg chg="add del">
          <ac:chgData name="RAYMOND L CHAPMAN" userId="119a5126-78be-424c-b2c1-3eec91c15964" providerId="ADAL" clId="{CC42CF33-8C3D-42B9-857C-59E0AEC34041}" dt="2024-08-27T16:03:00.680" v="899"/>
          <ac:spMkLst>
            <pc:docMk/>
            <pc:sldMk cId="3829602982" sldId="300"/>
            <ac:spMk id="7" creationId="{06DA9DF9-31F7-4056-B42E-878CC92417B8}"/>
          </ac:spMkLst>
        </pc:spChg>
        <pc:spChg chg="add del">
          <ac:chgData name="RAYMOND L CHAPMAN" userId="119a5126-78be-424c-b2c1-3eec91c15964" providerId="ADAL" clId="{CC42CF33-8C3D-42B9-857C-59E0AEC34041}" dt="2024-08-27T14:01:27.576" v="864" actId="22"/>
          <ac:spMkLst>
            <pc:docMk/>
            <pc:sldMk cId="3829602982" sldId="300"/>
            <ac:spMk id="8" creationId="{C23F474D-C76C-CABC-1154-D07E272B836D}"/>
          </ac:spMkLst>
        </pc:spChg>
        <pc:spChg chg="add del">
          <ac:chgData name="RAYMOND L CHAPMAN" userId="119a5126-78be-424c-b2c1-3eec91c15964" providerId="ADAL" clId="{CC42CF33-8C3D-42B9-857C-59E0AEC34041}" dt="2024-08-27T14:00:25.469" v="853" actId="26606"/>
          <ac:spMkLst>
            <pc:docMk/>
            <pc:sldMk cId="3829602982" sldId="300"/>
            <ac:spMk id="10" creationId="{9B7AD9F6-8CE7-4299-8FC6-328F4DCD3FF9}"/>
          </ac:spMkLst>
        </pc:spChg>
        <pc:spChg chg="add del">
          <ac:chgData name="RAYMOND L CHAPMAN" userId="119a5126-78be-424c-b2c1-3eec91c15964" providerId="ADAL" clId="{CC42CF33-8C3D-42B9-857C-59E0AEC34041}" dt="2024-08-27T14:00:25.469" v="853" actId="26606"/>
          <ac:spMkLst>
            <pc:docMk/>
            <pc:sldMk cId="3829602982" sldId="300"/>
            <ac:spMk id="12" creationId="{F49775AF-8896-43EE-92C6-83497D6DC56F}"/>
          </ac:spMkLst>
        </pc:spChg>
        <pc:picChg chg="del">
          <ac:chgData name="RAYMOND L CHAPMAN" userId="119a5126-78be-424c-b2c1-3eec91c15964" providerId="ADAL" clId="{CC42CF33-8C3D-42B9-857C-59E0AEC34041}" dt="2024-08-27T13:13:36.059" v="253" actId="478"/>
          <ac:picMkLst>
            <pc:docMk/>
            <pc:sldMk cId="3829602982" sldId="300"/>
            <ac:picMk id="4" creationId="{346B02A3-63C5-4FDB-8C94-E323AA52704B}"/>
          </ac:picMkLst>
        </pc:picChg>
        <pc:picChg chg="add mod">
          <ac:chgData name="RAYMOND L CHAPMAN" userId="119a5126-78be-424c-b2c1-3eec91c15964" providerId="ADAL" clId="{CC42CF33-8C3D-42B9-857C-59E0AEC34041}" dt="2024-08-27T14:00:42.018" v="858" actId="26606"/>
          <ac:picMkLst>
            <pc:docMk/>
            <pc:sldMk cId="3829602982" sldId="300"/>
            <ac:picMk id="5" creationId="{85F78C86-E13B-920F-5E93-36E85BE49025}"/>
          </ac:picMkLst>
        </pc:picChg>
      </pc:sldChg>
      <pc:sldChg chg="modSp mod setBg">
        <pc:chgData name="RAYMOND L CHAPMAN" userId="119a5126-78be-424c-b2c1-3eec91c15964" providerId="ADAL" clId="{CC42CF33-8C3D-42B9-857C-59E0AEC34041}" dt="2024-08-27T13:39:21.524" v="624" actId="20577"/>
        <pc:sldMkLst>
          <pc:docMk/>
          <pc:sldMk cId="650831525" sldId="301"/>
        </pc:sldMkLst>
        <pc:spChg chg="mod">
          <ac:chgData name="RAYMOND L CHAPMAN" userId="119a5126-78be-424c-b2c1-3eec91c15964" providerId="ADAL" clId="{CC42CF33-8C3D-42B9-857C-59E0AEC34041}" dt="2024-08-27T13:26:55.785" v="543" actId="27636"/>
          <ac:spMkLst>
            <pc:docMk/>
            <pc:sldMk cId="650831525" sldId="301"/>
            <ac:spMk id="6" creationId="{4920D0C4-DEFD-3148-8C15-8898CE94F527}"/>
          </ac:spMkLst>
        </pc:spChg>
        <pc:graphicFrameChg chg="mod modGraphic">
          <ac:chgData name="RAYMOND L CHAPMAN" userId="119a5126-78be-424c-b2c1-3eec91c15964" providerId="ADAL" clId="{CC42CF33-8C3D-42B9-857C-59E0AEC34041}" dt="2024-08-27T13:39:21.524" v="624" actId="20577"/>
          <ac:graphicFrameMkLst>
            <pc:docMk/>
            <pc:sldMk cId="650831525" sldId="301"/>
            <ac:graphicFrameMk id="4" creationId="{4F1C2DA9-39C1-44DF-925C-51A243646AAD}"/>
          </ac:graphicFrameMkLst>
        </pc:graphicFrameChg>
      </pc:sldChg>
      <pc:sldChg chg="add del">
        <pc:chgData name="RAYMOND L CHAPMAN" userId="119a5126-78be-424c-b2c1-3eec91c15964" providerId="ADAL" clId="{CC42CF33-8C3D-42B9-857C-59E0AEC34041}" dt="2024-08-27T12:42:38.007" v="84" actId="2696"/>
        <pc:sldMkLst>
          <pc:docMk/>
          <pc:sldMk cId="4161487951" sldId="302"/>
        </pc:sldMkLst>
      </pc:sldChg>
      <pc:sldChg chg="modSp mod setBg">
        <pc:chgData name="RAYMOND L CHAPMAN" userId="119a5126-78be-424c-b2c1-3eec91c15964" providerId="ADAL" clId="{CC42CF33-8C3D-42B9-857C-59E0AEC34041}" dt="2024-08-27T13:19:53.104" v="305" actId="6549"/>
        <pc:sldMkLst>
          <pc:docMk/>
          <pc:sldMk cId="510317329" sldId="303"/>
        </pc:sldMkLst>
        <pc:spChg chg="mod">
          <ac:chgData name="RAYMOND L CHAPMAN" userId="119a5126-78be-424c-b2c1-3eec91c15964" providerId="ADAL" clId="{CC42CF33-8C3D-42B9-857C-59E0AEC34041}" dt="2024-08-27T12:50:40.072" v="108" actId="1076"/>
          <ac:spMkLst>
            <pc:docMk/>
            <pc:sldMk cId="510317329" sldId="303"/>
            <ac:spMk id="3" creationId="{A85BC2EF-4593-43A4-8FAD-4A46364AA145}"/>
          </ac:spMkLst>
        </pc:spChg>
        <pc:spChg chg="mod">
          <ac:chgData name="RAYMOND L CHAPMAN" userId="119a5126-78be-424c-b2c1-3eec91c15964" providerId="ADAL" clId="{CC42CF33-8C3D-42B9-857C-59E0AEC34041}" dt="2024-08-27T12:50:45.049" v="109" actId="1076"/>
          <ac:spMkLst>
            <pc:docMk/>
            <pc:sldMk cId="510317329" sldId="303"/>
            <ac:spMk id="4" creationId="{21CBAC29-76D9-4DC1-BED8-6FB05C42F1FB}"/>
          </ac:spMkLst>
        </pc:spChg>
        <pc:spChg chg="mod">
          <ac:chgData name="RAYMOND L CHAPMAN" userId="119a5126-78be-424c-b2c1-3eec91c15964" providerId="ADAL" clId="{CC42CF33-8C3D-42B9-857C-59E0AEC34041}" dt="2024-08-27T13:19:53.104" v="305" actId="6549"/>
          <ac:spMkLst>
            <pc:docMk/>
            <pc:sldMk cId="510317329" sldId="303"/>
            <ac:spMk id="6" creationId="{4920D0C4-DEFD-3148-8C15-8898CE94F527}"/>
          </ac:spMkLst>
        </pc:spChg>
      </pc:sldChg>
      <pc:sldChg chg="modSp add mod">
        <pc:chgData name="RAYMOND L CHAPMAN" userId="119a5126-78be-424c-b2c1-3eec91c15964" providerId="ADAL" clId="{CC42CF33-8C3D-42B9-857C-59E0AEC34041}" dt="2024-08-27T12:40:37.036" v="78" actId="404"/>
        <pc:sldMkLst>
          <pc:docMk/>
          <pc:sldMk cId="890592228" sldId="304"/>
        </pc:sldMkLst>
        <pc:spChg chg="mod">
          <ac:chgData name="RAYMOND L CHAPMAN" userId="119a5126-78be-424c-b2c1-3eec91c15964" providerId="ADAL" clId="{CC42CF33-8C3D-42B9-857C-59E0AEC34041}" dt="2024-08-27T12:40:37.036" v="78" actId="404"/>
          <ac:spMkLst>
            <pc:docMk/>
            <pc:sldMk cId="890592228" sldId="304"/>
            <ac:spMk id="7" creationId="{A61F05D3-A5A1-E348-A93F-263EB71A8C29}"/>
          </ac:spMkLst>
        </pc:spChg>
      </pc:sldChg>
      <pc:sldChg chg="add del">
        <pc:chgData name="RAYMOND L CHAPMAN" userId="119a5126-78be-424c-b2c1-3eec91c15964" providerId="ADAL" clId="{CC42CF33-8C3D-42B9-857C-59E0AEC34041}" dt="2024-08-27T12:39:14.230" v="4" actId="47"/>
        <pc:sldMkLst>
          <pc:docMk/>
          <pc:sldMk cId="1344792942" sldId="305"/>
        </pc:sldMkLst>
      </pc:sldChg>
      <pc:sldMasterChg chg="addSp delSp mod modSldLayout">
        <pc:chgData name="RAYMOND L CHAPMAN" userId="119a5126-78be-424c-b2c1-3eec91c15964" providerId="ADAL" clId="{CC42CF33-8C3D-42B9-857C-59E0AEC34041}" dt="2024-08-27T14:35:47.171" v="892" actId="478"/>
        <pc:sldMasterMkLst>
          <pc:docMk/>
          <pc:sldMasterMk cId="3257296014" sldId="2147483648"/>
        </pc:sldMasterMkLst>
        <pc:cxnChg chg="add del">
          <ac:chgData name="RAYMOND L CHAPMAN" userId="119a5126-78be-424c-b2c1-3eec91c15964" providerId="ADAL" clId="{CC42CF33-8C3D-42B9-857C-59E0AEC34041}" dt="2024-08-27T14:35:47.171" v="892" actId="478"/>
          <ac:cxnSpMkLst>
            <pc:docMk/>
            <pc:sldMasterMk cId="3257296014" sldId="2147483648"/>
            <ac:cxnSpMk id="8" creationId="{A7FBEE49-C9FD-EBED-B946-3ACF38C4BA24}"/>
          </ac:cxnSpMkLst>
        </pc:cxnChg>
        <pc:sldLayoutChg chg="addSp delSp mod">
          <pc:chgData name="RAYMOND L CHAPMAN" userId="119a5126-78be-424c-b2c1-3eec91c15964" providerId="ADAL" clId="{CC42CF33-8C3D-42B9-857C-59E0AEC34041}" dt="2024-08-27T13:18:02.972" v="267" actId="478"/>
          <pc:sldLayoutMkLst>
            <pc:docMk/>
            <pc:sldMasterMk cId="3257296014" sldId="2147483648"/>
            <pc:sldLayoutMk cId="1893483087" sldId="2147483650"/>
          </pc:sldLayoutMkLst>
          <pc:cxnChg chg="add del">
            <ac:chgData name="RAYMOND L CHAPMAN" userId="119a5126-78be-424c-b2c1-3eec91c15964" providerId="ADAL" clId="{CC42CF33-8C3D-42B9-857C-59E0AEC34041}" dt="2024-08-27T13:18:02.972" v="267" actId="478"/>
            <ac:cxnSpMkLst>
              <pc:docMk/>
              <pc:sldMasterMk cId="3257296014" sldId="2147483648"/>
              <pc:sldLayoutMk cId="1893483087" sldId="2147483650"/>
              <ac:cxnSpMk id="8" creationId="{DED698A9-567F-AA3B-63A6-E8144A8F604D}"/>
            </ac:cxnSpMkLst>
          </pc:cxn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3157E-D2D8-4A65-9541-F92929B196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B2A34AC-CC3E-4AF9-AD2F-1F5EE777D4CC}">
      <dgm:prSet custT="1"/>
      <dgm:spPr/>
      <dgm:t>
        <a:bodyPr/>
        <a:lstStyle/>
        <a:p>
          <a:r>
            <a:rPr lang="en-US" sz="2000" b="1" dirty="0"/>
            <a:t>Parental involvement</a:t>
          </a:r>
          <a:r>
            <a:rPr lang="en-US" sz="2000" dirty="0"/>
            <a:t> is a combination of commitment and active participation on the part of the </a:t>
          </a:r>
          <a:r>
            <a:rPr lang="en-US" sz="2000" b="1" dirty="0"/>
            <a:t>parent</a:t>
          </a:r>
          <a:r>
            <a:rPr lang="en-US" sz="2000" dirty="0"/>
            <a:t> with the school and to the student. </a:t>
          </a:r>
        </a:p>
      </dgm:t>
    </dgm:pt>
    <dgm:pt modelId="{2B4E0542-CEAD-43BE-A111-8FC38A6B3213}" type="parTrans" cxnId="{D8EB0B09-8B10-44EB-94A7-CF2B833E78EB}">
      <dgm:prSet/>
      <dgm:spPr/>
      <dgm:t>
        <a:bodyPr/>
        <a:lstStyle/>
        <a:p>
          <a:endParaRPr lang="en-US"/>
        </a:p>
      </dgm:t>
    </dgm:pt>
    <dgm:pt modelId="{4B9D17C4-BD86-4024-BCB2-B1EEFDA69A39}" type="sibTrans" cxnId="{D8EB0B09-8B10-44EB-94A7-CF2B833E78EB}">
      <dgm:prSet/>
      <dgm:spPr/>
      <dgm:t>
        <a:bodyPr/>
        <a:lstStyle/>
        <a:p>
          <a:endParaRPr lang="en-US"/>
        </a:p>
      </dgm:t>
    </dgm:pt>
    <dgm:pt modelId="{7A23E283-F78B-4FCF-A05E-6F24CB82B357}">
      <dgm:prSet custT="1"/>
      <dgm:spPr/>
      <dgm:t>
        <a:bodyPr/>
        <a:lstStyle/>
        <a:p>
          <a:r>
            <a:rPr lang="en-US" sz="2000" dirty="0"/>
            <a:t>The participation of parents in regular, two-way, and meaningful communication involving student academic learning and other school activities, including: Every Student Succeeds Act (ESSA)</a:t>
          </a:r>
        </a:p>
      </dgm:t>
    </dgm:pt>
    <dgm:pt modelId="{6A8C3BAE-C7D4-4DB0-8613-53D0DDF98B7C}" type="parTrans" cxnId="{88447793-DEB2-468C-9074-BAC5A4C9E16F}">
      <dgm:prSet/>
      <dgm:spPr/>
      <dgm:t>
        <a:bodyPr/>
        <a:lstStyle/>
        <a:p>
          <a:endParaRPr lang="en-US"/>
        </a:p>
      </dgm:t>
    </dgm:pt>
    <dgm:pt modelId="{D5AFC313-C49F-41E1-94B7-B7093F6BB6DB}" type="sibTrans" cxnId="{88447793-DEB2-468C-9074-BAC5A4C9E16F}">
      <dgm:prSet/>
      <dgm:spPr/>
      <dgm:t>
        <a:bodyPr/>
        <a:lstStyle/>
        <a:p>
          <a:endParaRPr lang="en-US"/>
        </a:p>
      </dgm:t>
    </dgm:pt>
    <dgm:pt modelId="{63C8A9C9-3F2D-4823-8E06-245640B8DB56}">
      <dgm:prSet custT="1"/>
      <dgm:spPr/>
      <dgm:t>
        <a:bodyPr/>
        <a:lstStyle/>
        <a:p>
          <a:r>
            <a:rPr lang="en-US" sz="2000" dirty="0"/>
            <a:t>Parents play an integral role in assisting their child’s learning</a:t>
          </a:r>
        </a:p>
      </dgm:t>
    </dgm:pt>
    <dgm:pt modelId="{5AE1A71A-4469-4E34-AB40-2997F03C913A}" type="parTrans" cxnId="{40ED2E69-55F9-4003-A0AD-818B5C59DCEF}">
      <dgm:prSet/>
      <dgm:spPr/>
      <dgm:t>
        <a:bodyPr/>
        <a:lstStyle/>
        <a:p>
          <a:endParaRPr lang="en-US"/>
        </a:p>
      </dgm:t>
    </dgm:pt>
    <dgm:pt modelId="{6D601371-0141-4A87-8293-F8E3A5BF4738}" type="sibTrans" cxnId="{40ED2E69-55F9-4003-A0AD-818B5C59DCEF}">
      <dgm:prSet/>
      <dgm:spPr/>
      <dgm:t>
        <a:bodyPr/>
        <a:lstStyle/>
        <a:p>
          <a:endParaRPr lang="en-US"/>
        </a:p>
      </dgm:t>
    </dgm:pt>
    <dgm:pt modelId="{79EBEE89-A3F3-4E0D-BAB6-064B5166053C}">
      <dgm:prSet custT="1"/>
      <dgm:spPr/>
      <dgm:t>
        <a:bodyPr/>
        <a:lstStyle/>
        <a:p>
          <a:r>
            <a:rPr lang="en-US" sz="2000" dirty="0"/>
            <a:t>Parents are encouraged to be actively involved in their child’s education at school.</a:t>
          </a:r>
        </a:p>
      </dgm:t>
    </dgm:pt>
    <dgm:pt modelId="{A366A0DB-FEE7-4120-998C-84807C4E0AEE}" type="parTrans" cxnId="{BB1F537C-A745-4CB0-BD7C-D32E600E3BC6}">
      <dgm:prSet/>
      <dgm:spPr/>
      <dgm:t>
        <a:bodyPr/>
        <a:lstStyle/>
        <a:p>
          <a:endParaRPr lang="en-US"/>
        </a:p>
      </dgm:t>
    </dgm:pt>
    <dgm:pt modelId="{F44F7BD4-5BF8-4C80-A151-40E2F9849437}" type="sibTrans" cxnId="{BB1F537C-A745-4CB0-BD7C-D32E600E3BC6}">
      <dgm:prSet/>
      <dgm:spPr/>
      <dgm:t>
        <a:bodyPr/>
        <a:lstStyle/>
        <a:p>
          <a:endParaRPr lang="en-US"/>
        </a:p>
      </dgm:t>
    </dgm:pt>
    <dgm:pt modelId="{B006C8D8-91F6-4BF2-99E5-A3B222F48786}">
      <dgm:prSet custT="1"/>
      <dgm:spPr/>
      <dgm:t>
        <a:bodyPr/>
        <a:lstStyle/>
        <a:p>
          <a:r>
            <a:rPr lang="en-US" sz="2000" dirty="0"/>
            <a:t>Parents are full partners in their child’s education and are included, as appropriate, in decision making and on advisory committees to assist in the education of their child.</a:t>
          </a:r>
        </a:p>
      </dgm:t>
    </dgm:pt>
    <dgm:pt modelId="{7C16DE7A-32E0-4AD4-8618-209EA0A1FAF2}" type="parTrans" cxnId="{C4B52518-14B3-4D3B-B806-38FBC157CCDD}">
      <dgm:prSet/>
      <dgm:spPr/>
      <dgm:t>
        <a:bodyPr/>
        <a:lstStyle/>
        <a:p>
          <a:endParaRPr lang="en-US"/>
        </a:p>
      </dgm:t>
    </dgm:pt>
    <dgm:pt modelId="{AE89BE6C-0463-4B57-93B4-996B7D4D0724}" type="sibTrans" cxnId="{C4B52518-14B3-4D3B-B806-38FBC157CCDD}">
      <dgm:prSet/>
      <dgm:spPr/>
      <dgm:t>
        <a:bodyPr/>
        <a:lstStyle/>
        <a:p>
          <a:endParaRPr lang="en-US"/>
        </a:p>
      </dgm:t>
    </dgm:pt>
    <dgm:pt modelId="{72B706AE-BAB6-47EE-BFC1-86B5F8E55A03}" type="pres">
      <dgm:prSet presAssocID="{A313157E-D2D8-4A65-9541-F92929B19604}" presName="linear" presStyleCnt="0">
        <dgm:presLayoutVars>
          <dgm:animLvl val="lvl"/>
          <dgm:resizeHandles val="exact"/>
        </dgm:presLayoutVars>
      </dgm:prSet>
      <dgm:spPr/>
    </dgm:pt>
    <dgm:pt modelId="{276DAB89-1D00-47D0-BD07-3A2E562D3944}" type="pres">
      <dgm:prSet presAssocID="{8B2A34AC-CC3E-4AF9-AD2F-1F5EE777D4CC}" presName="parentText" presStyleLbl="node1" presStyleIdx="0" presStyleCnt="5">
        <dgm:presLayoutVars>
          <dgm:chMax val="0"/>
          <dgm:bulletEnabled val="1"/>
        </dgm:presLayoutVars>
      </dgm:prSet>
      <dgm:spPr/>
    </dgm:pt>
    <dgm:pt modelId="{A0CF4E21-CBAA-4612-B481-F8F57AF212FA}" type="pres">
      <dgm:prSet presAssocID="{4B9D17C4-BD86-4024-BCB2-B1EEFDA69A39}" presName="spacer" presStyleCnt="0"/>
      <dgm:spPr/>
    </dgm:pt>
    <dgm:pt modelId="{535EFB08-754E-4651-B3CE-438BD5BEE25E}" type="pres">
      <dgm:prSet presAssocID="{7A23E283-F78B-4FCF-A05E-6F24CB82B357}" presName="parentText" presStyleLbl="node1" presStyleIdx="1" presStyleCnt="5">
        <dgm:presLayoutVars>
          <dgm:chMax val="0"/>
          <dgm:bulletEnabled val="1"/>
        </dgm:presLayoutVars>
      </dgm:prSet>
      <dgm:spPr/>
    </dgm:pt>
    <dgm:pt modelId="{9883705A-41C9-43BD-800C-5A07D3DB42DE}" type="pres">
      <dgm:prSet presAssocID="{D5AFC313-C49F-41E1-94B7-B7093F6BB6DB}" presName="spacer" presStyleCnt="0"/>
      <dgm:spPr/>
    </dgm:pt>
    <dgm:pt modelId="{2E5AC77E-52B2-4EF4-86DF-7B9EDD38B973}" type="pres">
      <dgm:prSet presAssocID="{63C8A9C9-3F2D-4823-8E06-245640B8DB56}" presName="parentText" presStyleLbl="node1" presStyleIdx="2" presStyleCnt="5" custLinFactY="1407" custLinFactNeighborX="1441" custLinFactNeighborY="100000">
        <dgm:presLayoutVars>
          <dgm:chMax val="0"/>
          <dgm:bulletEnabled val="1"/>
        </dgm:presLayoutVars>
      </dgm:prSet>
      <dgm:spPr/>
    </dgm:pt>
    <dgm:pt modelId="{58A690D7-1C59-45B3-A274-196408831376}" type="pres">
      <dgm:prSet presAssocID="{6D601371-0141-4A87-8293-F8E3A5BF4738}" presName="spacer" presStyleCnt="0"/>
      <dgm:spPr/>
    </dgm:pt>
    <dgm:pt modelId="{E2058DE6-FD69-4634-981C-B92C649B2FBC}" type="pres">
      <dgm:prSet presAssocID="{79EBEE89-A3F3-4E0D-BAB6-064B5166053C}" presName="parentText" presStyleLbl="node1" presStyleIdx="3" presStyleCnt="5">
        <dgm:presLayoutVars>
          <dgm:chMax val="0"/>
          <dgm:bulletEnabled val="1"/>
        </dgm:presLayoutVars>
      </dgm:prSet>
      <dgm:spPr/>
    </dgm:pt>
    <dgm:pt modelId="{2972BD97-0EA6-4F93-9719-70771281B96F}" type="pres">
      <dgm:prSet presAssocID="{F44F7BD4-5BF8-4C80-A151-40E2F9849437}" presName="spacer" presStyleCnt="0"/>
      <dgm:spPr/>
    </dgm:pt>
    <dgm:pt modelId="{E8B4C994-904C-4ED2-83DC-57AFBA58C2DA}" type="pres">
      <dgm:prSet presAssocID="{B006C8D8-91F6-4BF2-99E5-A3B222F48786}" presName="parentText" presStyleLbl="node1" presStyleIdx="4" presStyleCnt="5">
        <dgm:presLayoutVars>
          <dgm:chMax val="0"/>
          <dgm:bulletEnabled val="1"/>
        </dgm:presLayoutVars>
      </dgm:prSet>
      <dgm:spPr/>
    </dgm:pt>
  </dgm:ptLst>
  <dgm:cxnLst>
    <dgm:cxn modelId="{D8EB0B09-8B10-44EB-94A7-CF2B833E78EB}" srcId="{A313157E-D2D8-4A65-9541-F92929B19604}" destId="{8B2A34AC-CC3E-4AF9-AD2F-1F5EE777D4CC}" srcOrd="0" destOrd="0" parTransId="{2B4E0542-CEAD-43BE-A111-8FC38A6B3213}" sibTransId="{4B9D17C4-BD86-4024-BCB2-B1EEFDA69A39}"/>
    <dgm:cxn modelId="{C4B52518-14B3-4D3B-B806-38FBC157CCDD}" srcId="{A313157E-D2D8-4A65-9541-F92929B19604}" destId="{B006C8D8-91F6-4BF2-99E5-A3B222F48786}" srcOrd="4" destOrd="0" parTransId="{7C16DE7A-32E0-4AD4-8618-209EA0A1FAF2}" sibTransId="{AE89BE6C-0463-4B57-93B4-996B7D4D0724}"/>
    <dgm:cxn modelId="{1848BB21-4D87-477A-B3B9-74DEB12C719F}" type="presOf" srcId="{7A23E283-F78B-4FCF-A05E-6F24CB82B357}" destId="{535EFB08-754E-4651-B3CE-438BD5BEE25E}" srcOrd="0" destOrd="0" presId="urn:microsoft.com/office/officeart/2005/8/layout/vList2"/>
    <dgm:cxn modelId="{8E1AF923-B0A1-42BB-BD20-99B5233EF3A6}" type="presOf" srcId="{B006C8D8-91F6-4BF2-99E5-A3B222F48786}" destId="{E8B4C994-904C-4ED2-83DC-57AFBA58C2DA}" srcOrd="0" destOrd="0" presId="urn:microsoft.com/office/officeart/2005/8/layout/vList2"/>
    <dgm:cxn modelId="{4AB25426-B09C-4170-9D10-DA838FBD6B12}" type="presOf" srcId="{8B2A34AC-CC3E-4AF9-AD2F-1F5EE777D4CC}" destId="{276DAB89-1D00-47D0-BD07-3A2E562D3944}" srcOrd="0" destOrd="0" presId="urn:microsoft.com/office/officeart/2005/8/layout/vList2"/>
    <dgm:cxn modelId="{40ED2E69-55F9-4003-A0AD-818B5C59DCEF}" srcId="{A313157E-D2D8-4A65-9541-F92929B19604}" destId="{63C8A9C9-3F2D-4823-8E06-245640B8DB56}" srcOrd="2" destOrd="0" parTransId="{5AE1A71A-4469-4E34-AB40-2997F03C913A}" sibTransId="{6D601371-0141-4A87-8293-F8E3A5BF4738}"/>
    <dgm:cxn modelId="{BB1F537C-A745-4CB0-BD7C-D32E600E3BC6}" srcId="{A313157E-D2D8-4A65-9541-F92929B19604}" destId="{79EBEE89-A3F3-4E0D-BAB6-064B5166053C}" srcOrd="3" destOrd="0" parTransId="{A366A0DB-FEE7-4120-998C-84807C4E0AEE}" sibTransId="{F44F7BD4-5BF8-4C80-A151-40E2F9849437}"/>
    <dgm:cxn modelId="{88447793-DEB2-468C-9074-BAC5A4C9E16F}" srcId="{A313157E-D2D8-4A65-9541-F92929B19604}" destId="{7A23E283-F78B-4FCF-A05E-6F24CB82B357}" srcOrd="1" destOrd="0" parTransId="{6A8C3BAE-C7D4-4DB0-8613-53D0DDF98B7C}" sibTransId="{D5AFC313-C49F-41E1-94B7-B7093F6BB6DB}"/>
    <dgm:cxn modelId="{7277929F-FC40-47CB-B150-4FD09BD9D251}" type="presOf" srcId="{79EBEE89-A3F3-4E0D-BAB6-064B5166053C}" destId="{E2058DE6-FD69-4634-981C-B92C649B2FBC}" srcOrd="0" destOrd="0" presId="urn:microsoft.com/office/officeart/2005/8/layout/vList2"/>
    <dgm:cxn modelId="{6C414CAC-959D-4CC0-BC73-CF28E195B574}" type="presOf" srcId="{A313157E-D2D8-4A65-9541-F92929B19604}" destId="{72B706AE-BAB6-47EE-BFC1-86B5F8E55A03}" srcOrd="0" destOrd="0" presId="urn:microsoft.com/office/officeart/2005/8/layout/vList2"/>
    <dgm:cxn modelId="{AD60F6E3-FE2E-43B4-9F6D-1EA54DD3E3F6}" type="presOf" srcId="{63C8A9C9-3F2D-4823-8E06-245640B8DB56}" destId="{2E5AC77E-52B2-4EF4-86DF-7B9EDD38B973}" srcOrd="0" destOrd="0" presId="urn:microsoft.com/office/officeart/2005/8/layout/vList2"/>
    <dgm:cxn modelId="{450AB6B3-F872-475C-9712-D82525BF953C}" type="presParOf" srcId="{72B706AE-BAB6-47EE-BFC1-86B5F8E55A03}" destId="{276DAB89-1D00-47D0-BD07-3A2E562D3944}" srcOrd="0" destOrd="0" presId="urn:microsoft.com/office/officeart/2005/8/layout/vList2"/>
    <dgm:cxn modelId="{818E401D-2085-43D6-AF6C-D2E2F3A36C74}" type="presParOf" srcId="{72B706AE-BAB6-47EE-BFC1-86B5F8E55A03}" destId="{A0CF4E21-CBAA-4612-B481-F8F57AF212FA}" srcOrd="1" destOrd="0" presId="urn:microsoft.com/office/officeart/2005/8/layout/vList2"/>
    <dgm:cxn modelId="{4B2A66A6-F48D-495A-9521-B4CFFB65B0D9}" type="presParOf" srcId="{72B706AE-BAB6-47EE-BFC1-86B5F8E55A03}" destId="{535EFB08-754E-4651-B3CE-438BD5BEE25E}" srcOrd="2" destOrd="0" presId="urn:microsoft.com/office/officeart/2005/8/layout/vList2"/>
    <dgm:cxn modelId="{B2B77E23-3A2F-4D73-810F-F3C109F2D723}" type="presParOf" srcId="{72B706AE-BAB6-47EE-BFC1-86B5F8E55A03}" destId="{9883705A-41C9-43BD-800C-5A07D3DB42DE}" srcOrd="3" destOrd="0" presId="urn:microsoft.com/office/officeart/2005/8/layout/vList2"/>
    <dgm:cxn modelId="{F8B188AC-A2D7-475B-99D4-AFF1FDA8CEF7}" type="presParOf" srcId="{72B706AE-BAB6-47EE-BFC1-86B5F8E55A03}" destId="{2E5AC77E-52B2-4EF4-86DF-7B9EDD38B973}" srcOrd="4" destOrd="0" presId="urn:microsoft.com/office/officeart/2005/8/layout/vList2"/>
    <dgm:cxn modelId="{10D67D18-13EC-41A0-ACA0-AA017459434D}" type="presParOf" srcId="{72B706AE-BAB6-47EE-BFC1-86B5F8E55A03}" destId="{58A690D7-1C59-45B3-A274-196408831376}" srcOrd="5" destOrd="0" presId="urn:microsoft.com/office/officeart/2005/8/layout/vList2"/>
    <dgm:cxn modelId="{1A3571A5-9235-4800-91A9-D71C59B8DC14}" type="presParOf" srcId="{72B706AE-BAB6-47EE-BFC1-86B5F8E55A03}" destId="{E2058DE6-FD69-4634-981C-B92C649B2FBC}" srcOrd="6" destOrd="0" presId="urn:microsoft.com/office/officeart/2005/8/layout/vList2"/>
    <dgm:cxn modelId="{54B56D8F-2709-495D-9FD8-EF2131436354}" type="presParOf" srcId="{72B706AE-BAB6-47EE-BFC1-86B5F8E55A03}" destId="{2972BD97-0EA6-4F93-9719-70771281B96F}" srcOrd="7" destOrd="0" presId="urn:microsoft.com/office/officeart/2005/8/layout/vList2"/>
    <dgm:cxn modelId="{E8B19C40-1E83-49F5-A7AB-1A285BD22463}" type="presParOf" srcId="{72B706AE-BAB6-47EE-BFC1-86B5F8E55A03}" destId="{E8B4C994-904C-4ED2-83DC-57AFBA58C2DA}"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3D5496-B7B4-4963-ADC5-4275734F651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00CCDE-0C15-455A-B2AD-3E2A4AA3D8FA}">
      <dgm:prSet custT="1"/>
      <dgm:spPr/>
      <dgm:t>
        <a:bodyPr/>
        <a:lstStyle/>
        <a:p>
          <a:r>
            <a:rPr lang="en-US" sz="2400" b="1" dirty="0">
              <a:solidFill>
                <a:schemeClr val="tx1"/>
              </a:solidFill>
            </a:rPr>
            <a:t>PURPOSE</a:t>
          </a:r>
          <a:endParaRPr lang="en-US" sz="1300" dirty="0">
            <a:solidFill>
              <a:schemeClr val="tx1"/>
            </a:solidFill>
          </a:endParaRPr>
        </a:p>
      </dgm:t>
    </dgm:pt>
    <dgm:pt modelId="{85BDE5EF-0E79-4170-8B99-0105A42D339F}" type="parTrans" cxnId="{3324A5E3-BED5-4FB7-9C18-9689441D1179}">
      <dgm:prSet/>
      <dgm:spPr/>
      <dgm:t>
        <a:bodyPr/>
        <a:lstStyle/>
        <a:p>
          <a:endParaRPr lang="en-US"/>
        </a:p>
      </dgm:t>
    </dgm:pt>
    <dgm:pt modelId="{FE42673A-9D51-4880-9EE8-F32F0976456E}" type="sibTrans" cxnId="{3324A5E3-BED5-4FB7-9C18-9689441D1179}">
      <dgm:prSet/>
      <dgm:spPr/>
      <dgm:t>
        <a:bodyPr/>
        <a:lstStyle/>
        <a:p>
          <a:endParaRPr lang="en-US"/>
        </a:p>
      </dgm:t>
    </dgm:pt>
    <dgm:pt modelId="{15C53EB1-74BB-4615-A0A7-8E1E56E052F5}">
      <dgm:prSet/>
      <dgm:spPr/>
      <dgm:t>
        <a:bodyPr/>
        <a:lstStyle/>
        <a:p>
          <a:r>
            <a:rPr lang="en-US" dirty="0"/>
            <a:t>The purpose of this policy is to partner with families in a coordinated effort to provide SCS students with a home/school/community environment that encourages academic achievement and enables students to meet Federal, state and city academic performance standards.</a:t>
          </a:r>
        </a:p>
      </dgm:t>
    </dgm:pt>
    <dgm:pt modelId="{81F11D94-8451-48AB-8FA1-FA5A08B41333}" type="parTrans" cxnId="{09C15E01-9C3E-4D11-AFB7-6FA8696C2DE3}">
      <dgm:prSet/>
      <dgm:spPr/>
      <dgm:t>
        <a:bodyPr/>
        <a:lstStyle/>
        <a:p>
          <a:endParaRPr lang="en-US"/>
        </a:p>
      </dgm:t>
    </dgm:pt>
    <dgm:pt modelId="{47F306A0-E829-438F-8DDC-58DF379210D2}" type="sibTrans" cxnId="{09C15E01-9C3E-4D11-AFB7-6FA8696C2DE3}">
      <dgm:prSet/>
      <dgm:spPr/>
      <dgm:t>
        <a:bodyPr/>
        <a:lstStyle/>
        <a:p>
          <a:endParaRPr lang="en-US"/>
        </a:p>
      </dgm:t>
    </dgm:pt>
    <dgm:pt modelId="{546A650F-28F2-443A-8765-08BB50D6F1A3}">
      <dgm:prSet custT="1"/>
      <dgm:spPr/>
      <dgm:t>
        <a:bodyPr/>
        <a:lstStyle/>
        <a:p>
          <a:r>
            <a:rPr lang="en-US" sz="2400" b="1" dirty="0">
              <a:solidFill>
                <a:schemeClr val="tx1"/>
              </a:solidFill>
            </a:rPr>
            <a:t>POLICY</a:t>
          </a:r>
          <a:endParaRPr lang="en-US" sz="2400" dirty="0">
            <a:solidFill>
              <a:schemeClr val="tx1"/>
            </a:solidFill>
          </a:endParaRPr>
        </a:p>
      </dgm:t>
    </dgm:pt>
    <dgm:pt modelId="{C9BB5FEF-DA64-40CD-A002-17428FA45D22}" type="parTrans" cxnId="{DBA74368-0FF4-43F8-A953-FFABA65C0A92}">
      <dgm:prSet/>
      <dgm:spPr/>
      <dgm:t>
        <a:bodyPr/>
        <a:lstStyle/>
        <a:p>
          <a:endParaRPr lang="en-US"/>
        </a:p>
      </dgm:t>
    </dgm:pt>
    <dgm:pt modelId="{60E22057-B5F7-4950-9680-C7E3A0849334}" type="sibTrans" cxnId="{DBA74368-0FF4-43F8-A953-FFABA65C0A92}">
      <dgm:prSet/>
      <dgm:spPr/>
      <dgm:t>
        <a:bodyPr/>
        <a:lstStyle/>
        <a:p>
          <a:endParaRPr lang="en-US"/>
        </a:p>
      </dgm:t>
    </dgm:pt>
    <dgm:pt modelId="{6A0CF13D-F3CF-48A9-883D-C07DAF27F2D2}">
      <dgm:prSet/>
      <dgm:spPr/>
      <dgm:t>
        <a:bodyPr/>
        <a:lstStyle/>
        <a:p>
          <a:r>
            <a:rPr lang="en-US" b="1" dirty="0"/>
            <a:t>1</a:t>
          </a:r>
          <a:r>
            <a:rPr lang="en-US" dirty="0"/>
            <a:t>. To provide meaningful two-way communications between families and teachers and among families, schools, the district and the community;</a:t>
          </a:r>
        </a:p>
      </dgm:t>
    </dgm:pt>
    <dgm:pt modelId="{45E52107-90A2-4C25-83AA-48662A53BC93}" type="parTrans" cxnId="{EDBF406B-2CDF-4950-9324-38EF1708375D}">
      <dgm:prSet/>
      <dgm:spPr/>
      <dgm:t>
        <a:bodyPr/>
        <a:lstStyle/>
        <a:p>
          <a:endParaRPr lang="en-US"/>
        </a:p>
      </dgm:t>
    </dgm:pt>
    <dgm:pt modelId="{339F6F1B-5F1B-45EE-AAAF-F7752CC4EE31}" type="sibTrans" cxnId="{EDBF406B-2CDF-4950-9324-38EF1708375D}">
      <dgm:prSet/>
      <dgm:spPr/>
      <dgm:t>
        <a:bodyPr/>
        <a:lstStyle/>
        <a:p>
          <a:endParaRPr lang="en-US"/>
        </a:p>
      </dgm:t>
    </dgm:pt>
    <dgm:pt modelId="{CA81E727-3E18-4BFA-B4E0-AC5A5CC9D429}">
      <dgm:prSet/>
      <dgm:spPr/>
      <dgm:t>
        <a:bodyPr/>
        <a:lstStyle/>
        <a:p>
          <a:r>
            <a:rPr lang="en-US" b="1" dirty="0"/>
            <a:t>2.</a:t>
          </a:r>
          <a:r>
            <a:rPr lang="en-US" dirty="0"/>
            <a:t> To provide opportunities for meaningful and varied participation by families in district and school leadership organizations and other school activities and in programs and activities in the community that support student achievement;</a:t>
          </a:r>
        </a:p>
      </dgm:t>
    </dgm:pt>
    <dgm:pt modelId="{38F4F2A9-E091-458C-9150-D49A93EBA3E1}" type="parTrans" cxnId="{32AC87C1-635B-447F-A211-659E87D27915}">
      <dgm:prSet/>
      <dgm:spPr/>
      <dgm:t>
        <a:bodyPr/>
        <a:lstStyle/>
        <a:p>
          <a:endParaRPr lang="en-US"/>
        </a:p>
      </dgm:t>
    </dgm:pt>
    <dgm:pt modelId="{83D3637E-A16B-45FC-B3CA-45F22EF8E870}" type="sibTrans" cxnId="{32AC87C1-635B-447F-A211-659E87D27915}">
      <dgm:prSet/>
      <dgm:spPr/>
      <dgm:t>
        <a:bodyPr/>
        <a:lstStyle/>
        <a:p>
          <a:endParaRPr lang="en-US"/>
        </a:p>
      </dgm:t>
    </dgm:pt>
    <dgm:pt modelId="{DB2EED28-163C-4AAF-9EED-F8936E595E56}">
      <dgm:prSet/>
      <dgm:spPr/>
      <dgm:t>
        <a:bodyPr/>
        <a:lstStyle/>
        <a:p>
          <a:r>
            <a:rPr lang="en-US" b="1" dirty="0"/>
            <a:t>3.</a:t>
          </a:r>
          <a:r>
            <a:rPr lang="en-US" dirty="0"/>
            <a:t> Eliminate or reduce barriers to increase to family participation and effective parent/child relations</a:t>
          </a:r>
        </a:p>
      </dgm:t>
    </dgm:pt>
    <dgm:pt modelId="{4520DB7A-B80E-434E-BCBF-A0540BAA720D}" type="parTrans" cxnId="{30A00AE4-C4B5-4229-A829-654CB2DD4E5D}">
      <dgm:prSet/>
      <dgm:spPr/>
      <dgm:t>
        <a:bodyPr/>
        <a:lstStyle/>
        <a:p>
          <a:endParaRPr lang="en-US"/>
        </a:p>
      </dgm:t>
    </dgm:pt>
    <dgm:pt modelId="{B7E03799-978F-4337-A138-B16A2FE57E60}" type="sibTrans" cxnId="{30A00AE4-C4B5-4229-A829-654CB2DD4E5D}">
      <dgm:prSet/>
      <dgm:spPr/>
      <dgm:t>
        <a:bodyPr/>
        <a:lstStyle/>
        <a:p>
          <a:endParaRPr lang="en-US"/>
        </a:p>
      </dgm:t>
    </dgm:pt>
    <dgm:pt modelId="{11F1876D-5070-466A-9E17-B9E07D7850D6}">
      <dgm:prSet/>
      <dgm:spPr/>
      <dgm:t>
        <a:bodyPr/>
        <a:lstStyle/>
        <a:p>
          <a:r>
            <a:rPr lang="en-US" b="1" dirty="0"/>
            <a:t>4.</a:t>
          </a:r>
          <a:r>
            <a:rPr lang="en-US" dirty="0"/>
            <a:t> To provide training opportunities and informational seminars for families to enable them to understand student academic content and achievement standards and curricular materials and to improve their parenting skills.</a:t>
          </a:r>
        </a:p>
      </dgm:t>
    </dgm:pt>
    <dgm:pt modelId="{8EA7A17B-1C1D-4913-BCF6-4F44D62FC407}" type="parTrans" cxnId="{901EB9EA-99ED-4546-AE2E-4D85A279AD2D}">
      <dgm:prSet/>
      <dgm:spPr/>
      <dgm:t>
        <a:bodyPr/>
        <a:lstStyle/>
        <a:p>
          <a:endParaRPr lang="en-US"/>
        </a:p>
      </dgm:t>
    </dgm:pt>
    <dgm:pt modelId="{23729CE8-9842-4EC2-9085-A6E8EA9AB2E2}" type="sibTrans" cxnId="{901EB9EA-99ED-4546-AE2E-4D85A279AD2D}">
      <dgm:prSet/>
      <dgm:spPr/>
      <dgm:t>
        <a:bodyPr/>
        <a:lstStyle/>
        <a:p>
          <a:endParaRPr lang="en-US"/>
        </a:p>
      </dgm:t>
    </dgm:pt>
    <dgm:pt modelId="{7D073F19-3F67-4BA5-811D-389F55716042}" type="pres">
      <dgm:prSet presAssocID="{E63D5496-B7B4-4963-ADC5-4275734F6515}" presName="linear" presStyleCnt="0">
        <dgm:presLayoutVars>
          <dgm:animLvl val="lvl"/>
          <dgm:resizeHandles val="exact"/>
        </dgm:presLayoutVars>
      </dgm:prSet>
      <dgm:spPr/>
    </dgm:pt>
    <dgm:pt modelId="{C2EA1BDC-34CE-436F-9586-35478D463467}" type="pres">
      <dgm:prSet presAssocID="{DF00CCDE-0C15-455A-B2AD-3E2A4AA3D8FA}" presName="parentText" presStyleLbl="node1" presStyleIdx="0" presStyleCnt="7">
        <dgm:presLayoutVars>
          <dgm:chMax val="0"/>
          <dgm:bulletEnabled val="1"/>
        </dgm:presLayoutVars>
      </dgm:prSet>
      <dgm:spPr/>
    </dgm:pt>
    <dgm:pt modelId="{4EEBBF44-4037-4342-BA02-8213818E5DE1}" type="pres">
      <dgm:prSet presAssocID="{FE42673A-9D51-4880-9EE8-F32F0976456E}" presName="spacer" presStyleCnt="0"/>
      <dgm:spPr/>
    </dgm:pt>
    <dgm:pt modelId="{3527FE4C-2088-4EE6-96F1-07EA42CAD069}" type="pres">
      <dgm:prSet presAssocID="{15C53EB1-74BB-4615-A0A7-8E1E56E052F5}" presName="parentText" presStyleLbl="node1" presStyleIdx="1" presStyleCnt="7">
        <dgm:presLayoutVars>
          <dgm:chMax val="0"/>
          <dgm:bulletEnabled val="1"/>
        </dgm:presLayoutVars>
      </dgm:prSet>
      <dgm:spPr/>
    </dgm:pt>
    <dgm:pt modelId="{77B33DCA-77E5-4817-AC2A-99519A535871}" type="pres">
      <dgm:prSet presAssocID="{47F306A0-E829-438F-8DDC-58DF379210D2}" presName="spacer" presStyleCnt="0"/>
      <dgm:spPr/>
    </dgm:pt>
    <dgm:pt modelId="{85765893-A9D2-4F02-9D75-067EF046E90B}" type="pres">
      <dgm:prSet presAssocID="{546A650F-28F2-443A-8765-08BB50D6F1A3}" presName="parentText" presStyleLbl="node1" presStyleIdx="2" presStyleCnt="7">
        <dgm:presLayoutVars>
          <dgm:chMax val="0"/>
          <dgm:bulletEnabled val="1"/>
        </dgm:presLayoutVars>
      </dgm:prSet>
      <dgm:spPr/>
    </dgm:pt>
    <dgm:pt modelId="{F0202D9F-6C4A-4F83-940D-7331DEA865EE}" type="pres">
      <dgm:prSet presAssocID="{60E22057-B5F7-4950-9680-C7E3A0849334}" presName="spacer" presStyleCnt="0"/>
      <dgm:spPr/>
    </dgm:pt>
    <dgm:pt modelId="{39EB4F31-1177-48AB-9D01-333A1D79C3F9}" type="pres">
      <dgm:prSet presAssocID="{6A0CF13D-F3CF-48A9-883D-C07DAF27F2D2}" presName="parentText" presStyleLbl="node1" presStyleIdx="3" presStyleCnt="7">
        <dgm:presLayoutVars>
          <dgm:chMax val="0"/>
          <dgm:bulletEnabled val="1"/>
        </dgm:presLayoutVars>
      </dgm:prSet>
      <dgm:spPr/>
    </dgm:pt>
    <dgm:pt modelId="{93724F9B-FBD6-44BC-9B39-16C876D8F321}" type="pres">
      <dgm:prSet presAssocID="{339F6F1B-5F1B-45EE-AAAF-F7752CC4EE31}" presName="spacer" presStyleCnt="0"/>
      <dgm:spPr/>
    </dgm:pt>
    <dgm:pt modelId="{3D765C1C-316A-4BB2-8609-573640433ABE}" type="pres">
      <dgm:prSet presAssocID="{CA81E727-3E18-4BFA-B4E0-AC5A5CC9D429}" presName="parentText" presStyleLbl="node1" presStyleIdx="4" presStyleCnt="7">
        <dgm:presLayoutVars>
          <dgm:chMax val="0"/>
          <dgm:bulletEnabled val="1"/>
        </dgm:presLayoutVars>
      </dgm:prSet>
      <dgm:spPr/>
    </dgm:pt>
    <dgm:pt modelId="{EBF58237-79DF-4816-9F03-D353303A6E02}" type="pres">
      <dgm:prSet presAssocID="{83D3637E-A16B-45FC-B3CA-45F22EF8E870}" presName="spacer" presStyleCnt="0"/>
      <dgm:spPr/>
    </dgm:pt>
    <dgm:pt modelId="{D192574A-33CF-47E6-89D1-038DF261EC86}" type="pres">
      <dgm:prSet presAssocID="{DB2EED28-163C-4AAF-9EED-F8936E595E56}" presName="parentText" presStyleLbl="node1" presStyleIdx="5" presStyleCnt="7">
        <dgm:presLayoutVars>
          <dgm:chMax val="0"/>
          <dgm:bulletEnabled val="1"/>
        </dgm:presLayoutVars>
      </dgm:prSet>
      <dgm:spPr/>
    </dgm:pt>
    <dgm:pt modelId="{FB3B6373-16B1-48E1-9E54-35148EB341E1}" type="pres">
      <dgm:prSet presAssocID="{B7E03799-978F-4337-A138-B16A2FE57E60}" presName="spacer" presStyleCnt="0"/>
      <dgm:spPr/>
    </dgm:pt>
    <dgm:pt modelId="{BB214546-4245-45BD-B974-DAE0A7365DC3}" type="pres">
      <dgm:prSet presAssocID="{11F1876D-5070-466A-9E17-B9E07D7850D6}" presName="parentText" presStyleLbl="node1" presStyleIdx="6" presStyleCnt="7">
        <dgm:presLayoutVars>
          <dgm:chMax val="0"/>
          <dgm:bulletEnabled val="1"/>
        </dgm:presLayoutVars>
      </dgm:prSet>
      <dgm:spPr/>
    </dgm:pt>
  </dgm:ptLst>
  <dgm:cxnLst>
    <dgm:cxn modelId="{09C15E01-9C3E-4D11-AFB7-6FA8696C2DE3}" srcId="{E63D5496-B7B4-4963-ADC5-4275734F6515}" destId="{15C53EB1-74BB-4615-A0A7-8E1E56E052F5}" srcOrd="1" destOrd="0" parTransId="{81F11D94-8451-48AB-8FA1-FA5A08B41333}" sibTransId="{47F306A0-E829-438F-8DDC-58DF379210D2}"/>
    <dgm:cxn modelId="{60EF2616-7B17-4540-94AF-CF02295B949B}" type="presOf" srcId="{E63D5496-B7B4-4963-ADC5-4275734F6515}" destId="{7D073F19-3F67-4BA5-811D-389F55716042}" srcOrd="0" destOrd="0" presId="urn:microsoft.com/office/officeart/2005/8/layout/vList2"/>
    <dgm:cxn modelId="{E55A385B-FA8C-425D-9E9C-14CF1C6481FB}" type="presOf" srcId="{DB2EED28-163C-4AAF-9EED-F8936E595E56}" destId="{D192574A-33CF-47E6-89D1-038DF261EC86}" srcOrd="0" destOrd="0" presId="urn:microsoft.com/office/officeart/2005/8/layout/vList2"/>
    <dgm:cxn modelId="{DBA74368-0FF4-43F8-A953-FFABA65C0A92}" srcId="{E63D5496-B7B4-4963-ADC5-4275734F6515}" destId="{546A650F-28F2-443A-8765-08BB50D6F1A3}" srcOrd="2" destOrd="0" parTransId="{C9BB5FEF-DA64-40CD-A002-17428FA45D22}" sibTransId="{60E22057-B5F7-4950-9680-C7E3A0849334}"/>
    <dgm:cxn modelId="{EDBF406B-2CDF-4950-9324-38EF1708375D}" srcId="{E63D5496-B7B4-4963-ADC5-4275734F6515}" destId="{6A0CF13D-F3CF-48A9-883D-C07DAF27F2D2}" srcOrd="3" destOrd="0" parTransId="{45E52107-90A2-4C25-83AA-48662A53BC93}" sibTransId="{339F6F1B-5F1B-45EE-AAAF-F7752CC4EE31}"/>
    <dgm:cxn modelId="{23566D53-9863-4295-A822-0B49FE662F1A}" type="presOf" srcId="{546A650F-28F2-443A-8765-08BB50D6F1A3}" destId="{85765893-A9D2-4F02-9D75-067EF046E90B}" srcOrd="0" destOrd="0" presId="urn:microsoft.com/office/officeart/2005/8/layout/vList2"/>
    <dgm:cxn modelId="{AD9B217D-E5A5-4F4F-84B0-E2E7B4EB20AC}" type="presOf" srcId="{CA81E727-3E18-4BFA-B4E0-AC5A5CC9D429}" destId="{3D765C1C-316A-4BB2-8609-573640433ABE}" srcOrd="0" destOrd="0" presId="urn:microsoft.com/office/officeart/2005/8/layout/vList2"/>
    <dgm:cxn modelId="{DCD2E9AE-925A-407B-AF23-6A7C6406B11E}" type="presOf" srcId="{DF00CCDE-0C15-455A-B2AD-3E2A4AA3D8FA}" destId="{C2EA1BDC-34CE-436F-9586-35478D463467}" srcOrd="0" destOrd="0" presId="urn:microsoft.com/office/officeart/2005/8/layout/vList2"/>
    <dgm:cxn modelId="{F3AC7DBB-5C4E-4347-B0C8-5FF6F2363336}" type="presOf" srcId="{6A0CF13D-F3CF-48A9-883D-C07DAF27F2D2}" destId="{39EB4F31-1177-48AB-9D01-333A1D79C3F9}" srcOrd="0" destOrd="0" presId="urn:microsoft.com/office/officeart/2005/8/layout/vList2"/>
    <dgm:cxn modelId="{32AC87C1-635B-447F-A211-659E87D27915}" srcId="{E63D5496-B7B4-4963-ADC5-4275734F6515}" destId="{CA81E727-3E18-4BFA-B4E0-AC5A5CC9D429}" srcOrd="4" destOrd="0" parTransId="{38F4F2A9-E091-458C-9150-D49A93EBA3E1}" sibTransId="{83D3637E-A16B-45FC-B3CA-45F22EF8E870}"/>
    <dgm:cxn modelId="{FBDB19CC-D138-420A-B95A-7D061154F3FE}" type="presOf" srcId="{11F1876D-5070-466A-9E17-B9E07D7850D6}" destId="{BB214546-4245-45BD-B974-DAE0A7365DC3}" srcOrd="0" destOrd="0" presId="urn:microsoft.com/office/officeart/2005/8/layout/vList2"/>
    <dgm:cxn modelId="{3324A5E3-BED5-4FB7-9C18-9689441D1179}" srcId="{E63D5496-B7B4-4963-ADC5-4275734F6515}" destId="{DF00CCDE-0C15-455A-B2AD-3E2A4AA3D8FA}" srcOrd="0" destOrd="0" parTransId="{85BDE5EF-0E79-4170-8B99-0105A42D339F}" sibTransId="{FE42673A-9D51-4880-9EE8-F32F0976456E}"/>
    <dgm:cxn modelId="{30A00AE4-C4B5-4229-A829-654CB2DD4E5D}" srcId="{E63D5496-B7B4-4963-ADC5-4275734F6515}" destId="{DB2EED28-163C-4AAF-9EED-F8936E595E56}" srcOrd="5" destOrd="0" parTransId="{4520DB7A-B80E-434E-BCBF-A0540BAA720D}" sibTransId="{B7E03799-978F-4337-A138-B16A2FE57E60}"/>
    <dgm:cxn modelId="{901EB9EA-99ED-4546-AE2E-4D85A279AD2D}" srcId="{E63D5496-B7B4-4963-ADC5-4275734F6515}" destId="{11F1876D-5070-466A-9E17-B9E07D7850D6}" srcOrd="6" destOrd="0" parTransId="{8EA7A17B-1C1D-4913-BCF6-4F44D62FC407}" sibTransId="{23729CE8-9842-4EC2-9085-A6E8EA9AB2E2}"/>
    <dgm:cxn modelId="{8EC1ECFE-A6D2-473A-9966-28118D4A4BCD}" type="presOf" srcId="{15C53EB1-74BB-4615-A0A7-8E1E56E052F5}" destId="{3527FE4C-2088-4EE6-96F1-07EA42CAD069}" srcOrd="0" destOrd="0" presId="urn:microsoft.com/office/officeart/2005/8/layout/vList2"/>
    <dgm:cxn modelId="{1DD3E2E0-28B7-4761-92AE-AC374DDF3C96}" type="presParOf" srcId="{7D073F19-3F67-4BA5-811D-389F55716042}" destId="{C2EA1BDC-34CE-436F-9586-35478D463467}" srcOrd="0" destOrd="0" presId="urn:microsoft.com/office/officeart/2005/8/layout/vList2"/>
    <dgm:cxn modelId="{95F00EB7-98BD-485D-8386-3B163C519402}" type="presParOf" srcId="{7D073F19-3F67-4BA5-811D-389F55716042}" destId="{4EEBBF44-4037-4342-BA02-8213818E5DE1}" srcOrd="1" destOrd="0" presId="urn:microsoft.com/office/officeart/2005/8/layout/vList2"/>
    <dgm:cxn modelId="{E994CA7C-7D03-422F-AE53-81C66AFA4DC6}" type="presParOf" srcId="{7D073F19-3F67-4BA5-811D-389F55716042}" destId="{3527FE4C-2088-4EE6-96F1-07EA42CAD069}" srcOrd="2" destOrd="0" presId="urn:microsoft.com/office/officeart/2005/8/layout/vList2"/>
    <dgm:cxn modelId="{4B7B7DE9-8BC8-43ED-9C65-AAD58B2C1970}" type="presParOf" srcId="{7D073F19-3F67-4BA5-811D-389F55716042}" destId="{77B33DCA-77E5-4817-AC2A-99519A535871}" srcOrd="3" destOrd="0" presId="urn:microsoft.com/office/officeart/2005/8/layout/vList2"/>
    <dgm:cxn modelId="{DEE11BDA-EC56-48D7-AE8C-33A1D0244400}" type="presParOf" srcId="{7D073F19-3F67-4BA5-811D-389F55716042}" destId="{85765893-A9D2-4F02-9D75-067EF046E90B}" srcOrd="4" destOrd="0" presId="urn:microsoft.com/office/officeart/2005/8/layout/vList2"/>
    <dgm:cxn modelId="{62FA8030-EA08-4BB2-9CEB-B642FB4AF717}" type="presParOf" srcId="{7D073F19-3F67-4BA5-811D-389F55716042}" destId="{F0202D9F-6C4A-4F83-940D-7331DEA865EE}" srcOrd="5" destOrd="0" presId="urn:microsoft.com/office/officeart/2005/8/layout/vList2"/>
    <dgm:cxn modelId="{0C83DE20-A095-41F1-800A-250CE907141C}" type="presParOf" srcId="{7D073F19-3F67-4BA5-811D-389F55716042}" destId="{39EB4F31-1177-48AB-9D01-333A1D79C3F9}" srcOrd="6" destOrd="0" presId="urn:microsoft.com/office/officeart/2005/8/layout/vList2"/>
    <dgm:cxn modelId="{FEA29A10-4690-43AF-9D1B-73D30A520A92}" type="presParOf" srcId="{7D073F19-3F67-4BA5-811D-389F55716042}" destId="{93724F9B-FBD6-44BC-9B39-16C876D8F321}" srcOrd="7" destOrd="0" presId="urn:microsoft.com/office/officeart/2005/8/layout/vList2"/>
    <dgm:cxn modelId="{395A50D6-748B-466A-ACD9-4F96070B0356}" type="presParOf" srcId="{7D073F19-3F67-4BA5-811D-389F55716042}" destId="{3D765C1C-316A-4BB2-8609-573640433ABE}" srcOrd="8" destOrd="0" presId="urn:microsoft.com/office/officeart/2005/8/layout/vList2"/>
    <dgm:cxn modelId="{323072D0-0F06-43FE-A3F7-C4ED9840CAFA}" type="presParOf" srcId="{7D073F19-3F67-4BA5-811D-389F55716042}" destId="{EBF58237-79DF-4816-9F03-D353303A6E02}" srcOrd="9" destOrd="0" presId="urn:microsoft.com/office/officeart/2005/8/layout/vList2"/>
    <dgm:cxn modelId="{B8E4024B-22AD-42F5-BA4D-2B2712A4B2B5}" type="presParOf" srcId="{7D073F19-3F67-4BA5-811D-389F55716042}" destId="{D192574A-33CF-47E6-89D1-038DF261EC86}" srcOrd="10" destOrd="0" presId="urn:microsoft.com/office/officeart/2005/8/layout/vList2"/>
    <dgm:cxn modelId="{2597217A-1523-411B-81C3-13802824EC26}" type="presParOf" srcId="{7D073F19-3F67-4BA5-811D-389F55716042}" destId="{FB3B6373-16B1-48E1-9E54-35148EB341E1}" srcOrd="11" destOrd="0" presId="urn:microsoft.com/office/officeart/2005/8/layout/vList2"/>
    <dgm:cxn modelId="{9A2962AA-6A90-4BC8-97C2-B06A41DD7BC1}" type="presParOf" srcId="{7D073F19-3F67-4BA5-811D-389F55716042}" destId="{BB214546-4245-45BD-B974-DAE0A7365DC3}"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DAB89-1D00-47D0-BD07-3A2E562D3944}">
      <dsp:nvSpPr>
        <dsp:cNvPr id="0" name=""/>
        <dsp:cNvSpPr/>
      </dsp:nvSpPr>
      <dsp:spPr>
        <a:xfrm>
          <a:off x="0" y="1057"/>
          <a:ext cx="8894923" cy="910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Parental involvement</a:t>
          </a:r>
          <a:r>
            <a:rPr lang="en-US" sz="2000" kern="1200" dirty="0"/>
            <a:t> is a combination of commitment and active participation on the part of the </a:t>
          </a:r>
          <a:r>
            <a:rPr lang="en-US" sz="2000" b="1" kern="1200" dirty="0"/>
            <a:t>parent</a:t>
          </a:r>
          <a:r>
            <a:rPr lang="en-US" sz="2000" kern="1200" dirty="0"/>
            <a:t> with the school and to the student. </a:t>
          </a:r>
        </a:p>
      </dsp:txBody>
      <dsp:txXfrm>
        <a:off x="44429" y="45486"/>
        <a:ext cx="8806065" cy="821269"/>
      </dsp:txXfrm>
    </dsp:sp>
    <dsp:sp modelId="{535EFB08-754E-4651-B3CE-438BD5BEE25E}">
      <dsp:nvSpPr>
        <dsp:cNvPr id="0" name=""/>
        <dsp:cNvSpPr/>
      </dsp:nvSpPr>
      <dsp:spPr>
        <a:xfrm>
          <a:off x="0" y="922899"/>
          <a:ext cx="8894923" cy="910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participation of parents in regular, two-way, and meaningful communication involving student academic learning and other school activities, including: Every Student Succeeds Act (ESSA)</a:t>
          </a:r>
        </a:p>
      </dsp:txBody>
      <dsp:txXfrm>
        <a:off x="44429" y="967328"/>
        <a:ext cx="8806065" cy="821269"/>
      </dsp:txXfrm>
    </dsp:sp>
    <dsp:sp modelId="{2E5AC77E-52B2-4EF4-86DF-7B9EDD38B973}">
      <dsp:nvSpPr>
        <dsp:cNvPr id="0" name=""/>
        <dsp:cNvSpPr/>
      </dsp:nvSpPr>
      <dsp:spPr>
        <a:xfrm>
          <a:off x="0" y="1869260"/>
          <a:ext cx="8894923" cy="910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Parents play an integral role in assisting their child’s learning</a:t>
          </a:r>
        </a:p>
      </dsp:txBody>
      <dsp:txXfrm>
        <a:off x="44429" y="1913689"/>
        <a:ext cx="8806065" cy="821269"/>
      </dsp:txXfrm>
    </dsp:sp>
    <dsp:sp modelId="{E2058DE6-FD69-4634-981C-B92C649B2FBC}">
      <dsp:nvSpPr>
        <dsp:cNvPr id="0" name=""/>
        <dsp:cNvSpPr/>
      </dsp:nvSpPr>
      <dsp:spPr>
        <a:xfrm>
          <a:off x="0" y="2766582"/>
          <a:ext cx="8894923" cy="910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Parents are encouraged to be actively involved in their child’s education at school.</a:t>
          </a:r>
        </a:p>
      </dsp:txBody>
      <dsp:txXfrm>
        <a:off x="44429" y="2811011"/>
        <a:ext cx="8806065" cy="821269"/>
      </dsp:txXfrm>
    </dsp:sp>
    <dsp:sp modelId="{E8B4C994-904C-4ED2-83DC-57AFBA58C2DA}">
      <dsp:nvSpPr>
        <dsp:cNvPr id="0" name=""/>
        <dsp:cNvSpPr/>
      </dsp:nvSpPr>
      <dsp:spPr>
        <a:xfrm>
          <a:off x="0" y="3688424"/>
          <a:ext cx="8894923" cy="910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Parents are full partners in their child’s education and are included, as appropriate, in decision making and on advisory committees to assist in the education of their child.</a:t>
          </a:r>
        </a:p>
      </dsp:txBody>
      <dsp:txXfrm>
        <a:off x="44429" y="3732853"/>
        <a:ext cx="8806065" cy="821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A1BDC-34CE-436F-9586-35478D463467}">
      <dsp:nvSpPr>
        <dsp:cNvPr id="0" name=""/>
        <dsp:cNvSpPr/>
      </dsp:nvSpPr>
      <dsp:spPr>
        <a:xfrm>
          <a:off x="0" y="88079"/>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PURPOSE</a:t>
          </a:r>
          <a:endParaRPr lang="en-US" sz="1300" kern="1200" dirty="0">
            <a:solidFill>
              <a:schemeClr val="tx1"/>
            </a:solidFill>
          </a:endParaRPr>
        </a:p>
      </dsp:txBody>
      <dsp:txXfrm>
        <a:off x="35268" y="123347"/>
        <a:ext cx="7175580" cy="651939"/>
      </dsp:txXfrm>
    </dsp:sp>
    <dsp:sp modelId="{3527FE4C-2088-4EE6-96F1-07EA42CAD069}">
      <dsp:nvSpPr>
        <dsp:cNvPr id="0" name=""/>
        <dsp:cNvSpPr/>
      </dsp:nvSpPr>
      <dsp:spPr>
        <a:xfrm>
          <a:off x="0" y="847994"/>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purpose of this policy is to partner with families in a coordinated effort to provide SCS students with a home/school/community environment that encourages academic achievement and enables students to meet Federal, state and city academic performance standards.</a:t>
          </a:r>
        </a:p>
      </dsp:txBody>
      <dsp:txXfrm>
        <a:off x="35268" y="883262"/>
        <a:ext cx="7175580" cy="651939"/>
      </dsp:txXfrm>
    </dsp:sp>
    <dsp:sp modelId="{85765893-A9D2-4F02-9D75-067EF046E90B}">
      <dsp:nvSpPr>
        <dsp:cNvPr id="0" name=""/>
        <dsp:cNvSpPr/>
      </dsp:nvSpPr>
      <dsp:spPr>
        <a:xfrm>
          <a:off x="0" y="1607909"/>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POLICY</a:t>
          </a:r>
          <a:endParaRPr lang="en-US" sz="2400" kern="1200" dirty="0">
            <a:solidFill>
              <a:schemeClr val="tx1"/>
            </a:solidFill>
          </a:endParaRPr>
        </a:p>
      </dsp:txBody>
      <dsp:txXfrm>
        <a:off x="35268" y="1643177"/>
        <a:ext cx="7175580" cy="651939"/>
      </dsp:txXfrm>
    </dsp:sp>
    <dsp:sp modelId="{39EB4F31-1177-48AB-9D01-333A1D79C3F9}">
      <dsp:nvSpPr>
        <dsp:cNvPr id="0" name=""/>
        <dsp:cNvSpPr/>
      </dsp:nvSpPr>
      <dsp:spPr>
        <a:xfrm>
          <a:off x="0" y="2367824"/>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1</a:t>
          </a:r>
          <a:r>
            <a:rPr lang="en-US" sz="1300" kern="1200" dirty="0"/>
            <a:t>. To provide meaningful two-way communications between families and teachers and among families, schools, the district and the community;</a:t>
          </a:r>
        </a:p>
      </dsp:txBody>
      <dsp:txXfrm>
        <a:off x="35268" y="2403092"/>
        <a:ext cx="7175580" cy="651939"/>
      </dsp:txXfrm>
    </dsp:sp>
    <dsp:sp modelId="{3D765C1C-316A-4BB2-8609-573640433ABE}">
      <dsp:nvSpPr>
        <dsp:cNvPr id="0" name=""/>
        <dsp:cNvSpPr/>
      </dsp:nvSpPr>
      <dsp:spPr>
        <a:xfrm>
          <a:off x="0" y="3127739"/>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2.</a:t>
          </a:r>
          <a:r>
            <a:rPr lang="en-US" sz="1300" kern="1200" dirty="0"/>
            <a:t> To provide opportunities for meaningful and varied participation by families in district and school leadership organizations and other school activities and in programs and activities in the community that support student achievement;</a:t>
          </a:r>
        </a:p>
      </dsp:txBody>
      <dsp:txXfrm>
        <a:off x="35268" y="3163007"/>
        <a:ext cx="7175580" cy="651939"/>
      </dsp:txXfrm>
    </dsp:sp>
    <dsp:sp modelId="{D192574A-33CF-47E6-89D1-038DF261EC86}">
      <dsp:nvSpPr>
        <dsp:cNvPr id="0" name=""/>
        <dsp:cNvSpPr/>
      </dsp:nvSpPr>
      <dsp:spPr>
        <a:xfrm>
          <a:off x="0" y="3887654"/>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3.</a:t>
          </a:r>
          <a:r>
            <a:rPr lang="en-US" sz="1300" kern="1200" dirty="0"/>
            <a:t> Eliminate or reduce barriers to increase to family participation and effective parent/child relations</a:t>
          </a:r>
        </a:p>
      </dsp:txBody>
      <dsp:txXfrm>
        <a:off x="35268" y="3922922"/>
        <a:ext cx="7175580" cy="651939"/>
      </dsp:txXfrm>
    </dsp:sp>
    <dsp:sp modelId="{BB214546-4245-45BD-B974-DAE0A7365DC3}">
      <dsp:nvSpPr>
        <dsp:cNvPr id="0" name=""/>
        <dsp:cNvSpPr/>
      </dsp:nvSpPr>
      <dsp:spPr>
        <a:xfrm>
          <a:off x="0" y="4647569"/>
          <a:ext cx="7246116" cy="7224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4.</a:t>
          </a:r>
          <a:r>
            <a:rPr lang="en-US" sz="1300" kern="1200" dirty="0"/>
            <a:t> To provide training opportunities and informational seminars for families to enable them to understand student academic content and achievement standards and curricular materials and to improve their parenting skills.</a:t>
          </a:r>
        </a:p>
      </dsp:txBody>
      <dsp:txXfrm>
        <a:off x="35268" y="4682837"/>
        <a:ext cx="7175580" cy="6519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D7C4CB-E2DE-F71C-B2C2-87540178DAB9}"/>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3EEB71-0954-7A15-DA57-9C11020F64B2}"/>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1F1A4F3-A86B-4E1D-9E32-1A0C251B88EB}" type="datetimeFigureOut">
              <a:rPr lang="en-US" smtClean="0"/>
              <a:t>8/27/2024</a:t>
            </a:fld>
            <a:endParaRPr lang="en-US"/>
          </a:p>
        </p:txBody>
      </p:sp>
      <p:sp>
        <p:nvSpPr>
          <p:cNvPr id="4" name="Footer Placeholder 3">
            <a:extLst>
              <a:ext uri="{FF2B5EF4-FFF2-40B4-BE49-F238E27FC236}">
                <a16:creationId xmlns:a16="http://schemas.microsoft.com/office/drawing/2014/main" id="{0E50A74A-4C95-1123-33EB-F8BFAE2B80AC}"/>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28691F-A581-B053-7307-880B136749BC}"/>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D2CEEE9-E3DE-41C3-A28C-1B77BBCCDCD3}" type="slidenum">
              <a:rPr lang="en-US" smtClean="0"/>
              <a:t>‹#›</a:t>
            </a:fld>
            <a:endParaRPr lang="en-US"/>
          </a:p>
        </p:txBody>
      </p:sp>
    </p:spTree>
    <p:extLst>
      <p:ext uri="{BB962C8B-B14F-4D97-AF65-F5344CB8AC3E}">
        <p14:creationId xmlns:p14="http://schemas.microsoft.com/office/powerpoint/2010/main" val="3295627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52DC2B6E-6534-4F55-BBB3-2D625B1CB50B}" type="datetimeFigureOut">
              <a:rPr lang="en-US" smtClean="0"/>
              <a:t>8/27/2024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9C84C73-D064-4CAA-9E7F-AE9D79639499}" type="slidenum">
              <a:rPr lang="en-US" smtClean="0"/>
              <a:t>‹#›</a:t>
            </a:fld>
            <a:endParaRPr lang="en-US"/>
          </a:p>
        </p:txBody>
      </p:sp>
    </p:spTree>
    <p:extLst>
      <p:ext uri="{BB962C8B-B14F-4D97-AF65-F5344CB8AC3E}">
        <p14:creationId xmlns:p14="http://schemas.microsoft.com/office/powerpoint/2010/main" val="127030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154E-6DF4-6F42-A603-573F86372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32392-C28A-1142-B849-A0C7217F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94758-7B19-9C45-BABB-1879FC25523B}"/>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1CC422C2-7D0B-6A4D-A1FA-D2FF4790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A5F5A-6891-114B-B72A-8740BFEE6F7D}"/>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51424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4F20-9064-B64B-8CE7-E46DCC2A0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A22B7-83C4-244E-8993-4C4108574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265CE-8B53-DF44-B87E-43AB20F0BD1C}"/>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449731EB-FBE7-084F-AC87-96CFF33ED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6FA46-1451-2847-8016-A92D401BE4F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83719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6DC10-668F-A34A-8A5C-47F3CFE17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30623-884A-6B49-A7AB-972C23836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D4C7-A781-AB44-A28F-EB1BE763C887}"/>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BD98C024-E111-194E-8AA0-8EFC9847E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65067-7763-1749-A79D-87095DD799F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69311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154E-6DF4-6F42-A603-573F86372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32392-C28A-1142-B849-A0C7217F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E94758-7B19-9C45-BABB-1879FC255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CC422C2-7D0B-6A4D-A1FA-D2FF479078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BA5F5A-6891-114B-B72A-8740BFEE6F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989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2BFF-BD3E-1740-823F-CEE9177D2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B8352-6D03-2948-A974-61FA73A53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41ACA-DBEC-AB41-8811-0215FAC938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D4C382C-8C03-BE44-9A25-93BB484275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A74611-48A9-F542-85E1-0363A56598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35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1EF7-A224-3340-8319-F7DD981A5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A4A99-B82E-5A48-BFD4-B89CDCA93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84D95-10B4-DE48-B857-ECB889E1C6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B6CF25-5829-1F4B-A175-29378B38E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1E1F28-F5E9-1F4D-A747-BED5E977EB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6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14B1-9E4B-9A4B-A0FC-DDC424C97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442DE-D35B-8046-9195-AC8AE0F63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A91AB-7A77-BF4D-AC5B-5B177535D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09C94-C605-8A4F-AE14-C7B04804D6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97D6DAA-C89E-884B-A128-F8E1F71AA6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84F6CF-9209-5F46-A702-48DDAC7A2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14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DAA-0AFB-B346-840A-6662B3925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1A009-101F-1549-B746-67E92BBC0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0EB487-3272-EB4B-8C59-45154D2C6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4199F-1F8D-5144-9DB5-42D21DAD7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152C7-3BC7-1A47-B3A5-05A4E46E7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479A0-B646-E549-85AB-25B90C8E69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06588FE-7EF2-C742-8F11-A069F1F0D4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BFC3551-284B-AB49-AA12-C47454F0F5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41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09C9-5C18-DA46-AED4-398126EFB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EB5E9-C275-DF4D-A2C9-D809112977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57D0616-243F-4846-821B-3C7E50684D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A140272-9D6D-314F-A350-70D8819080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798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B8468-0BDA-724E-835B-7B9CD134E6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B5775B0-04B7-C04E-84B4-0540498FAD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4AAD738-CFFE-F741-8B30-FE3F33C745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2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3D76-4956-554B-9E51-92309DC92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E1CB-D77F-CC49-896C-913EADC6E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A6504-1360-AB4C-930A-81D46C166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4313F-CAAD-584F-B36C-9DBDD188B6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6E7A1D-7F5C-C740-BCDA-0C052C5940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885A304-ABC9-1642-A4A0-56D805FBA9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60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2BFF-BD3E-1740-823F-CEE9177D2B6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1B8352-6D03-2948-A974-61FA73A53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41ACA-DBEC-AB41-8811-0215FAC93834}"/>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8D4C382C-8C03-BE44-9A25-93BB48427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74611-48A9-F542-85E1-0363A565988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893483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350-8443-7B42-908B-E36951E2C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3C2B8-91CF-634C-BBB2-5EFED6DB5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98575-E43C-214A-8227-CA3FCFB28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448C6-96FE-2F4D-B194-56DEB6C9AD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4634C03-9657-0F4F-8B39-D85307299B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88D350-4C46-AF4A-A538-62C9D8689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559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4F20-9064-B64B-8CE7-E46DCC2A0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A22B7-83C4-244E-8993-4C4108574A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265CE-8B53-DF44-B87E-43AB20F0BD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9731EB-FBE7-084F-AC87-96CFF33EDB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086FA46-1451-2847-8016-A92D401BE4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32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6DC10-668F-A34A-8A5C-47F3CFE17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30623-884A-6B49-A7AB-972C23836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0D4C7-A781-AB44-A28F-EB1BE763C8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98C024-E111-194E-8AA0-8EFC9847EE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265067-7763-1749-A79D-87095DD799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45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1EF7-A224-3340-8319-F7DD981A52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A4A99-B82E-5A48-BFD4-B89CDCA93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84D95-10B4-DE48-B857-ECB889E1C650}"/>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EDB6CF25-5829-1F4B-A175-29378B38E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E1F28-F5E9-1F4D-A747-BED5E977EBEF}"/>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47411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14B1-9E4B-9A4B-A0FC-DDC424C971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442DE-D35B-8046-9195-AC8AE0F63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A91AB-7A77-BF4D-AC5B-5B177535D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09C94-C605-8A4F-AE14-C7B04804D6D7}"/>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6" name="Footer Placeholder 5">
            <a:extLst>
              <a:ext uri="{FF2B5EF4-FFF2-40B4-BE49-F238E27FC236}">
                <a16:creationId xmlns:a16="http://schemas.microsoft.com/office/drawing/2014/main" id="{E97D6DAA-C89E-884B-A128-F8E1F71AA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4F6CF-9209-5F46-A702-48DDAC7A2C53}"/>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101223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DAA-0AFB-B346-840A-6662B3925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1A009-101F-1549-B746-67E92BBC0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0EB487-3272-EB4B-8C59-45154D2C62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4199F-1F8D-5144-9DB5-42D21DAD72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152C7-3BC7-1A47-B3A5-05A4E46E7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479A0-B646-E549-85AB-25B90C8E6956}"/>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8" name="Footer Placeholder 7">
            <a:extLst>
              <a:ext uri="{FF2B5EF4-FFF2-40B4-BE49-F238E27FC236}">
                <a16:creationId xmlns:a16="http://schemas.microsoft.com/office/drawing/2014/main" id="{906588FE-7EF2-C742-8F11-A069F1F0D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C3551-284B-AB49-AA12-C47454F0F546}"/>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76915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809C9-5C18-DA46-AED4-398126EFB2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EB5E9-C275-DF4D-A2C9-D8091129777E}"/>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4" name="Footer Placeholder 3">
            <a:extLst>
              <a:ext uri="{FF2B5EF4-FFF2-40B4-BE49-F238E27FC236}">
                <a16:creationId xmlns:a16="http://schemas.microsoft.com/office/drawing/2014/main" id="{657D0616-243F-4846-821B-3C7E50684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40272-9D6D-314F-A350-70D8819080EA}"/>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40597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DB8468-0BDA-724E-835B-7B9CD134E6BC}"/>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3" name="Footer Placeholder 2">
            <a:extLst>
              <a:ext uri="{FF2B5EF4-FFF2-40B4-BE49-F238E27FC236}">
                <a16:creationId xmlns:a16="http://schemas.microsoft.com/office/drawing/2014/main" id="{2B5775B0-04B7-C04E-84B4-0540498FAD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AD738-CFFE-F741-8B30-FE3F33C74531}"/>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78357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3D76-4956-554B-9E51-92309DC92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2E1CB-D77F-CC49-896C-913EADC6E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AA6504-1360-AB4C-930A-81D46C166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4313F-CAAD-584F-B36C-9DBDD188B6AF}"/>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6" name="Footer Placeholder 5">
            <a:extLst>
              <a:ext uri="{FF2B5EF4-FFF2-40B4-BE49-F238E27FC236}">
                <a16:creationId xmlns:a16="http://schemas.microsoft.com/office/drawing/2014/main" id="{396E7A1D-7F5C-C740-BCDA-0C052C594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5A304-ABC9-1642-A4A0-56D805FBA91B}"/>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328527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EC350-8443-7B42-908B-E36951E2C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3C2B8-91CF-634C-BBB2-5EFED6DB5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98575-E43C-214A-8227-CA3FCFB28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448C6-96FE-2F4D-B194-56DEB6C9AD52}"/>
              </a:ext>
            </a:extLst>
          </p:cNvPr>
          <p:cNvSpPr>
            <a:spLocks noGrp="1"/>
          </p:cNvSpPr>
          <p:nvPr>
            <p:ph type="dt" sz="half" idx="10"/>
          </p:nvPr>
        </p:nvSpPr>
        <p:spPr/>
        <p:txBody>
          <a:bodyPr/>
          <a:lstStyle/>
          <a:p>
            <a:fld id="{9F5B765C-AE4F-954F-8901-02BBE0B35708}" type="datetimeFigureOut">
              <a:rPr lang="en-US" smtClean="0"/>
              <a:t>8/27/2024</a:t>
            </a:fld>
            <a:endParaRPr lang="en-US"/>
          </a:p>
        </p:txBody>
      </p:sp>
      <p:sp>
        <p:nvSpPr>
          <p:cNvPr id="6" name="Footer Placeholder 5">
            <a:extLst>
              <a:ext uri="{FF2B5EF4-FFF2-40B4-BE49-F238E27FC236}">
                <a16:creationId xmlns:a16="http://schemas.microsoft.com/office/drawing/2014/main" id="{D4634C03-9657-0F4F-8B39-D85307299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8D350-4C46-AF4A-A538-62C9D86896F0}"/>
              </a:ext>
            </a:extLst>
          </p:cNvPr>
          <p:cNvSpPr>
            <a:spLocks noGrp="1"/>
          </p:cNvSpPr>
          <p:nvPr>
            <p:ph type="sldNum" sz="quarter" idx="12"/>
          </p:nvPr>
        </p:nvSpPr>
        <p:spPr/>
        <p:txBody>
          <a:bodyPr/>
          <a:lstStyle/>
          <a:p>
            <a:fld id="{5B67B2B0-0803-1C41-84A9-E5C863C92F9E}" type="slidenum">
              <a:rPr lang="en-US" smtClean="0"/>
              <a:t>‹#›</a:t>
            </a:fld>
            <a:endParaRPr lang="en-US"/>
          </a:p>
        </p:txBody>
      </p:sp>
    </p:spTree>
    <p:extLst>
      <p:ext uri="{BB962C8B-B14F-4D97-AF65-F5344CB8AC3E}">
        <p14:creationId xmlns:p14="http://schemas.microsoft.com/office/powerpoint/2010/main" val="289755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E2AF0-25E7-F041-882C-25F7A94D5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53A22-7CF7-BA4D-B449-2D07C5A62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69D24-27AD-1E45-A46C-255B15739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B765C-AE4F-954F-8901-02BBE0B35708}" type="datetimeFigureOut">
              <a:rPr lang="en-US" smtClean="0"/>
              <a:t>8/27/2024</a:t>
            </a:fld>
            <a:endParaRPr lang="en-US"/>
          </a:p>
        </p:txBody>
      </p:sp>
      <p:sp>
        <p:nvSpPr>
          <p:cNvPr id="5" name="Footer Placeholder 4">
            <a:extLst>
              <a:ext uri="{FF2B5EF4-FFF2-40B4-BE49-F238E27FC236}">
                <a16:creationId xmlns:a16="http://schemas.microsoft.com/office/drawing/2014/main" id="{AAC40E1D-E681-614C-8608-050F03C91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5A821-016E-7D45-9378-EAEF5B01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7B2B0-0803-1C41-84A9-E5C863C92F9E}" type="slidenum">
              <a:rPr lang="en-US" smtClean="0"/>
              <a:t>‹#›</a:t>
            </a:fld>
            <a:endParaRPr lang="en-US"/>
          </a:p>
        </p:txBody>
      </p:sp>
    </p:spTree>
    <p:extLst>
      <p:ext uri="{BB962C8B-B14F-4D97-AF65-F5344CB8AC3E}">
        <p14:creationId xmlns:p14="http://schemas.microsoft.com/office/powerpoint/2010/main" val="325729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E2AF0-25E7-F041-882C-25F7A94D5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53A22-7CF7-BA4D-B449-2D07C5A62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69D24-27AD-1E45-A46C-255B15739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5B765C-AE4F-954F-8901-02BBE0B3570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AC40E1D-E681-614C-8608-050F03C91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A5A821-016E-7D45-9378-EAEF5B011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67B2B0-0803-1C41-84A9-E5C863C92F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762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hyperlink" Target="http://www.scsk12.org/rg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6.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hyperlink" Target="http://www.scsk12.org/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1F05D3-A5A1-E348-A93F-263EB71A8C29}"/>
              </a:ext>
            </a:extLst>
          </p:cNvPr>
          <p:cNvSpPr txBox="1"/>
          <p:nvPr/>
        </p:nvSpPr>
        <p:spPr>
          <a:xfrm>
            <a:off x="-123567" y="4384237"/>
            <a:ext cx="7549978"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Kirby High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2024-2025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a:solidFill>
                  <a:srgbClr val="4472C4">
                    <a:lumMod val="75000"/>
                  </a:srgbClr>
                </a:solidFill>
                <a:latin typeface="Century Gothic" panose="020B0502020202020204" pitchFamily="34" charset="0"/>
              </a:rPr>
              <a:t>Annual Title I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Wednesday, August 28th @ 5:30 pm / Thursday, August 29th @ 8:00 am</a:t>
            </a:r>
          </a:p>
        </p:txBody>
      </p:sp>
    </p:spTree>
    <p:extLst>
      <p:ext uri="{BB962C8B-B14F-4D97-AF65-F5344CB8AC3E}">
        <p14:creationId xmlns:p14="http://schemas.microsoft.com/office/powerpoint/2010/main" val="890592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0" y="488045"/>
            <a:ext cx="12192000" cy="1325563"/>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Student Code of Conduct</a:t>
            </a:r>
          </a:p>
        </p:txBody>
      </p:sp>
      <p:pic>
        <p:nvPicPr>
          <p:cNvPr id="3" name="Picture 2" descr="Qr code&#10;&#10;Description automatically generated">
            <a:extLst>
              <a:ext uri="{FF2B5EF4-FFF2-40B4-BE49-F238E27FC236}">
                <a16:creationId xmlns:a16="http://schemas.microsoft.com/office/drawing/2014/main" id="{8C54036C-CE37-F80F-B160-6185D3797C8E}"/>
              </a:ext>
            </a:extLst>
          </p:cNvPr>
          <p:cNvPicPr>
            <a:picLocks noChangeAspect="1"/>
          </p:cNvPicPr>
          <p:nvPr/>
        </p:nvPicPr>
        <p:blipFill>
          <a:blip r:embed="rId4"/>
          <a:stretch>
            <a:fillRect/>
          </a:stretch>
        </p:blipFill>
        <p:spPr>
          <a:xfrm>
            <a:off x="7462082" y="3129503"/>
            <a:ext cx="2451040" cy="304746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0599B014-B107-475C-BF0A-4B2C8D2BF409}"/>
              </a:ext>
            </a:extLst>
          </p:cNvPr>
          <p:cNvSpPr txBox="1"/>
          <p:nvPr/>
        </p:nvSpPr>
        <p:spPr>
          <a:xfrm>
            <a:off x="5894962" y="1984443"/>
            <a:ext cx="5458838" cy="419252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t>Can be found at the Kirby HS website</a:t>
            </a:r>
          </a:p>
          <a:p>
            <a:pPr marL="742950" lvl="1" indent="-228600">
              <a:lnSpc>
                <a:spcPct val="90000"/>
              </a:lnSpc>
              <a:spcAft>
                <a:spcPts val="600"/>
              </a:spcAft>
              <a:buFont typeface="Arial" panose="020B0604020202020204" pitchFamily="34" charset="0"/>
              <a:buChar char="•"/>
            </a:pPr>
            <a:r>
              <a:rPr lang="en-US" sz="2400" dirty="0"/>
              <a:t>https://schools.scsk12.org/kirby-hs</a:t>
            </a:r>
          </a:p>
        </p:txBody>
      </p:sp>
    </p:spTree>
    <p:extLst>
      <p:ext uri="{BB962C8B-B14F-4D97-AF65-F5344CB8AC3E}">
        <p14:creationId xmlns:p14="http://schemas.microsoft.com/office/powerpoint/2010/main" val="313174760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199698" y="489491"/>
            <a:ext cx="11992302"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Teacher Qualifications</a:t>
            </a:r>
          </a:p>
        </p:txBody>
      </p:sp>
      <p:sp>
        <p:nvSpPr>
          <p:cNvPr id="4" name="Content Placeholder 2">
            <a:extLst>
              <a:ext uri="{FF2B5EF4-FFF2-40B4-BE49-F238E27FC236}">
                <a16:creationId xmlns:a16="http://schemas.microsoft.com/office/drawing/2014/main" id="{0E19144E-CD8F-47C2-9F5A-C9B0346AFAAC}"/>
              </a:ext>
            </a:extLst>
          </p:cNvPr>
          <p:cNvSpPr>
            <a:spLocks noGrp="1"/>
          </p:cNvSpPr>
          <p:nvPr>
            <p:ph idx="1"/>
          </p:nvPr>
        </p:nvSpPr>
        <p:spPr>
          <a:xfrm>
            <a:off x="870821" y="2078161"/>
            <a:ext cx="5225179" cy="4014991"/>
          </a:xfrm>
        </p:spPr>
        <p:txBody>
          <a:bodyPr>
            <a:normAutofit/>
          </a:bodyPr>
          <a:lstStyle/>
          <a:p>
            <a:pPr marL="0" indent="0">
              <a:spcBef>
                <a:spcPts val="0"/>
              </a:spcBef>
              <a:buNone/>
            </a:pPr>
            <a:endParaRPr lang="en-US" b="1" u="sng" dirty="0">
              <a:solidFill>
                <a:schemeClr val="tx1"/>
              </a:solidFill>
            </a:endParaRPr>
          </a:p>
          <a:p>
            <a:pPr>
              <a:spcBef>
                <a:spcPts val="0"/>
              </a:spcBef>
              <a:spcAft>
                <a:spcPts val="0"/>
              </a:spcAft>
              <a:buFont typeface="Wingdings" panose="05000000000000000000" pitchFamily="2" charset="2"/>
              <a:buChar char="Ø"/>
            </a:pPr>
            <a:r>
              <a:rPr lang="en-US" dirty="0">
                <a:solidFill>
                  <a:schemeClr val="tx1"/>
                </a:solidFill>
              </a:rPr>
              <a:t>In the event that your child is being taught by a teacher that has a Practitioner Teacher License or by a teacher not licensed in a particular subject, you will be notified by letter of that teacher’s status</a:t>
            </a:r>
          </a:p>
        </p:txBody>
      </p:sp>
    </p:spTree>
    <p:extLst>
      <p:ext uri="{BB962C8B-B14F-4D97-AF65-F5344CB8AC3E}">
        <p14:creationId xmlns:p14="http://schemas.microsoft.com/office/powerpoint/2010/main" val="160840721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924433" y="487759"/>
            <a:ext cx="6252519"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Accountability</a:t>
            </a:r>
          </a:p>
        </p:txBody>
      </p:sp>
      <p:sp>
        <p:nvSpPr>
          <p:cNvPr id="7" name="TextBox 6">
            <a:extLst>
              <a:ext uri="{FF2B5EF4-FFF2-40B4-BE49-F238E27FC236}">
                <a16:creationId xmlns:a16="http://schemas.microsoft.com/office/drawing/2014/main" id="{B3992F34-14FF-114D-B036-79EC4ECE17D9}"/>
              </a:ext>
            </a:extLst>
          </p:cNvPr>
          <p:cNvSpPr txBox="1"/>
          <p:nvPr/>
        </p:nvSpPr>
        <p:spPr>
          <a:xfrm>
            <a:off x="4303048" y="2323991"/>
            <a:ext cx="7556938" cy="2308324"/>
          </a:xfrm>
          <a:prstGeom prst="rect">
            <a:avLst/>
          </a:prstGeom>
          <a:noFill/>
        </p:spPr>
        <p:txBody>
          <a:bodyPr wrap="square" rtlCol="0">
            <a:spAutoFit/>
          </a:bodyPr>
          <a:lstStyle/>
          <a:p>
            <a:pPr marL="342900" indent="-342900">
              <a:buClr>
                <a:schemeClr val="accent1"/>
              </a:buClr>
              <a:buFont typeface="Wingdings" panose="05000000000000000000" pitchFamily="2" charset="2"/>
              <a:buChar char="Ø"/>
            </a:pPr>
            <a:r>
              <a:rPr lang="en-US" sz="2400" dirty="0">
                <a:solidFill>
                  <a:srgbClr val="030A13"/>
                </a:solidFill>
                <a:latin typeface="Helvetica Neue"/>
              </a:rPr>
              <a:t>District/School Progress/School Status</a:t>
            </a:r>
          </a:p>
          <a:p>
            <a:pPr marL="342900" indent="-342900">
              <a:buClr>
                <a:schemeClr val="accent1"/>
              </a:buClr>
              <a:buFont typeface="Wingdings" panose="05000000000000000000" pitchFamily="2" charset="2"/>
              <a:buChar char="Ø"/>
            </a:pPr>
            <a:r>
              <a:rPr lang="en-US" sz="2400" dirty="0">
                <a:solidFill>
                  <a:srgbClr val="030A13"/>
                </a:solidFill>
                <a:latin typeface="Helvetica Neue"/>
              </a:rPr>
              <a:t>Annual Measurable Objectives (AMO)</a:t>
            </a:r>
            <a:endParaRPr lang="en-US" sz="2400" b="0" i="0" u="none" strike="noStrike" dirty="0">
              <a:solidFill>
                <a:srgbClr val="030A13"/>
              </a:solidFill>
              <a:effectLst/>
              <a:latin typeface="Helvetica Neue"/>
            </a:endParaRPr>
          </a:p>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TSI/ATSI</a:t>
            </a:r>
          </a:p>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Reporting Student Progress</a:t>
            </a:r>
          </a:p>
          <a:p>
            <a:pPr marL="342900" indent="-342900">
              <a:buClr>
                <a:schemeClr val="accent1"/>
              </a:buClr>
              <a:buFont typeface="Wingdings" panose="05000000000000000000" pitchFamily="2" charset="2"/>
              <a:buChar char="Ø"/>
            </a:pPr>
            <a:r>
              <a:rPr lang="en-US" sz="2400" dirty="0">
                <a:solidFill>
                  <a:srgbClr val="030A13"/>
                </a:solidFill>
                <a:latin typeface="Helvetica Neue"/>
              </a:rPr>
              <a:t>Parent-Teacher Conferences</a:t>
            </a:r>
          </a:p>
          <a:p>
            <a:pPr marL="342900" indent="-342900">
              <a:buClr>
                <a:schemeClr val="accent1"/>
              </a:buClr>
              <a:buFont typeface="Wingdings" panose="05000000000000000000" pitchFamily="2" charset="2"/>
              <a:buChar char="Ø"/>
            </a:pPr>
            <a:r>
              <a:rPr lang="en-US" sz="2400" dirty="0">
                <a:solidFill>
                  <a:srgbClr val="030A13"/>
                </a:solidFill>
                <a:latin typeface="Helvetica Neue"/>
              </a:rPr>
              <a:t>Parental Involvement Requirement</a:t>
            </a:r>
          </a:p>
        </p:txBody>
      </p:sp>
    </p:spTree>
    <p:extLst>
      <p:ext uri="{BB962C8B-B14F-4D97-AF65-F5344CB8AC3E}">
        <p14:creationId xmlns:p14="http://schemas.microsoft.com/office/powerpoint/2010/main" val="349843631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1420090" y="490245"/>
            <a:ext cx="10771909" cy="1145273"/>
          </a:xfrm>
          <a:prstGeom prst="rect">
            <a:avLst/>
          </a:prstGeom>
        </p:spPr>
        <p:txBody>
          <a:bodyPr vert="horz" lIns="91440" tIns="45720" rIns="91440" bIns="45720" rtlCol="0" anchor="ctr">
            <a:normAutofit lnSpcReduction="10000"/>
          </a:bodyPr>
          <a:lstStyle/>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Annual Measurable Objectives (AMOs)</a:t>
            </a:r>
          </a:p>
        </p:txBody>
      </p:sp>
      <p:grpSp>
        <p:nvGrpSpPr>
          <p:cNvPr id="21" name="Group 20">
            <a:extLst>
              <a:ext uri="{FF2B5EF4-FFF2-40B4-BE49-F238E27FC236}">
                <a16:creationId xmlns:a16="http://schemas.microsoft.com/office/drawing/2014/main" id="{D49C0A11-F904-4CD9-A751-0A03F0CF3BB6}"/>
              </a:ext>
            </a:extLst>
          </p:cNvPr>
          <p:cNvGrpSpPr/>
          <p:nvPr/>
        </p:nvGrpSpPr>
        <p:grpSpPr>
          <a:xfrm>
            <a:off x="4649185" y="1708450"/>
            <a:ext cx="7254215" cy="4937500"/>
            <a:chOff x="4086225" y="0"/>
            <a:chExt cx="7851311" cy="5343907"/>
          </a:xfrm>
        </p:grpSpPr>
        <p:grpSp>
          <p:nvGrpSpPr>
            <p:cNvPr id="5" name="Group 4">
              <a:extLst>
                <a:ext uri="{FF2B5EF4-FFF2-40B4-BE49-F238E27FC236}">
                  <a16:creationId xmlns:a16="http://schemas.microsoft.com/office/drawing/2014/main" id="{77DED4C4-AFDD-4EC5-815C-E0ABD206F1B5}"/>
                </a:ext>
              </a:extLst>
            </p:cNvPr>
            <p:cNvGrpSpPr/>
            <p:nvPr/>
          </p:nvGrpSpPr>
          <p:grpSpPr>
            <a:xfrm>
              <a:off x="4086225" y="0"/>
              <a:ext cx="7851309" cy="1907662"/>
              <a:chOff x="0" y="1629"/>
              <a:chExt cx="10820398" cy="2201527"/>
            </a:xfrm>
          </p:grpSpPr>
          <p:sp>
            <p:nvSpPr>
              <p:cNvPr id="8" name="Callout: Up Arrow 7">
                <a:extLst>
                  <a:ext uri="{FF2B5EF4-FFF2-40B4-BE49-F238E27FC236}">
                    <a16:creationId xmlns:a16="http://schemas.microsoft.com/office/drawing/2014/main" id="{212A1337-8641-455A-BE73-281710BFF606}"/>
                  </a:ext>
                </a:extLst>
              </p:cNvPr>
              <p:cNvSpPr/>
              <p:nvPr/>
            </p:nvSpPr>
            <p:spPr>
              <a:xfrm rot="10800000">
                <a:off x="0" y="1629"/>
                <a:ext cx="10820398" cy="2201527"/>
              </a:xfrm>
              <a:prstGeom prst="upArrowCallout">
                <a:avLst/>
              </a:prstGeom>
            </p:spPr>
            <p:style>
              <a:lnRef idx="3">
                <a:schemeClr val="lt1">
                  <a:hueOff val="0"/>
                  <a:satOff val="0"/>
                  <a:lumOff val="0"/>
                  <a:alphaOff val="0"/>
                </a:schemeClr>
              </a:lnRef>
              <a:fillRef idx="1">
                <a:schemeClr val="accent2">
                  <a:hueOff val="-1455363"/>
                  <a:satOff val="-83928"/>
                  <a:lumOff val="8628"/>
                  <a:alphaOff val="0"/>
                </a:schemeClr>
              </a:fillRef>
              <a:effectRef idx="1">
                <a:schemeClr val="accent2">
                  <a:hueOff val="-1455363"/>
                  <a:satOff val="-83928"/>
                  <a:lumOff val="8628"/>
                  <a:alphaOff val="0"/>
                </a:schemeClr>
              </a:effectRef>
              <a:fontRef idx="minor">
                <a:schemeClr val="lt1"/>
              </a:fontRef>
            </p:style>
            <p:txBody>
              <a:bodyPr/>
              <a:lstStyle/>
              <a:p>
                <a:endParaRPr lang="en-US"/>
              </a:p>
            </p:txBody>
          </p:sp>
          <p:sp>
            <p:nvSpPr>
              <p:cNvPr id="9" name="Callout: Up Arrow 4">
                <a:extLst>
                  <a:ext uri="{FF2B5EF4-FFF2-40B4-BE49-F238E27FC236}">
                    <a16:creationId xmlns:a16="http://schemas.microsoft.com/office/drawing/2014/main" id="{A474D171-2847-4532-A71C-A3A32FFD04D5}"/>
                  </a:ext>
                </a:extLst>
              </p:cNvPr>
              <p:cNvSpPr txBox="1"/>
              <p:nvPr/>
            </p:nvSpPr>
            <p:spPr>
              <a:xfrm rot="21600000">
                <a:off x="0" y="1629"/>
                <a:ext cx="10820398" cy="1430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What are AMO’s?</a:t>
                </a:r>
              </a:p>
            </p:txBody>
          </p:sp>
        </p:grpSp>
        <p:grpSp>
          <p:nvGrpSpPr>
            <p:cNvPr id="2" name="Group 1">
              <a:extLst>
                <a:ext uri="{FF2B5EF4-FFF2-40B4-BE49-F238E27FC236}">
                  <a16:creationId xmlns:a16="http://schemas.microsoft.com/office/drawing/2014/main" id="{923EB331-08C3-4B41-8FCA-09FB3E5825F6}"/>
                </a:ext>
              </a:extLst>
            </p:cNvPr>
            <p:cNvGrpSpPr/>
            <p:nvPr/>
          </p:nvGrpSpPr>
          <p:grpSpPr>
            <a:xfrm>
              <a:off x="4092083" y="1750546"/>
              <a:ext cx="7845452" cy="810104"/>
              <a:chOff x="4092083" y="1792491"/>
              <a:chExt cx="7845452" cy="810104"/>
            </a:xfrm>
          </p:grpSpPr>
          <p:sp>
            <p:nvSpPr>
              <p:cNvPr id="11" name="Rectangle 10">
                <a:extLst>
                  <a:ext uri="{FF2B5EF4-FFF2-40B4-BE49-F238E27FC236}">
                    <a16:creationId xmlns:a16="http://schemas.microsoft.com/office/drawing/2014/main" id="{17E10F81-9AB3-4283-A0E8-BF6DE2709C38}"/>
                  </a:ext>
                </a:extLst>
              </p:cNvPr>
              <p:cNvSpPr/>
              <p:nvPr/>
            </p:nvSpPr>
            <p:spPr>
              <a:xfrm>
                <a:off x="4092083" y="1928805"/>
                <a:ext cx="7845452" cy="613505"/>
              </a:xfrm>
              <a:prstGeom prst="rect">
                <a:avLst/>
              </a:prstGeom>
              <a:solidFill>
                <a:schemeClr val="accent1">
                  <a:lumMod val="75000"/>
                </a:schemeClr>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en-US" dirty="0"/>
              </a:p>
            </p:txBody>
          </p:sp>
          <p:sp>
            <p:nvSpPr>
              <p:cNvPr id="13" name="TextBox 12">
                <a:extLst>
                  <a:ext uri="{FF2B5EF4-FFF2-40B4-BE49-F238E27FC236}">
                    <a16:creationId xmlns:a16="http://schemas.microsoft.com/office/drawing/2014/main" id="{03605BF7-BB74-47BC-96E6-758F64567948}"/>
                  </a:ext>
                </a:extLst>
              </p:cNvPr>
              <p:cNvSpPr txBox="1"/>
              <p:nvPr/>
            </p:nvSpPr>
            <p:spPr>
              <a:xfrm>
                <a:off x="4092083" y="1792491"/>
                <a:ext cx="7845452" cy="8101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Annual Measurable Objectives</a:t>
                </a:r>
              </a:p>
            </p:txBody>
          </p:sp>
        </p:grpSp>
        <p:grpSp>
          <p:nvGrpSpPr>
            <p:cNvPr id="3" name="Group 2">
              <a:extLst>
                <a:ext uri="{FF2B5EF4-FFF2-40B4-BE49-F238E27FC236}">
                  <a16:creationId xmlns:a16="http://schemas.microsoft.com/office/drawing/2014/main" id="{1BA04540-6357-464C-9D73-A8588C931861}"/>
                </a:ext>
              </a:extLst>
            </p:cNvPr>
            <p:cNvGrpSpPr/>
            <p:nvPr/>
          </p:nvGrpSpPr>
          <p:grpSpPr>
            <a:xfrm>
              <a:off x="4092084" y="3254031"/>
              <a:ext cx="7845452" cy="2089876"/>
              <a:chOff x="4092084" y="3586537"/>
              <a:chExt cx="7845452" cy="2089876"/>
            </a:xfrm>
          </p:grpSpPr>
          <p:sp>
            <p:nvSpPr>
              <p:cNvPr id="15" name="Freeform: Shape 14">
                <a:extLst>
                  <a:ext uri="{FF2B5EF4-FFF2-40B4-BE49-F238E27FC236}">
                    <a16:creationId xmlns:a16="http://schemas.microsoft.com/office/drawing/2014/main" id="{73D7A6C9-3C79-4D0E-BF06-0023308FE576}"/>
                  </a:ext>
                </a:extLst>
              </p:cNvPr>
              <p:cNvSpPr/>
              <p:nvPr/>
            </p:nvSpPr>
            <p:spPr>
              <a:xfrm>
                <a:off x="4092084" y="3586537"/>
                <a:ext cx="7845452" cy="1431422"/>
              </a:xfrm>
              <a:custGeom>
                <a:avLst/>
                <a:gdLst>
                  <a:gd name="connsiteX0" fmla="*/ 0 w 10820398"/>
                  <a:gd name="connsiteY0" fmla="*/ 0 h 1431422"/>
                  <a:gd name="connsiteX1" fmla="*/ 10820398 w 10820398"/>
                  <a:gd name="connsiteY1" fmla="*/ 0 h 1431422"/>
                  <a:gd name="connsiteX2" fmla="*/ 10820398 w 10820398"/>
                  <a:gd name="connsiteY2" fmla="*/ 1431422 h 1431422"/>
                  <a:gd name="connsiteX3" fmla="*/ 0 w 10820398"/>
                  <a:gd name="connsiteY3" fmla="*/ 1431422 h 1431422"/>
                  <a:gd name="connsiteX4" fmla="*/ 0 w 10820398"/>
                  <a:gd name="connsiteY4" fmla="*/ 0 h 143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0398" h="1431422">
                    <a:moveTo>
                      <a:pt x="0" y="0"/>
                    </a:moveTo>
                    <a:lnTo>
                      <a:pt x="10820398" y="0"/>
                    </a:lnTo>
                    <a:lnTo>
                      <a:pt x="10820398" y="1431422"/>
                    </a:lnTo>
                    <a:lnTo>
                      <a:pt x="0" y="1431422"/>
                    </a:lnTo>
                    <a:lnTo>
                      <a:pt x="0" y="0"/>
                    </a:lnTo>
                    <a:close/>
                  </a:path>
                </a:pathLst>
              </a:custGeom>
              <a:solidFill>
                <a:schemeClr val="accent1">
                  <a:lumMod val="75000"/>
                </a:schemeClr>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192024" tIns="192024" rIns="192024" bIns="850479" numCol="1" spcCol="1270" anchor="ctr" anchorCtr="0">
                <a:noAutofit/>
              </a:bodyPr>
              <a:lstStyle/>
              <a:p>
                <a:pPr marL="0" lvl="0" indent="0" algn="ctr" defTabSz="1200150">
                  <a:lnSpc>
                    <a:spcPct val="90000"/>
                  </a:lnSpc>
                  <a:spcBef>
                    <a:spcPct val="0"/>
                  </a:spcBef>
                  <a:spcAft>
                    <a:spcPct val="35000"/>
                  </a:spcAft>
                  <a:buNone/>
                </a:pPr>
                <a:r>
                  <a:rPr lang="en-US" sz="2700" kern="1200" dirty="0"/>
                  <a:t>What factors impact KHS’s AMO Success </a:t>
                </a:r>
                <a:r>
                  <a:rPr lang="en-US" sz="2700" dirty="0"/>
                  <a:t>R</a:t>
                </a:r>
                <a:r>
                  <a:rPr lang="en-US" sz="2700" kern="1200" dirty="0"/>
                  <a:t>ate?</a:t>
                </a:r>
              </a:p>
            </p:txBody>
          </p:sp>
          <p:sp>
            <p:nvSpPr>
              <p:cNvPr id="16" name="Freeform: Shape 15">
                <a:extLst>
                  <a:ext uri="{FF2B5EF4-FFF2-40B4-BE49-F238E27FC236}">
                    <a16:creationId xmlns:a16="http://schemas.microsoft.com/office/drawing/2014/main" id="{191BB590-E8AB-4ECA-892F-9A7A06D3B97E}"/>
                  </a:ext>
                </a:extLst>
              </p:cNvPr>
              <p:cNvSpPr/>
              <p:nvPr/>
            </p:nvSpPr>
            <p:spPr>
              <a:xfrm>
                <a:off x="4110181" y="5011035"/>
                <a:ext cx="2054193" cy="665378"/>
              </a:xfrm>
              <a:custGeom>
                <a:avLst/>
                <a:gdLst>
                  <a:gd name="connsiteX0" fmla="*/ 0 w 2705099"/>
                  <a:gd name="connsiteY0" fmla="*/ 0 h 658454"/>
                  <a:gd name="connsiteX1" fmla="*/ 2705099 w 2705099"/>
                  <a:gd name="connsiteY1" fmla="*/ 0 h 658454"/>
                  <a:gd name="connsiteX2" fmla="*/ 2705099 w 2705099"/>
                  <a:gd name="connsiteY2" fmla="*/ 658454 h 658454"/>
                  <a:gd name="connsiteX3" fmla="*/ 0 w 2705099"/>
                  <a:gd name="connsiteY3" fmla="*/ 658454 h 658454"/>
                  <a:gd name="connsiteX4" fmla="*/ 0 w 2705099"/>
                  <a:gd name="connsiteY4" fmla="*/ 0 h 65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9" h="658454">
                    <a:moveTo>
                      <a:pt x="0" y="0"/>
                    </a:moveTo>
                    <a:lnTo>
                      <a:pt x="2705099" y="0"/>
                    </a:lnTo>
                    <a:lnTo>
                      <a:pt x="2705099" y="658454"/>
                    </a:lnTo>
                    <a:lnTo>
                      <a:pt x="0" y="658454"/>
                    </a:lnTo>
                    <a:lnTo>
                      <a:pt x="0" y="0"/>
                    </a:lnTo>
                    <a:close/>
                  </a:path>
                </a:pathLst>
              </a:custGeom>
              <a:solidFill>
                <a:schemeClr val="bg1">
                  <a:lumMod val="85000"/>
                  <a:alpha val="90000"/>
                </a:schemeClr>
              </a:solidFill>
              <a:ln w="25400">
                <a:solidFill>
                  <a:schemeClr val="tx1">
                    <a:alpha val="90000"/>
                  </a:schemeClr>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400" kern="1200" dirty="0" err="1"/>
                  <a:t>TNReady</a:t>
                </a:r>
                <a:r>
                  <a:rPr lang="en-US" sz="1400" kern="1200" dirty="0"/>
                  <a:t> ELA, Math, Science, Social Studies</a:t>
                </a:r>
              </a:p>
            </p:txBody>
          </p:sp>
          <p:sp>
            <p:nvSpPr>
              <p:cNvPr id="17" name="Freeform: Shape 16">
                <a:extLst>
                  <a:ext uri="{FF2B5EF4-FFF2-40B4-BE49-F238E27FC236}">
                    <a16:creationId xmlns:a16="http://schemas.microsoft.com/office/drawing/2014/main" id="{3685FBA0-49AF-4425-8EB1-3F5B6DC2673C}"/>
                  </a:ext>
                </a:extLst>
              </p:cNvPr>
              <p:cNvSpPr/>
              <p:nvPr/>
            </p:nvSpPr>
            <p:spPr>
              <a:xfrm>
                <a:off x="6164375" y="5017959"/>
                <a:ext cx="1514765" cy="658454"/>
              </a:xfrm>
              <a:custGeom>
                <a:avLst/>
                <a:gdLst>
                  <a:gd name="connsiteX0" fmla="*/ 0 w 2705099"/>
                  <a:gd name="connsiteY0" fmla="*/ 0 h 658454"/>
                  <a:gd name="connsiteX1" fmla="*/ 2705099 w 2705099"/>
                  <a:gd name="connsiteY1" fmla="*/ 0 h 658454"/>
                  <a:gd name="connsiteX2" fmla="*/ 2705099 w 2705099"/>
                  <a:gd name="connsiteY2" fmla="*/ 658454 h 658454"/>
                  <a:gd name="connsiteX3" fmla="*/ 0 w 2705099"/>
                  <a:gd name="connsiteY3" fmla="*/ 658454 h 658454"/>
                  <a:gd name="connsiteX4" fmla="*/ 0 w 2705099"/>
                  <a:gd name="connsiteY4" fmla="*/ 0 h 65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9" h="658454">
                    <a:moveTo>
                      <a:pt x="0" y="0"/>
                    </a:moveTo>
                    <a:lnTo>
                      <a:pt x="2705099" y="0"/>
                    </a:lnTo>
                    <a:lnTo>
                      <a:pt x="2705099" y="658454"/>
                    </a:lnTo>
                    <a:lnTo>
                      <a:pt x="0" y="658454"/>
                    </a:lnTo>
                    <a:lnTo>
                      <a:pt x="0" y="0"/>
                    </a:lnTo>
                    <a:close/>
                  </a:path>
                </a:pathLst>
              </a:custGeom>
              <a:solidFill>
                <a:schemeClr val="bg1">
                  <a:lumMod val="85000"/>
                  <a:alpha val="90000"/>
                </a:schemeClr>
              </a:solidFill>
              <a:ln w="25400">
                <a:solidFill>
                  <a:schemeClr val="tx1">
                    <a:alpha val="90000"/>
                  </a:schemeClr>
                </a:solidFill>
              </a:ln>
            </p:spPr>
            <p:style>
              <a:lnRef idx="2">
                <a:schemeClr val="accent2">
                  <a:tint val="40000"/>
                  <a:alpha val="90000"/>
                  <a:hueOff val="-283075"/>
                  <a:satOff val="-25115"/>
                  <a:lumOff val="-256"/>
                  <a:alphaOff val="0"/>
                </a:schemeClr>
              </a:lnRef>
              <a:fillRef idx="1">
                <a:schemeClr val="accent2">
                  <a:tint val="40000"/>
                  <a:alpha val="90000"/>
                  <a:hueOff val="-283075"/>
                  <a:satOff val="-25115"/>
                  <a:lumOff val="-256"/>
                  <a:alphaOff val="0"/>
                </a:schemeClr>
              </a:fillRef>
              <a:effectRef idx="0">
                <a:schemeClr val="accent2">
                  <a:tint val="40000"/>
                  <a:alpha val="90000"/>
                  <a:hueOff val="-283075"/>
                  <a:satOff val="-25115"/>
                  <a:lumOff val="-256"/>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400" kern="1200" dirty="0"/>
                  <a:t>Graduation rate</a:t>
                </a:r>
              </a:p>
            </p:txBody>
          </p:sp>
          <p:sp>
            <p:nvSpPr>
              <p:cNvPr id="18" name="Freeform: Shape 17">
                <a:extLst>
                  <a:ext uri="{FF2B5EF4-FFF2-40B4-BE49-F238E27FC236}">
                    <a16:creationId xmlns:a16="http://schemas.microsoft.com/office/drawing/2014/main" id="{90975609-FBE0-406F-9235-AEEF76437F9E}"/>
                  </a:ext>
                </a:extLst>
              </p:cNvPr>
              <p:cNvSpPr/>
              <p:nvPr/>
            </p:nvSpPr>
            <p:spPr>
              <a:xfrm>
                <a:off x="7679140" y="5011035"/>
                <a:ext cx="1516351" cy="665378"/>
              </a:xfrm>
              <a:custGeom>
                <a:avLst/>
                <a:gdLst>
                  <a:gd name="connsiteX0" fmla="*/ 0 w 2705099"/>
                  <a:gd name="connsiteY0" fmla="*/ 0 h 658454"/>
                  <a:gd name="connsiteX1" fmla="*/ 2705099 w 2705099"/>
                  <a:gd name="connsiteY1" fmla="*/ 0 h 658454"/>
                  <a:gd name="connsiteX2" fmla="*/ 2705099 w 2705099"/>
                  <a:gd name="connsiteY2" fmla="*/ 658454 h 658454"/>
                  <a:gd name="connsiteX3" fmla="*/ 0 w 2705099"/>
                  <a:gd name="connsiteY3" fmla="*/ 658454 h 658454"/>
                  <a:gd name="connsiteX4" fmla="*/ 0 w 2705099"/>
                  <a:gd name="connsiteY4" fmla="*/ 0 h 65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9" h="658454">
                    <a:moveTo>
                      <a:pt x="0" y="0"/>
                    </a:moveTo>
                    <a:lnTo>
                      <a:pt x="2705099" y="0"/>
                    </a:lnTo>
                    <a:lnTo>
                      <a:pt x="2705099" y="658454"/>
                    </a:lnTo>
                    <a:lnTo>
                      <a:pt x="0" y="658454"/>
                    </a:lnTo>
                    <a:lnTo>
                      <a:pt x="0" y="0"/>
                    </a:lnTo>
                    <a:close/>
                  </a:path>
                </a:pathLst>
              </a:custGeom>
              <a:solidFill>
                <a:schemeClr val="bg1">
                  <a:lumMod val="85000"/>
                  <a:alpha val="90000"/>
                </a:schemeClr>
              </a:solidFill>
              <a:ln w="25400">
                <a:solidFill>
                  <a:schemeClr val="tx1">
                    <a:alpha val="90000"/>
                  </a:schemeClr>
                </a:solidFill>
              </a:ln>
            </p:spPr>
            <p:style>
              <a:lnRef idx="2">
                <a:schemeClr val="accent2">
                  <a:tint val="40000"/>
                  <a:alpha val="90000"/>
                  <a:hueOff val="-566151"/>
                  <a:satOff val="-50231"/>
                  <a:lumOff val="-513"/>
                  <a:alphaOff val="0"/>
                </a:schemeClr>
              </a:lnRef>
              <a:fillRef idx="1">
                <a:schemeClr val="accent2">
                  <a:tint val="40000"/>
                  <a:alpha val="90000"/>
                  <a:hueOff val="-566151"/>
                  <a:satOff val="-50231"/>
                  <a:lumOff val="-513"/>
                  <a:alphaOff val="0"/>
                </a:schemeClr>
              </a:fillRef>
              <a:effectRef idx="0">
                <a:schemeClr val="accent2">
                  <a:tint val="40000"/>
                  <a:alpha val="90000"/>
                  <a:hueOff val="-566151"/>
                  <a:satOff val="-50231"/>
                  <a:lumOff val="-513"/>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400" kern="1200" dirty="0"/>
                  <a:t>ACT</a:t>
                </a:r>
              </a:p>
            </p:txBody>
          </p:sp>
          <p:sp>
            <p:nvSpPr>
              <p:cNvPr id="19" name="Freeform: Shape 18" descr="RG">
                <a:extLst>
                  <a:ext uri="{FF2B5EF4-FFF2-40B4-BE49-F238E27FC236}">
                    <a16:creationId xmlns:a16="http://schemas.microsoft.com/office/drawing/2014/main" id="{2BE0DCC5-5F94-4A7C-A756-D24EC0C4A825}"/>
                  </a:ext>
                </a:extLst>
              </p:cNvPr>
              <p:cNvSpPr/>
              <p:nvPr/>
            </p:nvSpPr>
            <p:spPr>
              <a:xfrm>
                <a:off x="9195491" y="5017959"/>
                <a:ext cx="2705099" cy="658454"/>
              </a:xfrm>
              <a:custGeom>
                <a:avLst/>
                <a:gdLst>
                  <a:gd name="connsiteX0" fmla="*/ 0 w 2705099"/>
                  <a:gd name="connsiteY0" fmla="*/ 0 h 658454"/>
                  <a:gd name="connsiteX1" fmla="*/ 2705099 w 2705099"/>
                  <a:gd name="connsiteY1" fmla="*/ 0 h 658454"/>
                  <a:gd name="connsiteX2" fmla="*/ 2705099 w 2705099"/>
                  <a:gd name="connsiteY2" fmla="*/ 658454 h 658454"/>
                  <a:gd name="connsiteX3" fmla="*/ 0 w 2705099"/>
                  <a:gd name="connsiteY3" fmla="*/ 658454 h 658454"/>
                  <a:gd name="connsiteX4" fmla="*/ 0 w 2705099"/>
                  <a:gd name="connsiteY4" fmla="*/ 0 h 658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9" h="658454">
                    <a:moveTo>
                      <a:pt x="0" y="0"/>
                    </a:moveTo>
                    <a:lnTo>
                      <a:pt x="2705099" y="0"/>
                    </a:lnTo>
                    <a:lnTo>
                      <a:pt x="2705099" y="658454"/>
                    </a:lnTo>
                    <a:lnTo>
                      <a:pt x="0" y="658454"/>
                    </a:lnTo>
                    <a:lnTo>
                      <a:pt x="0" y="0"/>
                    </a:lnTo>
                    <a:close/>
                  </a:path>
                </a:pathLst>
              </a:custGeom>
              <a:solidFill>
                <a:schemeClr val="bg1">
                  <a:lumMod val="85000"/>
                  <a:alpha val="90000"/>
                </a:schemeClr>
              </a:solidFill>
              <a:ln w="25400">
                <a:solidFill>
                  <a:schemeClr val="tx1">
                    <a:alpha val="90000"/>
                  </a:schemeClr>
                </a:solidFill>
              </a:ln>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400" dirty="0"/>
                  <a:t>Ready Graduate</a:t>
                </a:r>
              </a:p>
            </p:txBody>
          </p:sp>
        </p:grpSp>
      </p:grpSp>
    </p:spTree>
    <p:extLst>
      <p:ext uri="{BB962C8B-B14F-4D97-AF65-F5344CB8AC3E}">
        <p14:creationId xmlns:p14="http://schemas.microsoft.com/office/powerpoint/2010/main" val="283360824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2409914" y="485131"/>
            <a:ext cx="9782086" cy="1117206"/>
          </a:xfrm>
          <a:prstGeom prst="rect">
            <a:avLst/>
          </a:prstGeom>
        </p:spPr>
        <p:txBody>
          <a:bodyPr vert="horz" lIns="91440" tIns="45720" rIns="91440" bIns="45720" rtlCol="0" anchor="ctr">
            <a:normAutofit lnSpcReduction="10000"/>
          </a:bodyPr>
          <a:lstStyle/>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Annual Measurable Objectives (AMOs)</a:t>
            </a:r>
          </a:p>
        </p:txBody>
      </p:sp>
      <p:graphicFrame>
        <p:nvGraphicFramePr>
          <p:cNvPr id="4" name="Table 6">
            <a:extLst>
              <a:ext uri="{FF2B5EF4-FFF2-40B4-BE49-F238E27FC236}">
                <a16:creationId xmlns:a16="http://schemas.microsoft.com/office/drawing/2014/main" id="{4F1C2DA9-39C1-44DF-925C-51A243646AAD}"/>
              </a:ext>
            </a:extLst>
          </p:cNvPr>
          <p:cNvGraphicFramePr>
            <a:graphicFrameLocks noGrp="1"/>
          </p:cNvGraphicFramePr>
          <p:nvPr>
            <p:extLst>
              <p:ext uri="{D42A27DB-BD31-4B8C-83A1-F6EECF244321}">
                <p14:modId xmlns:p14="http://schemas.microsoft.com/office/powerpoint/2010/main" val="3497878575"/>
              </p:ext>
            </p:extLst>
          </p:nvPr>
        </p:nvGraphicFramePr>
        <p:xfrm>
          <a:off x="3898232" y="1602337"/>
          <a:ext cx="8125324" cy="4734560"/>
        </p:xfrm>
        <a:graphic>
          <a:graphicData uri="http://schemas.openxmlformats.org/drawingml/2006/table">
            <a:tbl>
              <a:tblPr firstRow="1" bandRow="1">
                <a:tableStyleId>{5C22544A-7EE6-4342-B048-85BDC9FD1C3A}</a:tableStyleId>
              </a:tblPr>
              <a:tblGrid>
                <a:gridCol w="2031331">
                  <a:extLst>
                    <a:ext uri="{9D8B030D-6E8A-4147-A177-3AD203B41FA5}">
                      <a16:colId xmlns:a16="http://schemas.microsoft.com/office/drawing/2014/main" val="2158260120"/>
                    </a:ext>
                  </a:extLst>
                </a:gridCol>
                <a:gridCol w="2031331">
                  <a:extLst>
                    <a:ext uri="{9D8B030D-6E8A-4147-A177-3AD203B41FA5}">
                      <a16:colId xmlns:a16="http://schemas.microsoft.com/office/drawing/2014/main" val="113515916"/>
                    </a:ext>
                  </a:extLst>
                </a:gridCol>
                <a:gridCol w="2031331">
                  <a:extLst>
                    <a:ext uri="{9D8B030D-6E8A-4147-A177-3AD203B41FA5}">
                      <a16:colId xmlns:a16="http://schemas.microsoft.com/office/drawing/2014/main" val="4071913280"/>
                    </a:ext>
                  </a:extLst>
                </a:gridCol>
                <a:gridCol w="2031331">
                  <a:extLst>
                    <a:ext uri="{9D8B030D-6E8A-4147-A177-3AD203B41FA5}">
                      <a16:colId xmlns:a16="http://schemas.microsoft.com/office/drawing/2014/main" val="1962578482"/>
                    </a:ext>
                  </a:extLst>
                </a:gridCol>
              </a:tblGrid>
              <a:tr h="370840">
                <a:tc gridSpan="4">
                  <a:txBody>
                    <a:bodyPr/>
                    <a:lstStyle/>
                    <a:p>
                      <a:pPr algn="ctr"/>
                      <a:r>
                        <a:rPr lang="en-US" dirty="0"/>
                        <a:t>Kirby HS Data – Supe School/Network 5</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3154956"/>
                  </a:ext>
                </a:extLst>
              </a:tr>
              <a:tr h="370840">
                <a:tc>
                  <a:txBody>
                    <a:bodyPr/>
                    <a:lstStyle/>
                    <a:p>
                      <a:pPr algn="ctr"/>
                      <a:r>
                        <a:rPr lang="en-US" sz="1450" b="1" dirty="0" err="1"/>
                        <a:t>TNReady</a:t>
                      </a:r>
                      <a:r>
                        <a:rPr lang="en-US" sz="1450" b="1" dirty="0"/>
                        <a:t> ELA, Math, Science, Social Studies</a:t>
                      </a:r>
                    </a:p>
                  </a:txBody>
                  <a:tcPr anchor="ctr"/>
                </a:tc>
                <a:tc>
                  <a:txBody>
                    <a:bodyPr/>
                    <a:lstStyle/>
                    <a:p>
                      <a:pPr algn="ctr"/>
                      <a:r>
                        <a:rPr lang="en-US" sz="1450" b="1" dirty="0"/>
                        <a:t>Graduation Rate</a:t>
                      </a:r>
                    </a:p>
                  </a:txBody>
                  <a:tcPr anchor="ctr"/>
                </a:tc>
                <a:tc>
                  <a:txBody>
                    <a:bodyPr/>
                    <a:lstStyle/>
                    <a:p>
                      <a:pPr algn="ctr"/>
                      <a:r>
                        <a:rPr lang="en-US" sz="1450" b="1" dirty="0"/>
                        <a:t>ACT</a:t>
                      </a:r>
                    </a:p>
                  </a:txBody>
                  <a:tcPr anchor="ctr"/>
                </a:tc>
                <a:tc>
                  <a:txBody>
                    <a:bodyPr/>
                    <a:lstStyle/>
                    <a:p>
                      <a:pPr algn="ctr"/>
                      <a:r>
                        <a:rPr lang="en-US" sz="1450" b="1" dirty="0">
                          <a:hlinkClick r:id="rId4"/>
                        </a:rPr>
                        <a:t>Ready Graduate</a:t>
                      </a:r>
                      <a:endParaRPr lang="en-US" sz="1450" b="1" dirty="0"/>
                    </a:p>
                  </a:txBody>
                  <a:tcPr anchor="ctr"/>
                </a:tc>
                <a:extLst>
                  <a:ext uri="{0D108BD9-81ED-4DB2-BD59-A6C34878D82A}">
                    <a16:rowId xmlns:a16="http://schemas.microsoft.com/office/drawing/2014/main" val="2082042917"/>
                  </a:ext>
                </a:extLst>
              </a:tr>
              <a:tr h="370840">
                <a:tc>
                  <a:txBody>
                    <a:bodyPr/>
                    <a:lstStyle/>
                    <a:p>
                      <a:r>
                        <a:rPr lang="en-US" sz="1450" dirty="0"/>
                        <a:t>2022</a:t>
                      </a:r>
                    </a:p>
                    <a:p>
                      <a:pPr marL="285750" indent="-285750">
                        <a:buFontTx/>
                        <a:buChar char="-"/>
                      </a:pPr>
                      <a:r>
                        <a:rPr lang="en-US" sz="1450" dirty="0">
                          <a:highlight>
                            <a:srgbClr val="FFFF00"/>
                          </a:highlight>
                        </a:rPr>
                        <a:t>ELA (14.2%)</a:t>
                      </a:r>
                    </a:p>
                    <a:p>
                      <a:pPr marL="285750" indent="-285750">
                        <a:buFontTx/>
                        <a:buChar char="-"/>
                      </a:pPr>
                      <a:r>
                        <a:rPr lang="en-US" sz="1450" dirty="0"/>
                        <a:t>Math (2.0%)</a:t>
                      </a:r>
                    </a:p>
                    <a:p>
                      <a:pPr marL="285750" indent="-285750">
                        <a:buFontTx/>
                        <a:buChar char="-"/>
                      </a:pPr>
                      <a:r>
                        <a:rPr lang="en-US" sz="1450" dirty="0"/>
                        <a:t>Science (10.2%)</a:t>
                      </a:r>
                    </a:p>
                  </a:txBody>
                  <a:tcPr/>
                </a:tc>
                <a:tc>
                  <a:txBody>
                    <a:bodyPr/>
                    <a:lstStyle/>
                    <a:p>
                      <a:r>
                        <a:rPr lang="en-US" sz="1450" dirty="0"/>
                        <a:t>2023</a:t>
                      </a:r>
                    </a:p>
                    <a:p>
                      <a:pPr marL="285750" indent="-285750">
                        <a:buFontTx/>
                        <a:buChar char="-"/>
                      </a:pPr>
                      <a:r>
                        <a:rPr lang="en-US" sz="1450" dirty="0"/>
                        <a:t>77.4% </a:t>
                      </a:r>
                    </a:p>
                    <a:p>
                      <a:pPr marL="285750" indent="-285750">
                        <a:buFontTx/>
                        <a:buChar char="-"/>
                      </a:pPr>
                      <a:endParaRPr lang="en-US" sz="1450" dirty="0"/>
                    </a:p>
                  </a:txBody>
                  <a:tcPr/>
                </a:tc>
                <a:tc>
                  <a:txBody>
                    <a:bodyPr/>
                    <a:lstStyle/>
                    <a:p>
                      <a:r>
                        <a:rPr lang="en-US" sz="1450" dirty="0"/>
                        <a:t>2023</a:t>
                      </a:r>
                    </a:p>
                    <a:p>
                      <a:r>
                        <a:rPr lang="en-US" sz="1450" dirty="0"/>
                        <a:t>- Composite (13.8)</a:t>
                      </a:r>
                    </a:p>
                  </a:txBody>
                  <a:tcPr/>
                </a:tc>
                <a:tc>
                  <a:txBody>
                    <a:bodyPr/>
                    <a:lstStyle/>
                    <a:p>
                      <a:r>
                        <a:rPr lang="en-US" sz="1450" dirty="0"/>
                        <a:t>2023</a:t>
                      </a:r>
                    </a:p>
                    <a:p>
                      <a:pPr marL="285750" indent="-285750">
                        <a:buFontTx/>
                        <a:buChar char="-"/>
                      </a:pPr>
                      <a:r>
                        <a:rPr lang="en-US" sz="1450" dirty="0"/>
                        <a:t>44.8%</a:t>
                      </a:r>
                    </a:p>
                  </a:txBody>
                  <a:tcPr/>
                </a:tc>
                <a:extLst>
                  <a:ext uri="{0D108BD9-81ED-4DB2-BD59-A6C34878D82A}">
                    <a16:rowId xmlns:a16="http://schemas.microsoft.com/office/drawing/2014/main" val="2390033984"/>
                  </a:ext>
                </a:extLst>
              </a:tr>
              <a:tr h="370840">
                <a:tc>
                  <a:txBody>
                    <a:bodyPr/>
                    <a:lstStyle/>
                    <a:p>
                      <a:r>
                        <a:rPr lang="en-US" sz="1450" dirty="0"/>
                        <a:t>2023</a:t>
                      </a:r>
                    </a:p>
                    <a:p>
                      <a:pPr marL="285750" indent="-285750">
                        <a:buFontTx/>
                        <a:buChar char="-"/>
                      </a:pPr>
                      <a:r>
                        <a:rPr lang="en-US" sz="1450" dirty="0">
                          <a:highlight>
                            <a:srgbClr val="FFFF00"/>
                          </a:highlight>
                        </a:rPr>
                        <a:t>ELA (24.6%)</a:t>
                      </a:r>
                    </a:p>
                    <a:p>
                      <a:pPr marL="285750" indent="-285750">
                        <a:buFontTx/>
                        <a:buChar char="-"/>
                      </a:pPr>
                      <a:r>
                        <a:rPr lang="en-US" sz="1450" dirty="0"/>
                        <a:t>Math (2.3%)</a:t>
                      </a:r>
                    </a:p>
                    <a:p>
                      <a:pPr marL="285750" indent="-285750">
                        <a:buFontTx/>
                        <a:buChar char="-"/>
                      </a:pPr>
                      <a:r>
                        <a:rPr lang="en-US" sz="1450" dirty="0"/>
                        <a:t>Science (9.1%)</a:t>
                      </a:r>
                    </a:p>
                  </a:txBody>
                  <a:tcPr/>
                </a:tc>
                <a:tc>
                  <a:txBody>
                    <a:bodyPr/>
                    <a:lstStyle/>
                    <a:p>
                      <a:r>
                        <a:rPr lang="en-US" sz="1450" dirty="0"/>
                        <a:t>2024</a:t>
                      </a:r>
                    </a:p>
                    <a:p>
                      <a:pPr marL="285750" indent="-285750">
                        <a:buFontTx/>
                        <a:buChar char="-"/>
                      </a:pPr>
                      <a:r>
                        <a:rPr lang="en-US" sz="1450" dirty="0">
                          <a:highlight>
                            <a:srgbClr val="00FF00"/>
                          </a:highlight>
                        </a:rPr>
                        <a:t>79% </a:t>
                      </a:r>
                    </a:p>
                    <a:p>
                      <a:endParaRPr lang="en-US" sz="1450" dirty="0"/>
                    </a:p>
                  </a:txBody>
                  <a:tcPr/>
                </a:tc>
                <a:tc>
                  <a:txBody>
                    <a:bodyPr/>
                    <a:lstStyle/>
                    <a:p>
                      <a:r>
                        <a:rPr lang="en-US" sz="1450" dirty="0"/>
                        <a:t>2024</a:t>
                      </a:r>
                    </a:p>
                    <a:p>
                      <a:r>
                        <a:rPr lang="en-US" sz="1450" dirty="0"/>
                        <a:t>- </a:t>
                      </a:r>
                      <a:r>
                        <a:rPr lang="en-US" sz="1450" dirty="0">
                          <a:highlight>
                            <a:srgbClr val="00FF00"/>
                          </a:highlight>
                        </a:rPr>
                        <a:t>Composite (14.2)</a:t>
                      </a:r>
                    </a:p>
                    <a:p>
                      <a:endParaRPr lang="en-US" sz="1450" dirty="0"/>
                    </a:p>
                  </a:txBody>
                  <a:tcPr/>
                </a:tc>
                <a:tc>
                  <a:txBody>
                    <a:bodyPr/>
                    <a:lstStyle/>
                    <a:p>
                      <a:r>
                        <a:rPr lang="en-US" sz="1450" dirty="0"/>
                        <a:t>2024</a:t>
                      </a:r>
                    </a:p>
                    <a:p>
                      <a:pPr marL="285750" indent="-285750">
                        <a:buFontTx/>
                        <a:buChar char="-"/>
                      </a:pPr>
                      <a:r>
                        <a:rPr lang="en-US" sz="1450" dirty="0"/>
                        <a:t>20.6%</a:t>
                      </a:r>
                    </a:p>
                    <a:p>
                      <a:endParaRPr lang="en-US" sz="1450" dirty="0"/>
                    </a:p>
                  </a:txBody>
                  <a:tcPr/>
                </a:tc>
                <a:extLst>
                  <a:ext uri="{0D108BD9-81ED-4DB2-BD59-A6C34878D82A}">
                    <a16:rowId xmlns:a16="http://schemas.microsoft.com/office/drawing/2014/main" val="2542747788"/>
                  </a:ext>
                </a:extLst>
              </a:tr>
              <a:tr h="370840">
                <a:tc gridSpan="4">
                  <a:txBody>
                    <a:bodyPr/>
                    <a:lstStyle/>
                    <a:p>
                      <a:pPr algn="ctr"/>
                      <a:r>
                        <a:rPr lang="en-US" b="1" dirty="0"/>
                        <a:t>2025 Goals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65617482"/>
                  </a:ext>
                </a:extLst>
              </a:tr>
              <a:tr h="370840">
                <a:tc>
                  <a:txBody>
                    <a:bodyPr/>
                    <a:lstStyle/>
                    <a:p>
                      <a:pPr algn="ctr"/>
                      <a:r>
                        <a:rPr lang="en-US" sz="1450" b="1" dirty="0" err="1"/>
                        <a:t>TNReady</a:t>
                      </a:r>
                      <a:r>
                        <a:rPr lang="en-US" sz="1450" b="1" dirty="0"/>
                        <a:t> ELA, Math, Science, Social Studies</a:t>
                      </a:r>
                    </a:p>
                  </a:txBody>
                  <a:tcPr anchor="ctr"/>
                </a:tc>
                <a:tc>
                  <a:txBody>
                    <a:bodyPr/>
                    <a:lstStyle/>
                    <a:p>
                      <a:pPr algn="ctr"/>
                      <a:r>
                        <a:rPr lang="en-US" sz="1450" b="1" dirty="0"/>
                        <a:t>Graduation Rate</a:t>
                      </a:r>
                    </a:p>
                  </a:txBody>
                  <a:tcPr anchor="ctr"/>
                </a:tc>
                <a:tc>
                  <a:txBody>
                    <a:bodyPr/>
                    <a:lstStyle/>
                    <a:p>
                      <a:pPr algn="ctr"/>
                      <a:r>
                        <a:rPr lang="en-US" sz="1450" b="1" dirty="0"/>
                        <a:t>ACT</a:t>
                      </a:r>
                    </a:p>
                  </a:txBody>
                  <a:tcPr anchor="ctr"/>
                </a:tc>
                <a:tc>
                  <a:txBody>
                    <a:bodyPr/>
                    <a:lstStyle/>
                    <a:p>
                      <a:pPr algn="ctr"/>
                      <a:r>
                        <a:rPr lang="en-US" sz="1450" b="1" dirty="0"/>
                        <a:t>Ready Graduate</a:t>
                      </a:r>
                    </a:p>
                  </a:txBody>
                  <a:tcPr anchor="ctr"/>
                </a:tc>
                <a:extLst>
                  <a:ext uri="{0D108BD9-81ED-4DB2-BD59-A6C34878D82A}">
                    <a16:rowId xmlns:a16="http://schemas.microsoft.com/office/drawing/2014/main" val="3065567119"/>
                  </a:ext>
                </a:extLst>
              </a:tr>
              <a:tr h="370840">
                <a:tc>
                  <a:txBody>
                    <a:bodyPr/>
                    <a:lstStyle/>
                    <a:p>
                      <a:r>
                        <a:rPr lang="en-US" sz="1450" dirty="0"/>
                        <a:t>2025</a:t>
                      </a:r>
                    </a:p>
                    <a:p>
                      <a:pPr marL="285750" indent="-285750">
                        <a:buFontTx/>
                        <a:buChar char="-"/>
                      </a:pPr>
                      <a:r>
                        <a:rPr lang="en-US" sz="1450" dirty="0"/>
                        <a:t>ELA (35.0%)</a:t>
                      </a:r>
                    </a:p>
                    <a:p>
                      <a:pPr marL="285750" indent="-285750">
                        <a:buFontTx/>
                        <a:buChar char="-"/>
                      </a:pPr>
                      <a:r>
                        <a:rPr lang="en-US" sz="1450" dirty="0"/>
                        <a:t>Math (14.5%)</a:t>
                      </a:r>
                    </a:p>
                    <a:p>
                      <a:pPr marL="285750" indent="-285750">
                        <a:buFontTx/>
                        <a:buChar char="-"/>
                      </a:pPr>
                      <a:r>
                        <a:rPr lang="en-US" sz="1450" dirty="0"/>
                        <a:t>Science (20.5%)</a:t>
                      </a:r>
                    </a:p>
                  </a:txBody>
                  <a:tcPr/>
                </a:tc>
                <a:tc>
                  <a:txBody>
                    <a:bodyPr/>
                    <a:lstStyle/>
                    <a:p>
                      <a:r>
                        <a:rPr lang="en-US" sz="1450" dirty="0"/>
                        <a:t>2025</a:t>
                      </a:r>
                    </a:p>
                    <a:p>
                      <a:pPr marL="285750" indent="-285750">
                        <a:buFontTx/>
                        <a:buChar char="-"/>
                      </a:pPr>
                      <a:r>
                        <a:rPr lang="en-US" sz="1450" dirty="0"/>
                        <a:t>85.0%</a:t>
                      </a:r>
                    </a:p>
                  </a:txBody>
                  <a:tcPr/>
                </a:tc>
                <a:tc>
                  <a:txBody>
                    <a:bodyPr/>
                    <a:lstStyle/>
                    <a:p>
                      <a:r>
                        <a:rPr lang="en-US" sz="1450" dirty="0"/>
                        <a:t>2025</a:t>
                      </a:r>
                    </a:p>
                    <a:p>
                      <a:r>
                        <a:rPr lang="en-US" sz="1450" dirty="0"/>
                        <a:t>- Composite (18.0)</a:t>
                      </a:r>
                    </a:p>
                  </a:txBody>
                  <a:tcPr/>
                </a:tc>
                <a:tc>
                  <a:txBody>
                    <a:bodyPr/>
                    <a:lstStyle/>
                    <a:p>
                      <a:r>
                        <a:rPr lang="en-US" sz="1450" dirty="0"/>
                        <a:t>2025</a:t>
                      </a:r>
                    </a:p>
                    <a:p>
                      <a:pPr marL="285750" indent="-285750">
                        <a:buFontTx/>
                        <a:buChar char="-"/>
                      </a:pPr>
                      <a:r>
                        <a:rPr lang="en-US" sz="1450" dirty="0"/>
                        <a:t>65.0%</a:t>
                      </a:r>
                    </a:p>
                    <a:p>
                      <a:endParaRPr lang="en-US" sz="1450" dirty="0"/>
                    </a:p>
                  </a:txBody>
                  <a:tcPr/>
                </a:tc>
                <a:extLst>
                  <a:ext uri="{0D108BD9-81ED-4DB2-BD59-A6C34878D82A}">
                    <a16:rowId xmlns:a16="http://schemas.microsoft.com/office/drawing/2014/main" val="2806393472"/>
                  </a:ext>
                </a:extLst>
              </a:tr>
            </a:tbl>
          </a:graphicData>
        </a:graphic>
      </p:graphicFrame>
    </p:spTree>
    <p:extLst>
      <p:ext uri="{BB962C8B-B14F-4D97-AF65-F5344CB8AC3E}">
        <p14:creationId xmlns:p14="http://schemas.microsoft.com/office/powerpoint/2010/main" val="65083152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932979" y="486182"/>
            <a:ext cx="6252519"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Accountability</a:t>
            </a:r>
          </a:p>
        </p:txBody>
      </p:sp>
      <p:grpSp>
        <p:nvGrpSpPr>
          <p:cNvPr id="2" name="Group 1">
            <a:extLst>
              <a:ext uri="{FF2B5EF4-FFF2-40B4-BE49-F238E27FC236}">
                <a16:creationId xmlns:a16="http://schemas.microsoft.com/office/drawing/2014/main" id="{8CEE5588-4EE6-52CD-62FB-8D0B6F9C325D}"/>
              </a:ext>
            </a:extLst>
          </p:cNvPr>
          <p:cNvGrpSpPr/>
          <p:nvPr/>
        </p:nvGrpSpPr>
        <p:grpSpPr>
          <a:xfrm>
            <a:off x="1861672" y="1814305"/>
            <a:ext cx="10255249" cy="3403767"/>
            <a:chOff x="1536932" y="2078098"/>
            <a:chExt cx="10255249" cy="3403767"/>
          </a:xfrm>
        </p:grpSpPr>
        <p:grpSp>
          <p:nvGrpSpPr>
            <p:cNvPr id="16" name="Group 15">
              <a:extLst>
                <a:ext uri="{FF2B5EF4-FFF2-40B4-BE49-F238E27FC236}">
                  <a16:creationId xmlns:a16="http://schemas.microsoft.com/office/drawing/2014/main" id="{1090F7C7-526E-4A4B-AB92-883591C75907}"/>
                </a:ext>
              </a:extLst>
            </p:cNvPr>
            <p:cNvGrpSpPr/>
            <p:nvPr/>
          </p:nvGrpSpPr>
          <p:grpSpPr>
            <a:xfrm>
              <a:off x="1536932" y="2078098"/>
              <a:ext cx="8716962" cy="1021130"/>
              <a:chOff x="0" y="0"/>
              <a:chExt cx="8716962" cy="1021130"/>
            </a:xfrm>
          </p:grpSpPr>
          <p:sp>
            <p:nvSpPr>
              <p:cNvPr id="29" name="Rectangle: Rounded Corners 28">
                <a:extLst>
                  <a:ext uri="{FF2B5EF4-FFF2-40B4-BE49-F238E27FC236}">
                    <a16:creationId xmlns:a16="http://schemas.microsoft.com/office/drawing/2014/main" id="{D974D671-3FEE-4B9E-A667-6FED456FE5E1}"/>
                  </a:ext>
                </a:extLst>
              </p:cNvPr>
              <p:cNvSpPr/>
              <p:nvPr/>
            </p:nvSpPr>
            <p:spPr>
              <a:xfrm>
                <a:off x="0" y="0"/>
                <a:ext cx="8716962" cy="102113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30" name="Rectangle: Rounded Corners 4">
                <a:extLst>
                  <a:ext uri="{FF2B5EF4-FFF2-40B4-BE49-F238E27FC236}">
                    <a16:creationId xmlns:a16="http://schemas.microsoft.com/office/drawing/2014/main" id="{CAD6B1B1-2321-4F44-B427-839FFF692090}"/>
                  </a:ext>
                </a:extLst>
              </p:cNvPr>
              <p:cNvSpPr txBox="1"/>
              <p:nvPr/>
            </p:nvSpPr>
            <p:spPr>
              <a:xfrm>
                <a:off x="29908" y="29908"/>
                <a:ext cx="7615082" cy="961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What is TSI/ATSI?</a:t>
                </a:r>
              </a:p>
            </p:txBody>
          </p:sp>
        </p:grpSp>
        <p:grpSp>
          <p:nvGrpSpPr>
            <p:cNvPr id="17" name="Group 16">
              <a:extLst>
                <a:ext uri="{FF2B5EF4-FFF2-40B4-BE49-F238E27FC236}">
                  <a16:creationId xmlns:a16="http://schemas.microsoft.com/office/drawing/2014/main" id="{859F83FA-7E14-447A-A436-C5B65CD93E07}"/>
                </a:ext>
              </a:extLst>
            </p:cNvPr>
            <p:cNvGrpSpPr/>
            <p:nvPr/>
          </p:nvGrpSpPr>
          <p:grpSpPr>
            <a:xfrm>
              <a:off x="2306075" y="3269416"/>
              <a:ext cx="8716962" cy="1021130"/>
              <a:chOff x="769143" y="1191318"/>
              <a:chExt cx="8716962" cy="1021130"/>
            </a:xfrm>
          </p:grpSpPr>
          <p:sp>
            <p:nvSpPr>
              <p:cNvPr id="27" name="Rectangle: Rounded Corners 26">
                <a:extLst>
                  <a:ext uri="{FF2B5EF4-FFF2-40B4-BE49-F238E27FC236}">
                    <a16:creationId xmlns:a16="http://schemas.microsoft.com/office/drawing/2014/main" id="{452F5841-91E0-4BCE-B8AD-F406A6D17535}"/>
                  </a:ext>
                </a:extLst>
              </p:cNvPr>
              <p:cNvSpPr/>
              <p:nvPr/>
            </p:nvSpPr>
            <p:spPr>
              <a:xfrm>
                <a:off x="769143" y="1191318"/>
                <a:ext cx="8716962" cy="1021130"/>
              </a:xfrm>
              <a:prstGeom prst="roundRect">
                <a:avLst>
                  <a:gd name="adj" fmla="val 10000"/>
                </a:avLst>
              </a:prstGeom>
            </p:spPr>
            <p:style>
              <a:lnRef idx="2">
                <a:schemeClr val="lt1">
                  <a:hueOff val="0"/>
                  <a:satOff val="0"/>
                  <a:lumOff val="0"/>
                  <a:alphaOff val="0"/>
                </a:schemeClr>
              </a:lnRef>
              <a:fillRef idx="1">
                <a:schemeClr val="accent5">
                  <a:hueOff val="10077129"/>
                  <a:satOff val="-4709"/>
                  <a:lumOff val="-5294"/>
                  <a:alphaOff val="0"/>
                </a:schemeClr>
              </a:fillRef>
              <a:effectRef idx="0">
                <a:schemeClr val="accent5">
                  <a:hueOff val="10077129"/>
                  <a:satOff val="-4709"/>
                  <a:lumOff val="-5294"/>
                  <a:alphaOff val="0"/>
                </a:schemeClr>
              </a:effectRef>
              <a:fontRef idx="minor">
                <a:schemeClr val="lt1"/>
              </a:fontRef>
            </p:style>
            <p:txBody>
              <a:bodyPr/>
              <a:lstStyle/>
              <a:p>
                <a:endParaRPr lang="en-US"/>
              </a:p>
            </p:txBody>
          </p:sp>
          <p:sp>
            <p:nvSpPr>
              <p:cNvPr id="28" name="Rectangle: Rounded Corners 6">
                <a:extLst>
                  <a:ext uri="{FF2B5EF4-FFF2-40B4-BE49-F238E27FC236}">
                    <a16:creationId xmlns:a16="http://schemas.microsoft.com/office/drawing/2014/main" id="{1E96B119-6161-430F-AF3C-3A3A0C370DA4}"/>
                  </a:ext>
                </a:extLst>
              </p:cNvPr>
              <p:cNvSpPr txBox="1"/>
              <p:nvPr/>
            </p:nvSpPr>
            <p:spPr>
              <a:xfrm>
                <a:off x="799051" y="1221226"/>
                <a:ext cx="7224267" cy="961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TSI: Targeted Support &amp; Improvement</a:t>
                </a:r>
              </a:p>
              <a:p>
                <a:pPr marL="114300" lvl="1" indent="-114300" algn="l" defTabSz="666750">
                  <a:lnSpc>
                    <a:spcPct val="90000"/>
                  </a:lnSpc>
                  <a:spcBef>
                    <a:spcPct val="0"/>
                  </a:spcBef>
                  <a:spcAft>
                    <a:spcPct val="15000"/>
                  </a:spcAft>
                  <a:buChar char="•"/>
                </a:pPr>
                <a:r>
                  <a:rPr lang="en-US" sz="1500" kern="1200"/>
                  <a:t>B/H/NA; ED; AA; SWD; H (bottom 5% for these subgroups)</a:t>
                </a:r>
              </a:p>
            </p:txBody>
          </p:sp>
        </p:grpSp>
        <p:grpSp>
          <p:nvGrpSpPr>
            <p:cNvPr id="18" name="Group 17">
              <a:extLst>
                <a:ext uri="{FF2B5EF4-FFF2-40B4-BE49-F238E27FC236}">
                  <a16:creationId xmlns:a16="http://schemas.microsoft.com/office/drawing/2014/main" id="{EBE02ADC-384E-49CE-B0A5-2E18871C33F5}"/>
                </a:ext>
              </a:extLst>
            </p:cNvPr>
            <p:cNvGrpSpPr/>
            <p:nvPr/>
          </p:nvGrpSpPr>
          <p:grpSpPr>
            <a:xfrm>
              <a:off x="3075219" y="4460735"/>
              <a:ext cx="8716962" cy="1021130"/>
              <a:chOff x="1538287" y="2382637"/>
              <a:chExt cx="8716962" cy="1021130"/>
            </a:xfrm>
          </p:grpSpPr>
          <p:sp>
            <p:nvSpPr>
              <p:cNvPr id="25" name="Rectangle: Rounded Corners 24">
                <a:extLst>
                  <a:ext uri="{FF2B5EF4-FFF2-40B4-BE49-F238E27FC236}">
                    <a16:creationId xmlns:a16="http://schemas.microsoft.com/office/drawing/2014/main" id="{A7B15A81-C33D-44DB-8ABE-D968089AF7D2}"/>
                  </a:ext>
                </a:extLst>
              </p:cNvPr>
              <p:cNvSpPr/>
              <p:nvPr/>
            </p:nvSpPr>
            <p:spPr>
              <a:xfrm>
                <a:off x="1538287" y="2382637"/>
                <a:ext cx="8716962" cy="1021130"/>
              </a:xfrm>
              <a:prstGeom prst="roundRect">
                <a:avLst>
                  <a:gd name="adj" fmla="val 10000"/>
                </a:avLst>
              </a:prstGeom>
            </p:spPr>
            <p:style>
              <a:lnRef idx="2">
                <a:schemeClr val="lt1">
                  <a:hueOff val="0"/>
                  <a:satOff val="0"/>
                  <a:lumOff val="0"/>
                  <a:alphaOff val="0"/>
                </a:schemeClr>
              </a:lnRef>
              <a:fillRef idx="1">
                <a:schemeClr val="accent5">
                  <a:hueOff val="20154258"/>
                  <a:satOff val="-9417"/>
                  <a:lumOff val="-10587"/>
                  <a:alphaOff val="0"/>
                </a:schemeClr>
              </a:fillRef>
              <a:effectRef idx="0">
                <a:schemeClr val="accent5">
                  <a:hueOff val="20154258"/>
                  <a:satOff val="-9417"/>
                  <a:lumOff val="-10587"/>
                  <a:alphaOff val="0"/>
                </a:schemeClr>
              </a:effectRef>
              <a:fontRef idx="minor">
                <a:schemeClr val="lt1"/>
              </a:fontRef>
            </p:style>
            <p:txBody>
              <a:bodyPr/>
              <a:lstStyle/>
              <a:p>
                <a:endParaRPr lang="en-US"/>
              </a:p>
            </p:txBody>
          </p:sp>
          <p:sp>
            <p:nvSpPr>
              <p:cNvPr id="26" name="Rectangle: Rounded Corners 8">
                <a:extLst>
                  <a:ext uri="{FF2B5EF4-FFF2-40B4-BE49-F238E27FC236}">
                    <a16:creationId xmlns:a16="http://schemas.microsoft.com/office/drawing/2014/main" id="{DA3B25AF-C76B-4776-8D65-6DFE583BA7FF}"/>
                  </a:ext>
                </a:extLst>
              </p:cNvPr>
              <p:cNvSpPr txBox="1"/>
              <p:nvPr/>
            </p:nvSpPr>
            <p:spPr>
              <a:xfrm>
                <a:off x="1568195" y="2412545"/>
                <a:ext cx="7224267" cy="9613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ATSI: Additional Targeted Support &amp; Improvement</a:t>
                </a:r>
              </a:p>
              <a:p>
                <a:pPr marL="114300" lvl="1" indent="-114300" algn="l" defTabSz="666750">
                  <a:lnSpc>
                    <a:spcPct val="90000"/>
                  </a:lnSpc>
                  <a:spcBef>
                    <a:spcPct val="0"/>
                  </a:spcBef>
                  <a:spcAft>
                    <a:spcPct val="15000"/>
                  </a:spcAft>
                  <a:buChar char="•"/>
                </a:pPr>
                <a:r>
                  <a:rPr lang="en-US" sz="1500" kern="1200"/>
                  <a:t>ED (TSI and if considered as school on it’s own would be Priority school)</a:t>
                </a:r>
              </a:p>
            </p:txBody>
          </p:sp>
        </p:grpSp>
        <p:grpSp>
          <p:nvGrpSpPr>
            <p:cNvPr id="19" name="Group 18">
              <a:extLst>
                <a:ext uri="{FF2B5EF4-FFF2-40B4-BE49-F238E27FC236}">
                  <a16:creationId xmlns:a16="http://schemas.microsoft.com/office/drawing/2014/main" id="{3A093BF0-AE63-4AD8-AF08-8159C64F310D}"/>
                </a:ext>
              </a:extLst>
            </p:cNvPr>
            <p:cNvGrpSpPr/>
            <p:nvPr/>
          </p:nvGrpSpPr>
          <p:grpSpPr>
            <a:xfrm>
              <a:off x="9590159" y="2852455"/>
              <a:ext cx="663734" cy="663734"/>
              <a:chOff x="8053227" y="774357"/>
              <a:chExt cx="663734" cy="663734"/>
            </a:xfrm>
          </p:grpSpPr>
          <p:sp>
            <p:nvSpPr>
              <p:cNvPr id="23" name="Arrow: Down 22">
                <a:extLst>
                  <a:ext uri="{FF2B5EF4-FFF2-40B4-BE49-F238E27FC236}">
                    <a16:creationId xmlns:a16="http://schemas.microsoft.com/office/drawing/2014/main" id="{DE256B4C-95FC-4FE7-952F-AA63D430A536}"/>
                  </a:ext>
                </a:extLst>
              </p:cNvPr>
              <p:cNvSpPr/>
              <p:nvPr/>
            </p:nvSpPr>
            <p:spPr>
              <a:xfrm>
                <a:off x="8053227" y="774357"/>
                <a:ext cx="663734" cy="66373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Arrow: Down 10">
                <a:extLst>
                  <a:ext uri="{FF2B5EF4-FFF2-40B4-BE49-F238E27FC236}">
                    <a16:creationId xmlns:a16="http://schemas.microsoft.com/office/drawing/2014/main" id="{83B5F165-1CA3-4896-9A98-2B94B2641CE0}"/>
                  </a:ext>
                </a:extLst>
              </p:cNvPr>
              <p:cNvSpPr txBox="1"/>
              <p:nvPr/>
            </p:nvSpPr>
            <p:spPr>
              <a:xfrm>
                <a:off x="8202567" y="774357"/>
                <a:ext cx="365054" cy="4994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grpSp>
        <p:grpSp>
          <p:nvGrpSpPr>
            <p:cNvPr id="20" name="Group 19">
              <a:extLst>
                <a:ext uri="{FF2B5EF4-FFF2-40B4-BE49-F238E27FC236}">
                  <a16:creationId xmlns:a16="http://schemas.microsoft.com/office/drawing/2014/main" id="{4AF82931-FBEB-42DE-BCFA-88D06CDE9157}"/>
                </a:ext>
              </a:extLst>
            </p:cNvPr>
            <p:cNvGrpSpPr/>
            <p:nvPr/>
          </p:nvGrpSpPr>
          <p:grpSpPr>
            <a:xfrm>
              <a:off x="10359303" y="4036966"/>
              <a:ext cx="663734" cy="663734"/>
              <a:chOff x="8822371" y="1958868"/>
              <a:chExt cx="663734" cy="663734"/>
            </a:xfrm>
          </p:grpSpPr>
          <p:sp>
            <p:nvSpPr>
              <p:cNvPr id="21" name="Arrow: Down 20">
                <a:extLst>
                  <a:ext uri="{FF2B5EF4-FFF2-40B4-BE49-F238E27FC236}">
                    <a16:creationId xmlns:a16="http://schemas.microsoft.com/office/drawing/2014/main" id="{3292C577-8251-4B29-981D-61F995961A71}"/>
                  </a:ext>
                </a:extLst>
              </p:cNvPr>
              <p:cNvSpPr/>
              <p:nvPr/>
            </p:nvSpPr>
            <p:spPr>
              <a:xfrm>
                <a:off x="8822371" y="1958868"/>
                <a:ext cx="663734" cy="66373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20735850"/>
                  <a:satOff val="-27444"/>
                  <a:lumOff val="-2555"/>
                  <a:alphaOff val="0"/>
                </a:schemeClr>
              </a:fillRef>
              <a:effectRef idx="0">
                <a:schemeClr val="accent5">
                  <a:tint val="40000"/>
                  <a:alpha val="90000"/>
                  <a:hueOff val="20735850"/>
                  <a:satOff val="-27444"/>
                  <a:lumOff val="-2555"/>
                  <a:alphaOff val="0"/>
                </a:schemeClr>
              </a:effectRef>
              <a:fontRef idx="minor">
                <a:schemeClr val="dk1">
                  <a:hueOff val="0"/>
                  <a:satOff val="0"/>
                  <a:lumOff val="0"/>
                  <a:alphaOff val="0"/>
                </a:schemeClr>
              </a:fontRef>
            </p:style>
            <p:txBody>
              <a:bodyPr/>
              <a:lstStyle/>
              <a:p>
                <a:endParaRPr lang="en-US"/>
              </a:p>
            </p:txBody>
          </p:sp>
          <p:sp>
            <p:nvSpPr>
              <p:cNvPr id="22" name="Arrow: Down 12">
                <a:extLst>
                  <a:ext uri="{FF2B5EF4-FFF2-40B4-BE49-F238E27FC236}">
                    <a16:creationId xmlns:a16="http://schemas.microsoft.com/office/drawing/2014/main" id="{8AEF521B-33E4-4AD6-B175-BE969509C6C5}"/>
                  </a:ext>
                </a:extLst>
              </p:cNvPr>
              <p:cNvSpPr txBox="1"/>
              <p:nvPr/>
            </p:nvSpPr>
            <p:spPr>
              <a:xfrm>
                <a:off x="8971711" y="1958868"/>
                <a:ext cx="365054" cy="4994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p:txBody>
          </p:sp>
        </p:grpSp>
      </p:grpSp>
    </p:spTree>
    <p:extLst>
      <p:ext uri="{BB962C8B-B14F-4D97-AF65-F5344CB8AC3E}">
        <p14:creationId xmlns:p14="http://schemas.microsoft.com/office/powerpoint/2010/main" val="129975591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932979" y="487763"/>
            <a:ext cx="6252519"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Student Progress</a:t>
            </a:r>
          </a:p>
        </p:txBody>
      </p:sp>
      <p:sp>
        <p:nvSpPr>
          <p:cNvPr id="10" name="Content Placeholder 2">
            <a:extLst>
              <a:ext uri="{FF2B5EF4-FFF2-40B4-BE49-F238E27FC236}">
                <a16:creationId xmlns:a16="http://schemas.microsoft.com/office/drawing/2014/main" id="{AA5BD500-EF6A-4B54-9553-0FA00C62F0BE}"/>
              </a:ext>
            </a:extLst>
          </p:cNvPr>
          <p:cNvSpPr txBox="1">
            <a:spLocks/>
          </p:cNvSpPr>
          <p:nvPr/>
        </p:nvSpPr>
        <p:spPr>
          <a:xfrm>
            <a:off x="7943273" y="1513682"/>
            <a:ext cx="3588342" cy="233387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Wingdings" panose="05000000000000000000" pitchFamily="2" charset="2"/>
              <a:buChar char="q"/>
            </a:pPr>
            <a:r>
              <a:rPr lang="en-US" b="1" dirty="0"/>
              <a:t>Report Cards</a:t>
            </a:r>
          </a:p>
          <a:p>
            <a:pPr lvl="1">
              <a:buFont typeface="Wingdings" panose="05000000000000000000" pitchFamily="2" charset="2"/>
              <a:buChar char="q"/>
            </a:pPr>
            <a:r>
              <a:rPr lang="en-US" b="1" dirty="0"/>
              <a:t>October 23</a:t>
            </a:r>
            <a:r>
              <a:rPr lang="en-US" b="1" baseline="30000" dirty="0"/>
              <a:t>th</a:t>
            </a:r>
            <a:r>
              <a:rPr lang="en-US" b="1" dirty="0"/>
              <a:t> </a:t>
            </a:r>
          </a:p>
          <a:p>
            <a:pPr lvl="1">
              <a:buFont typeface="Wingdings" panose="05000000000000000000" pitchFamily="2" charset="2"/>
              <a:buChar char="q"/>
            </a:pPr>
            <a:r>
              <a:rPr lang="en-US" b="1" dirty="0"/>
              <a:t>January 15</a:t>
            </a:r>
            <a:r>
              <a:rPr lang="en-US" b="1" baseline="30000" dirty="0"/>
              <a:t>th</a:t>
            </a:r>
            <a:r>
              <a:rPr lang="en-US" b="1" dirty="0"/>
              <a:t>   </a:t>
            </a:r>
          </a:p>
          <a:p>
            <a:pPr lvl="1">
              <a:buFont typeface="Wingdings" panose="05000000000000000000" pitchFamily="2" charset="2"/>
              <a:buChar char="q"/>
            </a:pPr>
            <a:r>
              <a:rPr lang="en-US" b="1" dirty="0"/>
              <a:t>March 26</a:t>
            </a:r>
            <a:r>
              <a:rPr lang="en-US" b="1" baseline="30000" dirty="0"/>
              <a:t>th</a:t>
            </a:r>
            <a:r>
              <a:rPr lang="en-US" b="1" dirty="0"/>
              <a:t> </a:t>
            </a:r>
          </a:p>
          <a:p>
            <a:pPr lvl="1">
              <a:buFont typeface="Wingdings" panose="05000000000000000000" pitchFamily="2" charset="2"/>
              <a:buChar char="q"/>
            </a:pPr>
            <a:r>
              <a:rPr lang="en-US" b="1" dirty="0"/>
              <a:t>May 30</a:t>
            </a:r>
            <a:r>
              <a:rPr lang="en-US" b="1" baseline="30000" dirty="0"/>
              <a:t>th</a:t>
            </a:r>
            <a:r>
              <a:rPr lang="en-US" b="1" dirty="0"/>
              <a:t>   </a:t>
            </a:r>
            <a:endParaRPr lang="en-US" sz="1800" dirty="0"/>
          </a:p>
          <a:p>
            <a:endParaRPr lang="en-US" sz="2000" dirty="0"/>
          </a:p>
        </p:txBody>
      </p:sp>
      <p:sp>
        <p:nvSpPr>
          <p:cNvPr id="11" name="Content Placeholder 2">
            <a:extLst>
              <a:ext uri="{FF2B5EF4-FFF2-40B4-BE49-F238E27FC236}">
                <a16:creationId xmlns:a16="http://schemas.microsoft.com/office/drawing/2014/main" id="{15C16137-F2CE-4529-9097-3B385D77D42D}"/>
              </a:ext>
            </a:extLst>
          </p:cNvPr>
          <p:cNvSpPr txBox="1">
            <a:spLocks/>
          </p:cNvSpPr>
          <p:nvPr/>
        </p:nvSpPr>
        <p:spPr>
          <a:xfrm>
            <a:off x="4248728" y="1513682"/>
            <a:ext cx="3588342" cy="233387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Wingdings" panose="05000000000000000000" pitchFamily="2" charset="2"/>
              <a:buChar char="q"/>
            </a:pPr>
            <a:r>
              <a:rPr lang="en-US" b="1" dirty="0"/>
              <a:t>Progress Reports</a:t>
            </a:r>
          </a:p>
          <a:p>
            <a:pPr lvl="1">
              <a:buFont typeface="Wingdings" panose="05000000000000000000" pitchFamily="2" charset="2"/>
              <a:buChar char="q"/>
            </a:pPr>
            <a:r>
              <a:rPr lang="en-US" b="1" dirty="0"/>
              <a:t>September 4</a:t>
            </a:r>
            <a:r>
              <a:rPr lang="en-US" b="1" baseline="30000" dirty="0"/>
              <a:t>th</a:t>
            </a:r>
            <a:r>
              <a:rPr lang="en-US" b="1" dirty="0"/>
              <a:t>   </a:t>
            </a:r>
          </a:p>
          <a:p>
            <a:pPr lvl="1">
              <a:buFont typeface="Wingdings" panose="05000000000000000000" pitchFamily="2" charset="2"/>
              <a:buChar char="q"/>
            </a:pPr>
            <a:r>
              <a:rPr lang="en-US" b="1" dirty="0"/>
              <a:t>November 13</a:t>
            </a:r>
            <a:r>
              <a:rPr lang="en-US" b="1" baseline="30000" dirty="0"/>
              <a:t>th</a:t>
            </a:r>
            <a:r>
              <a:rPr lang="en-US" b="1" dirty="0"/>
              <a:t>   </a:t>
            </a:r>
          </a:p>
          <a:p>
            <a:pPr lvl="1">
              <a:buFont typeface="Wingdings" panose="05000000000000000000" pitchFamily="2" charset="2"/>
              <a:buChar char="q"/>
            </a:pPr>
            <a:r>
              <a:rPr lang="en-US" b="1" dirty="0"/>
              <a:t>February 5</a:t>
            </a:r>
            <a:r>
              <a:rPr lang="en-US" b="1" baseline="30000" dirty="0"/>
              <a:t>th</a:t>
            </a:r>
            <a:r>
              <a:rPr lang="en-US" b="1" dirty="0"/>
              <a:t>  </a:t>
            </a:r>
          </a:p>
          <a:p>
            <a:pPr lvl="1">
              <a:buFont typeface="Wingdings" panose="05000000000000000000" pitchFamily="2" charset="2"/>
              <a:buChar char="q"/>
            </a:pPr>
            <a:r>
              <a:rPr lang="en-US" b="1" dirty="0"/>
              <a:t>April 16</a:t>
            </a:r>
            <a:r>
              <a:rPr lang="en-US" b="1" baseline="30000" dirty="0"/>
              <a:t>th</a:t>
            </a:r>
            <a:r>
              <a:rPr lang="en-US" b="1" dirty="0"/>
              <a:t> </a:t>
            </a:r>
            <a:endParaRPr lang="en-US" sz="1800" dirty="0"/>
          </a:p>
        </p:txBody>
      </p:sp>
      <p:sp>
        <p:nvSpPr>
          <p:cNvPr id="12" name="TextBox 11">
            <a:extLst>
              <a:ext uri="{FF2B5EF4-FFF2-40B4-BE49-F238E27FC236}">
                <a16:creationId xmlns:a16="http://schemas.microsoft.com/office/drawing/2014/main" id="{1EB4B291-E844-4874-BA27-743A953968E0}"/>
              </a:ext>
            </a:extLst>
          </p:cNvPr>
          <p:cNvSpPr txBox="1"/>
          <p:nvPr/>
        </p:nvSpPr>
        <p:spPr>
          <a:xfrm>
            <a:off x="3577707" y="3796472"/>
            <a:ext cx="8176277" cy="707886"/>
          </a:xfrm>
          <a:prstGeom prst="rect">
            <a:avLst/>
          </a:prstGeom>
          <a:noFill/>
        </p:spPr>
        <p:txBody>
          <a:bodyPr wrap="none" rtlCol="0">
            <a:spAutoFit/>
          </a:bodyPr>
          <a:lstStyle/>
          <a:p>
            <a:r>
              <a:rPr lang="en-US" sz="4000" dirty="0"/>
              <a:t>https://scstn.powerschool.com/public/</a:t>
            </a:r>
          </a:p>
        </p:txBody>
      </p:sp>
      <p:pic>
        <p:nvPicPr>
          <p:cNvPr id="3" name="Picture 2" descr="Qr code&#10;&#10;Description automatically generated">
            <a:extLst>
              <a:ext uri="{FF2B5EF4-FFF2-40B4-BE49-F238E27FC236}">
                <a16:creationId xmlns:a16="http://schemas.microsoft.com/office/drawing/2014/main" id="{BB271E0F-41DF-4AD0-B006-6A217FD8840E}"/>
              </a:ext>
            </a:extLst>
          </p:cNvPr>
          <p:cNvPicPr>
            <a:picLocks noChangeAspect="1"/>
          </p:cNvPicPr>
          <p:nvPr/>
        </p:nvPicPr>
        <p:blipFill>
          <a:blip r:embed="rId4"/>
          <a:stretch>
            <a:fillRect/>
          </a:stretch>
        </p:blipFill>
        <p:spPr>
          <a:xfrm>
            <a:off x="7049369" y="4443997"/>
            <a:ext cx="2343151" cy="2343151"/>
          </a:xfrm>
          <a:prstGeom prst="rect">
            <a:avLst/>
          </a:prstGeom>
        </p:spPr>
      </p:pic>
    </p:spTree>
    <p:extLst>
      <p:ext uri="{BB962C8B-B14F-4D97-AF65-F5344CB8AC3E}">
        <p14:creationId xmlns:p14="http://schemas.microsoft.com/office/powerpoint/2010/main" val="365356864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4965111" y="485647"/>
            <a:ext cx="7220388"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Parent-Teacher Conferences</a:t>
            </a:r>
          </a:p>
        </p:txBody>
      </p:sp>
      <p:sp>
        <p:nvSpPr>
          <p:cNvPr id="10" name="Content Placeholder 2">
            <a:extLst>
              <a:ext uri="{FF2B5EF4-FFF2-40B4-BE49-F238E27FC236}">
                <a16:creationId xmlns:a16="http://schemas.microsoft.com/office/drawing/2014/main" id="{AA5BD500-EF6A-4B54-9553-0FA00C62F0BE}"/>
              </a:ext>
            </a:extLst>
          </p:cNvPr>
          <p:cNvSpPr txBox="1">
            <a:spLocks/>
          </p:cNvSpPr>
          <p:nvPr/>
        </p:nvSpPr>
        <p:spPr>
          <a:xfrm>
            <a:off x="7943273" y="1979507"/>
            <a:ext cx="3588342" cy="233387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Wingdings" panose="05000000000000000000" pitchFamily="2" charset="2"/>
              <a:buChar char="q"/>
            </a:pPr>
            <a:r>
              <a:rPr lang="en-US" b="1" dirty="0"/>
              <a:t>February 13, 2025</a:t>
            </a:r>
          </a:p>
          <a:p>
            <a:pPr lvl="1">
              <a:buFont typeface="Wingdings" panose="05000000000000000000" pitchFamily="2" charset="2"/>
              <a:buChar char="q"/>
            </a:pPr>
            <a:r>
              <a:rPr lang="en-US" b="1" dirty="0"/>
              <a:t>4 – 7 pm</a:t>
            </a:r>
            <a:endParaRPr lang="en-US" sz="2000" dirty="0"/>
          </a:p>
        </p:txBody>
      </p:sp>
      <p:sp>
        <p:nvSpPr>
          <p:cNvPr id="11" name="Content Placeholder 2">
            <a:extLst>
              <a:ext uri="{FF2B5EF4-FFF2-40B4-BE49-F238E27FC236}">
                <a16:creationId xmlns:a16="http://schemas.microsoft.com/office/drawing/2014/main" id="{15C16137-F2CE-4529-9097-3B385D77D42D}"/>
              </a:ext>
            </a:extLst>
          </p:cNvPr>
          <p:cNvSpPr txBox="1">
            <a:spLocks/>
          </p:cNvSpPr>
          <p:nvPr/>
        </p:nvSpPr>
        <p:spPr>
          <a:xfrm>
            <a:off x="4248728" y="1979507"/>
            <a:ext cx="3588342" cy="332070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Wingdings" panose="05000000000000000000" pitchFamily="2" charset="2"/>
              <a:buChar char="q"/>
            </a:pPr>
            <a:r>
              <a:rPr lang="en-US" b="1" dirty="0"/>
              <a:t>September 5, 2024</a:t>
            </a:r>
          </a:p>
          <a:p>
            <a:pPr lvl="1">
              <a:buFont typeface="Wingdings" panose="05000000000000000000" pitchFamily="2" charset="2"/>
              <a:buChar char="q"/>
            </a:pPr>
            <a:r>
              <a:rPr lang="en-US" b="1" dirty="0"/>
              <a:t>4 – 7 pm </a:t>
            </a:r>
            <a:endParaRPr lang="en-US" sz="1800" dirty="0"/>
          </a:p>
          <a:p>
            <a:endParaRPr lang="en-US" sz="2000" dirty="0"/>
          </a:p>
        </p:txBody>
      </p:sp>
      <p:sp>
        <p:nvSpPr>
          <p:cNvPr id="12" name="TextBox 11">
            <a:extLst>
              <a:ext uri="{FF2B5EF4-FFF2-40B4-BE49-F238E27FC236}">
                <a16:creationId xmlns:a16="http://schemas.microsoft.com/office/drawing/2014/main" id="{1EB4B291-E844-4874-BA27-743A953968E0}"/>
              </a:ext>
            </a:extLst>
          </p:cNvPr>
          <p:cNvSpPr txBox="1"/>
          <p:nvPr/>
        </p:nvSpPr>
        <p:spPr>
          <a:xfrm>
            <a:off x="4331855" y="3429000"/>
            <a:ext cx="6699727" cy="1754326"/>
          </a:xfrm>
          <a:prstGeom prst="rect">
            <a:avLst/>
          </a:prstGeom>
          <a:noFill/>
        </p:spPr>
        <p:txBody>
          <a:bodyPr wrap="square" rtlCol="0">
            <a:spAutoFit/>
          </a:bodyPr>
          <a:lstStyle/>
          <a:p>
            <a:pPr algn="ctr"/>
            <a:r>
              <a:rPr lang="en-US" sz="3600" dirty="0"/>
              <a:t>Other times/dates available upon request via preapproved appointment</a:t>
            </a:r>
          </a:p>
        </p:txBody>
      </p:sp>
    </p:spTree>
    <p:extLst>
      <p:ext uri="{BB962C8B-B14F-4D97-AF65-F5344CB8AC3E}">
        <p14:creationId xmlns:p14="http://schemas.microsoft.com/office/powerpoint/2010/main" val="396436354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2588" y="490475"/>
            <a:ext cx="9269412" cy="1155267"/>
          </a:xfrm>
        </p:spPr>
        <p:txBody>
          <a:bodyPr anchor="ctr">
            <a:norm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ea typeface="+mn-ea"/>
                <a:cs typeface="+mn-cs"/>
              </a:rPr>
              <a:t>What is Parental Involvement?</a:t>
            </a:r>
          </a:p>
        </p:txBody>
      </p:sp>
      <p:graphicFrame>
        <p:nvGraphicFramePr>
          <p:cNvPr id="5" name="Content Placeholder 2">
            <a:extLst>
              <a:ext uri="{FF2B5EF4-FFF2-40B4-BE49-F238E27FC236}">
                <a16:creationId xmlns:a16="http://schemas.microsoft.com/office/drawing/2014/main" id="{9A871000-F88F-47B9-AA4C-8802C451A570}"/>
              </a:ext>
            </a:extLst>
          </p:cNvPr>
          <p:cNvGraphicFramePr>
            <a:graphicFrameLocks noGrp="1"/>
          </p:cNvGraphicFramePr>
          <p:nvPr>
            <p:ph idx="1"/>
            <p:extLst>
              <p:ext uri="{D42A27DB-BD31-4B8C-83A1-F6EECF244321}">
                <p14:modId xmlns:p14="http://schemas.microsoft.com/office/powerpoint/2010/main" val="1008535304"/>
              </p:ext>
            </p:extLst>
          </p:nvPr>
        </p:nvGraphicFramePr>
        <p:xfrm>
          <a:off x="3297077" y="1645742"/>
          <a:ext cx="8894923" cy="4599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350466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3911" y="489836"/>
            <a:ext cx="11108089" cy="877492"/>
          </a:xfrm>
        </p:spPr>
        <p:txBody>
          <a:bodyPr>
            <a:norm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ea typeface="+mn-ea"/>
                <a:cs typeface="+mn-cs"/>
              </a:rPr>
              <a:t>Family Engagement Plan</a:t>
            </a:r>
          </a:p>
        </p:txBody>
      </p:sp>
      <p:graphicFrame>
        <p:nvGraphicFramePr>
          <p:cNvPr id="8" name="Content Placeholder 2">
            <a:extLst>
              <a:ext uri="{FF2B5EF4-FFF2-40B4-BE49-F238E27FC236}">
                <a16:creationId xmlns:a16="http://schemas.microsoft.com/office/drawing/2014/main" id="{42D9CE54-D0F4-4779-8ECD-FB9C16546565}"/>
              </a:ext>
            </a:extLst>
          </p:cNvPr>
          <p:cNvGraphicFramePr>
            <a:graphicFrameLocks noGrp="1"/>
          </p:cNvGraphicFramePr>
          <p:nvPr>
            <p:ph idx="1"/>
            <p:extLst>
              <p:ext uri="{D42A27DB-BD31-4B8C-83A1-F6EECF244321}">
                <p14:modId xmlns:p14="http://schemas.microsoft.com/office/powerpoint/2010/main" val="955059488"/>
              </p:ext>
            </p:extLst>
          </p:nvPr>
        </p:nvGraphicFramePr>
        <p:xfrm>
          <a:off x="4406022" y="1493406"/>
          <a:ext cx="7246116" cy="54581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1520135" y="1640520"/>
            <a:ext cx="2180193" cy="2199572"/>
          </a:xfrm>
          <a:prstGeom prst="rect">
            <a:avLst/>
          </a:prstGeom>
        </p:spPr>
      </p:pic>
    </p:spTree>
    <p:extLst>
      <p:ext uri="{BB962C8B-B14F-4D97-AF65-F5344CB8AC3E}">
        <p14:creationId xmlns:p14="http://schemas.microsoft.com/office/powerpoint/2010/main" val="60116149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6206441" y="491050"/>
            <a:ext cx="5985559" cy="646331"/>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Agenda</a:t>
            </a:r>
          </a:p>
        </p:txBody>
      </p:sp>
      <p:pic>
        <p:nvPicPr>
          <p:cNvPr id="2" name="Picture 1" descr="A blue and white background with text&#10;&#10;Description automatically generated">
            <a:extLst>
              <a:ext uri="{FF2B5EF4-FFF2-40B4-BE49-F238E27FC236}">
                <a16:creationId xmlns:a16="http://schemas.microsoft.com/office/drawing/2014/main" id="{F22FEF28-323A-50AD-B205-6FC1773434BF}"/>
              </a:ext>
            </a:extLst>
          </p:cNvPr>
          <p:cNvPicPr>
            <a:picLocks noChangeAspect="1"/>
          </p:cNvPicPr>
          <p:nvPr/>
        </p:nvPicPr>
        <p:blipFill>
          <a:blip r:embed="rId4"/>
          <a:stretch>
            <a:fillRect/>
          </a:stretch>
        </p:blipFill>
        <p:spPr>
          <a:xfrm>
            <a:off x="268747" y="1652632"/>
            <a:ext cx="6210300" cy="4133850"/>
          </a:xfrm>
          <a:prstGeom prst="rect">
            <a:avLst/>
          </a:prstGeom>
        </p:spPr>
      </p:pic>
    </p:spTree>
    <p:extLst>
      <p:ext uri="{BB962C8B-B14F-4D97-AF65-F5344CB8AC3E}">
        <p14:creationId xmlns:p14="http://schemas.microsoft.com/office/powerpoint/2010/main" val="95981620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6259695" y="2425464"/>
            <a:ext cx="5597095" cy="3878606"/>
          </a:xfrm>
        </p:spPr>
        <p:txBody>
          <a:bodyPr/>
          <a:lstStyle/>
          <a:p>
            <a:r>
              <a:rPr lang="en-US" dirty="0">
                <a:latin typeface="Century Gothic" panose="020B0502020202020204" pitchFamily="34" charset="0"/>
              </a:rPr>
              <a:t>School Improvement Plan</a:t>
            </a:r>
          </a:p>
          <a:p>
            <a:r>
              <a:rPr lang="en-US" dirty="0">
                <a:latin typeface="Century Gothic" panose="020B0502020202020204" pitchFamily="34" charset="0"/>
              </a:rPr>
              <a:t>Family Engagement Plan</a:t>
            </a:r>
          </a:p>
          <a:p>
            <a:r>
              <a:rPr lang="en-US" dirty="0">
                <a:latin typeface="Century Gothic" panose="020B0502020202020204" pitchFamily="34" charset="0"/>
              </a:rPr>
              <a:t>School/Parent Compact</a:t>
            </a:r>
          </a:p>
          <a:p>
            <a:r>
              <a:rPr lang="en-US" dirty="0">
                <a:latin typeface="Century Gothic" panose="020B0502020202020204" pitchFamily="34" charset="0"/>
              </a:rPr>
              <a:t>Family Data Nights</a:t>
            </a:r>
          </a:p>
        </p:txBody>
      </p:sp>
      <p:sp>
        <p:nvSpPr>
          <p:cNvPr id="6" name="TextBox 5">
            <a:extLst>
              <a:ext uri="{FF2B5EF4-FFF2-40B4-BE49-F238E27FC236}">
                <a16:creationId xmlns:a16="http://schemas.microsoft.com/office/drawing/2014/main" id="{4920D0C4-DEFD-3148-8C15-8898CE94F527}"/>
              </a:ext>
            </a:extLst>
          </p:cNvPr>
          <p:cNvSpPr txBox="1"/>
          <p:nvPr/>
        </p:nvSpPr>
        <p:spPr>
          <a:xfrm>
            <a:off x="335210" y="483610"/>
            <a:ext cx="11856790"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Parent Training/Meetings</a:t>
            </a:r>
          </a:p>
        </p:txBody>
      </p:sp>
    </p:spTree>
    <p:extLst>
      <p:ext uri="{BB962C8B-B14F-4D97-AF65-F5344CB8AC3E}">
        <p14:creationId xmlns:p14="http://schemas.microsoft.com/office/powerpoint/2010/main" val="296906909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976E6-5565-C549-BA3B-CA98B6D5D05B}"/>
              </a:ext>
            </a:extLst>
          </p:cNvPr>
          <p:cNvSpPr>
            <a:spLocks noGrp="1"/>
          </p:cNvSpPr>
          <p:nvPr>
            <p:ph idx="1"/>
          </p:nvPr>
        </p:nvSpPr>
        <p:spPr>
          <a:xfrm>
            <a:off x="3649350" y="1871067"/>
            <a:ext cx="8542650" cy="3878606"/>
          </a:xfrm>
        </p:spPr>
        <p:txBody>
          <a:bodyPr>
            <a:normAutofit/>
          </a:bodyPr>
          <a:lstStyle/>
          <a:p>
            <a:r>
              <a:rPr lang="en-US" dirty="0">
                <a:latin typeface="Century Gothic" panose="020B0502020202020204" pitchFamily="34" charset="0"/>
              </a:rPr>
              <a:t>Professional Learning Community (PLC) Coach</a:t>
            </a:r>
          </a:p>
          <a:p>
            <a:pPr lvl="1"/>
            <a:r>
              <a:rPr lang="en-US" dirty="0">
                <a:latin typeface="Century Gothic" panose="020B0502020202020204" pitchFamily="34" charset="0"/>
              </a:rPr>
              <a:t>Ray Chapman</a:t>
            </a:r>
          </a:p>
          <a:p>
            <a:pPr lvl="1"/>
            <a:r>
              <a:rPr lang="en-US" dirty="0">
                <a:latin typeface="Century Gothic" panose="020B0502020202020204" pitchFamily="34" charset="0"/>
              </a:rPr>
              <a:t>chapmanrl@scsk12.org</a:t>
            </a:r>
          </a:p>
          <a:p>
            <a:pPr lvl="1"/>
            <a:r>
              <a:rPr lang="en-US" dirty="0">
                <a:latin typeface="Century Gothic" panose="020B0502020202020204" pitchFamily="34" charset="0"/>
              </a:rPr>
              <a:t>901-416-1960</a:t>
            </a:r>
          </a:p>
          <a:p>
            <a:r>
              <a:rPr lang="en-US" dirty="0">
                <a:latin typeface="Century Gothic" panose="020B0502020202020204" pitchFamily="34" charset="0"/>
              </a:rPr>
              <a:t>Instructional Facilitator</a:t>
            </a:r>
          </a:p>
          <a:p>
            <a:pPr lvl="1"/>
            <a:r>
              <a:rPr lang="en-US" dirty="0">
                <a:latin typeface="Century Gothic" panose="020B0502020202020204" pitchFamily="34" charset="0"/>
              </a:rPr>
              <a:t>Kimberly Jefferson</a:t>
            </a:r>
          </a:p>
          <a:p>
            <a:pPr lvl="1"/>
            <a:r>
              <a:rPr lang="en-US" dirty="0">
                <a:latin typeface="Century Gothic" panose="020B0502020202020204" pitchFamily="34" charset="0"/>
              </a:rPr>
              <a:t>lewisk@scsk12.org</a:t>
            </a:r>
          </a:p>
          <a:p>
            <a:pPr lvl="1"/>
            <a:r>
              <a:rPr lang="en-US" dirty="0">
                <a:latin typeface="Century Gothic" panose="020B0502020202020204" pitchFamily="34" charset="0"/>
              </a:rPr>
              <a:t>901-416-1960</a:t>
            </a:r>
          </a:p>
        </p:txBody>
      </p:sp>
      <p:sp>
        <p:nvSpPr>
          <p:cNvPr id="6" name="TextBox 5">
            <a:extLst>
              <a:ext uri="{FF2B5EF4-FFF2-40B4-BE49-F238E27FC236}">
                <a16:creationId xmlns:a16="http://schemas.microsoft.com/office/drawing/2014/main" id="{4920D0C4-DEFD-3148-8C15-8898CE94F527}"/>
              </a:ext>
            </a:extLst>
          </p:cNvPr>
          <p:cNvSpPr txBox="1"/>
          <p:nvPr/>
        </p:nvSpPr>
        <p:spPr>
          <a:xfrm>
            <a:off x="199698" y="489492"/>
            <a:ext cx="11992302"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Contact Information</a:t>
            </a:r>
          </a:p>
        </p:txBody>
      </p:sp>
    </p:spTree>
    <p:extLst>
      <p:ext uri="{BB962C8B-B14F-4D97-AF65-F5344CB8AC3E}">
        <p14:creationId xmlns:p14="http://schemas.microsoft.com/office/powerpoint/2010/main" val="8610001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548A9B-6C14-350B-E55B-0B7239B99889}"/>
              </a:ext>
            </a:extLst>
          </p:cNvPr>
          <p:cNvSpPr txBox="1"/>
          <p:nvPr/>
        </p:nvSpPr>
        <p:spPr>
          <a:xfrm>
            <a:off x="643468" y="2686681"/>
            <a:ext cx="4620584" cy="148463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nSpc>
                <a:spcPct val="90000"/>
              </a:lnSpc>
              <a:spcBef>
                <a:spcPct val="0"/>
              </a:spcBef>
              <a:spcAft>
                <a:spcPts val="600"/>
              </a:spcAft>
            </a:pP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Questions?</a:t>
            </a:r>
          </a:p>
        </p:txBody>
      </p:sp>
      <p:pic>
        <p:nvPicPr>
          <p:cNvPr id="5" name="Picture 4" descr="Person raising hand">
            <a:extLst>
              <a:ext uri="{FF2B5EF4-FFF2-40B4-BE49-F238E27FC236}">
                <a16:creationId xmlns:a16="http://schemas.microsoft.com/office/drawing/2014/main" id="{85F78C86-E13B-920F-5E93-36E85BE49025}"/>
              </a:ext>
            </a:extLst>
          </p:cNvPr>
          <p:cNvPicPr>
            <a:picLocks noChangeAspect="1"/>
          </p:cNvPicPr>
          <p:nvPr/>
        </p:nvPicPr>
        <p:blipFill>
          <a:blip r:embed="rId4"/>
          <a:srcRect l="34517" r="744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2960298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111095" y="2677940"/>
            <a:ext cx="6605899" cy="2416129"/>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800" b="1" dirty="0">
                <a:solidFill>
                  <a:srgbClr val="002060"/>
                </a:solidFill>
                <a:effectLst>
                  <a:outerShdw blurRad="50800" dist="38100" dir="2700000" algn="tl" rotWithShape="0">
                    <a:prstClr val="black">
                      <a:alpha val="0"/>
                    </a:prstClr>
                  </a:outerShdw>
                </a:effectLst>
                <a:latin typeface="Century Gothic" panose="020B0502020202020204" pitchFamily="34" charset="0"/>
              </a:rPr>
              <a:t>Kirby High School</a:t>
            </a:r>
          </a:p>
          <a:p>
            <a:pPr marL="685800" indent="-685800">
              <a:lnSpc>
                <a:spcPct val="90000"/>
              </a:lnSpc>
              <a:spcBef>
                <a:spcPct val="0"/>
              </a:spcBef>
              <a:spcAft>
                <a:spcPts val="600"/>
              </a:spcAft>
              <a:buFontTx/>
              <a:buChar char="-"/>
            </a:pPr>
            <a:r>
              <a:rPr lang="en-US" sz="4800" b="1" dirty="0">
                <a:solidFill>
                  <a:srgbClr val="002060"/>
                </a:solidFill>
                <a:effectLst>
                  <a:outerShdw blurRad="50800" dist="38100" dir="2700000" algn="tl" rotWithShape="0">
                    <a:prstClr val="black">
                      <a:alpha val="0"/>
                    </a:prstClr>
                  </a:outerShdw>
                </a:effectLst>
                <a:latin typeface="Century Gothic" panose="020B0502020202020204" pitchFamily="34" charset="0"/>
              </a:rPr>
              <a:t>Principal’s Welcome Message</a:t>
            </a:r>
          </a:p>
          <a:p>
            <a:pPr marL="685800" indent="-685800">
              <a:lnSpc>
                <a:spcPct val="90000"/>
              </a:lnSpc>
              <a:spcBef>
                <a:spcPct val="0"/>
              </a:spcBef>
              <a:spcAft>
                <a:spcPts val="600"/>
              </a:spcAft>
              <a:buFontTx/>
              <a:buChar char="-"/>
            </a:pPr>
            <a:r>
              <a:rPr lang="en-US" sz="4800" b="1" dirty="0">
                <a:solidFill>
                  <a:srgbClr val="002060"/>
                </a:solidFill>
                <a:effectLst>
                  <a:outerShdw blurRad="50800" dist="38100" dir="2700000" algn="tl" rotWithShape="0">
                    <a:prstClr val="black">
                      <a:alpha val="0"/>
                    </a:prstClr>
                  </a:outerShdw>
                </a:effectLst>
                <a:latin typeface="Century Gothic" panose="020B0502020202020204" pitchFamily="34" charset="0"/>
              </a:rPr>
              <a:t>Administrative Team Introductions</a:t>
            </a:r>
          </a:p>
        </p:txBody>
      </p:sp>
      <p:pic>
        <p:nvPicPr>
          <p:cNvPr id="3" name="Picture 2" descr="A person in a suit standing in a hallway&#10;&#10;Description automatically generated">
            <a:extLst>
              <a:ext uri="{FF2B5EF4-FFF2-40B4-BE49-F238E27FC236}">
                <a16:creationId xmlns:a16="http://schemas.microsoft.com/office/drawing/2014/main" id="{A9E60AEE-800A-452B-1FF1-3ECE4C525E14}"/>
              </a:ext>
            </a:extLst>
          </p:cNvPr>
          <p:cNvPicPr>
            <a:picLocks noChangeAspect="1"/>
          </p:cNvPicPr>
          <p:nvPr/>
        </p:nvPicPr>
        <p:blipFill>
          <a:blip r:embed="rId4"/>
          <a:srcRect l="21107" r="2085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5142488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199698" y="489492"/>
            <a:ext cx="11992302"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Kirby High School</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Mission/Vision</a:t>
            </a:r>
          </a:p>
        </p:txBody>
      </p:sp>
      <p:sp>
        <p:nvSpPr>
          <p:cNvPr id="3" name="TextBox 2">
            <a:extLst>
              <a:ext uri="{FF2B5EF4-FFF2-40B4-BE49-F238E27FC236}">
                <a16:creationId xmlns:a16="http://schemas.microsoft.com/office/drawing/2014/main" id="{A85BC2EF-4593-43A4-8FAD-4A46364AA145}"/>
              </a:ext>
            </a:extLst>
          </p:cNvPr>
          <p:cNvSpPr txBox="1"/>
          <p:nvPr/>
        </p:nvSpPr>
        <p:spPr>
          <a:xfrm>
            <a:off x="433562" y="1647761"/>
            <a:ext cx="4681057" cy="2308324"/>
          </a:xfrm>
          <a:prstGeom prst="rect">
            <a:avLst/>
          </a:prstGeom>
          <a:noFill/>
        </p:spPr>
        <p:txBody>
          <a:bodyPr wrap="square" rtlCol="0">
            <a:spAutoFit/>
          </a:bodyPr>
          <a:lstStyle/>
          <a:p>
            <a:pPr marL="0" marR="0">
              <a:spcBef>
                <a:spcPts val="0"/>
              </a:spcBef>
              <a:spcAft>
                <a:spcPts val="0"/>
              </a:spcAft>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OUR MISSION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To prepare all students for success in learning, leadership, and life by providing a safe and nurturing environment that provides meaningful, engaging, relevant and purposeful experiences inside and outside of the classroom each 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1CBAC29-76D9-4DC1-BED8-6FB05C42F1FB}"/>
              </a:ext>
            </a:extLst>
          </p:cNvPr>
          <p:cNvSpPr txBox="1"/>
          <p:nvPr/>
        </p:nvSpPr>
        <p:spPr>
          <a:xfrm>
            <a:off x="433562" y="4094584"/>
            <a:ext cx="5150840" cy="2585323"/>
          </a:xfrm>
          <a:prstGeom prst="rect">
            <a:avLst/>
          </a:prstGeom>
          <a:noFill/>
        </p:spPr>
        <p:txBody>
          <a:bodyPr wrap="square" rtlCol="0">
            <a:spAutoFit/>
          </a:bodyPr>
          <a:lstStyle/>
          <a:p>
            <a:pPr marL="0" marR="0">
              <a:spcBef>
                <a:spcPts val="0"/>
              </a:spcBef>
              <a:spcAft>
                <a:spcPts val="0"/>
              </a:spcAft>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OUR VISION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Kirby High School will be among the top high schools in the district attracting a diverse student population and effective teachers, leaders, and staff all committed to excellence in providing meaningful, engaging, relevant, and purposeful experiences inside and outside of the classroom each 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031732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770605" y="487762"/>
            <a:ext cx="6421395" cy="646331"/>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What is Title I</a:t>
            </a:r>
          </a:p>
        </p:txBody>
      </p:sp>
      <p:sp>
        <p:nvSpPr>
          <p:cNvPr id="5" name="TextBox 4">
            <a:extLst>
              <a:ext uri="{FF2B5EF4-FFF2-40B4-BE49-F238E27FC236}">
                <a16:creationId xmlns:a16="http://schemas.microsoft.com/office/drawing/2014/main" id="{5414A80C-A34B-C446-8679-7E9E195D6B77}"/>
              </a:ext>
            </a:extLst>
          </p:cNvPr>
          <p:cNvSpPr txBox="1"/>
          <p:nvPr/>
        </p:nvSpPr>
        <p:spPr>
          <a:xfrm>
            <a:off x="1275009" y="1619519"/>
            <a:ext cx="3055253" cy="1569660"/>
          </a:xfrm>
          <a:prstGeom prst="rect">
            <a:avLst/>
          </a:prstGeom>
          <a:noFill/>
        </p:spPr>
        <p:txBody>
          <a:bodyPr wrap="square" rtlCol="0">
            <a:spAutoFit/>
          </a:bodyPr>
          <a:lstStyle/>
          <a:p>
            <a:pPr algn="ctr"/>
            <a:r>
              <a:rPr lang="en-US" sz="2400" b="1" dirty="0">
                <a:solidFill>
                  <a:srgbClr val="FFC000"/>
                </a:solidFill>
                <a:latin typeface="Century Gothic" panose="020B0502020202020204" pitchFamily="34" charset="0"/>
              </a:rPr>
              <a:t>40% or more students on Free/Reduced Lunch</a:t>
            </a:r>
          </a:p>
        </p:txBody>
      </p:sp>
      <p:sp>
        <p:nvSpPr>
          <p:cNvPr id="7" name="TextBox 6">
            <a:extLst>
              <a:ext uri="{FF2B5EF4-FFF2-40B4-BE49-F238E27FC236}">
                <a16:creationId xmlns:a16="http://schemas.microsoft.com/office/drawing/2014/main" id="{B3992F34-14FF-114D-B036-79EC4ECE17D9}"/>
              </a:ext>
            </a:extLst>
          </p:cNvPr>
          <p:cNvSpPr txBox="1"/>
          <p:nvPr/>
        </p:nvSpPr>
        <p:spPr>
          <a:xfrm>
            <a:off x="4330262" y="1870420"/>
            <a:ext cx="7556938"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Century Gothic" panose="020B0502020202020204"/>
                <a:ea typeface="+mn-ea"/>
                <a:cs typeface="+mn-cs"/>
              </a:rPr>
              <a:t>Title I is the federal program that provides funding to local school districts to improve the academic achievement of disadvantaged students </a:t>
            </a:r>
            <a:r>
              <a:rPr kumimoji="0" lang="en-US" sz="2000" b="1" i="0" u="none" strike="noStrike" kern="1200" cap="none" spc="0" normalizeH="0" baseline="0" noProof="0" dirty="0">
                <a:ln>
                  <a:noFill/>
                </a:ln>
                <a:effectLst/>
                <a:uLnTx/>
                <a:uFillTx/>
                <a:latin typeface="Century Gothic" panose="020B0502020202020204"/>
                <a:ea typeface="+mn-ea"/>
                <a:cs typeface="+mn-cs"/>
              </a:rPr>
              <a:t>(students on free or reduced lunch)</a:t>
            </a:r>
            <a:r>
              <a:rPr kumimoji="0" lang="en-US" sz="2000" b="0" i="0" u="none" strike="noStrike" kern="1200" cap="none" spc="0" normalizeH="0" baseline="0" noProof="0" dirty="0">
                <a:ln>
                  <a:noFill/>
                </a:ln>
                <a:effectLst/>
                <a:uLnTx/>
                <a:uFillTx/>
                <a:latin typeface="Century Gothic" panose="020B0502020202020204"/>
                <a:ea typeface="+mn-ea"/>
                <a:cs typeface="+mn-cs"/>
              </a:rPr>
              <a:t>.</a:t>
            </a: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Century Gothic" panose="020B0502020202020204"/>
                <a:ea typeface="+mn-ea"/>
                <a:cs typeface="+mn-cs"/>
              </a:rPr>
              <a:t>Section A of Title I provides grants to states to distribute directly to school districts. This is by far the largest source of federal money for local schools.</a:t>
            </a: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panose="05000000000000000000" pitchFamily="2" charset="2"/>
              <a:buChar char="Ø"/>
              <a:tabLst/>
              <a:defRPr/>
            </a:pPr>
            <a:r>
              <a:rPr kumimoji="0" lang="en-US" sz="2000" b="0" i="0" u="none" strike="noStrike" kern="1200" cap="none" spc="0" normalizeH="0" baseline="0" noProof="0" dirty="0">
                <a:ln>
                  <a:noFill/>
                </a:ln>
                <a:effectLst/>
                <a:uLnTx/>
                <a:uFillTx/>
                <a:latin typeface="Century Gothic" panose="020B0502020202020204"/>
                <a:ea typeface="+mn-ea"/>
                <a:cs typeface="+mn-cs"/>
              </a:rPr>
              <a:t>If more than 40% of the students in a school qualify as disadvantaged, the school is allowed to run </a:t>
            </a:r>
            <a:r>
              <a:rPr kumimoji="0" lang="en-US" sz="2000" b="1" i="0" u="none" strike="noStrike" kern="1200" cap="none" spc="0" normalizeH="0" baseline="0" noProof="0" dirty="0">
                <a:ln>
                  <a:noFill/>
                </a:ln>
                <a:effectLst/>
                <a:uLnTx/>
                <a:uFillTx/>
                <a:latin typeface="Century Gothic" panose="020B0502020202020204"/>
                <a:ea typeface="+mn-ea"/>
                <a:cs typeface="+mn-cs"/>
              </a:rPr>
              <a:t>"schoolwide" programs</a:t>
            </a:r>
            <a:r>
              <a:rPr kumimoji="0" lang="en-US" sz="2000" b="0" i="0" u="none" strike="noStrike" kern="1200" cap="none" spc="0" normalizeH="0" baseline="0" noProof="0" dirty="0">
                <a:ln>
                  <a:noFill/>
                </a:ln>
                <a:effectLst/>
                <a:uLnTx/>
                <a:uFillTx/>
                <a:latin typeface="Century Gothic" panose="020B0502020202020204"/>
                <a:ea typeface="+mn-ea"/>
                <a:cs typeface="+mn-cs"/>
              </a:rPr>
              <a:t> that serve all students, not just the disadvantaged.</a:t>
            </a:r>
          </a:p>
        </p:txBody>
      </p:sp>
      <p:sp>
        <p:nvSpPr>
          <p:cNvPr id="2" name="TextBox 1">
            <a:extLst>
              <a:ext uri="{FF2B5EF4-FFF2-40B4-BE49-F238E27FC236}">
                <a16:creationId xmlns:a16="http://schemas.microsoft.com/office/drawing/2014/main" id="{B0CBA74B-FA11-4842-937B-C3B6ED7BCADD}"/>
              </a:ext>
            </a:extLst>
          </p:cNvPr>
          <p:cNvSpPr txBox="1"/>
          <p:nvPr/>
        </p:nvSpPr>
        <p:spPr>
          <a:xfrm>
            <a:off x="4150894" y="6471023"/>
            <a:ext cx="7872229" cy="276999"/>
          </a:xfrm>
          <a:prstGeom prst="rect">
            <a:avLst/>
          </a:prstGeom>
          <a:noFill/>
        </p:spPr>
        <p:txBody>
          <a:bodyPr wrap="square" rtlCol="0">
            <a:spAutoFit/>
          </a:bodyPr>
          <a:lstStyle/>
          <a:p>
            <a:r>
              <a:rPr lang="en-US" sz="1200" dirty="0"/>
              <a:t>Source: https://www2.ed.gov/programs/titleiparta/index.html</a:t>
            </a:r>
          </a:p>
        </p:txBody>
      </p:sp>
    </p:spTree>
    <p:extLst>
      <p:ext uri="{BB962C8B-B14F-4D97-AF65-F5344CB8AC3E}">
        <p14:creationId xmlns:p14="http://schemas.microsoft.com/office/powerpoint/2010/main" val="87984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6D564-A52F-D844-BE0A-FAAC66F11D1B}"/>
              </a:ext>
            </a:extLst>
          </p:cNvPr>
          <p:cNvSpPr txBox="1"/>
          <p:nvPr/>
        </p:nvSpPr>
        <p:spPr>
          <a:xfrm>
            <a:off x="5770605" y="488767"/>
            <a:ext cx="6421395" cy="646331"/>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 Requirements</a:t>
            </a:r>
          </a:p>
        </p:txBody>
      </p:sp>
      <p:sp>
        <p:nvSpPr>
          <p:cNvPr id="7" name="TextBox 6">
            <a:extLst>
              <a:ext uri="{FF2B5EF4-FFF2-40B4-BE49-F238E27FC236}">
                <a16:creationId xmlns:a16="http://schemas.microsoft.com/office/drawing/2014/main" id="{B3992F34-14FF-114D-B036-79EC4ECE17D9}"/>
              </a:ext>
            </a:extLst>
          </p:cNvPr>
          <p:cNvSpPr txBox="1"/>
          <p:nvPr/>
        </p:nvSpPr>
        <p:spPr>
          <a:xfrm>
            <a:off x="4557048" y="2460063"/>
            <a:ext cx="7556938" cy="1938992"/>
          </a:xfrm>
          <a:prstGeom prst="rect">
            <a:avLst/>
          </a:prstGeom>
          <a:noFill/>
        </p:spPr>
        <p:txBody>
          <a:bodyPr wrap="square" rtlCol="0">
            <a:spAutoFit/>
          </a:bodyPr>
          <a:lstStyle/>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Parents’ Right to Know</a:t>
            </a:r>
          </a:p>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School/Parent Compacts</a:t>
            </a:r>
          </a:p>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Family Engagement Policy &amp; Plan</a:t>
            </a:r>
          </a:p>
          <a:p>
            <a:pPr marL="342900" indent="-342900">
              <a:buClr>
                <a:schemeClr val="accent1"/>
              </a:buClr>
              <a:buFont typeface="Wingdings" panose="05000000000000000000" pitchFamily="2" charset="2"/>
              <a:buChar char="Ø"/>
            </a:pPr>
            <a:r>
              <a:rPr lang="en-US" sz="2400" dirty="0">
                <a:solidFill>
                  <a:srgbClr val="030A13"/>
                </a:solidFill>
                <a:latin typeface="Helvetica Neue"/>
              </a:rPr>
              <a:t>Student Code of Conduct</a:t>
            </a:r>
          </a:p>
          <a:p>
            <a:pPr marL="342900" indent="-342900">
              <a:buClr>
                <a:schemeClr val="accent1"/>
              </a:buClr>
              <a:buFont typeface="Wingdings" panose="05000000000000000000" pitchFamily="2" charset="2"/>
              <a:buChar char="Ø"/>
            </a:pPr>
            <a:r>
              <a:rPr lang="en-US" sz="2400" b="0" i="0" u="none" strike="noStrike" dirty="0">
                <a:solidFill>
                  <a:srgbClr val="030A13"/>
                </a:solidFill>
                <a:effectLst/>
                <a:latin typeface="Helvetica Neue"/>
              </a:rPr>
              <a:t>Teacher Qualifications </a:t>
            </a:r>
            <a:endParaRPr lang="en-US" sz="2400" dirty="0">
              <a:latin typeface="Century Gothic" panose="020B0502020202020204" pitchFamily="34" charset="0"/>
            </a:endParaRPr>
          </a:p>
        </p:txBody>
      </p:sp>
      <p:sp>
        <p:nvSpPr>
          <p:cNvPr id="2" name="TextBox 1">
            <a:extLst>
              <a:ext uri="{FF2B5EF4-FFF2-40B4-BE49-F238E27FC236}">
                <a16:creationId xmlns:a16="http://schemas.microsoft.com/office/drawing/2014/main" id="{B0CBA74B-FA11-4842-937B-C3B6ED7BCADD}"/>
              </a:ext>
            </a:extLst>
          </p:cNvPr>
          <p:cNvSpPr txBox="1"/>
          <p:nvPr/>
        </p:nvSpPr>
        <p:spPr>
          <a:xfrm>
            <a:off x="4150894" y="6471023"/>
            <a:ext cx="7872229" cy="276999"/>
          </a:xfrm>
          <a:prstGeom prst="rect">
            <a:avLst/>
          </a:prstGeom>
          <a:noFill/>
        </p:spPr>
        <p:txBody>
          <a:bodyPr wrap="square" rtlCol="0">
            <a:spAutoFit/>
          </a:bodyPr>
          <a:lstStyle/>
          <a:p>
            <a:r>
              <a:rPr lang="en-US" sz="1200" dirty="0"/>
              <a:t>Source: https://www2.ed.gov/programs/titleiparta/index.html</a:t>
            </a:r>
          </a:p>
        </p:txBody>
      </p:sp>
    </p:spTree>
    <p:extLst>
      <p:ext uri="{BB962C8B-B14F-4D97-AF65-F5344CB8AC3E}">
        <p14:creationId xmlns:p14="http://schemas.microsoft.com/office/powerpoint/2010/main" val="149166208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3102122" y="485027"/>
            <a:ext cx="9089878"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Parents’ Right To Know</a:t>
            </a:r>
          </a:p>
        </p:txBody>
      </p:sp>
      <p:sp>
        <p:nvSpPr>
          <p:cNvPr id="4" name="TextBox 3">
            <a:extLst>
              <a:ext uri="{FF2B5EF4-FFF2-40B4-BE49-F238E27FC236}">
                <a16:creationId xmlns:a16="http://schemas.microsoft.com/office/drawing/2014/main" id="{DEE5A844-0A44-0F67-7AEA-F532D44E1F78}"/>
              </a:ext>
            </a:extLst>
          </p:cNvPr>
          <p:cNvSpPr txBox="1"/>
          <p:nvPr/>
        </p:nvSpPr>
        <p:spPr>
          <a:xfrm>
            <a:off x="5640224" y="1722688"/>
            <a:ext cx="6187154" cy="4801314"/>
          </a:xfrm>
          <a:prstGeom prst="rect">
            <a:avLst/>
          </a:prstGeom>
          <a:noFill/>
        </p:spPr>
        <p:txBody>
          <a:bodyPr wrap="square">
            <a:spAutoFit/>
          </a:bodyPr>
          <a:lstStyle/>
          <a:p>
            <a:pPr marL="0" marR="0" indent="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All parents have the right to request the following: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teacher’s professional qualifications, which includes: state qualifications, licensure, grade/s certification, waivers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teacher’s baccalaureate and /or graduate degree, fields of endorsement, previous teaching experience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paraprofessional’s qualifications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An assurance that their child’s name, address, and telephone listing not be released to military recruiters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marR="0" indent="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All parents will receive information on the following: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Their child’s level of achievement in each of the state academic assessments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Their option to request a transfer to another school within the district if their child is the victim of a violent crime at school</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Their right to timely notification that their child has been assigned, or has been taught for four or more consecutive weeks by, a teacher who is not highly qualified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61838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36003" y="486984"/>
            <a:ext cx="12119994"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School/Parent Compact</a:t>
            </a:r>
          </a:p>
        </p:txBody>
      </p:sp>
      <p:sp>
        <p:nvSpPr>
          <p:cNvPr id="7" name="TextBox 6">
            <a:extLst>
              <a:ext uri="{FF2B5EF4-FFF2-40B4-BE49-F238E27FC236}">
                <a16:creationId xmlns:a16="http://schemas.microsoft.com/office/drawing/2014/main" id="{C4238133-C5CC-4227-501B-46F439DE375A}"/>
              </a:ext>
            </a:extLst>
          </p:cNvPr>
          <p:cNvSpPr txBox="1"/>
          <p:nvPr/>
        </p:nvSpPr>
        <p:spPr>
          <a:xfrm>
            <a:off x="5520583" y="1698210"/>
            <a:ext cx="6170062" cy="4430187"/>
          </a:xfrm>
          <a:prstGeom prst="rect">
            <a:avLst/>
          </a:prstGeom>
          <a:noFill/>
        </p:spPr>
        <p:txBody>
          <a:bodyPr wrap="square">
            <a:spAutoFit/>
          </a:bodyPr>
          <a:lstStyle/>
          <a:p>
            <a:pPr marL="0" marR="0">
              <a:lnSpc>
                <a:spcPct val="118000"/>
              </a:lnSpc>
              <a:spcBef>
                <a:spcPts val="0"/>
              </a:spcBef>
              <a:spcAft>
                <a:spcPts val="0"/>
              </a:spcAft>
            </a:pPr>
            <a:r>
              <a:rPr lang="en-US" sz="1600" kern="0" dirty="0">
                <a:solidFill>
                  <a:srgbClr val="000000"/>
                </a:solidFill>
                <a:effectLst/>
                <a:latin typeface="Arial" panose="020B0604020202020204" pitchFamily="34" charset="0"/>
                <a:ea typeface="Times New Roman" panose="02020603050405020304" pitchFamily="18" charset="0"/>
              </a:rPr>
              <a:t>A </a:t>
            </a:r>
            <a:r>
              <a:rPr lang="en-US" sz="1600" i="1" kern="0" dirty="0">
                <a:solidFill>
                  <a:srgbClr val="000000"/>
                </a:solidFill>
                <a:effectLst/>
                <a:latin typeface="Arial" panose="020B0604020202020204" pitchFamily="34" charset="0"/>
                <a:ea typeface="Times New Roman" panose="02020603050405020304" pitchFamily="18" charset="0"/>
              </a:rPr>
              <a:t>School-Parent Compact for Achievement</a:t>
            </a:r>
            <a:r>
              <a:rPr lang="en-US" sz="1600" kern="0" dirty="0">
                <a:solidFill>
                  <a:srgbClr val="000000"/>
                </a:solidFill>
                <a:effectLst/>
                <a:latin typeface="Arial" panose="020B0604020202020204" pitchFamily="34" charset="0"/>
                <a:ea typeface="Times New Roman" panose="02020603050405020304" pitchFamily="18" charset="0"/>
              </a:rPr>
              <a:t> is an agreement that parents, students and teachers develop together. It explains how parents and teachers will work together to make sure all our students reach or exceed grade-level standards.</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0" marR="0">
              <a:lnSpc>
                <a:spcPct val="118000"/>
              </a:lnSpc>
              <a:spcBef>
                <a:spcPts val="0"/>
              </a:spcBef>
              <a:spcAft>
                <a:spcPts val="0"/>
              </a:spcAft>
            </a:pPr>
            <a:r>
              <a:rPr lang="en-US" sz="1600" kern="0" dirty="0">
                <a:solidFill>
                  <a:srgbClr val="000000"/>
                </a:solidFill>
                <a:effectLst/>
                <a:latin typeface="Arial" panose="020B0604020202020204" pitchFamily="34" charset="0"/>
                <a:ea typeface="Times New Roman" panose="02020603050405020304" pitchFamily="18" charset="0"/>
              </a:rPr>
              <a:t>Effective compacts:</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Link to goals of the school improvement plan</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Focus on student learning skills </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Describe how teachers will help students develop those skills using high-quality curriculum and effective instruction in a supportive learning environment </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Share strategies parents can use at home</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Explain how teachers and parents will communicate about student progress</a:t>
            </a:r>
            <a:endParaRPr lang="en-US" sz="1600" kern="1400" dirty="0">
              <a:solidFill>
                <a:srgbClr val="000000"/>
              </a:solidFill>
              <a:effectLst/>
              <a:latin typeface="Calibri" panose="020F0502020204030204" pitchFamily="34" charset="0"/>
              <a:ea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600" kern="0" dirty="0">
                <a:solidFill>
                  <a:srgbClr val="000000"/>
                </a:solidFill>
                <a:effectLst/>
                <a:latin typeface="Arial" panose="020B0604020202020204" pitchFamily="34" charset="0"/>
                <a:ea typeface="Times New Roman" panose="02020603050405020304" pitchFamily="18" charset="0"/>
              </a:rPr>
              <a:t>Describe opportunities for parents to volunteer, observe, and participate in the classroom</a:t>
            </a:r>
            <a:endParaRPr lang="en-US" sz="1600" kern="1400" dirty="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31929476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20D0C4-DEFD-3148-8C15-8898CE94F527}"/>
              </a:ext>
            </a:extLst>
          </p:cNvPr>
          <p:cNvSpPr txBox="1"/>
          <p:nvPr/>
        </p:nvSpPr>
        <p:spPr>
          <a:xfrm>
            <a:off x="132608" y="484995"/>
            <a:ext cx="12059392" cy="1200329"/>
          </a:xfrm>
          <a:prstGeom prst="rect">
            <a:avLst/>
          </a:prstGeom>
          <a:noFill/>
        </p:spPr>
        <p:txBody>
          <a:bodyPr wrap="square" rtlCol="0">
            <a:spAutoFit/>
          </a:bodyPr>
          <a:lstStyle/>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Title I</a:t>
            </a:r>
          </a:p>
          <a:p>
            <a:pPr algn="r"/>
            <a:r>
              <a:rPr lang="en-US" sz="3600" b="1" dirty="0">
                <a:solidFill>
                  <a:srgbClr val="002060"/>
                </a:solidFill>
                <a:effectLst>
                  <a:outerShdw blurRad="50800" dist="38100" dir="2700000" algn="tl" rotWithShape="0">
                    <a:prstClr val="black">
                      <a:alpha val="0"/>
                    </a:prstClr>
                  </a:outerShdw>
                </a:effectLst>
                <a:latin typeface="Century Gothic" panose="020B0502020202020204" pitchFamily="34" charset="0"/>
              </a:rPr>
              <a:t>Family Engagement Plan</a:t>
            </a:r>
          </a:p>
        </p:txBody>
      </p:sp>
      <p:sp>
        <p:nvSpPr>
          <p:cNvPr id="4" name="TextBox 3">
            <a:extLst>
              <a:ext uri="{FF2B5EF4-FFF2-40B4-BE49-F238E27FC236}">
                <a16:creationId xmlns:a16="http://schemas.microsoft.com/office/drawing/2014/main" id="{C12E93F6-0B23-498D-AE56-89CC393DCD7B}"/>
              </a:ext>
            </a:extLst>
          </p:cNvPr>
          <p:cNvSpPr txBox="1"/>
          <p:nvPr/>
        </p:nvSpPr>
        <p:spPr>
          <a:xfrm>
            <a:off x="7896009" y="6273225"/>
            <a:ext cx="3986408" cy="584775"/>
          </a:xfrm>
          <a:prstGeom prst="rect">
            <a:avLst/>
          </a:prstGeom>
          <a:noFill/>
        </p:spPr>
        <p:txBody>
          <a:bodyPr wrap="square" rtlCol="0">
            <a:spAutoFit/>
          </a:bodyPr>
          <a:lstStyle/>
          <a:p>
            <a:r>
              <a:rPr lang="en-US" sz="1400" b="1" dirty="0">
                <a:solidFill>
                  <a:schemeClr val="accent1">
                    <a:lumMod val="60000"/>
                    <a:lumOff val="40000"/>
                  </a:schemeClr>
                </a:solidFill>
                <a:effectLst>
                  <a:outerShdw blurRad="50800" dist="38100" dir="2700000" algn="tl" rotWithShape="0">
                    <a:prstClr val="black">
                      <a:alpha val="0"/>
                    </a:prstClr>
                  </a:outerShdw>
                </a:effectLst>
                <a:latin typeface="Century Gothic" panose="020B0502020202020204" pitchFamily="34" charset="0"/>
              </a:rPr>
              <a:t>SCS Family and Community Engagement</a:t>
            </a:r>
          </a:p>
          <a:p>
            <a:pPr marL="285750" indent="-285750">
              <a:buFont typeface="Arial" panose="020B0604020202020204" pitchFamily="34" charset="0"/>
              <a:buChar char="•"/>
            </a:pPr>
            <a:r>
              <a:rPr lang="en-US" dirty="0">
                <a:hlinkClick r:id="rId4"/>
              </a:rPr>
              <a:t>http://www.scsk12.org/face/</a:t>
            </a:r>
            <a:endParaRPr lang="en-US" dirty="0"/>
          </a:p>
        </p:txBody>
      </p:sp>
      <p:sp>
        <p:nvSpPr>
          <p:cNvPr id="5" name="TextBox 4">
            <a:extLst>
              <a:ext uri="{FF2B5EF4-FFF2-40B4-BE49-F238E27FC236}">
                <a16:creationId xmlns:a16="http://schemas.microsoft.com/office/drawing/2014/main" id="{3263A54B-0F64-0802-65F5-5931777C687E}"/>
              </a:ext>
            </a:extLst>
          </p:cNvPr>
          <p:cNvSpPr txBox="1"/>
          <p:nvPr/>
        </p:nvSpPr>
        <p:spPr>
          <a:xfrm>
            <a:off x="4663885" y="1880492"/>
            <a:ext cx="7463459" cy="3539430"/>
          </a:xfrm>
          <a:prstGeom prst="rect">
            <a:avLst/>
          </a:prstGeom>
          <a:noFill/>
        </p:spPr>
        <p:txBody>
          <a:bodyPr wrap="square">
            <a:spAutoFit/>
          </a:bodyPr>
          <a:lstStyle/>
          <a:p>
            <a:r>
              <a:rPr lang="en-US" sz="2800" dirty="0"/>
              <a:t>The school’s written parent and family engagement policy commits a school to certain goals and actions focused on developing effective partnerships between school and home and identifies how these goals and actions will be implemented. It is an opportunity for clearer communication and meaningful collaboration with families.</a:t>
            </a:r>
          </a:p>
        </p:txBody>
      </p:sp>
    </p:spTree>
    <p:extLst>
      <p:ext uri="{BB962C8B-B14F-4D97-AF65-F5344CB8AC3E}">
        <p14:creationId xmlns:p14="http://schemas.microsoft.com/office/powerpoint/2010/main" val="259432869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B0C9225DDEE840B40097CC7A15811C" ma:contentTypeVersion="37" ma:contentTypeDescription="Create a new document." ma:contentTypeScope="" ma:versionID="b7e034e5892df2f784017580b8b6b75f">
  <xsd:schema xmlns:xsd="http://www.w3.org/2001/XMLSchema" xmlns:xs="http://www.w3.org/2001/XMLSchema" xmlns:p="http://schemas.microsoft.com/office/2006/metadata/properties" xmlns:ns1="http://schemas.microsoft.com/sharepoint/v3" xmlns:ns3="182ef0ae-c596-4bfb-b9e1-62053fdb445f" xmlns:ns4="1df37b26-7aa1-458d-bc7f-a95cdfd7d20c" targetNamespace="http://schemas.microsoft.com/office/2006/metadata/properties" ma:root="true" ma:fieldsID="104b5b99f1e02272f399d9e0f3d03c3e" ns1:_="" ns3:_="" ns4:_="">
    <xsd:import namespace="http://schemas.microsoft.com/sharepoint/v3"/>
    <xsd:import namespace="182ef0ae-c596-4bfb-b9e1-62053fdb445f"/>
    <xsd:import namespace="1df37b26-7aa1-458d-bc7f-a95cdfd7d20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Teams_Channel_Section_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2ef0ae-c596-4bfb-b9e1-62053fdb445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f37b26-7aa1-458d-bc7f-a95cdfd7d20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NotebookType" ma:index="23" nillable="true" ma:displayName="Notebook Type" ma:internalName="NotebookType">
      <xsd:simpleType>
        <xsd:restriction base="dms:Text"/>
      </xsd:simpleType>
    </xsd:element>
    <xsd:element name="FolderType" ma:index="24" nillable="true" ma:displayName="Folder Type" ma:internalName="FolderType">
      <xsd:simpleType>
        <xsd:restriction base="dms:Text"/>
      </xsd:simpleType>
    </xsd:element>
    <xsd:element name="CultureName" ma:index="25" nillable="true" ma:displayName="Culture Name" ma:internalName="CultureName">
      <xsd:simpleType>
        <xsd:restriction base="dms:Text"/>
      </xsd:simpleType>
    </xsd:element>
    <xsd:element name="AppVersion" ma:index="26" nillable="true" ma:displayName="App Version" ma:internalName="AppVersion">
      <xsd:simpleType>
        <xsd:restriction base="dms:Text"/>
      </xsd:simpleType>
    </xsd:element>
    <xsd:element name="TeamsChannelId" ma:index="27" nillable="true" ma:displayName="Teams Channel Id" ma:internalName="TeamsChannelId">
      <xsd:simpleType>
        <xsd:restriction base="dms:Text"/>
      </xsd:simpleType>
    </xsd:element>
    <xsd:element name="Owner" ma:index="2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9" nillable="true" ma:displayName="Math Settings" ma:internalName="Math_Settings">
      <xsd:simpleType>
        <xsd:restriction base="dms:Text"/>
      </xsd:simpleType>
    </xsd:element>
    <xsd:element name="DefaultSectionNames" ma:index="30" nillable="true" ma:displayName="Default Section Names" ma:internalName="DefaultSectionNames">
      <xsd:simpleType>
        <xsd:restriction base="dms:Note">
          <xsd:maxLength value="255"/>
        </xsd:restriction>
      </xsd:simpleType>
    </xsd:element>
    <xsd:element name="Templates" ma:index="31" nillable="true" ma:displayName="Templates" ma:internalName="Templates">
      <xsd:simpleType>
        <xsd:restriction base="dms:Note">
          <xsd:maxLength value="255"/>
        </xsd:restriction>
      </xsd:simpleType>
    </xsd:element>
    <xsd:element name="Teachers" ma:index="3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Invited_Teachers" ma:index="37" nillable="true" ma:displayName="Invited Teachers" ma:internalName="Invited_Teachers">
      <xsd:simpleType>
        <xsd:restriction base="dms:Note">
          <xsd:maxLength value="255"/>
        </xsd:restriction>
      </xsd:simpleType>
    </xsd:element>
    <xsd:element name="Invited_Students" ma:index="38" nillable="true" ma:displayName="Invited Students" ma:internalName="Invited_Students">
      <xsd:simpleType>
        <xsd:restriction base="dms:Note">
          <xsd:maxLength value="255"/>
        </xsd:restriction>
      </xsd:simpleType>
    </xsd:element>
    <xsd:element name="Self_Registration_Enabled" ma:index="39" nillable="true" ma:displayName="Self Registration Enabled" ma:internalName="Self_Registration_Enabled">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Teams_Channel_Section_Location" ma:index="43" nillable="true" ma:displayName="Teams Channel Section Location" ma:internalName="Teams_Channel_Section_Location">
      <xsd:simpleType>
        <xsd:restriction base="dms:Text"/>
      </xsd:simpleType>
    </xsd:element>
    <xsd:element name="MediaLengthInSeconds" ma:index="4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lderType xmlns="1df37b26-7aa1-458d-bc7f-a95cdfd7d20c" xsi:nil="true"/>
    <CultureName xmlns="1df37b26-7aa1-458d-bc7f-a95cdfd7d20c" xsi:nil="true"/>
    <Students xmlns="1df37b26-7aa1-458d-bc7f-a95cdfd7d20c">
      <UserInfo>
        <DisplayName/>
        <AccountId xsi:nil="true"/>
        <AccountType/>
      </UserInfo>
    </Students>
    <Student_Groups xmlns="1df37b26-7aa1-458d-bc7f-a95cdfd7d20c">
      <UserInfo>
        <DisplayName/>
        <AccountId xsi:nil="true"/>
        <AccountType/>
      </UserInfo>
    </Student_Groups>
    <_ip_UnifiedCompliancePolicyUIAction xmlns="http://schemas.microsoft.com/sharepoint/v3" xsi:nil="true"/>
    <Templates xmlns="1df37b26-7aa1-458d-bc7f-a95cdfd7d20c" xsi:nil="true"/>
    <DefaultSectionNames xmlns="1df37b26-7aa1-458d-bc7f-a95cdfd7d20c" xsi:nil="true"/>
    <TeamsChannelId xmlns="1df37b26-7aa1-458d-bc7f-a95cdfd7d20c" xsi:nil="true"/>
    <NotebookType xmlns="1df37b26-7aa1-458d-bc7f-a95cdfd7d20c" xsi:nil="true"/>
    <Teachers xmlns="1df37b26-7aa1-458d-bc7f-a95cdfd7d20c">
      <UserInfo>
        <DisplayName/>
        <AccountId xsi:nil="true"/>
        <AccountType/>
      </UserInfo>
    </Teachers>
    <Distribution_Groups xmlns="1df37b26-7aa1-458d-bc7f-a95cdfd7d20c" xsi:nil="true"/>
    <Is_Collaboration_Space_Locked xmlns="1df37b26-7aa1-458d-bc7f-a95cdfd7d20c" xsi:nil="true"/>
    <IsNotebookLocked xmlns="1df37b26-7aa1-458d-bc7f-a95cdfd7d20c" xsi:nil="true"/>
    <Owner xmlns="1df37b26-7aa1-458d-bc7f-a95cdfd7d20c">
      <UserInfo>
        <DisplayName/>
        <AccountId xsi:nil="true"/>
        <AccountType/>
      </UserInfo>
    </Owner>
    <Math_Settings xmlns="1df37b26-7aa1-458d-bc7f-a95cdfd7d20c" xsi:nil="true"/>
    <Has_Teacher_Only_SectionGroup xmlns="1df37b26-7aa1-458d-bc7f-a95cdfd7d20c" xsi:nil="true"/>
    <_ip_UnifiedCompliancePolicyProperties xmlns="http://schemas.microsoft.com/sharepoint/v3" xsi:nil="true"/>
    <LMS_Mappings xmlns="1df37b26-7aa1-458d-bc7f-a95cdfd7d20c" xsi:nil="true"/>
    <Teams_Channel_Section_Location xmlns="1df37b26-7aa1-458d-bc7f-a95cdfd7d20c" xsi:nil="true"/>
    <AppVersion xmlns="1df37b26-7aa1-458d-bc7f-a95cdfd7d20c" xsi:nil="true"/>
    <Invited_Students xmlns="1df37b26-7aa1-458d-bc7f-a95cdfd7d20c" xsi:nil="true"/>
    <Self_Registration_Enabled xmlns="1df37b26-7aa1-458d-bc7f-a95cdfd7d20c" xsi:nil="true"/>
    <Invited_Teachers xmlns="1df37b26-7aa1-458d-bc7f-a95cdfd7d20c" xsi:nil="true"/>
  </documentManagement>
</p:properties>
</file>

<file path=customXml/itemProps1.xml><?xml version="1.0" encoding="utf-8"?>
<ds:datastoreItem xmlns:ds="http://schemas.openxmlformats.org/officeDocument/2006/customXml" ds:itemID="{F1C07A56-5178-41B5-932A-CFA1E496F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2ef0ae-c596-4bfb-b9e1-62053fdb445f"/>
    <ds:schemaRef ds:uri="1df37b26-7aa1-458d-bc7f-a95cdfd7d2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CBFFBE-A25D-4E8D-8604-F420465BFAFB}">
  <ds:schemaRefs>
    <ds:schemaRef ds:uri="http://schemas.microsoft.com/sharepoint/v3/contenttype/forms"/>
  </ds:schemaRefs>
</ds:datastoreItem>
</file>

<file path=customXml/itemProps3.xml><?xml version="1.0" encoding="utf-8"?>
<ds:datastoreItem xmlns:ds="http://schemas.openxmlformats.org/officeDocument/2006/customXml" ds:itemID="{E42E2DF9-4D6B-4479-9423-6FD84BEC3FBE}">
  <ds:schemaRefs>
    <ds:schemaRef ds:uri="http://schemas.microsoft.com/office/infopath/2007/PartnerControls"/>
    <ds:schemaRef ds:uri="http://purl.org/dc/terms/"/>
    <ds:schemaRef ds:uri="http://schemas.openxmlformats.org/package/2006/metadata/core-properties"/>
    <ds:schemaRef ds:uri="1df37b26-7aa1-458d-bc7f-a95cdfd7d20c"/>
    <ds:schemaRef ds:uri="182ef0ae-c596-4bfb-b9e1-62053fdb445f"/>
    <ds:schemaRef ds:uri="http://schemas.microsoft.com/sharepoint/v3"/>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6361</TotalTime>
  <Words>1324</Words>
  <Application>Microsoft Office PowerPoint</Application>
  <PresentationFormat>Widescreen</PresentationFormat>
  <Paragraphs>180</Paragraphs>
  <Slides>22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Aptos</vt:lpstr>
      <vt:lpstr>Arial</vt:lpstr>
      <vt:lpstr>Calibri</vt:lpstr>
      <vt:lpstr>Calibri Light</vt:lpstr>
      <vt:lpstr>Century Gothic</vt:lpstr>
      <vt:lpstr>Helvetica Neue</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Parental Involvement?</vt:lpstr>
      <vt:lpstr>Family Engagement Plan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L CHAPMAN</dc:creator>
  <cp:lastModifiedBy>RAYMOND L CHAPMAN</cp:lastModifiedBy>
  <cp:revision>20</cp:revision>
  <cp:lastPrinted>2023-09-07T17:34:05Z</cp:lastPrinted>
  <dcterms:created xsi:type="dcterms:W3CDTF">2021-09-21T15:18:02Z</dcterms:created>
  <dcterms:modified xsi:type="dcterms:W3CDTF">2024-08-27T16:58:39Z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0x010100E5B0C9225DDEE840B40097CC7A15811C</vt:lpwstr>
  </property>
</Properties>
</file>