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3662" r:id="rId5"/>
  </p:sldMasterIdLst>
  <p:notesMasterIdLst>
    <p:notesMasterId r:id="rId14"/>
  </p:notesMasterIdLst>
  <p:sldIdLst>
    <p:sldId id="256" r:id="rId6"/>
    <p:sldId id="258" r:id="rId7"/>
    <p:sldId id="269" r:id="rId8"/>
    <p:sldId id="276" r:id="rId9"/>
    <p:sldId id="270" r:id="rId10"/>
    <p:sldId id="275" r:id="rId11"/>
    <p:sldId id="260"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16364-3BAF-F76B-9864-7BE1FE723DF2}" v="3" dt="2021-09-07T21:05:12.348"/>
    <p1510:client id="{62067555-C0C4-B372-4039-22C2FE03969D}" v="15" dt="2020-09-23T20:37:48.091"/>
    <p1510:client id="{2570528A-F85D-0B48-B64E-F1E4D4958BF9}" v="4" dt="2019-09-06T21:00:44.289"/>
    <p1510:client id="{1DDD5985-5B07-1B6A-21E1-67B8A14B4D61}" v="94" dt="2021-09-07T21:43:37.276"/>
    <p1510:client id="{3E10A716-4DB1-9948-6DB2-96C5A6EA67D3}" v="136" dt="2019-09-04T19:45:06.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23A06-1523-1B47-B123-FBDB63FF88AE}" type="datetimeFigureOut">
              <a:rPr lang="en-US" smtClean="0"/>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3F5ED-71F2-4847-8A55-2F500B1089E9}" type="slidenum">
              <a:rPr lang="en-US" smtClean="0"/>
              <a:t>‹#›</a:t>
            </a:fld>
            <a:endParaRPr lang="en-US"/>
          </a:p>
        </p:txBody>
      </p:sp>
    </p:spTree>
    <p:extLst>
      <p:ext uri="{BB962C8B-B14F-4D97-AF65-F5344CB8AC3E}">
        <p14:creationId xmlns:p14="http://schemas.microsoft.com/office/powerpoint/2010/main" val="3880016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csk12.sharepoint.com/:w:/r/sites/PARENTACADEMY-PADRESCOMPROMETIDOS/_layouts/15/Doc.aspx?sourcedoc=%7bA308E910-83C3-47F1-B903-96DDA56A4F5F%7d&amp;file=Session%207%20Handout%20.docx&amp;action=default&amp;mobileredirect=tru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1. Distribute copies of the handout “Creating a Positive Environment at Home,” taking a few</a:t>
            </a:r>
          </a:p>
          <a:p>
            <a:r>
              <a:rPr lang="en-US" sz="1200" b="0" i="0" u="none" strike="noStrike" kern="1200" baseline="0">
                <a:solidFill>
                  <a:schemeClr val="tx1"/>
                </a:solidFill>
                <a:latin typeface="+mn-lt"/>
                <a:ea typeface="+mn-ea"/>
                <a:cs typeface="+mn-cs"/>
              </a:rPr>
              <a:t>minutes to review and discuss the recommendations in each of the boxes.</a:t>
            </a:r>
          </a:p>
          <a:p>
            <a:r>
              <a:rPr lang="en-US" sz="1200" b="0" i="0" u="none" strike="noStrike" kern="1200" baseline="0">
                <a:solidFill>
                  <a:schemeClr val="tx1"/>
                </a:solidFill>
                <a:latin typeface="+mn-lt"/>
                <a:ea typeface="+mn-ea"/>
                <a:cs typeface="+mn-cs"/>
              </a:rPr>
              <a:t>2. Then, explain to parents that all of the activities that they will participate in today involve</a:t>
            </a:r>
          </a:p>
          <a:p>
            <a:r>
              <a:rPr lang="en-US" sz="1200" b="0" i="0" u="none" strike="noStrike" kern="1200" baseline="0">
                <a:solidFill>
                  <a:schemeClr val="tx1"/>
                </a:solidFill>
                <a:latin typeface="+mn-lt"/>
                <a:ea typeface="+mn-ea"/>
                <a:cs typeface="+mn-cs"/>
              </a:rPr>
              <a:t>creating a positive environment for their children at home.</a:t>
            </a:r>
          </a:p>
          <a:p>
            <a:r>
              <a:rPr lang="en-US" sz="1200" b="0" i="0" u="none" strike="noStrike" kern="1200" baseline="0">
                <a:solidFill>
                  <a:schemeClr val="tx1"/>
                </a:solidFill>
                <a:latin typeface="+mn-lt"/>
                <a:ea typeface="+mn-ea"/>
                <a:cs typeface="+mn-cs"/>
              </a:rPr>
              <a:t>3. Point out that you are well aware that there are many ways to go about this, and that you</a:t>
            </a:r>
          </a:p>
          <a:p>
            <a:r>
              <a:rPr lang="en-US" sz="1200" b="0" i="0" u="none" strike="noStrike" kern="1200" baseline="0">
                <a:solidFill>
                  <a:schemeClr val="tx1"/>
                </a:solidFill>
                <a:latin typeface="+mn-lt"/>
                <a:ea typeface="+mn-ea"/>
                <a:cs typeface="+mn-cs"/>
              </a:rPr>
              <a:t>are not having them participate in today’s activities because you think they are doing things</a:t>
            </a:r>
          </a:p>
          <a:p>
            <a:r>
              <a:rPr lang="en-US" sz="1200" b="0" i="0" u="none" strike="noStrike" kern="1200" baseline="0">
                <a:solidFill>
                  <a:schemeClr val="tx1"/>
                </a:solidFill>
                <a:latin typeface="+mn-lt"/>
                <a:ea typeface="+mn-ea"/>
                <a:cs typeface="+mn-cs"/>
              </a:rPr>
              <a:t>wrong at home. Being a parent is challenging and parents are not supposed to be perfect.</a:t>
            </a:r>
          </a:p>
          <a:p>
            <a:r>
              <a:rPr lang="en-US" sz="1200" b="0" i="0" u="none" strike="noStrike" kern="1200" baseline="0">
                <a:solidFill>
                  <a:schemeClr val="tx1"/>
                </a:solidFill>
                <a:latin typeface="+mn-lt"/>
                <a:ea typeface="+mn-ea"/>
                <a:cs typeface="+mn-cs"/>
              </a:rPr>
              <a:t>However, Padres Comprometidos believes that all parents can benefit from tools and resources</a:t>
            </a:r>
          </a:p>
          <a:p>
            <a:r>
              <a:rPr lang="en-US" sz="1200" b="0" i="0" u="none" strike="noStrike" kern="1200" baseline="0">
                <a:solidFill>
                  <a:schemeClr val="tx1"/>
                </a:solidFill>
                <a:latin typeface="+mn-lt"/>
                <a:ea typeface="+mn-ea"/>
                <a:cs typeface="+mn-cs"/>
              </a:rPr>
              <a:t>to do what they are doing well at home even better so that students and their families can</a:t>
            </a:r>
          </a:p>
          <a:p>
            <a:r>
              <a:rPr lang="en-US" sz="1200" b="0" i="0" u="none" strike="noStrike" kern="1200" baseline="0">
                <a:solidFill>
                  <a:schemeClr val="tx1"/>
                </a:solidFill>
                <a:latin typeface="+mn-lt"/>
                <a:ea typeface="+mn-ea"/>
                <a:cs typeface="+mn-cs"/>
              </a:rPr>
              <a:t>grow happily together and share in each other’s futures.</a:t>
            </a:r>
            <a:endParaRPr lang="en-US"/>
          </a:p>
        </p:txBody>
      </p:sp>
      <p:sp>
        <p:nvSpPr>
          <p:cNvPr id="4" name="Slide Number Placeholder 3"/>
          <p:cNvSpPr>
            <a:spLocks noGrp="1"/>
          </p:cNvSpPr>
          <p:nvPr>
            <p:ph type="sldNum" sz="quarter" idx="10"/>
          </p:nvPr>
        </p:nvSpPr>
        <p:spPr/>
        <p:txBody>
          <a:bodyPr/>
          <a:lstStyle/>
          <a:p>
            <a:fld id="{7173F5ED-71F2-4847-8A55-2F500B1089E9}" type="slidenum">
              <a:rPr lang="en-US" smtClean="0"/>
              <a:t>3</a:t>
            </a:fld>
            <a:endParaRPr lang="en-US"/>
          </a:p>
        </p:txBody>
      </p:sp>
    </p:spTree>
    <p:extLst>
      <p:ext uri="{BB962C8B-B14F-4D97-AF65-F5344CB8AC3E}">
        <p14:creationId xmlns:p14="http://schemas.microsoft.com/office/powerpoint/2010/main" val="193612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r>
              <a:rPr lang="en-US">
                <a:hlinkClick r:id="rId3"/>
              </a:rPr>
              <a:t>https://scsk12.sharepoint.com/:w:/r/sites/PARENTACADEMY-PADRESCOMPROMETIDOS/_layouts/15/Doc.aspx?sourcedoc=%7BA308E910-83C3-47F1-B903-96DDA56A4F5F%7D&amp;file=Session%207%20Handout%20.docx&amp;action=default&amp;mobileredirect=true</a:t>
            </a:r>
            <a:endParaRPr lang="en-US"/>
          </a:p>
          <a:p>
            <a:endParaRPr lang="en-US">
              <a:cs typeface="Calibri"/>
            </a:endParaRPr>
          </a:p>
        </p:txBody>
      </p:sp>
      <p:sp>
        <p:nvSpPr>
          <p:cNvPr id="159" name="Google Shape;1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3F5ED-71F2-4847-8A55-2F500B1089E9}" type="slidenum">
              <a:rPr lang="en-US" smtClean="0"/>
              <a:t>5</a:t>
            </a:fld>
            <a:endParaRPr lang="en-US"/>
          </a:p>
        </p:txBody>
      </p:sp>
    </p:spTree>
    <p:extLst>
      <p:ext uri="{BB962C8B-B14F-4D97-AF65-F5344CB8AC3E}">
        <p14:creationId xmlns:p14="http://schemas.microsoft.com/office/powerpoint/2010/main" val="108221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DA45DC6-D2AE-594B-B1CA-5BAADDD83595}" type="datetimeFigureOut">
              <a:rPr lang="en-US" smtClean="0"/>
              <a:t>5/16/2022</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5DA45DC6-D2AE-594B-B1CA-5BAADDD83595}" type="datetimeFigureOut">
              <a:rPr lang="en-US" smtClean="0"/>
              <a:t>5/16/2022</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C575407D-59CE-CD4F-89D6-EB3517DEBD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5DA45DC6-D2AE-594B-B1CA-5BAADDD83595}"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5407D-59CE-CD4F-89D6-EB3517DEBDB9}"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A45DC6-D2AE-594B-B1CA-5BAADDD83595}"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DA45DC6-D2AE-594B-B1CA-5BAADDD83595}"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DA45DC6-D2AE-594B-B1CA-5BAADDD83595}"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grpSp>
        <p:nvGrpSpPr>
          <p:cNvPr id="16" name="Google Shape;16;p2"/>
          <p:cNvGrpSpPr/>
          <p:nvPr/>
        </p:nvGrpSpPr>
        <p:grpSpPr>
          <a:xfrm>
            <a:off x="-1" y="3379694"/>
            <a:ext cx="7543801" cy="2604247"/>
            <a:chOff x="-1" y="3379694"/>
            <a:chExt cx="7543801" cy="2604247"/>
          </a:xfrm>
        </p:grpSpPr>
        <p:grpSp>
          <p:nvGrpSpPr>
            <p:cNvPr id="17" name="Google Shape;17;p2"/>
            <p:cNvGrpSpPr/>
            <p:nvPr/>
          </p:nvGrpSpPr>
          <p:grpSpPr>
            <a:xfrm>
              <a:off x="-1" y="3379694"/>
              <a:ext cx="7543801" cy="2604247"/>
              <a:chOff x="-1" y="3379694"/>
              <a:chExt cx="7543801" cy="2604247"/>
            </a:xfrm>
          </p:grpSpPr>
          <p:sp>
            <p:nvSpPr>
              <p:cNvPr id="18" name="Google Shape;18;p2"/>
              <p:cNvSpPr/>
              <p:nvPr/>
            </p:nvSpPr>
            <p:spPr>
              <a:xfrm rot="10800000" flipH="1">
                <a:off x="-1" y="3393141"/>
                <a:ext cx="7543800" cy="2590800"/>
              </a:xfrm>
              <a:prstGeom prst="snip1Rect">
                <a:avLst>
                  <a:gd name="adj" fmla="val 737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cxnSp>
            <p:nvCxnSpPr>
              <p:cNvPr id="19" name="Google Shape;19;p2"/>
              <p:cNvCxnSpPr/>
              <p:nvPr/>
            </p:nvCxnSpPr>
            <p:spPr>
              <a:xfrm>
                <a:off x="0" y="3379694"/>
                <a:ext cx="7543800" cy="2377"/>
              </a:xfrm>
              <a:prstGeom prst="straightConnector1">
                <a:avLst/>
              </a:prstGeom>
              <a:noFill/>
              <a:ln w="28575" cap="flat" cmpd="sng">
                <a:solidFill>
                  <a:schemeClr val="accent1"/>
                </a:solidFill>
                <a:prstDash val="solid"/>
                <a:round/>
                <a:headEnd type="none" w="sm" len="sm"/>
                <a:tailEnd type="none" w="sm" len="sm"/>
              </a:ln>
            </p:spPr>
          </p:cxnSp>
        </p:grpSp>
        <p:sp>
          <p:nvSpPr>
            <p:cNvPr id="20" name="Google Shape;20;p2"/>
            <p:cNvSpPr/>
            <p:nvPr/>
          </p:nvSpPr>
          <p:spPr>
            <a:xfrm>
              <a:off x="6817659" y="3621741"/>
              <a:ext cx="394447" cy="394447"/>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21" name="Google Shape;21;p2"/>
          <p:cNvSpPr txBox="1">
            <a:spLocks noGrp="1"/>
          </p:cNvSpPr>
          <p:nvPr>
            <p:ph type="ctrTitle"/>
          </p:nvPr>
        </p:nvSpPr>
        <p:spPr>
          <a:xfrm>
            <a:off x="1371600" y="3913281"/>
            <a:ext cx="5867400" cy="14700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164575"/>
              </a:buClr>
              <a:buSzPts val="4600"/>
              <a:buFont typeface="Corbel"/>
              <a:buNone/>
              <a:defRPr sz="46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subTitle" idx="1"/>
          </p:nvPr>
        </p:nvSpPr>
        <p:spPr>
          <a:xfrm>
            <a:off x="1371600" y="5396753"/>
            <a:ext cx="5867400" cy="57374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1260"/>
              <a:buFont typeface="Noto Sans Symbols"/>
              <a:buNone/>
              <a:defRPr sz="1400" b="0" i="0" u="none" strike="noStrike" cap="none">
                <a:solidFill>
                  <a:srgbClr val="164575"/>
                </a:solidFill>
                <a:latin typeface="Corbel"/>
                <a:ea typeface="Corbel"/>
                <a:cs typeface="Corbel"/>
                <a:sym typeface="Corbel"/>
              </a:defRPr>
            </a:lvl1pPr>
            <a:lvl2pPr marR="0" lvl="1" algn="ctr" rtl="0">
              <a:spcBef>
                <a:spcPts val="600"/>
              </a:spcBef>
              <a:spcAft>
                <a:spcPts val="0"/>
              </a:spcAft>
              <a:buClr>
                <a:schemeClr val="accent1"/>
              </a:buClr>
              <a:buSzPts val="1800"/>
              <a:buFont typeface="Noto Sans Symbols"/>
              <a:buNone/>
              <a:defRPr sz="2000" b="0" i="0" u="none" strike="noStrike" cap="none">
                <a:solidFill>
                  <a:srgbClr val="888D97"/>
                </a:solidFill>
                <a:latin typeface="Corbel"/>
                <a:ea typeface="Corbel"/>
                <a:cs typeface="Corbel"/>
                <a:sym typeface="Corbel"/>
              </a:defRPr>
            </a:lvl2pPr>
            <a:lvl3pPr marR="0" lvl="2"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3pPr>
            <a:lvl4pPr marR="0" lvl="3"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4pPr>
            <a:lvl5pPr marR="0" lvl="4"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5pPr>
            <a:lvl6pPr marR="0" lvl="5"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6pPr>
            <a:lvl7pPr marR="0" lvl="6"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7pPr>
            <a:lvl8pPr marR="0" lvl="7"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8pPr>
            <a:lvl9pPr marR="0" lvl="8"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9pPr>
          </a:lstStyle>
          <a:p>
            <a:endParaRPr/>
          </a:p>
        </p:txBody>
      </p:sp>
      <p:sp>
        <p:nvSpPr>
          <p:cNvPr id="23" name="Google Shape;23;p2"/>
          <p:cNvSpPr txBox="1">
            <a:spLocks noGrp="1"/>
          </p:cNvSpPr>
          <p:nvPr>
            <p:ph type="dt" idx="10"/>
          </p:nvPr>
        </p:nvSpPr>
        <p:spPr>
          <a:xfrm rot="-5400000">
            <a:off x="-734076" y="4503737"/>
            <a:ext cx="2057400" cy="365125"/>
          </a:xfrm>
          <a:prstGeom prst="rect">
            <a:avLst/>
          </a:prstGeom>
          <a:noFill/>
          <a:ln>
            <a:noFill/>
          </a:ln>
        </p:spPr>
        <p:txBody>
          <a:bodyPr spcFirstLastPara="1" wrap="square" lIns="91425" tIns="0" rIns="91425" bIns="0" anchor="b" anchorCtr="0"/>
          <a:lstStyle>
            <a:lvl1pPr marR="0" lvl="0" algn="l" rtl="0">
              <a:spcBef>
                <a:spcPts val="0"/>
              </a:spcBef>
              <a:spcAft>
                <a:spcPts val="0"/>
              </a:spcAft>
              <a:buSzPts val="1400"/>
              <a:buNone/>
              <a:defRPr sz="1400" b="1"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4" name="Google Shape;24;p2"/>
          <p:cNvSpPr txBox="1">
            <a:spLocks noGrp="1"/>
          </p:cNvSpPr>
          <p:nvPr>
            <p:ph type="ftr" idx="11"/>
          </p:nvPr>
        </p:nvSpPr>
        <p:spPr>
          <a:xfrm rot="-5400000">
            <a:off x="-356811" y="4503737"/>
            <a:ext cx="2057397" cy="365125"/>
          </a:xfrm>
          <a:prstGeom prst="rect">
            <a:avLst/>
          </a:prstGeom>
          <a:noFill/>
          <a:ln>
            <a:noFill/>
          </a:ln>
        </p:spPr>
        <p:txBody>
          <a:bodyPr spcFirstLastPara="1" wrap="square" lIns="91425" tIns="0" rIns="91425" bIns="0" anchor="t" anchorCtr="0"/>
          <a:lstStyle>
            <a:lvl1pPr marR="0" lvl="0" algn="l" rtl="0">
              <a:spcBef>
                <a:spcPts val="0"/>
              </a:spcBef>
              <a:spcAft>
                <a:spcPts val="0"/>
              </a:spcAft>
              <a:buSzPts val="1400"/>
              <a:buNone/>
              <a:defRPr sz="1100" b="1"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7" name="Google Shape;27;p3"/>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8" name="Google Shape;28;p3"/>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3"/>
          <p:cNvSpPr txBox="1">
            <a:spLocks noGrp="1"/>
          </p:cNvSpPr>
          <p:nvPr>
            <p:ph type="body" idx="1"/>
          </p:nvPr>
        </p:nvSpPr>
        <p:spPr>
          <a:xfrm>
            <a:off x="779463" y="1949824"/>
            <a:ext cx="7583488" cy="4007224"/>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30" name="Google Shape;30;p3"/>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1" name="Google Shape;31;p3"/>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2" name="Google Shape;32;p3"/>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
          <p:cNvSpPr/>
          <p:nvPr/>
        </p:nvSpPr>
        <p:spPr>
          <a:xfrm rot="10800000" flipH="1">
            <a:off x="228600" y="228601"/>
            <a:ext cx="8686800" cy="6387352"/>
          </a:xfrm>
          <a:prstGeom prst="snip2DiagRect">
            <a:avLst>
              <a:gd name="adj1" fmla="val 0"/>
              <a:gd name="adj2" fmla="val 252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5" name="Google Shape;35;p4"/>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6" name="Google Shape;36;p4"/>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7" name="Google Shape;37;p4"/>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0" name="Google Shape;40;p5"/>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41" name="Google Shape;41;p5"/>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5"/>
          <p:cNvSpPr txBox="1">
            <a:spLocks noGrp="1"/>
          </p:cNvSpPr>
          <p:nvPr>
            <p:ph type="body" idx="1"/>
          </p:nvPr>
        </p:nvSpPr>
        <p:spPr>
          <a:xfrm>
            <a:off x="779461" y="1981201"/>
            <a:ext cx="3657600" cy="39751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43" name="Google Shape;43;p5"/>
          <p:cNvSpPr txBox="1">
            <a:spLocks noGrp="1"/>
          </p:cNvSpPr>
          <p:nvPr>
            <p:ph type="body" idx="2"/>
          </p:nvPr>
        </p:nvSpPr>
        <p:spPr>
          <a:xfrm>
            <a:off x="4705351" y="1981201"/>
            <a:ext cx="3657600" cy="39751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44" name="Google Shape;44;p5"/>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5" name="Google Shape;45;p5"/>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6" name="Google Shape;46;p5"/>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7"/>
        <p:cNvGrpSpPr/>
        <p:nvPr/>
      </p:nvGrpSpPr>
      <p:grpSpPr>
        <a:xfrm>
          <a:off x="0" y="0"/>
          <a:ext cx="0" cy="0"/>
          <a:chOff x="0" y="0"/>
          <a:chExt cx="0" cy="0"/>
        </a:xfrm>
      </p:grpSpPr>
      <p:grpSp>
        <p:nvGrpSpPr>
          <p:cNvPr id="48" name="Google Shape;48;p6"/>
          <p:cNvGrpSpPr/>
          <p:nvPr/>
        </p:nvGrpSpPr>
        <p:grpSpPr>
          <a:xfrm>
            <a:off x="-1" y="3379694"/>
            <a:ext cx="7543801" cy="2604247"/>
            <a:chOff x="-1" y="3379694"/>
            <a:chExt cx="7543801" cy="2604247"/>
          </a:xfrm>
        </p:grpSpPr>
        <p:grpSp>
          <p:nvGrpSpPr>
            <p:cNvPr id="49" name="Google Shape;49;p6"/>
            <p:cNvGrpSpPr/>
            <p:nvPr/>
          </p:nvGrpSpPr>
          <p:grpSpPr>
            <a:xfrm>
              <a:off x="-1" y="3379694"/>
              <a:ext cx="7543801" cy="2604247"/>
              <a:chOff x="-1" y="3379694"/>
              <a:chExt cx="7543801" cy="2604247"/>
            </a:xfrm>
          </p:grpSpPr>
          <p:sp>
            <p:nvSpPr>
              <p:cNvPr id="50" name="Google Shape;50;p6"/>
              <p:cNvSpPr/>
              <p:nvPr/>
            </p:nvSpPr>
            <p:spPr>
              <a:xfrm rot="10800000" flipH="1">
                <a:off x="-1" y="3393141"/>
                <a:ext cx="7543800" cy="2590800"/>
              </a:xfrm>
              <a:prstGeom prst="snip1Rect">
                <a:avLst>
                  <a:gd name="adj" fmla="val 737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cxnSp>
            <p:nvCxnSpPr>
              <p:cNvPr id="51" name="Google Shape;51;p6"/>
              <p:cNvCxnSpPr/>
              <p:nvPr/>
            </p:nvCxnSpPr>
            <p:spPr>
              <a:xfrm>
                <a:off x="0" y="3379694"/>
                <a:ext cx="7543800" cy="2377"/>
              </a:xfrm>
              <a:prstGeom prst="straightConnector1">
                <a:avLst/>
              </a:prstGeom>
              <a:noFill/>
              <a:ln w="28575" cap="flat" cmpd="sng">
                <a:solidFill>
                  <a:schemeClr val="accent1"/>
                </a:solidFill>
                <a:prstDash val="solid"/>
                <a:round/>
                <a:headEnd type="none" w="sm" len="sm"/>
                <a:tailEnd type="none" w="sm" len="sm"/>
              </a:ln>
            </p:spPr>
          </p:cxnSp>
        </p:grpSp>
        <p:sp>
          <p:nvSpPr>
            <p:cNvPr id="52" name="Google Shape;52;p6"/>
            <p:cNvSpPr/>
            <p:nvPr/>
          </p:nvSpPr>
          <p:spPr>
            <a:xfrm>
              <a:off x="6817659" y="3621741"/>
              <a:ext cx="394447" cy="394447"/>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53" name="Google Shape;53;p6"/>
          <p:cNvSpPr txBox="1">
            <a:spLocks noGrp="1"/>
          </p:cNvSpPr>
          <p:nvPr>
            <p:ph type="ctrTitle"/>
          </p:nvPr>
        </p:nvSpPr>
        <p:spPr>
          <a:xfrm>
            <a:off x="1371600" y="3913281"/>
            <a:ext cx="5867400" cy="1470025"/>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164575"/>
              </a:buClr>
              <a:buSzPts val="4600"/>
              <a:buFont typeface="Corbel"/>
              <a:buNone/>
              <a:defRPr sz="46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6"/>
          <p:cNvSpPr txBox="1">
            <a:spLocks noGrp="1"/>
          </p:cNvSpPr>
          <p:nvPr>
            <p:ph type="subTitle" idx="1"/>
          </p:nvPr>
        </p:nvSpPr>
        <p:spPr>
          <a:xfrm>
            <a:off x="1371600" y="5396753"/>
            <a:ext cx="5867400" cy="57374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Clr>
                <a:schemeClr val="accent1"/>
              </a:buClr>
              <a:buSzPts val="1260"/>
              <a:buFont typeface="Noto Sans Symbols"/>
              <a:buNone/>
              <a:defRPr sz="1400" b="0" i="0" u="none" strike="noStrike" cap="none">
                <a:solidFill>
                  <a:srgbClr val="164575"/>
                </a:solidFill>
                <a:latin typeface="Corbel"/>
                <a:ea typeface="Corbel"/>
                <a:cs typeface="Corbel"/>
                <a:sym typeface="Corbel"/>
              </a:defRPr>
            </a:lvl1pPr>
            <a:lvl2pPr marR="0" lvl="1" algn="ctr" rtl="0">
              <a:spcBef>
                <a:spcPts val="600"/>
              </a:spcBef>
              <a:spcAft>
                <a:spcPts val="0"/>
              </a:spcAft>
              <a:buClr>
                <a:schemeClr val="accent1"/>
              </a:buClr>
              <a:buSzPts val="1800"/>
              <a:buFont typeface="Noto Sans Symbols"/>
              <a:buNone/>
              <a:defRPr sz="2000" b="0" i="0" u="none" strike="noStrike" cap="none">
                <a:solidFill>
                  <a:srgbClr val="888D97"/>
                </a:solidFill>
                <a:latin typeface="Corbel"/>
                <a:ea typeface="Corbel"/>
                <a:cs typeface="Corbel"/>
                <a:sym typeface="Corbel"/>
              </a:defRPr>
            </a:lvl2pPr>
            <a:lvl3pPr marR="0" lvl="2"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3pPr>
            <a:lvl4pPr marR="0" lvl="3"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4pPr>
            <a:lvl5pPr marR="0" lvl="4" algn="ctr"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5pPr>
            <a:lvl6pPr marR="0" lvl="5"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6pPr>
            <a:lvl7pPr marR="0" lvl="6"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7pPr>
            <a:lvl8pPr marR="0" lvl="7"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8pPr>
            <a:lvl9pPr marR="0" lvl="8" algn="ctr" rtl="0">
              <a:spcBef>
                <a:spcPts val="36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9pPr>
          </a:lstStyle>
          <a:p>
            <a:endParaRPr/>
          </a:p>
        </p:txBody>
      </p:sp>
      <p:sp>
        <p:nvSpPr>
          <p:cNvPr id="55" name="Google Shape;55;p6"/>
          <p:cNvSpPr txBox="1">
            <a:spLocks noGrp="1"/>
          </p:cNvSpPr>
          <p:nvPr>
            <p:ph type="dt" idx="10"/>
          </p:nvPr>
        </p:nvSpPr>
        <p:spPr>
          <a:xfrm rot="-5400000">
            <a:off x="-734076" y="4503737"/>
            <a:ext cx="2057400" cy="365125"/>
          </a:xfrm>
          <a:prstGeom prst="rect">
            <a:avLst/>
          </a:prstGeom>
          <a:noFill/>
          <a:ln>
            <a:noFill/>
          </a:ln>
        </p:spPr>
        <p:txBody>
          <a:bodyPr spcFirstLastPara="1" wrap="square" lIns="91425" tIns="0" rIns="91425" bIns="0" anchor="b" anchorCtr="0"/>
          <a:lstStyle>
            <a:lvl1pPr marR="0" lvl="0" algn="l" rtl="0">
              <a:spcBef>
                <a:spcPts val="0"/>
              </a:spcBef>
              <a:spcAft>
                <a:spcPts val="0"/>
              </a:spcAft>
              <a:buSzPts val="1400"/>
              <a:buNone/>
              <a:defRPr sz="1400" b="1"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6" name="Google Shape;56;p6"/>
          <p:cNvSpPr txBox="1">
            <a:spLocks noGrp="1"/>
          </p:cNvSpPr>
          <p:nvPr>
            <p:ph type="ftr" idx="11"/>
          </p:nvPr>
        </p:nvSpPr>
        <p:spPr>
          <a:xfrm rot="-5400000">
            <a:off x="-356811" y="4503737"/>
            <a:ext cx="2057397" cy="365125"/>
          </a:xfrm>
          <a:prstGeom prst="rect">
            <a:avLst/>
          </a:prstGeom>
          <a:noFill/>
          <a:ln>
            <a:noFill/>
          </a:ln>
        </p:spPr>
        <p:txBody>
          <a:bodyPr spcFirstLastPara="1" wrap="square" lIns="91425" tIns="0" rIns="91425" bIns="0" anchor="t" anchorCtr="0"/>
          <a:lstStyle>
            <a:lvl1pPr marR="0" lvl="0" algn="l" rtl="0">
              <a:spcBef>
                <a:spcPts val="0"/>
              </a:spcBef>
              <a:spcAft>
                <a:spcPts val="0"/>
              </a:spcAft>
              <a:buSzPts val="1400"/>
              <a:buNone/>
              <a:defRPr sz="1100" b="1"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7" name="Google Shape;57;p6"/>
          <p:cNvSpPr>
            <a:spLocks noGrp="1"/>
          </p:cNvSpPr>
          <p:nvPr>
            <p:ph type="pic" idx="2"/>
          </p:nvPr>
        </p:nvSpPr>
        <p:spPr>
          <a:xfrm>
            <a:off x="0" y="676835"/>
            <a:ext cx="7543800" cy="2587752"/>
          </a:xfrm>
          <a:prstGeom prst="rect">
            <a:avLst/>
          </a:prstGeom>
          <a:noFill/>
          <a:ln>
            <a:noFill/>
          </a:ln>
          <a:effectLst>
            <a:outerShdw blurRad="50800" dist="63500" dir="2700000" algn="tl" rotWithShape="0">
              <a:srgbClr val="000000">
                <a:alpha val="49803"/>
              </a:srgbClr>
            </a:outerShdw>
          </a:effectLst>
        </p:spPr>
        <p:txBody>
          <a:bodyPr spcFirstLastPara="1" wrap="square" lIns="91425" tIns="45700" rIns="91425" bIns="45700" anchor="t" anchorCtr="0"/>
          <a:lstStyle>
            <a:lvl1pPr marR="0" lvl="0" algn="l" rtl="0">
              <a:spcBef>
                <a:spcPts val="20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R="0" lvl="1"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R="0" lvl="2"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R="0" lvl="3"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R="0" lvl="4"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R="0" lvl="5"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R="0" lvl="6"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R="0" lvl="7"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R="0" lvl="8"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DA45DC6-D2AE-594B-B1CA-5BAADDD83595}"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grpSp>
        <p:nvGrpSpPr>
          <p:cNvPr id="59" name="Google Shape;59;p7"/>
          <p:cNvGrpSpPr/>
          <p:nvPr/>
        </p:nvGrpSpPr>
        <p:grpSpPr>
          <a:xfrm flipH="1">
            <a:off x="1600199" y="2126877"/>
            <a:ext cx="7543801" cy="2604247"/>
            <a:chOff x="-1" y="3379694"/>
            <a:chExt cx="7543801" cy="2604247"/>
          </a:xfrm>
        </p:grpSpPr>
        <p:grpSp>
          <p:nvGrpSpPr>
            <p:cNvPr id="60" name="Google Shape;60;p7"/>
            <p:cNvGrpSpPr/>
            <p:nvPr/>
          </p:nvGrpSpPr>
          <p:grpSpPr>
            <a:xfrm>
              <a:off x="-1" y="3379694"/>
              <a:ext cx="7543801" cy="2604247"/>
              <a:chOff x="-1" y="3379694"/>
              <a:chExt cx="7543801" cy="2604247"/>
            </a:xfrm>
          </p:grpSpPr>
          <p:sp>
            <p:nvSpPr>
              <p:cNvPr id="61" name="Google Shape;61;p7"/>
              <p:cNvSpPr/>
              <p:nvPr/>
            </p:nvSpPr>
            <p:spPr>
              <a:xfrm rot="10800000" flipH="1">
                <a:off x="-1" y="3393141"/>
                <a:ext cx="7543800" cy="2590800"/>
              </a:xfrm>
              <a:prstGeom prst="snip1Rect">
                <a:avLst>
                  <a:gd name="adj" fmla="val 737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cxnSp>
            <p:nvCxnSpPr>
              <p:cNvPr id="62" name="Google Shape;62;p7"/>
              <p:cNvCxnSpPr/>
              <p:nvPr/>
            </p:nvCxnSpPr>
            <p:spPr>
              <a:xfrm>
                <a:off x="0" y="3379694"/>
                <a:ext cx="7543800" cy="2377"/>
              </a:xfrm>
              <a:prstGeom prst="straightConnector1">
                <a:avLst/>
              </a:prstGeom>
              <a:noFill/>
              <a:ln w="28575" cap="flat" cmpd="sng">
                <a:solidFill>
                  <a:schemeClr val="accent1"/>
                </a:solidFill>
                <a:prstDash val="solid"/>
                <a:round/>
                <a:headEnd type="none" w="sm" len="sm"/>
                <a:tailEnd type="none" w="sm" len="sm"/>
              </a:ln>
            </p:spPr>
          </p:cxnSp>
        </p:grpSp>
        <p:sp>
          <p:nvSpPr>
            <p:cNvPr id="63" name="Google Shape;63;p7"/>
            <p:cNvSpPr/>
            <p:nvPr/>
          </p:nvSpPr>
          <p:spPr>
            <a:xfrm flipH="1">
              <a:off x="228599" y="3621741"/>
              <a:ext cx="394447" cy="394447"/>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64" name="Google Shape;64;p7"/>
          <p:cNvSpPr txBox="1">
            <a:spLocks noGrp="1"/>
          </p:cNvSpPr>
          <p:nvPr>
            <p:ph type="title"/>
          </p:nvPr>
        </p:nvSpPr>
        <p:spPr>
          <a:xfrm>
            <a:off x="1736105" y="2653553"/>
            <a:ext cx="5870448" cy="147218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4600"/>
              <a:buFont typeface="Corbel"/>
              <a:buNone/>
              <a:defRPr sz="46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7"/>
          <p:cNvSpPr txBox="1">
            <a:spLocks noGrp="1"/>
          </p:cNvSpPr>
          <p:nvPr>
            <p:ph type="body" idx="1"/>
          </p:nvPr>
        </p:nvSpPr>
        <p:spPr>
          <a:xfrm>
            <a:off x="1736105" y="4134881"/>
            <a:ext cx="5870448" cy="57607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accent1"/>
              </a:buClr>
              <a:buSzPts val="1260"/>
              <a:buFont typeface="Noto Sans Symbols"/>
              <a:buNone/>
              <a:defRPr sz="14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620"/>
              <a:buFont typeface="Noto Sans Symbols"/>
              <a:buNone/>
              <a:defRPr sz="1800" b="0" i="0" u="none" strike="noStrike" cap="none">
                <a:solidFill>
                  <a:srgbClr val="888D97"/>
                </a:solidFill>
                <a:latin typeface="Corbel"/>
                <a:ea typeface="Corbel"/>
                <a:cs typeface="Corbel"/>
                <a:sym typeface="Corbel"/>
              </a:defRPr>
            </a:lvl2pPr>
            <a:lvl3pPr marL="1371600" marR="0" lvl="2" indent="-228600" algn="l" rtl="0">
              <a:spcBef>
                <a:spcPts val="600"/>
              </a:spcBef>
              <a:spcAft>
                <a:spcPts val="0"/>
              </a:spcAft>
              <a:buClr>
                <a:schemeClr val="accent1"/>
              </a:buClr>
              <a:buSzPts val="1440"/>
              <a:buFont typeface="Noto Sans Symbols"/>
              <a:buNone/>
              <a:defRPr sz="1600" b="0" i="0" u="none" strike="noStrike" cap="none">
                <a:solidFill>
                  <a:srgbClr val="888D97"/>
                </a:solidFill>
                <a:latin typeface="Corbel"/>
                <a:ea typeface="Corbel"/>
                <a:cs typeface="Corbel"/>
                <a:sym typeface="Corbel"/>
              </a:defRPr>
            </a:lvl3pPr>
            <a:lvl4pPr marL="1828800" marR="0" lvl="3" indent="-228600" algn="l" rtl="0">
              <a:spcBef>
                <a:spcPts val="60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4pPr>
            <a:lvl5pPr marL="2286000" marR="0" lvl="4" indent="-228600" algn="l" rtl="0">
              <a:spcBef>
                <a:spcPts val="60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5pPr>
            <a:lvl6pPr marL="2743200" marR="0" lvl="5"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6pPr>
            <a:lvl7pPr marL="3200400" marR="0" lvl="6"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7pPr>
            <a:lvl8pPr marL="3657600" marR="0" lvl="7"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8pPr>
            <a:lvl9pPr marL="4114800" marR="0" lvl="8" indent="-228600" algn="l" rtl="0">
              <a:spcBef>
                <a:spcPts val="280"/>
              </a:spcBef>
              <a:spcAft>
                <a:spcPts val="0"/>
              </a:spcAft>
              <a:buClr>
                <a:schemeClr val="accent1"/>
              </a:buClr>
              <a:buSzPts val="1260"/>
              <a:buFont typeface="Noto Sans Symbols"/>
              <a:buNone/>
              <a:defRPr sz="1400" b="0" i="0" u="none" strike="noStrike" cap="none">
                <a:solidFill>
                  <a:srgbClr val="888D97"/>
                </a:solidFill>
                <a:latin typeface="Corbel"/>
                <a:ea typeface="Corbel"/>
                <a:cs typeface="Corbel"/>
                <a:sym typeface="Corbel"/>
              </a:defRPr>
            </a:lvl9pPr>
          </a:lstStyle>
          <a:p>
            <a:endParaRPr/>
          </a:p>
        </p:txBody>
      </p:sp>
      <p:sp>
        <p:nvSpPr>
          <p:cNvPr id="66" name="Google Shape;66;p7"/>
          <p:cNvSpPr txBox="1">
            <a:spLocks noGrp="1"/>
          </p:cNvSpPr>
          <p:nvPr>
            <p:ph type="ftr" idx="11"/>
          </p:nvPr>
        </p:nvSpPr>
        <p:spPr>
          <a:xfrm rot="-5400000">
            <a:off x="8033590" y="3475037"/>
            <a:ext cx="1828801" cy="365125"/>
          </a:xfrm>
          <a:prstGeom prst="rect">
            <a:avLst/>
          </a:prstGeom>
          <a:noFill/>
          <a:ln>
            <a:noFill/>
          </a:ln>
        </p:spPr>
        <p:txBody>
          <a:bodyPr spcFirstLastPara="1" wrap="square" lIns="91425" tIns="0" rIns="91425" bIns="0" anchor="t" anchorCtr="0"/>
          <a:lstStyle>
            <a:lvl1pPr marR="0" lvl="0" algn="l" rtl="0">
              <a:spcBef>
                <a:spcPts val="0"/>
              </a:spcBef>
              <a:spcAft>
                <a:spcPts val="0"/>
              </a:spcAft>
              <a:buSzPts val="1400"/>
              <a:buNone/>
              <a:defRPr sz="1100" b="1"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7" name="Google Shape;67;p7"/>
          <p:cNvSpPr txBox="1">
            <a:spLocks noGrp="1"/>
          </p:cNvSpPr>
          <p:nvPr>
            <p:ph type="dt" idx="10"/>
          </p:nvPr>
        </p:nvSpPr>
        <p:spPr>
          <a:xfrm rot="-5400000">
            <a:off x="7658009" y="3475037"/>
            <a:ext cx="1828800" cy="365125"/>
          </a:xfrm>
          <a:prstGeom prst="rect">
            <a:avLst/>
          </a:prstGeom>
          <a:noFill/>
          <a:ln>
            <a:noFill/>
          </a:ln>
        </p:spPr>
        <p:txBody>
          <a:bodyPr spcFirstLastPara="1" wrap="square" lIns="91425" tIns="0" rIns="91425" bIns="0" anchor="b" anchorCtr="0"/>
          <a:lstStyle>
            <a:lvl1pPr marR="0" lvl="0" algn="l" rtl="0">
              <a:spcBef>
                <a:spcPts val="0"/>
              </a:spcBef>
              <a:spcAft>
                <a:spcPts val="0"/>
              </a:spcAft>
              <a:buSzPts val="1400"/>
              <a:buNone/>
              <a:defRPr sz="1400" b="1"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8"/>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0" name="Google Shape;70;p8"/>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1" name="Google Shape;71;p8"/>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8"/>
          <p:cNvSpPr txBox="1">
            <a:spLocks noGrp="1"/>
          </p:cNvSpPr>
          <p:nvPr>
            <p:ph type="body" idx="1"/>
          </p:nvPr>
        </p:nvSpPr>
        <p:spPr>
          <a:xfrm>
            <a:off x="779463" y="1852426"/>
            <a:ext cx="3657600" cy="868362"/>
          </a:xfrm>
          <a:prstGeom prst="rect">
            <a:avLst/>
          </a:prstGeom>
          <a:noFill/>
          <a:ln>
            <a:noFill/>
          </a:ln>
        </p:spPr>
        <p:txBody>
          <a:bodyPr spcFirstLastPara="1" wrap="square" lIns="91425" tIns="45700" rIns="91425" bIns="45700" anchor="ctr" anchorCtr="0"/>
          <a:lstStyle>
            <a:lvl1pPr marL="457200" marR="0" lvl="0" indent="-228600" algn="ctr" rtl="0">
              <a:spcBef>
                <a:spcPts val="0"/>
              </a:spcBef>
              <a:spcAft>
                <a:spcPts val="0"/>
              </a:spcAft>
              <a:buClr>
                <a:schemeClr val="accent1"/>
              </a:buClr>
              <a:buSzPts val="2340"/>
              <a:buFont typeface="Noto Sans Symbols"/>
              <a:buNone/>
              <a:defRPr sz="2600" b="1" i="0" u="none" strike="noStrike" cap="none">
                <a:solidFill>
                  <a:schemeClr val="accent1"/>
                </a:solidFill>
                <a:latin typeface="Corbel"/>
                <a:ea typeface="Corbel"/>
                <a:cs typeface="Corbel"/>
                <a:sym typeface="Corbel"/>
              </a:defRPr>
            </a:lvl1pPr>
            <a:lvl2pPr marL="914400" marR="0" lvl="1" indent="-228600" algn="l" rtl="0">
              <a:spcBef>
                <a:spcPts val="600"/>
              </a:spcBef>
              <a:spcAft>
                <a:spcPts val="0"/>
              </a:spcAft>
              <a:buClr>
                <a:schemeClr val="accent1"/>
              </a:buClr>
              <a:buSzPts val="1800"/>
              <a:buFont typeface="Noto Sans Symbols"/>
              <a:buNone/>
              <a:defRPr sz="2000" b="1"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1620"/>
              <a:buFont typeface="Noto Sans Symbols"/>
              <a:buNone/>
              <a:defRPr sz="1800" b="1"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5pPr>
            <a:lvl6pPr marL="2743200" marR="0" lvl="5"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6pPr>
            <a:lvl7pPr marL="3200400" marR="0" lvl="6"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7pPr>
            <a:lvl8pPr marL="3657600" marR="0" lvl="7"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8pPr>
            <a:lvl9pPr marL="4114800" marR="0" lvl="8"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9pPr>
          </a:lstStyle>
          <a:p>
            <a:endParaRPr/>
          </a:p>
        </p:txBody>
      </p:sp>
      <p:sp>
        <p:nvSpPr>
          <p:cNvPr id="73" name="Google Shape;73;p8"/>
          <p:cNvSpPr txBox="1">
            <a:spLocks noGrp="1"/>
          </p:cNvSpPr>
          <p:nvPr>
            <p:ph type="body" idx="2"/>
          </p:nvPr>
        </p:nvSpPr>
        <p:spPr>
          <a:xfrm>
            <a:off x="779463" y="2743200"/>
            <a:ext cx="3657600" cy="3213100"/>
          </a:xfrm>
          <a:prstGeom prst="rect">
            <a:avLst/>
          </a:prstGeom>
          <a:noFill/>
          <a:ln>
            <a:noFill/>
          </a:ln>
        </p:spPr>
        <p:txBody>
          <a:bodyPr spcFirstLastPara="1" wrap="square" lIns="91425" tIns="45700" rIns="91425" bIns="45700" anchor="t" anchorCtr="0"/>
          <a:lstStyle>
            <a:lvl1pPr marL="457200" marR="0" lvl="0" indent="-342900" algn="l" rtl="0">
              <a:spcBef>
                <a:spcPts val="20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1pPr>
            <a:lvl2pPr marL="914400" marR="0" lvl="1"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74" name="Google Shape;74;p8"/>
          <p:cNvSpPr txBox="1">
            <a:spLocks noGrp="1"/>
          </p:cNvSpPr>
          <p:nvPr>
            <p:ph type="body" idx="3"/>
          </p:nvPr>
        </p:nvSpPr>
        <p:spPr>
          <a:xfrm>
            <a:off x="4705351" y="1852426"/>
            <a:ext cx="3657600" cy="868362"/>
          </a:xfrm>
          <a:prstGeom prst="rect">
            <a:avLst/>
          </a:prstGeom>
          <a:noFill/>
          <a:ln>
            <a:noFill/>
          </a:ln>
        </p:spPr>
        <p:txBody>
          <a:bodyPr spcFirstLastPara="1" wrap="square" lIns="91425" tIns="45700" rIns="91425" bIns="45700" anchor="ctr" anchorCtr="0"/>
          <a:lstStyle>
            <a:lvl1pPr marL="457200" marR="0" lvl="0" indent="-228600" algn="ctr" rtl="0">
              <a:spcBef>
                <a:spcPts val="0"/>
              </a:spcBef>
              <a:spcAft>
                <a:spcPts val="0"/>
              </a:spcAft>
              <a:buClr>
                <a:schemeClr val="accent1"/>
              </a:buClr>
              <a:buSzPts val="2340"/>
              <a:buFont typeface="Noto Sans Symbols"/>
              <a:buNone/>
              <a:defRPr sz="2600" b="1" i="0" u="none" strike="noStrike" cap="none">
                <a:solidFill>
                  <a:schemeClr val="accent1"/>
                </a:solidFill>
                <a:latin typeface="Corbel"/>
                <a:ea typeface="Corbel"/>
                <a:cs typeface="Corbel"/>
                <a:sym typeface="Corbel"/>
              </a:defRPr>
            </a:lvl1pPr>
            <a:lvl2pPr marL="914400" marR="0" lvl="1" indent="-228600" algn="l" rtl="0">
              <a:spcBef>
                <a:spcPts val="600"/>
              </a:spcBef>
              <a:spcAft>
                <a:spcPts val="0"/>
              </a:spcAft>
              <a:buClr>
                <a:schemeClr val="accent1"/>
              </a:buClr>
              <a:buSzPts val="1800"/>
              <a:buFont typeface="Noto Sans Symbols"/>
              <a:buNone/>
              <a:defRPr sz="2000" b="1"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1620"/>
              <a:buFont typeface="Noto Sans Symbols"/>
              <a:buNone/>
              <a:defRPr sz="1800" b="1"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5pPr>
            <a:lvl6pPr marL="2743200" marR="0" lvl="5"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6pPr>
            <a:lvl7pPr marL="3200400" marR="0" lvl="6"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7pPr>
            <a:lvl8pPr marL="3657600" marR="0" lvl="7"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8pPr>
            <a:lvl9pPr marL="4114800" marR="0" lvl="8" indent="-228600" algn="l" rtl="0">
              <a:spcBef>
                <a:spcPts val="320"/>
              </a:spcBef>
              <a:spcAft>
                <a:spcPts val="0"/>
              </a:spcAft>
              <a:buClr>
                <a:schemeClr val="accent1"/>
              </a:buClr>
              <a:buSzPts val="1440"/>
              <a:buFont typeface="Noto Sans Symbols"/>
              <a:buNone/>
              <a:defRPr sz="1600" b="1" i="0" u="none" strike="noStrike" cap="none">
                <a:solidFill>
                  <a:srgbClr val="164575"/>
                </a:solidFill>
                <a:latin typeface="Corbel"/>
                <a:ea typeface="Corbel"/>
                <a:cs typeface="Corbel"/>
                <a:sym typeface="Corbel"/>
              </a:defRPr>
            </a:lvl9pPr>
          </a:lstStyle>
          <a:p>
            <a:endParaRPr/>
          </a:p>
        </p:txBody>
      </p:sp>
      <p:sp>
        <p:nvSpPr>
          <p:cNvPr id="75" name="Google Shape;75;p8"/>
          <p:cNvSpPr txBox="1">
            <a:spLocks noGrp="1"/>
          </p:cNvSpPr>
          <p:nvPr>
            <p:ph type="body" idx="4"/>
          </p:nvPr>
        </p:nvSpPr>
        <p:spPr>
          <a:xfrm>
            <a:off x="4705351" y="2743200"/>
            <a:ext cx="3657600" cy="3213100"/>
          </a:xfrm>
          <a:prstGeom prst="rect">
            <a:avLst/>
          </a:prstGeom>
          <a:noFill/>
          <a:ln>
            <a:noFill/>
          </a:ln>
        </p:spPr>
        <p:txBody>
          <a:bodyPr spcFirstLastPara="1" wrap="square" lIns="91425" tIns="45700" rIns="91425" bIns="45700" anchor="t" anchorCtr="0"/>
          <a:lstStyle>
            <a:lvl1pPr marL="457200" marR="0" lvl="0" indent="-342900" algn="l" rtl="0">
              <a:spcBef>
                <a:spcPts val="20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1pPr>
            <a:lvl2pPr marL="914400" marR="0" lvl="1"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76" name="Google Shape;76;p8"/>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7" name="Google Shape;77;p8"/>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8" name="Google Shape;78;p8"/>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9"/>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1" name="Google Shape;81;p9"/>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2" name="Google Shape;82;p9"/>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9"/>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4" name="Google Shape;84;p9"/>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5" name="Google Shape;85;p9"/>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grpSp>
        <p:nvGrpSpPr>
          <p:cNvPr id="87" name="Google Shape;87;p10"/>
          <p:cNvGrpSpPr/>
          <p:nvPr/>
        </p:nvGrpSpPr>
        <p:grpSpPr>
          <a:xfrm>
            <a:off x="228600" y="228601"/>
            <a:ext cx="4251960" cy="6387352"/>
            <a:chOff x="228600" y="228601"/>
            <a:chExt cx="4251960" cy="6387352"/>
          </a:xfrm>
        </p:grpSpPr>
        <p:sp>
          <p:nvSpPr>
            <p:cNvPr id="88" name="Google Shape;88;p10"/>
            <p:cNvSpPr/>
            <p:nvPr/>
          </p:nvSpPr>
          <p:spPr>
            <a:xfrm rot="10800000" flipH="1">
              <a:off x="228600" y="228601"/>
              <a:ext cx="4251960" cy="6387352"/>
            </a:xfrm>
            <a:prstGeom prst="snip2DiagRect">
              <a:avLst>
                <a:gd name="adj1" fmla="val 0"/>
                <a:gd name="adj2" fmla="val 379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9" name="Google Shape;89;p10"/>
            <p:cNvSpPr/>
            <p:nvPr/>
          </p:nvSpPr>
          <p:spPr>
            <a:xfrm>
              <a:off x="3886200" y="432548"/>
              <a:ext cx="355002" cy="355002"/>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90" name="Google Shape;90;p10"/>
          <p:cNvSpPr/>
          <p:nvPr/>
        </p:nvSpPr>
        <p:spPr>
          <a:xfrm rot="10800000" flipH="1">
            <a:off x="4648200" y="228601"/>
            <a:ext cx="4251960" cy="6387352"/>
          </a:xfrm>
          <a:prstGeom prst="snip2DiagRect">
            <a:avLst>
              <a:gd name="adj1" fmla="val 0"/>
              <a:gd name="adj2" fmla="val 379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91" name="Google Shape;91;p10"/>
          <p:cNvSpPr txBox="1">
            <a:spLocks noGrp="1"/>
          </p:cNvSpPr>
          <p:nvPr>
            <p:ph type="title"/>
          </p:nvPr>
        </p:nvSpPr>
        <p:spPr>
          <a:xfrm>
            <a:off x="525780" y="2177303"/>
            <a:ext cx="3657600"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000"/>
              <a:buFont typeface="Corbel"/>
              <a:buNone/>
              <a:defRPr sz="3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0"/>
          <p:cNvSpPr txBox="1">
            <a:spLocks noGrp="1"/>
          </p:cNvSpPr>
          <p:nvPr>
            <p:ph type="body" idx="1"/>
          </p:nvPr>
        </p:nvSpPr>
        <p:spPr>
          <a:xfrm>
            <a:off x="4945380" y="609600"/>
            <a:ext cx="3657600" cy="5334000"/>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93" name="Google Shape;93;p10"/>
          <p:cNvSpPr txBox="1">
            <a:spLocks noGrp="1"/>
          </p:cNvSpPr>
          <p:nvPr>
            <p:ph type="body" idx="2"/>
          </p:nvPr>
        </p:nvSpPr>
        <p:spPr>
          <a:xfrm>
            <a:off x="525780" y="3352799"/>
            <a:ext cx="3657600" cy="2590801"/>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080"/>
              <a:buFont typeface="Noto Sans Symbols"/>
              <a:buNone/>
              <a:defRPr sz="1200" b="0"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5pPr>
            <a:lvl6pPr marL="2743200" marR="0" lvl="5"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7pPr>
            <a:lvl8pPr marL="3657600" marR="0" lvl="7"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9pPr>
          </a:lstStyle>
          <a:p>
            <a:endParaRPr/>
          </a:p>
        </p:txBody>
      </p:sp>
      <p:sp>
        <p:nvSpPr>
          <p:cNvPr id="94" name="Google Shape;94;p10"/>
          <p:cNvSpPr txBox="1">
            <a:spLocks noGrp="1"/>
          </p:cNvSpPr>
          <p:nvPr>
            <p:ph type="dt" idx="10"/>
          </p:nvPr>
        </p:nvSpPr>
        <p:spPr>
          <a:xfrm>
            <a:off x="762000" y="6297706"/>
            <a:ext cx="1295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5" name="Google Shape;95;p10"/>
          <p:cNvSpPr txBox="1">
            <a:spLocks noGrp="1"/>
          </p:cNvSpPr>
          <p:nvPr>
            <p:ph type="ftr" idx="11"/>
          </p:nvPr>
        </p:nvSpPr>
        <p:spPr>
          <a:xfrm>
            <a:off x="2057400" y="6297706"/>
            <a:ext cx="2339788"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6" name="Google Shape;96;p10"/>
          <p:cNvSpPr txBox="1">
            <a:spLocks noGrp="1"/>
          </p:cNvSpPr>
          <p:nvPr>
            <p:ph type="sldNum" idx="12"/>
          </p:nvPr>
        </p:nvSpPr>
        <p:spPr>
          <a:xfrm>
            <a:off x="304800" y="6297706"/>
            <a:ext cx="443753"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1" i="0" u="none" strike="noStrike" cap="none">
                <a:solidFill>
                  <a:srgbClr val="A5A5A5"/>
                </a:solidFill>
                <a:latin typeface="Corbel"/>
                <a:ea typeface="Corbel"/>
                <a:cs typeface="Corbel"/>
                <a:sym typeface="Corbel"/>
              </a:defRPr>
            </a:lvl1pPr>
            <a:lvl2pPr marL="0" marR="0" lvl="1" indent="0" algn="l" rtl="0">
              <a:spcBef>
                <a:spcPts val="0"/>
              </a:spcBef>
              <a:buNone/>
              <a:defRPr sz="1100" b="1" i="0" u="none" strike="noStrike" cap="none">
                <a:solidFill>
                  <a:srgbClr val="A5A5A5"/>
                </a:solidFill>
                <a:latin typeface="Corbel"/>
                <a:ea typeface="Corbel"/>
                <a:cs typeface="Corbel"/>
                <a:sym typeface="Corbel"/>
              </a:defRPr>
            </a:lvl2pPr>
            <a:lvl3pPr marL="0" marR="0" lvl="2" indent="0" algn="l" rtl="0">
              <a:spcBef>
                <a:spcPts val="0"/>
              </a:spcBef>
              <a:buNone/>
              <a:defRPr sz="1100" b="1" i="0" u="none" strike="noStrike" cap="none">
                <a:solidFill>
                  <a:srgbClr val="A5A5A5"/>
                </a:solidFill>
                <a:latin typeface="Corbel"/>
                <a:ea typeface="Corbel"/>
                <a:cs typeface="Corbel"/>
                <a:sym typeface="Corbel"/>
              </a:defRPr>
            </a:lvl3pPr>
            <a:lvl4pPr marL="0" marR="0" lvl="3" indent="0" algn="l" rtl="0">
              <a:spcBef>
                <a:spcPts val="0"/>
              </a:spcBef>
              <a:buNone/>
              <a:defRPr sz="1100" b="1" i="0" u="none" strike="noStrike" cap="none">
                <a:solidFill>
                  <a:srgbClr val="A5A5A5"/>
                </a:solidFill>
                <a:latin typeface="Corbel"/>
                <a:ea typeface="Corbel"/>
                <a:cs typeface="Corbel"/>
                <a:sym typeface="Corbel"/>
              </a:defRPr>
            </a:lvl4pPr>
            <a:lvl5pPr marL="0" marR="0" lvl="4" indent="0" algn="l" rtl="0">
              <a:spcBef>
                <a:spcPts val="0"/>
              </a:spcBef>
              <a:buNone/>
              <a:defRPr sz="1100" b="1" i="0" u="none" strike="noStrike" cap="none">
                <a:solidFill>
                  <a:srgbClr val="A5A5A5"/>
                </a:solidFill>
                <a:latin typeface="Corbel"/>
                <a:ea typeface="Corbel"/>
                <a:cs typeface="Corbel"/>
                <a:sym typeface="Corbel"/>
              </a:defRPr>
            </a:lvl5pPr>
            <a:lvl6pPr marL="0" marR="0" lvl="5" indent="0" algn="l" rtl="0">
              <a:spcBef>
                <a:spcPts val="0"/>
              </a:spcBef>
              <a:buNone/>
              <a:defRPr sz="1100" b="1" i="0" u="none" strike="noStrike" cap="none">
                <a:solidFill>
                  <a:srgbClr val="A5A5A5"/>
                </a:solidFill>
                <a:latin typeface="Corbel"/>
                <a:ea typeface="Corbel"/>
                <a:cs typeface="Corbel"/>
                <a:sym typeface="Corbel"/>
              </a:defRPr>
            </a:lvl6pPr>
            <a:lvl7pPr marL="0" marR="0" lvl="6" indent="0" algn="l" rtl="0">
              <a:spcBef>
                <a:spcPts val="0"/>
              </a:spcBef>
              <a:buNone/>
              <a:defRPr sz="1100" b="1" i="0" u="none" strike="noStrike" cap="none">
                <a:solidFill>
                  <a:srgbClr val="A5A5A5"/>
                </a:solidFill>
                <a:latin typeface="Corbel"/>
                <a:ea typeface="Corbel"/>
                <a:cs typeface="Corbel"/>
                <a:sym typeface="Corbel"/>
              </a:defRPr>
            </a:lvl7pPr>
            <a:lvl8pPr marL="0" marR="0" lvl="7" indent="0" algn="l" rtl="0">
              <a:spcBef>
                <a:spcPts val="0"/>
              </a:spcBef>
              <a:buNone/>
              <a:defRPr sz="1100" b="1" i="0" u="none" strike="noStrike" cap="none">
                <a:solidFill>
                  <a:srgbClr val="A5A5A5"/>
                </a:solidFill>
                <a:latin typeface="Corbel"/>
                <a:ea typeface="Corbel"/>
                <a:cs typeface="Corbel"/>
                <a:sym typeface="Corbel"/>
              </a:defRPr>
            </a:lvl8pPr>
            <a:lvl9pPr marL="0" marR="0" lvl="8" indent="0" algn="l" rtl="0">
              <a:spcBef>
                <a:spcPts val="0"/>
              </a:spcBef>
              <a:buNone/>
              <a:defRPr sz="1100" b="1" i="0" u="none" strike="noStrike" cap="none">
                <a:solidFill>
                  <a:srgbClr val="A5A5A5"/>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grpSp>
        <p:nvGrpSpPr>
          <p:cNvPr id="98" name="Google Shape;98;p11"/>
          <p:cNvGrpSpPr/>
          <p:nvPr/>
        </p:nvGrpSpPr>
        <p:grpSpPr>
          <a:xfrm>
            <a:off x="228600" y="228601"/>
            <a:ext cx="4251960" cy="6387352"/>
            <a:chOff x="228600" y="228601"/>
            <a:chExt cx="4251960" cy="6387352"/>
          </a:xfrm>
        </p:grpSpPr>
        <p:sp>
          <p:nvSpPr>
            <p:cNvPr id="99" name="Google Shape;99;p11"/>
            <p:cNvSpPr/>
            <p:nvPr/>
          </p:nvSpPr>
          <p:spPr>
            <a:xfrm rot="10800000" flipH="1">
              <a:off x="228600" y="228601"/>
              <a:ext cx="4251960" cy="6387352"/>
            </a:xfrm>
            <a:prstGeom prst="snip2DiagRect">
              <a:avLst>
                <a:gd name="adj1" fmla="val 0"/>
                <a:gd name="adj2" fmla="val 379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0" name="Google Shape;100;p11"/>
            <p:cNvSpPr/>
            <p:nvPr/>
          </p:nvSpPr>
          <p:spPr>
            <a:xfrm>
              <a:off x="3886200" y="432548"/>
              <a:ext cx="355002" cy="355002"/>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sp>
        <p:nvSpPr>
          <p:cNvPr id="101" name="Google Shape;101;p11"/>
          <p:cNvSpPr txBox="1">
            <a:spLocks noGrp="1"/>
          </p:cNvSpPr>
          <p:nvPr>
            <p:ph type="title"/>
          </p:nvPr>
        </p:nvSpPr>
        <p:spPr>
          <a:xfrm>
            <a:off x="530352" y="2176272"/>
            <a:ext cx="3657600" cy="116128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000"/>
              <a:buFont typeface="Corbel"/>
              <a:buNone/>
              <a:defRPr sz="3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1"/>
          <p:cNvSpPr>
            <a:spLocks noGrp="1"/>
          </p:cNvSpPr>
          <p:nvPr>
            <p:ph type="pic" idx="2"/>
          </p:nvPr>
        </p:nvSpPr>
        <p:spPr>
          <a:xfrm flipH="1">
            <a:off x="4654475" y="228600"/>
            <a:ext cx="4251960" cy="6391656"/>
          </a:xfrm>
          <a:prstGeom prst="snip2DiagRect">
            <a:avLst>
              <a:gd name="adj1" fmla="val 0"/>
              <a:gd name="adj2" fmla="val 4017"/>
            </a:avLst>
          </a:prstGeom>
          <a:noFill/>
          <a:ln>
            <a:noFill/>
          </a:ln>
          <a:effectLst>
            <a:outerShdw blurRad="50800" dist="63500" dir="2700000" algn="tl" rotWithShape="0">
              <a:srgbClr val="000000">
                <a:alpha val="49803"/>
              </a:srgbClr>
            </a:outerShdw>
          </a:effectLst>
        </p:spPr>
        <p:txBody>
          <a:bodyPr spcFirstLastPara="1" wrap="square" lIns="91425" tIns="45700" rIns="91425" bIns="45700" anchor="t" anchorCtr="0"/>
          <a:lstStyle>
            <a:lvl1pPr marR="0" lvl="0" algn="l" rtl="0">
              <a:spcBef>
                <a:spcPts val="20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R="0" lvl="1" algn="l" rtl="0">
              <a:spcBef>
                <a:spcPts val="600"/>
              </a:spcBef>
              <a:spcAft>
                <a:spcPts val="0"/>
              </a:spcAft>
              <a:buClr>
                <a:schemeClr val="accent1"/>
              </a:buClr>
              <a:buSzPts val="2520"/>
              <a:buFont typeface="Noto Sans Symbols"/>
              <a:buNone/>
              <a:defRPr sz="2800" b="0" i="0" u="none" strike="noStrike" cap="none">
                <a:solidFill>
                  <a:srgbClr val="164575"/>
                </a:solidFill>
                <a:latin typeface="Corbel"/>
                <a:ea typeface="Corbel"/>
                <a:cs typeface="Corbel"/>
                <a:sym typeface="Corbel"/>
              </a:defRPr>
            </a:lvl2pPr>
            <a:lvl3pPr marR="0" lvl="2" algn="l" rtl="0">
              <a:spcBef>
                <a:spcPts val="600"/>
              </a:spcBef>
              <a:spcAft>
                <a:spcPts val="0"/>
              </a:spcAft>
              <a:buClr>
                <a:schemeClr val="accent1"/>
              </a:buClr>
              <a:buSzPts val="2160"/>
              <a:buFont typeface="Noto Sans Symbols"/>
              <a:buNone/>
              <a:defRPr sz="2400" b="0" i="0" u="none" strike="noStrike" cap="none">
                <a:solidFill>
                  <a:srgbClr val="164575"/>
                </a:solidFill>
                <a:latin typeface="Corbel"/>
                <a:ea typeface="Corbel"/>
                <a:cs typeface="Corbel"/>
                <a:sym typeface="Corbel"/>
              </a:defRPr>
            </a:lvl3pPr>
            <a:lvl4pPr marR="0" lvl="3"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4pPr>
            <a:lvl5pPr marR="0" lvl="4"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5pPr>
            <a:lvl6pPr marR="0" lvl="5"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6pPr>
            <a:lvl7pPr marR="0" lvl="6"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7pPr>
            <a:lvl8pPr marR="0" lvl="7"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8pPr>
            <a:lvl9pPr marR="0" lvl="8"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9pPr>
          </a:lstStyle>
          <a:p>
            <a:endParaRPr/>
          </a:p>
        </p:txBody>
      </p:sp>
      <p:sp>
        <p:nvSpPr>
          <p:cNvPr id="103" name="Google Shape;103;p11"/>
          <p:cNvSpPr txBox="1">
            <a:spLocks noGrp="1"/>
          </p:cNvSpPr>
          <p:nvPr>
            <p:ph type="body" idx="1"/>
          </p:nvPr>
        </p:nvSpPr>
        <p:spPr>
          <a:xfrm>
            <a:off x="530352" y="3342401"/>
            <a:ext cx="3657600" cy="2595282"/>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6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080"/>
              <a:buFont typeface="Noto Sans Symbols"/>
              <a:buNone/>
              <a:defRPr sz="1200" b="0"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5pPr>
            <a:lvl6pPr marL="2743200" marR="0" lvl="5"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7pPr>
            <a:lvl8pPr marL="3657600" marR="0" lvl="7"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9pPr>
          </a:lstStyle>
          <a:p>
            <a:endParaRPr/>
          </a:p>
        </p:txBody>
      </p:sp>
      <p:sp>
        <p:nvSpPr>
          <p:cNvPr id="104" name="Google Shape;104;p11"/>
          <p:cNvSpPr txBox="1">
            <a:spLocks noGrp="1"/>
          </p:cNvSpPr>
          <p:nvPr>
            <p:ph type="dt" idx="10"/>
          </p:nvPr>
        </p:nvSpPr>
        <p:spPr>
          <a:xfrm>
            <a:off x="758952" y="6300216"/>
            <a:ext cx="129844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5" name="Google Shape;105;p11"/>
          <p:cNvSpPr txBox="1">
            <a:spLocks noGrp="1"/>
          </p:cNvSpPr>
          <p:nvPr>
            <p:ph type="ftr" idx="11"/>
          </p:nvPr>
        </p:nvSpPr>
        <p:spPr>
          <a:xfrm>
            <a:off x="2057400" y="6300216"/>
            <a:ext cx="2340864"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6" name="Google Shape;106;p11"/>
          <p:cNvSpPr txBox="1">
            <a:spLocks noGrp="1"/>
          </p:cNvSpPr>
          <p:nvPr>
            <p:ph type="sldNum" idx="12"/>
          </p:nvPr>
        </p:nvSpPr>
        <p:spPr>
          <a:xfrm>
            <a:off x="301752" y="6300216"/>
            <a:ext cx="44805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b="1" i="0" u="none" strike="noStrike" cap="none">
                <a:solidFill>
                  <a:srgbClr val="A5A5A5"/>
                </a:solidFill>
                <a:latin typeface="Corbel"/>
                <a:ea typeface="Corbel"/>
                <a:cs typeface="Corbel"/>
                <a:sym typeface="Corbel"/>
              </a:defRPr>
            </a:lvl1pPr>
            <a:lvl2pPr marL="0" marR="0" lvl="1" indent="0" algn="l" rtl="0">
              <a:spcBef>
                <a:spcPts val="0"/>
              </a:spcBef>
              <a:buNone/>
              <a:defRPr sz="1100" b="1" i="0" u="none" strike="noStrike" cap="none">
                <a:solidFill>
                  <a:srgbClr val="A5A5A5"/>
                </a:solidFill>
                <a:latin typeface="Corbel"/>
                <a:ea typeface="Corbel"/>
                <a:cs typeface="Corbel"/>
                <a:sym typeface="Corbel"/>
              </a:defRPr>
            </a:lvl2pPr>
            <a:lvl3pPr marL="0" marR="0" lvl="2" indent="0" algn="l" rtl="0">
              <a:spcBef>
                <a:spcPts val="0"/>
              </a:spcBef>
              <a:buNone/>
              <a:defRPr sz="1100" b="1" i="0" u="none" strike="noStrike" cap="none">
                <a:solidFill>
                  <a:srgbClr val="A5A5A5"/>
                </a:solidFill>
                <a:latin typeface="Corbel"/>
                <a:ea typeface="Corbel"/>
                <a:cs typeface="Corbel"/>
                <a:sym typeface="Corbel"/>
              </a:defRPr>
            </a:lvl3pPr>
            <a:lvl4pPr marL="0" marR="0" lvl="3" indent="0" algn="l" rtl="0">
              <a:spcBef>
                <a:spcPts val="0"/>
              </a:spcBef>
              <a:buNone/>
              <a:defRPr sz="1100" b="1" i="0" u="none" strike="noStrike" cap="none">
                <a:solidFill>
                  <a:srgbClr val="A5A5A5"/>
                </a:solidFill>
                <a:latin typeface="Corbel"/>
                <a:ea typeface="Corbel"/>
                <a:cs typeface="Corbel"/>
                <a:sym typeface="Corbel"/>
              </a:defRPr>
            </a:lvl4pPr>
            <a:lvl5pPr marL="0" marR="0" lvl="4" indent="0" algn="l" rtl="0">
              <a:spcBef>
                <a:spcPts val="0"/>
              </a:spcBef>
              <a:buNone/>
              <a:defRPr sz="1100" b="1" i="0" u="none" strike="noStrike" cap="none">
                <a:solidFill>
                  <a:srgbClr val="A5A5A5"/>
                </a:solidFill>
                <a:latin typeface="Corbel"/>
                <a:ea typeface="Corbel"/>
                <a:cs typeface="Corbel"/>
                <a:sym typeface="Corbel"/>
              </a:defRPr>
            </a:lvl5pPr>
            <a:lvl6pPr marL="0" marR="0" lvl="5" indent="0" algn="l" rtl="0">
              <a:spcBef>
                <a:spcPts val="0"/>
              </a:spcBef>
              <a:buNone/>
              <a:defRPr sz="1100" b="1" i="0" u="none" strike="noStrike" cap="none">
                <a:solidFill>
                  <a:srgbClr val="A5A5A5"/>
                </a:solidFill>
                <a:latin typeface="Corbel"/>
                <a:ea typeface="Corbel"/>
                <a:cs typeface="Corbel"/>
                <a:sym typeface="Corbel"/>
              </a:defRPr>
            </a:lvl6pPr>
            <a:lvl7pPr marL="0" marR="0" lvl="6" indent="0" algn="l" rtl="0">
              <a:spcBef>
                <a:spcPts val="0"/>
              </a:spcBef>
              <a:buNone/>
              <a:defRPr sz="1100" b="1" i="0" u="none" strike="noStrike" cap="none">
                <a:solidFill>
                  <a:srgbClr val="A5A5A5"/>
                </a:solidFill>
                <a:latin typeface="Corbel"/>
                <a:ea typeface="Corbel"/>
                <a:cs typeface="Corbel"/>
                <a:sym typeface="Corbel"/>
              </a:defRPr>
            </a:lvl7pPr>
            <a:lvl8pPr marL="0" marR="0" lvl="7" indent="0" algn="l" rtl="0">
              <a:spcBef>
                <a:spcPts val="0"/>
              </a:spcBef>
              <a:buNone/>
              <a:defRPr sz="1100" b="1" i="0" u="none" strike="noStrike" cap="none">
                <a:solidFill>
                  <a:srgbClr val="A5A5A5"/>
                </a:solidFill>
                <a:latin typeface="Corbel"/>
                <a:ea typeface="Corbel"/>
                <a:cs typeface="Corbel"/>
                <a:sym typeface="Corbel"/>
              </a:defRPr>
            </a:lvl8pPr>
            <a:lvl9pPr marL="0" marR="0" lvl="8" indent="0" algn="l" rtl="0">
              <a:spcBef>
                <a:spcPts val="0"/>
              </a:spcBef>
              <a:buNone/>
              <a:defRPr sz="1100" b="1" i="0" u="none" strike="noStrike" cap="none">
                <a:solidFill>
                  <a:srgbClr val="A5A5A5"/>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07"/>
        <p:cNvGrpSpPr/>
        <p:nvPr/>
      </p:nvGrpSpPr>
      <p:grpSpPr>
        <a:xfrm>
          <a:off x="0" y="0"/>
          <a:ext cx="0" cy="0"/>
          <a:chOff x="0" y="0"/>
          <a:chExt cx="0" cy="0"/>
        </a:xfrm>
      </p:grpSpPr>
      <p:sp>
        <p:nvSpPr>
          <p:cNvPr id="108" name="Google Shape;108;p12"/>
          <p:cNvSpPr/>
          <p:nvPr/>
        </p:nvSpPr>
        <p:spPr>
          <a:xfrm rot="10800000" flipH="1">
            <a:off x="228600" y="4648200"/>
            <a:ext cx="8686800" cy="1963271"/>
          </a:xfrm>
          <a:prstGeom prst="snip2DiagRect">
            <a:avLst>
              <a:gd name="adj1" fmla="val 0"/>
              <a:gd name="adj2" fmla="val 937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09" name="Google Shape;109;p12"/>
          <p:cNvSpPr txBox="1">
            <a:spLocks noGrp="1"/>
          </p:cNvSpPr>
          <p:nvPr>
            <p:ph type="title"/>
          </p:nvPr>
        </p:nvSpPr>
        <p:spPr>
          <a:xfrm>
            <a:off x="457200" y="4648200"/>
            <a:ext cx="8153400" cy="609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000"/>
              <a:buFont typeface="Corbel"/>
              <a:buNone/>
              <a:defRPr sz="30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2"/>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1" name="Google Shape;111;p12"/>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2" name="Google Shape;112;p12"/>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12"/>
          <p:cNvSpPr txBox="1">
            <a:spLocks noGrp="1"/>
          </p:cNvSpPr>
          <p:nvPr>
            <p:ph type="body" idx="1"/>
          </p:nvPr>
        </p:nvSpPr>
        <p:spPr>
          <a:xfrm>
            <a:off x="457200" y="5257799"/>
            <a:ext cx="8156448" cy="820272"/>
          </a:xfrm>
          <a:prstGeom prst="rect">
            <a:avLst/>
          </a:prstGeom>
          <a:noFill/>
          <a:ln>
            <a:noFill/>
          </a:ln>
        </p:spPr>
        <p:txBody>
          <a:bodyPr spcFirstLastPara="1" wrap="square" lIns="91425" tIns="45700" rIns="91425" bIns="45700" anchor="t" anchorCtr="0"/>
          <a:lstStyle>
            <a:lvl1pPr marL="457200" marR="0" lvl="0" indent="-228600" algn="l" rtl="0">
              <a:lnSpc>
                <a:spcPct val="110000"/>
              </a:lnSpc>
              <a:spcBef>
                <a:spcPts val="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L="914400" marR="0" lvl="1" indent="-228600" algn="l" rtl="0">
              <a:spcBef>
                <a:spcPts val="600"/>
              </a:spcBef>
              <a:spcAft>
                <a:spcPts val="0"/>
              </a:spcAft>
              <a:buClr>
                <a:schemeClr val="accent1"/>
              </a:buClr>
              <a:buSzPts val="1080"/>
              <a:buFont typeface="Noto Sans Symbols"/>
              <a:buNone/>
              <a:defRPr sz="1200" b="0" i="0" u="none" strike="noStrike" cap="none">
                <a:solidFill>
                  <a:srgbClr val="164575"/>
                </a:solidFill>
                <a:latin typeface="Corbel"/>
                <a:ea typeface="Corbel"/>
                <a:cs typeface="Corbel"/>
                <a:sym typeface="Corbel"/>
              </a:defRPr>
            </a:lvl2pPr>
            <a:lvl3pPr marL="1371600" marR="0" lvl="2" indent="-228600" algn="l" rtl="0">
              <a:spcBef>
                <a:spcPts val="600"/>
              </a:spcBef>
              <a:spcAft>
                <a:spcPts val="0"/>
              </a:spcAft>
              <a:buClr>
                <a:schemeClr val="accent1"/>
              </a:buClr>
              <a:buSzPts val="900"/>
              <a:buFont typeface="Noto Sans Symbols"/>
              <a:buNone/>
              <a:defRPr sz="1000" b="0" i="0" u="none" strike="noStrike" cap="none">
                <a:solidFill>
                  <a:srgbClr val="164575"/>
                </a:solidFill>
                <a:latin typeface="Corbel"/>
                <a:ea typeface="Corbel"/>
                <a:cs typeface="Corbel"/>
                <a:sym typeface="Corbel"/>
              </a:defRPr>
            </a:lvl3pPr>
            <a:lvl4pPr marL="1828800" marR="0" lvl="3"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4pPr>
            <a:lvl5pPr marL="2286000" marR="0" lvl="4" indent="-228600" algn="l" rtl="0">
              <a:spcBef>
                <a:spcPts val="60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5pPr>
            <a:lvl6pPr marL="2743200" marR="0" lvl="5"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6pPr>
            <a:lvl7pPr marL="3200400" marR="0" lvl="6"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7pPr>
            <a:lvl8pPr marL="3657600" marR="0" lvl="7"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8pPr>
            <a:lvl9pPr marL="4114800" marR="0" lvl="8" indent="-228600" algn="l" rtl="0">
              <a:spcBef>
                <a:spcPts val="180"/>
              </a:spcBef>
              <a:spcAft>
                <a:spcPts val="0"/>
              </a:spcAft>
              <a:buClr>
                <a:schemeClr val="accent1"/>
              </a:buClr>
              <a:buSzPts val="810"/>
              <a:buFont typeface="Noto Sans Symbols"/>
              <a:buNone/>
              <a:defRPr sz="900" b="0" i="0" u="none" strike="noStrike" cap="none">
                <a:solidFill>
                  <a:srgbClr val="164575"/>
                </a:solidFill>
                <a:latin typeface="Corbel"/>
                <a:ea typeface="Corbel"/>
                <a:cs typeface="Corbel"/>
                <a:sym typeface="Corbel"/>
              </a:defRPr>
            </a:lvl9pPr>
          </a:lstStyle>
          <a:p>
            <a:endParaRPr/>
          </a:p>
        </p:txBody>
      </p:sp>
      <p:sp>
        <p:nvSpPr>
          <p:cNvPr id="114" name="Google Shape;114;p12"/>
          <p:cNvSpPr>
            <a:spLocks noGrp="1"/>
          </p:cNvSpPr>
          <p:nvPr>
            <p:ph type="pic" idx="2"/>
          </p:nvPr>
        </p:nvSpPr>
        <p:spPr>
          <a:xfrm flipH="1">
            <a:off x="228600" y="228600"/>
            <a:ext cx="8677835" cy="4267200"/>
          </a:xfrm>
          <a:prstGeom prst="snip2DiagRect">
            <a:avLst>
              <a:gd name="adj1" fmla="val 0"/>
              <a:gd name="adj2" fmla="val 4332"/>
            </a:avLst>
          </a:prstGeom>
          <a:noFill/>
          <a:ln>
            <a:noFill/>
          </a:ln>
          <a:effectLst>
            <a:outerShdw blurRad="50800" dist="63500" dir="2700000" algn="tl" rotWithShape="0">
              <a:srgbClr val="000000">
                <a:alpha val="49803"/>
              </a:srgbClr>
            </a:outerShdw>
          </a:effectLst>
        </p:spPr>
        <p:txBody>
          <a:bodyPr spcFirstLastPara="1" wrap="square" lIns="91425" tIns="45700" rIns="91425" bIns="45700" anchor="t" anchorCtr="0"/>
          <a:lstStyle>
            <a:lvl1pPr marR="0" lvl="0" algn="l" rtl="0">
              <a:spcBef>
                <a:spcPts val="2000"/>
              </a:spcBef>
              <a:spcAft>
                <a:spcPts val="0"/>
              </a:spcAft>
              <a:buClr>
                <a:schemeClr val="accent1"/>
              </a:buClr>
              <a:buSzPts val="1620"/>
              <a:buFont typeface="Noto Sans Symbols"/>
              <a:buNone/>
              <a:defRPr sz="1800" b="0" i="0" u="none" strike="noStrike" cap="none">
                <a:solidFill>
                  <a:srgbClr val="164575"/>
                </a:solidFill>
                <a:latin typeface="Corbel"/>
                <a:ea typeface="Corbel"/>
                <a:cs typeface="Corbel"/>
                <a:sym typeface="Corbel"/>
              </a:defRPr>
            </a:lvl1pPr>
            <a:lvl2pPr marR="0" lvl="1" algn="l" rtl="0">
              <a:spcBef>
                <a:spcPts val="600"/>
              </a:spcBef>
              <a:spcAft>
                <a:spcPts val="0"/>
              </a:spcAft>
              <a:buClr>
                <a:schemeClr val="accent1"/>
              </a:buClr>
              <a:buSzPts val="2520"/>
              <a:buFont typeface="Noto Sans Symbols"/>
              <a:buNone/>
              <a:defRPr sz="2800" b="0" i="0" u="none" strike="noStrike" cap="none">
                <a:solidFill>
                  <a:srgbClr val="164575"/>
                </a:solidFill>
                <a:latin typeface="Corbel"/>
                <a:ea typeface="Corbel"/>
                <a:cs typeface="Corbel"/>
                <a:sym typeface="Corbel"/>
              </a:defRPr>
            </a:lvl2pPr>
            <a:lvl3pPr marR="0" lvl="2" algn="l" rtl="0">
              <a:spcBef>
                <a:spcPts val="600"/>
              </a:spcBef>
              <a:spcAft>
                <a:spcPts val="0"/>
              </a:spcAft>
              <a:buClr>
                <a:schemeClr val="accent1"/>
              </a:buClr>
              <a:buSzPts val="2160"/>
              <a:buFont typeface="Noto Sans Symbols"/>
              <a:buNone/>
              <a:defRPr sz="2400" b="0" i="0" u="none" strike="noStrike" cap="none">
                <a:solidFill>
                  <a:srgbClr val="164575"/>
                </a:solidFill>
                <a:latin typeface="Corbel"/>
                <a:ea typeface="Corbel"/>
                <a:cs typeface="Corbel"/>
                <a:sym typeface="Corbel"/>
              </a:defRPr>
            </a:lvl3pPr>
            <a:lvl4pPr marR="0" lvl="3"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4pPr>
            <a:lvl5pPr marR="0" lvl="4" algn="l" rtl="0">
              <a:spcBef>
                <a:spcPts val="6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5pPr>
            <a:lvl6pPr marR="0" lvl="5"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6pPr>
            <a:lvl7pPr marR="0" lvl="6"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7pPr>
            <a:lvl8pPr marR="0" lvl="7"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8pPr>
            <a:lvl9pPr marR="0" lvl="8" algn="l" rtl="0">
              <a:spcBef>
                <a:spcPts val="400"/>
              </a:spcBef>
              <a:spcAft>
                <a:spcPts val="0"/>
              </a:spcAft>
              <a:buClr>
                <a:schemeClr val="accent1"/>
              </a:buClr>
              <a:buSzPts val="1800"/>
              <a:buFont typeface="Noto Sans Symbols"/>
              <a:buNone/>
              <a:defRPr sz="2000" b="0" i="0" u="none" strike="noStrike" cap="none">
                <a:solidFill>
                  <a:srgbClr val="164575"/>
                </a:solidFill>
                <a:latin typeface="Corbel"/>
                <a:ea typeface="Corbel"/>
                <a:cs typeface="Corbel"/>
                <a:sym typeface="Corbe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15"/>
        <p:cNvGrpSpPr/>
        <p:nvPr/>
      </p:nvGrpSpPr>
      <p:grpSpPr>
        <a:xfrm>
          <a:off x="0" y="0"/>
          <a:ext cx="0" cy="0"/>
          <a:chOff x="0" y="0"/>
          <a:chExt cx="0" cy="0"/>
        </a:xfrm>
      </p:grpSpPr>
      <p:sp>
        <p:nvSpPr>
          <p:cNvPr id="116" name="Google Shape;116;p13"/>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7" name="Google Shape;117;p13"/>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8" name="Google Shape;118;p13"/>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14"/>
          <p:cNvSpPr/>
          <p:nvPr/>
        </p:nvSpPr>
        <p:spPr>
          <a:xfrm rot="10800000" flipH="1">
            <a:off x="228600" y="1707776"/>
            <a:ext cx="8686800" cy="4908176"/>
          </a:xfrm>
          <a:prstGeom prst="snip2DiagRect">
            <a:avLst>
              <a:gd name="adj1" fmla="val 0"/>
              <a:gd name="adj2" fmla="val 4003"/>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1" name="Google Shape;121;p14"/>
          <p:cNvSpPr/>
          <p:nvPr/>
        </p:nvSpPr>
        <p:spPr>
          <a:xfrm rot="10800000" flipH="1">
            <a:off x="228600" y="228597"/>
            <a:ext cx="8686800" cy="1277473"/>
          </a:xfrm>
          <a:prstGeom prst="snip2DiagRect">
            <a:avLst>
              <a:gd name="adj1" fmla="val 0"/>
              <a:gd name="adj2" fmla="val 11674"/>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2" name="Google Shape;122;p14"/>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14"/>
          <p:cNvSpPr txBox="1">
            <a:spLocks noGrp="1"/>
          </p:cNvSpPr>
          <p:nvPr>
            <p:ph type="body" idx="1"/>
          </p:nvPr>
        </p:nvSpPr>
        <p:spPr>
          <a:xfrm rot="5400000">
            <a:off x="2567595" y="161692"/>
            <a:ext cx="4007224" cy="7583488"/>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124" name="Google Shape;124;p14"/>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5" name="Google Shape;125;p14"/>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6" name="Google Shape;126;p14"/>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15"/>
          <p:cNvSpPr/>
          <p:nvPr/>
        </p:nvSpPr>
        <p:spPr>
          <a:xfrm rot="10800000" flipH="1">
            <a:off x="228600" y="228601"/>
            <a:ext cx="8686800" cy="6387352"/>
          </a:xfrm>
          <a:prstGeom prst="snip2DiagRect">
            <a:avLst>
              <a:gd name="adj1" fmla="val 0"/>
              <a:gd name="adj2" fmla="val 2529"/>
            </a:avLst>
          </a:prstGeom>
          <a:solidFill>
            <a:schemeClr val="lt1"/>
          </a:solidFill>
          <a:ln>
            <a:noFill/>
          </a:ln>
          <a:effectLst>
            <a:outerShdw blurRad="50800" dist="63500" dir="2700000" algn="tl"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9" name="Google Shape;129;p15"/>
          <p:cNvSpPr txBox="1">
            <a:spLocks noGrp="1"/>
          </p:cNvSpPr>
          <p:nvPr>
            <p:ph type="title"/>
          </p:nvPr>
        </p:nvSpPr>
        <p:spPr>
          <a:xfrm rot="5400000">
            <a:off x="5524500" y="2781301"/>
            <a:ext cx="5105400" cy="1219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5"/>
          <p:cNvSpPr txBox="1">
            <a:spLocks noGrp="1"/>
          </p:cNvSpPr>
          <p:nvPr>
            <p:ph type="body" idx="1"/>
          </p:nvPr>
        </p:nvSpPr>
        <p:spPr>
          <a:xfrm rot="5400000">
            <a:off x="1380331" y="237332"/>
            <a:ext cx="5105400" cy="6307138"/>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131" name="Google Shape;131;p15"/>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2" name="Google Shape;132;p15"/>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3" name="Google Shape;133;p15"/>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DA45DC6-D2AE-594B-B1CA-5BAADDD83595}" type="datetimeFigureOut">
              <a:rPr lang="en-US" smtClean="0"/>
              <a:t>5/16/2022</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5DA45DC6-D2AE-594B-B1CA-5BAADDD83595}" type="datetimeFigureOut">
              <a:rPr lang="en-US" smtClean="0"/>
              <a:t>5/16/2022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DA45DC6-D2AE-594B-B1CA-5BAADDD83595}"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DA45DC6-D2AE-594B-B1CA-5BAADDD83595}"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DA45DC6-D2AE-594B-B1CA-5BAADDD83595}"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DA45DC6-D2AE-594B-B1CA-5BAADDD83595}"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5407D-59CE-CD4F-89D6-EB3517DEBD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5DA45DC6-D2AE-594B-B1CA-5BAADDD83595}" type="datetimeFigureOut">
              <a:rPr lang="en-US" smtClean="0"/>
              <a:t>5/16/2022</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C575407D-59CE-CD4F-89D6-EB3517DEBD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5DA45DC6-D2AE-594B-B1CA-5BAADDD83595}" type="datetimeFigureOut">
              <a:rPr lang="en-US" smtClean="0"/>
              <a:t>5/16/2022</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C575407D-59CE-CD4F-89D6-EB3517DEBD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79463" y="295833"/>
            <a:ext cx="7583488"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164575"/>
              </a:buClr>
              <a:buSzPts val="3800"/>
              <a:buFont typeface="Corbel"/>
              <a:buNone/>
              <a:defRPr sz="3800" b="0" i="0" u="none" strike="noStrike" cap="none">
                <a:solidFill>
                  <a:srgbClr val="164575"/>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79463" y="1949824"/>
            <a:ext cx="7583488" cy="4007224"/>
          </a:xfrm>
          <a:prstGeom prst="rect">
            <a:avLst/>
          </a:prstGeom>
          <a:noFill/>
          <a:ln>
            <a:noFill/>
          </a:ln>
        </p:spPr>
        <p:txBody>
          <a:bodyPr spcFirstLastPara="1" wrap="square" lIns="91425" tIns="45700" rIns="91425" bIns="45700" anchor="t" anchorCtr="0"/>
          <a:lstStyle>
            <a:lvl1pPr marL="457200" marR="0" lvl="0" indent="-354330" algn="l" rtl="0">
              <a:spcBef>
                <a:spcPts val="2000"/>
              </a:spcBef>
              <a:spcAft>
                <a:spcPts val="0"/>
              </a:spcAft>
              <a:buClr>
                <a:schemeClr val="accent1"/>
              </a:buClr>
              <a:buSzPts val="1980"/>
              <a:buFont typeface="Noto Sans Symbols"/>
              <a:buChar char="+"/>
              <a:defRPr sz="2200" b="0" i="0" u="none" strike="noStrike" cap="none">
                <a:solidFill>
                  <a:srgbClr val="164575"/>
                </a:solidFill>
                <a:latin typeface="Corbel"/>
                <a:ea typeface="Corbel"/>
                <a:cs typeface="Corbel"/>
                <a:sym typeface="Corbel"/>
              </a:defRPr>
            </a:lvl1pPr>
            <a:lvl2pPr marL="914400" marR="0" lvl="1" indent="-342900" algn="l" rtl="0">
              <a:spcBef>
                <a:spcPts val="600"/>
              </a:spcBef>
              <a:spcAft>
                <a:spcPts val="0"/>
              </a:spcAft>
              <a:buClr>
                <a:schemeClr val="accent1"/>
              </a:buClr>
              <a:buSzPts val="1800"/>
              <a:buFont typeface="Noto Sans Symbols"/>
              <a:buChar char="+"/>
              <a:defRPr sz="2000" b="0" i="0" u="none" strike="noStrike" cap="none">
                <a:solidFill>
                  <a:srgbClr val="164575"/>
                </a:solidFill>
                <a:latin typeface="Corbel"/>
                <a:ea typeface="Corbel"/>
                <a:cs typeface="Corbel"/>
                <a:sym typeface="Corbel"/>
              </a:defRPr>
            </a:lvl2pPr>
            <a:lvl3pPr marL="1371600" marR="0" lvl="2"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3pPr>
            <a:lvl4pPr marL="1828800" marR="0" lvl="3" indent="-331469"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4pPr>
            <a:lvl5pPr marL="2286000" marR="0" lvl="4" indent="-331470" algn="l" rtl="0">
              <a:spcBef>
                <a:spcPts val="60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5pPr>
            <a:lvl6pPr marL="2743200" marR="0" lvl="5"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6pPr>
            <a:lvl7pPr marL="3200400" marR="0" lvl="6"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7pPr>
            <a:lvl8pPr marL="3657600" marR="0" lvl="7"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8pPr>
            <a:lvl9pPr marL="4114800" marR="0" lvl="8" indent="-331470" algn="l" rtl="0">
              <a:spcBef>
                <a:spcPts val="360"/>
              </a:spcBef>
              <a:spcAft>
                <a:spcPts val="0"/>
              </a:spcAft>
              <a:buClr>
                <a:schemeClr val="accent1"/>
              </a:buClr>
              <a:buSzPts val="1620"/>
              <a:buFont typeface="Noto Sans Symbols"/>
              <a:buChar char="+"/>
              <a:defRPr sz="1800" b="0" i="0" u="none" strike="noStrike" cap="none">
                <a:solidFill>
                  <a:srgbClr val="164575"/>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228600" y="6243918"/>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5867400" y="6248400"/>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1" i="0" u="none" strike="noStrike" cap="none">
                <a:solidFill>
                  <a:srgbClr val="A5A5A5"/>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4305300" y="6248400"/>
            <a:ext cx="533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1" i="0" u="none" strike="noStrike" cap="none">
                <a:solidFill>
                  <a:srgbClr val="A5A5A5"/>
                </a:solidFill>
                <a:latin typeface="Corbel"/>
                <a:ea typeface="Corbel"/>
                <a:cs typeface="Corbel"/>
                <a:sym typeface="Corbel"/>
              </a:defRPr>
            </a:lvl1pPr>
            <a:lvl2pPr marL="0" marR="0" lvl="1" indent="0" algn="ctr" rtl="0">
              <a:spcBef>
                <a:spcPts val="0"/>
              </a:spcBef>
              <a:buNone/>
              <a:defRPr sz="1100" b="1" i="0" u="none" strike="noStrike" cap="none">
                <a:solidFill>
                  <a:srgbClr val="A5A5A5"/>
                </a:solidFill>
                <a:latin typeface="Corbel"/>
                <a:ea typeface="Corbel"/>
                <a:cs typeface="Corbel"/>
                <a:sym typeface="Corbel"/>
              </a:defRPr>
            </a:lvl2pPr>
            <a:lvl3pPr marL="0" marR="0" lvl="2" indent="0" algn="ctr" rtl="0">
              <a:spcBef>
                <a:spcPts val="0"/>
              </a:spcBef>
              <a:buNone/>
              <a:defRPr sz="1100" b="1" i="0" u="none" strike="noStrike" cap="none">
                <a:solidFill>
                  <a:srgbClr val="A5A5A5"/>
                </a:solidFill>
                <a:latin typeface="Corbel"/>
                <a:ea typeface="Corbel"/>
                <a:cs typeface="Corbel"/>
                <a:sym typeface="Corbel"/>
              </a:defRPr>
            </a:lvl3pPr>
            <a:lvl4pPr marL="0" marR="0" lvl="3" indent="0" algn="ctr" rtl="0">
              <a:spcBef>
                <a:spcPts val="0"/>
              </a:spcBef>
              <a:buNone/>
              <a:defRPr sz="1100" b="1" i="0" u="none" strike="noStrike" cap="none">
                <a:solidFill>
                  <a:srgbClr val="A5A5A5"/>
                </a:solidFill>
                <a:latin typeface="Corbel"/>
                <a:ea typeface="Corbel"/>
                <a:cs typeface="Corbel"/>
                <a:sym typeface="Corbel"/>
              </a:defRPr>
            </a:lvl4pPr>
            <a:lvl5pPr marL="0" marR="0" lvl="4" indent="0" algn="ctr" rtl="0">
              <a:spcBef>
                <a:spcPts val="0"/>
              </a:spcBef>
              <a:buNone/>
              <a:defRPr sz="1100" b="1" i="0" u="none" strike="noStrike" cap="none">
                <a:solidFill>
                  <a:srgbClr val="A5A5A5"/>
                </a:solidFill>
                <a:latin typeface="Corbel"/>
                <a:ea typeface="Corbel"/>
                <a:cs typeface="Corbel"/>
                <a:sym typeface="Corbel"/>
              </a:defRPr>
            </a:lvl5pPr>
            <a:lvl6pPr marL="0" marR="0" lvl="5" indent="0" algn="ctr" rtl="0">
              <a:spcBef>
                <a:spcPts val="0"/>
              </a:spcBef>
              <a:buNone/>
              <a:defRPr sz="1100" b="1" i="0" u="none" strike="noStrike" cap="none">
                <a:solidFill>
                  <a:srgbClr val="A5A5A5"/>
                </a:solidFill>
                <a:latin typeface="Corbel"/>
                <a:ea typeface="Corbel"/>
                <a:cs typeface="Corbel"/>
                <a:sym typeface="Corbel"/>
              </a:defRPr>
            </a:lvl6pPr>
            <a:lvl7pPr marL="0" marR="0" lvl="6" indent="0" algn="ctr" rtl="0">
              <a:spcBef>
                <a:spcPts val="0"/>
              </a:spcBef>
              <a:buNone/>
              <a:defRPr sz="1100" b="1" i="0" u="none" strike="noStrike" cap="none">
                <a:solidFill>
                  <a:srgbClr val="A5A5A5"/>
                </a:solidFill>
                <a:latin typeface="Corbel"/>
                <a:ea typeface="Corbel"/>
                <a:cs typeface="Corbel"/>
                <a:sym typeface="Corbel"/>
              </a:defRPr>
            </a:lvl7pPr>
            <a:lvl8pPr marL="0" marR="0" lvl="7" indent="0" algn="ctr" rtl="0">
              <a:spcBef>
                <a:spcPts val="0"/>
              </a:spcBef>
              <a:buNone/>
              <a:defRPr sz="1100" b="1" i="0" u="none" strike="noStrike" cap="none">
                <a:solidFill>
                  <a:srgbClr val="A5A5A5"/>
                </a:solidFill>
                <a:latin typeface="Corbel"/>
                <a:ea typeface="Corbel"/>
                <a:cs typeface="Corbel"/>
                <a:sym typeface="Corbel"/>
              </a:defRPr>
            </a:lvl8pPr>
            <a:lvl9pPr marL="0" marR="0" lvl="8" indent="0" algn="ctr" rtl="0">
              <a:spcBef>
                <a:spcPts val="0"/>
              </a:spcBef>
              <a:buNone/>
              <a:defRPr sz="1100" b="1" i="0" u="none" strike="noStrike" cap="none">
                <a:solidFill>
                  <a:srgbClr val="A5A5A5"/>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room, vector graphics&#10;&#10;Description generated with high confidence">
            <a:extLst>
              <a:ext uri="{FF2B5EF4-FFF2-40B4-BE49-F238E27FC236}">
                <a16:creationId xmlns:a16="http://schemas.microsoft.com/office/drawing/2014/main" id="{60DB9366-24CE-495F-873B-B0267433A4D1}"/>
              </a:ext>
            </a:extLst>
          </p:cNvPr>
          <p:cNvPicPr>
            <a:picLocks noChangeAspect="1"/>
          </p:cNvPicPr>
          <p:nvPr/>
        </p:nvPicPr>
        <p:blipFill>
          <a:blip r:embed="rId2"/>
          <a:stretch>
            <a:fillRect/>
          </a:stretch>
        </p:blipFill>
        <p:spPr>
          <a:xfrm>
            <a:off x="3200400" y="2057400"/>
            <a:ext cx="2743200" cy="2743200"/>
          </a:xfrm>
          <a:prstGeom prst="rect">
            <a:avLst/>
          </a:prstGeom>
        </p:spPr>
      </p:pic>
      <p:pic>
        <p:nvPicPr>
          <p:cNvPr id="4" name="Picture 3" descr="ConectandoFamilias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5" name="Picture 4"/>
          <p:cNvPicPr/>
          <p:nvPr/>
        </p:nvPicPr>
        <p:blipFill>
          <a:blip r:embed="rId4"/>
          <a:stretch>
            <a:fillRect/>
          </a:stretch>
        </p:blipFill>
        <p:spPr>
          <a:xfrm>
            <a:off x="2326554" y="1466840"/>
            <a:ext cx="3144143" cy="2446242"/>
          </a:xfrm>
          <a:prstGeom prst="rect">
            <a:avLst/>
          </a:prstGeom>
        </p:spPr>
      </p:pic>
      <p:pic>
        <p:nvPicPr>
          <p:cNvPr id="7" name="Picture 6" descr="https://lh3.googleusercontent.com/hZjyEcoxbAxnfa6cvq6IkhqdNvAh35_5_iZUbtLugVsTgzVMR4LSfkBTE-LRsKixaTK_tjf1oGUsVoxy9Ep18ByPFEP0yX03yHD0t0ORK3KQpujgjKeKnuv5yFQ4Y_q9UjjkN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480" y="1279017"/>
            <a:ext cx="3074458" cy="3074458"/>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1001649" y="4083859"/>
            <a:ext cx="6759539" cy="1215212"/>
          </a:xfrm>
          <a:prstGeom prst="ellipse">
            <a:avLst/>
          </a:prstGeom>
          <a:solidFill>
            <a:schemeClr val="bg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4000" b="1" dirty="0" err="1"/>
              <a:t>Kingsbury</a:t>
            </a:r>
            <a:r>
              <a:rPr lang="es-MX" sz="4000" b="1" dirty="0"/>
              <a:t> </a:t>
            </a:r>
            <a:r>
              <a:rPr lang="es-MX" sz="4000" b="1" dirty="0" err="1"/>
              <a:t>Elementary</a:t>
            </a:r>
            <a:r>
              <a:rPr lang="es-MX" sz="4000" b="1" dirty="0"/>
              <a:t> </a:t>
            </a:r>
            <a:r>
              <a:rPr lang="es-MX" sz="4000" b="1" dirty="0" err="1"/>
              <a:t>School</a:t>
            </a:r>
            <a:endParaRPr lang="es-MX" sz="4000" b="1" dirty="0"/>
          </a:p>
        </p:txBody>
      </p:sp>
      <p:sp>
        <p:nvSpPr>
          <p:cNvPr id="9" name="TextBox 8"/>
          <p:cNvSpPr txBox="1"/>
          <p:nvPr/>
        </p:nvSpPr>
        <p:spPr>
          <a:xfrm>
            <a:off x="-122833" y="5348150"/>
            <a:ext cx="8770687" cy="461665"/>
          </a:xfrm>
          <a:prstGeom prst="rect">
            <a:avLst/>
          </a:prstGeom>
          <a:noFill/>
        </p:spPr>
        <p:txBody>
          <a:bodyPr wrap="square" lIns="91440" tIns="45720" rIns="91440" bIns="45720" rtlCol="0" anchor="t">
            <a:spAutoFit/>
          </a:bodyPr>
          <a:lstStyle/>
          <a:p>
            <a:pPr algn="ctr"/>
            <a:r>
              <a:rPr lang="en-US" sz="2400" b="1">
                <a:solidFill>
                  <a:schemeClr val="accent1"/>
                </a:solidFill>
                <a:latin typeface="Marker Felt"/>
                <a:cs typeface="Marker Felt"/>
              </a:rPr>
              <a:t>Session 7: </a:t>
            </a:r>
            <a:r>
              <a:rPr lang="en-US" sz="2400" b="1" dirty="0">
                <a:solidFill>
                  <a:schemeClr val="accent1"/>
                </a:solidFill>
                <a:latin typeface="Marker Felt"/>
                <a:cs typeface="Marker Felt"/>
              </a:rPr>
              <a:t>Creating A Positive Environment At Home</a:t>
            </a:r>
          </a:p>
        </p:txBody>
      </p:sp>
    </p:spTree>
    <p:extLst>
      <p:ext uri="{BB962C8B-B14F-4D97-AF65-F5344CB8AC3E}">
        <p14:creationId xmlns:p14="http://schemas.microsoft.com/office/powerpoint/2010/main" val="179795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a:solidFill>
                  <a:srgbClr val="0000FF"/>
                </a:solidFill>
                <a:latin typeface="Marker Felt"/>
                <a:cs typeface="Marker Felt"/>
              </a:rPr>
              <a:t>Welcome</a:t>
            </a:r>
          </a:p>
        </p:txBody>
      </p:sp>
      <p:sp>
        <p:nvSpPr>
          <p:cNvPr id="3" name="Content Placeholder 2"/>
          <p:cNvSpPr>
            <a:spLocks noGrp="1"/>
          </p:cNvSpPr>
          <p:nvPr>
            <p:ph idx="1"/>
          </p:nvPr>
        </p:nvSpPr>
        <p:spPr>
          <a:xfrm>
            <a:off x="779463" y="1949823"/>
            <a:ext cx="7750932" cy="4434101"/>
          </a:xfrm>
        </p:spPr>
        <p:txBody>
          <a:bodyPr vert="horz" lIns="91440" tIns="45720" rIns="91440" bIns="45720" rtlCol="0" anchor="t">
            <a:normAutofit/>
          </a:bodyPr>
          <a:lstStyle/>
          <a:p>
            <a:r>
              <a:rPr lang="en-US">
                <a:latin typeface="Calibri"/>
                <a:cs typeface="Calibri"/>
              </a:rPr>
              <a:t>Purpose: Explore resources and examine recommendations for creating a positive environment at home.</a:t>
            </a:r>
          </a:p>
          <a:p>
            <a:r>
              <a:rPr lang="en-US">
                <a:latin typeface="Calibri"/>
                <a:cs typeface="Calibri"/>
              </a:rPr>
              <a:t>Objectives:</a:t>
            </a:r>
          </a:p>
          <a:p>
            <a:pPr lvl="1"/>
            <a:r>
              <a:rPr lang="en-US">
                <a:latin typeface="Calibri"/>
                <a:cs typeface="Calibri"/>
              </a:rPr>
              <a:t>Understand the role parents play in creating a positive environment for children.</a:t>
            </a:r>
          </a:p>
          <a:p>
            <a:pPr lvl="1"/>
            <a:r>
              <a:rPr lang="en-US">
                <a:latin typeface="Calibri"/>
                <a:cs typeface="Calibri"/>
              </a:rPr>
              <a:t>Set rules for children in such a way that they can be carried out by all family members. </a:t>
            </a:r>
          </a:p>
          <a:p>
            <a:pPr lvl="1"/>
            <a:r>
              <a:rPr lang="en-US">
                <a:latin typeface="Calibri"/>
                <a:cs typeface="Calibri"/>
              </a:rPr>
              <a:t>Understand the impact of positive communication and apply techniques that help foster effective communication.</a:t>
            </a:r>
          </a:p>
          <a:p>
            <a:pPr lvl="1"/>
            <a:r>
              <a:rPr lang="en-US">
                <a:latin typeface="Calibri"/>
                <a:cs typeface="Calibri"/>
              </a:rPr>
              <a:t>Apply techniques for active listening.</a:t>
            </a:r>
          </a:p>
        </p:txBody>
      </p:sp>
    </p:spTree>
    <p:extLst>
      <p:ext uri="{BB962C8B-B14F-4D97-AF65-F5344CB8AC3E}">
        <p14:creationId xmlns:p14="http://schemas.microsoft.com/office/powerpoint/2010/main" val="155135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8563-CF1B-4AE7-A98A-565B81E3D6AE}"/>
              </a:ext>
            </a:extLst>
          </p:cNvPr>
          <p:cNvSpPr>
            <a:spLocks noGrp="1"/>
          </p:cNvSpPr>
          <p:nvPr>
            <p:ph type="title" idx="4294967295"/>
          </p:nvPr>
        </p:nvSpPr>
        <p:spPr>
          <a:xfrm>
            <a:off x="148448" y="371475"/>
            <a:ext cx="3647265" cy="1533525"/>
          </a:xfrm>
        </p:spPr>
        <p:txBody>
          <a:bodyPr>
            <a:noAutofit/>
          </a:bodyPr>
          <a:lstStyle/>
          <a:p>
            <a:pPr algn="ctr"/>
            <a:br>
              <a:rPr lang="en-US" sz="2800" b="1">
                <a:solidFill>
                  <a:srgbClr val="0000FF"/>
                </a:solidFill>
                <a:latin typeface="Marker Felt"/>
                <a:cs typeface="Marker Felt"/>
              </a:rPr>
            </a:br>
            <a:r>
              <a:rPr lang="en-US" sz="4800" b="1">
                <a:solidFill>
                  <a:srgbClr val="0000FF"/>
                </a:solidFill>
                <a:latin typeface="Marker Felt"/>
                <a:cs typeface="Marker Felt"/>
              </a:rPr>
              <a:t> </a:t>
            </a:r>
            <a:r>
              <a:rPr lang="en-US" sz="2800" b="1">
                <a:solidFill>
                  <a:srgbClr val="FF0000"/>
                </a:solidFill>
                <a:latin typeface="Marker Felt"/>
                <a:cs typeface="Marker Felt"/>
              </a:rPr>
              <a:t>“Creating a Positive Environment at Home”</a:t>
            </a:r>
            <a:endParaRPr lang="en-US" sz="1600">
              <a:solidFill>
                <a:srgbClr val="FF0000"/>
              </a:solidFill>
            </a:endParaRPr>
          </a:p>
        </p:txBody>
      </p:sp>
      <p:sp>
        <p:nvSpPr>
          <p:cNvPr id="13" name="Content Placeholder 12">
            <a:extLst>
              <a:ext uri="{FF2B5EF4-FFF2-40B4-BE49-F238E27FC236}">
                <a16:creationId xmlns:a16="http://schemas.microsoft.com/office/drawing/2014/main" id="{83A09FDC-918C-4680-A539-8A847C99D195}"/>
              </a:ext>
            </a:extLst>
          </p:cNvPr>
          <p:cNvSpPr>
            <a:spLocks noGrp="1"/>
          </p:cNvSpPr>
          <p:nvPr>
            <p:ph type="body" sz="half" idx="4294967295"/>
          </p:nvPr>
        </p:nvSpPr>
        <p:spPr>
          <a:xfrm>
            <a:off x="296896" y="2193925"/>
            <a:ext cx="3360703" cy="3505200"/>
          </a:xfrm>
        </p:spPr>
        <p:txBody>
          <a:bodyPr>
            <a:normAutofit fontScale="62500" lnSpcReduction="20000"/>
          </a:bodyPr>
          <a:lstStyle/>
          <a:p>
            <a:pPr marL="457200" indent="-457200">
              <a:buFont typeface="Arial"/>
              <a:buChar char="•"/>
            </a:pPr>
            <a:r>
              <a:rPr lang="en-US" sz="3200"/>
              <a:t>We believe that all parents can benefit from tools and resources to do what they are doing well at home even better so, that student and families can grow happily together and share each other’s future. </a:t>
            </a:r>
          </a:p>
          <a:p>
            <a:pPr marL="457200" indent="-457200">
              <a:buFont typeface="Arial"/>
              <a:buChar char="•"/>
            </a:pPr>
            <a:r>
              <a:rPr lang="en-US" sz="3200"/>
              <a:t>Review and discuss the recommendations in each of the boxes.</a:t>
            </a:r>
          </a:p>
        </p:txBody>
      </p:sp>
      <p:pic>
        <p:nvPicPr>
          <p:cNvPr id="3" name="Picture 2" descr="Session 7- Handout Promoting Positi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713" y="371475"/>
            <a:ext cx="5011711" cy="6485743"/>
          </a:xfrm>
          <a:prstGeom prst="rect">
            <a:avLst/>
          </a:prstGeom>
        </p:spPr>
      </p:pic>
    </p:spTree>
    <p:extLst>
      <p:ext uri="{BB962C8B-B14F-4D97-AF65-F5344CB8AC3E}">
        <p14:creationId xmlns:p14="http://schemas.microsoft.com/office/powerpoint/2010/main" val="187061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title" idx="4294967295"/>
          </p:nvPr>
        </p:nvSpPr>
        <p:spPr>
          <a:xfrm>
            <a:off x="597481" y="354652"/>
            <a:ext cx="7583488" cy="1143000"/>
          </a:xfrm>
          <a:prstGeom prst="rect">
            <a:avLst/>
          </a:prstGeom>
          <a:noFill/>
          <a:ln>
            <a:noFill/>
          </a:ln>
        </p:spPr>
        <p:txBody>
          <a:bodyPr spcFirstLastPara="1" wrap="square" lIns="91425" tIns="45700" rIns="91425" bIns="45700" anchor="b" anchorCtr="0">
            <a:noAutofit/>
          </a:bodyPr>
          <a:lstStyle/>
          <a:p>
            <a:pPr algn="ctr">
              <a:spcBef>
                <a:spcPts val="0"/>
              </a:spcBef>
              <a:buClr>
                <a:srgbClr val="FF7F01"/>
              </a:buClr>
              <a:buSzPts val="3420"/>
            </a:pPr>
            <a:r>
              <a:rPr lang="en-US" sz="3400" b="1">
                <a:solidFill>
                  <a:srgbClr val="FF7F01"/>
                </a:solidFill>
                <a:latin typeface="Permanent Marker"/>
                <a:ea typeface="Permanent Marker"/>
                <a:cs typeface="Permanent Marker"/>
                <a:sym typeface="Permanent Marker"/>
              </a:rPr>
              <a:t>Dr. Steinberg's Ten Basic Principles of Good Parenting</a:t>
            </a:r>
            <a:endParaRPr lang="en-US" sz="3400" b="1" i="0" u="none" strike="noStrike" cap="none">
              <a:solidFill>
                <a:srgbClr val="FF7F01"/>
              </a:solidFill>
              <a:latin typeface="Permanent Marker"/>
              <a:ea typeface="Permanent Marker"/>
              <a:cs typeface="Permanent Marker"/>
            </a:endParaRPr>
          </a:p>
        </p:txBody>
      </p:sp>
      <p:sp>
        <p:nvSpPr>
          <p:cNvPr id="162" name="Google Shape;162;p19"/>
          <p:cNvSpPr txBox="1">
            <a:spLocks noGrp="1"/>
          </p:cNvSpPr>
          <p:nvPr>
            <p:ph type="body" idx="4294967295"/>
          </p:nvPr>
        </p:nvSpPr>
        <p:spPr>
          <a:xfrm>
            <a:off x="448853" y="1532820"/>
            <a:ext cx="3700295" cy="448839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nSpc>
                <a:spcPct val="80000"/>
              </a:lnSpc>
              <a:spcBef>
                <a:spcPts val="0"/>
              </a:spcBef>
              <a:buSzPts val="2079"/>
              <a:buFont typeface="Noto Sans Symbols"/>
              <a:buChar char="◆"/>
            </a:pPr>
            <a:r>
              <a:rPr lang="en-US" sz="2300">
                <a:solidFill>
                  <a:srgbClr val="164575"/>
                </a:solidFill>
              </a:rPr>
              <a:t>What you do matters.</a:t>
            </a:r>
          </a:p>
          <a:p>
            <a:pPr>
              <a:lnSpc>
                <a:spcPct val="80000"/>
              </a:lnSpc>
              <a:buSzPts val="2079"/>
              <a:buFont typeface="Noto Sans Symbols"/>
              <a:buChar char="◆"/>
            </a:pPr>
            <a:r>
              <a:rPr lang="en-US" sz="2300">
                <a:solidFill>
                  <a:srgbClr val="164575"/>
                </a:solidFill>
              </a:rPr>
              <a:t>You cannot be too loving. </a:t>
            </a:r>
          </a:p>
          <a:p>
            <a:pPr>
              <a:lnSpc>
                <a:spcPct val="80000"/>
              </a:lnSpc>
              <a:buSzPts val="2079"/>
              <a:buFont typeface="Noto Sans Symbols"/>
              <a:buChar char="◆"/>
            </a:pPr>
            <a:r>
              <a:rPr lang="en-US" sz="2300">
                <a:solidFill>
                  <a:srgbClr val="164575"/>
                </a:solidFill>
              </a:rPr>
              <a:t>Be involved in your child's life.</a:t>
            </a:r>
          </a:p>
          <a:p>
            <a:pPr>
              <a:lnSpc>
                <a:spcPct val="80000"/>
              </a:lnSpc>
              <a:buSzPts val="2079"/>
              <a:buFont typeface="Noto Sans Symbols"/>
              <a:buChar char="◆"/>
            </a:pPr>
            <a:r>
              <a:rPr lang="en-US" sz="2300">
                <a:solidFill>
                  <a:srgbClr val="164575"/>
                </a:solidFill>
                <a:latin typeface="Corbel"/>
                <a:sym typeface="Corbel"/>
              </a:rPr>
              <a:t>Adapt your parenting to fit your child.</a:t>
            </a:r>
            <a:endParaRPr lang="en-US" sz="2300">
              <a:solidFill>
                <a:srgbClr val="164575"/>
              </a:solidFill>
            </a:endParaRPr>
          </a:p>
          <a:p>
            <a:pPr>
              <a:lnSpc>
                <a:spcPct val="80000"/>
              </a:lnSpc>
              <a:buSzPts val="2079"/>
              <a:buFont typeface="Noto Sans Symbols"/>
              <a:buChar char="◆"/>
            </a:pPr>
            <a:r>
              <a:rPr lang="en-US" sz="2300">
                <a:solidFill>
                  <a:srgbClr val="164575"/>
                </a:solidFill>
              </a:rPr>
              <a:t>Establish and set rules.</a:t>
            </a:r>
          </a:p>
          <a:p>
            <a:pPr marL="457200" marR="0" lvl="0" indent="-368935" algn="l" rtl="0">
              <a:lnSpc>
                <a:spcPct val="80000"/>
              </a:lnSpc>
              <a:spcBef>
                <a:spcPts val="2000"/>
              </a:spcBef>
              <a:spcAft>
                <a:spcPts val="0"/>
              </a:spcAft>
              <a:buClr>
                <a:schemeClr val="accent1"/>
              </a:buClr>
              <a:buSzPts val="1386"/>
              <a:buFont typeface="Corbel"/>
              <a:buNone/>
            </a:pPr>
            <a:endParaRPr sz="1540" b="0" i="0" u="none" strike="noStrike" cap="none">
              <a:solidFill>
                <a:srgbClr val="164575"/>
              </a:solidFill>
              <a:latin typeface="Corbel"/>
              <a:ea typeface="Corbel"/>
              <a:cs typeface="Corbel"/>
            </a:endParaRPr>
          </a:p>
        </p:txBody>
      </p:sp>
      <p:sp>
        <p:nvSpPr>
          <p:cNvPr id="163" name="Google Shape;163;p19"/>
          <p:cNvSpPr txBox="1"/>
          <p:nvPr/>
        </p:nvSpPr>
        <p:spPr>
          <a:xfrm>
            <a:off x="4149148" y="1542370"/>
            <a:ext cx="3700295" cy="4488391"/>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indent="-342900">
              <a:lnSpc>
                <a:spcPct val="80000"/>
              </a:lnSpc>
              <a:buClr>
                <a:schemeClr val="accent1"/>
              </a:buClr>
              <a:buSzPts val="2268"/>
              <a:buFont typeface="Noto Sans Symbols"/>
              <a:buChar char="◆"/>
            </a:pPr>
            <a:r>
              <a:rPr lang="en-US" sz="2500">
                <a:solidFill>
                  <a:srgbClr val="164575"/>
                </a:solidFill>
                <a:latin typeface="Corbel"/>
                <a:ea typeface="Corbel"/>
                <a:cs typeface="Corbel"/>
                <a:sym typeface="Corbel"/>
              </a:rPr>
              <a:t>Foster your child's independence.</a:t>
            </a:r>
            <a:endParaRPr lang="en-US" sz="2500" b="0" i="0" u="none" strike="noStrike" cap="none">
              <a:solidFill>
                <a:srgbClr val="164575"/>
              </a:solidFill>
              <a:latin typeface="Corbel"/>
              <a:ea typeface="Corbel"/>
              <a:cs typeface="Corbel"/>
            </a:endParaRPr>
          </a:p>
          <a:p>
            <a:pPr marL="342900" indent="-342900">
              <a:lnSpc>
                <a:spcPct val="80000"/>
              </a:lnSpc>
              <a:spcBef>
                <a:spcPts val="2000"/>
              </a:spcBef>
              <a:buClr>
                <a:schemeClr val="accent1"/>
              </a:buClr>
              <a:buSzPts val="2268"/>
              <a:buFont typeface="Noto Sans Symbols"/>
              <a:buChar char="◆"/>
            </a:pPr>
            <a:r>
              <a:rPr lang="en-US" sz="2500">
                <a:solidFill>
                  <a:srgbClr val="164575"/>
                </a:solidFill>
                <a:latin typeface="Corbel"/>
                <a:ea typeface="Corbel"/>
                <a:cs typeface="Corbel"/>
              </a:rPr>
              <a:t>Be consistent.</a:t>
            </a:r>
            <a:endParaRPr lang="en-US" sz="2500" b="0" i="0" u="none" strike="noStrike" cap="none">
              <a:solidFill>
                <a:srgbClr val="164575"/>
              </a:solidFill>
              <a:latin typeface="Corbel"/>
              <a:ea typeface="Corbel"/>
              <a:cs typeface="Corbel"/>
            </a:endParaRPr>
          </a:p>
          <a:p>
            <a:pPr marL="342900" indent="-342900">
              <a:lnSpc>
                <a:spcPct val="80000"/>
              </a:lnSpc>
              <a:spcBef>
                <a:spcPts val="2000"/>
              </a:spcBef>
              <a:buClr>
                <a:schemeClr val="accent1"/>
              </a:buClr>
              <a:buSzPts val="2268"/>
              <a:buFont typeface="Noto Sans Symbols"/>
              <a:buChar char="◆"/>
            </a:pPr>
            <a:r>
              <a:rPr lang="en-US" sz="2500">
                <a:solidFill>
                  <a:srgbClr val="164575"/>
                </a:solidFill>
              </a:rPr>
              <a:t>Avoid harsh discipline.</a:t>
            </a:r>
          </a:p>
          <a:p>
            <a:pPr marL="342900" indent="-342900">
              <a:lnSpc>
                <a:spcPct val="80000"/>
              </a:lnSpc>
              <a:spcBef>
                <a:spcPts val="2000"/>
              </a:spcBef>
              <a:buClr>
                <a:schemeClr val="accent1"/>
              </a:buClr>
              <a:buSzPts val="2268"/>
              <a:buFont typeface="Noto Sans Symbols"/>
              <a:buChar char="◆"/>
            </a:pPr>
            <a:r>
              <a:rPr lang="en-US" sz="2500">
                <a:solidFill>
                  <a:srgbClr val="164575"/>
                </a:solidFill>
              </a:rPr>
              <a:t>Explain your rules and decisions. </a:t>
            </a:r>
          </a:p>
          <a:p>
            <a:pPr marL="342900" indent="-342900">
              <a:lnSpc>
                <a:spcPct val="80000"/>
              </a:lnSpc>
              <a:spcBef>
                <a:spcPts val="2000"/>
              </a:spcBef>
              <a:buClr>
                <a:schemeClr val="accent1"/>
              </a:buClr>
              <a:buSzPts val="2268"/>
              <a:buFont typeface="Noto Sans Symbols"/>
              <a:buChar char="◆"/>
            </a:pPr>
            <a:r>
              <a:rPr lang="en-US" sz="2500">
                <a:solidFill>
                  <a:srgbClr val="164575"/>
                </a:solidFill>
                <a:latin typeface="Corbel"/>
                <a:sym typeface="Corbel"/>
              </a:rPr>
              <a:t>Treat your child with respect.  </a:t>
            </a:r>
            <a:endParaRPr/>
          </a:p>
          <a:p>
            <a:pPr marL="457200" marR="0" lvl="0" indent="-368935" algn="l" rtl="0">
              <a:lnSpc>
                <a:spcPct val="80000"/>
              </a:lnSpc>
              <a:spcBef>
                <a:spcPts val="2000"/>
              </a:spcBef>
              <a:spcAft>
                <a:spcPts val="0"/>
              </a:spcAft>
              <a:buClr>
                <a:schemeClr val="accent1"/>
              </a:buClr>
              <a:buSzPts val="1386"/>
              <a:buFont typeface="Corbel"/>
              <a:buNone/>
            </a:pPr>
            <a:endParaRPr sz="1540" b="0" i="0" u="none" strike="noStrike" cap="none">
              <a:solidFill>
                <a:srgbClr val="164575"/>
              </a:solidFill>
              <a:latin typeface="Corbel"/>
              <a:ea typeface="Corbel"/>
              <a:cs typeface="Corbel"/>
            </a:endParaRPr>
          </a:p>
        </p:txBody>
      </p:sp>
    </p:spTree>
    <p:extLst>
      <p:ext uri="{BB962C8B-B14F-4D97-AF65-F5344CB8AC3E}">
        <p14:creationId xmlns:p14="http://schemas.microsoft.com/office/powerpoint/2010/main" val="246982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D2C7-5C20-4989-85AF-6D8EF232C7C2}"/>
              </a:ext>
            </a:extLst>
          </p:cNvPr>
          <p:cNvSpPr>
            <a:spLocks noGrp="1"/>
          </p:cNvSpPr>
          <p:nvPr>
            <p:ph type="title"/>
          </p:nvPr>
        </p:nvSpPr>
        <p:spPr/>
        <p:txBody>
          <a:bodyPr>
            <a:normAutofit fontScale="90000"/>
          </a:bodyPr>
          <a:lstStyle/>
          <a:p>
            <a:pPr algn="ctr"/>
            <a:r>
              <a:rPr lang="en-US" sz="4900" b="1">
                <a:solidFill>
                  <a:srgbClr val="0000FF"/>
                </a:solidFill>
              </a:rPr>
              <a:t>Activity</a:t>
            </a:r>
            <a:br>
              <a:rPr lang="en-US" b="1">
                <a:solidFill>
                  <a:srgbClr val="0000FF"/>
                </a:solidFill>
              </a:rPr>
            </a:br>
            <a:r>
              <a:rPr lang="en-US" sz="3100" b="1">
                <a:solidFill>
                  <a:srgbClr val="FF0000"/>
                </a:solidFill>
              </a:rPr>
              <a:t>“Power of Listening”</a:t>
            </a:r>
          </a:p>
        </p:txBody>
      </p:sp>
      <p:sp>
        <p:nvSpPr>
          <p:cNvPr id="10" name="Content Placeholder 9">
            <a:extLst>
              <a:ext uri="{FF2B5EF4-FFF2-40B4-BE49-F238E27FC236}">
                <a16:creationId xmlns:a16="http://schemas.microsoft.com/office/drawing/2014/main" id="{8162A001-5474-49D8-9DAF-2620EB9E557C}"/>
              </a:ext>
            </a:extLst>
          </p:cNvPr>
          <p:cNvSpPr>
            <a:spLocks noGrp="1"/>
          </p:cNvSpPr>
          <p:nvPr>
            <p:ph sz="half" idx="1"/>
          </p:nvPr>
        </p:nvSpPr>
        <p:spPr/>
        <p:txBody>
          <a:bodyPr>
            <a:normAutofit fontScale="55000" lnSpcReduction="20000"/>
          </a:bodyPr>
          <a:lstStyle/>
          <a:p>
            <a:pPr marL="0" indent="0">
              <a:buNone/>
            </a:pPr>
            <a:r>
              <a:rPr lang="en-US" sz="3200"/>
              <a:t>Keys to effective communication is to first listen and understand, and then speak. </a:t>
            </a:r>
          </a:p>
          <a:p>
            <a:r>
              <a:rPr lang="en-US" sz="3600"/>
              <a:t>Work together into pairs</a:t>
            </a:r>
          </a:p>
          <a:p>
            <a:r>
              <a:rPr lang="en-US" sz="3600"/>
              <a:t>Together—tell the story of “Three little pigs,” one word at a time. Here is an example: </a:t>
            </a:r>
          </a:p>
          <a:p>
            <a:r>
              <a:rPr lang="en-US" sz="3600"/>
              <a:t>Participant 1: Once Participant 2: upon Participant 1: a  	 Participant 2: time... </a:t>
            </a:r>
          </a:p>
          <a:p>
            <a:endParaRPr lang="en-US" sz="3600"/>
          </a:p>
          <a:p>
            <a:endParaRPr lang="en-US" sz="3600"/>
          </a:p>
          <a:p>
            <a:endParaRPr lang="en-US" sz="3600"/>
          </a:p>
        </p:txBody>
      </p:sp>
      <p:pic>
        <p:nvPicPr>
          <p:cNvPr id="13" name="Content Placeholder 12">
            <a:extLst>
              <a:ext uri="{FF2B5EF4-FFF2-40B4-BE49-F238E27FC236}">
                <a16:creationId xmlns:a16="http://schemas.microsoft.com/office/drawing/2014/main" id="{AB83E9C4-71AF-4BD3-A8AB-68C9FBA30EF4}"/>
              </a:ext>
            </a:extLst>
          </p:cNvPr>
          <p:cNvPicPr>
            <a:picLocks noGrp="1" noChangeAspect="1"/>
          </p:cNvPicPr>
          <p:nvPr>
            <p:ph sz="half" idx="2"/>
          </p:nvPr>
        </p:nvPicPr>
        <p:blipFill>
          <a:blip r:embed="rId3"/>
          <a:stretch>
            <a:fillRect/>
          </a:stretch>
        </p:blipFill>
        <p:spPr>
          <a:xfrm>
            <a:off x="5324402" y="1981201"/>
            <a:ext cx="3348039" cy="3702147"/>
          </a:xfrm>
        </p:spPr>
      </p:pic>
    </p:spTree>
    <p:extLst>
      <p:ext uri="{BB962C8B-B14F-4D97-AF65-F5344CB8AC3E}">
        <p14:creationId xmlns:p14="http://schemas.microsoft.com/office/powerpoint/2010/main" val="174387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41E5-4040-4E2D-80C2-BD5AE34DFE23}"/>
              </a:ext>
            </a:extLst>
          </p:cNvPr>
          <p:cNvSpPr>
            <a:spLocks noGrp="1"/>
          </p:cNvSpPr>
          <p:nvPr>
            <p:ph type="title"/>
          </p:nvPr>
        </p:nvSpPr>
        <p:spPr/>
        <p:txBody>
          <a:bodyPr>
            <a:normAutofit/>
          </a:bodyPr>
          <a:lstStyle/>
          <a:p>
            <a:pPr algn="ctr"/>
            <a:r>
              <a:rPr lang="en-US" sz="6000" b="1">
                <a:solidFill>
                  <a:srgbClr val="0000FF"/>
                </a:solidFill>
                <a:latin typeface="Calibri" panose="020F0502020204030204" pitchFamily="34" charset="0"/>
                <a:cs typeface="Calibri" panose="020F0502020204030204" pitchFamily="34" charset="0"/>
              </a:rPr>
              <a:t>Homework</a:t>
            </a:r>
          </a:p>
        </p:txBody>
      </p:sp>
      <p:sp>
        <p:nvSpPr>
          <p:cNvPr id="3" name="Content Placeholder 2">
            <a:extLst>
              <a:ext uri="{FF2B5EF4-FFF2-40B4-BE49-F238E27FC236}">
                <a16:creationId xmlns:a16="http://schemas.microsoft.com/office/drawing/2014/main" id="{DB53BD47-FB6D-48CD-A77C-B1A5DB1DA73E}"/>
              </a:ext>
            </a:extLst>
          </p:cNvPr>
          <p:cNvSpPr>
            <a:spLocks noGrp="1"/>
          </p:cNvSpPr>
          <p:nvPr>
            <p:ph idx="1"/>
          </p:nvPr>
        </p:nvSpPr>
        <p:spPr>
          <a:xfrm>
            <a:off x="779462" y="1949824"/>
            <a:ext cx="4053353" cy="4160820"/>
          </a:xfrm>
        </p:spPr>
        <p:txBody>
          <a:bodyPr>
            <a:normAutofit/>
          </a:bodyPr>
          <a:lstStyle/>
          <a:p>
            <a:r>
              <a:rPr lang="en-US" sz="4000"/>
              <a:t>Begin putting into practice good parenting principles</a:t>
            </a:r>
            <a:r>
              <a:rPr lang="en-US" sz="2800"/>
              <a:t>.</a:t>
            </a:r>
          </a:p>
        </p:txBody>
      </p:sp>
      <p:pic>
        <p:nvPicPr>
          <p:cNvPr id="4" name="Picture 3" descr="001-note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617" y="2638576"/>
            <a:ext cx="2645334" cy="2645334"/>
          </a:xfrm>
          <a:prstGeom prst="rect">
            <a:avLst/>
          </a:prstGeom>
        </p:spPr>
      </p:pic>
    </p:spTree>
    <p:extLst>
      <p:ext uri="{BB962C8B-B14F-4D97-AF65-F5344CB8AC3E}">
        <p14:creationId xmlns:p14="http://schemas.microsoft.com/office/powerpoint/2010/main" val="160893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603" y="1834355"/>
            <a:ext cx="4960330" cy="4416941"/>
          </a:xfrm>
        </p:spPr>
        <p:txBody>
          <a:bodyPr vert="horz" lIns="91440" tIns="45720" rIns="91440" bIns="45720" rtlCol="0" anchor="t">
            <a:noAutofit/>
          </a:bodyPr>
          <a:lstStyle/>
          <a:p>
            <a:pPr>
              <a:spcBef>
                <a:spcPts val="0"/>
              </a:spcBef>
            </a:pPr>
            <a:r>
              <a:rPr lang="en-US" sz="2800">
                <a:latin typeface="Calibri"/>
                <a:cs typeface="Calibri"/>
              </a:rPr>
              <a:t>Next week will be the last session of this program. Let's finalize the details about graduation.</a:t>
            </a:r>
          </a:p>
          <a:p>
            <a:pPr marL="0" indent="0">
              <a:buNone/>
            </a:pPr>
            <a:endParaRPr lang="en-US" sz="2400">
              <a:latin typeface="Calibri"/>
              <a:cs typeface="Calibri"/>
            </a:endParaRPr>
          </a:p>
          <a:p>
            <a:endParaRPr lang="en-US" sz="2800">
              <a:latin typeface="Calibri"/>
              <a:cs typeface="Calibri"/>
            </a:endParaRPr>
          </a:p>
          <a:p>
            <a:endParaRPr lang="en-US" sz="2000">
              <a:latin typeface="Corbel"/>
              <a:cs typeface="Calibri"/>
            </a:endParaRPr>
          </a:p>
          <a:p>
            <a:endParaRPr lang="en-US" sz="2000"/>
          </a:p>
        </p:txBody>
      </p:sp>
      <p:sp>
        <p:nvSpPr>
          <p:cNvPr id="4" name="Title 1"/>
          <p:cNvSpPr>
            <a:spLocks noGrp="1"/>
          </p:cNvSpPr>
          <p:nvPr>
            <p:ph type="title"/>
          </p:nvPr>
        </p:nvSpPr>
        <p:spPr>
          <a:xfrm>
            <a:off x="779463" y="295833"/>
            <a:ext cx="7424820" cy="1143000"/>
          </a:xfrm>
        </p:spPr>
        <p:txBody>
          <a:bodyPr>
            <a:noAutofit/>
          </a:bodyPr>
          <a:lstStyle/>
          <a:p>
            <a:pPr algn="ctr"/>
            <a:br>
              <a:rPr lang="en-US" sz="3200" b="1">
                <a:solidFill>
                  <a:srgbClr val="0000FF"/>
                </a:solidFill>
                <a:latin typeface="Marker Felt"/>
                <a:cs typeface="Marker Felt"/>
              </a:rPr>
            </a:br>
            <a:br>
              <a:rPr lang="en-US" sz="3200" b="1">
                <a:solidFill>
                  <a:srgbClr val="0000FF"/>
                </a:solidFill>
                <a:latin typeface="Marker Felt"/>
                <a:cs typeface="Marker Felt"/>
              </a:rPr>
            </a:br>
            <a:br>
              <a:rPr lang="en-US" sz="3200" b="1">
                <a:solidFill>
                  <a:srgbClr val="0000FF"/>
                </a:solidFill>
                <a:latin typeface="Marker Felt"/>
                <a:cs typeface="Marker Felt"/>
              </a:rPr>
            </a:br>
            <a:br>
              <a:rPr lang="en-US" sz="3200" b="1">
                <a:solidFill>
                  <a:srgbClr val="0000FF"/>
                </a:solidFill>
                <a:latin typeface="Marker Felt"/>
                <a:cs typeface="Marker Felt"/>
              </a:rPr>
            </a:br>
            <a:br>
              <a:rPr lang="en-US" sz="1600" b="1">
                <a:solidFill>
                  <a:srgbClr val="0000FF"/>
                </a:solidFill>
                <a:latin typeface="Marker Felt"/>
                <a:cs typeface="Marker Felt"/>
              </a:rPr>
            </a:br>
            <a:br>
              <a:rPr lang="en-US" sz="1600" b="1">
                <a:solidFill>
                  <a:srgbClr val="0000FF"/>
                </a:solidFill>
                <a:latin typeface="Marker Felt"/>
                <a:cs typeface="Marker Felt"/>
              </a:rPr>
            </a:br>
            <a:br>
              <a:rPr lang="en-US" sz="1600" b="1">
                <a:solidFill>
                  <a:srgbClr val="0000FF"/>
                </a:solidFill>
                <a:latin typeface="Marker Felt"/>
                <a:cs typeface="Marker Felt"/>
              </a:rPr>
            </a:br>
            <a:r>
              <a:rPr lang="en-US" sz="6000" b="1">
                <a:solidFill>
                  <a:srgbClr val="0000FF"/>
                </a:solidFill>
                <a:latin typeface="Marker Felt"/>
                <a:cs typeface="Marker Felt"/>
              </a:rPr>
              <a:t>Discussion</a:t>
            </a:r>
          </a:p>
        </p:txBody>
      </p:sp>
      <p:pic>
        <p:nvPicPr>
          <p:cNvPr id="2" name="Picture 1" descr="stats_2-gr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165" y="2252551"/>
            <a:ext cx="3402790" cy="3402790"/>
          </a:xfrm>
          <a:prstGeom prst="rect">
            <a:avLst/>
          </a:prstGeom>
        </p:spPr>
      </p:pic>
    </p:spTree>
    <p:extLst>
      <p:ext uri="{BB962C8B-B14F-4D97-AF65-F5344CB8AC3E}">
        <p14:creationId xmlns:p14="http://schemas.microsoft.com/office/powerpoint/2010/main" val="150923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03270" y="378665"/>
            <a:ext cx="7583488"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a:lstStyle>
          <a:p>
            <a:pPr algn="ctr"/>
            <a:r>
              <a:rPr lang="en-US" sz="7200">
                <a:solidFill>
                  <a:srgbClr val="0000FF"/>
                </a:solidFill>
                <a:latin typeface="Marker Felt"/>
                <a:cs typeface="Marker Felt"/>
              </a:rPr>
              <a:t>Closing </a:t>
            </a:r>
            <a:endParaRPr lang="en-US" sz="7200"/>
          </a:p>
        </p:txBody>
      </p:sp>
      <p:sp>
        <p:nvSpPr>
          <p:cNvPr id="6" name="Content Placeholder 2"/>
          <p:cNvSpPr txBox="1">
            <a:spLocks/>
          </p:cNvSpPr>
          <p:nvPr/>
        </p:nvSpPr>
        <p:spPr>
          <a:xfrm>
            <a:off x="336865" y="2061058"/>
            <a:ext cx="7901745" cy="3680190"/>
          </a:xfrm>
          <a:prstGeom prst="rect">
            <a:avLst/>
          </a:prstGeom>
        </p:spPr>
        <p:txBody>
          <a:bodyPr vert="horz" lIns="91440" tIns="45720" rIns="91440" bIns="45720" rtlCol="0" anchor="t">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r>
              <a:rPr lang="en-US">
                <a:latin typeface="Arial" charset="0"/>
                <a:cs typeface="Arial" charset="0"/>
              </a:rPr>
              <a:t>What are the three most important things you learned during this program?</a:t>
            </a:r>
          </a:p>
          <a:p>
            <a:r>
              <a:rPr lang="en-US">
                <a:latin typeface="Arial" charset="0"/>
                <a:cs typeface="Arial" charset="0"/>
              </a:rPr>
              <a:t>Do you have an idea about how you will continue to stay involved in your children’s school and in their education?</a:t>
            </a:r>
          </a:p>
          <a:p>
            <a:r>
              <a:rPr lang="en-US">
                <a:latin typeface="Arial"/>
                <a:cs typeface="Arial"/>
              </a:rPr>
              <a:t>Thank you!</a:t>
            </a:r>
          </a:p>
        </p:txBody>
      </p:sp>
    </p:spTree>
    <p:extLst>
      <p:ext uri="{BB962C8B-B14F-4D97-AF65-F5344CB8AC3E}">
        <p14:creationId xmlns:p14="http://schemas.microsoft.com/office/powerpoint/2010/main" val="317163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f36d1-303d-453f-a185-e2a4ab828eff">
      <UserInfo>
        <DisplayName>JAMITA E SWEARENGEN</DisplayName>
        <AccountId>53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CB1116C5C21C429798B4FF086AE3FC" ma:contentTypeVersion="13" ma:contentTypeDescription="Create a new document." ma:contentTypeScope="" ma:versionID="7cb688158a4b94a1a6586cc091638b71">
  <xsd:schema xmlns:xsd="http://www.w3.org/2001/XMLSchema" xmlns:xs="http://www.w3.org/2001/XMLSchema" xmlns:p="http://schemas.microsoft.com/office/2006/metadata/properties" xmlns:ns2="b6b9343e-c8ac-47dc-bda2-145bf876408c" xmlns:ns3="10ef36d1-303d-453f-a185-e2a4ab828eff" targetNamespace="http://schemas.microsoft.com/office/2006/metadata/properties" ma:root="true" ma:fieldsID="c7bfefb362dad1c93b752823d228c20d" ns2:_="" ns3:_="">
    <xsd:import namespace="b6b9343e-c8ac-47dc-bda2-145bf876408c"/>
    <xsd:import namespace="10ef36d1-303d-453f-a185-e2a4ab828e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9343e-c8ac-47dc-bda2-145bf87640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f36d1-303d-453f-a185-e2a4ab828e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E0B2B-5528-41BC-B9AD-362D8D56CCBB}">
  <ds:schemaRefs>
    <ds:schemaRef ds:uri="http://schemas.microsoft.com/office/2006/documentManagement/types"/>
    <ds:schemaRef ds:uri="10ef36d1-303d-453f-a185-e2a4ab828eff"/>
    <ds:schemaRef ds:uri="http://purl.org/dc/elements/1.1/"/>
    <ds:schemaRef ds:uri="b6b9343e-c8ac-47dc-bda2-145bf876408c"/>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70B780E-9B70-4F7E-9B72-5984D14C6F10}">
  <ds:schemaRefs>
    <ds:schemaRef ds:uri="http://schemas.microsoft.com/sharepoint/v3/contenttype/forms"/>
  </ds:schemaRefs>
</ds:datastoreItem>
</file>

<file path=customXml/itemProps3.xml><?xml version="1.0" encoding="utf-8"?>
<ds:datastoreItem xmlns:ds="http://schemas.openxmlformats.org/officeDocument/2006/customXml" ds:itemID="{6F20D7DE-D248-4F75-8512-68D659CEFB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b9343e-c8ac-47dc-bda2-145bf876408c"/>
    <ds:schemaRef ds:uri="10ef36d1-303d-453f-a185-e2a4ab828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Pixel.thmx</Template>
  <TotalTime>2</TotalTime>
  <Words>437</Words>
  <Application>Microsoft Office PowerPoint</Application>
  <PresentationFormat>On-screen Show (4:3)</PresentationFormat>
  <Paragraphs>52</Paragraphs>
  <Slides>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Corbel</vt:lpstr>
      <vt:lpstr>Marker Felt</vt:lpstr>
      <vt:lpstr>Noto Sans Symbols</vt:lpstr>
      <vt:lpstr>Permanent Marker</vt:lpstr>
      <vt:lpstr>Wingdings 2</vt:lpstr>
      <vt:lpstr>Pixel</vt:lpstr>
      <vt:lpstr>Pixel</vt:lpstr>
      <vt:lpstr>PowerPoint Presentation</vt:lpstr>
      <vt:lpstr>Welcome</vt:lpstr>
      <vt:lpstr>  “Creating a Positive Environment at Home”</vt:lpstr>
      <vt:lpstr>Dr. Steinberg's Ten Basic Principles of Good Parenting</vt:lpstr>
      <vt:lpstr>Activity “Power of Listening”</vt:lpstr>
      <vt:lpstr>Homework</vt:lpstr>
      <vt:lpst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LORENA  AMEZQUITA</cp:lastModifiedBy>
  <cp:revision>4</cp:revision>
  <dcterms:created xsi:type="dcterms:W3CDTF">2017-05-05T20:01:08Z</dcterms:created>
  <dcterms:modified xsi:type="dcterms:W3CDTF">2022-05-16T13:57:54Z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0x01010044CB1116C5C21C429798B4FF086AE3FC</vt:lpwstr>
  </property>
</Properties>
</file>