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5" autoAdjust="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6775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798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97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45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046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6816" y="10631"/>
            <a:ext cx="8741814" cy="676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rgbClr val="660000"/>
                </a:solidFill>
                <a:latin typeface="Times New Roman"/>
                <a:ea typeface="Times New Roman"/>
                <a:cs typeface="Times New Roman"/>
                <a:sym typeface="Times New Roman"/>
              </a:rPr>
              <a:t>Kingsbury </a:t>
            </a:r>
            <a:r>
              <a:rPr lang="en" sz="3200" b="1" dirty="0" smtClean="0">
                <a:solidFill>
                  <a:srgbClr val="660000"/>
                </a:solidFill>
                <a:latin typeface="Times New Roman"/>
                <a:ea typeface="Times New Roman"/>
                <a:cs typeface="Times New Roman"/>
                <a:sym typeface="Times New Roman"/>
              </a:rPr>
              <a:t>HS JROTC </a:t>
            </a:r>
            <a:r>
              <a:rPr lang="en" sz="3200" b="1" dirty="0" smtClean="0">
                <a:solidFill>
                  <a:srgbClr val="660000"/>
                </a:solidFill>
                <a:latin typeface="Times New Roman"/>
                <a:ea typeface="Times New Roman"/>
                <a:cs typeface="Times New Roman"/>
                <a:sym typeface="Times New Roman"/>
              </a:rPr>
              <a:t>SEP-OCT </a:t>
            </a:r>
            <a:r>
              <a:rPr lang="en" sz="3200" b="1" dirty="0" smtClean="0">
                <a:solidFill>
                  <a:srgbClr val="660000"/>
                </a:solidFill>
                <a:latin typeface="Times New Roman"/>
                <a:ea typeface="Times New Roman"/>
                <a:cs typeface="Times New Roman"/>
                <a:sym typeface="Times New Roman"/>
              </a:rPr>
              <a:t>2023</a:t>
            </a:r>
            <a:endParaRPr sz="3200" b="1" dirty="0">
              <a:solidFill>
                <a:srgbClr val="660000"/>
              </a:solidFill>
              <a:latin typeface="Times New Roman"/>
              <a:ea typeface="Times New Roman"/>
              <a:cs typeface="Times New Roman"/>
              <a:sym typeface="Times New Roman"/>
            </a:endParaRPr>
          </a:p>
        </p:txBody>
      </p:sp>
      <p:sp>
        <p:nvSpPr>
          <p:cNvPr id="7" name="Google Shape;57;p13"/>
          <p:cNvSpPr txBox="1"/>
          <p:nvPr/>
        </p:nvSpPr>
        <p:spPr>
          <a:xfrm>
            <a:off x="0" y="3730405"/>
            <a:ext cx="9144000" cy="1413095"/>
          </a:xfrm>
          <a:prstGeom prst="rect">
            <a:avLst/>
          </a:prstGeom>
          <a:noFill/>
          <a:ln>
            <a:noFill/>
          </a:ln>
        </p:spPr>
        <p:txBody>
          <a:bodyPr spcFirstLastPara="1" wrap="square" lIns="91425" tIns="91425" rIns="91425" bIns="91425" anchor="t" anchorCtr="0">
            <a:noAutofit/>
          </a:bodyPr>
          <a:lstStyle/>
          <a:p>
            <a:pPr lvl="0" algn="ctr"/>
            <a:r>
              <a:rPr lang="en-US" b="1" u="sng" dirty="0" smtClean="0"/>
              <a:t>Falcon Battalion </a:t>
            </a:r>
            <a:r>
              <a:rPr lang="en-US" b="1" u="sng" dirty="0" smtClean="0"/>
              <a:t>Sponsor the “DUNK”</a:t>
            </a:r>
          </a:p>
          <a:p>
            <a:pPr lvl="0" algn="ctr"/>
            <a:endParaRPr lang="en-US" b="1" u="sng" dirty="0" smtClean="0"/>
          </a:p>
          <a:p>
            <a:r>
              <a:rPr lang="en-US" dirty="0" smtClean="0"/>
              <a:t>Kingsbury High School was visited by the AGANATION and their “DUNK” performers. This event </a:t>
            </a:r>
            <a:r>
              <a:rPr lang="en-US" dirty="0"/>
              <a:t>combines dynamic basketball performers along with an educational and informational message on the dangers of distracted </a:t>
            </a:r>
            <a:r>
              <a:rPr lang="en-US" dirty="0" smtClean="0"/>
              <a:t>driving.  Army recruiters provided with giveaways and the show was exited.  The school used the venue to celebrated students with perfect attendance during the 1</a:t>
            </a:r>
            <a:r>
              <a:rPr lang="en-US" baseline="30000" dirty="0" smtClean="0"/>
              <a:t>st</a:t>
            </a:r>
            <a:r>
              <a:rPr lang="en-US" dirty="0" smtClean="0"/>
              <a:t> nine weeks of the school year.  Go </a:t>
            </a:r>
            <a:r>
              <a:rPr lang="en-US" dirty="0"/>
              <a:t>Falcons!</a:t>
            </a:r>
          </a:p>
        </p:txBody>
      </p:sp>
      <p:pic>
        <p:nvPicPr>
          <p:cNvPr id="2" name="Picture 1"/>
          <p:cNvPicPr>
            <a:picLocks noChangeAspect="1"/>
          </p:cNvPicPr>
          <p:nvPr/>
        </p:nvPicPr>
        <p:blipFill>
          <a:blip r:embed="rId3"/>
          <a:stretch>
            <a:fillRect/>
          </a:stretch>
        </p:blipFill>
        <p:spPr>
          <a:xfrm>
            <a:off x="293915" y="686642"/>
            <a:ext cx="2547890" cy="3397186"/>
          </a:xfrm>
          <a:prstGeom prst="rect">
            <a:avLst/>
          </a:prstGeom>
        </p:spPr>
      </p:pic>
      <p:pic>
        <p:nvPicPr>
          <p:cNvPr id="4" name="Picture 3"/>
          <p:cNvPicPr>
            <a:picLocks noChangeAspect="1"/>
          </p:cNvPicPr>
          <p:nvPr/>
        </p:nvPicPr>
        <p:blipFill>
          <a:blip r:embed="rId4"/>
          <a:stretch>
            <a:fillRect/>
          </a:stretch>
        </p:blipFill>
        <p:spPr>
          <a:xfrm>
            <a:off x="6302195" y="686641"/>
            <a:ext cx="2558776" cy="3411702"/>
          </a:xfrm>
          <a:prstGeom prst="rect">
            <a:avLst/>
          </a:prstGeom>
        </p:spPr>
      </p:pic>
      <p:pic>
        <p:nvPicPr>
          <p:cNvPr id="5" name="Picture 4"/>
          <p:cNvPicPr>
            <a:picLocks noChangeAspect="1"/>
          </p:cNvPicPr>
          <p:nvPr/>
        </p:nvPicPr>
        <p:blipFill rotWithShape="1">
          <a:blip r:embed="rId5"/>
          <a:srcRect t="19844" b="7223"/>
          <a:stretch/>
        </p:blipFill>
        <p:spPr>
          <a:xfrm>
            <a:off x="3003729" y="686641"/>
            <a:ext cx="3136542" cy="30437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6816" y="10631"/>
            <a:ext cx="8741814" cy="676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rgbClr val="660000"/>
                </a:solidFill>
                <a:latin typeface="Times New Roman"/>
                <a:ea typeface="Times New Roman"/>
                <a:cs typeface="Times New Roman"/>
                <a:sym typeface="Times New Roman"/>
              </a:rPr>
              <a:t>Kingsbury </a:t>
            </a:r>
            <a:r>
              <a:rPr lang="en" sz="3200" b="1" dirty="0" smtClean="0">
                <a:solidFill>
                  <a:srgbClr val="660000"/>
                </a:solidFill>
                <a:latin typeface="Times New Roman"/>
                <a:ea typeface="Times New Roman"/>
                <a:cs typeface="Times New Roman"/>
                <a:sym typeface="Times New Roman"/>
              </a:rPr>
              <a:t>HS JROTC </a:t>
            </a:r>
            <a:r>
              <a:rPr lang="en" sz="3200" b="1" dirty="0" smtClean="0">
                <a:solidFill>
                  <a:srgbClr val="660000"/>
                </a:solidFill>
                <a:latin typeface="Times New Roman"/>
                <a:ea typeface="Times New Roman"/>
                <a:cs typeface="Times New Roman"/>
                <a:sym typeface="Times New Roman"/>
              </a:rPr>
              <a:t>SEP-OCT </a:t>
            </a:r>
            <a:r>
              <a:rPr lang="en" sz="3200" b="1" dirty="0" smtClean="0">
                <a:solidFill>
                  <a:srgbClr val="660000"/>
                </a:solidFill>
                <a:latin typeface="Times New Roman"/>
                <a:ea typeface="Times New Roman"/>
                <a:cs typeface="Times New Roman"/>
                <a:sym typeface="Times New Roman"/>
              </a:rPr>
              <a:t>2023</a:t>
            </a:r>
            <a:endParaRPr sz="3200" b="1" dirty="0">
              <a:solidFill>
                <a:srgbClr val="660000"/>
              </a:solidFill>
              <a:latin typeface="Times New Roman"/>
              <a:ea typeface="Times New Roman"/>
              <a:cs typeface="Times New Roman"/>
              <a:sym typeface="Times New Roman"/>
            </a:endParaRPr>
          </a:p>
        </p:txBody>
      </p:sp>
      <p:sp>
        <p:nvSpPr>
          <p:cNvPr id="7" name="Google Shape;57;p13"/>
          <p:cNvSpPr txBox="1"/>
          <p:nvPr/>
        </p:nvSpPr>
        <p:spPr>
          <a:xfrm>
            <a:off x="0" y="686643"/>
            <a:ext cx="3002536" cy="2970334"/>
          </a:xfrm>
          <a:prstGeom prst="rect">
            <a:avLst/>
          </a:prstGeom>
          <a:noFill/>
          <a:ln>
            <a:noFill/>
          </a:ln>
        </p:spPr>
        <p:txBody>
          <a:bodyPr spcFirstLastPara="1" wrap="square" lIns="91425" tIns="91425" rIns="91425" bIns="91425" anchor="t" anchorCtr="0">
            <a:noAutofit/>
          </a:bodyPr>
          <a:lstStyle/>
          <a:p>
            <a:pPr lvl="0" algn="ctr"/>
            <a:r>
              <a:rPr lang="en-US" b="1" u="sng" dirty="0" smtClean="0"/>
              <a:t>Falcon Battalion </a:t>
            </a:r>
            <a:r>
              <a:rPr lang="en-US" b="1" u="sng" dirty="0" smtClean="0"/>
              <a:t>Color Guard Performe</a:t>
            </a:r>
            <a:r>
              <a:rPr lang="en-US" b="1" u="sng" dirty="0" smtClean="0"/>
              <a:t>d at the Memphis City Hispanic Heritage Celebration</a:t>
            </a:r>
            <a:endParaRPr lang="en-US" b="1" u="sng" dirty="0" smtClean="0"/>
          </a:p>
          <a:p>
            <a:pPr lvl="0" algn="ctr"/>
            <a:endParaRPr lang="en-US" b="1" u="sng" dirty="0" smtClean="0"/>
          </a:p>
          <a:p>
            <a:r>
              <a:rPr lang="en-US" dirty="0" smtClean="0"/>
              <a:t>Kingsbury High School JROTC Color Guard was invited to participate as part of this year Annual Memphis Hispanic Heritage Proclamation ceremony at the City Hall. They had the privilege of meeting with the City Mayor Honorable Jim Strickland.  During the evening event, our Color Guard</a:t>
            </a:r>
            <a:endParaRPr lang="en-US" dirty="0"/>
          </a:p>
        </p:txBody>
      </p:sp>
      <p:pic>
        <p:nvPicPr>
          <p:cNvPr id="2" name="Picture 1"/>
          <p:cNvPicPr>
            <a:picLocks noChangeAspect="1"/>
          </p:cNvPicPr>
          <p:nvPr/>
        </p:nvPicPr>
        <p:blipFill rotWithShape="1">
          <a:blip r:embed="rId3"/>
          <a:srcRect l="2767" r="14078"/>
          <a:stretch/>
        </p:blipFill>
        <p:spPr>
          <a:xfrm>
            <a:off x="6270172" y="2551493"/>
            <a:ext cx="2873828" cy="2592006"/>
          </a:xfrm>
          <a:prstGeom prst="rect">
            <a:avLst/>
          </a:prstGeom>
        </p:spPr>
      </p:pic>
      <p:pic>
        <p:nvPicPr>
          <p:cNvPr id="3" name="Picture 2"/>
          <p:cNvPicPr>
            <a:picLocks noChangeAspect="1"/>
          </p:cNvPicPr>
          <p:nvPr/>
        </p:nvPicPr>
        <p:blipFill rotWithShape="1">
          <a:blip r:embed="rId4"/>
          <a:srcRect l="5514" r="13098" b="10992"/>
          <a:stretch/>
        </p:blipFill>
        <p:spPr>
          <a:xfrm>
            <a:off x="6270173" y="576319"/>
            <a:ext cx="2873828" cy="2362077"/>
          </a:xfrm>
          <a:prstGeom prst="rect">
            <a:avLst/>
          </a:prstGeom>
        </p:spPr>
      </p:pic>
      <p:pic>
        <p:nvPicPr>
          <p:cNvPr id="4" name="Picture 3"/>
          <p:cNvPicPr>
            <a:picLocks noChangeAspect="1"/>
          </p:cNvPicPr>
          <p:nvPr/>
        </p:nvPicPr>
        <p:blipFill rotWithShape="1">
          <a:blip r:embed="rId5"/>
          <a:srcRect t="24712" b="4431"/>
          <a:stretch/>
        </p:blipFill>
        <p:spPr>
          <a:xfrm>
            <a:off x="3002538" y="576319"/>
            <a:ext cx="3267633" cy="3080657"/>
          </a:xfrm>
          <a:prstGeom prst="rect">
            <a:avLst/>
          </a:prstGeom>
        </p:spPr>
      </p:pic>
      <p:sp>
        <p:nvSpPr>
          <p:cNvPr id="5" name="TextBox 4"/>
          <p:cNvSpPr txBox="1"/>
          <p:nvPr/>
        </p:nvSpPr>
        <p:spPr>
          <a:xfrm>
            <a:off x="1712" y="3498930"/>
            <a:ext cx="5966917" cy="1169551"/>
          </a:xfrm>
          <a:prstGeom prst="rect">
            <a:avLst/>
          </a:prstGeom>
          <a:noFill/>
        </p:spPr>
        <p:txBody>
          <a:bodyPr wrap="square" rtlCol="0">
            <a:spAutoFit/>
          </a:bodyPr>
          <a:lstStyle/>
          <a:p>
            <a:r>
              <a:rPr lang="en-US" dirty="0"/>
              <a:t>escorted the Mexican Government </a:t>
            </a:r>
            <a:endParaRPr lang="en-US" dirty="0" smtClean="0"/>
          </a:p>
          <a:p>
            <a:r>
              <a:rPr lang="en-US" dirty="0" smtClean="0"/>
              <a:t>Consul </a:t>
            </a:r>
            <a:r>
              <a:rPr lang="en-US" dirty="0"/>
              <a:t>and his Colors during the “</a:t>
            </a:r>
            <a:r>
              <a:rPr lang="en-US" dirty="0" err="1"/>
              <a:t>Grito</a:t>
            </a:r>
            <a:r>
              <a:rPr lang="en-US" dirty="0"/>
              <a:t> de Mexico” celebration and the lighting of the Hernando de Soto bridge.  Cadets LTC Samuel Benitez, CPT Josue Rodriguez and 1SG </a:t>
            </a:r>
            <a:r>
              <a:rPr lang="en-US" dirty="0" err="1"/>
              <a:t>Horson</a:t>
            </a:r>
            <a:r>
              <a:rPr lang="en-US" dirty="0"/>
              <a:t> </a:t>
            </a:r>
            <a:r>
              <a:rPr lang="en-US" dirty="0" err="1"/>
              <a:t>Chaidez</a:t>
            </a:r>
            <a:r>
              <a:rPr lang="en-US" dirty="0"/>
              <a:t> greatly and successfully represented the Falcon Battalion.   Go Falcons</a:t>
            </a:r>
            <a:r>
              <a:rPr lang="en-US" dirty="0" smtClean="0"/>
              <a:t>!</a:t>
            </a:r>
            <a:endParaRPr lang="en-US" dirty="0"/>
          </a:p>
        </p:txBody>
      </p:sp>
    </p:spTree>
    <p:extLst>
      <p:ext uri="{BB962C8B-B14F-4D97-AF65-F5344CB8AC3E}">
        <p14:creationId xmlns:p14="http://schemas.microsoft.com/office/powerpoint/2010/main" val="427380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6816" y="10631"/>
            <a:ext cx="8741814" cy="676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rgbClr val="660000"/>
                </a:solidFill>
                <a:latin typeface="Times New Roman"/>
                <a:ea typeface="Times New Roman"/>
                <a:cs typeface="Times New Roman"/>
                <a:sym typeface="Times New Roman"/>
              </a:rPr>
              <a:t>Kingsbury </a:t>
            </a:r>
            <a:r>
              <a:rPr lang="en" sz="3200" b="1" dirty="0" smtClean="0">
                <a:solidFill>
                  <a:srgbClr val="660000"/>
                </a:solidFill>
                <a:latin typeface="Times New Roman"/>
                <a:ea typeface="Times New Roman"/>
                <a:cs typeface="Times New Roman"/>
                <a:sym typeface="Times New Roman"/>
              </a:rPr>
              <a:t>HS JROTC </a:t>
            </a:r>
            <a:r>
              <a:rPr lang="en" sz="3200" b="1" dirty="0" smtClean="0">
                <a:solidFill>
                  <a:srgbClr val="660000"/>
                </a:solidFill>
                <a:latin typeface="Times New Roman"/>
                <a:ea typeface="Times New Roman"/>
                <a:cs typeface="Times New Roman"/>
                <a:sym typeface="Times New Roman"/>
              </a:rPr>
              <a:t>SEP-OCT </a:t>
            </a:r>
            <a:r>
              <a:rPr lang="en" sz="3200" b="1" dirty="0" smtClean="0">
                <a:solidFill>
                  <a:srgbClr val="660000"/>
                </a:solidFill>
                <a:latin typeface="Times New Roman"/>
                <a:ea typeface="Times New Roman"/>
                <a:cs typeface="Times New Roman"/>
                <a:sym typeface="Times New Roman"/>
              </a:rPr>
              <a:t>2023</a:t>
            </a:r>
            <a:endParaRPr sz="3200" b="1" dirty="0">
              <a:solidFill>
                <a:srgbClr val="660000"/>
              </a:solidFill>
              <a:latin typeface="Times New Roman"/>
              <a:ea typeface="Times New Roman"/>
              <a:cs typeface="Times New Roman"/>
              <a:sym typeface="Times New Roman"/>
            </a:endParaRPr>
          </a:p>
        </p:txBody>
      </p:sp>
      <p:sp>
        <p:nvSpPr>
          <p:cNvPr id="7" name="Google Shape;57;p13"/>
          <p:cNvSpPr txBox="1"/>
          <p:nvPr/>
        </p:nvSpPr>
        <p:spPr>
          <a:xfrm>
            <a:off x="0" y="3441935"/>
            <a:ext cx="9144000" cy="1609038"/>
          </a:xfrm>
          <a:prstGeom prst="rect">
            <a:avLst/>
          </a:prstGeom>
          <a:noFill/>
          <a:ln>
            <a:noFill/>
          </a:ln>
        </p:spPr>
        <p:txBody>
          <a:bodyPr spcFirstLastPara="1" wrap="square" lIns="91425" tIns="91425" rIns="91425" bIns="91425" anchor="t" anchorCtr="0">
            <a:noAutofit/>
          </a:bodyPr>
          <a:lstStyle/>
          <a:p>
            <a:pPr lvl="0" algn="ctr"/>
            <a:r>
              <a:rPr lang="en-US" b="1" u="sng" dirty="0" smtClean="0"/>
              <a:t>USAREC Mobile </a:t>
            </a:r>
            <a:r>
              <a:rPr lang="en-US" b="1" u="sng" dirty="0" err="1" smtClean="0"/>
              <a:t>Exibit</a:t>
            </a:r>
            <a:r>
              <a:rPr lang="en-US" b="1" u="sng" dirty="0" smtClean="0"/>
              <a:t> Company visited the Falcon Nation</a:t>
            </a:r>
          </a:p>
          <a:p>
            <a:pPr lvl="0" algn="ctr"/>
            <a:endParaRPr lang="en-US" b="1" u="sng" dirty="0" smtClean="0"/>
          </a:p>
          <a:p>
            <a:r>
              <a:rPr lang="en-US" dirty="0" smtClean="0"/>
              <a:t>On 18 September 2023, Kingsbury High School JROTC sponsored an event involving on of the coolest displays that the U.S. Army Marketing and Engagement Brigade posses.  Kingsbury students had the opportunity to experience the latest gamming technology and see that the Army does have time to relax.  They also connected with Active duty Soldiers and learned about the Army’s mission and capabilities from this hero's first hand military experiences Go </a:t>
            </a:r>
            <a:r>
              <a:rPr lang="en-US" dirty="0" smtClean="0"/>
              <a:t>Falcons!</a:t>
            </a:r>
            <a:endParaRPr lang="en-US" dirty="0"/>
          </a:p>
        </p:txBody>
      </p:sp>
      <p:pic>
        <p:nvPicPr>
          <p:cNvPr id="4" name="Picture 3"/>
          <p:cNvPicPr>
            <a:picLocks noChangeAspect="1"/>
          </p:cNvPicPr>
          <p:nvPr/>
        </p:nvPicPr>
        <p:blipFill>
          <a:blip r:embed="rId3"/>
          <a:stretch>
            <a:fillRect/>
          </a:stretch>
        </p:blipFill>
        <p:spPr>
          <a:xfrm>
            <a:off x="491137" y="639370"/>
            <a:ext cx="3765584" cy="2830071"/>
          </a:xfrm>
          <a:prstGeom prst="rect">
            <a:avLst/>
          </a:prstGeom>
        </p:spPr>
      </p:pic>
      <p:pic>
        <p:nvPicPr>
          <p:cNvPr id="5" name="Picture 4"/>
          <p:cNvPicPr>
            <a:picLocks noChangeAspect="1"/>
          </p:cNvPicPr>
          <p:nvPr/>
        </p:nvPicPr>
        <p:blipFill rotWithShape="1">
          <a:blip r:embed="rId4"/>
          <a:srcRect r="4814" b="14472"/>
          <a:stretch/>
        </p:blipFill>
        <p:spPr>
          <a:xfrm>
            <a:off x="4747858" y="649252"/>
            <a:ext cx="4190772" cy="2830071"/>
          </a:xfrm>
          <a:prstGeom prst="rect">
            <a:avLst/>
          </a:prstGeom>
        </p:spPr>
      </p:pic>
    </p:spTree>
    <p:extLst>
      <p:ext uri="{BB962C8B-B14F-4D97-AF65-F5344CB8AC3E}">
        <p14:creationId xmlns:p14="http://schemas.microsoft.com/office/powerpoint/2010/main" val="371543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6816" y="10631"/>
            <a:ext cx="8741814" cy="676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rgbClr val="660000"/>
                </a:solidFill>
                <a:latin typeface="Times New Roman"/>
                <a:ea typeface="Times New Roman"/>
                <a:cs typeface="Times New Roman"/>
                <a:sym typeface="Times New Roman"/>
              </a:rPr>
              <a:t>Kingsbury </a:t>
            </a:r>
            <a:r>
              <a:rPr lang="en" sz="3200" b="1" dirty="0" smtClean="0">
                <a:solidFill>
                  <a:srgbClr val="660000"/>
                </a:solidFill>
                <a:latin typeface="Times New Roman"/>
                <a:ea typeface="Times New Roman"/>
                <a:cs typeface="Times New Roman"/>
                <a:sym typeface="Times New Roman"/>
              </a:rPr>
              <a:t>HS JROTC </a:t>
            </a:r>
            <a:r>
              <a:rPr lang="en" sz="3200" b="1" dirty="0" smtClean="0">
                <a:solidFill>
                  <a:srgbClr val="660000"/>
                </a:solidFill>
                <a:latin typeface="Times New Roman"/>
                <a:ea typeface="Times New Roman"/>
                <a:cs typeface="Times New Roman"/>
                <a:sym typeface="Times New Roman"/>
              </a:rPr>
              <a:t>SEP-OCT 2023</a:t>
            </a:r>
            <a:endParaRPr sz="3200" b="1" dirty="0">
              <a:solidFill>
                <a:srgbClr val="660000"/>
              </a:solidFill>
              <a:latin typeface="Times New Roman"/>
              <a:ea typeface="Times New Roman"/>
              <a:cs typeface="Times New Roman"/>
              <a:sym typeface="Times New Roman"/>
            </a:endParaRPr>
          </a:p>
        </p:txBody>
      </p:sp>
      <p:sp>
        <p:nvSpPr>
          <p:cNvPr id="57" name="Google Shape;57;p13"/>
          <p:cNvSpPr txBox="1"/>
          <p:nvPr/>
        </p:nvSpPr>
        <p:spPr>
          <a:xfrm>
            <a:off x="-4277" y="3318837"/>
            <a:ext cx="9144000" cy="1800265"/>
          </a:xfrm>
          <a:prstGeom prst="rect">
            <a:avLst/>
          </a:prstGeom>
          <a:noFill/>
          <a:ln>
            <a:noFill/>
          </a:ln>
        </p:spPr>
        <p:txBody>
          <a:bodyPr spcFirstLastPara="1" wrap="square" lIns="91425" tIns="91425" rIns="91425" bIns="91425" anchor="t" anchorCtr="0">
            <a:noAutofit/>
          </a:bodyPr>
          <a:lstStyle/>
          <a:p>
            <a:pPr lvl="0" algn="ctr"/>
            <a:r>
              <a:rPr lang="en-US" sz="1600" b="1" u="sng" dirty="0"/>
              <a:t>Kingsbury </a:t>
            </a:r>
            <a:r>
              <a:rPr lang="en-US" sz="1600" b="1" u="sng" dirty="0" smtClean="0"/>
              <a:t>Falcon Nation Start the Season in the Right Direction</a:t>
            </a:r>
            <a:endParaRPr lang="en-US" sz="1600" b="1" u="sng" dirty="0" smtClean="0"/>
          </a:p>
          <a:p>
            <a:pPr lvl="0" algn="ctr"/>
            <a:endParaRPr lang="en-US" sz="800" b="1" u="sng" dirty="0" smtClean="0"/>
          </a:p>
          <a:p>
            <a:pPr algn="ctr"/>
            <a:r>
              <a:rPr lang="en-US" sz="1200" dirty="0" smtClean="0"/>
              <a:t>After been named the </a:t>
            </a:r>
            <a:r>
              <a:rPr lang="en-US" sz="1200" dirty="0" smtClean="0"/>
              <a:t>Commanders Emerging unit last school year 2022-23, the Falcon Nation have their aim at winning in everything they do.  Raider Challenge ‘Ranger Randy” competition was the first test.  As last year raining champions they fought hard to defend their title and came just a little be short. </a:t>
            </a:r>
            <a:r>
              <a:rPr lang="en-US" sz="1200" dirty="0"/>
              <a:t>Cadet SFC </a:t>
            </a:r>
            <a:r>
              <a:rPr lang="en-US" sz="1200" dirty="0" err="1"/>
              <a:t>Ledys</a:t>
            </a:r>
            <a:r>
              <a:rPr lang="en-US" sz="1200" dirty="0"/>
              <a:t> </a:t>
            </a:r>
            <a:r>
              <a:rPr lang="en-US" sz="1200" dirty="0" err="1"/>
              <a:t>Dormes</a:t>
            </a:r>
            <a:r>
              <a:rPr lang="en-US" sz="1200" dirty="0"/>
              <a:t> said “The Falcon team is known as the “Golden State” of </a:t>
            </a:r>
            <a:r>
              <a:rPr lang="en-US" sz="1200" dirty="0" smtClean="0"/>
              <a:t>the Memphis </a:t>
            </a:r>
            <a:r>
              <a:rPr lang="en-US" sz="1200" dirty="0"/>
              <a:t>Shelby County </a:t>
            </a:r>
            <a:r>
              <a:rPr lang="en-US" sz="1200" dirty="0" smtClean="0"/>
              <a:t>Schools Raider competition </a:t>
            </a:r>
            <a:r>
              <a:rPr lang="en-US" sz="1200" dirty="0"/>
              <a:t>after achieving 2</a:t>
            </a:r>
            <a:r>
              <a:rPr lang="en-US" sz="1200" baseline="30000" dirty="0"/>
              <a:t>nd</a:t>
            </a:r>
            <a:r>
              <a:rPr lang="en-US" sz="1200" dirty="0"/>
              <a:t> place in every competition since 2017 and a superb win last </a:t>
            </a:r>
            <a:r>
              <a:rPr lang="en-US" sz="1200" dirty="0" smtClean="0"/>
              <a:t>year”.  We had to settle for Second place, but still taste really sweet, said Cadet LTC Samuel Benitez (Battalion CDR). Cadets CPT </a:t>
            </a:r>
            <a:r>
              <a:rPr lang="en-US" sz="1200" dirty="0" err="1" smtClean="0"/>
              <a:t>Reymundo</a:t>
            </a:r>
            <a:r>
              <a:rPr lang="en-US" sz="1200" dirty="0" smtClean="0"/>
              <a:t> </a:t>
            </a:r>
            <a:r>
              <a:rPr lang="en-US" sz="1200" dirty="0" err="1" smtClean="0"/>
              <a:t>Chaidez</a:t>
            </a:r>
            <a:r>
              <a:rPr lang="en-US" sz="1200" dirty="0" smtClean="0"/>
              <a:t>, SSG Landon Harris and SFC </a:t>
            </a:r>
            <a:r>
              <a:rPr lang="en-US" sz="1200" dirty="0" err="1" smtClean="0"/>
              <a:t>Jakarious</a:t>
            </a:r>
            <a:r>
              <a:rPr lang="en-US" sz="1200" dirty="0" smtClean="0"/>
              <a:t> Mason were also part of this amazing Raiders Team.</a:t>
            </a:r>
          </a:p>
          <a:p>
            <a:pPr algn="ctr"/>
            <a:r>
              <a:rPr lang="en-US" sz="1200" dirty="0" smtClean="0"/>
              <a:t>Go Falcons!</a:t>
            </a:r>
            <a:endParaRPr lang="en-US" sz="1200" dirty="0" smtClean="0"/>
          </a:p>
        </p:txBody>
      </p:sp>
      <p:pic>
        <p:nvPicPr>
          <p:cNvPr id="3" name="Picture 2"/>
          <p:cNvPicPr>
            <a:picLocks noChangeAspect="1"/>
          </p:cNvPicPr>
          <p:nvPr/>
        </p:nvPicPr>
        <p:blipFill rotWithShape="1">
          <a:blip r:embed="rId3"/>
          <a:srcRect l="15444" r="3906"/>
          <a:stretch/>
        </p:blipFill>
        <p:spPr>
          <a:xfrm>
            <a:off x="0" y="686641"/>
            <a:ext cx="2824612" cy="2632195"/>
          </a:xfrm>
          <a:prstGeom prst="rect">
            <a:avLst/>
          </a:prstGeom>
        </p:spPr>
      </p:pic>
      <p:pic>
        <p:nvPicPr>
          <p:cNvPr id="4" name="Picture 3"/>
          <p:cNvPicPr>
            <a:picLocks noChangeAspect="1"/>
          </p:cNvPicPr>
          <p:nvPr/>
        </p:nvPicPr>
        <p:blipFill rotWithShape="1">
          <a:blip r:embed="rId4"/>
          <a:srcRect l="22222" t="20170" r="11481"/>
          <a:stretch/>
        </p:blipFill>
        <p:spPr>
          <a:xfrm>
            <a:off x="2790745" y="686641"/>
            <a:ext cx="2944010" cy="2658757"/>
          </a:xfrm>
          <a:prstGeom prst="rect">
            <a:avLst/>
          </a:prstGeom>
        </p:spPr>
      </p:pic>
      <p:pic>
        <p:nvPicPr>
          <p:cNvPr id="7" name="Picture 6"/>
          <p:cNvPicPr>
            <a:picLocks noChangeAspect="1"/>
          </p:cNvPicPr>
          <p:nvPr/>
        </p:nvPicPr>
        <p:blipFill rotWithShape="1">
          <a:blip r:embed="rId5"/>
          <a:srcRect l="12223" t="12268" r="11111" b="13164"/>
          <a:stretch/>
        </p:blipFill>
        <p:spPr>
          <a:xfrm>
            <a:off x="5460944" y="686640"/>
            <a:ext cx="3644789" cy="2658758"/>
          </a:xfrm>
          <a:prstGeom prst="rect">
            <a:avLst/>
          </a:prstGeom>
        </p:spPr>
      </p:pic>
    </p:spTree>
    <p:extLst>
      <p:ext uri="{BB962C8B-B14F-4D97-AF65-F5344CB8AC3E}">
        <p14:creationId xmlns:p14="http://schemas.microsoft.com/office/powerpoint/2010/main" val="2094514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15776</TotalTime>
  <Words>445</Words>
  <Application>Microsoft Office PowerPoint</Application>
  <PresentationFormat>On-screen Show (16:9)</PresentationFormat>
  <Paragraphs>19</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Simple Light</vt:lpstr>
      <vt:lpstr>Kingsbury HS JROTC SEP-OCT 2023</vt:lpstr>
      <vt:lpstr>Kingsbury HS JROTC SEP-OCT 2023</vt:lpstr>
      <vt:lpstr>Kingsbury HS JROTC SEP-OCT 2023</vt:lpstr>
      <vt:lpstr>Kingsbury HS JROTC SEP-OCT 2023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Kingsbury High School JROTC</dc:title>
  <dc:creator>CCADMIN</dc:creator>
  <cp:lastModifiedBy>CCADMIN</cp:lastModifiedBy>
  <cp:revision>54</cp:revision>
  <dcterms:modified xsi:type="dcterms:W3CDTF">2023-10-03T21:17:35Z</dcterms:modified>
</cp:coreProperties>
</file>