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6" r:id="rId2"/>
    <p:sldId id="257"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65" autoAdjust="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6775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798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977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6816" y="10631"/>
            <a:ext cx="8741814" cy="676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a:solidFill>
                  <a:srgbClr val="660000"/>
                </a:solidFill>
                <a:latin typeface="Times New Roman"/>
                <a:ea typeface="Times New Roman"/>
                <a:cs typeface="Times New Roman"/>
                <a:sym typeface="Times New Roman"/>
              </a:rPr>
              <a:t>Kingsbury </a:t>
            </a:r>
            <a:r>
              <a:rPr lang="en" sz="3200" b="1" dirty="0" smtClean="0">
                <a:solidFill>
                  <a:srgbClr val="660000"/>
                </a:solidFill>
                <a:latin typeface="Times New Roman"/>
                <a:ea typeface="Times New Roman"/>
                <a:cs typeface="Times New Roman"/>
                <a:sym typeface="Times New Roman"/>
              </a:rPr>
              <a:t>HS JROTC </a:t>
            </a:r>
            <a:r>
              <a:rPr lang="en" sz="3200" b="1" dirty="0" smtClean="0">
                <a:solidFill>
                  <a:srgbClr val="660000"/>
                </a:solidFill>
                <a:latin typeface="Times New Roman"/>
                <a:ea typeface="Times New Roman"/>
                <a:cs typeface="Times New Roman"/>
                <a:sym typeface="Times New Roman"/>
              </a:rPr>
              <a:t>OCT-NOV </a:t>
            </a:r>
            <a:r>
              <a:rPr lang="en" sz="3200" b="1" dirty="0" smtClean="0">
                <a:solidFill>
                  <a:srgbClr val="660000"/>
                </a:solidFill>
                <a:latin typeface="Times New Roman"/>
                <a:ea typeface="Times New Roman"/>
                <a:cs typeface="Times New Roman"/>
                <a:sym typeface="Times New Roman"/>
              </a:rPr>
              <a:t>2023</a:t>
            </a:r>
            <a:endParaRPr sz="3200" b="1" dirty="0">
              <a:solidFill>
                <a:srgbClr val="660000"/>
              </a:solidFill>
              <a:latin typeface="Times New Roman"/>
              <a:ea typeface="Times New Roman"/>
              <a:cs typeface="Times New Roman"/>
              <a:sym typeface="Times New Roman"/>
            </a:endParaRPr>
          </a:p>
        </p:txBody>
      </p:sp>
      <p:sp>
        <p:nvSpPr>
          <p:cNvPr id="7" name="Google Shape;57;p13"/>
          <p:cNvSpPr txBox="1"/>
          <p:nvPr/>
        </p:nvSpPr>
        <p:spPr>
          <a:xfrm>
            <a:off x="0" y="537412"/>
            <a:ext cx="4572000" cy="4606088"/>
          </a:xfrm>
          <a:prstGeom prst="rect">
            <a:avLst/>
          </a:prstGeom>
          <a:noFill/>
          <a:ln>
            <a:noFill/>
          </a:ln>
        </p:spPr>
        <p:txBody>
          <a:bodyPr spcFirstLastPara="1" wrap="square" lIns="91425" tIns="91425" rIns="91425" bIns="91425" anchor="t" anchorCtr="0">
            <a:noAutofit/>
          </a:bodyPr>
          <a:lstStyle/>
          <a:p>
            <a:pPr lvl="0" algn="ctr"/>
            <a:r>
              <a:rPr lang="en-US" b="1" u="sng" dirty="0" smtClean="0"/>
              <a:t>Falcon Battalion </a:t>
            </a:r>
            <a:r>
              <a:rPr lang="en-US" b="1" u="sng" dirty="0" smtClean="0"/>
              <a:t>JROTC Program Accreditation Inspection</a:t>
            </a:r>
            <a:endParaRPr lang="en-US" b="1" u="sng" dirty="0" smtClean="0"/>
          </a:p>
          <a:p>
            <a:pPr lvl="0" algn="ctr"/>
            <a:endParaRPr lang="en-US" sz="800" b="1" u="sng" dirty="0" smtClean="0"/>
          </a:p>
          <a:p>
            <a:r>
              <a:rPr lang="en-US" dirty="0" smtClean="0"/>
              <a:t>Kingsbury High School was visited by the </a:t>
            </a:r>
            <a:r>
              <a:rPr lang="en-US" dirty="0" smtClean="0"/>
              <a:t>Memphis-Shelby County Schools Director of Instruction staff which conducted the triennial JPA Inspection.  The Drill Team and Color Guard performed their routines and 1SG Lovelace (DAI Logistics NCO) said “You are on of the top two units I have evaluated this year”.  Our Service Learning Committee briefed LTC </a:t>
            </a:r>
            <a:r>
              <a:rPr lang="en-US" dirty="0" err="1" smtClean="0"/>
              <a:t>Bobo</a:t>
            </a:r>
            <a:r>
              <a:rPr lang="en-US" dirty="0" smtClean="0"/>
              <a:t> (DAI) and layout our year SL Project; which partnering with the Memphis National Cemetery to learned of their important mission and assisted with area beautification in preparation for Veteran’s day activities earned a perfect score.  The Falcon BN Staff briefed LTC </a:t>
            </a:r>
            <a:r>
              <a:rPr lang="en-US" dirty="0" err="1" smtClean="0"/>
              <a:t>Bobo</a:t>
            </a:r>
            <a:r>
              <a:rPr lang="en-US" dirty="0" smtClean="0"/>
              <a:t> regarding the continues improvement plan, which is a continues project when it come to the Cadets wearing the uniform.  </a:t>
            </a:r>
            <a:r>
              <a:rPr lang="en-US" dirty="0" smtClean="0"/>
              <a:t>Very challenging to issue, fit and maintain uniforms for over 340 Cadets.  LTC </a:t>
            </a:r>
            <a:r>
              <a:rPr lang="en-US" dirty="0" err="1" smtClean="0"/>
              <a:t>Bobo</a:t>
            </a:r>
            <a:r>
              <a:rPr lang="en-US" dirty="0" smtClean="0"/>
              <a:t> praised the staff efforts on the task and was please with how the staff approach this briefing.</a:t>
            </a:r>
            <a:endParaRPr lang="en-US" dirty="0"/>
          </a:p>
        </p:txBody>
      </p:sp>
      <p:sp>
        <p:nvSpPr>
          <p:cNvPr id="3" name="Rectangle 2"/>
          <p:cNvSpPr/>
          <p:nvPr/>
        </p:nvSpPr>
        <p:spPr>
          <a:xfrm>
            <a:off x="4511355" y="3718161"/>
            <a:ext cx="4674685" cy="1384995"/>
          </a:xfrm>
          <a:prstGeom prst="rect">
            <a:avLst/>
          </a:prstGeom>
        </p:spPr>
        <p:txBody>
          <a:bodyPr wrap="square">
            <a:spAutoFit/>
          </a:bodyPr>
          <a:lstStyle/>
          <a:p>
            <a:r>
              <a:rPr lang="en-US" dirty="0"/>
              <a:t>Lastly, SGM McDaniel interviewed our </a:t>
            </a:r>
            <a:r>
              <a:rPr lang="en-US" dirty="0" smtClean="0"/>
              <a:t>Cadet Portfolio representatives.  As result, he </a:t>
            </a:r>
            <a:r>
              <a:rPr lang="en-US" dirty="0"/>
              <a:t>selected one of our LET1 Cadets to attend the MSCS 8th Grade Fair due to her impressive performance during the interview.  Over </a:t>
            </a:r>
            <a:r>
              <a:rPr lang="en-US" dirty="0" smtClean="0"/>
              <a:t>all, </a:t>
            </a:r>
            <a:r>
              <a:rPr lang="en-US" dirty="0"/>
              <a:t>it was a great day to be a </a:t>
            </a:r>
            <a:r>
              <a:rPr lang="en-US" dirty="0" smtClean="0"/>
              <a:t>Falcon as we earned the Honor Unit with Distinction JPA grade. </a:t>
            </a:r>
            <a:r>
              <a:rPr lang="en-US" dirty="0"/>
              <a:t>Go </a:t>
            </a:r>
            <a:r>
              <a:rPr lang="en-US" dirty="0" smtClean="0"/>
              <a:t>Falcons!</a:t>
            </a:r>
            <a:endParaRPr lang="en-US" dirty="0"/>
          </a:p>
        </p:txBody>
      </p:sp>
      <p:pic>
        <p:nvPicPr>
          <p:cNvPr id="6" name="Picture 5"/>
          <p:cNvPicPr>
            <a:picLocks noChangeAspect="1"/>
          </p:cNvPicPr>
          <p:nvPr/>
        </p:nvPicPr>
        <p:blipFill rotWithShape="1">
          <a:blip r:embed="rId3"/>
          <a:srcRect b="22115"/>
          <a:stretch/>
        </p:blipFill>
        <p:spPr>
          <a:xfrm>
            <a:off x="4539303" y="686641"/>
            <a:ext cx="4573385" cy="2677045"/>
          </a:xfrm>
          <a:prstGeom prst="rect">
            <a:avLst/>
          </a:prstGeom>
        </p:spPr>
      </p:pic>
      <p:sp>
        <p:nvSpPr>
          <p:cNvPr id="8" name="TextBox 7"/>
          <p:cNvSpPr txBox="1"/>
          <p:nvPr/>
        </p:nvSpPr>
        <p:spPr>
          <a:xfrm>
            <a:off x="4782482" y="3363686"/>
            <a:ext cx="3972562" cy="338554"/>
          </a:xfrm>
          <a:prstGeom prst="rect">
            <a:avLst/>
          </a:prstGeom>
          <a:noFill/>
        </p:spPr>
        <p:txBody>
          <a:bodyPr wrap="none" rtlCol="0">
            <a:spAutoFit/>
          </a:bodyPr>
          <a:lstStyle/>
          <a:p>
            <a:pPr algn="ctr"/>
            <a:r>
              <a:rPr lang="en-US" sz="800" b="1" dirty="0" smtClean="0"/>
              <a:t>L/R: 1</a:t>
            </a:r>
            <a:r>
              <a:rPr lang="en-US" sz="800" b="1" baseline="30000" dirty="0" smtClean="0"/>
              <a:t>st</a:t>
            </a:r>
            <a:r>
              <a:rPr lang="en-US" sz="800" b="1" dirty="0" smtClean="0"/>
              <a:t> Row, SFC Malone, BN Staff, MAJ Dumas. 2</a:t>
            </a:r>
            <a:r>
              <a:rPr lang="en-US" sz="800" b="1" baseline="30000" dirty="0" smtClean="0"/>
              <a:t>nd</a:t>
            </a:r>
            <a:r>
              <a:rPr lang="en-US" sz="800" b="1" dirty="0" smtClean="0"/>
              <a:t> Row, Cadet Portfolio TM.</a:t>
            </a:r>
          </a:p>
          <a:p>
            <a:pPr algn="ctr"/>
            <a:r>
              <a:rPr lang="en-US" sz="800" b="1" dirty="0" smtClean="0"/>
              <a:t>3</a:t>
            </a:r>
            <a:r>
              <a:rPr lang="en-US" sz="800" b="1" baseline="30000" dirty="0" smtClean="0"/>
              <a:t>rd</a:t>
            </a:r>
            <a:r>
              <a:rPr lang="en-US" sz="800" b="1" dirty="0" smtClean="0"/>
              <a:t> Row, Drill TM.  4</a:t>
            </a:r>
            <a:r>
              <a:rPr lang="en-US" sz="800" b="1" baseline="30000" dirty="0" smtClean="0"/>
              <a:t>th</a:t>
            </a:r>
            <a:r>
              <a:rPr lang="en-US" sz="800" b="1" dirty="0" smtClean="0"/>
              <a:t> Row, Service Learning Team</a:t>
            </a:r>
            <a:endParaRPr lang="en-US" sz="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6816" y="10631"/>
            <a:ext cx="8741814" cy="676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a:solidFill>
                  <a:srgbClr val="660000"/>
                </a:solidFill>
                <a:latin typeface="Times New Roman"/>
                <a:ea typeface="Times New Roman"/>
                <a:cs typeface="Times New Roman"/>
                <a:sym typeface="Times New Roman"/>
              </a:rPr>
              <a:t>Kingsbury </a:t>
            </a:r>
            <a:r>
              <a:rPr lang="en" sz="3200" b="1" dirty="0" smtClean="0">
                <a:solidFill>
                  <a:srgbClr val="660000"/>
                </a:solidFill>
                <a:latin typeface="Times New Roman"/>
                <a:ea typeface="Times New Roman"/>
                <a:cs typeface="Times New Roman"/>
                <a:sym typeface="Times New Roman"/>
              </a:rPr>
              <a:t>HS JROTC </a:t>
            </a:r>
            <a:r>
              <a:rPr lang="en" sz="3200" b="1" dirty="0" smtClean="0">
                <a:solidFill>
                  <a:srgbClr val="660000"/>
                </a:solidFill>
                <a:latin typeface="Times New Roman"/>
                <a:ea typeface="Times New Roman"/>
                <a:cs typeface="Times New Roman"/>
                <a:sym typeface="Times New Roman"/>
              </a:rPr>
              <a:t>OCT-NOV </a:t>
            </a:r>
            <a:r>
              <a:rPr lang="en" sz="3200" b="1" dirty="0" smtClean="0">
                <a:solidFill>
                  <a:srgbClr val="660000"/>
                </a:solidFill>
                <a:latin typeface="Times New Roman"/>
                <a:ea typeface="Times New Roman"/>
                <a:cs typeface="Times New Roman"/>
                <a:sym typeface="Times New Roman"/>
              </a:rPr>
              <a:t>2023</a:t>
            </a:r>
            <a:endParaRPr sz="3200" b="1" dirty="0">
              <a:solidFill>
                <a:srgbClr val="660000"/>
              </a:solidFill>
              <a:latin typeface="Times New Roman"/>
              <a:ea typeface="Times New Roman"/>
              <a:cs typeface="Times New Roman"/>
              <a:sym typeface="Times New Roman"/>
            </a:endParaRPr>
          </a:p>
        </p:txBody>
      </p:sp>
      <p:sp>
        <p:nvSpPr>
          <p:cNvPr id="7" name="Google Shape;57;p13"/>
          <p:cNvSpPr txBox="1"/>
          <p:nvPr/>
        </p:nvSpPr>
        <p:spPr>
          <a:xfrm>
            <a:off x="-1" y="686643"/>
            <a:ext cx="3480170" cy="2970334"/>
          </a:xfrm>
          <a:prstGeom prst="rect">
            <a:avLst/>
          </a:prstGeom>
          <a:noFill/>
          <a:ln>
            <a:noFill/>
          </a:ln>
        </p:spPr>
        <p:txBody>
          <a:bodyPr spcFirstLastPara="1" wrap="square" lIns="91425" tIns="91425" rIns="91425" bIns="91425" anchor="t" anchorCtr="0">
            <a:noAutofit/>
          </a:bodyPr>
          <a:lstStyle/>
          <a:p>
            <a:pPr lvl="0" algn="ctr"/>
            <a:r>
              <a:rPr lang="en-US" b="1" u="sng" dirty="0" smtClean="0"/>
              <a:t>Falcon Battalion </a:t>
            </a:r>
            <a:r>
              <a:rPr lang="en-US" b="1" u="sng" dirty="0" smtClean="0"/>
              <a:t>Cadets attended the </a:t>
            </a:r>
            <a:r>
              <a:rPr lang="en-US" b="1" u="sng" dirty="0" err="1" smtClean="0"/>
              <a:t>HsvMOWW</a:t>
            </a:r>
            <a:r>
              <a:rPr lang="en-US" b="1" u="sng" dirty="0" smtClean="0"/>
              <a:t> YLC at </a:t>
            </a:r>
            <a:r>
              <a:rPr lang="en-US" b="1" u="sng" dirty="0" err="1" smtClean="0"/>
              <a:t>Hunstville</a:t>
            </a:r>
            <a:r>
              <a:rPr lang="en-US" b="1" u="sng" dirty="0" smtClean="0"/>
              <a:t> Alabama</a:t>
            </a:r>
            <a:endParaRPr lang="en-US" b="1" u="sng" dirty="0" smtClean="0"/>
          </a:p>
          <a:p>
            <a:pPr lvl="0" algn="ctr"/>
            <a:endParaRPr lang="en-US" b="1" u="sng" dirty="0" smtClean="0"/>
          </a:p>
          <a:p>
            <a:r>
              <a:rPr lang="en-US" dirty="0" smtClean="0"/>
              <a:t>Kingsbury High School JROTC </a:t>
            </a:r>
            <a:r>
              <a:rPr lang="en-US" dirty="0" smtClean="0"/>
              <a:t>Cadets CPTs </a:t>
            </a:r>
            <a:r>
              <a:rPr lang="en-US" dirty="0" err="1" smtClean="0"/>
              <a:t>Erieuna</a:t>
            </a:r>
            <a:r>
              <a:rPr lang="en-US" dirty="0" smtClean="0"/>
              <a:t> Johnson and Ana </a:t>
            </a:r>
            <a:r>
              <a:rPr lang="en-US" dirty="0" err="1" smtClean="0"/>
              <a:t>Brokamp</a:t>
            </a:r>
            <a:r>
              <a:rPr lang="en-US" dirty="0" smtClean="0"/>
              <a:t> and Kirby High School JROTC Cadet MAJ were selected to represent Memphis-Shelby County Schools at the annual </a:t>
            </a:r>
            <a:r>
              <a:rPr lang="en-US" dirty="0"/>
              <a:t>Huntsville </a:t>
            </a:r>
            <a:r>
              <a:rPr lang="en-US" dirty="0" smtClean="0"/>
              <a:t>AL, </a:t>
            </a:r>
            <a:r>
              <a:rPr lang="en-US" dirty="0"/>
              <a:t>Military Order of the World </a:t>
            </a:r>
            <a:r>
              <a:rPr lang="en-US" dirty="0" smtClean="0"/>
              <a:t>Wars Youth Leadership Conference. This </a:t>
            </a:r>
            <a:r>
              <a:rPr lang="en-US" dirty="0"/>
              <a:t>three day </a:t>
            </a:r>
            <a:r>
              <a:rPr lang="en-US" dirty="0" smtClean="0"/>
              <a:t>Conference focused on </a:t>
            </a:r>
            <a:r>
              <a:rPr lang="en-US" dirty="0"/>
              <a:t>Leadership, American Heritage and Patriotism, and Free Enterprise.</a:t>
            </a:r>
            <a:endParaRPr lang="en-US" dirty="0"/>
          </a:p>
        </p:txBody>
      </p:sp>
      <p:sp>
        <p:nvSpPr>
          <p:cNvPr id="5" name="TextBox 4"/>
          <p:cNvSpPr txBox="1"/>
          <p:nvPr/>
        </p:nvSpPr>
        <p:spPr>
          <a:xfrm>
            <a:off x="24651" y="3799051"/>
            <a:ext cx="5966917" cy="1384995"/>
          </a:xfrm>
          <a:prstGeom prst="rect">
            <a:avLst/>
          </a:prstGeom>
          <a:noFill/>
        </p:spPr>
        <p:txBody>
          <a:bodyPr wrap="square" rtlCol="0">
            <a:spAutoFit/>
          </a:bodyPr>
          <a:lstStyle/>
          <a:p>
            <a:r>
              <a:rPr lang="en-US" dirty="0" smtClean="0"/>
              <a:t>“Meeting Cadets and students from the tri-state area and share experiences with those was very refreshing” said Cadet CPT </a:t>
            </a:r>
            <a:r>
              <a:rPr lang="en-US" dirty="0" err="1" smtClean="0"/>
              <a:t>Brokamp</a:t>
            </a:r>
            <a:r>
              <a:rPr lang="en-US" dirty="0" smtClean="0"/>
              <a:t>.  “ Cadet CPT Johnson commented “this was an awesome opportunity to expand our minds and see that they are numerous organizations that offer education and career opportunities beyond our communities and State”.  Go </a:t>
            </a:r>
            <a:r>
              <a:rPr lang="en-US" dirty="0"/>
              <a:t>Falcons</a:t>
            </a:r>
            <a:r>
              <a:rPr lang="en-US" dirty="0" smtClean="0"/>
              <a:t>!</a:t>
            </a:r>
            <a:endParaRPr lang="en-US" dirty="0"/>
          </a:p>
        </p:txBody>
      </p:sp>
      <p:pic>
        <p:nvPicPr>
          <p:cNvPr id="6" name="Picture 5"/>
          <p:cNvPicPr>
            <a:picLocks noChangeAspect="1"/>
          </p:cNvPicPr>
          <p:nvPr/>
        </p:nvPicPr>
        <p:blipFill>
          <a:blip r:embed="rId3"/>
          <a:stretch>
            <a:fillRect/>
          </a:stretch>
        </p:blipFill>
        <p:spPr>
          <a:xfrm>
            <a:off x="3480169" y="632235"/>
            <a:ext cx="2163230" cy="2872338"/>
          </a:xfrm>
          <a:prstGeom prst="rect">
            <a:avLst/>
          </a:prstGeom>
        </p:spPr>
      </p:pic>
      <p:sp>
        <p:nvSpPr>
          <p:cNvPr id="9" name="TextBox 8"/>
          <p:cNvSpPr txBox="1"/>
          <p:nvPr/>
        </p:nvSpPr>
        <p:spPr>
          <a:xfrm>
            <a:off x="3466935" y="3013614"/>
            <a:ext cx="2186816" cy="461665"/>
          </a:xfrm>
          <a:prstGeom prst="rect">
            <a:avLst/>
          </a:prstGeom>
          <a:noFill/>
        </p:spPr>
        <p:txBody>
          <a:bodyPr wrap="none" rtlCol="0">
            <a:spAutoFit/>
          </a:bodyPr>
          <a:lstStyle/>
          <a:p>
            <a:pPr algn="ctr"/>
            <a:r>
              <a:rPr lang="en-US" sz="800" b="1" dirty="0" smtClean="0">
                <a:solidFill>
                  <a:srgbClr val="002060"/>
                </a:solidFill>
              </a:rPr>
              <a:t>L/R: C/ MAJ Jeremy Grissom (Kirby HS) </a:t>
            </a:r>
          </a:p>
          <a:p>
            <a:pPr algn="ctr"/>
            <a:r>
              <a:rPr lang="en-US" sz="800" b="1" dirty="0" smtClean="0">
                <a:solidFill>
                  <a:srgbClr val="002060"/>
                </a:solidFill>
              </a:rPr>
              <a:t>C/CPTs </a:t>
            </a:r>
            <a:r>
              <a:rPr lang="en-US" sz="800" b="1" dirty="0" err="1" smtClean="0">
                <a:solidFill>
                  <a:srgbClr val="002060"/>
                </a:solidFill>
              </a:rPr>
              <a:t>Erieuna</a:t>
            </a:r>
            <a:r>
              <a:rPr lang="en-US" sz="800" b="1" dirty="0" smtClean="0">
                <a:solidFill>
                  <a:srgbClr val="002060"/>
                </a:solidFill>
              </a:rPr>
              <a:t> Johnson</a:t>
            </a:r>
          </a:p>
          <a:p>
            <a:pPr algn="ctr"/>
            <a:r>
              <a:rPr lang="en-US" sz="800" b="1" dirty="0" smtClean="0">
                <a:solidFill>
                  <a:srgbClr val="002060"/>
                </a:solidFill>
              </a:rPr>
              <a:t> and Ana </a:t>
            </a:r>
            <a:r>
              <a:rPr lang="en-US" sz="800" b="1" dirty="0" err="1" smtClean="0">
                <a:solidFill>
                  <a:srgbClr val="002060"/>
                </a:solidFill>
              </a:rPr>
              <a:t>Brokamp</a:t>
            </a:r>
            <a:r>
              <a:rPr lang="en-US" sz="800" b="1" dirty="0" smtClean="0">
                <a:solidFill>
                  <a:srgbClr val="002060"/>
                </a:solidFill>
              </a:rPr>
              <a:t> (Kingsbury HS) </a:t>
            </a:r>
            <a:endParaRPr lang="en-US" sz="800" b="1" dirty="0">
              <a:solidFill>
                <a:srgbClr val="002060"/>
              </a:solidFill>
            </a:endParaRPr>
          </a:p>
        </p:txBody>
      </p:sp>
      <p:pic>
        <p:nvPicPr>
          <p:cNvPr id="8" name="Picture 7"/>
          <p:cNvPicPr>
            <a:picLocks noChangeAspect="1"/>
          </p:cNvPicPr>
          <p:nvPr/>
        </p:nvPicPr>
        <p:blipFill>
          <a:blip r:embed="rId4"/>
          <a:stretch>
            <a:fillRect/>
          </a:stretch>
        </p:blipFill>
        <p:spPr>
          <a:xfrm>
            <a:off x="5771686" y="562402"/>
            <a:ext cx="2679130" cy="2009348"/>
          </a:xfrm>
          <a:prstGeom prst="rect">
            <a:avLst/>
          </a:prstGeom>
        </p:spPr>
      </p:pic>
      <p:pic>
        <p:nvPicPr>
          <p:cNvPr id="10" name="Picture 9"/>
          <p:cNvPicPr>
            <a:picLocks noChangeAspect="1"/>
          </p:cNvPicPr>
          <p:nvPr/>
        </p:nvPicPr>
        <p:blipFill>
          <a:blip r:embed="rId5"/>
          <a:stretch>
            <a:fillRect/>
          </a:stretch>
        </p:blipFill>
        <p:spPr>
          <a:xfrm>
            <a:off x="5771686" y="2644643"/>
            <a:ext cx="3281248" cy="2462319"/>
          </a:xfrm>
          <a:prstGeom prst="rect">
            <a:avLst/>
          </a:prstGeom>
        </p:spPr>
      </p:pic>
    </p:spTree>
    <p:extLst>
      <p:ext uri="{BB962C8B-B14F-4D97-AF65-F5344CB8AC3E}">
        <p14:creationId xmlns:p14="http://schemas.microsoft.com/office/powerpoint/2010/main" val="4273807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17485</TotalTime>
  <Words>423</Words>
  <Application>Microsoft Office PowerPoint</Application>
  <PresentationFormat>On-screen Show (16:9)</PresentationFormat>
  <Paragraphs>15</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Times New Roman</vt:lpstr>
      <vt:lpstr>Simple Light</vt:lpstr>
      <vt:lpstr>Kingsbury HS JROTC OCT-NOV 2023</vt:lpstr>
      <vt:lpstr>Kingsbury HS JROTC OCT-NOV 2023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Kingsbury High School JROTC</dc:title>
  <dc:creator>CCADMIN</dc:creator>
  <cp:lastModifiedBy>CCADMIN</cp:lastModifiedBy>
  <cp:revision>66</cp:revision>
  <dcterms:modified xsi:type="dcterms:W3CDTF">2023-11-03T19:19:33Z</dcterms:modified>
</cp:coreProperties>
</file>