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5"/>
  </p:notesMasterIdLst>
  <p:sldIdLst>
    <p:sldId id="256" r:id="rId2"/>
    <p:sldId id="257" r:id="rId3"/>
    <p:sldId id="258" r:id="rId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265" autoAdjust="0"/>
  </p:normalViewPr>
  <p:slideViewPr>
    <p:cSldViewPr snapToGrid="0">
      <p:cViewPr varScale="1">
        <p:scale>
          <a:sx n="112" d="100"/>
          <a:sy n="112" d="100"/>
        </p:scale>
        <p:origin x="774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6677503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179823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497750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196816" y="10631"/>
            <a:ext cx="8741814" cy="67601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solidFill>
                  <a:srgbClr val="66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Kingsbury </a:t>
            </a:r>
            <a:r>
              <a:rPr lang="en" sz="3200" b="1" dirty="0" smtClean="0">
                <a:solidFill>
                  <a:srgbClr val="66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HS JROTC </a:t>
            </a:r>
            <a:r>
              <a:rPr lang="en" sz="3200" b="1" dirty="0" smtClean="0">
                <a:solidFill>
                  <a:srgbClr val="66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NOV-DEC </a:t>
            </a:r>
            <a:r>
              <a:rPr lang="en" sz="3200" b="1" dirty="0" smtClean="0">
                <a:solidFill>
                  <a:srgbClr val="66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2023</a:t>
            </a:r>
            <a:endParaRPr sz="3200" b="1" dirty="0">
              <a:solidFill>
                <a:srgbClr val="66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" name="Google Shape;57;p13"/>
          <p:cNvSpPr txBox="1"/>
          <p:nvPr/>
        </p:nvSpPr>
        <p:spPr>
          <a:xfrm>
            <a:off x="0" y="3520472"/>
            <a:ext cx="9144000" cy="1401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US" b="1" u="sng" dirty="0" smtClean="0"/>
              <a:t>Falcon Battalion </a:t>
            </a:r>
            <a:r>
              <a:rPr lang="en-US" b="1" u="sng" dirty="0" smtClean="0"/>
              <a:t>Participated in the Whitehaven </a:t>
            </a:r>
            <a:r>
              <a:rPr lang="en-US" b="1" u="sng" dirty="0" err="1" smtClean="0"/>
              <a:t>Chritsmass</a:t>
            </a:r>
            <a:r>
              <a:rPr lang="en-US" b="1" u="sng" dirty="0" smtClean="0"/>
              <a:t> Parade</a:t>
            </a:r>
            <a:endParaRPr lang="en-US" b="1" u="sng" dirty="0" smtClean="0"/>
          </a:p>
          <a:p>
            <a:pPr lvl="0" algn="ctr"/>
            <a:endParaRPr lang="en-US" sz="800" b="1" u="sng" dirty="0" smtClean="0"/>
          </a:p>
          <a:p>
            <a:r>
              <a:rPr lang="en-US" dirty="0" smtClean="0"/>
              <a:t>Kingsbury High School </a:t>
            </a:r>
            <a:r>
              <a:rPr lang="en-US" dirty="0" smtClean="0"/>
              <a:t>Falcon Battalion stand sharp in formation during this year Whitehaven’s Christmas Parade.  “We had a full complement to represent our BN, and all Cadets performed to a high level of professionalism” said C/LTC Samuel Benitez, Falcon BN Commander.  C/CSM </a:t>
            </a:r>
            <a:r>
              <a:rPr lang="en-US" dirty="0" err="1" smtClean="0"/>
              <a:t>Janai</a:t>
            </a:r>
            <a:r>
              <a:rPr lang="en-US" dirty="0" smtClean="0"/>
              <a:t> </a:t>
            </a:r>
            <a:r>
              <a:rPr lang="en-US" dirty="0" err="1" smtClean="0"/>
              <a:t>Boulton</a:t>
            </a:r>
            <a:r>
              <a:rPr lang="en-US" dirty="0" smtClean="0"/>
              <a:t> said “preparations, well discipline Cadets and their motivation resulted in a great day to be a Falcon”.  Our Battalion definitely look to part.  Go Falcons!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715333" y="3233289"/>
            <a:ext cx="4079964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b="1" dirty="0" smtClean="0"/>
              <a:t>F/R</a:t>
            </a:r>
            <a:r>
              <a:rPr lang="en-US" sz="800" b="1" dirty="0" smtClean="0"/>
              <a:t>: </a:t>
            </a:r>
            <a:r>
              <a:rPr lang="en-US" sz="800" b="1" dirty="0" smtClean="0"/>
              <a:t>Banner Guards, Staff, Color Guard, Troop Formation and Falcon BN </a:t>
            </a:r>
            <a:r>
              <a:rPr lang="en-US" sz="800" b="1" dirty="0" err="1" smtClean="0"/>
              <a:t>Quen</a:t>
            </a:r>
            <a:endParaRPr lang="en-US" sz="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3692" t="13824" r="27850" b="30591"/>
          <a:stretch/>
        </p:blipFill>
        <p:spPr>
          <a:xfrm>
            <a:off x="4973516" y="686642"/>
            <a:ext cx="3563597" cy="25466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12711" t="16250" r="12430" b="4289"/>
          <a:stretch/>
        </p:blipFill>
        <p:spPr>
          <a:xfrm>
            <a:off x="595813" y="722511"/>
            <a:ext cx="3462340" cy="27620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57;p13"/>
          <p:cNvSpPr txBox="1"/>
          <p:nvPr/>
        </p:nvSpPr>
        <p:spPr>
          <a:xfrm>
            <a:off x="0" y="1276306"/>
            <a:ext cx="3480170" cy="27487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US" b="1" u="sng" dirty="0" smtClean="0"/>
              <a:t>Falcon Battalion Cadets </a:t>
            </a:r>
            <a:r>
              <a:rPr lang="en-US" b="1" u="sng" dirty="0" smtClean="0"/>
              <a:t>Performed at </a:t>
            </a:r>
            <a:r>
              <a:rPr lang="en-US" b="1" u="sng" dirty="0" smtClean="0"/>
              <a:t>the </a:t>
            </a:r>
            <a:r>
              <a:rPr lang="en-US" b="1" u="sng" dirty="0" smtClean="0"/>
              <a:t>Mass of the Colors Ceremony</a:t>
            </a:r>
            <a:endParaRPr lang="en-US" b="1" u="sng" dirty="0" smtClean="0"/>
          </a:p>
          <a:p>
            <a:pPr lvl="0" algn="ctr"/>
            <a:endParaRPr lang="en-US" b="1" u="sng" dirty="0" smtClean="0"/>
          </a:p>
          <a:p>
            <a:r>
              <a:rPr lang="en-US" dirty="0" smtClean="0"/>
              <a:t>Kingsbury High School JROTC Cadets CPTs </a:t>
            </a:r>
            <a:r>
              <a:rPr lang="en-US" dirty="0" smtClean="0"/>
              <a:t>Josue Rodriguez, Alexis Arellano, C/SFC Lucile </a:t>
            </a:r>
            <a:r>
              <a:rPr lang="en-US" dirty="0" err="1" smtClean="0"/>
              <a:t>Stagner</a:t>
            </a:r>
            <a:r>
              <a:rPr lang="en-US" dirty="0" smtClean="0"/>
              <a:t> and C/LTC Samuel Benitez represent the Falcon BN at this year Mass of the Colors during Memphis veteran’s day celebrations.  </a:t>
            </a:r>
            <a:r>
              <a:rPr lang="en-US" dirty="0" smtClean="0"/>
              <a:t>“The guest speaker remarks were very moving, and meeting a 100% war hero does not happen every day” said C/SFC </a:t>
            </a:r>
            <a:r>
              <a:rPr lang="en-US" dirty="0" err="1" smtClean="0"/>
              <a:t>Stagner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305" y="3916025"/>
            <a:ext cx="5966917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C/ Arellano said “be able to performed in front of our families that were in the audience served as a huge motivation”.  “My parents and siblings had the chance of observe what means to be a Cadet, as well as how we contribute to our community and show respect for the ones that sacrificed so much for our country”.  It was a great day to be a Falcon, </a:t>
            </a:r>
            <a:r>
              <a:rPr lang="en-US" dirty="0" smtClean="0"/>
              <a:t>Go </a:t>
            </a:r>
            <a:r>
              <a:rPr lang="en-US" dirty="0"/>
              <a:t>Falcons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221218" y="4679560"/>
            <a:ext cx="27174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800" b="1" dirty="0" smtClean="0">
                <a:solidFill>
                  <a:srgbClr val="002060"/>
                </a:solidFill>
              </a:rPr>
              <a:t>L/R: </a:t>
            </a:r>
            <a:r>
              <a:rPr lang="en-US" sz="800" b="1" dirty="0" smtClean="0">
                <a:solidFill>
                  <a:srgbClr val="002060"/>
                </a:solidFill>
              </a:rPr>
              <a:t>C/CPT Josue Rodriguez, C/CPT Alexis Arellano</a:t>
            </a:r>
          </a:p>
          <a:p>
            <a:pPr algn="ctr"/>
            <a:r>
              <a:rPr lang="en-US" sz="800" b="1" dirty="0" smtClean="0">
                <a:solidFill>
                  <a:srgbClr val="002060"/>
                </a:solidFill>
              </a:rPr>
              <a:t>C/SFC Lucile </a:t>
            </a:r>
            <a:r>
              <a:rPr lang="en-US" sz="800" b="1" dirty="0" err="1" smtClean="0">
                <a:solidFill>
                  <a:srgbClr val="002060"/>
                </a:solidFill>
              </a:rPr>
              <a:t>Stagner</a:t>
            </a:r>
            <a:r>
              <a:rPr lang="en-US" sz="800" b="1" dirty="0" smtClean="0">
                <a:solidFill>
                  <a:srgbClr val="002060"/>
                </a:solidFill>
              </a:rPr>
              <a:t>, C/LTC Samuel Benitez</a:t>
            </a:r>
            <a:endParaRPr lang="en-US" sz="800" b="1" dirty="0">
              <a:solidFill>
                <a:srgbClr val="002060"/>
              </a:solidFill>
            </a:endParaRPr>
          </a:p>
        </p:txBody>
      </p:sp>
      <p:sp>
        <p:nvSpPr>
          <p:cNvPr id="11" name="Google Shape;54;p13"/>
          <p:cNvSpPr txBox="1">
            <a:spLocks/>
          </p:cNvSpPr>
          <p:nvPr/>
        </p:nvSpPr>
        <p:spPr>
          <a:xfrm>
            <a:off x="196816" y="10631"/>
            <a:ext cx="8741814" cy="676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200" b="1" dirty="0" smtClean="0">
                <a:solidFill>
                  <a:srgbClr val="66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Kingsbury HS JROTC NOV-DEC 2023</a:t>
            </a:r>
            <a:endParaRPr lang="en-US" sz="3200" b="1" dirty="0">
              <a:solidFill>
                <a:srgbClr val="66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1756" y="708646"/>
            <a:ext cx="2965120" cy="394527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3995" y="717029"/>
            <a:ext cx="2391401" cy="318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807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4;p13"/>
          <p:cNvSpPr txBox="1">
            <a:spLocks/>
          </p:cNvSpPr>
          <p:nvPr/>
        </p:nvSpPr>
        <p:spPr>
          <a:xfrm>
            <a:off x="196816" y="10631"/>
            <a:ext cx="8741814" cy="676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5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200" b="1" dirty="0" smtClean="0">
                <a:solidFill>
                  <a:srgbClr val="66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Kingsbury HS JROTC NOV-DEC 2023</a:t>
            </a:r>
            <a:endParaRPr lang="en-US" sz="3200" b="1" dirty="0">
              <a:solidFill>
                <a:srgbClr val="66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7337" t="4499" r="22103" b="4662"/>
          <a:stretch/>
        </p:blipFill>
        <p:spPr>
          <a:xfrm>
            <a:off x="5446245" y="2830956"/>
            <a:ext cx="1949886" cy="219813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28282" t="14055" r="28821" b="12080"/>
          <a:stretch/>
        </p:blipFill>
        <p:spPr>
          <a:xfrm>
            <a:off x="7394234" y="2830956"/>
            <a:ext cx="1698559" cy="21981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t="19022" r="9367" b="23874"/>
          <a:stretch/>
        </p:blipFill>
        <p:spPr>
          <a:xfrm>
            <a:off x="4470419" y="637716"/>
            <a:ext cx="4622039" cy="21886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/>
          <a:srcRect l="4172" t="9365" r="2745" b="22553"/>
          <a:stretch/>
        </p:blipFill>
        <p:spPr>
          <a:xfrm>
            <a:off x="264920" y="640935"/>
            <a:ext cx="3979856" cy="2187723"/>
          </a:xfrm>
          <a:prstGeom prst="rect">
            <a:avLst/>
          </a:prstGeom>
        </p:spPr>
      </p:pic>
      <p:sp>
        <p:nvSpPr>
          <p:cNvPr id="7" name="Google Shape;57;p13"/>
          <p:cNvSpPr txBox="1"/>
          <p:nvPr/>
        </p:nvSpPr>
        <p:spPr>
          <a:xfrm>
            <a:off x="188720" y="2888392"/>
            <a:ext cx="5257525" cy="2255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 algn="ctr"/>
            <a:r>
              <a:rPr lang="en-US" b="1" u="sng" dirty="0" smtClean="0"/>
              <a:t>Falcon Battalion Cadets </a:t>
            </a:r>
            <a:r>
              <a:rPr lang="en-US" b="1" u="sng" dirty="0" smtClean="0"/>
              <a:t>Participated on the Frazier-Raleigh Senior Center Veteran’s Day Celebration</a:t>
            </a:r>
            <a:endParaRPr lang="en-US" b="1" u="sng" dirty="0" smtClean="0"/>
          </a:p>
          <a:p>
            <a:pPr lvl="0" algn="ctr"/>
            <a:endParaRPr lang="en-US" b="1" u="sng" dirty="0" smtClean="0"/>
          </a:p>
          <a:p>
            <a:r>
              <a:rPr lang="en-US" dirty="0" smtClean="0"/>
              <a:t>Kingsbury High School JROTC </a:t>
            </a:r>
            <a:r>
              <a:rPr lang="en-US" dirty="0" smtClean="0"/>
              <a:t>C/CPTs Reynaldo </a:t>
            </a:r>
            <a:r>
              <a:rPr lang="en-US" dirty="0" err="1" smtClean="0"/>
              <a:t>Chaidez</a:t>
            </a:r>
            <a:r>
              <a:rPr lang="en-US" dirty="0" smtClean="0"/>
              <a:t>, Alexis Arellano, C/SFC Lucile </a:t>
            </a:r>
            <a:r>
              <a:rPr lang="en-US" dirty="0" err="1" smtClean="0"/>
              <a:t>Stagner</a:t>
            </a:r>
            <a:r>
              <a:rPr lang="en-US" dirty="0" smtClean="0"/>
              <a:t> and </a:t>
            </a:r>
            <a:r>
              <a:rPr lang="en-US" dirty="0" err="1" smtClean="0"/>
              <a:t>Ledys</a:t>
            </a:r>
            <a:r>
              <a:rPr lang="en-US" dirty="0" smtClean="0"/>
              <a:t> </a:t>
            </a:r>
            <a:r>
              <a:rPr lang="en-US" dirty="0" err="1" smtClean="0"/>
              <a:t>Dormes</a:t>
            </a:r>
            <a:r>
              <a:rPr lang="en-US" dirty="0" smtClean="0"/>
              <a:t> represent the Falcon BN at this year Frazier-Raleigh Senior Center veteran’s day celebration.  </a:t>
            </a:r>
            <a:r>
              <a:rPr lang="en-US" dirty="0" smtClean="0"/>
              <a:t>Our Cadets took part on facilitating this </a:t>
            </a:r>
            <a:r>
              <a:rPr lang="en-US" dirty="0"/>
              <a:t>v</a:t>
            </a:r>
            <a:r>
              <a:rPr lang="en-US" dirty="0" smtClean="0"/>
              <a:t>eterans and senior citizens to be recognized and celebrated in this great ceremony.  Another great day to be a Falcon, Go Falcons!</a:t>
            </a: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4401084" y="922946"/>
            <a:ext cx="1401510" cy="196544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586977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17533</TotalTime>
  <Words>361</Words>
  <Application>Microsoft Office PowerPoint</Application>
  <PresentationFormat>On-screen Show (16:9)</PresentationFormat>
  <Paragraphs>16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6" baseType="lpstr">
      <vt:lpstr>Arial</vt:lpstr>
      <vt:lpstr>Times New Roman</vt:lpstr>
      <vt:lpstr>Simple Light</vt:lpstr>
      <vt:lpstr>Kingsbury HS JROTC NOV-DEC 2023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Kingsbury High School JROTC</dc:title>
  <dc:creator>CCADMIN</dc:creator>
  <cp:lastModifiedBy>CCADMIN</cp:lastModifiedBy>
  <cp:revision>73</cp:revision>
  <dcterms:modified xsi:type="dcterms:W3CDTF">2023-12-03T22:39:48Z</dcterms:modified>
</cp:coreProperties>
</file>