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265" autoAdjust="0"/>
  </p:normalViewPr>
  <p:slideViewPr>
    <p:cSldViewPr snapToGrid="0">
      <p:cViewPr varScale="1">
        <p:scale>
          <a:sx n="114" d="100"/>
          <a:sy n="114" d="100"/>
        </p:scale>
        <p:origin x="562" y="29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67750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767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2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9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00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6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4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5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4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1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0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9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945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96816" y="42530"/>
            <a:ext cx="8741814" cy="6760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Kingsbury </a:t>
            </a:r>
            <a:r>
              <a:rPr lang="en" sz="3200" b="1" dirty="0" smtClean="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HS JROTC MAR-APR 2024</a:t>
            </a:r>
            <a:endParaRPr sz="3200" b="1" dirty="0"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02680" y="3371378"/>
            <a:ext cx="8947184" cy="1772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1800" b="1" u="sng" dirty="0" smtClean="0"/>
              <a:t>Falcon’s Battalion </a:t>
            </a:r>
            <a:r>
              <a:rPr lang="en-US" sz="1800" b="1" u="sng" dirty="0" smtClean="0"/>
              <a:t>Color Guard at the NBA Grizzlies Game</a:t>
            </a:r>
            <a:endParaRPr lang="en-US" sz="1800" b="1" u="sng" dirty="0" smtClean="0"/>
          </a:p>
          <a:p>
            <a:pPr lvl="0" algn="ctr"/>
            <a:endParaRPr lang="en-US" sz="900" b="1" u="sng" dirty="0" smtClean="0"/>
          </a:p>
          <a:p>
            <a:pPr algn="ctr"/>
            <a:r>
              <a:rPr lang="en-US" dirty="0" smtClean="0"/>
              <a:t>Kingsbury High Schools Cadets </a:t>
            </a:r>
            <a:r>
              <a:rPr lang="en-US" dirty="0" smtClean="0"/>
              <a:t>were honor to represent our school at the FEDEX Forum during a NBA game of the Detroit Pistons vs Memphis Grizzlies.  </a:t>
            </a:r>
            <a:r>
              <a:rPr lang="en-US" dirty="0" smtClean="0"/>
              <a:t>Our Cadets looked very professional and performed</a:t>
            </a:r>
            <a:r>
              <a:rPr lang="en-US" dirty="0" smtClean="0"/>
              <a:t> in front of thousands in attendance </a:t>
            </a:r>
            <a:r>
              <a:rPr lang="en-US" dirty="0" smtClean="0"/>
              <a:t>during this national televised event.  Cadets Lucile </a:t>
            </a:r>
            <a:r>
              <a:rPr lang="en-US" dirty="0" err="1" smtClean="0"/>
              <a:t>Stagner</a:t>
            </a:r>
            <a:r>
              <a:rPr lang="en-US" dirty="0" smtClean="0"/>
              <a:t>, </a:t>
            </a:r>
            <a:r>
              <a:rPr lang="en-US" dirty="0" err="1" smtClean="0"/>
              <a:t>Ledys</a:t>
            </a:r>
            <a:r>
              <a:rPr lang="en-US" dirty="0" smtClean="0"/>
              <a:t> </a:t>
            </a:r>
            <a:r>
              <a:rPr lang="en-US" dirty="0" err="1" smtClean="0"/>
              <a:t>Dormes</a:t>
            </a:r>
            <a:r>
              <a:rPr lang="en-US" dirty="0" smtClean="0"/>
              <a:t> and Valeria Nava had the opportunity to take a picture with assistant coach Sonia Raman one of the six female active coaches in the league.  </a:t>
            </a:r>
            <a:r>
              <a:rPr lang="en-US" dirty="0"/>
              <a:t>Woman </a:t>
            </a:r>
            <a:r>
              <a:rPr lang="en-US" dirty="0" smtClean="0"/>
              <a:t>empowering </a:t>
            </a:r>
            <a:r>
              <a:rPr lang="en-US" dirty="0"/>
              <a:t>was her message to our female Cadets</a:t>
            </a:r>
            <a:r>
              <a:rPr lang="en-US" dirty="0" smtClean="0"/>
              <a:t>.  Additionally, Cadets </a:t>
            </a:r>
            <a:r>
              <a:rPr lang="en-US" dirty="0" err="1" smtClean="0"/>
              <a:t>Jakarius</a:t>
            </a:r>
            <a:r>
              <a:rPr lang="en-US" dirty="0" smtClean="0"/>
              <a:t> Mason and Alexis Arellano completed the roster of our color guard.  </a:t>
            </a:r>
            <a:r>
              <a:rPr lang="en-US" dirty="0" smtClean="0"/>
              <a:t>Go </a:t>
            </a:r>
            <a:r>
              <a:rPr lang="en-US" dirty="0" smtClean="0"/>
              <a:t>Falcons!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363" y="641986"/>
            <a:ext cx="2046438" cy="2722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184" y="655434"/>
            <a:ext cx="3635894" cy="2732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38" y="648710"/>
            <a:ext cx="2049148" cy="272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19253</TotalTime>
  <Words>120</Words>
  <Application>Microsoft Office PowerPoint</Application>
  <PresentationFormat>On-screen Show (16:9)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1_Simple Light</vt:lpstr>
      <vt:lpstr>Kingsbury HS JROTC MAR-APR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Kingsbury High School JROTC</dc:title>
  <dc:creator>CCADMIN</dc:creator>
  <cp:lastModifiedBy>MIGUEL  DUMASROSA</cp:lastModifiedBy>
  <cp:revision>89</cp:revision>
  <dcterms:modified xsi:type="dcterms:W3CDTF">2024-04-09T14:28:39Z</dcterms:modified>
</cp:coreProperties>
</file>