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6C93-4915-48A3-83EE-9F71A820367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0992-C5D9-4208-9E76-E57775F0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8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9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0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7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1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9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4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5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4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4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0676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914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2421" y="14175"/>
            <a:ext cx="11655752" cy="90134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267" b="1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Kingsbury HS JROTC NOV-DEC </a:t>
            </a:r>
            <a:r>
              <a:rPr lang="en" sz="4267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4267" b="1" dirty="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57;p13"/>
          <p:cNvSpPr txBox="1"/>
          <p:nvPr/>
        </p:nvSpPr>
        <p:spPr>
          <a:xfrm>
            <a:off x="0" y="3677078"/>
            <a:ext cx="7022592" cy="31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867" b="1" u="sng" kern="0" dirty="0">
                <a:solidFill>
                  <a:srgbClr val="000000"/>
                </a:solidFill>
                <a:cs typeface="Arial"/>
                <a:sym typeface="Arial"/>
              </a:rPr>
              <a:t>Falcon Battalion Participated in the Whitehaven </a:t>
            </a:r>
            <a:r>
              <a:rPr lang="en-US" sz="1867" b="1" u="sng" kern="0" dirty="0" err="1">
                <a:solidFill>
                  <a:srgbClr val="000000"/>
                </a:solidFill>
                <a:cs typeface="Arial"/>
                <a:sym typeface="Arial"/>
              </a:rPr>
              <a:t>Chritsmass</a:t>
            </a:r>
            <a:r>
              <a:rPr lang="en-US" sz="1867" b="1" u="sng" kern="0" dirty="0">
                <a:solidFill>
                  <a:srgbClr val="000000"/>
                </a:solidFill>
                <a:cs typeface="Arial"/>
                <a:sym typeface="Arial"/>
              </a:rPr>
              <a:t> Parade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1067" b="1" u="sng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Kingsbury High School Falcon Battalion stand sharp in formation during this year Whitehaven’s Christmas Parade.  “We had a full complement to represent our BN, and all Cadets performed to a high level of professionalism” said C/LTC </a:t>
            </a:r>
            <a:r>
              <a:rPr lang="en-US" sz="1867" kern="0" dirty="0" err="1" smtClean="0">
                <a:solidFill>
                  <a:srgbClr val="000000"/>
                </a:solidFill>
                <a:cs typeface="Arial"/>
                <a:sym typeface="Arial"/>
              </a:rPr>
              <a:t>Erieuna</a:t>
            </a:r>
            <a:r>
              <a:rPr lang="en-US" sz="1867" kern="0" dirty="0" smtClean="0">
                <a:solidFill>
                  <a:srgbClr val="000000"/>
                </a:solidFill>
                <a:cs typeface="Arial"/>
                <a:sym typeface="Arial"/>
              </a:rPr>
              <a:t> Johnson, 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Falcon BN </a:t>
            </a:r>
            <a:r>
              <a:rPr lang="en-US" sz="1867" kern="0" dirty="0" smtClean="0">
                <a:solidFill>
                  <a:srgbClr val="000000"/>
                </a:solidFill>
                <a:cs typeface="Arial"/>
                <a:sym typeface="Arial"/>
              </a:rPr>
              <a:t>Commander and this year JROTC Queen.  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C/CSM </a:t>
            </a:r>
            <a:r>
              <a:rPr lang="en-US" sz="1867" kern="0" dirty="0" err="1" smtClean="0">
                <a:solidFill>
                  <a:srgbClr val="000000"/>
                </a:solidFill>
                <a:cs typeface="Arial"/>
                <a:sym typeface="Arial"/>
              </a:rPr>
              <a:t>Jakarious</a:t>
            </a:r>
            <a:r>
              <a:rPr lang="en-US" sz="1867" kern="0" dirty="0" smtClean="0">
                <a:solidFill>
                  <a:srgbClr val="000000"/>
                </a:solidFill>
                <a:cs typeface="Arial"/>
                <a:sym typeface="Arial"/>
              </a:rPr>
              <a:t> Mason said </a:t>
            </a:r>
            <a:r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t>“preparations, well discipline Cadets and their motivation resulted in a great day to be a Falcon”.  Our Battalion definitely look to part.  Go Falcons!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4696" y="3901211"/>
            <a:ext cx="4525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" b="1" kern="0" dirty="0">
                <a:solidFill>
                  <a:srgbClr val="000000"/>
                </a:solidFill>
                <a:cs typeface="Arial"/>
                <a:sym typeface="Arial"/>
              </a:rPr>
              <a:t>F/R: </a:t>
            </a:r>
            <a:r>
              <a:rPr lang="en-US" sz="800" b="1" kern="0" dirty="0" smtClean="0">
                <a:solidFill>
                  <a:srgbClr val="000000"/>
                </a:solidFill>
                <a:cs typeface="Arial"/>
                <a:sym typeface="Arial"/>
              </a:rPr>
              <a:t>Banner, Commander and Staff</a:t>
            </a:r>
            <a:r>
              <a:rPr lang="en-US" sz="800" b="1" kern="0" dirty="0">
                <a:solidFill>
                  <a:srgbClr val="000000"/>
                </a:solidFill>
                <a:cs typeface="Arial"/>
                <a:sym typeface="Arial"/>
              </a:rPr>
              <a:t>, Color </a:t>
            </a:r>
            <a:r>
              <a:rPr lang="en-US" sz="800" b="1" kern="0" dirty="0" smtClean="0">
                <a:solidFill>
                  <a:srgbClr val="000000"/>
                </a:solidFill>
                <a:cs typeface="Arial"/>
                <a:sym typeface="Arial"/>
              </a:rPr>
              <a:t>Guard, Troop Formation and </a:t>
            </a:r>
            <a:r>
              <a:rPr lang="en-US" sz="800" b="1" kern="0" dirty="0">
                <a:solidFill>
                  <a:srgbClr val="000000"/>
                </a:solidFill>
                <a:cs typeface="Arial"/>
                <a:sym typeface="Arial"/>
              </a:rPr>
              <a:t>Falcon BN </a:t>
            </a:r>
            <a:r>
              <a:rPr lang="en-US" sz="800" b="1" kern="0" dirty="0" smtClean="0">
                <a:solidFill>
                  <a:srgbClr val="000000"/>
                </a:solidFill>
                <a:cs typeface="Arial"/>
                <a:sym typeface="Arial"/>
              </a:rPr>
              <a:t>Queen</a:t>
            </a:r>
            <a:endParaRPr lang="en-US" sz="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38" t="7709" r="6972" b="22281"/>
          <a:stretch/>
        </p:blipFill>
        <p:spPr>
          <a:xfrm>
            <a:off x="904142" y="805794"/>
            <a:ext cx="4984594" cy="2964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86" y="4203661"/>
            <a:ext cx="4583813" cy="2629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750" b="27250"/>
          <a:stretch/>
        </p:blipFill>
        <p:spPr>
          <a:xfrm>
            <a:off x="7022592" y="802781"/>
            <a:ext cx="45720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115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Times New Roman</vt:lpstr>
      <vt:lpstr>Simple Light</vt:lpstr>
      <vt:lpstr>2_Simple Light</vt:lpstr>
      <vt:lpstr>Kingsbury HS JROTC NOV-DEC 2024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Kiley</dc:creator>
  <cp:lastModifiedBy>CCADMIN</cp:lastModifiedBy>
  <cp:revision>21</cp:revision>
  <dcterms:created xsi:type="dcterms:W3CDTF">2024-09-11T16:49:52Z</dcterms:created>
  <dcterms:modified xsi:type="dcterms:W3CDTF">2024-12-03T19:53:56Z</dcterms:modified>
</cp:coreProperties>
</file>