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notesMasterIdLst>
    <p:notesMasterId r:id="rId13"/>
  </p:notesMasterIdLst>
  <p:sldIdLst>
    <p:sldId id="256" r:id="rId5"/>
    <p:sldId id="258" r:id="rId6"/>
    <p:sldId id="260" r:id="rId7"/>
    <p:sldId id="278" r:id="rId8"/>
    <p:sldId id="269" r:id="rId9"/>
    <p:sldId id="270" r:id="rId10"/>
    <p:sldId id="27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05189-2D2D-FB76-FD41-15B10861C8E8}" v="1138" dt="2021-08-17T17:20:41.695"/>
    <p1510:client id="{62067555-C0C4-B372-4039-22C2FE03969D}" v="15" dt="2020-09-23T20:37:48.091"/>
    <p1510:client id="{2570528A-F85D-0B48-B64E-F1E4D4958BF9}" v="4" dt="2019-09-06T21:00:44.289"/>
    <p1510:client id="{3E10A716-4DB1-9948-6DB2-96C5A6EA67D3}" v="136" dt="2019-09-04T19:45:06.603"/>
    <p1510:client id="{5EE8C4F0-952B-20F6-D0C7-BF6CA878846D}" v="15" dt="2021-09-07T21:54:15.084"/>
    <p1510:client id="{F26310B2-E211-6B3A-1BDA-2C9702F945A5}" v="10" dt="2021-09-07T21:42:14.978"/>
    <p1510:client id="{89DBDD71-62AA-78F8-028A-1D309EF0FEBB}" v="97" dt="2020-10-08T21:44:58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23A06-1523-1B47-B123-FBDB63FF88A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F5ED-71F2-4847-8A55-2F500B108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1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Distribute copies of the handout “Creating a Positive Environment at Home,” taking a few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minutes to review and discuss the recommendations in each of the boxes.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Then, explain to parents that all of the activities that they will participate in today involve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creating a positive environment for their children at home.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Point out that you are well aware that there are many ways to go about this, and that you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not having them participate in today’s activities because you think they are doing things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wrong at home. Being a parent is challenging and parents are not supposed to be perfect.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Padres Comprometidos believes that all parents can benefit from tools and resources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do what they are doing well at home even better so that students and their families can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 happily together and share in each other’s futures.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F5ED-71F2-4847-8A55-2F500B1089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Distribute copies of the handout “Creating a Positive Environment at Home,” taking a few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minutes to review and discuss the recommendations in each of the boxes.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Then, explain to parents that all of the activities that they will participate in today involve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creating a positive environment for their children at home.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Point out that you are well aware that there are many ways to go about this, and that you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not having them participate in today’s activities because you think they are doing things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wrong at home. Being a parent is challenging and parents are not supposed to be perfect.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Padres Comprometidos believes that all parents can benefit from tools and resources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do what they are doing well at home even better so that students and their families can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 happily together and share in each other’s futures.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F5ED-71F2-4847-8A55-2F500B1089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2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F5ED-71F2-4847-8A55-2F500B1089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1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A45DC6-D2AE-594B-B1CA-5BAADDD83595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C575407D-59CE-CD4F-89D6-EB3517DEBD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A45DC6-D2AE-594B-B1CA-5BAADDD83595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DA45DC6-D2AE-594B-B1CA-5BAADDD83595}" type="datetimeFigureOut">
              <a:rPr lang="en-US" smtClean="0"/>
              <a:t>5/16/2022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C575407D-59CE-CD4F-89D6-EB3517DEBD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A45DC6-D2AE-594B-B1CA-5BAADDD83595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75407D-59CE-CD4F-89D6-EB3517DEBDB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room, vector graphics&#10;&#10;Description generated with high confidence">
            <a:extLst>
              <a:ext uri="{FF2B5EF4-FFF2-40B4-BE49-F238E27FC236}">
                <a16:creationId xmlns:a16="http://schemas.microsoft.com/office/drawing/2014/main" id="{60DB9366-24CE-495F-873B-B0267433A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pic>
        <p:nvPicPr>
          <p:cNvPr id="4" name="Picture 3" descr="ConectandoFamilias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09116"/>
            <a:ext cx="877068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rker Felt"/>
              </a:rPr>
              <a:t>Session 6: Understanding What it Takes to be College-Ready</a:t>
            </a: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081337" y="1381019"/>
            <a:ext cx="3144143" cy="2446242"/>
          </a:xfrm>
          <a:prstGeom prst="rect">
            <a:avLst/>
          </a:prstGeom>
        </p:spPr>
      </p:pic>
      <p:pic>
        <p:nvPicPr>
          <p:cNvPr id="8" name="Picture 7" descr="https://lh3.googleusercontent.com/hZjyEcoxbAxnfa6cvq6IkhqdNvAh35_5_iZUbtLugVsTgzVMR4LSfkBTE-LRsKixaTK_tjf1oGUsVoxy9Ep18ByPFEP0yX03yHD0t0ORK3KQpujgjKeKnuv5yFQ4Y_q9UjjkN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80" y="1279017"/>
            <a:ext cx="3074458" cy="30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833171" y="4008976"/>
            <a:ext cx="6759539" cy="12152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err="1"/>
              <a:t>Kingsbury</a:t>
            </a:r>
            <a:r>
              <a:rPr lang="es-MX" sz="4000" b="1" dirty="0"/>
              <a:t> </a:t>
            </a:r>
            <a:r>
              <a:rPr lang="es-MX" sz="4000" b="1" dirty="0" err="1"/>
              <a:t>Elementary</a:t>
            </a:r>
            <a:r>
              <a:rPr lang="es-MX" sz="4000" b="1" dirty="0"/>
              <a:t> </a:t>
            </a:r>
            <a:r>
              <a:rPr lang="es-MX" sz="4000" b="1" dirty="0" err="1"/>
              <a:t>School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179795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latin typeface="Marker Felt"/>
                <a:cs typeface="Marker Felt"/>
              </a:rPr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3"/>
            <a:ext cx="7750932" cy="44341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Purpose: Learn about the steps you need to take so your child is college-ready. .</a:t>
            </a:r>
          </a:p>
          <a:p>
            <a:r>
              <a:rPr lang="en-US" dirty="0">
                <a:latin typeface="Corbel"/>
                <a:cs typeface="Calibri"/>
              </a:rPr>
              <a:t>Objectives</a:t>
            </a:r>
          </a:p>
          <a:p>
            <a:pPr lvl="1"/>
            <a:r>
              <a:rPr lang="en-US" dirty="0">
                <a:latin typeface="Corbel"/>
                <a:cs typeface="Calibri"/>
              </a:rPr>
              <a:t>Gain knowledge about the exams required for college entry. </a:t>
            </a:r>
          </a:p>
          <a:p>
            <a:pPr lvl="1"/>
            <a:r>
              <a:rPr lang="en-US" dirty="0">
                <a:latin typeface="Corbel"/>
                <a:cs typeface="Calibri"/>
              </a:rPr>
              <a:t>Discuss different types of financial aids available to families. </a:t>
            </a: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135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584" y="1719336"/>
            <a:ext cx="7318216" cy="67882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Calibri"/>
                <a:cs typeface="Calibri"/>
              </a:rPr>
              <a:t>Climbing the Academic Success Ladder.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424820" cy="1143000"/>
          </a:xfrm>
        </p:spPr>
        <p:txBody>
          <a:bodyPr>
            <a:noAutofit/>
          </a:bodyPr>
          <a:lstStyle/>
          <a:p>
            <a:pPr algn="ctr"/>
            <a:br>
              <a:rPr lang="en-US" sz="3200" b="1" dirty="0">
                <a:solidFill>
                  <a:srgbClr val="0000FF"/>
                </a:solidFill>
                <a:latin typeface="Marker Felt"/>
                <a:cs typeface="Marker Felt"/>
              </a:rPr>
            </a:br>
            <a:br>
              <a:rPr lang="en-US" sz="3200" b="1" dirty="0">
                <a:solidFill>
                  <a:srgbClr val="0000FF"/>
                </a:solidFill>
                <a:latin typeface="Marker Felt"/>
                <a:cs typeface="Marker Felt"/>
              </a:rPr>
            </a:br>
            <a:br>
              <a:rPr lang="en-US" sz="3200" b="1" dirty="0">
                <a:solidFill>
                  <a:srgbClr val="0000FF"/>
                </a:solidFill>
                <a:latin typeface="Marker Felt"/>
                <a:cs typeface="Marker Felt"/>
              </a:rPr>
            </a:br>
            <a:br>
              <a:rPr lang="en-US" sz="3200" b="1" dirty="0">
                <a:solidFill>
                  <a:srgbClr val="0000FF"/>
                </a:solidFill>
                <a:latin typeface="Marker Felt"/>
                <a:cs typeface="Marker Felt"/>
              </a:rPr>
            </a:br>
            <a:br>
              <a:rPr lang="en-US" sz="1600" b="1" dirty="0">
                <a:solidFill>
                  <a:srgbClr val="0000FF"/>
                </a:solidFill>
                <a:latin typeface="Marker Felt"/>
                <a:cs typeface="Marker Felt"/>
              </a:rPr>
            </a:br>
            <a:br>
              <a:rPr lang="en-US" sz="1600" b="1" dirty="0">
                <a:solidFill>
                  <a:srgbClr val="0000FF"/>
                </a:solidFill>
                <a:latin typeface="Marker Felt"/>
                <a:cs typeface="Marker Felt"/>
              </a:rPr>
            </a:br>
            <a:br>
              <a:rPr lang="en-US" sz="1600" b="1" dirty="0">
                <a:solidFill>
                  <a:srgbClr val="0000FF"/>
                </a:solidFill>
                <a:latin typeface="Marker Felt"/>
                <a:cs typeface="Marker Felt"/>
              </a:rPr>
            </a:br>
            <a:r>
              <a:rPr lang="en-US" sz="6000" b="1" dirty="0">
                <a:solidFill>
                  <a:srgbClr val="0000FF"/>
                </a:solidFill>
                <a:latin typeface="Marker Felt"/>
                <a:cs typeface="Marker Felt"/>
              </a:rPr>
              <a:t>Discussion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C1D29A1C-8265-42B8-B235-DCF9CC6F6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0" y="2236202"/>
            <a:ext cx="6294406" cy="44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3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text, newspaper, screenshot, crowd&#10;&#10;Description automatically generated">
            <a:extLst>
              <a:ext uri="{FF2B5EF4-FFF2-40B4-BE49-F238E27FC236}">
                <a16:creationId xmlns:a16="http://schemas.microsoft.com/office/drawing/2014/main" id="{BB26C1F0-280D-4BC5-83F6-C599618B0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375" y="278922"/>
            <a:ext cx="3097324" cy="63576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002A96-FC0F-4B9F-9E19-7307201658FB}"/>
              </a:ext>
            </a:extLst>
          </p:cNvPr>
          <p:cNvSpPr txBox="1"/>
          <p:nvPr/>
        </p:nvSpPr>
        <p:spPr>
          <a:xfrm>
            <a:off x="684363" y="626853"/>
            <a:ext cx="400840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Shelby County Schools </a:t>
            </a:r>
            <a:endParaRPr lang="en-US"/>
          </a:p>
          <a:p>
            <a:pPr algn="ctr"/>
            <a:r>
              <a:rPr lang="en-US" sz="2400" b="1" dirty="0"/>
              <a:t>Graduation Requirements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9237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>
            <a:extLst>
              <a:ext uri="{FF2B5EF4-FFF2-40B4-BE49-F238E27FC236}">
                <a16:creationId xmlns:a16="http://schemas.microsoft.com/office/drawing/2014/main" id="{3E3A2592-3E6F-48E5-B3D8-D44406F30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39" y="344851"/>
            <a:ext cx="8580406" cy="601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1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9D2C7-5C20-4989-85AF-6D8EF232C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0000FF"/>
                </a:solidFill>
              </a:rPr>
              <a:t>Activity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sz="3100" b="1">
              <a:solidFill>
                <a:srgbClr val="FF000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62A001-5474-49D8-9DAF-2620EB9E5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7640128" cy="3975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600" dirty="0"/>
              <a:t>Start College Dialogue Early</a:t>
            </a:r>
          </a:p>
          <a:p>
            <a:r>
              <a:rPr lang="en-US" sz="3600" dirty="0"/>
              <a:t>College Readiness Checklist MS/HS</a:t>
            </a:r>
            <a:endParaRPr lang="en-US"/>
          </a:p>
          <a:p>
            <a:r>
              <a:rPr lang="en-US" sz="3600" dirty="0"/>
              <a:t>Recommended HS Classes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387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41E5-4040-4E2D-80C2-BD5AE34D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3BD47-FB6D-48CD-A77C-B1A5DB1DA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2" y="1949824"/>
            <a:ext cx="4053353" cy="4160820"/>
          </a:xfrm>
        </p:spPr>
        <p:txBody>
          <a:bodyPr>
            <a:normAutofit/>
          </a:bodyPr>
          <a:lstStyle/>
          <a:p>
            <a:r>
              <a:rPr lang="en-US" sz="4000" dirty="0"/>
              <a:t>Begin putting into practice good parenting principles</a:t>
            </a:r>
            <a:r>
              <a:rPr lang="en-US" sz="2800" dirty="0"/>
              <a:t>.</a:t>
            </a:r>
          </a:p>
        </p:txBody>
      </p:sp>
      <p:pic>
        <p:nvPicPr>
          <p:cNvPr id="4" name="Picture 3" descr="001-note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17" y="2638576"/>
            <a:ext cx="2645334" cy="26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3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03270" y="378665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0000FF"/>
                </a:solidFill>
                <a:latin typeface="Marker Felt"/>
              </a:rPr>
              <a:t>Closing </a:t>
            </a:r>
            <a:endParaRPr lang="en-US" sz="7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865" y="2061058"/>
            <a:ext cx="7901745" cy="3680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What are the three most important things you learned during this program?</a:t>
            </a:r>
          </a:p>
          <a:p>
            <a:r>
              <a:rPr lang="en-US" dirty="0">
                <a:latin typeface="Arial" charset="0"/>
                <a:cs typeface="Arial" charset="0"/>
              </a:rPr>
              <a:t>Do you have an idea about how you will continue to stay involved in your children’s school and in their education?</a:t>
            </a:r>
          </a:p>
          <a:p>
            <a:r>
              <a:rPr lang="en-US" dirty="0">
                <a:latin typeface="Arial"/>
                <a:cs typeface="Arial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7163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0ef36d1-303d-453f-a185-e2a4ab828eff">
      <UserInfo>
        <DisplayName>JAMITA E SWEARENGEN</DisplayName>
        <AccountId>53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CB1116C5C21C429798B4FF086AE3FC" ma:contentTypeVersion="13" ma:contentTypeDescription="Create a new document." ma:contentTypeScope="" ma:versionID="7cb688158a4b94a1a6586cc091638b71">
  <xsd:schema xmlns:xsd="http://www.w3.org/2001/XMLSchema" xmlns:xs="http://www.w3.org/2001/XMLSchema" xmlns:p="http://schemas.microsoft.com/office/2006/metadata/properties" xmlns:ns2="b6b9343e-c8ac-47dc-bda2-145bf876408c" xmlns:ns3="10ef36d1-303d-453f-a185-e2a4ab828eff" targetNamespace="http://schemas.microsoft.com/office/2006/metadata/properties" ma:root="true" ma:fieldsID="c7bfefb362dad1c93b752823d228c20d" ns2:_="" ns3:_="">
    <xsd:import namespace="b6b9343e-c8ac-47dc-bda2-145bf876408c"/>
    <xsd:import namespace="10ef36d1-303d-453f-a185-e2a4ab828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9343e-c8ac-47dc-bda2-145bf87640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f36d1-303d-453f-a185-e2a4ab828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DE0B2B-5528-41BC-B9AD-362D8D56CCBB}">
  <ds:schemaRefs>
    <ds:schemaRef ds:uri="b6b9343e-c8ac-47dc-bda2-145bf876408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0ef36d1-303d-453f-a185-e2a4ab828eff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0B780E-9B70-4F7E-9B72-5984D14C6F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75BED8-84FF-4A7C-BD52-68DA3BC28D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9343e-c8ac-47dc-bda2-145bf876408c"/>
    <ds:schemaRef ds:uri="10ef36d1-303d-453f-a185-e2a4ab828e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1287</TotalTime>
  <Words>419</Words>
  <Application>Microsoft Office PowerPoint</Application>
  <PresentationFormat>On-screen Show (4:3)</PresentationFormat>
  <Paragraphs>48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Marker Felt</vt:lpstr>
      <vt:lpstr>Wingdings 2</vt:lpstr>
      <vt:lpstr>Pixel</vt:lpstr>
      <vt:lpstr>PowerPoint Presentation</vt:lpstr>
      <vt:lpstr>Welcome</vt:lpstr>
      <vt:lpstr>       Discussion</vt:lpstr>
      <vt:lpstr>PowerPoint Presentation</vt:lpstr>
      <vt:lpstr>PowerPoint Presentation</vt:lpstr>
      <vt:lpstr>Activity 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LORENA  AMEZQUITA</cp:lastModifiedBy>
  <cp:revision>274</cp:revision>
  <dcterms:created xsi:type="dcterms:W3CDTF">2017-05-05T20:01:08Z</dcterms:created>
  <dcterms:modified xsi:type="dcterms:W3CDTF">2022-05-16T13:57:07Z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0x01010044CB1116C5C21C429798B4FF086AE3FC</vt:lpwstr>
  </property>
</Properties>
</file>