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0" r:id="rId4"/>
  </p:sldMasterIdLst>
  <p:notesMasterIdLst>
    <p:notesMasterId r:id="rId16"/>
  </p:notesMasterIdLst>
  <p:sldIdLst>
    <p:sldId id="256" r:id="rId5"/>
    <p:sldId id="258" r:id="rId6"/>
    <p:sldId id="270" r:id="rId7"/>
    <p:sldId id="272" r:id="rId8"/>
    <p:sldId id="273" r:id="rId9"/>
    <p:sldId id="274" r:id="rId10"/>
    <p:sldId id="275" r:id="rId11"/>
    <p:sldId id="277" r:id="rId12"/>
    <p:sldId id="276" r:id="rId13"/>
    <p:sldId id="265" r:id="rId14"/>
    <p:sldId id="264" r:id="rId15"/>
  </p:sldIdLst>
  <p:sldSz cx="9144000" cy="6858000" type="screen4x3"/>
  <p:notesSz cx="6858000" cy="160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169F4A-6277-8F51-D6E5-27D7E439EC7B}" v="2" dt="2019-09-04T16:42:53.513"/>
    <p1510:client id="{3A162302-20CA-648F-2E0D-A65304AF0CCD}" v="2" dt="2019-08-23T16:38:35.956"/>
    <p1510:client id="{428F03DC-1E9B-CFCC-BFE7-DDC63732E90A}" v="888" dt="2020-10-09T13:12:01.345"/>
    <p1510:client id="{8019ED3B-D74D-8DDE-FC7C-E6C50FF1D0CE}" v="6" dt="2020-10-08T19:53:01.966"/>
    <p1510:client id="{A89299A4-3495-7282-EDC3-794419C90774}" v="18" dt="2019-09-06T20:26:49.405"/>
    <p1510:client id="{E065B2D9-9D7D-809F-C4D2-854E7DC23E67}" v="141" dt="2020-09-18T17:36:41.127"/>
    <p1510:client id="{C6F87F37-8AEC-F778-D498-DE50B63CBDB4}" v="40" dt="2019-08-23T17:25:08.245"/>
    <p1510:client id="{BB74FF6C-2332-CB57-4266-2D0F25EE5C59}" v="2001" dt="2020-10-08T20:43:08.609"/>
    <p1510:client id="{EA5E8C48-C2B5-77C6-78A4-46DAB7171366}" v="2" dt="2020-10-09T17:49:06.055"/>
    <p1510:client id="{FDA62431-CA4F-4152-FC62-8D77F1D41296}" v="6" dt="2019-09-04T18:02:50.4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50" autoAdjust="0"/>
    <p:restoredTop sz="94660"/>
  </p:normalViewPr>
  <p:slideViewPr>
    <p:cSldViewPr snapToGrid="0" snapToObjects="1">
      <p:cViewPr varScale="1">
        <p:scale>
          <a:sx n="68" d="100"/>
          <a:sy n="68" d="100"/>
        </p:scale>
        <p:origin x="804" y="72"/>
      </p:cViewPr>
      <p:guideLst>
        <p:guide orient="horz" pos="2160"/>
        <p:guide pos="2880"/>
      </p:guideLst>
    </p:cSldViewPr>
  </p:slideViewPr>
  <p:notesTextViewPr>
    <p:cViewPr>
      <p:scale>
        <a:sx n="100" d="100"/>
        <a:sy n="100" d="100"/>
      </p:scale>
      <p:origin x="0" y="0"/>
    </p:cViewPr>
  </p:notesTextViewPr>
  <p:notesViewPr>
    <p:cSldViewPr snapToGrid="0" snapToObjects="1">
      <p:cViewPr>
        <p:scale>
          <a:sx n="200" d="100"/>
          <a:sy n="200" d="100"/>
        </p:scale>
        <p:origin x="-270" y="-30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F23A06-1523-1B47-B123-FBDB63FF88AE}" type="datetimeFigureOut">
              <a:rPr lang="en-US" smtClean="0"/>
              <a:t>1/13/2022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73F5ED-71F2-4847-8A55-2F500B1089E9}" type="slidenum">
              <a:rPr lang="en-US" smtClean="0"/>
              <a:t>‹#›</a:t>
            </a:fld>
            <a:endParaRPr lang="en-US"/>
          </a:p>
        </p:txBody>
      </p:sp>
    </p:spTree>
    <p:extLst>
      <p:ext uri="{BB962C8B-B14F-4D97-AF65-F5344CB8AC3E}">
        <p14:creationId xmlns:p14="http://schemas.microsoft.com/office/powerpoint/2010/main" val="38800165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3F5ED-71F2-4847-8A55-2F500B1089E9}" type="slidenum">
              <a:rPr lang="en-US" smtClean="0"/>
              <a:t>1</a:t>
            </a:fld>
            <a:endParaRPr lang="en-US"/>
          </a:p>
        </p:txBody>
      </p:sp>
    </p:spTree>
    <p:extLst>
      <p:ext uri="{BB962C8B-B14F-4D97-AF65-F5344CB8AC3E}">
        <p14:creationId xmlns:p14="http://schemas.microsoft.com/office/powerpoint/2010/main" val="287100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73F5ED-71F2-4847-8A55-2F500B1089E9}" type="slidenum">
              <a:rPr lang="en-US" smtClean="0"/>
              <a:t>2</a:t>
            </a:fld>
            <a:endParaRPr lang="en-US"/>
          </a:p>
        </p:txBody>
      </p:sp>
    </p:spTree>
    <p:extLst>
      <p:ext uri="{BB962C8B-B14F-4D97-AF65-F5344CB8AC3E}">
        <p14:creationId xmlns:p14="http://schemas.microsoft.com/office/powerpoint/2010/main" val="1956654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Every Student Succeeds Act (ESSA) was signed by President Obama on December 10, 2015, and represents good news for our nation’s schools. This bipartisan measure reauthorizes the 50-year-old Elementary and Secondary Education Act (ESEA), the nation’s national education law and longstanding commitment to equal opportunity for all students.</a:t>
            </a:r>
          </a:p>
        </p:txBody>
      </p:sp>
      <p:sp>
        <p:nvSpPr>
          <p:cNvPr id="4" name="Slide Number Placeholder 3"/>
          <p:cNvSpPr>
            <a:spLocks noGrp="1"/>
          </p:cNvSpPr>
          <p:nvPr>
            <p:ph type="sldNum" sz="quarter" idx="5"/>
          </p:nvPr>
        </p:nvSpPr>
        <p:spPr/>
        <p:txBody>
          <a:bodyPr/>
          <a:lstStyle/>
          <a:p>
            <a:fld id="{7173F5ED-71F2-4847-8A55-2F500B1089E9}" type="slidenum">
              <a:rPr lang="en-US" smtClean="0"/>
              <a:t>3</a:t>
            </a:fld>
            <a:endParaRPr lang="en-US"/>
          </a:p>
        </p:txBody>
      </p:sp>
    </p:spTree>
    <p:extLst>
      <p:ext uri="{BB962C8B-B14F-4D97-AF65-F5344CB8AC3E}">
        <p14:creationId xmlns:p14="http://schemas.microsoft.com/office/powerpoint/2010/main" val="969285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parents complete a home language survey when students are enrolled in school.  If a parent indicates that the child speaks or is exposed to any language in the home other than English, then the child is given a test to determine English proficiency and qualification for ESL services. </a:t>
            </a:r>
            <a:endParaRPr lang="en-US" dirty="0"/>
          </a:p>
        </p:txBody>
      </p:sp>
      <p:sp>
        <p:nvSpPr>
          <p:cNvPr id="4" name="Slide Number Placeholder 3"/>
          <p:cNvSpPr>
            <a:spLocks noGrp="1"/>
          </p:cNvSpPr>
          <p:nvPr>
            <p:ph type="sldNum" sz="quarter" idx="10"/>
          </p:nvPr>
        </p:nvSpPr>
        <p:spPr/>
        <p:txBody>
          <a:bodyPr/>
          <a:lstStyle/>
          <a:p>
            <a:fld id="{7173F5ED-71F2-4847-8A55-2F500B1089E9}" type="slidenum">
              <a:rPr lang="en-US" smtClean="0"/>
              <a:t>4</a:t>
            </a:fld>
            <a:endParaRPr lang="en-US"/>
          </a:p>
        </p:txBody>
      </p:sp>
    </p:spTree>
    <p:extLst>
      <p:ext uri="{BB962C8B-B14F-4D97-AF65-F5344CB8AC3E}">
        <p14:creationId xmlns:p14="http://schemas.microsoft.com/office/powerpoint/2010/main" val="1793286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WIDA</a:t>
            </a:r>
            <a:r>
              <a:rPr lang="en-US" baseline="0" dirty="0"/>
              <a:t> Screener:  </a:t>
            </a:r>
            <a:r>
              <a:rPr lang="en-US" dirty="0"/>
              <a:t>Students in grades one through twelve (1-12) who are screened using the WIDA screener and who score below 4.5 composite or 4.0 or below on any domain shall be entered into the ESL program.</a:t>
            </a:r>
          </a:p>
          <a:p>
            <a:r>
              <a:rPr lang="en-US" dirty="0"/>
              <a:t>Kindergarten is</a:t>
            </a:r>
            <a:r>
              <a:rPr lang="en-US" baseline="0" dirty="0"/>
              <a:t> given the WIDA  Kindergarten WAPT screener and  students who score 27 out a possible 30 points on the test qualify for ESL services. </a:t>
            </a:r>
          </a:p>
          <a:p>
            <a:r>
              <a:rPr lang="en-US" dirty="0"/>
              <a:t>If your child qualifies for services, then</a:t>
            </a:r>
            <a:r>
              <a:rPr lang="en-US" baseline="0" dirty="0"/>
              <a:t> t</a:t>
            </a:r>
            <a:r>
              <a:rPr lang="en-US" dirty="0"/>
              <a:t>he ESL teacher will communicate information related to testing, placement, and ESL services to all parents of NELB students in the language and method that the parent can understand.</a:t>
            </a:r>
          </a:p>
        </p:txBody>
      </p:sp>
      <p:sp>
        <p:nvSpPr>
          <p:cNvPr id="4" name="Slide Number Placeholder 3"/>
          <p:cNvSpPr>
            <a:spLocks noGrp="1"/>
          </p:cNvSpPr>
          <p:nvPr>
            <p:ph type="sldNum" sz="quarter" idx="10"/>
          </p:nvPr>
        </p:nvSpPr>
        <p:spPr/>
        <p:txBody>
          <a:bodyPr/>
          <a:lstStyle/>
          <a:p>
            <a:fld id="{7173F5ED-71F2-4847-8A55-2F500B1089E9}" type="slidenum">
              <a:rPr lang="en-US" smtClean="0"/>
              <a:t>5</a:t>
            </a:fld>
            <a:endParaRPr lang="en-US"/>
          </a:p>
        </p:txBody>
      </p:sp>
    </p:spTree>
    <p:extLst>
      <p:ext uri="{BB962C8B-B14F-4D97-AF65-F5344CB8AC3E}">
        <p14:creationId xmlns:p14="http://schemas.microsoft.com/office/powerpoint/2010/main" val="1498871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video explains the different kinds of language students use and need to be successful in and out of the classroom, with a focus on academic language.</a:t>
            </a:r>
          </a:p>
          <a:p>
            <a:endParaRPr lang="en-US" dirty="0">
              <a:cs typeface="Calibri"/>
            </a:endParaRPr>
          </a:p>
          <a:p>
            <a:r>
              <a:rPr lang="en-US"/>
              <a:t>https://youtu.be/X2MbRQw63MY</a:t>
            </a:r>
          </a:p>
        </p:txBody>
      </p:sp>
      <p:sp>
        <p:nvSpPr>
          <p:cNvPr id="4" name="Slide Number Placeholder 3"/>
          <p:cNvSpPr>
            <a:spLocks noGrp="1"/>
          </p:cNvSpPr>
          <p:nvPr>
            <p:ph type="sldNum" sz="quarter" idx="10"/>
          </p:nvPr>
        </p:nvSpPr>
        <p:spPr/>
        <p:txBody>
          <a:bodyPr/>
          <a:lstStyle/>
          <a:p>
            <a:fld id="{7173F5ED-71F2-4847-8A55-2F500B1089E9}" type="slidenum">
              <a:rPr lang="en-US" smtClean="0"/>
              <a:t>6</a:t>
            </a:fld>
            <a:endParaRPr lang="en-US"/>
          </a:p>
        </p:txBody>
      </p:sp>
    </p:spTree>
    <p:extLst>
      <p:ext uri="{BB962C8B-B14F-4D97-AF65-F5344CB8AC3E}">
        <p14:creationId xmlns:p14="http://schemas.microsoft.com/office/powerpoint/2010/main" val="2299323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Flyer is offered</a:t>
            </a:r>
            <a:r>
              <a:rPr lang="en-US" baseline="0" dirty="0"/>
              <a:t> in multiple languages and can be distributed to parents in their native language.  The flyer also gives questions </a:t>
            </a:r>
            <a:endParaRPr lang="en-US" dirty="0"/>
          </a:p>
        </p:txBody>
      </p:sp>
      <p:sp>
        <p:nvSpPr>
          <p:cNvPr id="4" name="Slide Number Placeholder 3"/>
          <p:cNvSpPr>
            <a:spLocks noGrp="1"/>
          </p:cNvSpPr>
          <p:nvPr>
            <p:ph type="sldNum" sz="quarter" idx="10"/>
          </p:nvPr>
        </p:nvSpPr>
        <p:spPr/>
        <p:txBody>
          <a:bodyPr/>
          <a:lstStyle/>
          <a:p>
            <a:fld id="{7173F5ED-71F2-4847-8A55-2F500B1089E9}" type="slidenum">
              <a:rPr lang="en-US" smtClean="0"/>
              <a:t>8</a:t>
            </a:fld>
            <a:endParaRPr lang="en-US"/>
          </a:p>
        </p:txBody>
      </p:sp>
    </p:spTree>
    <p:extLst>
      <p:ext uri="{BB962C8B-B14F-4D97-AF65-F5344CB8AC3E}">
        <p14:creationId xmlns:p14="http://schemas.microsoft.com/office/powerpoint/2010/main" val="1131087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a:t>
            </a:r>
            <a:r>
              <a:rPr lang="en-US" baseline="0" dirty="0"/>
              <a:t> Learning Plan (ILP) is a document that is used by your child’s ESL teacher and general education teacher to make notes about your child’s academic and language progress.  The ILP will also include list goals and accommodations (instructional supports) that the teachers will use to help English learners access the information being taught in the classroom. </a:t>
            </a:r>
            <a:endParaRPr lang="en-US" dirty="0"/>
          </a:p>
        </p:txBody>
      </p:sp>
      <p:sp>
        <p:nvSpPr>
          <p:cNvPr id="4" name="Slide Number Placeholder 3"/>
          <p:cNvSpPr>
            <a:spLocks noGrp="1"/>
          </p:cNvSpPr>
          <p:nvPr>
            <p:ph type="sldNum" sz="quarter" idx="10"/>
          </p:nvPr>
        </p:nvSpPr>
        <p:spPr/>
        <p:txBody>
          <a:bodyPr/>
          <a:lstStyle/>
          <a:p>
            <a:fld id="{7173F5ED-71F2-4847-8A55-2F500B1089E9}" type="slidenum">
              <a:rPr lang="en-US" smtClean="0"/>
              <a:t>9</a:t>
            </a:fld>
            <a:endParaRPr lang="en-US"/>
          </a:p>
        </p:txBody>
      </p:sp>
    </p:spTree>
    <p:extLst>
      <p:ext uri="{BB962C8B-B14F-4D97-AF65-F5344CB8AC3E}">
        <p14:creationId xmlns:p14="http://schemas.microsoft.com/office/powerpoint/2010/main" val="2758536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6" name="Group 10"/>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5" name="Snip Single Corner Rectangle 14"/>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ardrop 12"/>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5DA45DC6-D2AE-594B-B1CA-5BAADDD83595}" type="datetimeFigureOut">
              <a:rPr lang="en-US" smtClean="0"/>
              <a:t>1/13/2022</a:t>
            </a:fld>
            <a:endParaRPr lang="en-US" dirty="0"/>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10"/>
          <p:cNvGrpSpPr/>
          <p:nvPr/>
        </p:nvGrpSpPr>
        <p:grpSpPr>
          <a:xfrm>
            <a:off x="228600" y="228600"/>
            <a:ext cx="4251960" cy="6387352"/>
            <a:chOff x="228600" y="228600"/>
            <a:chExt cx="4251960" cy="6387352"/>
          </a:xfrm>
        </p:grpSpPr>
        <p:sp>
          <p:nvSpPr>
            <p:cNvPr id="12" name="Snip Diagonal Corner Rectangle 11"/>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Teardrop 12"/>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2176272"/>
            <a:ext cx="3657600" cy="1161288"/>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flipH="1">
            <a:off x="4654475" y="228600"/>
            <a:ext cx="4251960" cy="6391656"/>
          </a:xfrm>
          <a:prstGeom prst="snip2DiagRect">
            <a:avLst>
              <a:gd name="adj1" fmla="val 0"/>
              <a:gd name="adj2" fmla="val 4017"/>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530352" y="3342401"/>
            <a:ext cx="3657600" cy="2595282"/>
          </a:xfrm>
        </p:spPr>
        <p:txBody>
          <a:bodyPr>
            <a:normAutofit/>
          </a:bodyPr>
          <a:lstStyle>
            <a:lvl1pPr marL="0" indent="0">
              <a:lnSpc>
                <a:spcPct val="110000"/>
              </a:lnSpc>
              <a:spcBef>
                <a:spcPts val="60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58952" y="6300216"/>
            <a:ext cx="1298448" cy="365125"/>
          </a:xfrm>
        </p:spPr>
        <p:txBody>
          <a:bodyPr/>
          <a:lstStyle/>
          <a:p>
            <a:fld id="{5DA45DC6-D2AE-594B-B1CA-5BAADDD83595}" type="datetimeFigureOut">
              <a:rPr lang="en-US" smtClean="0"/>
              <a:t>1/13/2022</a:t>
            </a:fld>
            <a:endParaRPr lang="en-US" dirty="0"/>
          </a:p>
        </p:txBody>
      </p:sp>
      <p:sp>
        <p:nvSpPr>
          <p:cNvPr id="6" name="Footer Placeholder 5"/>
          <p:cNvSpPr>
            <a:spLocks noGrp="1"/>
          </p:cNvSpPr>
          <p:nvPr>
            <p:ph type="ftr" sz="quarter" idx="11"/>
          </p:nvPr>
        </p:nvSpPr>
        <p:spPr>
          <a:xfrm>
            <a:off x="2057400" y="6300216"/>
            <a:ext cx="2340864" cy="365125"/>
          </a:xfrm>
        </p:spPr>
        <p:txBody>
          <a:bodyPr/>
          <a:lstStyle/>
          <a:p>
            <a:endParaRPr lang="en-US" dirty="0"/>
          </a:p>
        </p:txBody>
      </p:sp>
      <p:sp>
        <p:nvSpPr>
          <p:cNvPr id="7" name="Slide Number Placeholder 6"/>
          <p:cNvSpPr>
            <a:spLocks noGrp="1"/>
          </p:cNvSpPr>
          <p:nvPr>
            <p:ph type="sldNum" sz="quarter" idx="12"/>
          </p:nvPr>
        </p:nvSpPr>
        <p:spPr>
          <a:xfrm>
            <a:off x="301752" y="6300216"/>
            <a:ext cx="448056" cy="365125"/>
          </a:xfrm>
        </p:spPr>
        <p:txBody>
          <a:bodyPr/>
          <a:lstStyle>
            <a:lvl1pPr algn="l">
              <a:defRPr/>
            </a:lvl1pPr>
          </a:lstStyle>
          <a:p>
            <a:fld id="{C575407D-59CE-CD4F-89D6-EB3517DEBDB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9" name="Snip Diagonal Corner Rectangle 8"/>
          <p:cNvSpPr/>
          <p:nvPr/>
        </p:nvSpPr>
        <p:spPr>
          <a:xfrm flipV="1">
            <a:off x="228600" y="4648200"/>
            <a:ext cx="8686800" cy="1963271"/>
          </a:xfrm>
          <a:prstGeom prst="snip2DiagRect">
            <a:avLst>
              <a:gd name="adj1" fmla="val 0"/>
              <a:gd name="adj2" fmla="val 937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200" y="4648200"/>
            <a:ext cx="8153400" cy="609600"/>
          </a:xfrm>
        </p:spPr>
        <p:txBody>
          <a:bodyPr vert="horz" lIns="91440" tIns="45720" rIns="91440" bIns="45720" rtlCol="0" anchor="b" anchorCtr="0">
            <a:normAutofit/>
          </a:bodyPr>
          <a:lstStyle>
            <a:lvl1pPr algn="l" defTabSz="914400" rtl="0" eaLnBrk="1" latinLnBrk="0" hangingPunct="1">
              <a:spcBef>
                <a:spcPct val="0"/>
              </a:spcBef>
              <a:buNone/>
              <a:defRPr sz="3000" b="0" kern="1200">
                <a:solidFill>
                  <a:schemeClr val="accent1"/>
                </a:solidFill>
                <a:latin typeface="+mj-lt"/>
                <a:ea typeface="+mj-ea"/>
                <a:cs typeface="+mj-cs"/>
              </a:defRPr>
            </a:lvl1pPr>
          </a:lstStyle>
          <a:p>
            <a:r>
              <a:rPr lang="en-US"/>
              <a:t>Click to edit Master title style</a:t>
            </a:r>
            <a:endParaRPr/>
          </a:p>
        </p:txBody>
      </p:sp>
      <p:sp>
        <p:nvSpPr>
          <p:cNvPr id="3" name="Date Placeholder 2"/>
          <p:cNvSpPr>
            <a:spLocks noGrp="1"/>
          </p:cNvSpPr>
          <p:nvPr>
            <p:ph type="dt" sz="half" idx="10"/>
          </p:nvPr>
        </p:nvSpPr>
        <p:spPr/>
        <p:txBody>
          <a:bodyPr/>
          <a:lstStyle/>
          <a:p>
            <a:fld id="{5DA45DC6-D2AE-594B-B1CA-5BAADDD83595}" type="datetimeFigureOut">
              <a:rPr lang="en-US" smtClean="0"/>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75407D-59CE-CD4F-89D6-EB3517DEBDB9}" type="slidenum">
              <a:rPr lang="en-US" smtClean="0"/>
              <a:t>‹#›</a:t>
            </a:fld>
            <a:endParaRPr lang="en-US" dirty="0"/>
          </a:p>
        </p:txBody>
      </p:sp>
      <p:sp>
        <p:nvSpPr>
          <p:cNvPr id="7" name="Text Placeholder 3"/>
          <p:cNvSpPr>
            <a:spLocks noGrp="1"/>
          </p:cNvSpPr>
          <p:nvPr>
            <p:ph type="body" sz="half" idx="2"/>
          </p:nvPr>
        </p:nvSpPr>
        <p:spPr>
          <a:xfrm>
            <a:off x="457200" y="5257799"/>
            <a:ext cx="8156448" cy="820272"/>
          </a:xfrm>
        </p:spPr>
        <p:txBody>
          <a:bodyPr>
            <a:normAutofit/>
          </a:bodyPr>
          <a:lstStyle>
            <a:lvl1pPr marL="0" indent="0">
              <a:lnSpc>
                <a:spcPct val="110000"/>
              </a:lnSpc>
              <a:spcBef>
                <a:spcPct val="0"/>
              </a:spcBef>
              <a:buNone/>
              <a:defRPr sz="1800" kern="1200">
                <a:solidFill>
                  <a:schemeClr val="tx1">
                    <a:lumMod val="90000"/>
                    <a:lumOff val="10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Picture Placeholder 2"/>
          <p:cNvSpPr>
            <a:spLocks noGrp="1"/>
          </p:cNvSpPr>
          <p:nvPr>
            <p:ph type="pic" idx="1"/>
          </p:nvPr>
        </p:nvSpPr>
        <p:spPr>
          <a:xfrm flipH="1">
            <a:off x="228600" y="228600"/>
            <a:ext cx="8677835" cy="4267200"/>
          </a:xfrm>
          <a:prstGeom prst="snip2DiagRect">
            <a:avLst>
              <a:gd name="adj1" fmla="val 0"/>
              <a:gd name="adj2" fmla="val 4332"/>
            </a:avLst>
          </a:prstGeom>
          <a:effectLst>
            <a:outerShdw blurRad="50800" dist="63500" dir="2700000" algn="tl"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buClr>
              <a:buSzPct val="90000"/>
              <a:buFont typeface="Wingdings 2" pitchFamily="18" charset="2"/>
              <a:buNone/>
              <a:defRPr sz="1800" kern="1200">
                <a:solidFill>
                  <a:schemeClr val="tx1">
                    <a:lumMod val="90000"/>
                    <a:lumOff val="10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A45DC6-D2AE-594B-B1CA-5BAADDD83595}" type="datetimeFigureOut">
              <a:rPr lang="en-US" smtClean="0"/>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DA45DC6-D2AE-594B-B1CA-5BAADDD83595}" type="datetimeFigureOut">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Snip Diagonal Corner Rectangle 7"/>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467600" y="838201"/>
            <a:ext cx="1219200" cy="5105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779462" y="838201"/>
            <a:ext cx="6307138" cy="51054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DA45DC6-D2AE-594B-B1CA-5BAADDD83595}" type="datetimeFigureOut">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5DA45DC6-D2AE-594B-B1CA-5BAADDD83595}" type="datetimeFigureOut">
              <a:rPr lang="en-US" smtClean="0"/>
              <a:t>1/13/2022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6" name="Group 14"/>
          <p:cNvGrpSpPr/>
          <p:nvPr/>
        </p:nvGrpSpPr>
        <p:grpSpPr>
          <a:xfrm>
            <a:off x="-1" y="3379694"/>
            <a:ext cx="7543801" cy="2604247"/>
            <a:chOff x="-1" y="3379694"/>
            <a:chExt cx="7543801" cy="2604247"/>
          </a:xfrm>
        </p:grpSpPr>
        <p:grpSp>
          <p:nvGrpSpPr>
            <p:cNvPr id="9" name="Group 11"/>
            <p:cNvGrpSpPr/>
            <p:nvPr/>
          </p:nvGrpSpPr>
          <p:grpSpPr>
            <a:xfrm>
              <a:off x="-1" y="3379694"/>
              <a:ext cx="7543801" cy="2604247"/>
              <a:chOff x="-1" y="3379694"/>
              <a:chExt cx="7543801" cy="2604247"/>
            </a:xfrm>
          </p:grpSpPr>
          <p:sp>
            <p:nvSpPr>
              <p:cNvPr id="17" name="Snip Single Corner Rectangle 16"/>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Teardrop 15"/>
            <p:cNvSpPr/>
            <p:nvPr/>
          </p:nvSpPr>
          <p:spPr>
            <a:xfrm>
              <a:off x="681765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371600" y="3913281"/>
            <a:ext cx="5867400" cy="1470025"/>
          </a:xfrm>
        </p:spPr>
        <p:txBody>
          <a:bodyPr>
            <a:normAutofit/>
          </a:bodyPr>
          <a:lstStyle>
            <a:lvl1pPr algn="r">
              <a:defRPr sz="4600"/>
            </a:lvl1pPr>
          </a:lstStyle>
          <a:p>
            <a:r>
              <a:rPr lang="en-US"/>
              <a:t>Click to edit Master title style</a:t>
            </a:r>
            <a:endParaRPr/>
          </a:p>
        </p:txBody>
      </p:sp>
      <p:sp>
        <p:nvSpPr>
          <p:cNvPr id="3" name="Subtitle 2"/>
          <p:cNvSpPr>
            <a:spLocks noGrp="1"/>
          </p:cNvSpPr>
          <p:nvPr>
            <p:ph type="subTitle" idx="1"/>
          </p:nvPr>
        </p:nvSpPr>
        <p:spPr>
          <a:xfrm>
            <a:off x="1371600" y="5396753"/>
            <a:ext cx="5867400" cy="573741"/>
          </a:xfrm>
        </p:spPr>
        <p:txBody>
          <a:bodyPr>
            <a:normAutofit/>
          </a:bodyPr>
          <a:lstStyle>
            <a:lvl1pPr marL="0" indent="0" algn="r">
              <a:spcBef>
                <a:spcPct val="0"/>
              </a:spcBef>
              <a:buNone/>
              <a:defRPr sz="140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rot="16200000">
            <a:off x="-734076" y="4503737"/>
            <a:ext cx="2057400" cy="365125"/>
          </a:xfrm>
        </p:spPr>
        <p:txBody>
          <a:bodyPr lIns="91440" tIns="0" bIns="0" anchor="b" anchorCtr="0"/>
          <a:lstStyle>
            <a:lvl1pPr>
              <a:defRPr sz="1400" b="1">
                <a:solidFill>
                  <a:schemeClr val="bg1">
                    <a:lumMod val="50000"/>
                  </a:schemeClr>
                </a:solidFill>
              </a:defRPr>
            </a:lvl1pPr>
          </a:lstStyle>
          <a:p>
            <a:fld id="{5DA45DC6-D2AE-594B-B1CA-5BAADDD83595}" type="datetimeFigureOut">
              <a:rPr lang="en-US" smtClean="0"/>
              <a:t>1/13/2022</a:t>
            </a:fld>
            <a:endParaRPr lang="en-US" dirty="0"/>
          </a:p>
        </p:txBody>
      </p:sp>
      <p:sp>
        <p:nvSpPr>
          <p:cNvPr id="5" name="Footer Placeholder 4"/>
          <p:cNvSpPr>
            <a:spLocks noGrp="1"/>
          </p:cNvSpPr>
          <p:nvPr>
            <p:ph type="ftr" sz="quarter" idx="11"/>
          </p:nvPr>
        </p:nvSpPr>
        <p:spPr>
          <a:xfrm rot="16200000">
            <a:off x="-356811" y="4503737"/>
            <a:ext cx="2057397" cy="365125"/>
          </a:xfrm>
        </p:spPr>
        <p:txBody>
          <a:bodyPr lIns="91440" tIns="0" bIns="0" anchor="t" anchorCtr="0"/>
          <a:lstStyle>
            <a:lvl1pPr algn="l">
              <a:defRPr b="1">
                <a:solidFill>
                  <a:schemeClr val="bg1">
                    <a:lumMod val="75000"/>
                  </a:schemeClr>
                </a:solidFill>
              </a:defRPr>
            </a:lvl1pPr>
          </a:lstStyle>
          <a:p>
            <a:endParaRPr lang="en-US" dirty="0"/>
          </a:p>
        </p:txBody>
      </p:sp>
      <p:sp>
        <p:nvSpPr>
          <p:cNvPr id="12" name="Picture Placeholder 11"/>
          <p:cNvSpPr>
            <a:spLocks noGrp="1"/>
          </p:cNvSpPr>
          <p:nvPr>
            <p:ph type="pic" sz="quarter" idx="12"/>
          </p:nvPr>
        </p:nvSpPr>
        <p:spPr>
          <a:xfrm>
            <a:off x="0" y="676835"/>
            <a:ext cx="7543800" cy="2587752"/>
          </a:xfrm>
          <a:effectLst>
            <a:outerShdw blurRad="50800" dist="63500" dir="2700000" algn="tl" rotWithShape="0">
              <a:prstClr val="black">
                <a:alpha val="50000"/>
              </a:prstClr>
            </a:outerShdw>
          </a:effectLst>
        </p:spPr>
        <p:txBody>
          <a:bodyPr>
            <a:normAutofit/>
          </a:bodyPr>
          <a:lstStyle>
            <a:lvl1pPr marL="0" indent="0">
              <a:buNone/>
              <a:defRPr sz="1800"/>
            </a:lvl1pPr>
          </a:lstStyle>
          <a:p>
            <a:r>
              <a:rPr lang="en-US" dirty="0"/>
              <a:t>Drag picture to placeholder or click icon to add</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6" name="Group 6"/>
          <p:cNvGrpSpPr/>
          <p:nvPr/>
        </p:nvGrpSpPr>
        <p:grpSpPr>
          <a:xfrm flipH="1">
            <a:off x="1600199" y="2126877"/>
            <a:ext cx="7543801" cy="2604247"/>
            <a:chOff x="-1" y="3379694"/>
            <a:chExt cx="7543801" cy="2604247"/>
          </a:xfrm>
        </p:grpSpPr>
        <p:grpSp>
          <p:nvGrpSpPr>
            <p:cNvPr id="7" name="Group 11"/>
            <p:cNvGrpSpPr/>
            <p:nvPr/>
          </p:nvGrpSpPr>
          <p:grpSpPr>
            <a:xfrm>
              <a:off x="-1" y="3379694"/>
              <a:ext cx="7543801" cy="2604247"/>
              <a:chOff x="-1" y="3379694"/>
              <a:chExt cx="7543801" cy="2604247"/>
            </a:xfrm>
          </p:grpSpPr>
          <p:sp>
            <p:nvSpPr>
              <p:cNvPr id="10" name="Snip Single Corner Rectangle 9"/>
              <p:cNvSpPr/>
              <p:nvPr/>
            </p:nvSpPr>
            <p:spPr>
              <a:xfrm flipV="1">
                <a:off x="-1" y="3393141"/>
                <a:ext cx="7543800" cy="2590800"/>
              </a:xfrm>
              <a:prstGeom prst="snip1Rect">
                <a:avLst>
                  <a:gd name="adj" fmla="val 737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1" name="Straight Connector 10"/>
              <p:cNvCxnSpPr/>
              <p:nvPr/>
            </p:nvCxnSpPr>
            <p:spPr>
              <a:xfrm>
                <a:off x="0" y="3379694"/>
                <a:ext cx="7543800" cy="237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 name="Teardrop 8"/>
            <p:cNvSpPr/>
            <p:nvPr/>
          </p:nvSpPr>
          <p:spPr>
            <a:xfrm flipH="1">
              <a:off x="228599" y="3621741"/>
              <a:ext cx="394447" cy="39444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1736105" y="2653553"/>
            <a:ext cx="5870448" cy="14721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lumMod val="90000"/>
                    <a:lumOff val="10000"/>
                  </a:schemeClr>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1736105" y="4134881"/>
            <a:ext cx="5870448" cy="576072"/>
          </a:xfrm>
        </p:spPr>
        <p:txBody>
          <a:bodyPr vert="horz" lIns="91440" tIns="45720" rIns="91440" bIns="45720" rtlCol="0">
            <a:normAutofit/>
          </a:bodyPr>
          <a:lstStyle>
            <a:lvl1pPr marL="0" indent="0" algn="l" defTabSz="914400" rtl="0" eaLnBrk="1" latinLnBrk="0" hangingPunct="1">
              <a:spcBef>
                <a:spcPts val="0"/>
              </a:spcBef>
              <a:buClr>
                <a:schemeClr val="accent1"/>
              </a:buClr>
              <a:buSzPct val="90000"/>
              <a:buFont typeface="Wingdings 2" pitchFamily="18" charset="2"/>
              <a:buNone/>
              <a:defRPr sz="1400" kern="1200">
                <a:solidFill>
                  <a:schemeClr val="tx1">
                    <a:lumMod val="90000"/>
                    <a:lumOff val="10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rot="16200000">
            <a:off x="8033590" y="3475037"/>
            <a:ext cx="1828801" cy="365125"/>
          </a:xfrm>
        </p:spPr>
        <p:txBody>
          <a:bodyPr vert="horz" lIns="91440" tIns="0" rIns="91440" bIns="0" rtlCol="0" anchor="t" anchorCtr="0"/>
          <a:lstStyle>
            <a:lvl1pPr marL="0" algn="l" defTabSz="914400" rtl="0" eaLnBrk="1" latinLnBrk="0" hangingPunct="1">
              <a:defRPr sz="1100" b="1" kern="1200">
                <a:solidFill>
                  <a:schemeClr val="bg1">
                    <a:lumMod val="75000"/>
                  </a:schemeClr>
                </a:solidFill>
                <a:latin typeface="+mn-lt"/>
                <a:ea typeface="+mn-ea"/>
                <a:cs typeface="+mn-cs"/>
              </a:defRPr>
            </a:lvl1pPr>
          </a:lstStyle>
          <a:p>
            <a:endParaRPr lang="en-US" dirty="0"/>
          </a:p>
        </p:txBody>
      </p:sp>
      <p:sp>
        <p:nvSpPr>
          <p:cNvPr id="4" name="Date Placeholder 3"/>
          <p:cNvSpPr>
            <a:spLocks noGrp="1"/>
          </p:cNvSpPr>
          <p:nvPr>
            <p:ph type="dt" sz="half" idx="10"/>
          </p:nvPr>
        </p:nvSpPr>
        <p:spPr>
          <a:xfrm rot="16200000">
            <a:off x="7658009" y="3475037"/>
            <a:ext cx="1828800" cy="365125"/>
          </a:xfrm>
        </p:spPr>
        <p:txBody>
          <a:bodyPr vert="horz" lIns="91440" tIns="0" rIns="91440" bIns="0" rtlCol="0" anchor="b" anchorCtr="0"/>
          <a:lstStyle>
            <a:lvl1pPr marL="0" algn="l" defTabSz="914400" rtl="0" eaLnBrk="1" latinLnBrk="0" hangingPunct="1">
              <a:defRPr sz="1400" b="1" kern="1200">
                <a:solidFill>
                  <a:schemeClr val="bg1">
                    <a:lumMod val="50000"/>
                  </a:schemeClr>
                </a:solidFill>
                <a:latin typeface="+mn-lt"/>
                <a:ea typeface="+mn-ea"/>
                <a:cs typeface="+mn-cs"/>
              </a:defRPr>
            </a:lvl1pPr>
          </a:lstStyle>
          <a:p>
            <a:fld id="{5DA45DC6-D2AE-594B-B1CA-5BAADDD83595}" type="datetimeFigureOut">
              <a:rPr lang="en-US" smtClean="0"/>
              <a:t>1/13/2022</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Snip Diagonal Corner Rectangle 10"/>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Snip Diagonal Corner Rectangle 11"/>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p>
            <a:r>
              <a:rPr lang="en-US"/>
              <a:t>Click to edit Master title style</a:t>
            </a:r>
            <a:endParaRPr/>
          </a:p>
        </p:txBody>
      </p:sp>
      <p:sp>
        <p:nvSpPr>
          <p:cNvPr id="3" name="Content Placeholder 2"/>
          <p:cNvSpPr>
            <a:spLocks noGrp="1"/>
          </p:cNvSpPr>
          <p:nvPr>
            <p:ph sz="half" idx="1"/>
          </p:nvPr>
        </p:nvSpPr>
        <p:spPr>
          <a:xfrm>
            <a:off x="779461" y="1981201"/>
            <a:ext cx="3657600" cy="3975100"/>
          </a:xfrm>
        </p:spPr>
        <p:txBody>
          <a:bodyPr>
            <a:normAutofit/>
          </a:bodyPr>
          <a:lstStyle>
            <a:lvl1pPr>
              <a:defRPr sz="2200"/>
            </a:lvl1pPr>
            <a:lvl2pPr>
              <a:defRPr sz="20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05351" y="1981201"/>
            <a:ext cx="3657600" cy="3975100"/>
          </a:xfrm>
        </p:spPr>
        <p:txBody>
          <a:bodyPr>
            <a:normAutofit/>
          </a:bodyPr>
          <a:lstStyle>
            <a:lvl1pPr>
              <a:defRPr sz="2200"/>
            </a:lvl1pPr>
            <a:lvl2pPr>
              <a:defRPr sz="2000"/>
            </a:lvl2pPr>
            <a:lvl3pPr>
              <a:defRPr sz="1800"/>
            </a:lvl3pPr>
            <a:lvl4pPr>
              <a:defRPr sz="1800"/>
            </a:lvl4pPr>
            <a:lvl5pPr>
              <a:defRPr sz="1800"/>
            </a:lvl5pPr>
            <a:lvl6pPr marL="1946275" indent="-344488">
              <a:defRPr sz="1800"/>
            </a:lvl6pPr>
            <a:lvl7pPr marL="1946275" indent="-344488">
              <a:defRPr sz="1800"/>
            </a:lvl7pPr>
            <a:lvl8pPr marL="1946275" indent="-344488">
              <a:defRPr sz="1800"/>
            </a:lvl8pPr>
            <a:lvl9pPr marL="1946275"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5DA45DC6-D2AE-594B-B1CA-5BAADDD83595}" type="datetimeFigureOut">
              <a:rPr lang="en-US" smtClean="0"/>
              <a:t>1/13/2022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Snip Diagonal Corner Rectangle 11"/>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Snip Diagonal Corner Rectangle 12"/>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79463" y="295833"/>
            <a:ext cx="7583488"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3"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05351" y="1852426"/>
            <a:ext cx="3657600" cy="868362"/>
          </a:xfrm>
        </p:spPr>
        <p:txBody>
          <a:bodyPr anchor="ctr" anchorCtr="0">
            <a:noAutofit/>
          </a:bodyPr>
          <a:lstStyle>
            <a:lvl1pPr marL="0" indent="0" algn="ctr">
              <a:spcBef>
                <a:spcPct val="0"/>
              </a:spcBef>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5351" y="2743200"/>
            <a:ext cx="3657600" cy="3213100"/>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5DA45DC6-D2AE-594B-B1CA-5BAADDD83595}" type="datetimeFigureOut">
              <a:rPr lang="en-US" smtClean="0"/>
              <a:t>1/13/2022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Snip Diagonal Corner Rectangle 8"/>
          <p:cNvSpPr/>
          <p:nvPr/>
        </p:nvSpPr>
        <p:spPr>
          <a:xfrm flipV="1">
            <a:off x="228600" y="1707776"/>
            <a:ext cx="8686800" cy="4908176"/>
          </a:xfrm>
          <a:prstGeom prst="snip2DiagRect">
            <a:avLst>
              <a:gd name="adj1" fmla="val 0"/>
              <a:gd name="adj2" fmla="val 4003"/>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Snip Diagonal Corner Rectangle 9"/>
          <p:cNvSpPr/>
          <p:nvPr/>
        </p:nvSpPr>
        <p:spPr>
          <a:xfrm flipV="1">
            <a:off x="228600" y="228597"/>
            <a:ext cx="8686800" cy="1277473"/>
          </a:xfrm>
          <a:prstGeom prst="snip2DiagRect">
            <a:avLst>
              <a:gd name="adj1" fmla="val 0"/>
              <a:gd name="adj2" fmla="val 1167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DA45DC6-D2AE-594B-B1CA-5BAADDD83595}" type="datetimeFigureOut">
              <a:rPr lang="en-US" smtClean="0"/>
              <a:t>1/13/2022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nip Diagonal Corner Rectangle 5"/>
          <p:cNvSpPr/>
          <p:nvPr/>
        </p:nvSpPr>
        <p:spPr>
          <a:xfrm flipV="1">
            <a:off x="228600" y="228600"/>
            <a:ext cx="8686800" cy="6387352"/>
          </a:xfrm>
          <a:prstGeom prst="snip2DiagRect">
            <a:avLst>
              <a:gd name="adj1" fmla="val 0"/>
              <a:gd name="adj2" fmla="val 2529"/>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5DA45DC6-D2AE-594B-B1CA-5BAADDD83595}" type="datetimeFigureOut">
              <a:rPr lang="en-US" smtClean="0"/>
              <a:t>1/13/2022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575407D-59CE-CD4F-89D6-EB3517DEBDB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1"/>
          <p:cNvGrpSpPr/>
          <p:nvPr/>
        </p:nvGrpSpPr>
        <p:grpSpPr>
          <a:xfrm>
            <a:off x="228600" y="228600"/>
            <a:ext cx="4251960" cy="6387352"/>
            <a:chOff x="228600" y="228600"/>
            <a:chExt cx="4251960" cy="6387352"/>
          </a:xfrm>
        </p:grpSpPr>
        <p:sp>
          <p:nvSpPr>
            <p:cNvPr id="13" name="Snip Diagonal Corner Rectangle 12"/>
            <p:cNvSpPr/>
            <p:nvPr/>
          </p:nvSpPr>
          <p:spPr>
            <a:xfrm flipV="1">
              <a:off x="2286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Teardrop 13"/>
            <p:cNvSpPr>
              <a:spLocks noChangeAspect="1"/>
            </p:cNvSpPr>
            <p:nvPr/>
          </p:nvSpPr>
          <p:spPr>
            <a:xfrm>
              <a:off x="3886200" y="432548"/>
              <a:ext cx="355002" cy="355002"/>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5" name="Snip Diagonal Corner Rectangle 14"/>
          <p:cNvSpPr/>
          <p:nvPr/>
        </p:nvSpPr>
        <p:spPr>
          <a:xfrm flipV="1">
            <a:off x="4648200" y="228600"/>
            <a:ext cx="4251960" cy="6387352"/>
          </a:xfrm>
          <a:prstGeom prst="snip2DiagRect">
            <a:avLst>
              <a:gd name="adj1" fmla="val 0"/>
              <a:gd name="adj2" fmla="val 3794"/>
            </a:avLst>
          </a:prstGeom>
          <a:solidFill>
            <a:schemeClr val="bg1"/>
          </a:solidFill>
          <a:ln>
            <a:noFill/>
          </a:ln>
          <a:effectLst>
            <a:outerShdw blurRad="50800" dist="635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25780" y="2177303"/>
            <a:ext cx="3657600" cy="1162050"/>
          </a:xfrm>
        </p:spPr>
        <p:txBody>
          <a:bodyPr anchor="b">
            <a:normAutofit/>
          </a:bodyPr>
          <a:lstStyle>
            <a:lvl1pPr algn="l">
              <a:defRPr sz="3000" b="0">
                <a:solidFill>
                  <a:schemeClr val="accent1"/>
                </a:solidFill>
              </a:defRPr>
            </a:lvl1pPr>
          </a:lstStyle>
          <a:p>
            <a:r>
              <a:rPr lang="en-US"/>
              <a:t>Click to edit Master title style</a:t>
            </a:r>
            <a:endParaRPr/>
          </a:p>
        </p:txBody>
      </p:sp>
      <p:sp>
        <p:nvSpPr>
          <p:cNvPr id="3" name="Content Placeholder 2"/>
          <p:cNvSpPr>
            <a:spLocks noGrp="1"/>
          </p:cNvSpPr>
          <p:nvPr>
            <p:ph idx="1"/>
          </p:nvPr>
        </p:nvSpPr>
        <p:spPr>
          <a:xfrm>
            <a:off x="4945380" y="609600"/>
            <a:ext cx="3657600" cy="53340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25780" y="3352799"/>
            <a:ext cx="3657600" cy="2590801"/>
          </a:xfrm>
        </p:spPr>
        <p:txBody>
          <a:bodyPr>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2000" y="6297706"/>
            <a:ext cx="1295400" cy="365125"/>
          </a:xfrm>
        </p:spPr>
        <p:txBody>
          <a:bodyPr/>
          <a:lstStyle/>
          <a:p>
            <a:fld id="{5DA45DC6-D2AE-594B-B1CA-5BAADDD83595}" type="datetimeFigureOut">
              <a:rPr lang="en-US" smtClean="0"/>
              <a:t>1/13/2022</a:t>
            </a:fld>
            <a:endParaRPr lang="en-US" dirty="0"/>
          </a:p>
        </p:txBody>
      </p:sp>
      <p:sp>
        <p:nvSpPr>
          <p:cNvPr id="6" name="Footer Placeholder 5"/>
          <p:cNvSpPr>
            <a:spLocks noGrp="1"/>
          </p:cNvSpPr>
          <p:nvPr>
            <p:ph type="ftr" sz="quarter" idx="11"/>
          </p:nvPr>
        </p:nvSpPr>
        <p:spPr>
          <a:xfrm>
            <a:off x="2057400" y="6297706"/>
            <a:ext cx="2339788" cy="365125"/>
          </a:xfrm>
        </p:spPr>
        <p:txBody>
          <a:bodyPr/>
          <a:lstStyle/>
          <a:p>
            <a:endParaRPr lang="en-US" dirty="0"/>
          </a:p>
        </p:txBody>
      </p:sp>
      <p:sp>
        <p:nvSpPr>
          <p:cNvPr id="7" name="Slide Number Placeholder 6"/>
          <p:cNvSpPr>
            <a:spLocks noGrp="1"/>
          </p:cNvSpPr>
          <p:nvPr>
            <p:ph type="sldNum" sz="quarter" idx="12"/>
          </p:nvPr>
        </p:nvSpPr>
        <p:spPr>
          <a:xfrm>
            <a:off x="304800" y="6297706"/>
            <a:ext cx="443753" cy="365125"/>
          </a:xfrm>
        </p:spPr>
        <p:txBody>
          <a:bodyPr/>
          <a:lstStyle>
            <a:lvl1pPr algn="l">
              <a:defRPr/>
            </a:lvl1pPr>
          </a:lstStyle>
          <a:p>
            <a:fld id="{C575407D-59CE-CD4F-89D6-EB3517DEBDB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295833"/>
            <a:ext cx="7583488" cy="1143000"/>
          </a:xfrm>
          <a:prstGeom prst="rect">
            <a:avLst/>
          </a:prstGeom>
        </p:spPr>
        <p:txBody>
          <a:bodyPr vert="horz" lIns="91440" tIns="45720" rIns="91440" bIns="45720" rtlCol="0" anchor="b" anchorCtr="0">
            <a:normAutofit/>
          </a:bodyPr>
          <a:lstStyle/>
          <a:p>
            <a:r>
              <a:rPr lang="en-US"/>
              <a:t>Click to edit Master title style</a:t>
            </a:r>
            <a:endParaRPr/>
          </a:p>
        </p:txBody>
      </p:sp>
      <p:sp>
        <p:nvSpPr>
          <p:cNvPr id="3" name="Text Placeholder 2"/>
          <p:cNvSpPr>
            <a:spLocks noGrp="1"/>
          </p:cNvSpPr>
          <p:nvPr>
            <p:ph type="body" idx="1"/>
          </p:nvPr>
        </p:nvSpPr>
        <p:spPr>
          <a:xfrm>
            <a:off x="779463" y="1949824"/>
            <a:ext cx="7583488" cy="40072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228600" y="6243918"/>
            <a:ext cx="2133600"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fld id="{5DA45DC6-D2AE-594B-B1CA-5BAADDD83595}" type="datetimeFigureOut">
              <a:rPr lang="en-US" smtClean="0"/>
              <a:t>1/13/2022</a:t>
            </a:fld>
            <a:endParaRPr lang="en-US" dirty="0"/>
          </a:p>
        </p:txBody>
      </p:sp>
      <p:sp>
        <p:nvSpPr>
          <p:cNvPr id="5" name="Footer Placeholder 4"/>
          <p:cNvSpPr>
            <a:spLocks noGrp="1"/>
          </p:cNvSpPr>
          <p:nvPr>
            <p:ph type="ftr" sz="quarter" idx="3"/>
          </p:nvPr>
        </p:nvSpPr>
        <p:spPr>
          <a:xfrm>
            <a:off x="5867400" y="6248400"/>
            <a:ext cx="2895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en-US" dirty="0"/>
          </a:p>
        </p:txBody>
      </p:sp>
      <p:sp>
        <p:nvSpPr>
          <p:cNvPr id="6" name="Slide Number Placeholder 5"/>
          <p:cNvSpPr>
            <a:spLocks noGrp="1"/>
          </p:cNvSpPr>
          <p:nvPr>
            <p:ph type="sldNum" sz="quarter" idx="4"/>
          </p:nvPr>
        </p:nvSpPr>
        <p:spPr>
          <a:xfrm>
            <a:off x="4305300" y="6248400"/>
            <a:ext cx="533400" cy="365125"/>
          </a:xfrm>
          <a:prstGeom prst="rect">
            <a:avLst/>
          </a:prstGeom>
        </p:spPr>
        <p:txBody>
          <a:bodyPr vert="horz" lIns="91440" tIns="45720" rIns="91440" bIns="45720" rtlCol="0" anchor="ctr"/>
          <a:lstStyle>
            <a:lvl1pPr algn="ctr">
              <a:defRPr sz="1100" b="1">
                <a:solidFill>
                  <a:schemeClr val="bg1">
                    <a:lumMod val="65000"/>
                  </a:schemeClr>
                </a:solidFill>
              </a:defRPr>
            </a:lvl1pPr>
          </a:lstStyle>
          <a:p>
            <a:fld id="{C575407D-59CE-CD4F-89D6-EB3517DEBDB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xStyles>
    <p:title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file:///C:\Users\RICHARDSONCR\Downloads\My-Child-is-an-ELL-Flyer-English.pdf"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room, vector graphics&#10;&#10;Description generated with high confidence">
            <a:extLst>
              <a:ext uri="{FF2B5EF4-FFF2-40B4-BE49-F238E27FC236}">
                <a16:creationId xmlns:a16="http://schemas.microsoft.com/office/drawing/2014/main" id="{B9973A8D-5D2A-46E1-8778-8D90D71643F8}"/>
              </a:ext>
            </a:extLst>
          </p:cNvPr>
          <p:cNvPicPr>
            <a:picLocks noChangeAspect="1"/>
          </p:cNvPicPr>
          <p:nvPr/>
        </p:nvPicPr>
        <p:blipFill>
          <a:blip r:embed="rId3"/>
          <a:stretch>
            <a:fillRect/>
          </a:stretch>
        </p:blipFill>
        <p:spPr>
          <a:xfrm>
            <a:off x="2416359" y="413747"/>
            <a:ext cx="4443530" cy="4443530"/>
          </a:xfrm>
          <a:prstGeom prst="rect">
            <a:avLst/>
          </a:prstGeom>
        </p:spPr>
      </p:pic>
      <p:pic>
        <p:nvPicPr>
          <p:cNvPr id="5" name="Picture 4" descr="ConectandoFamiliasFin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7" name="TextBox 6"/>
          <p:cNvSpPr txBox="1"/>
          <p:nvPr/>
        </p:nvSpPr>
        <p:spPr>
          <a:xfrm>
            <a:off x="188802" y="5276629"/>
            <a:ext cx="8955197" cy="584775"/>
          </a:xfrm>
          <a:prstGeom prst="rect">
            <a:avLst/>
          </a:prstGeom>
          <a:noFill/>
        </p:spPr>
        <p:txBody>
          <a:bodyPr wrap="square" rtlCol="0">
            <a:spAutoFit/>
          </a:bodyPr>
          <a:lstStyle/>
          <a:p>
            <a:pPr algn="ctr"/>
            <a:r>
              <a:rPr lang="es-MX" sz="3200" b="1" dirty="0">
                <a:solidFill>
                  <a:srgbClr val="0000FF"/>
                </a:solidFill>
                <a:latin typeface="Marker Felt"/>
                <a:cs typeface="Marker Felt"/>
              </a:rPr>
              <a:t>Sesión 4 Nivel Primaria  : ESSA &amp; WIDA</a:t>
            </a:r>
          </a:p>
        </p:txBody>
      </p:sp>
      <p:pic>
        <p:nvPicPr>
          <p:cNvPr id="8" name="Picture 7"/>
          <p:cNvPicPr/>
          <p:nvPr/>
        </p:nvPicPr>
        <p:blipFill>
          <a:blip r:embed="rId5"/>
          <a:stretch>
            <a:fillRect/>
          </a:stretch>
        </p:blipFill>
        <p:spPr>
          <a:xfrm>
            <a:off x="2081337" y="1485899"/>
            <a:ext cx="3144143" cy="2446242"/>
          </a:xfrm>
          <a:prstGeom prst="rect">
            <a:avLst/>
          </a:prstGeom>
        </p:spPr>
      </p:pic>
      <p:pic>
        <p:nvPicPr>
          <p:cNvPr id="9" name="Picture 8" descr="https://lh3.googleusercontent.com/hZjyEcoxbAxnfa6cvq6IkhqdNvAh35_5_iZUbtLugVsTgzVMR4LSfkBTE-LRsKixaTK_tjf1oGUsVoxy9Ep18ByPFEP0yX03yHD0t0ORK3KQpujgjKeKnuv5yFQ4Y_q9UjjkNI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5480" y="1279017"/>
            <a:ext cx="3074458" cy="3074458"/>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1220366" y="4011972"/>
            <a:ext cx="6759539" cy="1215212"/>
          </a:xfrm>
          <a:prstGeom prst="ellipse">
            <a:avLst/>
          </a:prstGeom>
          <a:solidFill>
            <a:schemeClr val="bg2">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4000" b="1" dirty="0" err="1"/>
              <a:t>Kingsbury</a:t>
            </a:r>
            <a:r>
              <a:rPr lang="es-MX" sz="4000" b="1" dirty="0"/>
              <a:t> </a:t>
            </a:r>
            <a:r>
              <a:rPr lang="es-MX" sz="4000" b="1" dirty="0" err="1"/>
              <a:t>Elementary</a:t>
            </a:r>
            <a:r>
              <a:rPr lang="es-MX" sz="4000" b="1" dirty="0"/>
              <a:t> </a:t>
            </a:r>
            <a:r>
              <a:rPr lang="es-MX" sz="4000" b="1" dirty="0" err="1"/>
              <a:t>School</a:t>
            </a:r>
            <a:endParaRPr lang="es-MX" sz="4000" b="1" dirty="0"/>
          </a:p>
        </p:txBody>
      </p:sp>
    </p:spTree>
    <p:extLst>
      <p:ext uri="{BB962C8B-B14F-4D97-AF65-F5344CB8AC3E}">
        <p14:creationId xmlns:p14="http://schemas.microsoft.com/office/powerpoint/2010/main" val="1797956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a:prstGeom prst="rect">
            <a:avLst/>
          </a:prstGeom>
        </p:spPr>
        <p:txBody>
          <a:bodyPr>
            <a:no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6000" b="1" dirty="0">
                <a:solidFill>
                  <a:srgbClr val="0000FF"/>
                </a:solidFill>
                <a:latin typeface="Marker Felt"/>
                <a:cs typeface="Marker Felt"/>
              </a:rPr>
              <a:t>Tarea </a:t>
            </a:r>
          </a:p>
        </p:txBody>
      </p:sp>
      <p:sp>
        <p:nvSpPr>
          <p:cNvPr id="5" name="Content Placeholder 2"/>
          <p:cNvSpPr txBox="1">
            <a:spLocks/>
          </p:cNvSpPr>
          <p:nvPr/>
        </p:nvSpPr>
        <p:spPr>
          <a:xfrm>
            <a:off x="457012" y="2188902"/>
            <a:ext cx="5858561" cy="3680190"/>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s-MX" sz="2400" dirty="0">
                <a:latin typeface="Calibri"/>
                <a:ea typeface="+mn-lt"/>
                <a:cs typeface="Calibri"/>
              </a:rPr>
              <a:t>Compartan sus ideas de lo aprendido hoy. </a:t>
            </a:r>
            <a:endParaRPr lang="es-MX" dirty="0">
              <a:latin typeface="Corbel"/>
              <a:ea typeface="+mn-lt"/>
              <a:cs typeface="Calibri"/>
            </a:endParaRPr>
          </a:p>
          <a:p>
            <a:r>
              <a:rPr lang="es-MX" sz="2400" dirty="0">
                <a:latin typeface="Calibri"/>
                <a:ea typeface="+mn-lt"/>
                <a:cs typeface="Calibri"/>
              </a:rPr>
              <a:t>Piensen como podemos invitar o atraer a más padres de familia para que se involucren en la escuela. </a:t>
            </a:r>
            <a:r>
              <a:rPr lang="es-MX" sz="2400" dirty="0">
                <a:latin typeface="Calibri"/>
                <a:cs typeface="Calibri"/>
              </a:rPr>
              <a:t> </a:t>
            </a:r>
            <a:endParaRPr lang="es-MX" dirty="0">
              <a:latin typeface="Corbel"/>
              <a:cs typeface="Calibri"/>
            </a:endParaRPr>
          </a:p>
          <a:p>
            <a:endParaRPr lang="en-US" dirty="0">
              <a:latin typeface="Arial" charset="0"/>
              <a:cs typeface="Arial" charset="0"/>
            </a:endParaRPr>
          </a:p>
        </p:txBody>
      </p:sp>
      <p:pic>
        <p:nvPicPr>
          <p:cNvPr id="6" name="Picture 2" descr="http://www.learn2rap.com/wp-content/uploads/2010/12/mediat-list-ico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798" y="2847782"/>
            <a:ext cx="2351088" cy="237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72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03270" y="378665"/>
            <a:ext cx="7583488" cy="11430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tx1">
                    <a:lumMod val="90000"/>
                    <a:lumOff val="10000"/>
                  </a:schemeClr>
                </a:solidFill>
                <a:latin typeface="+mj-lt"/>
                <a:ea typeface="+mj-ea"/>
                <a:cs typeface="+mj-cs"/>
              </a:defRPr>
            </a:lvl1pPr>
          </a:lstStyle>
          <a:p>
            <a:pPr algn="ctr"/>
            <a:r>
              <a:rPr lang="en-US" sz="7200" b="1" dirty="0">
                <a:solidFill>
                  <a:srgbClr val="0000FF"/>
                </a:solidFill>
                <a:latin typeface="Marker Felt"/>
              </a:rPr>
              <a:t>Cierre</a:t>
            </a:r>
            <a:r>
              <a:rPr lang="en-US" sz="7200" dirty="0">
                <a:solidFill>
                  <a:srgbClr val="0000FF"/>
                </a:solidFill>
                <a:latin typeface="Marker Felt"/>
              </a:rPr>
              <a:t> </a:t>
            </a:r>
            <a:endParaRPr lang="en-US" sz="7200" dirty="0"/>
          </a:p>
        </p:txBody>
      </p:sp>
      <p:sp>
        <p:nvSpPr>
          <p:cNvPr id="6" name="Content Placeholder 2"/>
          <p:cNvSpPr txBox="1">
            <a:spLocks/>
          </p:cNvSpPr>
          <p:nvPr/>
        </p:nvSpPr>
        <p:spPr>
          <a:xfrm>
            <a:off x="336865" y="2061058"/>
            <a:ext cx="7901745" cy="3680190"/>
          </a:xfrm>
          <a:prstGeom prst="rect">
            <a:avLst/>
          </a:prstGeom>
        </p:spPr>
        <p:txBody>
          <a:bodyPr vert="horz" lIns="91440" tIns="45720" rIns="91440" bIns="45720" rtlCol="0" anchor="t">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r>
              <a:rPr lang="en-US" sz="3600" dirty="0">
                <a:latin typeface="Calibri"/>
                <a:cs typeface="Calibri"/>
              </a:rPr>
              <a:t>¿Tienen </a:t>
            </a:r>
            <a:r>
              <a:rPr lang="en-US" sz="3600" dirty="0" err="1">
                <a:latin typeface="Calibri"/>
                <a:cs typeface="Calibri"/>
              </a:rPr>
              <a:t>Preguntas</a:t>
            </a:r>
            <a:r>
              <a:rPr lang="en-US" sz="3600" dirty="0">
                <a:latin typeface="Calibri"/>
                <a:cs typeface="Calibri"/>
              </a:rPr>
              <a:t>?</a:t>
            </a:r>
          </a:p>
          <a:p>
            <a:r>
              <a:rPr lang="en-US" sz="3600" dirty="0">
                <a:latin typeface="Calibri"/>
                <a:cs typeface="Calibri"/>
              </a:rPr>
              <a:t>Nuestra </a:t>
            </a:r>
            <a:r>
              <a:rPr lang="en-US" sz="3600" dirty="0" err="1">
                <a:latin typeface="Calibri"/>
                <a:cs typeface="Calibri"/>
              </a:rPr>
              <a:t>próxima</a:t>
            </a:r>
            <a:r>
              <a:rPr lang="en-US" sz="3600" dirty="0">
                <a:latin typeface="Calibri"/>
                <a:cs typeface="Calibri"/>
              </a:rPr>
              <a:t> </a:t>
            </a:r>
            <a:r>
              <a:rPr lang="en-US" sz="3600" dirty="0" err="1">
                <a:latin typeface="Calibri"/>
                <a:cs typeface="Calibri"/>
              </a:rPr>
              <a:t>reunión</a:t>
            </a:r>
            <a:r>
              <a:rPr lang="en-US" sz="3600" dirty="0">
                <a:latin typeface="Calibri"/>
                <a:cs typeface="Calibri"/>
              </a:rPr>
              <a:t> </a:t>
            </a:r>
          </a:p>
          <a:p>
            <a:pPr marL="0" indent="0">
              <a:buNone/>
            </a:pPr>
            <a:r>
              <a:rPr lang="en-US" sz="3600" dirty="0">
                <a:latin typeface="Calibri"/>
                <a:cs typeface="Calibri"/>
              </a:rPr>
              <a:t>    </a:t>
            </a:r>
            <a:r>
              <a:rPr lang="en-US" sz="3600" dirty="0" err="1">
                <a:latin typeface="Calibri"/>
                <a:cs typeface="Calibri"/>
              </a:rPr>
              <a:t>será</a:t>
            </a:r>
            <a:r>
              <a:rPr lang="en-US" sz="3600" dirty="0">
                <a:latin typeface="Calibri"/>
                <a:cs typeface="Calibri"/>
              </a:rPr>
              <a:t>?</a:t>
            </a:r>
            <a:r>
              <a:rPr lang="is-IS" sz="3600" dirty="0">
                <a:latin typeface="Calibri"/>
                <a:cs typeface="Calibri"/>
              </a:rPr>
              <a:t>….</a:t>
            </a:r>
            <a:endParaRPr lang="is-IS" dirty="0"/>
          </a:p>
          <a:p>
            <a:r>
              <a:rPr lang="is-IS" sz="3600" dirty="0" err="1">
                <a:latin typeface="Calibri"/>
                <a:cs typeface="Calibri"/>
              </a:rPr>
              <a:t>Gracias</a:t>
            </a:r>
            <a:r>
              <a:rPr lang="is-IS" sz="3600" dirty="0">
                <a:latin typeface="Calibri"/>
                <a:cs typeface="Calibri"/>
              </a:rPr>
              <a:t> ! </a:t>
            </a:r>
            <a:endParaRPr lang="en-US" sz="3600" dirty="0">
              <a:latin typeface="Calibri"/>
              <a:cs typeface="Calibri"/>
            </a:endParaRPr>
          </a:p>
          <a:p>
            <a:endParaRPr lang="en-US" dirty="0">
              <a:latin typeface="Arial" charset="0"/>
              <a:cs typeface="Arial" charset="0"/>
            </a:endParaRPr>
          </a:p>
        </p:txBody>
      </p:sp>
      <p:pic>
        <p:nvPicPr>
          <p:cNvPr id="4" name="Picture 3">
            <a:extLst>
              <a:ext uri="{FF2B5EF4-FFF2-40B4-BE49-F238E27FC236}">
                <a16:creationId xmlns:a16="http://schemas.microsoft.com/office/drawing/2014/main" id="{0E2B3898-6107-4DBB-A747-9CB5441FB02E}"/>
              </a:ext>
            </a:extLst>
          </p:cNvPr>
          <p:cNvPicPr>
            <a:picLocks noChangeAspect="1"/>
          </p:cNvPicPr>
          <p:nvPr/>
        </p:nvPicPr>
        <p:blipFill>
          <a:blip r:embed="rId2"/>
          <a:stretch>
            <a:fillRect/>
          </a:stretch>
        </p:blipFill>
        <p:spPr>
          <a:xfrm>
            <a:off x="6203852" y="2061058"/>
            <a:ext cx="2249776" cy="3951122"/>
          </a:xfrm>
          <a:prstGeom prst="rect">
            <a:avLst/>
          </a:prstGeom>
        </p:spPr>
      </p:pic>
    </p:spTree>
    <p:extLst>
      <p:ext uri="{BB962C8B-B14F-4D97-AF65-F5344CB8AC3E}">
        <p14:creationId xmlns:p14="http://schemas.microsoft.com/office/powerpoint/2010/main" val="317163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br>
              <a:rPr lang="en-US" sz="7200" b="1" dirty="0">
                <a:solidFill>
                  <a:srgbClr val="0000FF"/>
                </a:solidFill>
                <a:latin typeface="Marker Felt"/>
                <a:cs typeface="Marker Felt"/>
              </a:rPr>
            </a:br>
            <a:br>
              <a:rPr lang="en-US" sz="7200" b="1" dirty="0">
                <a:latin typeface="Marker Felt"/>
                <a:cs typeface="Marker Felt"/>
              </a:rPr>
            </a:br>
            <a:r>
              <a:rPr lang="en-US" sz="7200" b="1" dirty="0">
                <a:solidFill>
                  <a:srgbClr val="0000FF"/>
                </a:solidFill>
                <a:latin typeface="Marker Felt"/>
                <a:cs typeface="Marker Felt"/>
              </a:rPr>
              <a:t>Bienvenida </a:t>
            </a:r>
            <a:endParaRPr lang="en-US" sz="7200" b="1" dirty="0">
              <a:latin typeface="Marker Felt"/>
              <a:cs typeface="Marker Felt"/>
            </a:endParaRPr>
          </a:p>
        </p:txBody>
      </p:sp>
      <p:sp>
        <p:nvSpPr>
          <p:cNvPr id="3" name="Content Placeholder 2"/>
          <p:cNvSpPr>
            <a:spLocks noGrp="1"/>
          </p:cNvSpPr>
          <p:nvPr>
            <p:ph idx="1"/>
          </p:nvPr>
        </p:nvSpPr>
        <p:spPr>
          <a:xfrm>
            <a:off x="779463" y="1949823"/>
            <a:ext cx="7750932" cy="4434101"/>
          </a:xfrm>
        </p:spPr>
        <p:txBody>
          <a:bodyPr vert="horz" lIns="91440" tIns="45720" rIns="91440" bIns="45720" rtlCol="0" anchor="t">
            <a:normAutofit/>
          </a:bodyPr>
          <a:lstStyle/>
          <a:p>
            <a:r>
              <a:rPr lang="es-MX" dirty="0">
                <a:latin typeface="Calibri"/>
                <a:cs typeface="Calibri"/>
              </a:rPr>
              <a:t>Propósito: Proporcionar a los Padres de Familia una revisión de ESSA. (Decreto Cada Estudiante tiene éxito </a:t>
            </a:r>
            <a:r>
              <a:rPr lang="es-MX" dirty="0" err="1">
                <a:latin typeface="Calibri"/>
                <a:cs typeface="Calibri"/>
              </a:rPr>
              <a:t>Act</a:t>
            </a:r>
            <a:r>
              <a:rPr lang="es-MX" dirty="0">
                <a:latin typeface="Calibri"/>
                <a:cs typeface="Calibri"/>
              </a:rPr>
              <a:t>) y otras responsabilidad escolar. </a:t>
            </a:r>
          </a:p>
          <a:p>
            <a:r>
              <a:rPr lang="es-MX" dirty="0">
                <a:latin typeface="Calibri"/>
                <a:cs typeface="Calibri"/>
              </a:rPr>
              <a:t>Objetivos: </a:t>
            </a:r>
          </a:p>
          <a:p>
            <a:pPr lvl="1"/>
            <a:r>
              <a:rPr lang="es-MX" sz="2200" dirty="0">
                <a:latin typeface="Calibri"/>
                <a:cs typeface="Calibri"/>
              </a:rPr>
              <a:t>Proporcionar a los Padres una visión general de ESSA.  </a:t>
            </a:r>
          </a:p>
          <a:p>
            <a:pPr lvl="1"/>
            <a:r>
              <a:rPr lang="es-MX" sz="2200" dirty="0">
                <a:latin typeface="Calibri"/>
                <a:cs typeface="Calibri"/>
              </a:rPr>
              <a:t>Explicar como se identifican los estudiantes de Inglés como segundo idioma que califican a los servicios. </a:t>
            </a:r>
          </a:p>
          <a:p>
            <a:pPr lvl="1"/>
            <a:r>
              <a:rPr lang="es-MX" sz="2200" dirty="0">
                <a:latin typeface="Calibri"/>
                <a:cs typeface="Calibri"/>
              </a:rPr>
              <a:t>Explicar la importancia de la evaluación de WIDA </a:t>
            </a:r>
          </a:p>
          <a:p>
            <a:pPr lvl="1"/>
            <a:r>
              <a:rPr lang="es-MX" sz="2200" dirty="0">
                <a:latin typeface="Calibri"/>
                <a:cs typeface="Calibri"/>
              </a:rPr>
              <a:t>Describir como los resultados son usados para mejorar el desarrollo del lenguaje. </a:t>
            </a:r>
          </a:p>
        </p:txBody>
      </p:sp>
    </p:spTree>
    <p:extLst>
      <p:ext uri="{BB962C8B-B14F-4D97-AF65-F5344CB8AC3E}">
        <p14:creationId xmlns:p14="http://schemas.microsoft.com/office/powerpoint/2010/main" val="1551350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5F6C14-2513-403D-A748-FE2EBB505538}"/>
              </a:ext>
            </a:extLst>
          </p:cNvPr>
          <p:cNvSpPr>
            <a:spLocks noGrp="1"/>
          </p:cNvSpPr>
          <p:nvPr>
            <p:ph type="body" sz="half" idx="2"/>
          </p:nvPr>
        </p:nvSpPr>
        <p:spPr>
          <a:xfrm>
            <a:off x="452432" y="1714703"/>
            <a:ext cx="3657600" cy="2590801"/>
          </a:xfrm>
        </p:spPr>
        <p:txBody>
          <a:bodyPr vert="horz" lIns="91440" tIns="45720" rIns="91440" bIns="45720" rtlCol="0" anchor="t">
            <a:normAutofit fontScale="92500" lnSpcReduction="10000"/>
          </a:bodyPr>
          <a:lstStyle/>
          <a:p>
            <a:endParaRPr lang="es-MX" dirty="0"/>
          </a:p>
          <a:p>
            <a:r>
              <a:rPr lang="es-MX" dirty="0"/>
              <a:t>1. ¿ Qué es  ESSA?</a:t>
            </a:r>
          </a:p>
          <a:p>
            <a:r>
              <a:rPr lang="es-MX" dirty="0"/>
              <a:t>2. ¿ Qué podemos hacer como Padres de  Familia? </a:t>
            </a:r>
          </a:p>
          <a:p>
            <a:r>
              <a:rPr lang="es-MX" dirty="0"/>
              <a:t>3. ¿Cómo ESSA cambia la escuela de mi hijo(a))l?</a:t>
            </a:r>
          </a:p>
          <a:p>
            <a:r>
              <a:rPr lang="es-MX" dirty="0"/>
              <a:t>4. ¿Porqué es importante mi participación? </a:t>
            </a:r>
            <a:r>
              <a:rPr lang="en-US" dirty="0"/>
              <a:t> </a:t>
            </a:r>
          </a:p>
        </p:txBody>
      </p:sp>
      <p:sp>
        <p:nvSpPr>
          <p:cNvPr id="8" name="Title 1">
            <a:extLst>
              <a:ext uri="{FF2B5EF4-FFF2-40B4-BE49-F238E27FC236}">
                <a16:creationId xmlns:a16="http://schemas.microsoft.com/office/drawing/2014/main" id="{9DC34251-1B40-4801-B80F-6719E9F4D651}"/>
              </a:ext>
            </a:extLst>
          </p:cNvPr>
          <p:cNvSpPr>
            <a:spLocks noGrp="1"/>
          </p:cNvSpPr>
          <p:nvPr>
            <p:ph type="title"/>
          </p:nvPr>
        </p:nvSpPr>
        <p:spPr>
          <a:xfrm>
            <a:off x="329837" y="315846"/>
            <a:ext cx="3657600" cy="1162050"/>
          </a:xfrm>
        </p:spPr>
        <p:txBody>
          <a:bodyPr>
            <a:noAutofit/>
          </a:bodyPr>
          <a:lstStyle/>
          <a:p>
            <a:pPr algn="ctr"/>
            <a:r>
              <a:rPr lang="es-MX" sz="2400" b="1" dirty="0">
                <a:solidFill>
                  <a:srgbClr val="0000FF"/>
                </a:solidFill>
                <a:latin typeface="Marker Felt"/>
                <a:cs typeface="Marker Felt"/>
              </a:rPr>
              <a:t>Actividades de Grupo</a:t>
            </a:r>
            <a:br>
              <a:rPr lang="es-MX" sz="2400" b="1" dirty="0">
                <a:solidFill>
                  <a:srgbClr val="0000FF"/>
                </a:solidFill>
                <a:latin typeface="Marker Felt"/>
                <a:cs typeface="Marker Felt"/>
              </a:rPr>
            </a:br>
            <a:endParaRPr lang="es-MX" sz="2400" b="1" dirty="0">
              <a:solidFill>
                <a:srgbClr val="0000FF"/>
              </a:solidFill>
              <a:latin typeface="Marker Felt"/>
              <a:cs typeface="Marker Felt"/>
            </a:endParaRPr>
          </a:p>
        </p:txBody>
      </p:sp>
      <p:pic>
        <p:nvPicPr>
          <p:cNvPr id="3" name="Content Placeholder 2"/>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13000" contrast="55000"/>
                    </a14:imgEffect>
                  </a14:imgLayer>
                </a14:imgProps>
              </a:ext>
            </a:extLst>
          </a:blip>
          <a:srcRect t="8288" b="5226"/>
          <a:stretch/>
        </p:blipFill>
        <p:spPr>
          <a:xfrm>
            <a:off x="4717440" y="273643"/>
            <a:ext cx="4131137" cy="6352240"/>
          </a:xfrm>
        </p:spPr>
      </p:pic>
    </p:spTree>
    <p:extLst>
      <p:ext uri="{BB962C8B-B14F-4D97-AF65-F5344CB8AC3E}">
        <p14:creationId xmlns:p14="http://schemas.microsoft.com/office/powerpoint/2010/main" val="1432319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sz="4000" dirty="0"/>
              <a:t>Mí hijo(a) es un estudiante de Inglés como Segundo Idioma</a:t>
            </a:r>
          </a:p>
        </p:txBody>
      </p:sp>
      <p:pic>
        <p:nvPicPr>
          <p:cNvPr id="4" name="Content Placeholder 3"/>
          <p:cNvPicPr>
            <a:picLocks noGrp="1" noChangeAspect="1"/>
          </p:cNvPicPr>
          <p:nvPr>
            <p:ph idx="1"/>
          </p:nvPr>
        </p:nvPicPr>
        <p:blipFill>
          <a:blip r:embed="rId3"/>
          <a:stretch>
            <a:fillRect/>
          </a:stretch>
        </p:blipFill>
        <p:spPr>
          <a:xfrm>
            <a:off x="569742" y="1914338"/>
            <a:ext cx="7905751" cy="4215195"/>
          </a:xfrm>
        </p:spPr>
      </p:pic>
      <p:sp>
        <p:nvSpPr>
          <p:cNvPr id="5" name="Rectangle 4"/>
          <p:cNvSpPr/>
          <p:nvPr/>
        </p:nvSpPr>
        <p:spPr>
          <a:xfrm>
            <a:off x="4642339" y="2053883"/>
            <a:ext cx="3177028" cy="1477108"/>
          </a:xfrm>
          <a:prstGeom prst="rect">
            <a:avLst/>
          </a:prstGeom>
          <a:solidFill>
            <a:srgbClr val="9A84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r>
              <a:rPr lang="es-MX" sz="2400" b="1" dirty="0">
                <a:effectLst/>
                <a:ea typeface="Calibri" panose="020F0502020204030204" pitchFamily="34" charset="0"/>
                <a:cs typeface="Times New Roman" panose="02020603050405020304" pitchFamily="18" charset="0"/>
              </a:rPr>
              <a:t>Como fue mi hijo(a) identificado para los servicios de inglés como segundo idioma</a:t>
            </a:r>
            <a:endParaRPr lang="en-US" sz="2400" b="1" dirty="0">
              <a:effectLst/>
              <a:ea typeface="Calibri" panose="020F0502020204030204" pitchFamily="34" charset="0"/>
              <a:cs typeface="Times New Roman" panose="02020603050405020304" pitchFamily="18" charset="0"/>
            </a:endParaRPr>
          </a:p>
        </p:txBody>
      </p:sp>
      <p:sp>
        <p:nvSpPr>
          <p:cNvPr id="6" name="Rectangle 5"/>
          <p:cNvSpPr/>
          <p:nvPr/>
        </p:nvSpPr>
        <p:spPr>
          <a:xfrm>
            <a:off x="4278850" y="4966849"/>
            <a:ext cx="3796005" cy="800905"/>
          </a:xfrm>
          <a:prstGeom prst="rect">
            <a:avLst/>
          </a:prstGeom>
          <a:solidFill>
            <a:srgbClr val="9A84AC"/>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07000"/>
              </a:lnSpc>
              <a:spcBef>
                <a:spcPts val="0"/>
              </a:spcBef>
              <a:spcAft>
                <a:spcPts val="800"/>
              </a:spcAft>
            </a:pPr>
            <a:r>
              <a:rPr lang="es-MX" sz="2000" b="1" dirty="0">
                <a:solidFill>
                  <a:srgbClr val="0D0D0D"/>
                </a:solidFill>
                <a:effectLst/>
                <a:ea typeface="Calibri" panose="020F0502020204030204" pitchFamily="34" charset="0"/>
                <a:cs typeface="Times New Roman" panose="02020603050405020304" pitchFamily="18" charset="0"/>
              </a:rPr>
              <a:t>Su hijo(a) califico para los servicios de apoyo de Ingle</a:t>
            </a:r>
            <a:r>
              <a:rPr lang="es-MX" sz="2000" b="1" dirty="0">
                <a:solidFill>
                  <a:schemeClr val="tx1"/>
                </a:solidFill>
                <a:effectLst/>
                <a:ea typeface="Calibri" panose="020F0502020204030204" pitchFamily="34" charset="0"/>
                <a:cs typeface="Times New Roman" panose="02020603050405020304" pitchFamily="18" charset="0"/>
              </a:rPr>
              <a:t>s. </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3727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t>
            </a:r>
            <a:r>
              <a:rPr lang="en-US" sz="4000" dirty="0" err="1"/>
              <a:t>Qué</a:t>
            </a:r>
            <a:r>
              <a:rPr lang="en-US" sz="4000" dirty="0"/>
              <a:t> es la </a:t>
            </a:r>
            <a:r>
              <a:rPr lang="en-US" sz="4000" dirty="0" err="1"/>
              <a:t>evaluación</a:t>
            </a:r>
            <a:r>
              <a:rPr lang="en-US" sz="4000" dirty="0"/>
              <a:t> de WIDA? </a:t>
            </a:r>
          </a:p>
        </p:txBody>
      </p:sp>
      <p:pic>
        <p:nvPicPr>
          <p:cNvPr id="4" name="Content Placeholder 3"/>
          <p:cNvPicPr>
            <a:picLocks noGrp="1" noChangeAspect="1"/>
          </p:cNvPicPr>
          <p:nvPr>
            <p:ph idx="1"/>
          </p:nvPr>
        </p:nvPicPr>
        <p:blipFill>
          <a:blip r:embed="rId3"/>
          <a:stretch>
            <a:fillRect/>
          </a:stretch>
        </p:blipFill>
        <p:spPr>
          <a:xfrm>
            <a:off x="351693" y="1833346"/>
            <a:ext cx="4367792" cy="4450224"/>
          </a:xfrm>
        </p:spPr>
      </p:pic>
      <p:pic>
        <p:nvPicPr>
          <p:cNvPr id="3" name="Picture 2"/>
          <p:cNvPicPr>
            <a:picLocks noChangeAspect="1"/>
          </p:cNvPicPr>
          <p:nvPr/>
        </p:nvPicPr>
        <p:blipFill>
          <a:blip r:embed="rId4"/>
          <a:stretch>
            <a:fillRect/>
          </a:stretch>
        </p:blipFill>
        <p:spPr>
          <a:xfrm>
            <a:off x="4881716" y="1833346"/>
            <a:ext cx="3805084" cy="4631797"/>
          </a:xfrm>
          <a:prstGeom prst="rect">
            <a:avLst/>
          </a:prstGeom>
        </p:spPr>
      </p:pic>
    </p:spTree>
    <p:extLst>
      <p:ext uri="{BB962C8B-B14F-4D97-AF65-F5344CB8AC3E}">
        <p14:creationId xmlns:p14="http://schemas.microsoft.com/office/powerpoint/2010/main" val="945635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t>
            </a:r>
            <a:r>
              <a:rPr lang="en-US" dirty="0" err="1"/>
              <a:t>Qué</a:t>
            </a:r>
            <a:r>
              <a:rPr lang="en-US" dirty="0"/>
              <a:t> </a:t>
            </a:r>
            <a:r>
              <a:rPr lang="en-US" dirty="0" err="1"/>
              <a:t>significa</a:t>
            </a:r>
            <a:r>
              <a:rPr lang="en-US" dirty="0"/>
              <a:t> </a:t>
            </a:r>
            <a:r>
              <a:rPr lang="en-US" dirty="0" err="1"/>
              <a:t>ser</a:t>
            </a:r>
            <a:r>
              <a:rPr lang="en-US" dirty="0"/>
              <a:t> un </a:t>
            </a:r>
            <a:r>
              <a:rPr lang="en-US" dirty="0" err="1"/>
              <a:t>estudiante</a:t>
            </a:r>
            <a:r>
              <a:rPr lang="en-US" dirty="0"/>
              <a:t> de ELL? </a:t>
            </a:r>
          </a:p>
        </p:txBody>
      </p:sp>
      <p:pic>
        <p:nvPicPr>
          <p:cNvPr id="4" name="My Child Series - What does it mean to be an ELL_">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9650" y="1949450"/>
            <a:ext cx="7123113" cy="4006850"/>
          </a:xfrm>
        </p:spPr>
      </p:pic>
      <p:sp>
        <p:nvSpPr>
          <p:cNvPr id="3" name="TextBox 2">
            <a:extLst>
              <a:ext uri="{FF2B5EF4-FFF2-40B4-BE49-F238E27FC236}">
                <a16:creationId xmlns:a16="http://schemas.microsoft.com/office/drawing/2014/main" id="{D7EC869B-1F6C-4DD5-A9D3-1C0D6DD8F2E5}"/>
              </a:ext>
            </a:extLst>
          </p:cNvPr>
          <p:cNvSpPr txBox="1"/>
          <p:nvPr/>
        </p:nvSpPr>
        <p:spPr>
          <a:xfrm>
            <a:off x="3200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https://youtu.be/X2MbRQw63MY</a:t>
            </a:r>
          </a:p>
        </p:txBody>
      </p:sp>
    </p:spTree>
    <p:extLst>
      <p:ext uri="{BB962C8B-B14F-4D97-AF65-F5344CB8AC3E}">
        <p14:creationId xmlns:p14="http://schemas.microsoft.com/office/powerpoint/2010/main" val="3562115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a:t>
            </a:r>
            <a:r>
              <a:rPr lang="en-US" dirty="0" err="1"/>
              <a:t>Necesita</a:t>
            </a:r>
            <a:r>
              <a:rPr lang="en-US" dirty="0"/>
              <a:t> mayor </a:t>
            </a:r>
            <a:r>
              <a:rPr lang="en-US" dirty="0" err="1"/>
              <a:t>información</a:t>
            </a:r>
            <a:r>
              <a:rPr lang="en-US" dirty="0"/>
              <a:t>? </a:t>
            </a:r>
          </a:p>
        </p:txBody>
      </p:sp>
      <p:pic>
        <p:nvPicPr>
          <p:cNvPr id="5" name="Content Placeholder 4"/>
          <p:cNvPicPr>
            <a:picLocks noGrp="1" noChangeAspect="1"/>
          </p:cNvPicPr>
          <p:nvPr>
            <p:ph idx="1"/>
          </p:nvPr>
        </p:nvPicPr>
        <p:blipFill>
          <a:blip r:embed="rId2"/>
          <a:stretch>
            <a:fillRect/>
          </a:stretch>
        </p:blipFill>
        <p:spPr>
          <a:xfrm>
            <a:off x="-674199" y="1943288"/>
            <a:ext cx="8716229" cy="3996089"/>
          </a:xfrm>
        </p:spPr>
      </p:pic>
      <p:sp>
        <p:nvSpPr>
          <p:cNvPr id="4" name="Text Placeholder 3"/>
          <p:cNvSpPr>
            <a:spLocks noGrp="1"/>
          </p:cNvSpPr>
          <p:nvPr>
            <p:ph type="body" sz="half" idx="4294967295"/>
          </p:nvPr>
        </p:nvSpPr>
        <p:spPr>
          <a:xfrm>
            <a:off x="1499760" y="5939377"/>
            <a:ext cx="3657600" cy="1055078"/>
          </a:xfrm>
        </p:spPr>
        <p:txBody>
          <a:bodyPr/>
          <a:lstStyle/>
          <a:p>
            <a:r>
              <a:rPr lang="en-US" dirty="0">
                <a:hlinkClick r:id="rId3" action="ppaction://hlinkfile"/>
              </a:rPr>
              <a:t>K-12 ELL Parent Webinar: English and Spanish</a:t>
            </a:r>
            <a:endParaRPr lang="en-US" dirty="0"/>
          </a:p>
        </p:txBody>
      </p:sp>
    </p:spTree>
    <p:extLst>
      <p:ext uri="{BB962C8B-B14F-4D97-AF65-F5344CB8AC3E}">
        <p14:creationId xmlns:p14="http://schemas.microsoft.com/office/powerpoint/2010/main" val="2940465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WIDA Flyer for Parents</a:t>
            </a:r>
          </a:p>
        </p:txBody>
      </p:sp>
      <p:pic>
        <p:nvPicPr>
          <p:cNvPr id="4" name="Content Placeholder 3"/>
          <p:cNvPicPr>
            <a:picLocks noGrp="1" noChangeAspect="1"/>
          </p:cNvPicPr>
          <p:nvPr>
            <p:ph idx="1"/>
          </p:nvPr>
        </p:nvPicPr>
        <p:blipFill>
          <a:blip r:embed="rId3"/>
          <a:stretch>
            <a:fillRect/>
          </a:stretch>
        </p:blipFill>
        <p:spPr>
          <a:xfrm>
            <a:off x="585361" y="1949449"/>
            <a:ext cx="7971692" cy="4568581"/>
          </a:xfrm>
        </p:spPr>
      </p:pic>
      <p:pic>
        <p:nvPicPr>
          <p:cNvPr id="3" name="Picture 2"/>
          <p:cNvPicPr>
            <a:picLocks noChangeAspect="1"/>
          </p:cNvPicPr>
          <p:nvPr/>
        </p:nvPicPr>
        <p:blipFill>
          <a:blip r:embed="rId4"/>
          <a:stretch>
            <a:fillRect/>
          </a:stretch>
        </p:blipFill>
        <p:spPr>
          <a:xfrm>
            <a:off x="4650992" y="1949449"/>
            <a:ext cx="3906061" cy="4513262"/>
          </a:xfrm>
          <a:prstGeom prst="rect">
            <a:avLst/>
          </a:prstGeom>
        </p:spPr>
      </p:pic>
    </p:spTree>
    <p:extLst>
      <p:ext uri="{BB962C8B-B14F-4D97-AF65-F5344CB8AC3E}">
        <p14:creationId xmlns:p14="http://schemas.microsoft.com/office/powerpoint/2010/main" val="2476849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a:t>Apoyo</a:t>
            </a:r>
            <a:r>
              <a:rPr lang="en-US" dirty="0"/>
              <a:t> Escolar: Plan de </a:t>
            </a:r>
            <a:r>
              <a:rPr lang="en-US" dirty="0" err="1"/>
              <a:t>Aprendizaje</a:t>
            </a:r>
            <a:r>
              <a:rPr lang="en-US" dirty="0"/>
              <a:t> Escolar (ILP) </a:t>
            </a:r>
          </a:p>
        </p:txBody>
      </p:sp>
      <p:pic>
        <p:nvPicPr>
          <p:cNvPr id="15" name="Content Placeholder 14"/>
          <p:cNvPicPr>
            <a:picLocks noGrp="1" noChangeAspect="1"/>
          </p:cNvPicPr>
          <p:nvPr>
            <p:ph sz="half" idx="2"/>
          </p:nvPr>
        </p:nvPicPr>
        <p:blipFill>
          <a:blip r:embed="rId3"/>
          <a:stretch>
            <a:fillRect/>
          </a:stretch>
        </p:blipFill>
        <p:spPr>
          <a:xfrm>
            <a:off x="4705350" y="2063263"/>
            <a:ext cx="3657600" cy="3938952"/>
          </a:xfrm>
        </p:spPr>
      </p:pic>
      <p:sp>
        <p:nvSpPr>
          <p:cNvPr id="4" name="Rectangle 3"/>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9" name="Rectangle 8"/>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10" name="Rectangle 9"/>
          <p:cNvSpPr/>
          <p:nvPr/>
        </p:nvSpPr>
        <p:spPr>
          <a:xfrm>
            <a:off x="4450813" y="3244334"/>
            <a:ext cx="300082" cy="369332"/>
          </a:xfrm>
          <a:prstGeom prst="rect">
            <a:avLst/>
          </a:prstGeom>
        </p:spPr>
        <p:txBody>
          <a:bodyPr wrap="none">
            <a:spAutoFit/>
          </a:bodyPr>
          <a:lstStyle/>
          <a:p>
            <a:r>
              <a:rPr lang="en-US" dirty="0">
                <a:solidFill>
                  <a:srgbClr val="000000"/>
                </a:solidFill>
                <a:latin typeface="Times New Roman" panose="02020603050405020304" pitchFamily="18" charset="0"/>
              </a:rPr>
              <a:t> </a:t>
            </a:r>
            <a:r>
              <a:rPr lang="en-US" dirty="0"/>
              <a:t> </a:t>
            </a:r>
          </a:p>
        </p:txBody>
      </p:sp>
      <p:pic>
        <p:nvPicPr>
          <p:cNvPr id="14" name="Content Placeholder 13"/>
          <p:cNvPicPr>
            <a:picLocks noGrp="1" noChangeAspect="1"/>
          </p:cNvPicPr>
          <p:nvPr>
            <p:ph sz="half" idx="1"/>
          </p:nvPr>
        </p:nvPicPr>
        <p:blipFill>
          <a:blip r:embed="rId4"/>
          <a:stretch>
            <a:fillRect/>
          </a:stretch>
        </p:blipFill>
        <p:spPr>
          <a:xfrm>
            <a:off x="609600" y="1852246"/>
            <a:ext cx="3584797" cy="4314092"/>
          </a:xfrm>
        </p:spPr>
      </p:pic>
    </p:spTree>
    <p:extLst>
      <p:ext uri="{BB962C8B-B14F-4D97-AF65-F5344CB8AC3E}">
        <p14:creationId xmlns:p14="http://schemas.microsoft.com/office/powerpoint/2010/main" val="32154352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xel">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Pixel">
      <a:majorFont>
        <a:latin typeface="Corbel"/>
        <a:ea typeface=""/>
        <a:cs typeface=""/>
        <a:font script="Jpan" typeface="メイリオ"/>
        <a:font script="Hans" typeface="宋体"/>
        <a:font script="Hant" typeface="新細明體"/>
      </a:majorFont>
      <a:minorFont>
        <a:latin typeface="Corbel"/>
        <a:ea typeface=""/>
        <a:cs typeface=""/>
        <a:font script="Jpan" typeface="メイリオ"/>
        <a:font script="Hans" typeface="宋体"/>
        <a:font script="Hant" typeface="新細明體"/>
      </a:minorFont>
    </a:fontScheme>
    <a:fmtScheme name="Pixel">
      <a:fillStyleLst>
        <a:solidFill>
          <a:schemeClr val="phClr"/>
        </a:solidFill>
        <a:solidFill>
          <a:schemeClr val="phClr">
            <a:satMod val="150000"/>
          </a:schemeClr>
        </a:solidFill>
        <a:solidFill>
          <a:schemeClr val="phClr">
            <a:shade val="80000"/>
            <a:lumMod val="90000"/>
          </a:scheme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50800" cap="flat" cmpd="sng" algn="ctr">
          <a:solidFill>
            <a:schemeClr val="phClr">
              <a:alpha val="80000"/>
            </a:schemeClr>
          </a:solidFill>
          <a:prstDash val="solid"/>
        </a:ln>
      </a:lnStyleLst>
      <a:effectStyleLst>
        <a:effectStyle>
          <a:effectLst/>
        </a:effectStyle>
        <a:effectStyle>
          <a:effectLst>
            <a:outerShdw blurRad="50800" dist="63500" dir="2700000" sx="102000" sy="102000" rotWithShape="0">
              <a:srgbClr val="000000">
                <a:alpha val="50000"/>
              </a:srgbClr>
            </a:outerShdw>
          </a:effectLst>
          <a:scene3d>
            <a:camera prst="orthographicFront">
              <a:rot lat="0" lon="0" rev="0"/>
            </a:camera>
            <a:lightRig rig="glow" dir="tl"/>
          </a:scene3d>
          <a:sp3d>
            <a:bevelT w="0" h="0"/>
          </a:sp3d>
        </a:effectStyle>
        <a:effectStyle>
          <a:effectLst>
            <a:outerShdw blurRad="63500" dist="38100" dir="3600000" sx="103000" sy="103000" rotWithShape="0">
              <a:srgbClr val="000000">
                <a:alpha val="60000"/>
              </a:srgbClr>
            </a:outerShdw>
          </a:effectLst>
          <a:scene3d>
            <a:camera prst="orthographicFront">
              <a:rot lat="0" lon="0" rev="0"/>
            </a:camera>
            <a:lightRig rig="flat" dir="t">
              <a:rot lat="0" lon="0" rev="5400000"/>
            </a:lightRig>
          </a:scene3d>
          <a:sp3d prstMaterial="softmetal">
            <a:bevelT w="63500" h="38100"/>
          </a:sp3d>
        </a:effectStyle>
      </a:effectStyleLst>
      <a:bgFillStyleLst>
        <a:solidFill>
          <a:schemeClr val="phClr"/>
        </a:solidFill>
        <a:gradFill rotWithShape="1">
          <a:gsLst>
            <a:gs pos="0">
              <a:schemeClr val="phClr">
                <a:tint val="100000"/>
                <a:shade val="95000"/>
                <a:satMod val="350000"/>
              </a:schemeClr>
            </a:gs>
            <a:gs pos="100000">
              <a:schemeClr val="phClr">
                <a:shade val="20000"/>
                <a:satMod val="150000"/>
              </a:schemeClr>
            </a:gs>
          </a:gsLst>
          <a:lin ang="5400000" scaled="0"/>
        </a:gradFill>
        <a:blipFill rotWithShape="1">
          <a:blip xmlns:r="http://schemas.openxmlformats.org/officeDocument/2006/relationships" r:embed="rId1">
            <a:duotone>
              <a:schemeClr val="phClr">
                <a:shade val="1000"/>
                <a:satMod val="400000"/>
              </a:schemeClr>
              <a:schemeClr val="phClr">
                <a:tint val="50000"/>
                <a:satMod val="4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CB1116C5C21C429798B4FF086AE3FC" ma:contentTypeVersion="9" ma:contentTypeDescription="Create a new document." ma:contentTypeScope="" ma:versionID="f4682748a1965a877cc07213ad195bcd">
  <xsd:schema xmlns:xsd="http://www.w3.org/2001/XMLSchema" xmlns:xs="http://www.w3.org/2001/XMLSchema" xmlns:p="http://schemas.microsoft.com/office/2006/metadata/properties" xmlns:ns2="b6b9343e-c8ac-47dc-bda2-145bf876408c" xmlns:ns3="10ef36d1-303d-453f-a185-e2a4ab828eff" targetNamespace="http://schemas.microsoft.com/office/2006/metadata/properties" ma:root="true" ma:fieldsID="4d39f4c06ab47d9e07af9eb4cd692af9" ns2:_="" ns3:_="">
    <xsd:import namespace="b6b9343e-c8ac-47dc-bda2-145bf876408c"/>
    <xsd:import namespace="10ef36d1-303d-453f-a185-e2a4ab828e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b9343e-c8ac-47dc-bda2-145bf876408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ef36d1-303d-453f-a185-e2a4ab828ef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0ef36d1-303d-453f-a185-e2a4ab828eff">
      <UserInfo>
        <DisplayName>JAMITA E SWEARENGEN</DisplayName>
        <AccountId>53</AccountId>
        <AccountType/>
      </UserInfo>
      <UserInfo>
        <DisplayName>CAROL R RICHARDSON</DisplayName>
        <AccountId>82</AccountId>
        <AccountType/>
      </UserInfo>
      <UserInfo>
        <DisplayName>CRISTINA  VILLALPANDO</DisplayName>
        <AccountId>19</AccountId>
        <AccountType/>
      </UserInfo>
    </SharedWithUsers>
  </documentManagement>
</p:properties>
</file>

<file path=customXml/itemProps1.xml><?xml version="1.0" encoding="utf-8"?>
<ds:datastoreItem xmlns:ds="http://schemas.openxmlformats.org/officeDocument/2006/customXml" ds:itemID="{3C3CDE99-3B0B-4BD8-AFC5-A1E0BBD5E5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b9343e-c8ac-47dc-bda2-145bf876408c"/>
    <ds:schemaRef ds:uri="10ef36d1-303d-453f-a185-e2a4ab828e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2E3E00-E5EE-4D2C-AFD2-E20286BCC66B}">
  <ds:schemaRefs>
    <ds:schemaRef ds:uri="http://schemas.microsoft.com/sharepoint/v3/contenttype/forms"/>
  </ds:schemaRefs>
</ds:datastoreItem>
</file>

<file path=customXml/itemProps3.xml><?xml version="1.0" encoding="utf-8"?>
<ds:datastoreItem xmlns:ds="http://schemas.openxmlformats.org/officeDocument/2006/customXml" ds:itemID="{1BFA9321-565C-4322-9D1C-D4E214536964}">
  <ds:schemaRefs>
    <ds:schemaRef ds:uri="10ef36d1-303d-453f-a185-e2a4ab828eff"/>
    <ds:schemaRef ds:uri="http://purl.org/dc/elements/1.1/"/>
    <ds:schemaRef ds:uri="http://schemas.microsoft.com/office/2006/metadata/properties"/>
    <ds:schemaRef ds:uri="b6b9343e-c8ac-47dc-bda2-145bf876408c"/>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Pixel.thmx</Template>
  <TotalTime>23098</TotalTime>
  <Words>461</Words>
  <Application>Microsoft Office PowerPoint</Application>
  <PresentationFormat>On-screen Show (4:3)</PresentationFormat>
  <Paragraphs>55</Paragraphs>
  <Slides>11</Slides>
  <Notes>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Corbel</vt:lpstr>
      <vt:lpstr>Marker Felt</vt:lpstr>
      <vt:lpstr>Times New Roman</vt:lpstr>
      <vt:lpstr>Wingdings 2</vt:lpstr>
      <vt:lpstr>Pixel</vt:lpstr>
      <vt:lpstr>PowerPoint Presentation</vt:lpstr>
      <vt:lpstr>  Bienvenida </vt:lpstr>
      <vt:lpstr>Actividades de Grupo </vt:lpstr>
      <vt:lpstr>Mí hijo(a) es un estudiante de Inglés como Segundo Idioma</vt:lpstr>
      <vt:lpstr>¿Qué es la evaluación de WIDA? </vt:lpstr>
      <vt:lpstr>¿Qué significa ser un estudiante de ELL? </vt:lpstr>
      <vt:lpstr>¿Necesita mayor información? </vt:lpstr>
      <vt:lpstr>WIDA Flyer for Parents</vt:lpstr>
      <vt:lpstr>Apoyo Escolar: Plan de Aprendizaje Escolar (ILP) </vt:lpstr>
      <vt:lpstr>Tarea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LORENA  AMEZQUITA</cp:lastModifiedBy>
  <cp:revision>929</cp:revision>
  <dcterms:created xsi:type="dcterms:W3CDTF">2017-05-05T20:01:08Z</dcterms:created>
  <dcterms:modified xsi:type="dcterms:W3CDTF">2022-01-13T16:14:40Z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0x01010044CB1116C5C21C429798B4FF086AE3FC</vt:lpwstr>
  </property>
</Properties>
</file>