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0" r:id="rId4"/>
  </p:sldMasterIdLst>
  <p:notesMasterIdLst>
    <p:notesMasterId r:id="rId16"/>
  </p:notesMasterIdLst>
  <p:sldIdLst>
    <p:sldId id="256" r:id="rId5"/>
    <p:sldId id="258" r:id="rId6"/>
    <p:sldId id="270" r:id="rId7"/>
    <p:sldId id="272" r:id="rId8"/>
    <p:sldId id="273" r:id="rId9"/>
    <p:sldId id="274" r:id="rId10"/>
    <p:sldId id="275" r:id="rId11"/>
    <p:sldId id="277" r:id="rId12"/>
    <p:sldId id="276" r:id="rId13"/>
    <p:sldId id="265" r:id="rId14"/>
    <p:sldId id="264" r:id="rId15"/>
  </p:sldIdLst>
  <p:sldSz cx="9144000" cy="6858000" type="screen4x3"/>
  <p:notesSz cx="6858000" cy="1600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162302-20CA-648F-2E0D-A65304AF0CCD}" v="2" dt="2019-08-23T16:38:35.956"/>
    <p1510:client id="{CC169F4A-6277-8F51-D6E5-27D7E439EC7B}" v="2" dt="2019-09-04T16:42:53.513"/>
    <p1510:client id="{A89299A4-3495-7282-EDC3-794419C90774}" v="18" dt="2019-09-06T20:26:49.405"/>
    <p1510:client id="{E065B2D9-9D7D-809F-C4D2-854E7DC23E67}" v="141" dt="2020-09-18T17:36:41.127"/>
    <p1510:client id="{C6F87F37-8AEC-F778-D498-DE50B63CBDB4}" v="40" dt="2019-08-23T17:25:08.245"/>
    <p1510:client id="{FDA62431-CA4F-4152-FC62-8D77F1D41296}" v="6" dt="2019-09-04T18:02:50.4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8" d="100"/>
          <a:sy n="68" d="100"/>
        </p:scale>
        <p:origin x="144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F23A06-1523-1B47-B123-FBDB63FF88AE}" type="datetimeFigureOut">
              <a:rPr lang="en-US" smtClean="0"/>
              <a:t>2/17/2022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73F5ED-71F2-4847-8A55-2F500B1089E9}" type="slidenum">
              <a:rPr lang="en-US" smtClean="0"/>
              <a:t>‹#›</a:t>
            </a:fld>
            <a:endParaRPr lang="en-US"/>
          </a:p>
        </p:txBody>
      </p:sp>
    </p:spTree>
    <p:extLst>
      <p:ext uri="{BB962C8B-B14F-4D97-AF65-F5344CB8AC3E}">
        <p14:creationId xmlns:p14="http://schemas.microsoft.com/office/powerpoint/2010/main" val="38800165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parents complete a home language survey when students are enrolled in school.  If a parent indicates that the child speaks or is exposed to any language in the home other than English, then the child is given a test to determine English proficiency and qualification for ESL services. </a:t>
            </a:r>
            <a:endParaRPr lang="en-US" dirty="0"/>
          </a:p>
        </p:txBody>
      </p:sp>
      <p:sp>
        <p:nvSpPr>
          <p:cNvPr id="4" name="Slide Number Placeholder 3"/>
          <p:cNvSpPr>
            <a:spLocks noGrp="1"/>
          </p:cNvSpPr>
          <p:nvPr>
            <p:ph type="sldNum" sz="quarter" idx="10"/>
          </p:nvPr>
        </p:nvSpPr>
        <p:spPr/>
        <p:txBody>
          <a:bodyPr/>
          <a:lstStyle/>
          <a:p>
            <a:fld id="{7173F5ED-71F2-4847-8A55-2F500B1089E9}" type="slidenum">
              <a:rPr lang="en-US" smtClean="0"/>
              <a:t>4</a:t>
            </a:fld>
            <a:endParaRPr lang="en-US"/>
          </a:p>
        </p:txBody>
      </p:sp>
    </p:spTree>
    <p:extLst>
      <p:ext uri="{BB962C8B-B14F-4D97-AF65-F5344CB8AC3E}">
        <p14:creationId xmlns:p14="http://schemas.microsoft.com/office/powerpoint/2010/main" val="1793286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WIDA</a:t>
            </a:r>
            <a:r>
              <a:rPr lang="en-US" baseline="0" dirty="0"/>
              <a:t> Screener:  </a:t>
            </a:r>
            <a:r>
              <a:rPr lang="en-US" dirty="0"/>
              <a:t>Students in grades one through twelve (1-12) who are screened using the WIDA screener and who score below 4.5 composite or 4.0 or below on any domain shall be entered into the ESL program.</a:t>
            </a:r>
          </a:p>
          <a:p>
            <a:r>
              <a:rPr lang="en-US" dirty="0"/>
              <a:t>Kindergarten is</a:t>
            </a:r>
            <a:r>
              <a:rPr lang="en-US" baseline="0" dirty="0"/>
              <a:t> given the WIDA  Kindergarten WAPT screener and  students who score 27 out a possible 30 points on the test qualify for ESL services. </a:t>
            </a:r>
          </a:p>
          <a:p>
            <a:r>
              <a:rPr lang="en-US" dirty="0"/>
              <a:t>If your child qualifies for services, then</a:t>
            </a:r>
            <a:r>
              <a:rPr lang="en-US" baseline="0" dirty="0"/>
              <a:t> t</a:t>
            </a:r>
            <a:r>
              <a:rPr lang="en-US" dirty="0"/>
              <a:t>he ESL teacher will communicate information related to testing, placement, and ESL services to all parents of NELB students in the language and method that the parent can understand.</a:t>
            </a:r>
          </a:p>
        </p:txBody>
      </p:sp>
      <p:sp>
        <p:nvSpPr>
          <p:cNvPr id="4" name="Slide Number Placeholder 3"/>
          <p:cNvSpPr>
            <a:spLocks noGrp="1"/>
          </p:cNvSpPr>
          <p:nvPr>
            <p:ph type="sldNum" sz="quarter" idx="10"/>
          </p:nvPr>
        </p:nvSpPr>
        <p:spPr/>
        <p:txBody>
          <a:bodyPr/>
          <a:lstStyle/>
          <a:p>
            <a:fld id="{7173F5ED-71F2-4847-8A55-2F500B1089E9}" type="slidenum">
              <a:rPr lang="en-US" smtClean="0"/>
              <a:t>5</a:t>
            </a:fld>
            <a:endParaRPr lang="en-US"/>
          </a:p>
        </p:txBody>
      </p:sp>
    </p:spTree>
    <p:extLst>
      <p:ext uri="{BB962C8B-B14F-4D97-AF65-F5344CB8AC3E}">
        <p14:creationId xmlns:p14="http://schemas.microsoft.com/office/powerpoint/2010/main" val="1498871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video explains the different kinds of language students use and need to be successful in and out of the classroom, with a focus on academic language.</a:t>
            </a:r>
            <a:endParaRPr lang="en-US" dirty="0"/>
          </a:p>
        </p:txBody>
      </p:sp>
      <p:sp>
        <p:nvSpPr>
          <p:cNvPr id="4" name="Slide Number Placeholder 3"/>
          <p:cNvSpPr>
            <a:spLocks noGrp="1"/>
          </p:cNvSpPr>
          <p:nvPr>
            <p:ph type="sldNum" sz="quarter" idx="10"/>
          </p:nvPr>
        </p:nvSpPr>
        <p:spPr/>
        <p:txBody>
          <a:bodyPr/>
          <a:lstStyle/>
          <a:p>
            <a:fld id="{7173F5ED-71F2-4847-8A55-2F500B1089E9}" type="slidenum">
              <a:rPr lang="en-US" smtClean="0"/>
              <a:t>6</a:t>
            </a:fld>
            <a:endParaRPr lang="en-US"/>
          </a:p>
        </p:txBody>
      </p:sp>
    </p:spTree>
    <p:extLst>
      <p:ext uri="{BB962C8B-B14F-4D97-AF65-F5344CB8AC3E}">
        <p14:creationId xmlns:p14="http://schemas.microsoft.com/office/powerpoint/2010/main" val="2299323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Flyer is offered</a:t>
            </a:r>
            <a:r>
              <a:rPr lang="en-US" baseline="0" dirty="0"/>
              <a:t> in multiple languages and can be distributed to parents in their native language.  The flyer also gives questions </a:t>
            </a:r>
            <a:endParaRPr lang="en-US" dirty="0"/>
          </a:p>
        </p:txBody>
      </p:sp>
      <p:sp>
        <p:nvSpPr>
          <p:cNvPr id="4" name="Slide Number Placeholder 3"/>
          <p:cNvSpPr>
            <a:spLocks noGrp="1"/>
          </p:cNvSpPr>
          <p:nvPr>
            <p:ph type="sldNum" sz="quarter" idx="10"/>
          </p:nvPr>
        </p:nvSpPr>
        <p:spPr/>
        <p:txBody>
          <a:bodyPr/>
          <a:lstStyle/>
          <a:p>
            <a:fld id="{7173F5ED-71F2-4847-8A55-2F500B1089E9}" type="slidenum">
              <a:rPr lang="en-US" smtClean="0"/>
              <a:t>8</a:t>
            </a:fld>
            <a:endParaRPr lang="en-US"/>
          </a:p>
        </p:txBody>
      </p:sp>
    </p:spTree>
    <p:extLst>
      <p:ext uri="{BB962C8B-B14F-4D97-AF65-F5344CB8AC3E}">
        <p14:creationId xmlns:p14="http://schemas.microsoft.com/office/powerpoint/2010/main" val="1131087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Individual</a:t>
            </a:r>
            <a:r>
              <a:rPr lang="en-US" baseline="0" dirty="0"/>
              <a:t> Learning Plan (ILP) is a document that is used by your child’s ESL teacher and general education teacher to make notes about your child’s academic and language progress.  The ILP will also include list goals and accommodations (instructional supports) that the teachers will use to help English learners access the information being taught in the classroom. </a:t>
            </a:r>
            <a:endParaRPr lang="en-US" dirty="0"/>
          </a:p>
        </p:txBody>
      </p:sp>
      <p:sp>
        <p:nvSpPr>
          <p:cNvPr id="4" name="Slide Number Placeholder 3"/>
          <p:cNvSpPr>
            <a:spLocks noGrp="1"/>
          </p:cNvSpPr>
          <p:nvPr>
            <p:ph type="sldNum" sz="quarter" idx="10"/>
          </p:nvPr>
        </p:nvSpPr>
        <p:spPr/>
        <p:txBody>
          <a:bodyPr/>
          <a:lstStyle/>
          <a:p>
            <a:fld id="{7173F5ED-71F2-4847-8A55-2F500B1089E9}" type="slidenum">
              <a:rPr lang="en-US" smtClean="0"/>
              <a:t>9</a:t>
            </a:fld>
            <a:endParaRPr lang="en-US"/>
          </a:p>
        </p:txBody>
      </p:sp>
    </p:spTree>
    <p:extLst>
      <p:ext uri="{BB962C8B-B14F-4D97-AF65-F5344CB8AC3E}">
        <p14:creationId xmlns:p14="http://schemas.microsoft.com/office/powerpoint/2010/main" val="2758536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6" name="Group 10"/>
          <p:cNvGrpSpPr/>
          <p:nvPr/>
        </p:nvGrpSpPr>
        <p:grpSpPr>
          <a:xfrm>
            <a:off x="-1" y="3379694"/>
            <a:ext cx="7543801" cy="2604247"/>
            <a:chOff x="-1" y="3379694"/>
            <a:chExt cx="7543801" cy="2604247"/>
          </a:xfrm>
        </p:grpSpPr>
        <p:grpSp>
          <p:nvGrpSpPr>
            <p:cNvPr id="9" name="Group 11"/>
            <p:cNvGrpSpPr/>
            <p:nvPr/>
          </p:nvGrpSpPr>
          <p:grpSpPr>
            <a:xfrm>
              <a:off x="-1" y="3379694"/>
              <a:ext cx="7543801" cy="2604247"/>
              <a:chOff x="-1" y="3379694"/>
              <a:chExt cx="7543801" cy="2604247"/>
            </a:xfrm>
          </p:grpSpPr>
          <p:sp>
            <p:nvSpPr>
              <p:cNvPr id="15" name="Snip Single Corner Rectangle 14"/>
              <p:cNvSpPr/>
              <p:nvPr/>
            </p:nvSpPr>
            <p:spPr>
              <a:xfrm flipV="1">
                <a:off x="-1" y="3393141"/>
                <a:ext cx="7543800" cy="2590800"/>
              </a:xfrm>
              <a:prstGeom prst="snip1Rect">
                <a:avLst>
                  <a:gd name="adj" fmla="val 737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6" name="Straight Connector 15"/>
              <p:cNvCxnSpPr/>
              <p:nvPr/>
            </p:nvCxnSpPr>
            <p:spPr>
              <a:xfrm>
                <a:off x="0" y="3379694"/>
                <a:ext cx="7543800" cy="237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3" name="Teardrop 12"/>
            <p:cNvSpPr/>
            <p:nvPr/>
          </p:nvSpPr>
          <p:spPr>
            <a:xfrm>
              <a:off x="6817659" y="3621741"/>
              <a:ext cx="394447" cy="394447"/>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371600" y="3913281"/>
            <a:ext cx="5867400" cy="1470025"/>
          </a:xfrm>
        </p:spPr>
        <p:txBody>
          <a:bodyPr>
            <a:normAutofit/>
          </a:bodyPr>
          <a:lstStyle>
            <a:lvl1pPr algn="r">
              <a:defRPr sz="4600"/>
            </a:lvl1pPr>
          </a:lstStyle>
          <a:p>
            <a:r>
              <a:rPr lang="en-US"/>
              <a:t>Click to edit Master title style</a:t>
            </a:r>
            <a:endParaRPr/>
          </a:p>
        </p:txBody>
      </p:sp>
      <p:sp>
        <p:nvSpPr>
          <p:cNvPr id="3" name="Subtitle 2"/>
          <p:cNvSpPr>
            <a:spLocks noGrp="1"/>
          </p:cNvSpPr>
          <p:nvPr>
            <p:ph type="subTitle" idx="1"/>
          </p:nvPr>
        </p:nvSpPr>
        <p:spPr>
          <a:xfrm>
            <a:off x="1371600" y="5396753"/>
            <a:ext cx="5867400" cy="573741"/>
          </a:xfrm>
        </p:spPr>
        <p:txBody>
          <a:bodyPr>
            <a:normAutofit/>
          </a:bodyPr>
          <a:lstStyle>
            <a:lvl1pPr marL="0" indent="0" algn="r">
              <a:spcBef>
                <a:spcPct val="0"/>
              </a:spcBef>
              <a:buNone/>
              <a:defRPr sz="1400">
                <a:solidFill>
                  <a:schemeClr val="tx1">
                    <a:lumMod val="90000"/>
                    <a:lumOff val="1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rot="16200000">
            <a:off x="-734076" y="4503737"/>
            <a:ext cx="2057400" cy="365125"/>
          </a:xfrm>
        </p:spPr>
        <p:txBody>
          <a:bodyPr lIns="91440" tIns="0" bIns="0" anchor="b" anchorCtr="0"/>
          <a:lstStyle>
            <a:lvl1pPr>
              <a:defRPr sz="1400" b="1">
                <a:solidFill>
                  <a:schemeClr val="bg1">
                    <a:lumMod val="50000"/>
                  </a:schemeClr>
                </a:solidFill>
              </a:defRPr>
            </a:lvl1pPr>
          </a:lstStyle>
          <a:p>
            <a:fld id="{5DA45DC6-D2AE-594B-B1CA-5BAADDD83595}" type="datetimeFigureOut">
              <a:rPr lang="en-US" smtClean="0"/>
              <a:t>2/17/2022</a:t>
            </a:fld>
            <a:endParaRPr lang="en-US" dirty="0"/>
          </a:p>
        </p:txBody>
      </p:sp>
      <p:sp>
        <p:nvSpPr>
          <p:cNvPr id="5" name="Footer Placeholder 4"/>
          <p:cNvSpPr>
            <a:spLocks noGrp="1"/>
          </p:cNvSpPr>
          <p:nvPr>
            <p:ph type="ftr" sz="quarter" idx="11"/>
          </p:nvPr>
        </p:nvSpPr>
        <p:spPr>
          <a:xfrm rot="16200000">
            <a:off x="-356811" y="4503737"/>
            <a:ext cx="2057397" cy="365125"/>
          </a:xfrm>
        </p:spPr>
        <p:txBody>
          <a:bodyPr lIns="91440" tIns="0" bIns="0" anchor="t" anchorCtr="0"/>
          <a:lstStyle>
            <a:lvl1pPr algn="l">
              <a:defRPr b="1">
                <a:solidFill>
                  <a:schemeClr val="bg1">
                    <a:lumMod val="75000"/>
                  </a:schemeClr>
                </a:solidFill>
              </a:defRPr>
            </a:lvl1p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10"/>
          <p:cNvGrpSpPr/>
          <p:nvPr/>
        </p:nvGrpSpPr>
        <p:grpSpPr>
          <a:xfrm>
            <a:off x="228600" y="228600"/>
            <a:ext cx="4251960" cy="6387352"/>
            <a:chOff x="228600" y="228600"/>
            <a:chExt cx="4251960" cy="6387352"/>
          </a:xfrm>
        </p:grpSpPr>
        <p:sp>
          <p:nvSpPr>
            <p:cNvPr id="12" name="Snip Diagonal Corner Rectangle 11"/>
            <p:cNvSpPr/>
            <p:nvPr/>
          </p:nvSpPr>
          <p:spPr>
            <a:xfrm flipV="1">
              <a:off x="228600" y="228600"/>
              <a:ext cx="4251960" cy="6387352"/>
            </a:xfrm>
            <a:prstGeom prst="snip2DiagRect">
              <a:avLst>
                <a:gd name="adj1" fmla="val 0"/>
                <a:gd name="adj2" fmla="val 379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Teardrop 12"/>
            <p:cNvSpPr>
              <a:spLocks noChangeAspect="1"/>
            </p:cNvSpPr>
            <p:nvPr/>
          </p:nvSpPr>
          <p:spPr>
            <a:xfrm>
              <a:off x="3886200" y="432548"/>
              <a:ext cx="355002" cy="355002"/>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352" y="2176272"/>
            <a:ext cx="3657600" cy="1161288"/>
          </a:xfrm>
        </p:spPr>
        <p:txBody>
          <a:bodyPr vert="horz" lIns="91440" tIns="45720" rIns="91440" bIns="45720" rtlCol="0" anchor="b" anchorCtr="0">
            <a:normAutofit/>
          </a:bodyPr>
          <a:lstStyle>
            <a:lvl1pPr algn="l" defTabSz="914400" rtl="0" eaLnBrk="1" latinLnBrk="0" hangingPunct="1">
              <a:spcBef>
                <a:spcPct val="0"/>
              </a:spcBef>
              <a:buNone/>
              <a:defRPr sz="3000" b="0" kern="1200">
                <a:solidFill>
                  <a:schemeClr val="accent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flipH="1">
            <a:off x="4654475" y="228600"/>
            <a:ext cx="4251960" cy="6391656"/>
          </a:xfrm>
          <a:prstGeom prst="snip2DiagRect">
            <a:avLst>
              <a:gd name="adj1" fmla="val 0"/>
              <a:gd name="adj2" fmla="val 4017"/>
            </a:avLst>
          </a:prstGeom>
          <a:effectLst>
            <a:outerShdw blurRad="50800" dist="63500" dir="2700000" algn="tl"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buClr>
              <a:buSzPct val="90000"/>
              <a:buFont typeface="Wingdings 2" pitchFamily="18" charset="2"/>
              <a:buNone/>
              <a:defRPr sz="1800" kern="1200">
                <a:solidFill>
                  <a:schemeClr val="tx1">
                    <a:lumMod val="90000"/>
                    <a:lumOff val="10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4" name="Text Placeholder 3"/>
          <p:cNvSpPr>
            <a:spLocks noGrp="1"/>
          </p:cNvSpPr>
          <p:nvPr>
            <p:ph type="body" sz="half" idx="2"/>
          </p:nvPr>
        </p:nvSpPr>
        <p:spPr>
          <a:xfrm>
            <a:off x="530352" y="3342401"/>
            <a:ext cx="3657600" cy="2595282"/>
          </a:xfrm>
        </p:spPr>
        <p:txBody>
          <a:bodyPr>
            <a:normAutofit/>
          </a:bodyPr>
          <a:lstStyle>
            <a:lvl1pPr marL="0" indent="0">
              <a:lnSpc>
                <a:spcPct val="110000"/>
              </a:lnSpc>
              <a:spcBef>
                <a:spcPts val="600"/>
              </a:spcBef>
              <a:buNone/>
              <a:defRPr sz="1800" kern="1200">
                <a:solidFill>
                  <a:schemeClr val="tx1">
                    <a:lumMod val="90000"/>
                    <a:lumOff val="10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58952" y="6300216"/>
            <a:ext cx="1298448" cy="365125"/>
          </a:xfrm>
        </p:spPr>
        <p:txBody>
          <a:bodyPr/>
          <a:lstStyle/>
          <a:p>
            <a:fld id="{5DA45DC6-D2AE-594B-B1CA-5BAADDD83595}" type="datetimeFigureOut">
              <a:rPr lang="en-US" smtClean="0"/>
              <a:t>2/17/2022</a:t>
            </a:fld>
            <a:endParaRPr lang="en-US" dirty="0"/>
          </a:p>
        </p:txBody>
      </p:sp>
      <p:sp>
        <p:nvSpPr>
          <p:cNvPr id="6" name="Footer Placeholder 5"/>
          <p:cNvSpPr>
            <a:spLocks noGrp="1"/>
          </p:cNvSpPr>
          <p:nvPr>
            <p:ph type="ftr" sz="quarter" idx="11"/>
          </p:nvPr>
        </p:nvSpPr>
        <p:spPr>
          <a:xfrm>
            <a:off x="2057400" y="6300216"/>
            <a:ext cx="2340864" cy="365125"/>
          </a:xfrm>
        </p:spPr>
        <p:txBody>
          <a:bodyPr/>
          <a:lstStyle/>
          <a:p>
            <a:endParaRPr lang="en-US" dirty="0"/>
          </a:p>
        </p:txBody>
      </p:sp>
      <p:sp>
        <p:nvSpPr>
          <p:cNvPr id="7" name="Slide Number Placeholder 6"/>
          <p:cNvSpPr>
            <a:spLocks noGrp="1"/>
          </p:cNvSpPr>
          <p:nvPr>
            <p:ph type="sldNum" sz="quarter" idx="12"/>
          </p:nvPr>
        </p:nvSpPr>
        <p:spPr>
          <a:xfrm>
            <a:off x="301752" y="6300216"/>
            <a:ext cx="448056" cy="365125"/>
          </a:xfrm>
        </p:spPr>
        <p:txBody>
          <a:bodyPr/>
          <a:lstStyle>
            <a:lvl1pPr algn="l">
              <a:defRPr/>
            </a:lvl1pPr>
          </a:lstStyle>
          <a:p>
            <a:fld id="{C575407D-59CE-CD4F-89D6-EB3517DEBDB9}"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9" name="Snip Diagonal Corner Rectangle 8"/>
          <p:cNvSpPr/>
          <p:nvPr/>
        </p:nvSpPr>
        <p:spPr>
          <a:xfrm flipV="1">
            <a:off x="228600" y="4648200"/>
            <a:ext cx="8686800" cy="1963271"/>
          </a:xfrm>
          <a:prstGeom prst="snip2DiagRect">
            <a:avLst>
              <a:gd name="adj1" fmla="val 0"/>
              <a:gd name="adj2" fmla="val 937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200" y="4648200"/>
            <a:ext cx="8153400" cy="609600"/>
          </a:xfrm>
        </p:spPr>
        <p:txBody>
          <a:bodyPr vert="horz" lIns="91440" tIns="45720" rIns="91440" bIns="45720" rtlCol="0" anchor="b" anchorCtr="0">
            <a:normAutofit/>
          </a:bodyPr>
          <a:lstStyle>
            <a:lvl1pPr algn="l" defTabSz="914400" rtl="0" eaLnBrk="1" latinLnBrk="0" hangingPunct="1">
              <a:spcBef>
                <a:spcPct val="0"/>
              </a:spcBef>
              <a:buNone/>
              <a:defRPr sz="3000" b="0" kern="1200">
                <a:solidFill>
                  <a:schemeClr val="accent1"/>
                </a:solidFill>
                <a:latin typeface="+mj-lt"/>
                <a:ea typeface="+mj-ea"/>
                <a:cs typeface="+mj-cs"/>
              </a:defRPr>
            </a:lvl1pPr>
          </a:lstStyle>
          <a:p>
            <a:r>
              <a:rPr lang="en-US"/>
              <a:t>Click to edit Master title style</a:t>
            </a:r>
            <a:endParaRPr/>
          </a:p>
        </p:txBody>
      </p:sp>
      <p:sp>
        <p:nvSpPr>
          <p:cNvPr id="3" name="Date Placeholder 2"/>
          <p:cNvSpPr>
            <a:spLocks noGrp="1"/>
          </p:cNvSpPr>
          <p:nvPr>
            <p:ph type="dt" sz="half" idx="10"/>
          </p:nvPr>
        </p:nvSpPr>
        <p:spPr/>
        <p:txBody>
          <a:bodyPr/>
          <a:lstStyle/>
          <a:p>
            <a:fld id="{5DA45DC6-D2AE-594B-B1CA-5BAADDD83595}" type="datetimeFigureOut">
              <a:rPr lang="en-US" smtClean="0"/>
              <a:t>2/17/2022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575407D-59CE-CD4F-89D6-EB3517DEBDB9}" type="slidenum">
              <a:rPr lang="en-US" smtClean="0"/>
              <a:t>‹#›</a:t>
            </a:fld>
            <a:endParaRPr lang="en-US" dirty="0"/>
          </a:p>
        </p:txBody>
      </p:sp>
      <p:sp>
        <p:nvSpPr>
          <p:cNvPr id="7" name="Text Placeholder 3"/>
          <p:cNvSpPr>
            <a:spLocks noGrp="1"/>
          </p:cNvSpPr>
          <p:nvPr>
            <p:ph type="body" sz="half" idx="2"/>
          </p:nvPr>
        </p:nvSpPr>
        <p:spPr>
          <a:xfrm>
            <a:off x="457200" y="5257799"/>
            <a:ext cx="8156448" cy="820272"/>
          </a:xfrm>
        </p:spPr>
        <p:txBody>
          <a:bodyPr>
            <a:normAutofit/>
          </a:bodyPr>
          <a:lstStyle>
            <a:lvl1pPr marL="0" indent="0">
              <a:lnSpc>
                <a:spcPct val="110000"/>
              </a:lnSpc>
              <a:spcBef>
                <a:spcPct val="0"/>
              </a:spcBef>
              <a:buNone/>
              <a:defRPr sz="1800" kern="1200">
                <a:solidFill>
                  <a:schemeClr val="tx1">
                    <a:lumMod val="90000"/>
                    <a:lumOff val="10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Picture Placeholder 2"/>
          <p:cNvSpPr>
            <a:spLocks noGrp="1"/>
          </p:cNvSpPr>
          <p:nvPr>
            <p:ph type="pic" idx="1"/>
          </p:nvPr>
        </p:nvSpPr>
        <p:spPr>
          <a:xfrm flipH="1">
            <a:off x="228600" y="228600"/>
            <a:ext cx="8677835" cy="4267200"/>
          </a:xfrm>
          <a:prstGeom prst="snip2DiagRect">
            <a:avLst>
              <a:gd name="adj1" fmla="val 0"/>
              <a:gd name="adj2" fmla="val 4332"/>
            </a:avLst>
          </a:prstGeom>
          <a:effectLst>
            <a:outerShdw blurRad="50800" dist="63500" dir="2700000" algn="tl"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buClr>
              <a:buSzPct val="90000"/>
              <a:buFont typeface="Wingdings 2" pitchFamily="18" charset="2"/>
              <a:buNone/>
              <a:defRPr sz="1800" kern="1200">
                <a:solidFill>
                  <a:schemeClr val="tx1">
                    <a:lumMod val="90000"/>
                    <a:lumOff val="10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DA45DC6-D2AE-594B-B1CA-5BAADDD83595}" type="datetimeFigureOut">
              <a:rPr lang="en-US" smtClean="0"/>
              <a:t>2/17/2022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575407D-59CE-CD4F-89D6-EB3517DEBDB9}" type="slidenum">
              <a:rPr lang="en-US" smtClean="0"/>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Snip Diagonal Corner Rectangle 8"/>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Snip Diagonal Corner Rectangle 9"/>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5DA45DC6-D2AE-594B-B1CA-5BAADDD83595}" type="datetimeFigureOut">
              <a:rPr lang="en-US" smtClean="0"/>
              <a:t>2/17/2022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575407D-59CE-CD4F-89D6-EB3517DEBDB9}" type="slidenum">
              <a:rPr lang="en-US" smtClean="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8" name="Snip Diagonal Corner Rectangle 7"/>
          <p:cNvSpPr/>
          <p:nvPr/>
        </p:nvSpPr>
        <p:spPr>
          <a:xfrm flipV="1">
            <a:off x="228600" y="228600"/>
            <a:ext cx="8686800" cy="6387352"/>
          </a:xfrm>
          <a:prstGeom prst="snip2DiagRect">
            <a:avLst>
              <a:gd name="adj1" fmla="val 0"/>
              <a:gd name="adj2" fmla="val 252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467600" y="838201"/>
            <a:ext cx="1219200" cy="5105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779462" y="838201"/>
            <a:ext cx="6307138" cy="5105400"/>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5DA45DC6-D2AE-594B-B1CA-5BAADDD83595}" type="datetimeFigureOut">
              <a:rPr lang="en-US" smtClean="0"/>
              <a:t>2/17/2022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575407D-59CE-CD4F-89D6-EB3517DEBDB9}"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Snip Diagonal Corner Rectangle 8"/>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Snip Diagonal Corner Rectangle 9"/>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5DA45DC6-D2AE-594B-B1CA-5BAADDD83595}" type="datetimeFigureOut">
              <a:rPr lang="en-US" smtClean="0"/>
              <a:t>2/17/2022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575407D-59CE-CD4F-89D6-EB3517DEBDB9}"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grpSp>
        <p:nvGrpSpPr>
          <p:cNvPr id="6" name="Group 14"/>
          <p:cNvGrpSpPr/>
          <p:nvPr/>
        </p:nvGrpSpPr>
        <p:grpSpPr>
          <a:xfrm>
            <a:off x="-1" y="3379694"/>
            <a:ext cx="7543801" cy="2604247"/>
            <a:chOff x="-1" y="3379694"/>
            <a:chExt cx="7543801" cy="2604247"/>
          </a:xfrm>
        </p:grpSpPr>
        <p:grpSp>
          <p:nvGrpSpPr>
            <p:cNvPr id="9" name="Group 11"/>
            <p:cNvGrpSpPr/>
            <p:nvPr/>
          </p:nvGrpSpPr>
          <p:grpSpPr>
            <a:xfrm>
              <a:off x="-1" y="3379694"/>
              <a:ext cx="7543801" cy="2604247"/>
              <a:chOff x="-1" y="3379694"/>
              <a:chExt cx="7543801" cy="2604247"/>
            </a:xfrm>
          </p:grpSpPr>
          <p:sp>
            <p:nvSpPr>
              <p:cNvPr id="17" name="Snip Single Corner Rectangle 16"/>
              <p:cNvSpPr/>
              <p:nvPr/>
            </p:nvSpPr>
            <p:spPr>
              <a:xfrm flipV="1">
                <a:off x="-1" y="3393141"/>
                <a:ext cx="7543800" cy="2590800"/>
              </a:xfrm>
              <a:prstGeom prst="snip1Rect">
                <a:avLst>
                  <a:gd name="adj" fmla="val 737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8" name="Straight Connector 17"/>
              <p:cNvCxnSpPr/>
              <p:nvPr/>
            </p:nvCxnSpPr>
            <p:spPr>
              <a:xfrm>
                <a:off x="0" y="3379694"/>
                <a:ext cx="7543800" cy="237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6" name="Teardrop 15"/>
            <p:cNvSpPr/>
            <p:nvPr/>
          </p:nvSpPr>
          <p:spPr>
            <a:xfrm>
              <a:off x="6817659" y="3621741"/>
              <a:ext cx="394447" cy="394447"/>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371600" y="3913281"/>
            <a:ext cx="5867400" cy="1470025"/>
          </a:xfrm>
        </p:spPr>
        <p:txBody>
          <a:bodyPr>
            <a:normAutofit/>
          </a:bodyPr>
          <a:lstStyle>
            <a:lvl1pPr algn="r">
              <a:defRPr sz="4600"/>
            </a:lvl1pPr>
          </a:lstStyle>
          <a:p>
            <a:r>
              <a:rPr lang="en-US"/>
              <a:t>Click to edit Master title style</a:t>
            </a:r>
            <a:endParaRPr/>
          </a:p>
        </p:txBody>
      </p:sp>
      <p:sp>
        <p:nvSpPr>
          <p:cNvPr id="3" name="Subtitle 2"/>
          <p:cNvSpPr>
            <a:spLocks noGrp="1"/>
          </p:cNvSpPr>
          <p:nvPr>
            <p:ph type="subTitle" idx="1"/>
          </p:nvPr>
        </p:nvSpPr>
        <p:spPr>
          <a:xfrm>
            <a:off x="1371600" y="5396753"/>
            <a:ext cx="5867400" cy="573741"/>
          </a:xfrm>
        </p:spPr>
        <p:txBody>
          <a:bodyPr>
            <a:normAutofit/>
          </a:bodyPr>
          <a:lstStyle>
            <a:lvl1pPr marL="0" indent="0" algn="r">
              <a:spcBef>
                <a:spcPct val="0"/>
              </a:spcBef>
              <a:buNone/>
              <a:defRPr sz="1400">
                <a:solidFill>
                  <a:schemeClr val="tx1">
                    <a:lumMod val="90000"/>
                    <a:lumOff val="1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rot="16200000">
            <a:off x="-734076" y="4503737"/>
            <a:ext cx="2057400" cy="365125"/>
          </a:xfrm>
        </p:spPr>
        <p:txBody>
          <a:bodyPr lIns="91440" tIns="0" bIns="0" anchor="b" anchorCtr="0"/>
          <a:lstStyle>
            <a:lvl1pPr>
              <a:defRPr sz="1400" b="1">
                <a:solidFill>
                  <a:schemeClr val="bg1">
                    <a:lumMod val="50000"/>
                  </a:schemeClr>
                </a:solidFill>
              </a:defRPr>
            </a:lvl1pPr>
          </a:lstStyle>
          <a:p>
            <a:fld id="{5DA45DC6-D2AE-594B-B1CA-5BAADDD83595}" type="datetimeFigureOut">
              <a:rPr lang="en-US" smtClean="0"/>
              <a:t>2/17/2022</a:t>
            </a:fld>
            <a:endParaRPr lang="en-US" dirty="0"/>
          </a:p>
        </p:txBody>
      </p:sp>
      <p:sp>
        <p:nvSpPr>
          <p:cNvPr id="5" name="Footer Placeholder 4"/>
          <p:cNvSpPr>
            <a:spLocks noGrp="1"/>
          </p:cNvSpPr>
          <p:nvPr>
            <p:ph type="ftr" sz="quarter" idx="11"/>
          </p:nvPr>
        </p:nvSpPr>
        <p:spPr>
          <a:xfrm rot="16200000">
            <a:off x="-356811" y="4503737"/>
            <a:ext cx="2057397" cy="365125"/>
          </a:xfrm>
        </p:spPr>
        <p:txBody>
          <a:bodyPr lIns="91440" tIns="0" bIns="0" anchor="t" anchorCtr="0"/>
          <a:lstStyle>
            <a:lvl1pPr algn="l">
              <a:defRPr b="1">
                <a:solidFill>
                  <a:schemeClr val="bg1">
                    <a:lumMod val="75000"/>
                  </a:schemeClr>
                </a:solidFill>
              </a:defRPr>
            </a:lvl1pPr>
          </a:lstStyle>
          <a:p>
            <a:endParaRPr lang="en-US" dirty="0"/>
          </a:p>
        </p:txBody>
      </p:sp>
      <p:sp>
        <p:nvSpPr>
          <p:cNvPr id="12" name="Picture Placeholder 11"/>
          <p:cNvSpPr>
            <a:spLocks noGrp="1"/>
          </p:cNvSpPr>
          <p:nvPr>
            <p:ph type="pic" sz="quarter" idx="12"/>
          </p:nvPr>
        </p:nvSpPr>
        <p:spPr>
          <a:xfrm>
            <a:off x="0" y="676835"/>
            <a:ext cx="7543800" cy="2587752"/>
          </a:xfrm>
          <a:effectLst>
            <a:outerShdw blurRad="50800" dist="63500" dir="2700000" algn="tl" rotWithShape="0">
              <a:prstClr val="black">
                <a:alpha val="50000"/>
              </a:prstClr>
            </a:outerShdw>
          </a:effectLst>
        </p:spPr>
        <p:txBody>
          <a:bodyPr>
            <a:normAutofit/>
          </a:bodyPr>
          <a:lstStyle>
            <a:lvl1pPr marL="0" indent="0">
              <a:buNone/>
              <a:defRPr sz="1800"/>
            </a:lvl1pPr>
          </a:lstStyle>
          <a:p>
            <a:r>
              <a:rPr lang="en-US" dirty="0"/>
              <a:t>Drag picture to placeholder or click icon to add</a:t>
            </a:r>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6" name="Group 6"/>
          <p:cNvGrpSpPr/>
          <p:nvPr/>
        </p:nvGrpSpPr>
        <p:grpSpPr>
          <a:xfrm flipH="1">
            <a:off x="1600199" y="2126877"/>
            <a:ext cx="7543801" cy="2604247"/>
            <a:chOff x="-1" y="3379694"/>
            <a:chExt cx="7543801" cy="2604247"/>
          </a:xfrm>
        </p:grpSpPr>
        <p:grpSp>
          <p:nvGrpSpPr>
            <p:cNvPr id="7" name="Group 11"/>
            <p:cNvGrpSpPr/>
            <p:nvPr/>
          </p:nvGrpSpPr>
          <p:grpSpPr>
            <a:xfrm>
              <a:off x="-1" y="3379694"/>
              <a:ext cx="7543801" cy="2604247"/>
              <a:chOff x="-1" y="3379694"/>
              <a:chExt cx="7543801" cy="2604247"/>
            </a:xfrm>
          </p:grpSpPr>
          <p:sp>
            <p:nvSpPr>
              <p:cNvPr id="10" name="Snip Single Corner Rectangle 9"/>
              <p:cNvSpPr/>
              <p:nvPr/>
            </p:nvSpPr>
            <p:spPr>
              <a:xfrm flipV="1">
                <a:off x="-1" y="3393141"/>
                <a:ext cx="7543800" cy="2590800"/>
              </a:xfrm>
              <a:prstGeom prst="snip1Rect">
                <a:avLst>
                  <a:gd name="adj" fmla="val 737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1" name="Straight Connector 10"/>
              <p:cNvCxnSpPr/>
              <p:nvPr/>
            </p:nvCxnSpPr>
            <p:spPr>
              <a:xfrm>
                <a:off x="0" y="3379694"/>
                <a:ext cx="7543800" cy="237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9" name="Teardrop 8"/>
            <p:cNvSpPr/>
            <p:nvPr/>
          </p:nvSpPr>
          <p:spPr>
            <a:xfrm flipH="1">
              <a:off x="228599" y="3621741"/>
              <a:ext cx="394447" cy="394447"/>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1736105" y="2653553"/>
            <a:ext cx="5870448" cy="1472184"/>
          </a:xfrm>
        </p:spPr>
        <p:txBody>
          <a:bodyPr vert="horz" lIns="91440" tIns="45720" rIns="91440" bIns="45720" rtlCol="0" anchor="b" anchorCtr="0">
            <a:normAutofit/>
          </a:bodyPr>
          <a:lstStyle>
            <a:lvl1pPr algn="l" defTabSz="914400" rtl="0" eaLnBrk="1" latinLnBrk="0" hangingPunct="1">
              <a:spcBef>
                <a:spcPct val="0"/>
              </a:spcBef>
              <a:buNone/>
              <a:defRPr sz="4600" kern="1200">
                <a:solidFill>
                  <a:schemeClr val="tx1">
                    <a:lumMod val="90000"/>
                    <a:lumOff val="10000"/>
                  </a:schemeClr>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1736105" y="4134881"/>
            <a:ext cx="5870448" cy="576072"/>
          </a:xfrm>
        </p:spPr>
        <p:txBody>
          <a:bodyPr vert="horz" lIns="91440" tIns="45720" rIns="91440" bIns="45720" rtlCol="0">
            <a:normAutofit/>
          </a:bodyPr>
          <a:lstStyle>
            <a:lvl1pPr marL="0" indent="0" algn="l" defTabSz="914400" rtl="0" eaLnBrk="1" latinLnBrk="0" hangingPunct="1">
              <a:spcBef>
                <a:spcPts val="0"/>
              </a:spcBef>
              <a:buClr>
                <a:schemeClr val="accent1"/>
              </a:buClr>
              <a:buSzPct val="90000"/>
              <a:buFont typeface="Wingdings 2" pitchFamily="18" charset="2"/>
              <a:buNone/>
              <a:defRPr sz="1400" kern="1200">
                <a:solidFill>
                  <a:schemeClr val="tx1">
                    <a:lumMod val="90000"/>
                    <a:lumOff val="10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rot="16200000">
            <a:off x="8033590" y="3475037"/>
            <a:ext cx="1828801" cy="365125"/>
          </a:xfrm>
        </p:spPr>
        <p:txBody>
          <a:bodyPr vert="horz" lIns="91440" tIns="0" rIns="91440" bIns="0" rtlCol="0" anchor="t" anchorCtr="0"/>
          <a:lstStyle>
            <a:lvl1pPr marL="0" algn="l" defTabSz="914400" rtl="0" eaLnBrk="1" latinLnBrk="0" hangingPunct="1">
              <a:defRPr sz="1100" b="1" kern="1200">
                <a:solidFill>
                  <a:schemeClr val="bg1">
                    <a:lumMod val="75000"/>
                  </a:schemeClr>
                </a:solidFill>
                <a:latin typeface="+mn-lt"/>
                <a:ea typeface="+mn-ea"/>
                <a:cs typeface="+mn-cs"/>
              </a:defRPr>
            </a:lvl1pPr>
          </a:lstStyle>
          <a:p>
            <a:endParaRPr lang="en-US" dirty="0"/>
          </a:p>
        </p:txBody>
      </p:sp>
      <p:sp>
        <p:nvSpPr>
          <p:cNvPr id="4" name="Date Placeholder 3"/>
          <p:cNvSpPr>
            <a:spLocks noGrp="1"/>
          </p:cNvSpPr>
          <p:nvPr>
            <p:ph type="dt" sz="half" idx="10"/>
          </p:nvPr>
        </p:nvSpPr>
        <p:spPr>
          <a:xfrm rot="16200000">
            <a:off x="7658009" y="3475037"/>
            <a:ext cx="1828800" cy="365125"/>
          </a:xfrm>
        </p:spPr>
        <p:txBody>
          <a:bodyPr vert="horz" lIns="91440" tIns="0" rIns="91440" bIns="0" rtlCol="0" anchor="b" anchorCtr="0"/>
          <a:lstStyle>
            <a:lvl1pPr marL="0" algn="l" defTabSz="914400" rtl="0" eaLnBrk="1" latinLnBrk="0" hangingPunct="1">
              <a:defRPr sz="1400" b="1" kern="1200">
                <a:solidFill>
                  <a:schemeClr val="bg1">
                    <a:lumMod val="50000"/>
                  </a:schemeClr>
                </a:solidFill>
                <a:latin typeface="+mn-lt"/>
                <a:ea typeface="+mn-ea"/>
                <a:cs typeface="+mn-cs"/>
              </a:defRPr>
            </a:lvl1pPr>
          </a:lstStyle>
          <a:p>
            <a:fld id="{5DA45DC6-D2AE-594B-B1CA-5BAADDD83595}" type="datetimeFigureOut">
              <a:rPr lang="en-US" smtClean="0"/>
              <a:t>2/17/2022</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Snip Diagonal Corner Rectangle 10"/>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Snip Diagonal Corner Rectangle 11"/>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779463" y="295833"/>
            <a:ext cx="7583488" cy="1143000"/>
          </a:xfrm>
        </p:spPr>
        <p:txBody>
          <a:bodyPr/>
          <a:lstStyle/>
          <a:p>
            <a:r>
              <a:rPr lang="en-US"/>
              <a:t>Click to edit Master title style</a:t>
            </a:r>
            <a:endParaRPr/>
          </a:p>
        </p:txBody>
      </p:sp>
      <p:sp>
        <p:nvSpPr>
          <p:cNvPr id="3" name="Content Placeholder 2"/>
          <p:cNvSpPr>
            <a:spLocks noGrp="1"/>
          </p:cNvSpPr>
          <p:nvPr>
            <p:ph sz="half" idx="1"/>
          </p:nvPr>
        </p:nvSpPr>
        <p:spPr>
          <a:xfrm>
            <a:off x="779461" y="1981201"/>
            <a:ext cx="3657600" cy="3975100"/>
          </a:xfrm>
        </p:spPr>
        <p:txBody>
          <a:bodyPr>
            <a:normAutofit/>
          </a:bodyPr>
          <a:lstStyle>
            <a:lvl1pPr>
              <a:defRPr sz="2200"/>
            </a:lvl1pPr>
            <a:lvl2pPr>
              <a:defRPr sz="20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05351" y="1981201"/>
            <a:ext cx="3657600" cy="3975100"/>
          </a:xfrm>
        </p:spPr>
        <p:txBody>
          <a:bodyPr>
            <a:normAutofit/>
          </a:bodyPr>
          <a:lstStyle>
            <a:lvl1pPr>
              <a:defRPr sz="2200"/>
            </a:lvl1pPr>
            <a:lvl2pPr>
              <a:defRPr sz="2000"/>
            </a:lvl2pPr>
            <a:lvl3pPr>
              <a:defRPr sz="1800"/>
            </a:lvl3pPr>
            <a:lvl4pPr>
              <a:defRPr sz="1800"/>
            </a:lvl4pPr>
            <a:lvl5pPr>
              <a:defRPr sz="1800"/>
            </a:lvl5pPr>
            <a:lvl6pPr marL="1946275" indent="-344488">
              <a:defRPr sz="1800"/>
            </a:lvl6pPr>
            <a:lvl7pPr marL="1946275" indent="-344488">
              <a:defRPr sz="1800"/>
            </a:lvl7pPr>
            <a:lvl8pPr marL="1946275" indent="-344488">
              <a:defRPr sz="1800"/>
            </a:lvl8pPr>
            <a:lvl9pPr marL="1946275"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5DA45DC6-D2AE-594B-B1CA-5BAADDD83595}" type="datetimeFigureOut">
              <a:rPr lang="en-US" smtClean="0"/>
              <a:t>2/17/2022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575407D-59CE-CD4F-89D6-EB3517DEBDB9}"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Snip Diagonal Corner Rectangle 11"/>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Snip Diagonal Corner Rectangle 12"/>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779463" y="295833"/>
            <a:ext cx="7583488" cy="1143000"/>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779463" y="1852426"/>
            <a:ext cx="3657600" cy="868362"/>
          </a:xfrm>
        </p:spPr>
        <p:txBody>
          <a:bodyPr anchor="ctr" anchorCtr="0">
            <a:noAutofit/>
          </a:bodyPr>
          <a:lstStyle>
            <a:lvl1pPr marL="0" indent="0" algn="ctr">
              <a:spcBef>
                <a:spcPct val="0"/>
              </a:spcBef>
              <a:buNone/>
              <a:defRPr sz="2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79463" y="2743200"/>
            <a:ext cx="3657600" cy="3213100"/>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05351" y="1852426"/>
            <a:ext cx="3657600" cy="868362"/>
          </a:xfrm>
        </p:spPr>
        <p:txBody>
          <a:bodyPr anchor="ctr" anchorCtr="0">
            <a:noAutofit/>
          </a:bodyPr>
          <a:lstStyle>
            <a:lvl1pPr marL="0" indent="0" algn="ctr">
              <a:spcBef>
                <a:spcPct val="0"/>
              </a:spcBef>
              <a:buNone/>
              <a:defRPr sz="2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05351" y="2743200"/>
            <a:ext cx="3657600" cy="3213100"/>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5DA45DC6-D2AE-594B-B1CA-5BAADDD83595}" type="datetimeFigureOut">
              <a:rPr lang="en-US" smtClean="0"/>
              <a:t>2/17/2022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575407D-59CE-CD4F-89D6-EB3517DEBDB9}"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Snip Diagonal Corner Rectangle 8"/>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Snip Diagonal Corner Rectangle 9"/>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5DA45DC6-D2AE-594B-B1CA-5BAADDD83595}" type="datetimeFigureOut">
              <a:rPr lang="en-US" smtClean="0"/>
              <a:t>2/17/2022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575407D-59CE-CD4F-89D6-EB3517DEBDB9}"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nip Diagonal Corner Rectangle 5"/>
          <p:cNvSpPr/>
          <p:nvPr/>
        </p:nvSpPr>
        <p:spPr>
          <a:xfrm flipV="1">
            <a:off x="228600" y="228600"/>
            <a:ext cx="8686800" cy="6387352"/>
          </a:xfrm>
          <a:prstGeom prst="snip2DiagRect">
            <a:avLst>
              <a:gd name="adj1" fmla="val 0"/>
              <a:gd name="adj2" fmla="val 252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5DA45DC6-D2AE-594B-B1CA-5BAADDD83595}" type="datetimeFigureOut">
              <a:rPr lang="en-US" smtClean="0"/>
              <a:t>2/17/2022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575407D-59CE-CD4F-89D6-EB3517DEBDB9}"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1" name="Group 11"/>
          <p:cNvGrpSpPr/>
          <p:nvPr/>
        </p:nvGrpSpPr>
        <p:grpSpPr>
          <a:xfrm>
            <a:off x="228600" y="228600"/>
            <a:ext cx="4251960" cy="6387352"/>
            <a:chOff x="228600" y="228600"/>
            <a:chExt cx="4251960" cy="6387352"/>
          </a:xfrm>
        </p:grpSpPr>
        <p:sp>
          <p:nvSpPr>
            <p:cNvPr id="13" name="Snip Diagonal Corner Rectangle 12"/>
            <p:cNvSpPr/>
            <p:nvPr/>
          </p:nvSpPr>
          <p:spPr>
            <a:xfrm flipV="1">
              <a:off x="228600" y="228600"/>
              <a:ext cx="4251960" cy="6387352"/>
            </a:xfrm>
            <a:prstGeom prst="snip2DiagRect">
              <a:avLst>
                <a:gd name="adj1" fmla="val 0"/>
                <a:gd name="adj2" fmla="val 379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Teardrop 13"/>
            <p:cNvSpPr>
              <a:spLocks noChangeAspect="1"/>
            </p:cNvSpPr>
            <p:nvPr/>
          </p:nvSpPr>
          <p:spPr>
            <a:xfrm>
              <a:off x="3886200" y="432548"/>
              <a:ext cx="355002" cy="355002"/>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5" name="Snip Diagonal Corner Rectangle 14"/>
          <p:cNvSpPr/>
          <p:nvPr/>
        </p:nvSpPr>
        <p:spPr>
          <a:xfrm flipV="1">
            <a:off x="4648200" y="228600"/>
            <a:ext cx="4251960" cy="6387352"/>
          </a:xfrm>
          <a:prstGeom prst="snip2DiagRect">
            <a:avLst>
              <a:gd name="adj1" fmla="val 0"/>
              <a:gd name="adj2" fmla="val 379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525780" y="2177303"/>
            <a:ext cx="3657600" cy="1162050"/>
          </a:xfrm>
        </p:spPr>
        <p:txBody>
          <a:bodyPr anchor="b">
            <a:normAutofit/>
          </a:bodyPr>
          <a:lstStyle>
            <a:lvl1pPr algn="l">
              <a:defRPr sz="3000" b="0">
                <a:solidFill>
                  <a:schemeClr val="accent1"/>
                </a:solidFill>
              </a:defRPr>
            </a:lvl1pPr>
          </a:lstStyle>
          <a:p>
            <a:r>
              <a:rPr lang="en-US"/>
              <a:t>Click to edit Master title style</a:t>
            </a:r>
            <a:endParaRPr/>
          </a:p>
        </p:txBody>
      </p:sp>
      <p:sp>
        <p:nvSpPr>
          <p:cNvPr id="3" name="Content Placeholder 2"/>
          <p:cNvSpPr>
            <a:spLocks noGrp="1"/>
          </p:cNvSpPr>
          <p:nvPr>
            <p:ph idx="1"/>
          </p:nvPr>
        </p:nvSpPr>
        <p:spPr>
          <a:xfrm>
            <a:off x="4945380" y="609600"/>
            <a:ext cx="3657600" cy="53340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525780" y="3352799"/>
            <a:ext cx="3657600" cy="2590801"/>
          </a:xfrm>
        </p:spPr>
        <p:txBody>
          <a:bodyPr>
            <a:normAutofit/>
          </a:bodyPr>
          <a:lstStyle>
            <a:lvl1pPr marL="0" indent="0">
              <a:lnSpc>
                <a:spcPct val="110000"/>
              </a:lnSpc>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62000" y="6297706"/>
            <a:ext cx="1295400" cy="365125"/>
          </a:xfrm>
        </p:spPr>
        <p:txBody>
          <a:bodyPr/>
          <a:lstStyle/>
          <a:p>
            <a:fld id="{5DA45DC6-D2AE-594B-B1CA-5BAADDD83595}" type="datetimeFigureOut">
              <a:rPr lang="en-US" smtClean="0"/>
              <a:t>2/17/2022</a:t>
            </a:fld>
            <a:endParaRPr lang="en-US" dirty="0"/>
          </a:p>
        </p:txBody>
      </p:sp>
      <p:sp>
        <p:nvSpPr>
          <p:cNvPr id="6" name="Footer Placeholder 5"/>
          <p:cNvSpPr>
            <a:spLocks noGrp="1"/>
          </p:cNvSpPr>
          <p:nvPr>
            <p:ph type="ftr" sz="quarter" idx="11"/>
          </p:nvPr>
        </p:nvSpPr>
        <p:spPr>
          <a:xfrm>
            <a:off x="2057400" y="6297706"/>
            <a:ext cx="2339788" cy="365125"/>
          </a:xfrm>
        </p:spPr>
        <p:txBody>
          <a:bodyPr/>
          <a:lstStyle/>
          <a:p>
            <a:endParaRPr lang="en-US" dirty="0"/>
          </a:p>
        </p:txBody>
      </p:sp>
      <p:sp>
        <p:nvSpPr>
          <p:cNvPr id="7" name="Slide Number Placeholder 6"/>
          <p:cNvSpPr>
            <a:spLocks noGrp="1"/>
          </p:cNvSpPr>
          <p:nvPr>
            <p:ph type="sldNum" sz="quarter" idx="12"/>
          </p:nvPr>
        </p:nvSpPr>
        <p:spPr>
          <a:xfrm>
            <a:off x="304800" y="6297706"/>
            <a:ext cx="443753" cy="365125"/>
          </a:xfrm>
        </p:spPr>
        <p:txBody>
          <a:bodyPr/>
          <a:lstStyle>
            <a:lvl1pPr algn="l">
              <a:defRPr/>
            </a:lvl1pPr>
          </a:lstStyle>
          <a:p>
            <a:fld id="{C575407D-59CE-CD4F-89D6-EB3517DEBDB9}"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9463" y="295833"/>
            <a:ext cx="7583488" cy="1143000"/>
          </a:xfrm>
          <a:prstGeom prst="rect">
            <a:avLst/>
          </a:prstGeom>
        </p:spPr>
        <p:txBody>
          <a:bodyPr vert="horz" lIns="91440" tIns="45720" rIns="91440" bIns="45720" rtlCol="0" anchor="b" anchorCtr="0">
            <a:normAutofit/>
          </a:bodyPr>
          <a:lstStyle/>
          <a:p>
            <a:r>
              <a:rPr lang="en-US"/>
              <a:t>Click to edit Master title style</a:t>
            </a:r>
            <a:endParaRPr/>
          </a:p>
        </p:txBody>
      </p:sp>
      <p:sp>
        <p:nvSpPr>
          <p:cNvPr id="3" name="Text Placeholder 2"/>
          <p:cNvSpPr>
            <a:spLocks noGrp="1"/>
          </p:cNvSpPr>
          <p:nvPr>
            <p:ph type="body" idx="1"/>
          </p:nvPr>
        </p:nvSpPr>
        <p:spPr>
          <a:xfrm>
            <a:off x="779463" y="1949824"/>
            <a:ext cx="7583488" cy="40072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228600" y="6243918"/>
            <a:ext cx="2133600" cy="365125"/>
          </a:xfrm>
          <a:prstGeom prst="rect">
            <a:avLst/>
          </a:prstGeom>
        </p:spPr>
        <p:txBody>
          <a:bodyPr vert="horz" lIns="91440" tIns="45720" rIns="91440" bIns="45720" rtlCol="0" anchor="ctr"/>
          <a:lstStyle>
            <a:lvl1pPr algn="l">
              <a:defRPr sz="1100" b="1">
                <a:solidFill>
                  <a:schemeClr val="bg1">
                    <a:lumMod val="65000"/>
                  </a:schemeClr>
                </a:solidFill>
              </a:defRPr>
            </a:lvl1pPr>
          </a:lstStyle>
          <a:p>
            <a:fld id="{5DA45DC6-D2AE-594B-B1CA-5BAADDD83595}" type="datetimeFigureOut">
              <a:rPr lang="en-US" smtClean="0"/>
              <a:t>2/17/2022</a:t>
            </a:fld>
            <a:endParaRPr lang="en-US" dirty="0"/>
          </a:p>
        </p:txBody>
      </p:sp>
      <p:sp>
        <p:nvSpPr>
          <p:cNvPr id="5" name="Footer Placeholder 4"/>
          <p:cNvSpPr>
            <a:spLocks noGrp="1"/>
          </p:cNvSpPr>
          <p:nvPr>
            <p:ph type="ftr" sz="quarter" idx="3"/>
          </p:nvPr>
        </p:nvSpPr>
        <p:spPr>
          <a:xfrm>
            <a:off x="5867400" y="6248400"/>
            <a:ext cx="2895600" cy="365125"/>
          </a:xfrm>
          <a:prstGeom prst="rect">
            <a:avLst/>
          </a:prstGeom>
        </p:spPr>
        <p:txBody>
          <a:bodyPr vert="horz" lIns="91440" tIns="45720" rIns="91440" bIns="45720" rtlCol="0" anchor="ctr"/>
          <a:lstStyle>
            <a:lvl1pPr algn="r">
              <a:defRPr sz="1100" b="1">
                <a:solidFill>
                  <a:schemeClr val="bg1">
                    <a:lumMod val="65000"/>
                  </a:schemeClr>
                </a:solidFill>
              </a:defRPr>
            </a:lvl1pPr>
          </a:lstStyle>
          <a:p>
            <a:endParaRPr lang="en-US" dirty="0"/>
          </a:p>
        </p:txBody>
      </p:sp>
      <p:sp>
        <p:nvSpPr>
          <p:cNvPr id="6" name="Slide Number Placeholder 5"/>
          <p:cNvSpPr>
            <a:spLocks noGrp="1"/>
          </p:cNvSpPr>
          <p:nvPr>
            <p:ph type="sldNum" sz="quarter" idx="4"/>
          </p:nvPr>
        </p:nvSpPr>
        <p:spPr>
          <a:xfrm>
            <a:off x="4305300" y="6248400"/>
            <a:ext cx="533400" cy="365125"/>
          </a:xfrm>
          <a:prstGeom prst="rect">
            <a:avLst/>
          </a:prstGeom>
        </p:spPr>
        <p:txBody>
          <a:bodyPr vert="horz" lIns="91440" tIns="45720" rIns="91440" bIns="45720" rtlCol="0" anchor="ctr"/>
          <a:lstStyle>
            <a:lvl1pPr algn="ctr">
              <a:defRPr sz="1100" b="1">
                <a:solidFill>
                  <a:schemeClr val="bg1">
                    <a:lumMod val="65000"/>
                  </a:schemeClr>
                </a:solidFill>
              </a:defRPr>
            </a:lvl1pPr>
          </a:lstStyle>
          <a:p>
            <a:fld id="{C575407D-59CE-CD4F-89D6-EB3517DEBDB9}"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p:txStyles>
    <p:title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p:titleStyle>
    <p:body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hyperlink" Target="file:///C:\Users\RICHARDSONCR\Downloads\My-Child-is-an-ELL-Flyer-English.pdf"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room, vector graphics&#10;&#10;Description generated with high confidence">
            <a:extLst>
              <a:ext uri="{FF2B5EF4-FFF2-40B4-BE49-F238E27FC236}">
                <a16:creationId xmlns:a16="http://schemas.microsoft.com/office/drawing/2014/main" id="{B9973A8D-5D2A-46E1-8778-8D90D71643F8}"/>
              </a:ext>
            </a:extLst>
          </p:cNvPr>
          <p:cNvPicPr>
            <a:picLocks noChangeAspect="1"/>
          </p:cNvPicPr>
          <p:nvPr/>
        </p:nvPicPr>
        <p:blipFill>
          <a:blip r:embed="rId2"/>
          <a:stretch>
            <a:fillRect/>
          </a:stretch>
        </p:blipFill>
        <p:spPr>
          <a:xfrm>
            <a:off x="2416359" y="413747"/>
            <a:ext cx="4443530" cy="4443530"/>
          </a:xfrm>
          <a:prstGeom prst="rect">
            <a:avLst/>
          </a:prstGeom>
        </p:spPr>
      </p:pic>
      <p:pic>
        <p:nvPicPr>
          <p:cNvPr id="5" name="Picture 4" descr="ConectandoFamiliasFin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pic>
        <p:nvPicPr>
          <p:cNvPr id="7" name="Picture 6"/>
          <p:cNvPicPr/>
          <p:nvPr/>
        </p:nvPicPr>
        <p:blipFill>
          <a:blip r:embed="rId4"/>
          <a:stretch>
            <a:fillRect/>
          </a:stretch>
        </p:blipFill>
        <p:spPr>
          <a:xfrm>
            <a:off x="2081337" y="1485899"/>
            <a:ext cx="3144143" cy="2446242"/>
          </a:xfrm>
          <a:prstGeom prst="rect">
            <a:avLst/>
          </a:prstGeom>
        </p:spPr>
      </p:pic>
      <p:pic>
        <p:nvPicPr>
          <p:cNvPr id="8" name="Picture 7" descr="https://lh3.googleusercontent.com/hZjyEcoxbAxnfa6cvq6IkhqdNvAh35_5_iZUbtLugVsTgzVMR4LSfkBTE-LRsKixaTK_tjf1oGUsVoxy9Ep18ByPFEP0yX03yHD0t0ORK3KQpujgjKeKnuv5yFQ4Y_q9UjjkNIu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5480" y="1279017"/>
            <a:ext cx="3074458" cy="3074458"/>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1220366" y="4011972"/>
            <a:ext cx="6759539" cy="1215212"/>
          </a:xfrm>
          <a:prstGeom prst="ellipse">
            <a:avLst/>
          </a:prstGeom>
          <a:solidFill>
            <a:schemeClr val="bg2">
              <a:lumMod val="60000"/>
              <a:lumOff val="4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4000" b="1" dirty="0" err="1"/>
              <a:t>Kingsbury</a:t>
            </a:r>
            <a:r>
              <a:rPr lang="es-MX" sz="4000" b="1" dirty="0"/>
              <a:t> </a:t>
            </a:r>
            <a:r>
              <a:rPr lang="es-MX" sz="4000" b="1" dirty="0" err="1"/>
              <a:t>Elementary</a:t>
            </a:r>
            <a:r>
              <a:rPr lang="es-MX" sz="4000" b="1" dirty="0"/>
              <a:t> </a:t>
            </a:r>
            <a:r>
              <a:rPr lang="es-MX" sz="4000" b="1" dirty="0" err="1"/>
              <a:t>School</a:t>
            </a:r>
            <a:endParaRPr lang="es-MX" sz="4000" b="1" dirty="0"/>
          </a:p>
        </p:txBody>
      </p:sp>
      <p:sp>
        <p:nvSpPr>
          <p:cNvPr id="10" name="TextBox 9"/>
          <p:cNvSpPr txBox="1"/>
          <p:nvPr/>
        </p:nvSpPr>
        <p:spPr>
          <a:xfrm>
            <a:off x="373313" y="5352599"/>
            <a:ext cx="8770687" cy="523220"/>
          </a:xfrm>
          <a:prstGeom prst="rect">
            <a:avLst/>
          </a:prstGeom>
          <a:noFill/>
        </p:spPr>
        <p:txBody>
          <a:bodyPr wrap="square" rtlCol="0" anchor="t">
            <a:spAutoFit/>
          </a:bodyPr>
          <a:lstStyle/>
          <a:p>
            <a:pPr algn="ctr"/>
            <a:r>
              <a:rPr lang="en-US" sz="2800" b="1" dirty="0">
                <a:solidFill>
                  <a:srgbClr val="0000FF"/>
                </a:solidFill>
                <a:latin typeface="Marker Felt"/>
                <a:cs typeface="Marker Felt"/>
              </a:rPr>
              <a:t>Elementary Level Session 4: ESSA &amp; WIDA</a:t>
            </a:r>
          </a:p>
        </p:txBody>
      </p:sp>
    </p:spTree>
    <p:extLst>
      <p:ext uri="{BB962C8B-B14F-4D97-AF65-F5344CB8AC3E}">
        <p14:creationId xmlns:p14="http://schemas.microsoft.com/office/powerpoint/2010/main" val="1797956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noGrp="1"/>
          </p:cNvSpPr>
          <p:nvPr>
            <p:ph type="title"/>
          </p:nvPr>
        </p:nvSpPr>
        <p:spPr>
          <a:prstGeom prst="rect">
            <a:avLst/>
          </a:prstGeom>
        </p:spPr>
        <p:txBody>
          <a:bodyPr>
            <a:noAutofit/>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pPr algn="ctr"/>
            <a:r>
              <a:rPr lang="en-US" sz="6000" b="1" dirty="0">
                <a:solidFill>
                  <a:srgbClr val="0000FF"/>
                </a:solidFill>
                <a:latin typeface="Marker Felt"/>
                <a:cs typeface="Marker Felt"/>
              </a:rPr>
              <a:t>Homework</a:t>
            </a:r>
          </a:p>
        </p:txBody>
      </p:sp>
      <p:sp>
        <p:nvSpPr>
          <p:cNvPr id="5" name="Content Placeholder 2"/>
          <p:cNvSpPr txBox="1">
            <a:spLocks/>
          </p:cNvSpPr>
          <p:nvPr/>
        </p:nvSpPr>
        <p:spPr>
          <a:xfrm>
            <a:off x="457012" y="2188902"/>
            <a:ext cx="5858561" cy="3680190"/>
          </a:xfrm>
          <a:prstGeom prst="rect">
            <a:avLst/>
          </a:prstGeom>
        </p:spPr>
        <p:txBody>
          <a:bodyPr vert="horz" lIns="91440" tIns="45720" rIns="91440" bIns="45720" rtlCol="0" anchor="t">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r>
              <a:rPr lang="en-US" sz="2400" dirty="0">
                <a:latin typeface="Calibri"/>
                <a:ea typeface="+mn-lt"/>
                <a:cs typeface="Calibri"/>
              </a:rPr>
              <a:t>Share your thought about what we learned in today's session. </a:t>
            </a:r>
            <a:endParaRPr lang="en-US">
              <a:latin typeface="Corbel"/>
              <a:ea typeface="+mn-lt"/>
              <a:cs typeface="Calibri"/>
            </a:endParaRPr>
          </a:p>
          <a:p>
            <a:r>
              <a:rPr lang="en-US" sz="2400" dirty="0">
                <a:latin typeface="Calibri"/>
                <a:ea typeface="+mn-lt"/>
                <a:cs typeface="Calibri"/>
              </a:rPr>
              <a:t>Think</a:t>
            </a:r>
            <a:r>
              <a:rPr lang="en-US" sz="2400" dirty="0">
                <a:latin typeface="Calibri"/>
                <a:cs typeface="Calibri"/>
              </a:rPr>
              <a:t> of ways that we can you do to get other parents involved and engaged with the school? </a:t>
            </a:r>
            <a:endParaRPr lang="en-US">
              <a:latin typeface="Corbel"/>
              <a:cs typeface="Calibri"/>
            </a:endParaRPr>
          </a:p>
          <a:p>
            <a:endParaRPr lang="en-US" dirty="0">
              <a:latin typeface="Arial" charset="0"/>
              <a:cs typeface="Arial" charset="0"/>
            </a:endParaRPr>
          </a:p>
        </p:txBody>
      </p:sp>
      <p:pic>
        <p:nvPicPr>
          <p:cNvPr id="6" name="Picture 2" descr="http://www.learn2rap.com/wp-content/uploads/2010/12/mediat-list-icon.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0798" y="2847782"/>
            <a:ext cx="2351088" cy="2371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27372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903270" y="378665"/>
            <a:ext cx="7583488" cy="11430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pPr algn="ctr"/>
            <a:r>
              <a:rPr lang="en-US" sz="7200" b="1" dirty="0">
                <a:solidFill>
                  <a:srgbClr val="0000FF"/>
                </a:solidFill>
                <a:latin typeface="Marker Felt"/>
                <a:cs typeface="Marker Felt"/>
              </a:rPr>
              <a:t>Closing</a:t>
            </a:r>
            <a:r>
              <a:rPr lang="en-US" sz="7200" dirty="0">
                <a:solidFill>
                  <a:srgbClr val="0000FF"/>
                </a:solidFill>
                <a:latin typeface="Marker Felt"/>
                <a:cs typeface="Marker Felt"/>
              </a:rPr>
              <a:t> </a:t>
            </a:r>
            <a:endParaRPr lang="en-US" sz="7200" dirty="0"/>
          </a:p>
        </p:txBody>
      </p:sp>
      <p:sp>
        <p:nvSpPr>
          <p:cNvPr id="6" name="Content Placeholder 2"/>
          <p:cNvSpPr txBox="1">
            <a:spLocks/>
          </p:cNvSpPr>
          <p:nvPr/>
        </p:nvSpPr>
        <p:spPr>
          <a:xfrm>
            <a:off x="336865" y="2061058"/>
            <a:ext cx="7901745" cy="3680190"/>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r>
              <a:rPr lang="en-US" sz="3600" dirty="0">
                <a:latin typeface="Calibri"/>
                <a:cs typeface="Calibri"/>
              </a:rPr>
              <a:t>Questions?</a:t>
            </a:r>
          </a:p>
          <a:p>
            <a:r>
              <a:rPr lang="en-US" sz="3600" dirty="0">
                <a:latin typeface="Calibri"/>
                <a:cs typeface="Calibri"/>
              </a:rPr>
              <a:t>Next Meeting will be held</a:t>
            </a:r>
            <a:r>
              <a:rPr lang="is-IS" sz="3600" dirty="0">
                <a:latin typeface="Calibri"/>
                <a:cs typeface="Calibri"/>
              </a:rPr>
              <a:t>….</a:t>
            </a:r>
          </a:p>
          <a:p>
            <a:r>
              <a:rPr lang="is-IS" sz="3600" dirty="0">
                <a:latin typeface="Calibri"/>
                <a:cs typeface="Calibri"/>
              </a:rPr>
              <a:t>Thank you! </a:t>
            </a:r>
            <a:endParaRPr lang="en-US" sz="3600" dirty="0">
              <a:latin typeface="Calibri"/>
              <a:cs typeface="Calibri"/>
            </a:endParaRPr>
          </a:p>
          <a:p>
            <a:endParaRPr lang="en-US" dirty="0">
              <a:latin typeface="Arial" charset="0"/>
              <a:cs typeface="Arial" charset="0"/>
            </a:endParaRPr>
          </a:p>
        </p:txBody>
      </p:sp>
      <p:pic>
        <p:nvPicPr>
          <p:cNvPr id="4" name="Picture 3">
            <a:extLst>
              <a:ext uri="{FF2B5EF4-FFF2-40B4-BE49-F238E27FC236}">
                <a16:creationId xmlns:a16="http://schemas.microsoft.com/office/drawing/2014/main" id="{0E2B3898-6107-4DBB-A747-9CB5441FB02E}"/>
              </a:ext>
            </a:extLst>
          </p:cNvPr>
          <p:cNvPicPr>
            <a:picLocks noChangeAspect="1"/>
          </p:cNvPicPr>
          <p:nvPr/>
        </p:nvPicPr>
        <p:blipFill>
          <a:blip r:embed="rId2"/>
          <a:stretch>
            <a:fillRect/>
          </a:stretch>
        </p:blipFill>
        <p:spPr>
          <a:xfrm>
            <a:off x="6203852" y="2061058"/>
            <a:ext cx="2249776" cy="3951122"/>
          </a:xfrm>
          <a:prstGeom prst="rect">
            <a:avLst/>
          </a:prstGeom>
        </p:spPr>
      </p:pic>
    </p:spTree>
    <p:extLst>
      <p:ext uri="{BB962C8B-B14F-4D97-AF65-F5344CB8AC3E}">
        <p14:creationId xmlns:p14="http://schemas.microsoft.com/office/powerpoint/2010/main" val="317163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7200" b="1" dirty="0">
                <a:solidFill>
                  <a:srgbClr val="0000FF"/>
                </a:solidFill>
                <a:latin typeface="Marker Felt"/>
                <a:cs typeface="Marker Felt"/>
              </a:rPr>
              <a:t>Welcome</a:t>
            </a:r>
          </a:p>
        </p:txBody>
      </p:sp>
      <p:sp>
        <p:nvSpPr>
          <p:cNvPr id="3" name="Content Placeholder 2"/>
          <p:cNvSpPr>
            <a:spLocks noGrp="1"/>
          </p:cNvSpPr>
          <p:nvPr>
            <p:ph idx="1"/>
          </p:nvPr>
        </p:nvSpPr>
        <p:spPr>
          <a:xfrm>
            <a:off x="779463" y="1949823"/>
            <a:ext cx="7750932" cy="4434101"/>
          </a:xfrm>
        </p:spPr>
        <p:txBody>
          <a:bodyPr vert="horz" lIns="91440" tIns="45720" rIns="91440" bIns="45720" rtlCol="0" anchor="t">
            <a:normAutofit/>
          </a:bodyPr>
          <a:lstStyle/>
          <a:p>
            <a:r>
              <a:rPr lang="en-US" dirty="0">
                <a:latin typeface="Calibri"/>
                <a:cs typeface="Calibri"/>
              </a:rPr>
              <a:t>Purpose: To provide parents with an overview of ESSA (Every Student Succeed Act) and school accountability</a:t>
            </a:r>
          </a:p>
          <a:p>
            <a:r>
              <a:rPr lang="en-US" dirty="0">
                <a:latin typeface="Calibri"/>
                <a:cs typeface="Calibri"/>
              </a:rPr>
              <a:t>Objectives </a:t>
            </a:r>
          </a:p>
          <a:p>
            <a:pPr lvl="1"/>
            <a:r>
              <a:rPr lang="en-US" sz="2200" dirty="0">
                <a:latin typeface="Calibri"/>
                <a:cs typeface="Calibri"/>
              </a:rPr>
              <a:t>Provide parents with an overview of ESSA </a:t>
            </a:r>
          </a:p>
          <a:p>
            <a:pPr lvl="1"/>
            <a:r>
              <a:rPr lang="en-US" sz="2200" dirty="0">
                <a:latin typeface="Calibri"/>
                <a:cs typeface="Calibri"/>
              </a:rPr>
              <a:t>Explain how English Learners are identified for service</a:t>
            </a:r>
          </a:p>
          <a:p>
            <a:pPr lvl="1"/>
            <a:r>
              <a:rPr lang="en-US" sz="2200" dirty="0">
                <a:latin typeface="Calibri"/>
                <a:cs typeface="Calibri"/>
              </a:rPr>
              <a:t>Explain the importance of the WIDA Screener</a:t>
            </a:r>
          </a:p>
          <a:p>
            <a:pPr lvl="1"/>
            <a:r>
              <a:rPr lang="en-US" sz="2200" dirty="0">
                <a:latin typeface="Calibri"/>
                <a:cs typeface="Calibri"/>
              </a:rPr>
              <a:t>Describe how the scores are uses to improve language development</a:t>
            </a:r>
          </a:p>
          <a:p>
            <a:pPr lvl="1"/>
            <a:endParaRPr lang="en-US" dirty="0">
              <a:latin typeface="Calibri"/>
              <a:cs typeface="Calibri"/>
            </a:endParaRPr>
          </a:p>
        </p:txBody>
      </p:sp>
    </p:spTree>
    <p:extLst>
      <p:ext uri="{BB962C8B-B14F-4D97-AF65-F5344CB8AC3E}">
        <p14:creationId xmlns:p14="http://schemas.microsoft.com/office/powerpoint/2010/main" val="1551350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screenshot of a cell phone&#10;&#10;Description generated with very high confidence">
            <a:extLst>
              <a:ext uri="{FF2B5EF4-FFF2-40B4-BE49-F238E27FC236}">
                <a16:creationId xmlns:a16="http://schemas.microsoft.com/office/drawing/2014/main" id="{8C88C25E-4346-4675-8B9A-5A09498D807F}"/>
              </a:ext>
            </a:extLst>
          </p:cNvPr>
          <p:cNvPicPr>
            <a:picLocks noGrp="1" noChangeAspect="1"/>
          </p:cNvPicPr>
          <p:nvPr>
            <p:ph idx="1"/>
          </p:nvPr>
        </p:nvPicPr>
        <p:blipFill>
          <a:blip r:embed="rId2"/>
          <a:stretch>
            <a:fillRect/>
          </a:stretch>
        </p:blipFill>
        <p:spPr>
          <a:xfrm>
            <a:off x="4688664" y="520066"/>
            <a:ext cx="4195481" cy="5482504"/>
          </a:xfrm>
          <a:prstGeom prst="rect">
            <a:avLst/>
          </a:prstGeom>
        </p:spPr>
      </p:pic>
      <p:sp>
        <p:nvSpPr>
          <p:cNvPr id="4" name="Text Placeholder 3">
            <a:extLst>
              <a:ext uri="{FF2B5EF4-FFF2-40B4-BE49-F238E27FC236}">
                <a16:creationId xmlns:a16="http://schemas.microsoft.com/office/drawing/2014/main" id="{C05F6C14-2513-403D-A748-FE2EBB505538}"/>
              </a:ext>
            </a:extLst>
          </p:cNvPr>
          <p:cNvSpPr>
            <a:spLocks noGrp="1"/>
          </p:cNvSpPr>
          <p:nvPr>
            <p:ph type="body" sz="half" idx="2"/>
          </p:nvPr>
        </p:nvSpPr>
        <p:spPr>
          <a:xfrm>
            <a:off x="452432" y="1714703"/>
            <a:ext cx="3657600" cy="2590801"/>
          </a:xfrm>
        </p:spPr>
        <p:txBody>
          <a:bodyPr vert="horz" lIns="91440" tIns="45720" rIns="91440" bIns="45720" rtlCol="0" anchor="t">
            <a:normAutofit fontScale="92500" lnSpcReduction="10000"/>
          </a:bodyPr>
          <a:lstStyle/>
          <a:p>
            <a:r>
              <a:rPr lang="en-US" dirty="0"/>
              <a:t>Divide into 4 groups and report out your question and your thoughts </a:t>
            </a:r>
          </a:p>
          <a:p>
            <a:endParaRPr lang="en-US" dirty="0"/>
          </a:p>
          <a:p>
            <a:r>
              <a:rPr lang="en-US" dirty="0"/>
              <a:t>1. What is ESSA?</a:t>
            </a:r>
          </a:p>
          <a:p>
            <a:r>
              <a:rPr lang="en-US" dirty="0"/>
              <a:t>2. What can I do as parent?</a:t>
            </a:r>
          </a:p>
          <a:p>
            <a:r>
              <a:rPr lang="en-US" dirty="0"/>
              <a:t>3. How will ESSA change my child's school?</a:t>
            </a:r>
          </a:p>
          <a:p>
            <a:r>
              <a:rPr lang="en-US" dirty="0"/>
              <a:t>4. Why is my involvement important? </a:t>
            </a:r>
          </a:p>
        </p:txBody>
      </p:sp>
      <p:sp>
        <p:nvSpPr>
          <p:cNvPr id="8" name="Title 1">
            <a:extLst>
              <a:ext uri="{FF2B5EF4-FFF2-40B4-BE49-F238E27FC236}">
                <a16:creationId xmlns:a16="http://schemas.microsoft.com/office/drawing/2014/main" id="{9DC34251-1B40-4801-B80F-6719E9F4D651}"/>
              </a:ext>
            </a:extLst>
          </p:cNvPr>
          <p:cNvSpPr>
            <a:spLocks noGrp="1"/>
          </p:cNvSpPr>
          <p:nvPr>
            <p:ph type="title"/>
          </p:nvPr>
        </p:nvSpPr>
        <p:spPr>
          <a:xfrm>
            <a:off x="329837" y="315846"/>
            <a:ext cx="3657600" cy="1162050"/>
          </a:xfrm>
        </p:spPr>
        <p:txBody>
          <a:bodyPr>
            <a:noAutofit/>
          </a:bodyPr>
          <a:lstStyle/>
          <a:p>
            <a:pPr algn="ctr"/>
            <a:r>
              <a:rPr lang="en-US" sz="2400" b="1" dirty="0">
                <a:solidFill>
                  <a:srgbClr val="0000FF"/>
                </a:solidFill>
                <a:latin typeface="Marker Felt"/>
                <a:cs typeface="Marker Felt"/>
              </a:rPr>
              <a:t>Group Activity</a:t>
            </a:r>
          </a:p>
        </p:txBody>
      </p:sp>
    </p:spTree>
    <p:extLst>
      <p:ext uri="{BB962C8B-B14F-4D97-AF65-F5344CB8AC3E}">
        <p14:creationId xmlns:p14="http://schemas.microsoft.com/office/powerpoint/2010/main" val="1432319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My Child is an English Learner</a:t>
            </a:r>
          </a:p>
        </p:txBody>
      </p:sp>
      <p:pic>
        <p:nvPicPr>
          <p:cNvPr id="4" name="Content Placeholder 3"/>
          <p:cNvPicPr>
            <a:picLocks noGrp="1" noChangeAspect="1"/>
          </p:cNvPicPr>
          <p:nvPr>
            <p:ph idx="1"/>
          </p:nvPr>
        </p:nvPicPr>
        <p:blipFill>
          <a:blip r:embed="rId3"/>
          <a:stretch>
            <a:fillRect/>
          </a:stretch>
        </p:blipFill>
        <p:spPr>
          <a:xfrm>
            <a:off x="457200" y="1931190"/>
            <a:ext cx="7905751" cy="4215195"/>
          </a:xfrm>
        </p:spPr>
      </p:pic>
    </p:spTree>
    <p:extLst>
      <p:ext uri="{BB962C8B-B14F-4D97-AF65-F5344CB8AC3E}">
        <p14:creationId xmlns:p14="http://schemas.microsoft.com/office/powerpoint/2010/main" val="3013727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What is the WIDA Screener? </a:t>
            </a:r>
          </a:p>
        </p:txBody>
      </p:sp>
      <p:pic>
        <p:nvPicPr>
          <p:cNvPr id="4" name="Content Placeholder 3"/>
          <p:cNvPicPr>
            <a:picLocks noGrp="1" noChangeAspect="1"/>
          </p:cNvPicPr>
          <p:nvPr>
            <p:ph idx="1"/>
          </p:nvPr>
        </p:nvPicPr>
        <p:blipFill>
          <a:blip r:embed="rId3"/>
          <a:stretch>
            <a:fillRect/>
          </a:stretch>
        </p:blipFill>
        <p:spPr>
          <a:xfrm>
            <a:off x="351693" y="1833346"/>
            <a:ext cx="4367792" cy="4450224"/>
          </a:xfrm>
        </p:spPr>
      </p:pic>
      <p:pic>
        <p:nvPicPr>
          <p:cNvPr id="3" name="Picture 2"/>
          <p:cNvPicPr>
            <a:picLocks noChangeAspect="1"/>
          </p:cNvPicPr>
          <p:nvPr/>
        </p:nvPicPr>
        <p:blipFill>
          <a:blip r:embed="rId4"/>
          <a:stretch>
            <a:fillRect/>
          </a:stretch>
        </p:blipFill>
        <p:spPr>
          <a:xfrm>
            <a:off x="4881716" y="1833346"/>
            <a:ext cx="3805084" cy="4631797"/>
          </a:xfrm>
          <a:prstGeom prst="rect">
            <a:avLst/>
          </a:prstGeom>
        </p:spPr>
      </p:pic>
    </p:spTree>
    <p:extLst>
      <p:ext uri="{BB962C8B-B14F-4D97-AF65-F5344CB8AC3E}">
        <p14:creationId xmlns:p14="http://schemas.microsoft.com/office/powerpoint/2010/main" val="945635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it mean to be an ELL?</a:t>
            </a:r>
          </a:p>
        </p:txBody>
      </p:sp>
      <p:pic>
        <p:nvPicPr>
          <p:cNvPr id="4" name="My Child Series - What does it mean to be an ELL_">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9650" y="1949450"/>
            <a:ext cx="7123113" cy="4006850"/>
          </a:xfrm>
        </p:spPr>
      </p:pic>
    </p:spTree>
    <p:extLst>
      <p:ext uri="{BB962C8B-B14F-4D97-AF65-F5344CB8AC3E}">
        <p14:creationId xmlns:p14="http://schemas.microsoft.com/office/powerpoint/2010/main" val="35621158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Need More Information? - </a:t>
            </a:r>
          </a:p>
        </p:txBody>
      </p:sp>
      <p:pic>
        <p:nvPicPr>
          <p:cNvPr id="5" name="Content Placeholder 4"/>
          <p:cNvPicPr>
            <a:picLocks noGrp="1" noChangeAspect="1"/>
          </p:cNvPicPr>
          <p:nvPr>
            <p:ph idx="1"/>
          </p:nvPr>
        </p:nvPicPr>
        <p:blipFill>
          <a:blip r:embed="rId2"/>
          <a:stretch>
            <a:fillRect/>
          </a:stretch>
        </p:blipFill>
        <p:spPr>
          <a:xfrm>
            <a:off x="-674199" y="1943288"/>
            <a:ext cx="8716229" cy="3996089"/>
          </a:xfrm>
        </p:spPr>
      </p:pic>
      <p:sp>
        <p:nvSpPr>
          <p:cNvPr id="4" name="Text Placeholder 3"/>
          <p:cNvSpPr>
            <a:spLocks noGrp="1"/>
          </p:cNvSpPr>
          <p:nvPr>
            <p:ph type="body" sz="half" idx="4294967295"/>
          </p:nvPr>
        </p:nvSpPr>
        <p:spPr>
          <a:xfrm>
            <a:off x="1499760" y="5939377"/>
            <a:ext cx="3657600" cy="1055078"/>
          </a:xfrm>
        </p:spPr>
        <p:txBody>
          <a:bodyPr/>
          <a:lstStyle/>
          <a:p>
            <a:r>
              <a:rPr lang="en-US" dirty="0">
                <a:hlinkClick r:id="rId3" action="ppaction://hlinkfile"/>
              </a:rPr>
              <a:t>K-12 ELL Parent Webinar: English and Spanish</a:t>
            </a:r>
            <a:endParaRPr lang="en-US" dirty="0"/>
          </a:p>
        </p:txBody>
      </p:sp>
    </p:spTree>
    <p:extLst>
      <p:ext uri="{BB962C8B-B14F-4D97-AF65-F5344CB8AC3E}">
        <p14:creationId xmlns:p14="http://schemas.microsoft.com/office/powerpoint/2010/main" val="2940465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WIDA Flyer for Parents</a:t>
            </a:r>
          </a:p>
        </p:txBody>
      </p:sp>
      <p:pic>
        <p:nvPicPr>
          <p:cNvPr id="4" name="Content Placeholder 3"/>
          <p:cNvPicPr>
            <a:picLocks noGrp="1" noChangeAspect="1"/>
          </p:cNvPicPr>
          <p:nvPr>
            <p:ph idx="1"/>
          </p:nvPr>
        </p:nvPicPr>
        <p:blipFill>
          <a:blip r:embed="rId3"/>
          <a:stretch>
            <a:fillRect/>
          </a:stretch>
        </p:blipFill>
        <p:spPr>
          <a:xfrm>
            <a:off x="585361" y="1949449"/>
            <a:ext cx="7971692" cy="4568581"/>
          </a:xfrm>
        </p:spPr>
      </p:pic>
      <p:pic>
        <p:nvPicPr>
          <p:cNvPr id="3" name="Picture 2"/>
          <p:cNvPicPr>
            <a:picLocks noChangeAspect="1"/>
          </p:cNvPicPr>
          <p:nvPr/>
        </p:nvPicPr>
        <p:blipFill>
          <a:blip r:embed="rId4"/>
          <a:stretch>
            <a:fillRect/>
          </a:stretch>
        </p:blipFill>
        <p:spPr>
          <a:xfrm>
            <a:off x="4650992" y="1949449"/>
            <a:ext cx="3906061" cy="4513262"/>
          </a:xfrm>
          <a:prstGeom prst="rect">
            <a:avLst/>
          </a:prstGeom>
        </p:spPr>
      </p:pic>
    </p:spTree>
    <p:extLst>
      <p:ext uri="{BB962C8B-B14F-4D97-AF65-F5344CB8AC3E}">
        <p14:creationId xmlns:p14="http://schemas.microsoft.com/office/powerpoint/2010/main" val="2476849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School Support:  Individual Learning Plan </a:t>
            </a:r>
          </a:p>
        </p:txBody>
      </p:sp>
      <p:pic>
        <p:nvPicPr>
          <p:cNvPr id="15" name="Content Placeholder 14"/>
          <p:cNvPicPr>
            <a:picLocks noGrp="1" noChangeAspect="1"/>
          </p:cNvPicPr>
          <p:nvPr>
            <p:ph sz="half" idx="2"/>
          </p:nvPr>
        </p:nvPicPr>
        <p:blipFill>
          <a:blip r:embed="rId3"/>
          <a:stretch>
            <a:fillRect/>
          </a:stretch>
        </p:blipFill>
        <p:spPr>
          <a:xfrm>
            <a:off x="4705350" y="2063263"/>
            <a:ext cx="3657600" cy="3938952"/>
          </a:xfrm>
        </p:spPr>
      </p:pic>
      <p:sp>
        <p:nvSpPr>
          <p:cNvPr id="4" name="Rectangle 3"/>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5" name="Rectangle 4"/>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9" name="Rectangle 8"/>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10" name="Rectangle 9"/>
          <p:cNvSpPr/>
          <p:nvPr/>
        </p:nvSpPr>
        <p:spPr>
          <a:xfrm>
            <a:off x="4450813" y="3244334"/>
            <a:ext cx="300082" cy="369332"/>
          </a:xfrm>
          <a:prstGeom prst="rect">
            <a:avLst/>
          </a:prstGeom>
        </p:spPr>
        <p:txBody>
          <a:bodyPr wrap="none">
            <a:spAutoFit/>
          </a:bodyPr>
          <a:lstStyle/>
          <a:p>
            <a:r>
              <a:rPr lang="en-US" dirty="0">
                <a:solidFill>
                  <a:srgbClr val="000000"/>
                </a:solidFill>
                <a:latin typeface="Times New Roman" panose="02020603050405020304" pitchFamily="18" charset="0"/>
              </a:rPr>
              <a:t> </a:t>
            </a:r>
            <a:r>
              <a:rPr lang="en-US" dirty="0"/>
              <a:t> </a:t>
            </a:r>
          </a:p>
        </p:txBody>
      </p:sp>
      <p:pic>
        <p:nvPicPr>
          <p:cNvPr id="14" name="Content Placeholder 13"/>
          <p:cNvPicPr>
            <a:picLocks noGrp="1" noChangeAspect="1"/>
          </p:cNvPicPr>
          <p:nvPr>
            <p:ph sz="half" idx="1"/>
          </p:nvPr>
        </p:nvPicPr>
        <p:blipFill>
          <a:blip r:embed="rId4"/>
          <a:stretch>
            <a:fillRect/>
          </a:stretch>
        </p:blipFill>
        <p:spPr>
          <a:xfrm>
            <a:off x="609600" y="1852246"/>
            <a:ext cx="3584797" cy="4314092"/>
          </a:xfrm>
        </p:spPr>
      </p:pic>
    </p:spTree>
    <p:extLst>
      <p:ext uri="{BB962C8B-B14F-4D97-AF65-F5344CB8AC3E}">
        <p14:creationId xmlns:p14="http://schemas.microsoft.com/office/powerpoint/2010/main" val="321543525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ixel">
  <a:themeElements>
    <a:clrScheme name="Pixel">
      <a:dk1>
        <a:srgbClr val="103154"/>
      </a:dk1>
      <a:lt1>
        <a:srgbClr val="FFFFFF"/>
      </a:lt1>
      <a:dk2>
        <a:srgbClr val="00BFC3"/>
      </a:dk2>
      <a:lt2>
        <a:srgbClr val="0096FF"/>
      </a:lt2>
      <a:accent1>
        <a:srgbClr val="FF7F01"/>
      </a:accent1>
      <a:accent2>
        <a:srgbClr val="F1B015"/>
      </a:accent2>
      <a:accent3>
        <a:srgbClr val="FBEC85"/>
      </a:accent3>
      <a:accent4>
        <a:srgbClr val="D2C2F1"/>
      </a:accent4>
      <a:accent5>
        <a:srgbClr val="DA5AF4"/>
      </a:accent5>
      <a:accent6>
        <a:srgbClr val="9D09D1"/>
      </a:accent6>
      <a:hlink>
        <a:srgbClr val="1286C9"/>
      </a:hlink>
      <a:folHlink>
        <a:srgbClr val="A8C2E7"/>
      </a:folHlink>
    </a:clrScheme>
    <a:fontScheme name="Pixel">
      <a:majorFont>
        <a:latin typeface="Corbel"/>
        <a:ea typeface=""/>
        <a:cs typeface=""/>
        <a:font script="Jpan" typeface="メイリオ"/>
        <a:font script="Hans" typeface="宋体"/>
        <a:font script="Hant" typeface="新細明體"/>
      </a:majorFont>
      <a:minorFont>
        <a:latin typeface="Corbel"/>
        <a:ea typeface=""/>
        <a:cs typeface=""/>
        <a:font script="Jpan" typeface="メイリオ"/>
        <a:font script="Hans" typeface="宋体"/>
        <a:font script="Hant" typeface="新細明體"/>
      </a:minorFont>
    </a:fontScheme>
    <a:fmtScheme name="Pixel">
      <a:fillStyleLst>
        <a:solidFill>
          <a:schemeClr val="phClr"/>
        </a:solidFill>
        <a:solidFill>
          <a:schemeClr val="phClr">
            <a:satMod val="150000"/>
          </a:schemeClr>
        </a:solidFill>
        <a:solidFill>
          <a:schemeClr val="phClr">
            <a:shade val="80000"/>
            <a:lumMod val="90000"/>
          </a:scheme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50800" cap="flat" cmpd="sng" algn="ctr">
          <a:solidFill>
            <a:schemeClr val="phClr">
              <a:alpha val="80000"/>
            </a:schemeClr>
          </a:solidFill>
          <a:prstDash val="solid"/>
        </a:ln>
      </a:lnStyleLst>
      <a:effectStyleLst>
        <a:effectStyle>
          <a:effectLst/>
        </a:effectStyle>
        <a:effectStyle>
          <a:effectLst>
            <a:outerShdw blurRad="50800" dist="63500" dir="2700000" sx="102000" sy="102000" rotWithShape="0">
              <a:srgbClr val="000000">
                <a:alpha val="50000"/>
              </a:srgbClr>
            </a:outerShdw>
          </a:effectLst>
          <a:scene3d>
            <a:camera prst="orthographicFront">
              <a:rot lat="0" lon="0" rev="0"/>
            </a:camera>
            <a:lightRig rig="glow" dir="tl"/>
          </a:scene3d>
          <a:sp3d>
            <a:bevelT w="0" h="0"/>
          </a:sp3d>
        </a:effectStyle>
        <a:effectStyle>
          <a:effectLst>
            <a:outerShdw blurRad="63500" dist="38100" dir="3600000" sx="103000" sy="103000" rotWithShape="0">
              <a:srgbClr val="000000">
                <a:alpha val="60000"/>
              </a:srgbClr>
            </a:outerShdw>
          </a:effectLst>
          <a:scene3d>
            <a:camera prst="orthographicFront">
              <a:rot lat="0" lon="0" rev="0"/>
            </a:camera>
            <a:lightRig rig="flat" dir="t">
              <a:rot lat="0" lon="0" rev="5400000"/>
            </a:lightRig>
          </a:scene3d>
          <a:sp3d prstMaterial="softmetal">
            <a:bevelT w="63500" h="38100"/>
          </a:sp3d>
        </a:effectStyle>
      </a:effectStyleLst>
      <a:bgFillStyleLst>
        <a:solidFill>
          <a:schemeClr val="phClr"/>
        </a:solidFill>
        <a:gradFill rotWithShape="1">
          <a:gsLst>
            <a:gs pos="0">
              <a:schemeClr val="phClr">
                <a:tint val="100000"/>
                <a:shade val="95000"/>
                <a:satMod val="350000"/>
              </a:schemeClr>
            </a:gs>
            <a:gs pos="100000">
              <a:schemeClr val="phClr">
                <a:shade val="20000"/>
                <a:satMod val="150000"/>
              </a:schemeClr>
            </a:gs>
          </a:gsLst>
          <a:lin ang="5400000" scaled="0"/>
        </a:gradFill>
        <a:blipFill rotWithShape="1">
          <a:blip xmlns:r="http://schemas.openxmlformats.org/officeDocument/2006/relationships" r:embed="rId1">
            <a:duotone>
              <a:schemeClr val="phClr">
                <a:shade val="1000"/>
                <a:satMod val="400000"/>
              </a:schemeClr>
              <a:schemeClr val="phClr">
                <a:tint val="50000"/>
                <a:satMod val="4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4CB1116C5C21C429798B4FF086AE3FC" ma:contentTypeVersion="9" ma:contentTypeDescription="Create a new document." ma:contentTypeScope="" ma:versionID="f4682748a1965a877cc07213ad195bcd">
  <xsd:schema xmlns:xsd="http://www.w3.org/2001/XMLSchema" xmlns:xs="http://www.w3.org/2001/XMLSchema" xmlns:p="http://schemas.microsoft.com/office/2006/metadata/properties" xmlns:ns2="b6b9343e-c8ac-47dc-bda2-145bf876408c" xmlns:ns3="10ef36d1-303d-453f-a185-e2a4ab828eff" targetNamespace="http://schemas.microsoft.com/office/2006/metadata/properties" ma:root="true" ma:fieldsID="4d39f4c06ab47d9e07af9eb4cd692af9" ns2:_="" ns3:_="">
    <xsd:import namespace="b6b9343e-c8ac-47dc-bda2-145bf876408c"/>
    <xsd:import namespace="10ef36d1-303d-453f-a185-e2a4ab828ef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b9343e-c8ac-47dc-bda2-145bf876408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0ef36d1-303d-453f-a185-e2a4ab828ef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10ef36d1-303d-453f-a185-e2a4ab828eff">
      <UserInfo>
        <DisplayName>JAMITA E SWEARENGEN</DisplayName>
        <AccountId>53</AccountId>
        <AccountType/>
      </UserInfo>
      <UserInfo>
        <DisplayName>CAROL R RICHARDSON</DisplayName>
        <AccountId>82</AccountId>
        <AccountType/>
      </UserInfo>
      <UserInfo>
        <DisplayName>CRISTINA  VILLALPANDO</DisplayName>
        <AccountId>19</AccountId>
        <AccountType/>
      </UserInfo>
    </SharedWithUsers>
  </documentManagement>
</p:properties>
</file>

<file path=customXml/itemProps1.xml><?xml version="1.0" encoding="utf-8"?>
<ds:datastoreItem xmlns:ds="http://schemas.openxmlformats.org/officeDocument/2006/customXml" ds:itemID="{492E3E00-E5EE-4D2C-AFD2-E20286BCC66B}">
  <ds:schemaRefs>
    <ds:schemaRef ds:uri="http://schemas.microsoft.com/sharepoint/v3/contenttype/forms"/>
  </ds:schemaRefs>
</ds:datastoreItem>
</file>

<file path=customXml/itemProps2.xml><?xml version="1.0" encoding="utf-8"?>
<ds:datastoreItem xmlns:ds="http://schemas.openxmlformats.org/officeDocument/2006/customXml" ds:itemID="{3C3CDE99-3B0B-4BD8-AFC5-A1E0BBD5E5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6b9343e-c8ac-47dc-bda2-145bf876408c"/>
    <ds:schemaRef ds:uri="10ef36d1-303d-453f-a185-e2a4ab828e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BFA9321-565C-4322-9D1C-D4E214536964}">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10ef36d1-303d-453f-a185-e2a4ab828eff"/>
    <ds:schemaRef ds:uri="http://purl.org/dc/elements/1.1/"/>
    <ds:schemaRef ds:uri="http://schemas.microsoft.com/office/2006/metadata/properties"/>
    <ds:schemaRef ds:uri="b6b9343e-c8ac-47dc-bda2-145bf876408c"/>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Pixel.thmx</Template>
  <TotalTime>21279</TotalTime>
  <Words>391</Words>
  <Application>Microsoft Office PowerPoint</Application>
  <PresentationFormat>On-screen Show (4:3)</PresentationFormat>
  <Paragraphs>46</Paragraphs>
  <Slides>11</Slides>
  <Notes>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Corbel</vt:lpstr>
      <vt:lpstr>Marker Felt</vt:lpstr>
      <vt:lpstr>Times New Roman</vt:lpstr>
      <vt:lpstr>Wingdings 2</vt:lpstr>
      <vt:lpstr>Pixel</vt:lpstr>
      <vt:lpstr>PowerPoint Presentation</vt:lpstr>
      <vt:lpstr>Welcome</vt:lpstr>
      <vt:lpstr>Group Activity</vt:lpstr>
      <vt:lpstr>My Child is an English Learner</vt:lpstr>
      <vt:lpstr>What is the WIDA Screener? </vt:lpstr>
      <vt:lpstr>What does it mean to be an ELL?</vt:lpstr>
      <vt:lpstr>Need More Information? - </vt:lpstr>
      <vt:lpstr>WIDA Flyer for Parents</vt:lpstr>
      <vt:lpstr>School Support:  Individual Learning Plan </vt:lpstr>
      <vt:lpstr>Homework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LORENA  AMEZQUITA</cp:lastModifiedBy>
  <cp:revision>613</cp:revision>
  <dcterms:created xsi:type="dcterms:W3CDTF">2017-05-05T20:01:08Z</dcterms:created>
  <dcterms:modified xsi:type="dcterms:W3CDTF">2022-02-17T15:44:47Z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0x01010044CB1116C5C21C429798B4FF086AE3FC</vt:lpwstr>
  </property>
</Properties>
</file>