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4"/>
  </p:sldMasterIdLst>
  <p:notesMasterIdLst>
    <p:notesMasterId r:id="rId12"/>
  </p:notesMasterIdLst>
  <p:sldIdLst>
    <p:sldId id="256" r:id="rId5"/>
    <p:sldId id="258" r:id="rId6"/>
    <p:sldId id="260" r:id="rId7"/>
    <p:sldId id="257" r:id="rId8"/>
    <p:sldId id="262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A81CC4-8DB1-6DE5-6888-2000C993AE57}" v="1" dt="2020-10-09T15:36:09.856"/>
    <p1510:client id="{07A8D6A9-53BA-A512-8061-0EE6C41E5401}" v="151" dt="2021-08-13T17:07:07.591"/>
    <p1510:client id="{34C954D7-7689-E6D2-F0C9-EDCF2108993C}" v="4" dt="2019-09-06T20:20:01.397"/>
    <p1510:client id="{B5E049DE-722F-3B1B-3D31-006592D85981}" v="1" dt="2020-09-18T17:29:29.873"/>
    <p1510:client id="{99158492-FFBC-C2A5-48F2-BA70BE8CC73A}" v="50" dt="2021-08-13T16:57:40.737"/>
    <p1510:client id="{4F2A39D3-93CA-6A0C-86CF-DD79F1B9904F}" v="1" dt="2021-09-29T15:58:24.944"/>
    <p1510:client id="{787F7BA7-79E4-4C02-E093-92BAF47120A0}" v="10" dt="2021-09-07T20:01:13.800"/>
    <p1510:client id="{79D3F67E-F45D-8C97-D202-62B3DEAA79C6}" v="3" dt="2020-10-09T15:18:44.931"/>
    <p1510:client id="{EB354DB6-6FC3-3818-1EF9-05F67B9007BE}" v="9" dt="2021-09-07T18:22:01.615"/>
    <p1510:client id="{F76CC669-DE7E-4B0B-887C-3DAE8B2212FE}" v="34" dt="2020-02-04T14:39:23.058"/>
    <p1510:client id="{FA7637FA-FB64-2D8C-31BD-9E5753A62518}" v="4" dt="2020-01-27T18:34:41.2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23A06-1523-1B47-B123-FBDB63FF88A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3F5ED-71F2-4847-8A55-2F500B108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16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DA45DC6-D2AE-594B-B1CA-5BAADDD8359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C575407D-59CE-CD4F-89D6-EB3517DEBD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5707" y="4639366"/>
            <a:ext cx="854065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Marker Felt"/>
                <a:cs typeface="Marker Felt"/>
              </a:rPr>
              <a:t>Session 3 : Open Dialogue With The School Principal and/or  Counselor</a:t>
            </a:r>
          </a:p>
        </p:txBody>
      </p:sp>
      <p:pic>
        <p:nvPicPr>
          <p:cNvPr id="4" name="Picture 4" descr="A picture containing room, vector graphics&#10;&#10;Description generated with high confidence">
            <a:extLst>
              <a:ext uri="{FF2B5EF4-FFF2-40B4-BE49-F238E27FC236}">
                <a16:creationId xmlns:a16="http://schemas.microsoft.com/office/drawing/2014/main" id="{B9973A8D-5D2A-46E1-8778-8D90D7164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937" y="761869"/>
            <a:ext cx="2575278" cy="271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95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7200" b="1">
                <a:solidFill>
                  <a:srgbClr val="0000FF"/>
                </a:solidFill>
                <a:latin typeface="Marker Felt"/>
                <a:cs typeface="Marker Felt"/>
              </a:rPr>
              <a:t>Welcome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49823"/>
            <a:ext cx="7750932" cy="44341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Calibri"/>
                <a:cs typeface="Calibri"/>
              </a:rPr>
              <a:t>Purpose: Learn directly from the school principal, about how the school is performing academically, and about efforts to ensure that children are meeting proficiency standards across school subjects.</a:t>
            </a:r>
          </a:p>
          <a:p>
            <a:r>
              <a:rPr lang="en-US">
                <a:latin typeface="Calibri"/>
                <a:cs typeface="Calibri"/>
              </a:rPr>
              <a:t>Objectives </a:t>
            </a:r>
          </a:p>
          <a:p>
            <a:pPr lvl="1"/>
            <a:r>
              <a:rPr lang="en-US" sz="2200">
                <a:latin typeface="Calibri"/>
                <a:cs typeface="Calibri"/>
              </a:rPr>
              <a:t>Hold an open dialogue with the school principal/ school counselor </a:t>
            </a:r>
          </a:p>
          <a:p>
            <a:pPr lvl="1"/>
            <a:r>
              <a:rPr lang="en-US" sz="2200">
                <a:latin typeface="Calibri"/>
                <a:cs typeface="Calibri"/>
              </a:rPr>
              <a:t>Address questions about school issues and concerns directly with the principal.</a:t>
            </a:r>
          </a:p>
          <a:p>
            <a:pPr lvl="1"/>
            <a:endParaRPr lang="en-US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1350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063" y="1971762"/>
            <a:ext cx="4914165" cy="360406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4000">
              <a:latin typeface="Calibri"/>
              <a:cs typeface="Calibri"/>
            </a:endParaRPr>
          </a:p>
          <a:p>
            <a:r>
              <a:rPr lang="en-US" sz="4000">
                <a:latin typeface="Calibri"/>
                <a:cs typeface="Calibri"/>
              </a:rPr>
              <a:t>Name &amp; Information of school principal</a:t>
            </a:r>
          </a:p>
          <a:p>
            <a:r>
              <a:rPr lang="en-US" sz="4000">
                <a:latin typeface="Calibri"/>
                <a:cs typeface="Calibri"/>
              </a:rPr>
              <a:t>Administrative Team </a:t>
            </a:r>
          </a:p>
          <a:p>
            <a:endParaRPr lang="en-US">
              <a:latin typeface="Calibri"/>
              <a:cs typeface="Calibri"/>
            </a:endParaRPr>
          </a:p>
          <a:p>
            <a:endParaRPr lang="en-US" sz="2000"/>
          </a:p>
          <a:p>
            <a:endParaRPr lang="en-US" sz="200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424820" cy="1143000"/>
          </a:xfrm>
        </p:spPr>
        <p:txBody>
          <a:bodyPr>
            <a:noAutofit/>
          </a:bodyPr>
          <a:lstStyle/>
          <a:p>
            <a:pPr algn="ctr"/>
            <a:r>
              <a:rPr lang="en-US" sz="7200" b="1">
                <a:solidFill>
                  <a:srgbClr val="0000FF"/>
                </a:solidFill>
                <a:latin typeface="Marker Felt"/>
                <a:cs typeface="Marker Felt"/>
              </a:rPr>
              <a:t>Introduction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307" y="3209124"/>
            <a:ext cx="2730516" cy="2730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923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603" y="1949823"/>
            <a:ext cx="4720038" cy="4416941"/>
          </a:xfrm>
        </p:spPr>
        <p:txBody>
          <a:bodyPr>
            <a:noAutofit/>
          </a:bodyPr>
          <a:lstStyle/>
          <a:p>
            <a:r>
              <a:rPr lang="en-US" sz="4400">
                <a:latin typeface="Calibri"/>
                <a:cs typeface="Calibri"/>
              </a:rPr>
              <a:t>Questions from parents for the school principal.</a:t>
            </a:r>
          </a:p>
          <a:p>
            <a:pPr marL="0" indent="0">
              <a:buNone/>
            </a:pPr>
            <a:endParaRPr lang="en-US" sz="2000"/>
          </a:p>
          <a:p>
            <a:endParaRPr lang="en-US" sz="200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424820" cy="1143000"/>
          </a:xfrm>
        </p:spPr>
        <p:txBody>
          <a:bodyPr>
            <a:noAutofit/>
          </a:bodyPr>
          <a:lstStyle/>
          <a:p>
            <a:pPr algn="ctr"/>
            <a:r>
              <a:rPr lang="en-US" sz="5400" b="1">
                <a:solidFill>
                  <a:srgbClr val="0000FF"/>
                </a:solidFill>
                <a:latin typeface="Marker Felt"/>
                <a:cs typeface="Marker Felt"/>
              </a:rPr>
              <a:t>Dialogue with Principal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5E8A42-034F-402B-8E18-0172DFAAE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4197" y="2461846"/>
            <a:ext cx="3353972" cy="3024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71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000" b="1">
                <a:solidFill>
                  <a:srgbClr val="0000FF"/>
                </a:solidFill>
                <a:latin typeface="Marker Felt"/>
                <a:cs typeface="Marker Felt"/>
              </a:rPr>
              <a:t>Group Discussion </a:t>
            </a:r>
            <a:endParaRPr lang="en-US" sz="5000" b="1"/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457012" y="1969478"/>
            <a:ext cx="4280189" cy="380520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500">
                <a:latin typeface="Calibri"/>
                <a:cs typeface="Calibri"/>
              </a:rPr>
              <a:t> </a:t>
            </a:r>
            <a:r>
              <a:rPr lang="en-US" sz="3600">
                <a:latin typeface="Calibri"/>
                <a:cs typeface="Calibri"/>
              </a:rPr>
              <a:t>Were you satisfied that the principal made a good faith effort to help you understand what you wanted to understand?</a:t>
            </a:r>
          </a:p>
          <a:p>
            <a:r>
              <a:rPr lang="en-US" sz="3600">
                <a:latin typeface="Calibri"/>
                <a:cs typeface="Calibri"/>
              </a:rPr>
              <a:t>Were you satisfied with the responses?</a:t>
            </a:r>
          </a:p>
          <a:p>
            <a:r>
              <a:rPr lang="en-US" sz="3600">
                <a:latin typeface="Calibri"/>
                <a:cs typeface="Calibri"/>
              </a:rPr>
              <a:t>What was the most important thing you learned about your school during the principal’s visit today?</a:t>
            </a:r>
          </a:p>
          <a:p>
            <a:r>
              <a:rPr lang="en-US" sz="3600">
                <a:latin typeface="Calibri"/>
                <a:cs typeface="Calibri"/>
              </a:rPr>
              <a:t>What would you like to know more about?</a:t>
            </a:r>
          </a:p>
          <a:p>
            <a:pPr marL="0" indent="0">
              <a:buNone/>
            </a:pPr>
            <a:endParaRPr lang="en-US" sz="3200">
              <a:latin typeface="Calibri" charset="0"/>
              <a:cs typeface="Aria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CE79C5-D8E1-4E61-A364-4FB9EAAB92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331" y="2591093"/>
            <a:ext cx="3429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05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>
                <a:solidFill>
                  <a:srgbClr val="0000FF"/>
                </a:solidFill>
                <a:latin typeface="Marker Felt"/>
                <a:cs typeface="Marker Felt"/>
              </a:rPr>
              <a:t>Homework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012" y="2188902"/>
            <a:ext cx="4726447" cy="3680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>
                <a:latin typeface="Calibri"/>
                <a:cs typeface="Calibri"/>
              </a:rPr>
              <a:t>Share what you have learned in today’s session with other families.</a:t>
            </a:r>
          </a:p>
          <a:p>
            <a:r>
              <a:rPr lang="en-US" sz="2400">
                <a:latin typeface="Calibri"/>
                <a:cs typeface="Calibri"/>
              </a:rPr>
              <a:t>Express to other families your commitment to apply the things you have learn in this session and encourage them to help.</a:t>
            </a:r>
          </a:p>
          <a:p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6" name="Picture 2" descr="http://www.learn2rap.com/wp-content/uploads/2010/12/mediat-list-icon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569" y="3283211"/>
            <a:ext cx="2351088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7372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03270" y="378665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>
                <a:solidFill>
                  <a:srgbClr val="0000FF"/>
                </a:solidFill>
                <a:latin typeface="Marker Felt"/>
                <a:cs typeface="Marker Felt"/>
              </a:rPr>
              <a:t>Closing</a:t>
            </a:r>
            <a:r>
              <a:rPr lang="en-US" sz="7200">
                <a:solidFill>
                  <a:srgbClr val="0000FF"/>
                </a:solidFill>
                <a:latin typeface="Marker Felt"/>
                <a:cs typeface="Marker Felt"/>
              </a:rPr>
              <a:t> </a:t>
            </a:r>
            <a:endParaRPr lang="en-US" sz="720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36865" y="2061058"/>
            <a:ext cx="7901745" cy="3680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350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-3365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720850" indent="-34925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0558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398713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743200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087688" indent="-344488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"/>
              <a:defRPr lang="en-US" sz="1800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>
                <a:latin typeface="Calibri"/>
                <a:cs typeface="Calibri"/>
              </a:rPr>
              <a:t>Questions?</a:t>
            </a:r>
          </a:p>
          <a:p>
            <a:r>
              <a:rPr lang="en-US" sz="3600">
                <a:latin typeface="Calibri"/>
                <a:cs typeface="Calibri"/>
              </a:rPr>
              <a:t>Next Meeting will be held</a:t>
            </a:r>
            <a:r>
              <a:rPr lang="is-IS" sz="3600">
                <a:latin typeface="Calibri"/>
                <a:cs typeface="Calibri"/>
              </a:rPr>
              <a:t>….</a:t>
            </a:r>
          </a:p>
          <a:p>
            <a:r>
              <a:rPr lang="is-IS" sz="3600">
                <a:latin typeface="Calibri"/>
                <a:cs typeface="Calibri"/>
              </a:rPr>
              <a:t>Thank you! </a:t>
            </a:r>
            <a:endParaRPr lang="en-US" sz="3600">
              <a:latin typeface="Calibri"/>
              <a:cs typeface="Calibri"/>
            </a:endParaRPr>
          </a:p>
          <a:p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2B3898-6107-4DBB-A747-9CB5441FB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3055" y="2243856"/>
            <a:ext cx="2249776" cy="3951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63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ef36d1-303d-453f-a185-e2a4ab828eff">
      <UserInfo>
        <DisplayName>JAMITA E SWEARENGEN</DisplayName>
        <AccountId>53</AccountId>
        <AccountType/>
      </UserInfo>
      <UserInfo>
        <DisplayName>PORSCHE M ATKINS</DisplayName>
        <AccountId>101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CB1116C5C21C429798B4FF086AE3FC" ma:contentTypeVersion="13" ma:contentTypeDescription="Create a new document." ma:contentTypeScope="" ma:versionID="7cb688158a4b94a1a6586cc091638b71">
  <xsd:schema xmlns:xsd="http://www.w3.org/2001/XMLSchema" xmlns:xs="http://www.w3.org/2001/XMLSchema" xmlns:p="http://schemas.microsoft.com/office/2006/metadata/properties" xmlns:ns2="b6b9343e-c8ac-47dc-bda2-145bf876408c" xmlns:ns3="10ef36d1-303d-453f-a185-e2a4ab828eff" targetNamespace="http://schemas.microsoft.com/office/2006/metadata/properties" ma:root="true" ma:fieldsID="c7bfefb362dad1c93b752823d228c20d" ns2:_="" ns3:_="">
    <xsd:import namespace="b6b9343e-c8ac-47dc-bda2-145bf876408c"/>
    <xsd:import namespace="10ef36d1-303d-453f-a185-e2a4ab828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b9343e-c8ac-47dc-bda2-145bf87640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ef36d1-303d-453f-a185-e2a4ab828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2E3E00-E5EE-4D2C-AFD2-E20286BCC6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FA9321-565C-4322-9D1C-D4E214536964}">
  <ds:schemaRefs>
    <ds:schemaRef ds:uri="http://schemas.microsoft.com/office/infopath/2007/PartnerControls"/>
    <ds:schemaRef ds:uri="http://schemas.microsoft.com/office/2006/documentManagement/types"/>
    <ds:schemaRef ds:uri="10ef36d1-303d-453f-a185-e2a4ab828eff"/>
    <ds:schemaRef ds:uri="http://purl.org/dc/elements/1.1/"/>
    <ds:schemaRef ds:uri="http://schemas.microsoft.com/office/2006/metadata/properties"/>
    <ds:schemaRef ds:uri="b6b9343e-c8ac-47dc-bda2-145bf876408c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1B56D35-691D-459B-833B-4A0AA8A12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b9343e-c8ac-47dc-bda2-145bf876408c"/>
    <ds:schemaRef ds:uri="10ef36d1-303d-453f-a185-e2a4ab828e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0</TotalTime>
  <Words>168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Corbel</vt:lpstr>
      <vt:lpstr>Marker Felt</vt:lpstr>
      <vt:lpstr>Wingdings 2</vt:lpstr>
      <vt:lpstr>Pixel</vt:lpstr>
      <vt:lpstr>PowerPoint Presentation</vt:lpstr>
      <vt:lpstr>Welcome</vt:lpstr>
      <vt:lpstr>Introduction</vt:lpstr>
      <vt:lpstr>Dialogue with Principal</vt:lpstr>
      <vt:lpstr>Group Discussion </vt:lpstr>
      <vt:lpstr>Homework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LORENA  AMEZQUITA</cp:lastModifiedBy>
  <cp:revision>24</cp:revision>
  <dcterms:created xsi:type="dcterms:W3CDTF">2017-05-05T20:01:08Z</dcterms:created>
  <dcterms:modified xsi:type="dcterms:W3CDTF">2021-11-29T14:54:47Z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0x01010044CB1116C5C21C429798B4FF086AE3FC</vt:lpwstr>
  </property>
</Properties>
</file>