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90" r:id="rId5"/>
    <p:sldMasterId id="2147483786" r:id="rId6"/>
  </p:sldMasterIdLst>
  <p:notesMasterIdLst>
    <p:notesMasterId r:id="rId16"/>
  </p:notesMasterIdLst>
  <p:sldIdLst>
    <p:sldId id="256" r:id="rId7"/>
    <p:sldId id="257" r:id="rId8"/>
    <p:sldId id="271" r:id="rId9"/>
    <p:sldId id="270" r:id="rId10"/>
    <p:sldId id="273" r:id="rId11"/>
    <p:sldId id="272" r:id="rId12"/>
    <p:sldId id="264" r:id="rId13"/>
    <p:sldId id="265" r:id="rId14"/>
    <p:sldId id="266" r:id="rId15"/>
  </p:sldIdLst>
  <p:sldSz cx="9144000" cy="6858000" type="screen4x3"/>
  <p:notesSz cx="6858000" cy="9144000"/>
  <p:embeddedFontLst>
    <p:embeddedFont>
      <p:font typeface="Corbel" panose="020B0503020204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ＭＳ Ｐゴシック" panose="020B0600070205080204" pitchFamily="34" charset="-128"/>
      <p:regular r:id="rId25"/>
    </p:embeddedFont>
    <p:embeddedFont>
      <p:font typeface="Wingdings 2" panose="050201020105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DDA44-1788-3AED-F9AB-49F356675671}" v="170" dt="2021-09-07T18:05:47.778"/>
    <p1510:client id="{B541D235-5D43-B904-E97C-2D1CEBE050B0}" v="5" dt="2020-10-09T16:12:57.916"/>
    <p1510:client id="{89588F63-4F7C-4F1D-A422-68C4026B6D4D}" v="4" dt="2020-10-06T16:32:52.703"/>
    <p1510:client id="{8E39EE60-2BFB-B989-9DB5-9F9E457F7458}" v="4" dt="2021-08-16T20:16:03.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6120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701FF4C-9CD2-4ED5-B31D-77176BEBF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11E92E77-1BB2-42F7-AA05-77909C9959D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E90BFCBA-2FB8-4CCD-8CF5-328F4755C3D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eaLnBrk="1" hangingPunct="1"/>
            <a:fld id="{C65BC4B1-EA9E-401B-A26D-310BF36BCF29}"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b="1"/>
              <a:t>It’s important to meet regularly with our children’s teacher because…</a:t>
            </a:r>
            <a:endParaRPr lang="en-US"/>
          </a:p>
          <a:p>
            <a:pPr marL="342900" indent="-342900">
              <a:buFont typeface="Noto Sans Symbols,Sans-Serif"/>
              <a:buChar char="✓"/>
            </a:pPr>
            <a:r>
              <a:rPr lang="en-US"/>
              <a:t>Our children’s teacher is usually the second most important person in their lives.</a:t>
            </a:r>
          </a:p>
          <a:p>
            <a:pPr marL="342900" indent="-342900">
              <a:buFont typeface="Noto Sans Symbols,Sans-Serif"/>
              <a:buChar char="✓"/>
            </a:pPr>
            <a:r>
              <a:rPr lang="en-US"/>
              <a:t>It shows our children that we care and that they can trust their teacher because we do.</a:t>
            </a:r>
          </a:p>
          <a:p>
            <a:pPr marL="342900" indent="-342900">
              <a:buFont typeface="Noto Sans Symbols,Sans-Serif"/>
              <a:buChar char="✓"/>
            </a:pPr>
            <a:r>
              <a:rPr lang="en-US"/>
              <a:t>We need information about what our children are learning and how they’re learning it so that we can help them at home and in our communities.</a:t>
            </a:r>
          </a:p>
          <a:p>
            <a:pPr marL="342900" indent="-342900">
              <a:buFont typeface="Noto Sans Symbols,Sans-Serif"/>
              <a:buChar char="✓"/>
            </a:pPr>
            <a:r>
              <a:rPr lang="en-US"/>
              <a:t>A positive parent-teacher relationship is a partnership that contributes to children’s academic success.</a:t>
            </a:r>
            <a:endParaRPr/>
          </a:p>
        </p:txBody>
      </p:sp>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grpSp>
        <p:nvGrpSpPr>
          <p:cNvPr id="16" name="Google Shape;16;p2"/>
          <p:cNvGrpSpPr/>
          <p:nvPr/>
        </p:nvGrpSpPr>
        <p:grpSpPr>
          <a:xfrm>
            <a:off x="-1" y="3379694"/>
            <a:ext cx="7543801" cy="2604247"/>
            <a:chOff x="-1" y="3379694"/>
            <a:chExt cx="7543801" cy="2604247"/>
          </a:xfrm>
        </p:grpSpPr>
        <p:grpSp>
          <p:nvGrpSpPr>
            <p:cNvPr id="17" name="Google Shape;17;p2"/>
            <p:cNvGrpSpPr/>
            <p:nvPr/>
          </p:nvGrpSpPr>
          <p:grpSpPr>
            <a:xfrm>
              <a:off x="-1" y="3379694"/>
              <a:ext cx="7543801" cy="2604247"/>
              <a:chOff x="-1" y="3379694"/>
              <a:chExt cx="7543801" cy="2604247"/>
            </a:xfrm>
          </p:grpSpPr>
          <p:sp>
            <p:nvSpPr>
              <p:cNvPr id="18" name="Google Shape;18;p2"/>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cxnSp>
            <p:nvCxnSpPr>
              <p:cNvPr id="19" name="Google Shape;19;p2"/>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20" name="Google Shape;20;p2"/>
            <p:cNvSpPr/>
            <p:nvPr/>
          </p:nvSpPr>
          <p:spPr>
            <a:xfrm>
              <a:off x="681765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21" name="Google Shape;21;p2"/>
          <p:cNvSpPr txBox="1">
            <a:spLocks noGrp="1"/>
          </p:cNvSpPr>
          <p:nvPr>
            <p:ph type="ctrTitle"/>
          </p:nvPr>
        </p:nvSpPr>
        <p:spPr>
          <a:xfrm>
            <a:off x="1371600" y="3913281"/>
            <a:ext cx="5867400" cy="14700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subTitle" idx="1"/>
          </p:nvPr>
        </p:nvSpPr>
        <p:spPr>
          <a:xfrm>
            <a:off x="1371600" y="5396753"/>
            <a:ext cx="5867400" cy="57374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R="0" lvl="1" algn="ctr" rtl="0">
              <a:spcBef>
                <a:spcPts val="600"/>
              </a:spcBef>
              <a:spcAft>
                <a:spcPts val="0"/>
              </a:spcAft>
              <a:buClr>
                <a:schemeClr val="accent1"/>
              </a:buClr>
              <a:buSzPts val="1800"/>
              <a:buFont typeface="Noto Sans Symbols"/>
              <a:buNone/>
              <a:defRPr sz="2000" b="0" i="0" u="none" strike="noStrike" cap="none">
                <a:solidFill>
                  <a:srgbClr val="888D97"/>
                </a:solidFill>
                <a:latin typeface="Corbel"/>
                <a:ea typeface="Corbel"/>
                <a:cs typeface="Corbel"/>
                <a:sym typeface="Corbel"/>
              </a:defRPr>
            </a:lvl2pPr>
            <a:lvl3pPr marR="0" lvl="2"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3pPr>
            <a:lvl4pPr marR="0" lvl="3"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4pPr>
            <a:lvl5pPr marR="0" lvl="4"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5pPr>
            <a:lvl6pPr marR="0" lvl="5"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6pPr>
            <a:lvl7pPr marR="0" lvl="6"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7pPr>
            <a:lvl8pPr marR="0" lvl="7"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8pPr>
            <a:lvl9pPr marR="0" lvl="8"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9pPr>
          </a:lstStyle>
          <a:p>
            <a:endParaRPr/>
          </a:p>
        </p:txBody>
      </p:sp>
      <p:sp>
        <p:nvSpPr>
          <p:cNvPr id="23" name="Google Shape;23;p2"/>
          <p:cNvSpPr txBox="1">
            <a:spLocks noGrp="1"/>
          </p:cNvSpPr>
          <p:nvPr>
            <p:ph type="dt" idx="10"/>
          </p:nvPr>
        </p:nvSpPr>
        <p:spPr>
          <a:xfrm rot="-5400000">
            <a:off x="-734076" y="4503737"/>
            <a:ext cx="20574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4" name="Google Shape;24;p2"/>
          <p:cNvSpPr txBox="1">
            <a:spLocks noGrp="1"/>
          </p:cNvSpPr>
          <p:nvPr>
            <p:ph type="ftr" idx="11"/>
          </p:nvPr>
        </p:nvSpPr>
        <p:spPr>
          <a:xfrm rot="-5400000">
            <a:off x="-356811" y="4503737"/>
            <a:ext cx="2057397"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grpSp>
        <p:nvGrpSpPr>
          <p:cNvPr id="97" name="Google Shape;97;p11"/>
          <p:cNvGrpSpPr/>
          <p:nvPr/>
        </p:nvGrpSpPr>
        <p:grpSpPr>
          <a:xfrm>
            <a:off x="228600" y="228601"/>
            <a:ext cx="4251960" cy="6387352"/>
            <a:chOff x="228600" y="228601"/>
            <a:chExt cx="4251960" cy="6387352"/>
          </a:xfrm>
        </p:grpSpPr>
        <p:sp>
          <p:nvSpPr>
            <p:cNvPr id="98" name="Google Shape;98;p11"/>
            <p:cNvSpPr/>
            <p:nvPr/>
          </p:nvSpPr>
          <p:spPr>
            <a:xfrm rot="10800000" flipH="1">
              <a:off x="2286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9" name="Google Shape;99;p11"/>
            <p:cNvSpPr/>
            <p:nvPr/>
          </p:nvSpPr>
          <p:spPr>
            <a:xfrm>
              <a:off x="3886200" y="432548"/>
              <a:ext cx="355002" cy="35500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sp>
        <p:nvSpPr>
          <p:cNvPr id="100" name="Google Shape;100;p11"/>
          <p:cNvSpPr/>
          <p:nvPr/>
        </p:nvSpPr>
        <p:spPr>
          <a:xfrm rot="10800000" flipH="1">
            <a:off x="46482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1" name="Google Shape;101;p11"/>
          <p:cNvSpPr txBox="1">
            <a:spLocks noGrp="1"/>
          </p:cNvSpPr>
          <p:nvPr>
            <p:ph type="title"/>
          </p:nvPr>
        </p:nvSpPr>
        <p:spPr>
          <a:xfrm>
            <a:off x="525780" y="2177303"/>
            <a:ext cx="3657600"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1"/>
          <p:cNvSpPr txBox="1">
            <a:spLocks noGrp="1"/>
          </p:cNvSpPr>
          <p:nvPr>
            <p:ph type="body" idx="1"/>
          </p:nvPr>
        </p:nvSpPr>
        <p:spPr>
          <a:xfrm>
            <a:off x="4945380" y="609600"/>
            <a:ext cx="3657600" cy="53340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03" name="Google Shape;103;p11"/>
          <p:cNvSpPr txBox="1">
            <a:spLocks noGrp="1"/>
          </p:cNvSpPr>
          <p:nvPr>
            <p:ph type="body" idx="2"/>
          </p:nvPr>
        </p:nvSpPr>
        <p:spPr>
          <a:xfrm>
            <a:off x="525780" y="3352799"/>
            <a:ext cx="3657600" cy="2590801"/>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104" name="Google Shape;104;p11"/>
          <p:cNvSpPr txBox="1">
            <a:spLocks noGrp="1"/>
          </p:cNvSpPr>
          <p:nvPr>
            <p:ph type="dt" idx="10"/>
          </p:nvPr>
        </p:nvSpPr>
        <p:spPr>
          <a:xfrm>
            <a:off x="762000" y="6297706"/>
            <a:ext cx="1295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5" name="Google Shape;105;p11"/>
          <p:cNvSpPr txBox="1">
            <a:spLocks noGrp="1"/>
          </p:cNvSpPr>
          <p:nvPr>
            <p:ph type="ftr" idx="11"/>
          </p:nvPr>
        </p:nvSpPr>
        <p:spPr>
          <a:xfrm>
            <a:off x="2057400" y="6297706"/>
            <a:ext cx="2339788"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6" name="Google Shape;106;p11"/>
          <p:cNvSpPr txBox="1">
            <a:spLocks noGrp="1"/>
          </p:cNvSpPr>
          <p:nvPr>
            <p:ph type="sldNum" idx="12"/>
          </p:nvPr>
        </p:nvSpPr>
        <p:spPr>
          <a:xfrm>
            <a:off x="304800" y="6297706"/>
            <a:ext cx="443753"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1">
                <a:solidFill>
                  <a:srgbClr val="A5A5A5"/>
                </a:solidFill>
                <a:latin typeface="Corbel"/>
                <a:ea typeface="Corbel"/>
                <a:cs typeface="Corbel"/>
                <a:sym typeface="Corbel"/>
              </a:defRPr>
            </a:lvl1pPr>
            <a:lvl2pPr marL="0" marR="0" lvl="1" indent="0" algn="l" rtl="0">
              <a:spcBef>
                <a:spcPts val="0"/>
              </a:spcBef>
              <a:buNone/>
              <a:defRPr sz="1100" b="1">
                <a:solidFill>
                  <a:srgbClr val="A5A5A5"/>
                </a:solidFill>
                <a:latin typeface="Corbel"/>
                <a:ea typeface="Corbel"/>
                <a:cs typeface="Corbel"/>
                <a:sym typeface="Corbel"/>
              </a:defRPr>
            </a:lvl2pPr>
            <a:lvl3pPr marL="0" marR="0" lvl="2" indent="0" algn="l" rtl="0">
              <a:spcBef>
                <a:spcPts val="0"/>
              </a:spcBef>
              <a:buNone/>
              <a:defRPr sz="1100" b="1">
                <a:solidFill>
                  <a:srgbClr val="A5A5A5"/>
                </a:solidFill>
                <a:latin typeface="Corbel"/>
                <a:ea typeface="Corbel"/>
                <a:cs typeface="Corbel"/>
                <a:sym typeface="Corbel"/>
              </a:defRPr>
            </a:lvl3pPr>
            <a:lvl4pPr marL="0" marR="0" lvl="3" indent="0" algn="l" rtl="0">
              <a:spcBef>
                <a:spcPts val="0"/>
              </a:spcBef>
              <a:buNone/>
              <a:defRPr sz="1100" b="1">
                <a:solidFill>
                  <a:srgbClr val="A5A5A5"/>
                </a:solidFill>
                <a:latin typeface="Corbel"/>
                <a:ea typeface="Corbel"/>
                <a:cs typeface="Corbel"/>
                <a:sym typeface="Corbel"/>
              </a:defRPr>
            </a:lvl4pPr>
            <a:lvl5pPr marL="0" marR="0" lvl="4" indent="0" algn="l" rtl="0">
              <a:spcBef>
                <a:spcPts val="0"/>
              </a:spcBef>
              <a:buNone/>
              <a:defRPr sz="1100" b="1">
                <a:solidFill>
                  <a:srgbClr val="A5A5A5"/>
                </a:solidFill>
                <a:latin typeface="Corbel"/>
                <a:ea typeface="Corbel"/>
                <a:cs typeface="Corbel"/>
                <a:sym typeface="Corbel"/>
              </a:defRPr>
            </a:lvl5pPr>
            <a:lvl6pPr marL="0" marR="0" lvl="5" indent="0" algn="l" rtl="0">
              <a:spcBef>
                <a:spcPts val="0"/>
              </a:spcBef>
              <a:buNone/>
              <a:defRPr sz="1100" b="1">
                <a:solidFill>
                  <a:srgbClr val="A5A5A5"/>
                </a:solidFill>
                <a:latin typeface="Corbel"/>
                <a:ea typeface="Corbel"/>
                <a:cs typeface="Corbel"/>
                <a:sym typeface="Corbel"/>
              </a:defRPr>
            </a:lvl6pPr>
            <a:lvl7pPr marL="0" marR="0" lvl="6" indent="0" algn="l" rtl="0">
              <a:spcBef>
                <a:spcPts val="0"/>
              </a:spcBef>
              <a:buNone/>
              <a:defRPr sz="1100" b="1">
                <a:solidFill>
                  <a:srgbClr val="A5A5A5"/>
                </a:solidFill>
                <a:latin typeface="Corbel"/>
                <a:ea typeface="Corbel"/>
                <a:cs typeface="Corbel"/>
                <a:sym typeface="Corbel"/>
              </a:defRPr>
            </a:lvl7pPr>
            <a:lvl8pPr marL="0" marR="0" lvl="7" indent="0" algn="l" rtl="0">
              <a:spcBef>
                <a:spcPts val="0"/>
              </a:spcBef>
              <a:buNone/>
              <a:defRPr sz="1100" b="1">
                <a:solidFill>
                  <a:srgbClr val="A5A5A5"/>
                </a:solidFill>
                <a:latin typeface="Corbel"/>
                <a:ea typeface="Corbel"/>
                <a:cs typeface="Corbel"/>
                <a:sym typeface="Corbel"/>
              </a:defRPr>
            </a:lvl8pPr>
            <a:lvl9pPr marL="0" marR="0" lvl="8" indent="0" algn="l" rtl="0">
              <a:spcBef>
                <a:spcPts val="0"/>
              </a:spcBef>
              <a:buNone/>
              <a:defRPr sz="1100" b="1">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07"/>
        <p:cNvGrpSpPr/>
        <p:nvPr/>
      </p:nvGrpSpPr>
      <p:grpSpPr>
        <a:xfrm>
          <a:off x="0" y="0"/>
          <a:ext cx="0" cy="0"/>
          <a:chOff x="0" y="0"/>
          <a:chExt cx="0" cy="0"/>
        </a:xfrm>
      </p:grpSpPr>
      <p:sp>
        <p:nvSpPr>
          <p:cNvPr id="108" name="Google Shape;108;p12"/>
          <p:cNvSpPr/>
          <p:nvPr/>
        </p:nvSpPr>
        <p:spPr>
          <a:xfrm rot="10800000" flipH="1">
            <a:off x="228600" y="4648200"/>
            <a:ext cx="8686800" cy="1963271"/>
          </a:xfrm>
          <a:prstGeom prst="snip2DiagRect">
            <a:avLst>
              <a:gd name="adj1" fmla="val 0"/>
              <a:gd name="adj2" fmla="val 937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9" name="Google Shape;109;p12"/>
          <p:cNvSpPr txBox="1">
            <a:spLocks noGrp="1"/>
          </p:cNvSpPr>
          <p:nvPr>
            <p:ph type="title"/>
          </p:nvPr>
        </p:nvSpPr>
        <p:spPr>
          <a:xfrm>
            <a:off x="457200" y="4648200"/>
            <a:ext cx="8153400" cy="609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2"/>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1" name="Google Shape;111;p12"/>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2" name="Google Shape;112;p12"/>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12"/>
          <p:cNvSpPr txBox="1">
            <a:spLocks noGrp="1"/>
          </p:cNvSpPr>
          <p:nvPr>
            <p:ph type="body" idx="1"/>
          </p:nvPr>
        </p:nvSpPr>
        <p:spPr>
          <a:xfrm>
            <a:off x="457200" y="5257799"/>
            <a:ext cx="8156448" cy="82027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114" name="Google Shape;114;p12"/>
          <p:cNvSpPr>
            <a:spLocks noGrp="1"/>
          </p:cNvSpPr>
          <p:nvPr>
            <p:ph type="pic" idx="2"/>
          </p:nvPr>
        </p:nvSpPr>
        <p:spPr>
          <a:xfrm flipH="1">
            <a:off x="228600" y="228600"/>
            <a:ext cx="8677835" cy="4267200"/>
          </a:xfrm>
          <a:prstGeom prst="snip2DiagRect">
            <a:avLst>
              <a:gd name="adj1" fmla="val 0"/>
              <a:gd name="adj2" fmla="val 4332"/>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2520"/>
              <a:buFont typeface="Noto Sans Symbols"/>
              <a:buNone/>
              <a:defRPr sz="28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2160"/>
              <a:buFont typeface="Noto Sans Symbols"/>
              <a:buNone/>
              <a:defRPr sz="24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5pPr>
            <a:lvl6pPr marR="0" lvl="5"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6pPr>
            <a:lvl7pPr marR="0" lvl="6"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7pPr>
            <a:lvl8pPr marR="0" lvl="7"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8pPr>
            <a:lvl9pPr marR="0" lvl="8"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15"/>
        <p:cNvGrpSpPr/>
        <p:nvPr/>
      </p:nvGrpSpPr>
      <p:grpSpPr>
        <a:xfrm>
          <a:off x="0" y="0"/>
          <a:ext cx="0" cy="0"/>
          <a:chOff x="0" y="0"/>
          <a:chExt cx="0" cy="0"/>
        </a:xfrm>
      </p:grpSpPr>
      <p:sp>
        <p:nvSpPr>
          <p:cNvPr id="116" name="Google Shape;116;p13"/>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7" name="Google Shape;117;p13"/>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8" name="Google Shape;118;p13"/>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14"/>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1" name="Google Shape;121;p14"/>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2" name="Google Shape;122;p14"/>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4"/>
          <p:cNvSpPr txBox="1">
            <a:spLocks noGrp="1"/>
          </p:cNvSpPr>
          <p:nvPr>
            <p:ph type="body" idx="1"/>
          </p:nvPr>
        </p:nvSpPr>
        <p:spPr>
          <a:xfrm rot="5400000">
            <a:off x="2567595" y="161692"/>
            <a:ext cx="4007224" cy="7583488"/>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24" name="Google Shape;124;p14"/>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5" name="Google Shape;125;p14"/>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6" name="Google Shape;126;p14"/>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5"/>
          <p:cNvSpPr/>
          <p:nvPr/>
        </p:nvSpPr>
        <p:spPr>
          <a:xfrm rot="10800000" flipH="1">
            <a:off x="228600" y="228601"/>
            <a:ext cx="8686800" cy="6387352"/>
          </a:xfrm>
          <a:prstGeom prst="snip2DiagRect">
            <a:avLst>
              <a:gd name="adj1" fmla="val 0"/>
              <a:gd name="adj2" fmla="val 252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29" name="Google Shape;129;p15"/>
          <p:cNvSpPr txBox="1">
            <a:spLocks noGrp="1"/>
          </p:cNvSpPr>
          <p:nvPr>
            <p:ph type="title"/>
          </p:nvPr>
        </p:nvSpPr>
        <p:spPr>
          <a:xfrm rot="5400000">
            <a:off x="5524500" y="2781301"/>
            <a:ext cx="5105400" cy="1219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5"/>
          <p:cNvSpPr txBox="1">
            <a:spLocks noGrp="1"/>
          </p:cNvSpPr>
          <p:nvPr>
            <p:ph type="body" idx="1"/>
          </p:nvPr>
        </p:nvSpPr>
        <p:spPr>
          <a:xfrm rot="5400000">
            <a:off x="1380331" y="237332"/>
            <a:ext cx="5105400" cy="6307138"/>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31" name="Google Shape;131;p15"/>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2" name="Google Shape;132;p15"/>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3" name="Google Shape;133;p15"/>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DA45DC6-D2AE-594B-B1CA-5BAADDD83595}" type="datetimeFigureOut">
              <a:rPr lang="en-US" smtClean="0"/>
              <a:t>11/12/2021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C575407D-59CE-CD4F-89D6-EB3517DEBDB9}" type="slidenum">
              <a:rPr lang="en-US" smtClean="0"/>
              <a:t>‹#›</a:t>
            </a:fld>
            <a:endParaRPr lang="en-US"/>
          </a:p>
        </p:txBody>
      </p:sp>
    </p:spTree>
    <p:extLst>
      <p:ext uri="{BB962C8B-B14F-4D97-AF65-F5344CB8AC3E}">
        <p14:creationId xmlns:p14="http://schemas.microsoft.com/office/powerpoint/2010/main" val="190724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E820E963-8C6D-42BB-979B-E4F00DDC624C}"/>
              </a:ext>
            </a:extLst>
          </p:cNvPr>
          <p:cNvGrpSpPr>
            <a:grpSpLocks/>
          </p:cNvGrpSpPr>
          <p:nvPr/>
        </p:nvGrpSpPr>
        <p:grpSpPr bwMode="auto">
          <a:xfrm>
            <a:off x="0" y="3379788"/>
            <a:ext cx="7543800" cy="2603500"/>
            <a:chOff x="-1" y="3379694"/>
            <a:chExt cx="7543801" cy="2604247"/>
          </a:xfrm>
        </p:grpSpPr>
        <p:grpSp>
          <p:nvGrpSpPr>
            <p:cNvPr id="5" name="Group 11">
              <a:extLst>
                <a:ext uri="{FF2B5EF4-FFF2-40B4-BE49-F238E27FC236}">
                  <a16:creationId xmlns:a16="http://schemas.microsoft.com/office/drawing/2014/main" id="{8F2E2A6B-6ECB-4485-9A74-D080B998A2E6}"/>
                </a:ext>
              </a:extLst>
            </p:cNvPr>
            <p:cNvGrpSpPr>
              <a:grpSpLocks/>
            </p:cNvGrpSpPr>
            <p:nvPr/>
          </p:nvGrpSpPr>
          <p:grpSpPr bwMode="auto">
            <a:xfrm>
              <a:off x="-1" y="3379694"/>
              <a:ext cx="7543801" cy="2604247"/>
              <a:chOff x="-1" y="3379694"/>
              <a:chExt cx="7543801" cy="2604247"/>
            </a:xfrm>
          </p:grpSpPr>
          <p:sp>
            <p:nvSpPr>
              <p:cNvPr id="7" name="Snip Single Corner Rectangle 9">
                <a:extLst>
                  <a:ext uri="{FF2B5EF4-FFF2-40B4-BE49-F238E27FC236}">
                    <a16:creationId xmlns:a16="http://schemas.microsoft.com/office/drawing/2014/main" id="{CC671DCE-A7C2-4FFD-A7DC-CA5EE668BA57}"/>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cxnSp>
            <p:nvCxnSpPr>
              <p:cNvPr id="8" name="Straight Connector 7">
                <a:extLst>
                  <a:ext uri="{FF2B5EF4-FFF2-40B4-BE49-F238E27FC236}">
                    <a16:creationId xmlns:a16="http://schemas.microsoft.com/office/drawing/2014/main" id="{351765DD-E63E-4F3F-BD5A-C8C401BF574A}"/>
                  </a:ext>
                </a:extLst>
              </p:cNvPr>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a:extLst>
                <a:ext uri="{FF2B5EF4-FFF2-40B4-BE49-F238E27FC236}">
                  <a16:creationId xmlns:a16="http://schemas.microsoft.com/office/drawing/2014/main" id="{E7234EC3-2391-4DDF-B795-9833420BC0E1}"/>
                </a:ext>
              </a:extLst>
            </p:cNvPr>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a:extLst>
              <a:ext uri="{FF2B5EF4-FFF2-40B4-BE49-F238E27FC236}">
                <a16:creationId xmlns:a16="http://schemas.microsoft.com/office/drawing/2014/main" id="{D09A1A77-1399-4FB0-8274-FA7A9315DF9E}"/>
              </a:ext>
            </a:extLst>
          </p:cNvPr>
          <p:cNvSpPr>
            <a:spLocks noGrp="1"/>
          </p:cNvSpPr>
          <p:nvPr>
            <p:ph type="dt" sz="half" idx="10"/>
          </p:nvPr>
        </p:nvSpPr>
        <p:spPr>
          <a:xfrm rot="16200000">
            <a:off x="-733424" y="4503737"/>
            <a:ext cx="2057400" cy="365125"/>
          </a:xfrm>
        </p:spPr>
        <p:txBody>
          <a:bodyPr tIns="0" bIns="0" anchor="b"/>
          <a:lstStyle>
            <a:lvl1pPr>
              <a:defRPr sz="1400">
                <a:solidFill>
                  <a:srgbClr val="7F7F7F"/>
                </a:solidFill>
              </a:defRPr>
            </a:lvl1pPr>
          </a:lstStyle>
          <a:p>
            <a:fld id="{8E9F6CC8-14FA-48D2-9C46-71022B234DD5}" type="datetimeFigureOut">
              <a:rPr lang="en-US" altLang="en-US"/>
              <a:pPr/>
              <a:t>11/12/2021</a:t>
            </a:fld>
            <a:endParaRPr lang="en-US" altLang="en-US"/>
          </a:p>
        </p:txBody>
      </p:sp>
      <p:sp>
        <p:nvSpPr>
          <p:cNvPr id="10" name="Footer Placeholder 4">
            <a:extLst>
              <a:ext uri="{FF2B5EF4-FFF2-40B4-BE49-F238E27FC236}">
                <a16:creationId xmlns:a16="http://schemas.microsoft.com/office/drawing/2014/main" id="{1E08C113-91E9-41EA-BC43-913A99AFEFFD}"/>
              </a:ext>
            </a:extLst>
          </p:cNvPr>
          <p:cNvSpPr>
            <a:spLocks noGrp="1"/>
          </p:cNvSpPr>
          <p:nvPr>
            <p:ph type="ftr" sz="quarter" idx="11"/>
          </p:nvPr>
        </p:nvSpPr>
        <p:spPr>
          <a:xfrm rot="16200000">
            <a:off x="-357187" y="4503737"/>
            <a:ext cx="2057400" cy="365125"/>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1805452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ABA3C32B-CE6F-4702-845A-3946CD888FDF}"/>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5" name="Snip Diagonal Corner Rectangle 7">
            <a:extLst>
              <a:ext uri="{FF2B5EF4-FFF2-40B4-BE49-F238E27FC236}">
                <a16:creationId xmlns:a16="http://schemas.microsoft.com/office/drawing/2014/main" id="{6953D0B7-38EE-4408-B38D-D0CDCA09D271}"/>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948BC50F-F7A7-4EA4-8D0A-57F2B1856BD7}"/>
              </a:ext>
            </a:extLst>
          </p:cNvPr>
          <p:cNvSpPr>
            <a:spLocks noGrp="1"/>
          </p:cNvSpPr>
          <p:nvPr>
            <p:ph type="dt" sz="half" idx="10"/>
          </p:nvPr>
        </p:nvSpPr>
        <p:spPr/>
        <p:txBody>
          <a:bodyPr/>
          <a:lstStyle>
            <a:lvl1pPr>
              <a:defRPr/>
            </a:lvl1pPr>
          </a:lstStyle>
          <a:p>
            <a:fld id="{3F00C816-5079-4490-92D5-DC2F0461FB1A}" type="datetimeFigureOut">
              <a:rPr lang="en-US" altLang="en-US"/>
              <a:pPr/>
              <a:t>11/12/2021</a:t>
            </a:fld>
            <a:endParaRPr lang="en-US" altLang="en-US"/>
          </a:p>
        </p:txBody>
      </p:sp>
      <p:sp>
        <p:nvSpPr>
          <p:cNvPr id="7" name="Footer Placeholder 4">
            <a:extLst>
              <a:ext uri="{FF2B5EF4-FFF2-40B4-BE49-F238E27FC236}">
                <a16:creationId xmlns:a16="http://schemas.microsoft.com/office/drawing/2014/main" id="{6FA8918F-0158-44E8-95C8-8617E4D1547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F549B73-FCD5-4B9A-9E1F-795A292462A6}"/>
              </a:ext>
            </a:extLst>
          </p:cNvPr>
          <p:cNvSpPr>
            <a:spLocks noGrp="1"/>
          </p:cNvSpPr>
          <p:nvPr>
            <p:ph type="sldNum" sz="quarter" idx="12"/>
          </p:nvPr>
        </p:nvSpPr>
        <p:spPr/>
        <p:txBody>
          <a:bodyPr/>
          <a:lstStyle>
            <a:lvl1pPr>
              <a:defRPr/>
            </a:lvl1pPr>
          </a:lstStyle>
          <a:p>
            <a:fld id="{3ADD3121-CC86-4481-95E9-AA02A50CDDE9}" type="slidenum">
              <a:rPr lang="en-US" altLang="en-US"/>
              <a:pPr/>
              <a:t>‹#›</a:t>
            </a:fld>
            <a:endParaRPr lang="en-US" altLang="en-US"/>
          </a:p>
        </p:txBody>
      </p:sp>
    </p:spTree>
    <p:extLst>
      <p:ext uri="{BB962C8B-B14F-4D97-AF65-F5344CB8AC3E}">
        <p14:creationId xmlns:p14="http://schemas.microsoft.com/office/powerpoint/2010/main" val="180411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95F506D-B073-4511-B043-DCF185D3A10C}"/>
              </a:ext>
            </a:extLst>
          </p:cNvPr>
          <p:cNvGrpSpPr>
            <a:grpSpLocks/>
          </p:cNvGrpSpPr>
          <p:nvPr/>
        </p:nvGrpSpPr>
        <p:grpSpPr bwMode="auto">
          <a:xfrm>
            <a:off x="0" y="3379788"/>
            <a:ext cx="7543800" cy="2603500"/>
            <a:chOff x="-1" y="3379694"/>
            <a:chExt cx="7543801" cy="2604247"/>
          </a:xfrm>
        </p:grpSpPr>
        <p:grpSp>
          <p:nvGrpSpPr>
            <p:cNvPr id="6" name="Group 11">
              <a:extLst>
                <a:ext uri="{FF2B5EF4-FFF2-40B4-BE49-F238E27FC236}">
                  <a16:creationId xmlns:a16="http://schemas.microsoft.com/office/drawing/2014/main" id="{51D3212E-0BD5-4E30-A152-99BED4E76A33}"/>
                </a:ext>
              </a:extLst>
            </p:cNvPr>
            <p:cNvGrpSpPr>
              <a:grpSpLocks/>
            </p:cNvGrpSpPr>
            <p:nvPr/>
          </p:nvGrpSpPr>
          <p:grpSpPr bwMode="auto">
            <a:xfrm>
              <a:off x="-1" y="3379694"/>
              <a:ext cx="7543801" cy="2604247"/>
              <a:chOff x="-1" y="3379694"/>
              <a:chExt cx="7543801" cy="2604247"/>
            </a:xfrm>
          </p:grpSpPr>
          <p:sp>
            <p:nvSpPr>
              <p:cNvPr id="8" name="Snip Single Corner Rectangle 9">
                <a:extLst>
                  <a:ext uri="{FF2B5EF4-FFF2-40B4-BE49-F238E27FC236}">
                    <a16:creationId xmlns:a16="http://schemas.microsoft.com/office/drawing/2014/main" id="{236C510D-B842-4961-9E09-B99D8C11A5F9}"/>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cxnSp>
            <p:nvCxnSpPr>
              <p:cNvPr id="9" name="Straight Connector 8">
                <a:extLst>
                  <a:ext uri="{FF2B5EF4-FFF2-40B4-BE49-F238E27FC236}">
                    <a16:creationId xmlns:a16="http://schemas.microsoft.com/office/drawing/2014/main" id="{0139541A-BC3B-4F2F-9BAF-3C191A54F607}"/>
                  </a:ext>
                </a:extLst>
              </p:cNvPr>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ardrop 6">
              <a:extLst>
                <a:ext uri="{FF2B5EF4-FFF2-40B4-BE49-F238E27FC236}">
                  <a16:creationId xmlns:a16="http://schemas.microsoft.com/office/drawing/2014/main" id="{D4073B73-4740-4E55-9D08-1AE11A9A0C5A}"/>
                </a:ext>
              </a:extLst>
            </p:cNvPr>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rtlCol="0">
            <a:normAutofit/>
          </a:bodyPr>
          <a:lstStyle>
            <a:lvl1pPr marL="0" indent="0">
              <a:buNone/>
              <a:defRPr sz="1800"/>
            </a:lvl1pPr>
          </a:lstStyle>
          <a:p>
            <a:pPr lvl="0"/>
            <a:r>
              <a:rPr lang="en-US" noProof="0"/>
              <a:t>Drag picture to placeholder or click icon to add</a:t>
            </a:r>
            <a:endParaRPr noProof="0"/>
          </a:p>
        </p:txBody>
      </p:sp>
      <p:sp>
        <p:nvSpPr>
          <p:cNvPr id="10" name="Date Placeholder 3">
            <a:extLst>
              <a:ext uri="{FF2B5EF4-FFF2-40B4-BE49-F238E27FC236}">
                <a16:creationId xmlns:a16="http://schemas.microsoft.com/office/drawing/2014/main" id="{4646CF47-A4CF-4719-B1EB-6E53B94D2242}"/>
              </a:ext>
            </a:extLst>
          </p:cNvPr>
          <p:cNvSpPr>
            <a:spLocks noGrp="1"/>
          </p:cNvSpPr>
          <p:nvPr>
            <p:ph type="dt" sz="half" idx="13"/>
          </p:nvPr>
        </p:nvSpPr>
        <p:spPr>
          <a:xfrm rot="16200000">
            <a:off x="-733424" y="4503737"/>
            <a:ext cx="2057400" cy="365125"/>
          </a:xfrm>
        </p:spPr>
        <p:txBody>
          <a:bodyPr tIns="0" bIns="0" anchor="b"/>
          <a:lstStyle>
            <a:lvl1pPr>
              <a:defRPr sz="1400">
                <a:solidFill>
                  <a:srgbClr val="7F7F7F"/>
                </a:solidFill>
              </a:defRPr>
            </a:lvl1pPr>
          </a:lstStyle>
          <a:p>
            <a:fld id="{1BD88C2F-432C-4C2A-B901-79678427B92C}" type="datetimeFigureOut">
              <a:rPr lang="en-US" altLang="en-US"/>
              <a:pPr/>
              <a:t>11/12/2021</a:t>
            </a:fld>
            <a:endParaRPr lang="en-US" altLang="en-US"/>
          </a:p>
        </p:txBody>
      </p:sp>
      <p:sp>
        <p:nvSpPr>
          <p:cNvPr id="11" name="Footer Placeholder 4">
            <a:extLst>
              <a:ext uri="{FF2B5EF4-FFF2-40B4-BE49-F238E27FC236}">
                <a16:creationId xmlns:a16="http://schemas.microsoft.com/office/drawing/2014/main" id="{CF19A1BC-2C41-4D80-AAF7-94DCD531C42A}"/>
              </a:ext>
            </a:extLst>
          </p:cNvPr>
          <p:cNvSpPr>
            <a:spLocks noGrp="1"/>
          </p:cNvSpPr>
          <p:nvPr>
            <p:ph type="ftr" sz="quarter" idx="14"/>
          </p:nvPr>
        </p:nvSpPr>
        <p:spPr>
          <a:xfrm rot="16200000">
            <a:off x="-357187" y="4503737"/>
            <a:ext cx="2057400" cy="365125"/>
          </a:xfrm>
        </p:spPr>
        <p:txBody>
          <a:bodyPr tIns="0" bIns="0" anchor="t" anchorCtr="0"/>
          <a:lstStyle>
            <a:lvl1pPr algn="l">
              <a:defRPr b="1">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47912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73A92B6-7446-4D58-987D-0999FBC01FDA}"/>
              </a:ext>
            </a:extLst>
          </p:cNvPr>
          <p:cNvGrpSpPr>
            <a:grpSpLocks/>
          </p:cNvGrpSpPr>
          <p:nvPr/>
        </p:nvGrpSpPr>
        <p:grpSpPr bwMode="auto">
          <a:xfrm flipH="1">
            <a:off x="1600200" y="2127250"/>
            <a:ext cx="7543800" cy="2603500"/>
            <a:chOff x="-1" y="3379694"/>
            <a:chExt cx="7543801" cy="2604247"/>
          </a:xfrm>
        </p:grpSpPr>
        <p:grpSp>
          <p:nvGrpSpPr>
            <p:cNvPr id="5" name="Group 11">
              <a:extLst>
                <a:ext uri="{FF2B5EF4-FFF2-40B4-BE49-F238E27FC236}">
                  <a16:creationId xmlns:a16="http://schemas.microsoft.com/office/drawing/2014/main" id="{483BBC22-58A8-4C45-A6E7-0EB05256D178}"/>
                </a:ext>
              </a:extLst>
            </p:cNvPr>
            <p:cNvGrpSpPr>
              <a:grpSpLocks/>
            </p:cNvGrpSpPr>
            <p:nvPr/>
          </p:nvGrpSpPr>
          <p:grpSpPr bwMode="auto">
            <a:xfrm>
              <a:off x="-1" y="3379694"/>
              <a:ext cx="7543801" cy="2604247"/>
              <a:chOff x="-1" y="3379694"/>
              <a:chExt cx="7543801" cy="2604247"/>
            </a:xfrm>
          </p:grpSpPr>
          <p:sp>
            <p:nvSpPr>
              <p:cNvPr id="7" name="Snip Single Corner Rectangle 9">
                <a:extLst>
                  <a:ext uri="{FF2B5EF4-FFF2-40B4-BE49-F238E27FC236}">
                    <a16:creationId xmlns:a16="http://schemas.microsoft.com/office/drawing/2014/main" id="{9A743F38-19C0-4546-B818-3951623D171C}"/>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cxnSp>
            <p:nvCxnSpPr>
              <p:cNvPr id="8" name="Straight Connector 7">
                <a:extLst>
                  <a:ext uri="{FF2B5EF4-FFF2-40B4-BE49-F238E27FC236}">
                    <a16:creationId xmlns:a16="http://schemas.microsoft.com/office/drawing/2014/main" id="{006C0CCF-523F-4644-A382-AB8C3766EB23}"/>
                  </a:ext>
                </a:extLst>
              </p:cNvPr>
              <p:cNvCxnSpPr/>
              <p:nvPr/>
            </p:nvCxnSpPr>
            <p:spPr>
              <a:xfrm>
                <a:off x="-1" y="3379694"/>
                <a:ext cx="7543801"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a:extLst>
                <a:ext uri="{FF2B5EF4-FFF2-40B4-BE49-F238E27FC236}">
                  <a16:creationId xmlns:a16="http://schemas.microsoft.com/office/drawing/2014/main" id="{10B675BF-BE82-477B-B0E0-00945609C9AA}"/>
                </a:ext>
              </a:extLst>
            </p:cNvPr>
            <p:cNvSpPr/>
            <p:nvPr/>
          </p:nvSpPr>
          <p:spPr>
            <a:xfrm flipH="1">
              <a:off x="228599" y="3621063"/>
              <a:ext cx="393700" cy="39540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736105" y="2653553"/>
            <a:ext cx="5870448" cy="1472184"/>
          </a:xfrm>
        </p:spPr>
        <p:txBody>
          <a:bodyPr rtlCol="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6DAFD05B-DE23-4EB0-8D90-75E804B69507}"/>
              </a:ext>
            </a:extLst>
          </p:cNvPr>
          <p:cNvSpPr>
            <a:spLocks noGrp="1"/>
          </p:cNvSpPr>
          <p:nvPr>
            <p:ph type="ftr" sz="quarter" idx="10"/>
          </p:nvPr>
        </p:nvSpPr>
        <p:spPr>
          <a:xfrm rot="16200000">
            <a:off x="8034338" y="3475037"/>
            <a:ext cx="1828800" cy="365125"/>
          </a:xfrm>
        </p:spPr>
        <p:txBody>
          <a:bodyPr tIns="0" bIns="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pPr>
              <a:defRPr/>
            </a:pPr>
            <a:endParaRPr lang="en-US"/>
          </a:p>
        </p:txBody>
      </p:sp>
      <p:sp>
        <p:nvSpPr>
          <p:cNvPr id="10" name="Date Placeholder 3">
            <a:extLst>
              <a:ext uri="{FF2B5EF4-FFF2-40B4-BE49-F238E27FC236}">
                <a16:creationId xmlns:a16="http://schemas.microsoft.com/office/drawing/2014/main" id="{6AC2814B-7676-4C1D-A5FC-DE13F04DDBB1}"/>
              </a:ext>
            </a:extLst>
          </p:cNvPr>
          <p:cNvSpPr>
            <a:spLocks noGrp="1"/>
          </p:cNvSpPr>
          <p:nvPr>
            <p:ph type="dt" sz="half" idx="11"/>
          </p:nvPr>
        </p:nvSpPr>
        <p:spPr>
          <a:xfrm rot="16200000">
            <a:off x="7658101" y="3475037"/>
            <a:ext cx="1828800" cy="365125"/>
          </a:xfrm>
        </p:spPr>
        <p:txBody>
          <a:bodyPr tIns="0" bIns="0" anchor="b"/>
          <a:lstStyle>
            <a:lvl1pPr defTabSz="914400">
              <a:defRPr sz="1400">
                <a:solidFill>
                  <a:srgbClr val="7F7F7F"/>
                </a:solidFill>
              </a:defRPr>
            </a:lvl1pPr>
          </a:lstStyle>
          <a:p>
            <a:fld id="{6E6824A0-0121-4950-8824-938666B164C7}" type="datetimeFigureOut">
              <a:rPr lang="en-US" altLang="en-US"/>
              <a:pPr/>
              <a:t>11/12/2021</a:t>
            </a:fld>
            <a:endParaRPr lang="en-US" altLang="en-US"/>
          </a:p>
        </p:txBody>
      </p:sp>
    </p:spTree>
    <p:extLst>
      <p:ext uri="{BB962C8B-B14F-4D97-AF65-F5344CB8AC3E}">
        <p14:creationId xmlns:p14="http://schemas.microsoft.com/office/powerpoint/2010/main" val="349568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7" name="Google Shape;27;p3"/>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8" name="Google Shape;28;p3"/>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779463" y="1949824"/>
            <a:ext cx="7583488" cy="4007224"/>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30" name="Google Shape;30;p3"/>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1" name="Google Shape;31;p3"/>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2" name="Google Shape;32;p3"/>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id="{A911F73B-FF5D-4A7D-8C7C-8637B70592F8}"/>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6" name="Snip Diagonal Corner Rectangle 7">
            <a:extLst>
              <a:ext uri="{FF2B5EF4-FFF2-40B4-BE49-F238E27FC236}">
                <a16:creationId xmlns:a16="http://schemas.microsoft.com/office/drawing/2014/main" id="{B6FAB31A-68C7-4D37-8BD6-367003025D10}"/>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a:extLst>
              <a:ext uri="{FF2B5EF4-FFF2-40B4-BE49-F238E27FC236}">
                <a16:creationId xmlns:a16="http://schemas.microsoft.com/office/drawing/2014/main" id="{6A116AD7-C405-4C88-A8EE-E0E2A258A31B}"/>
              </a:ext>
            </a:extLst>
          </p:cNvPr>
          <p:cNvSpPr>
            <a:spLocks noGrp="1"/>
          </p:cNvSpPr>
          <p:nvPr>
            <p:ph type="dt" sz="half" idx="10"/>
          </p:nvPr>
        </p:nvSpPr>
        <p:spPr/>
        <p:txBody>
          <a:bodyPr/>
          <a:lstStyle>
            <a:lvl1pPr>
              <a:defRPr/>
            </a:lvl1pPr>
          </a:lstStyle>
          <a:p>
            <a:fld id="{4315BAB5-5B1D-4592-94FA-794AB4C6B082}" type="datetimeFigureOut">
              <a:rPr lang="en-US" altLang="en-US"/>
              <a:pPr/>
              <a:t>11/12/2021</a:t>
            </a:fld>
            <a:endParaRPr lang="en-US" altLang="en-US"/>
          </a:p>
        </p:txBody>
      </p:sp>
      <p:sp>
        <p:nvSpPr>
          <p:cNvPr id="8" name="Footer Placeholder 5">
            <a:extLst>
              <a:ext uri="{FF2B5EF4-FFF2-40B4-BE49-F238E27FC236}">
                <a16:creationId xmlns:a16="http://schemas.microsoft.com/office/drawing/2014/main" id="{2ACA13BE-E942-4DA4-8221-BBB5A89128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64B5A85-3ADF-4C67-B5D1-E2A98903B975}"/>
              </a:ext>
            </a:extLst>
          </p:cNvPr>
          <p:cNvSpPr>
            <a:spLocks noGrp="1"/>
          </p:cNvSpPr>
          <p:nvPr>
            <p:ph type="sldNum" sz="quarter" idx="12"/>
          </p:nvPr>
        </p:nvSpPr>
        <p:spPr/>
        <p:txBody>
          <a:bodyPr/>
          <a:lstStyle>
            <a:lvl1pPr>
              <a:defRPr/>
            </a:lvl1pPr>
          </a:lstStyle>
          <a:p>
            <a:fld id="{D6B64377-610A-45C2-B677-BC9BA7507644}" type="slidenum">
              <a:rPr lang="en-US" altLang="en-US"/>
              <a:pPr/>
              <a:t>‹#›</a:t>
            </a:fld>
            <a:endParaRPr lang="en-US" altLang="en-US"/>
          </a:p>
        </p:txBody>
      </p:sp>
    </p:spTree>
    <p:extLst>
      <p:ext uri="{BB962C8B-B14F-4D97-AF65-F5344CB8AC3E}">
        <p14:creationId xmlns:p14="http://schemas.microsoft.com/office/powerpoint/2010/main" val="334777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EA56FE7A-F92A-409B-A582-EA97039D6E7C}"/>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8" name="Snip Diagonal Corner Rectangle 7">
            <a:extLst>
              <a:ext uri="{FF2B5EF4-FFF2-40B4-BE49-F238E27FC236}">
                <a16:creationId xmlns:a16="http://schemas.microsoft.com/office/drawing/2014/main" id="{68A173FB-7DD7-4120-B30E-D51773234A3A}"/>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1"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6">
            <a:extLst>
              <a:ext uri="{FF2B5EF4-FFF2-40B4-BE49-F238E27FC236}">
                <a16:creationId xmlns:a16="http://schemas.microsoft.com/office/drawing/2014/main" id="{BC03A54A-6FEC-4555-B243-4F1FEF261537}"/>
              </a:ext>
            </a:extLst>
          </p:cNvPr>
          <p:cNvSpPr>
            <a:spLocks noGrp="1"/>
          </p:cNvSpPr>
          <p:nvPr>
            <p:ph type="dt" sz="half" idx="10"/>
          </p:nvPr>
        </p:nvSpPr>
        <p:spPr/>
        <p:txBody>
          <a:bodyPr/>
          <a:lstStyle>
            <a:lvl1pPr>
              <a:defRPr/>
            </a:lvl1pPr>
          </a:lstStyle>
          <a:p>
            <a:fld id="{EC051C8F-6C9A-4A1F-AC6F-C6A5C3037964}" type="datetimeFigureOut">
              <a:rPr lang="en-US" altLang="en-US"/>
              <a:pPr/>
              <a:t>11/12/2021</a:t>
            </a:fld>
            <a:endParaRPr lang="en-US" altLang="en-US"/>
          </a:p>
        </p:txBody>
      </p:sp>
      <p:sp>
        <p:nvSpPr>
          <p:cNvPr id="10" name="Footer Placeholder 7">
            <a:extLst>
              <a:ext uri="{FF2B5EF4-FFF2-40B4-BE49-F238E27FC236}">
                <a16:creationId xmlns:a16="http://schemas.microsoft.com/office/drawing/2014/main" id="{09EFFF1A-81A9-4C71-B0B4-A7C6B742BC4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9CAFCF3D-B78E-4D6C-9EA4-C1328CEEA1E4}"/>
              </a:ext>
            </a:extLst>
          </p:cNvPr>
          <p:cNvSpPr>
            <a:spLocks noGrp="1"/>
          </p:cNvSpPr>
          <p:nvPr>
            <p:ph type="sldNum" sz="quarter" idx="12"/>
          </p:nvPr>
        </p:nvSpPr>
        <p:spPr/>
        <p:txBody>
          <a:bodyPr/>
          <a:lstStyle>
            <a:lvl1pPr>
              <a:defRPr/>
            </a:lvl1pPr>
          </a:lstStyle>
          <a:p>
            <a:fld id="{242BB454-D17E-462D-B16B-8BDBC75E3B6A}" type="slidenum">
              <a:rPr lang="en-US" altLang="en-US"/>
              <a:pPr/>
              <a:t>‹#›</a:t>
            </a:fld>
            <a:endParaRPr lang="en-US" altLang="en-US"/>
          </a:p>
        </p:txBody>
      </p:sp>
    </p:spTree>
    <p:extLst>
      <p:ext uri="{BB962C8B-B14F-4D97-AF65-F5344CB8AC3E}">
        <p14:creationId xmlns:p14="http://schemas.microsoft.com/office/powerpoint/2010/main" val="155759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6">
            <a:extLst>
              <a:ext uri="{FF2B5EF4-FFF2-40B4-BE49-F238E27FC236}">
                <a16:creationId xmlns:a16="http://schemas.microsoft.com/office/drawing/2014/main" id="{4B1D06A5-FD1A-4BBC-99FE-5593EE34288C}"/>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4" name="Snip Diagonal Corner Rectangle 7">
            <a:extLst>
              <a:ext uri="{FF2B5EF4-FFF2-40B4-BE49-F238E27FC236}">
                <a16:creationId xmlns:a16="http://schemas.microsoft.com/office/drawing/2014/main" id="{0C5DAF3A-B49C-4CC5-B244-8CF149A58F94}"/>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AB2C203F-3373-41CC-AB03-E41740DA5B54}"/>
              </a:ext>
            </a:extLst>
          </p:cNvPr>
          <p:cNvSpPr>
            <a:spLocks noGrp="1"/>
          </p:cNvSpPr>
          <p:nvPr>
            <p:ph type="dt" sz="half" idx="10"/>
          </p:nvPr>
        </p:nvSpPr>
        <p:spPr/>
        <p:txBody>
          <a:bodyPr/>
          <a:lstStyle>
            <a:lvl1pPr>
              <a:defRPr/>
            </a:lvl1pPr>
          </a:lstStyle>
          <a:p>
            <a:fld id="{30FF6D56-77A0-4062-8CAF-93FF63BB9E9A}" type="datetimeFigureOut">
              <a:rPr lang="en-US" altLang="en-US"/>
              <a:pPr/>
              <a:t>11/12/2021</a:t>
            </a:fld>
            <a:endParaRPr lang="en-US" altLang="en-US"/>
          </a:p>
        </p:txBody>
      </p:sp>
      <p:sp>
        <p:nvSpPr>
          <p:cNvPr id="6" name="Footer Placeholder 3">
            <a:extLst>
              <a:ext uri="{FF2B5EF4-FFF2-40B4-BE49-F238E27FC236}">
                <a16:creationId xmlns:a16="http://schemas.microsoft.com/office/drawing/2014/main" id="{6333DE76-896B-4718-B85B-27875F86DF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645CE89C-A1E8-4756-841E-893E74955FF1}"/>
              </a:ext>
            </a:extLst>
          </p:cNvPr>
          <p:cNvSpPr>
            <a:spLocks noGrp="1"/>
          </p:cNvSpPr>
          <p:nvPr>
            <p:ph type="sldNum" sz="quarter" idx="12"/>
          </p:nvPr>
        </p:nvSpPr>
        <p:spPr/>
        <p:txBody>
          <a:bodyPr/>
          <a:lstStyle>
            <a:lvl1pPr>
              <a:defRPr/>
            </a:lvl1pPr>
          </a:lstStyle>
          <a:p>
            <a:fld id="{6F98F67F-D529-4604-BC70-B9C7D172D615}" type="slidenum">
              <a:rPr lang="en-US" altLang="en-US"/>
              <a:pPr/>
              <a:t>‹#›</a:t>
            </a:fld>
            <a:endParaRPr lang="en-US" altLang="en-US"/>
          </a:p>
        </p:txBody>
      </p:sp>
    </p:spTree>
    <p:extLst>
      <p:ext uri="{BB962C8B-B14F-4D97-AF65-F5344CB8AC3E}">
        <p14:creationId xmlns:p14="http://schemas.microsoft.com/office/powerpoint/2010/main" val="534288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6">
            <a:extLst>
              <a:ext uri="{FF2B5EF4-FFF2-40B4-BE49-F238E27FC236}">
                <a16:creationId xmlns:a16="http://schemas.microsoft.com/office/drawing/2014/main" id="{2FA9AAB4-C22C-4F00-AAAD-6C907711DA30}"/>
              </a:ext>
            </a:extLst>
          </p:cNvPr>
          <p:cNvSpPr>
            <a:spLocks/>
          </p:cNvSpPr>
          <p:nvPr/>
        </p:nvSpPr>
        <p:spPr bwMode="auto">
          <a:xfrm flipV="1">
            <a:off x="228600" y="228600"/>
            <a:ext cx="8686800" cy="6388100"/>
          </a:xfrm>
          <a:custGeom>
            <a:avLst/>
            <a:gdLst>
              <a:gd name="T0" fmla="*/ 0 w 8686800"/>
              <a:gd name="T1" fmla="*/ 0 h 6388100"/>
              <a:gd name="T2" fmla="*/ 8525245 w 8686800"/>
              <a:gd name="T3" fmla="*/ 0 h 6388100"/>
              <a:gd name="T4" fmla="*/ 8686800 w 8686800"/>
              <a:gd name="T5" fmla="*/ 161555 h 6388100"/>
              <a:gd name="T6" fmla="*/ 8686800 w 8686800"/>
              <a:gd name="T7" fmla="*/ 6388100 h 6388100"/>
              <a:gd name="T8" fmla="*/ 8686800 w 8686800"/>
              <a:gd name="T9" fmla="*/ 6388100 h 6388100"/>
              <a:gd name="T10" fmla="*/ 161555 w 8686800"/>
              <a:gd name="T11" fmla="*/ 6388100 h 6388100"/>
              <a:gd name="T12" fmla="*/ 0 w 8686800"/>
              <a:gd name="T13" fmla="*/ 6226545 h 6388100"/>
              <a:gd name="T14" fmla="*/ 0 w 8686800"/>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8100">
                <a:moveTo>
                  <a:pt x="0" y="0"/>
                </a:moveTo>
                <a:lnTo>
                  <a:pt x="8525245" y="0"/>
                </a:lnTo>
                <a:lnTo>
                  <a:pt x="8686800" y="161555"/>
                </a:lnTo>
                <a:lnTo>
                  <a:pt x="8686800" y="6388100"/>
                </a:lnTo>
                <a:lnTo>
                  <a:pt x="161555" y="6388100"/>
                </a:lnTo>
                <a:lnTo>
                  <a:pt x="0" y="622654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3" name="Date Placeholder 1">
            <a:extLst>
              <a:ext uri="{FF2B5EF4-FFF2-40B4-BE49-F238E27FC236}">
                <a16:creationId xmlns:a16="http://schemas.microsoft.com/office/drawing/2014/main" id="{E7BB4106-DC48-4D86-BEB9-F56D0FFA8446}"/>
              </a:ext>
            </a:extLst>
          </p:cNvPr>
          <p:cNvSpPr>
            <a:spLocks noGrp="1"/>
          </p:cNvSpPr>
          <p:nvPr>
            <p:ph type="dt" sz="half" idx="10"/>
          </p:nvPr>
        </p:nvSpPr>
        <p:spPr/>
        <p:txBody>
          <a:bodyPr/>
          <a:lstStyle>
            <a:lvl1pPr>
              <a:defRPr/>
            </a:lvl1pPr>
          </a:lstStyle>
          <a:p>
            <a:fld id="{412B8FB5-E2AD-45EE-A406-475BE3FDB573}" type="datetimeFigureOut">
              <a:rPr lang="en-US" altLang="en-US"/>
              <a:pPr/>
              <a:t>11/12/2021</a:t>
            </a:fld>
            <a:endParaRPr lang="en-US" altLang="en-US"/>
          </a:p>
        </p:txBody>
      </p:sp>
      <p:sp>
        <p:nvSpPr>
          <p:cNvPr id="4" name="Footer Placeholder 2">
            <a:extLst>
              <a:ext uri="{FF2B5EF4-FFF2-40B4-BE49-F238E27FC236}">
                <a16:creationId xmlns:a16="http://schemas.microsoft.com/office/drawing/2014/main" id="{4DDE256A-4D70-4D1B-BBF6-B6181DC6B2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2FB91F8-0944-429C-9A04-58BA7C526A60}"/>
              </a:ext>
            </a:extLst>
          </p:cNvPr>
          <p:cNvSpPr>
            <a:spLocks noGrp="1"/>
          </p:cNvSpPr>
          <p:nvPr>
            <p:ph type="sldNum" sz="quarter" idx="12"/>
          </p:nvPr>
        </p:nvSpPr>
        <p:spPr/>
        <p:txBody>
          <a:bodyPr/>
          <a:lstStyle>
            <a:lvl1pPr>
              <a:defRPr/>
            </a:lvl1pPr>
          </a:lstStyle>
          <a:p>
            <a:fld id="{D1ACA213-7510-41F9-BF48-153C555621C8}" type="slidenum">
              <a:rPr lang="en-US" altLang="en-US"/>
              <a:pPr/>
              <a:t>‹#›</a:t>
            </a:fld>
            <a:endParaRPr lang="en-US" altLang="en-US"/>
          </a:p>
        </p:txBody>
      </p:sp>
    </p:spTree>
    <p:extLst>
      <p:ext uri="{BB962C8B-B14F-4D97-AF65-F5344CB8AC3E}">
        <p14:creationId xmlns:p14="http://schemas.microsoft.com/office/powerpoint/2010/main" val="2545989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B95EF3BC-986F-497E-A7B4-B3A4776F5126}"/>
              </a:ext>
            </a:extLst>
          </p:cNvPr>
          <p:cNvGrpSpPr>
            <a:grpSpLocks/>
          </p:cNvGrpSpPr>
          <p:nvPr/>
        </p:nvGrpSpPr>
        <p:grpSpPr bwMode="auto">
          <a:xfrm>
            <a:off x="228600" y="228600"/>
            <a:ext cx="4251325" cy="6388100"/>
            <a:chOff x="228600" y="228600"/>
            <a:chExt cx="4251960" cy="6387352"/>
          </a:xfrm>
        </p:grpSpPr>
        <p:sp>
          <p:nvSpPr>
            <p:cNvPr id="6" name="Snip Diagonal Corner Rectangle 7">
              <a:extLst>
                <a:ext uri="{FF2B5EF4-FFF2-40B4-BE49-F238E27FC236}">
                  <a16:creationId xmlns:a16="http://schemas.microsoft.com/office/drawing/2014/main" id="{4B3BDEA3-70DA-4C77-B6FC-1075BC55895E}"/>
                </a:ext>
              </a:extLst>
            </p:cNvPr>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7" name="Teardrop 6">
              <a:extLst>
                <a:ext uri="{FF2B5EF4-FFF2-40B4-BE49-F238E27FC236}">
                  <a16:creationId xmlns:a16="http://schemas.microsoft.com/office/drawing/2014/main" id="{CE00E8C3-69FB-48D2-82A2-F8ADA9EF93B0}"/>
                </a:ext>
              </a:extLst>
            </p:cNvPr>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nip Diagonal Corner Rectangle 9">
            <a:extLst>
              <a:ext uri="{FF2B5EF4-FFF2-40B4-BE49-F238E27FC236}">
                <a16:creationId xmlns:a16="http://schemas.microsoft.com/office/drawing/2014/main" id="{40B8CBF2-69B3-4D41-9AC5-A546D3F918A1}"/>
              </a:ext>
            </a:extLst>
          </p:cNvPr>
          <p:cNvSpPr>
            <a:spLocks/>
          </p:cNvSpPr>
          <p:nvPr/>
        </p:nvSpPr>
        <p:spPr bwMode="auto">
          <a:xfrm flipV="1">
            <a:off x="4648200" y="228600"/>
            <a:ext cx="4251325" cy="6388100"/>
          </a:xfrm>
          <a:custGeom>
            <a:avLst/>
            <a:gdLst>
              <a:gd name="T0" fmla="*/ 0 w 4251325"/>
              <a:gd name="T1" fmla="*/ 0 h 6388100"/>
              <a:gd name="T2" fmla="*/ 4090030 w 4251325"/>
              <a:gd name="T3" fmla="*/ 0 h 6388100"/>
              <a:gd name="T4" fmla="*/ 4251325 w 4251325"/>
              <a:gd name="T5" fmla="*/ 161295 h 6388100"/>
              <a:gd name="T6" fmla="*/ 4251325 w 4251325"/>
              <a:gd name="T7" fmla="*/ 6388100 h 6388100"/>
              <a:gd name="T8" fmla="*/ 4251325 w 4251325"/>
              <a:gd name="T9" fmla="*/ 6388100 h 6388100"/>
              <a:gd name="T10" fmla="*/ 161295 w 4251325"/>
              <a:gd name="T11" fmla="*/ 6388100 h 6388100"/>
              <a:gd name="T12" fmla="*/ 0 w 4251325"/>
              <a:gd name="T13" fmla="*/ 6226805 h 6388100"/>
              <a:gd name="T14" fmla="*/ 0 w 4251325"/>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325" h="6388100">
                <a:moveTo>
                  <a:pt x="0" y="0"/>
                </a:moveTo>
                <a:lnTo>
                  <a:pt x="4090030" y="0"/>
                </a:lnTo>
                <a:lnTo>
                  <a:pt x="4251325" y="161295"/>
                </a:lnTo>
                <a:lnTo>
                  <a:pt x="4251325" y="6388100"/>
                </a:lnTo>
                <a:lnTo>
                  <a:pt x="161295" y="6388100"/>
                </a:lnTo>
                <a:lnTo>
                  <a:pt x="0" y="622680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a:xfrm>
            <a:off x="525780" y="2177303"/>
            <a:ext cx="3657600" cy="1162050"/>
          </a:xfrm>
        </p:spPr>
        <p:txBody>
          <a:bodyPr>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AE0B72BD-099D-46FC-9DEB-1422F0B5E09A}"/>
              </a:ext>
            </a:extLst>
          </p:cNvPr>
          <p:cNvSpPr>
            <a:spLocks noGrp="1"/>
          </p:cNvSpPr>
          <p:nvPr>
            <p:ph type="dt" sz="half" idx="10"/>
          </p:nvPr>
        </p:nvSpPr>
        <p:spPr>
          <a:xfrm>
            <a:off x="762000" y="6297613"/>
            <a:ext cx="1295400" cy="365125"/>
          </a:xfrm>
        </p:spPr>
        <p:txBody>
          <a:bodyPr/>
          <a:lstStyle>
            <a:lvl1pPr>
              <a:defRPr/>
            </a:lvl1pPr>
          </a:lstStyle>
          <a:p>
            <a:fld id="{BAC88C8E-0B28-4CB2-8354-8FF555F4601D}" type="datetimeFigureOut">
              <a:rPr lang="en-US" altLang="en-US"/>
              <a:pPr/>
              <a:t>11/12/2021</a:t>
            </a:fld>
            <a:endParaRPr lang="en-US" altLang="en-US"/>
          </a:p>
        </p:txBody>
      </p:sp>
      <p:sp>
        <p:nvSpPr>
          <p:cNvPr id="10" name="Footer Placeholder 5">
            <a:extLst>
              <a:ext uri="{FF2B5EF4-FFF2-40B4-BE49-F238E27FC236}">
                <a16:creationId xmlns:a16="http://schemas.microsoft.com/office/drawing/2014/main" id="{6947B50E-71D9-4D3C-955B-CF317C026FD9}"/>
              </a:ext>
            </a:extLst>
          </p:cNvPr>
          <p:cNvSpPr>
            <a:spLocks noGrp="1"/>
          </p:cNvSpPr>
          <p:nvPr>
            <p:ph type="ftr" sz="quarter" idx="11"/>
          </p:nvPr>
        </p:nvSpPr>
        <p:spPr>
          <a:xfrm>
            <a:off x="2057400" y="6297613"/>
            <a:ext cx="2339975" cy="36512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9C1140B-0B6C-49A3-A7E8-2FE4C7FBC769}"/>
              </a:ext>
            </a:extLst>
          </p:cNvPr>
          <p:cNvSpPr>
            <a:spLocks noGrp="1"/>
          </p:cNvSpPr>
          <p:nvPr>
            <p:ph type="sldNum" sz="quarter" idx="12"/>
          </p:nvPr>
        </p:nvSpPr>
        <p:spPr>
          <a:xfrm>
            <a:off x="304800" y="6297613"/>
            <a:ext cx="444500" cy="365125"/>
          </a:xfrm>
        </p:spPr>
        <p:txBody>
          <a:bodyPr/>
          <a:lstStyle>
            <a:lvl1pPr algn="l">
              <a:defRPr/>
            </a:lvl1pPr>
          </a:lstStyle>
          <a:p>
            <a:fld id="{26826FFB-0EFE-42B2-A655-348270AE00B7}" type="slidenum">
              <a:rPr lang="en-US" altLang="en-US"/>
              <a:pPr/>
              <a:t>‹#›</a:t>
            </a:fld>
            <a:endParaRPr lang="en-US" altLang="en-US"/>
          </a:p>
        </p:txBody>
      </p:sp>
    </p:spTree>
    <p:extLst>
      <p:ext uri="{BB962C8B-B14F-4D97-AF65-F5344CB8AC3E}">
        <p14:creationId xmlns:p14="http://schemas.microsoft.com/office/powerpoint/2010/main" val="200053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E1F2DEA7-5312-4ECA-85FD-72A98DAD40A8}"/>
              </a:ext>
            </a:extLst>
          </p:cNvPr>
          <p:cNvGrpSpPr>
            <a:grpSpLocks/>
          </p:cNvGrpSpPr>
          <p:nvPr/>
        </p:nvGrpSpPr>
        <p:grpSpPr bwMode="auto">
          <a:xfrm>
            <a:off x="228600" y="228600"/>
            <a:ext cx="4251325" cy="6388100"/>
            <a:chOff x="228600" y="228600"/>
            <a:chExt cx="4251960" cy="6387352"/>
          </a:xfrm>
        </p:grpSpPr>
        <p:sp>
          <p:nvSpPr>
            <p:cNvPr id="6" name="Snip Diagonal Corner Rectangle 7">
              <a:extLst>
                <a:ext uri="{FF2B5EF4-FFF2-40B4-BE49-F238E27FC236}">
                  <a16:creationId xmlns:a16="http://schemas.microsoft.com/office/drawing/2014/main" id="{EE2A807C-056F-45D4-A900-A4BB742B9CCC}"/>
                </a:ext>
              </a:extLst>
            </p:cNvPr>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7" name="Teardrop 6">
              <a:extLst>
                <a:ext uri="{FF2B5EF4-FFF2-40B4-BE49-F238E27FC236}">
                  <a16:creationId xmlns:a16="http://schemas.microsoft.com/office/drawing/2014/main" id="{C65F362D-C643-42CF-AAD0-1BBF72426256}"/>
                </a:ext>
              </a:extLst>
            </p:cNvPr>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2176272"/>
            <a:ext cx="3657600" cy="1161288"/>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A254E0EC-F421-41B7-837D-CA95DDADA6EC}"/>
              </a:ext>
            </a:extLst>
          </p:cNvPr>
          <p:cNvSpPr>
            <a:spLocks noGrp="1"/>
          </p:cNvSpPr>
          <p:nvPr>
            <p:ph type="dt" sz="half" idx="10"/>
          </p:nvPr>
        </p:nvSpPr>
        <p:spPr>
          <a:xfrm>
            <a:off x="758825" y="6300788"/>
            <a:ext cx="1298575" cy="365125"/>
          </a:xfrm>
        </p:spPr>
        <p:txBody>
          <a:bodyPr/>
          <a:lstStyle>
            <a:lvl1pPr>
              <a:defRPr/>
            </a:lvl1pPr>
          </a:lstStyle>
          <a:p>
            <a:fld id="{D7F69E35-C964-400E-9E43-45EE5EBB1BA9}" type="datetimeFigureOut">
              <a:rPr lang="en-US" altLang="en-US"/>
              <a:pPr/>
              <a:t>11/12/2021</a:t>
            </a:fld>
            <a:endParaRPr lang="en-US" altLang="en-US"/>
          </a:p>
        </p:txBody>
      </p:sp>
      <p:sp>
        <p:nvSpPr>
          <p:cNvPr id="9" name="Footer Placeholder 5">
            <a:extLst>
              <a:ext uri="{FF2B5EF4-FFF2-40B4-BE49-F238E27FC236}">
                <a16:creationId xmlns:a16="http://schemas.microsoft.com/office/drawing/2014/main" id="{E6066FB5-DF3E-4C67-833E-9A7BED4513AE}"/>
              </a:ext>
            </a:extLst>
          </p:cNvPr>
          <p:cNvSpPr>
            <a:spLocks noGrp="1"/>
          </p:cNvSpPr>
          <p:nvPr>
            <p:ph type="ftr" sz="quarter" idx="11"/>
          </p:nvPr>
        </p:nvSpPr>
        <p:spPr>
          <a:xfrm>
            <a:off x="2057400" y="6300788"/>
            <a:ext cx="2341563" cy="36512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CBACA36-3A5C-448E-AEAC-2EECDEEBD14D}"/>
              </a:ext>
            </a:extLst>
          </p:cNvPr>
          <p:cNvSpPr>
            <a:spLocks noGrp="1"/>
          </p:cNvSpPr>
          <p:nvPr>
            <p:ph type="sldNum" sz="quarter" idx="12"/>
          </p:nvPr>
        </p:nvSpPr>
        <p:spPr>
          <a:xfrm>
            <a:off x="301625" y="6300788"/>
            <a:ext cx="447675" cy="365125"/>
          </a:xfrm>
        </p:spPr>
        <p:txBody>
          <a:bodyPr/>
          <a:lstStyle>
            <a:lvl1pPr algn="l">
              <a:defRPr/>
            </a:lvl1pPr>
          </a:lstStyle>
          <a:p>
            <a:fld id="{B0DF52E1-97F3-4912-A7D0-3C1C66A835C0}" type="slidenum">
              <a:rPr lang="en-US" altLang="en-US"/>
              <a:pPr/>
              <a:t>‹#›</a:t>
            </a:fld>
            <a:endParaRPr lang="en-US" altLang="en-US"/>
          </a:p>
        </p:txBody>
      </p:sp>
    </p:spTree>
    <p:extLst>
      <p:ext uri="{BB962C8B-B14F-4D97-AF65-F5344CB8AC3E}">
        <p14:creationId xmlns:p14="http://schemas.microsoft.com/office/powerpoint/2010/main" val="3415360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id="{1C03E426-ADAA-4688-B6B5-2EDC4BE31EDE}"/>
              </a:ext>
            </a:extLst>
          </p:cNvPr>
          <p:cNvSpPr>
            <a:spLocks/>
          </p:cNvSpPr>
          <p:nvPr/>
        </p:nvSpPr>
        <p:spPr bwMode="auto">
          <a:xfrm flipV="1">
            <a:off x="228600" y="4648200"/>
            <a:ext cx="8686800" cy="1963738"/>
          </a:xfrm>
          <a:custGeom>
            <a:avLst/>
            <a:gdLst>
              <a:gd name="T0" fmla="*/ 0 w 8686800"/>
              <a:gd name="T1" fmla="*/ 0 h 1963738"/>
              <a:gd name="T2" fmla="*/ 8502739 w 8686800"/>
              <a:gd name="T3" fmla="*/ 0 h 1963738"/>
              <a:gd name="T4" fmla="*/ 8686800 w 8686800"/>
              <a:gd name="T5" fmla="*/ 184061 h 1963738"/>
              <a:gd name="T6" fmla="*/ 8686800 w 8686800"/>
              <a:gd name="T7" fmla="*/ 1963738 h 1963738"/>
              <a:gd name="T8" fmla="*/ 8686800 w 8686800"/>
              <a:gd name="T9" fmla="*/ 1963738 h 1963738"/>
              <a:gd name="T10" fmla="*/ 184061 w 8686800"/>
              <a:gd name="T11" fmla="*/ 1963738 h 1963738"/>
              <a:gd name="T12" fmla="*/ 0 w 8686800"/>
              <a:gd name="T13" fmla="*/ 1779677 h 1963738"/>
              <a:gd name="T14" fmla="*/ 0 w 8686800"/>
              <a:gd name="T15" fmla="*/ 0 h 19637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963738">
                <a:moveTo>
                  <a:pt x="0" y="0"/>
                </a:moveTo>
                <a:lnTo>
                  <a:pt x="8502739" y="0"/>
                </a:lnTo>
                <a:lnTo>
                  <a:pt x="8686800" y="184061"/>
                </a:lnTo>
                <a:lnTo>
                  <a:pt x="8686800" y="1963738"/>
                </a:lnTo>
                <a:lnTo>
                  <a:pt x="184061" y="1963738"/>
                </a:lnTo>
                <a:lnTo>
                  <a:pt x="0" y="1779677"/>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a:xfrm>
            <a:off x="457200" y="4648200"/>
            <a:ext cx="8153400" cy="609600"/>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6" name="Date Placeholder 2">
            <a:extLst>
              <a:ext uri="{FF2B5EF4-FFF2-40B4-BE49-F238E27FC236}">
                <a16:creationId xmlns:a16="http://schemas.microsoft.com/office/drawing/2014/main" id="{111BF537-5254-4146-ACDD-D121E465E091}"/>
              </a:ext>
            </a:extLst>
          </p:cNvPr>
          <p:cNvSpPr>
            <a:spLocks noGrp="1"/>
          </p:cNvSpPr>
          <p:nvPr>
            <p:ph type="dt" sz="half" idx="10"/>
          </p:nvPr>
        </p:nvSpPr>
        <p:spPr/>
        <p:txBody>
          <a:bodyPr/>
          <a:lstStyle>
            <a:lvl1pPr>
              <a:defRPr/>
            </a:lvl1pPr>
          </a:lstStyle>
          <a:p>
            <a:fld id="{3221EF13-EC5F-41C4-8E9B-DF31B195D05C}" type="datetimeFigureOut">
              <a:rPr lang="en-US" altLang="en-US"/>
              <a:pPr/>
              <a:t>11/12/2021</a:t>
            </a:fld>
            <a:endParaRPr lang="en-US" altLang="en-US"/>
          </a:p>
        </p:txBody>
      </p:sp>
      <p:sp>
        <p:nvSpPr>
          <p:cNvPr id="9" name="Footer Placeholder 3">
            <a:extLst>
              <a:ext uri="{FF2B5EF4-FFF2-40B4-BE49-F238E27FC236}">
                <a16:creationId xmlns:a16="http://schemas.microsoft.com/office/drawing/2014/main" id="{0D1B9EDE-3333-4FF0-9B3D-68D3E972AB5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4">
            <a:extLst>
              <a:ext uri="{FF2B5EF4-FFF2-40B4-BE49-F238E27FC236}">
                <a16:creationId xmlns:a16="http://schemas.microsoft.com/office/drawing/2014/main" id="{AFF3EA39-5EDE-4F3B-BC58-1061FB1B6FB2}"/>
              </a:ext>
            </a:extLst>
          </p:cNvPr>
          <p:cNvSpPr>
            <a:spLocks noGrp="1"/>
          </p:cNvSpPr>
          <p:nvPr>
            <p:ph type="sldNum" sz="quarter" idx="12"/>
          </p:nvPr>
        </p:nvSpPr>
        <p:spPr/>
        <p:txBody>
          <a:bodyPr/>
          <a:lstStyle>
            <a:lvl1pPr>
              <a:defRPr/>
            </a:lvl1pPr>
          </a:lstStyle>
          <a:p>
            <a:fld id="{032BCE1A-9428-478A-A693-04A70B7E1342}" type="slidenum">
              <a:rPr lang="en-US" altLang="en-US"/>
              <a:pPr/>
              <a:t>‹#›</a:t>
            </a:fld>
            <a:endParaRPr lang="en-US" altLang="en-US"/>
          </a:p>
        </p:txBody>
      </p:sp>
    </p:spTree>
    <p:extLst>
      <p:ext uri="{BB962C8B-B14F-4D97-AF65-F5344CB8AC3E}">
        <p14:creationId xmlns:p14="http://schemas.microsoft.com/office/powerpoint/2010/main" val="895360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2D4675-6240-48B6-AAFA-88B3DDA6B148}"/>
              </a:ext>
            </a:extLst>
          </p:cNvPr>
          <p:cNvSpPr>
            <a:spLocks noGrp="1"/>
          </p:cNvSpPr>
          <p:nvPr>
            <p:ph type="dt" sz="half" idx="10"/>
          </p:nvPr>
        </p:nvSpPr>
        <p:spPr/>
        <p:txBody>
          <a:bodyPr/>
          <a:lstStyle>
            <a:lvl1pPr>
              <a:defRPr/>
            </a:lvl1pPr>
          </a:lstStyle>
          <a:p>
            <a:fld id="{40209036-549A-49AF-A70E-77BECDEF1BB1}" type="datetimeFigureOut">
              <a:rPr lang="en-US" altLang="en-US"/>
              <a:pPr/>
              <a:t>11/12/2021</a:t>
            </a:fld>
            <a:endParaRPr lang="en-US" altLang="en-US"/>
          </a:p>
        </p:txBody>
      </p:sp>
      <p:sp>
        <p:nvSpPr>
          <p:cNvPr id="3" name="Footer Placeholder 4">
            <a:extLst>
              <a:ext uri="{FF2B5EF4-FFF2-40B4-BE49-F238E27FC236}">
                <a16:creationId xmlns:a16="http://schemas.microsoft.com/office/drawing/2014/main" id="{01D5E5C9-F4BF-4BF9-91AA-84EB0D70D34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427867-E8BC-4DEB-84CA-20CADA0E77D0}"/>
              </a:ext>
            </a:extLst>
          </p:cNvPr>
          <p:cNvSpPr>
            <a:spLocks noGrp="1"/>
          </p:cNvSpPr>
          <p:nvPr>
            <p:ph type="sldNum" sz="quarter" idx="12"/>
          </p:nvPr>
        </p:nvSpPr>
        <p:spPr/>
        <p:txBody>
          <a:bodyPr/>
          <a:lstStyle>
            <a:lvl1pPr>
              <a:defRPr/>
            </a:lvl1pPr>
          </a:lstStyle>
          <a:p>
            <a:fld id="{A891D88E-0588-492D-8D88-526CECC78CA0}" type="slidenum">
              <a:rPr lang="en-US" altLang="en-US"/>
              <a:pPr/>
              <a:t>‹#›</a:t>
            </a:fld>
            <a:endParaRPr lang="en-US" altLang="en-US"/>
          </a:p>
        </p:txBody>
      </p:sp>
    </p:spTree>
    <p:extLst>
      <p:ext uri="{BB962C8B-B14F-4D97-AF65-F5344CB8AC3E}">
        <p14:creationId xmlns:p14="http://schemas.microsoft.com/office/powerpoint/2010/main" val="3361473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40ED8ADB-0BED-4D5E-B084-FDA6B6711653}"/>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5" name="Snip Diagonal Corner Rectangle 7">
            <a:extLst>
              <a:ext uri="{FF2B5EF4-FFF2-40B4-BE49-F238E27FC236}">
                <a16:creationId xmlns:a16="http://schemas.microsoft.com/office/drawing/2014/main" id="{B3D6534E-899B-4624-B4F8-48DBE25578E4}"/>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937DE95A-8F61-4933-A776-5E3BDD5A1137}"/>
              </a:ext>
            </a:extLst>
          </p:cNvPr>
          <p:cNvSpPr>
            <a:spLocks noGrp="1"/>
          </p:cNvSpPr>
          <p:nvPr>
            <p:ph type="dt" sz="half" idx="10"/>
          </p:nvPr>
        </p:nvSpPr>
        <p:spPr/>
        <p:txBody>
          <a:bodyPr/>
          <a:lstStyle>
            <a:lvl1pPr>
              <a:defRPr/>
            </a:lvl1pPr>
          </a:lstStyle>
          <a:p>
            <a:fld id="{4015A817-C546-49EA-929D-0456F7551F28}" type="datetimeFigureOut">
              <a:rPr lang="en-US" altLang="en-US"/>
              <a:pPr/>
              <a:t>11/12/2021</a:t>
            </a:fld>
            <a:endParaRPr lang="en-US" altLang="en-US"/>
          </a:p>
        </p:txBody>
      </p:sp>
      <p:sp>
        <p:nvSpPr>
          <p:cNvPr id="7" name="Footer Placeholder 4">
            <a:extLst>
              <a:ext uri="{FF2B5EF4-FFF2-40B4-BE49-F238E27FC236}">
                <a16:creationId xmlns:a16="http://schemas.microsoft.com/office/drawing/2014/main" id="{471518BE-B082-46D0-9594-A9B1608ECF2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56856A9-AD23-414D-B976-60D0DD378738}"/>
              </a:ext>
            </a:extLst>
          </p:cNvPr>
          <p:cNvSpPr>
            <a:spLocks noGrp="1"/>
          </p:cNvSpPr>
          <p:nvPr>
            <p:ph type="sldNum" sz="quarter" idx="12"/>
          </p:nvPr>
        </p:nvSpPr>
        <p:spPr/>
        <p:txBody>
          <a:bodyPr/>
          <a:lstStyle>
            <a:lvl1pPr>
              <a:defRPr/>
            </a:lvl1pPr>
          </a:lstStyle>
          <a:p>
            <a:fld id="{5F78FE7A-8B7A-4F26-85DB-D0AE168CB563}" type="slidenum">
              <a:rPr lang="en-US" altLang="en-US"/>
              <a:pPr/>
              <a:t>‹#›</a:t>
            </a:fld>
            <a:endParaRPr lang="en-US" altLang="en-US"/>
          </a:p>
        </p:txBody>
      </p:sp>
    </p:spTree>
    <p:extLst>
      <p:ext uri="{BB962C8B-B14F-4D97-AF65-F5344CB8AC3E}">
        <p14:creationId xmlns:p14="http://schemas.microsoft.com/office/powerpoint/2010/main" val="2490835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3C88A5FA-AF95-460A-AA01-B20CA2145FFE}"/>
              </a:ext>
            </a:extLst>
          </p:cNvPr>
          <p:cNvSpPr>
            <a:spLocks/>
          </p:cNvSpPr>
          <p:nvPr/>
        </p:nvSpPr>
        <p:spPr bwMode="auto">
          <a:xfrm flipV="1">
            <a:off x="228600" y="228600"/>
            <a:ext cx="8686800" cy="6388100"/>
          </a:xfrm>
          <a:custGeom>
            <a:avLst/>
            <a:gdLst>
              <a:gd name="T0" fmla="*/ 0 w 8686800"/>
              <a:gd name="T1" fmla="*/ 0 h 6388100"/>
              <a:gd name="T2" fmla="*/ 8525245 w 8686800"/>
              <a:gd name="T3" fmla="*/ 0 h 6388100"/>
              <a:gd name="T4" fmla="*/ 8686800 w 8686800"/>
              <a:gd name="T5" fmla="*/ 161555 h 6388100"/>
              <a:gd name="T6" fmla="*/ 8686800 w 8686800"/>
              <a:gd name="T7" fmla="*/ 6388100 h 6388100"/>
              <a:gd name="T8" fmla="*/ 8686800 w 8686800"/>
              <a:gd name="T9" fmla="*/ 6388100 h 6388100"/>
              <a:gd name="T10" fmla="*/ 161555 w 8686800"/>
              <a:gd name="T11" fmla="*/ 6388100 h 6388100"/>
              <a:gd name="T12" fmla="*/ 0 w 8686800"/>
              <a:gd name="T13" fmla="*/ 6226545 h 6388100"/>
              <a:gd name="T14" fmla="*/ 0 w 8686800"/>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8100">
                <a:moveTo>
                  <a:pt x="0" y="0"/>
                </a:moveTo>
                <a:lnTo>
                  <a:pt x="8525245" y="0"/>
                </a:lnTo>
                <a:lnTo>
                  <a:pt x="8686800" y="161555"/>
                </a:lnTo>
                <a:lnTo>
                  <a:pt x="8686800" y="6388100"/>
                </a:lnTo>
                <a:lnTo>
                  <a:pt x="161555" y="6388100"/>
                </a:lnTo>
                <a:lnTo>
                  <a:pt x="0" y="622654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99233D05-DFC7-4C8A-93A0-E51E962CD349}"/>
              </a:ext>
            </a:extLst>
          </p:cNvPr>
          <p:cNvSpPr>
            <a:spLocks noGrp="1"/>
          </p:cNvSpPr>
          <p:nvPr>
            <p:ph type="dt" sz="half" idx="10"/>
          </p:nvPr>
        </p:nvSpPr>
        <p:spPr/>
        <p:txBody>
          <a:bodyPr/>
          <a:lstStyle>
            <a:lvl1pPr>
              <a:defRPr/>
            </a:lvl1pPr>
          </a:lstStyle>
          <a:p>
            <a:fld id="{5530AE99-E11D-4E91-88E7-FCFDD862AE2A}" type="datetimeFigureOut">
              <a:rPr lang="en-US" altLang="en-US"/>
              <a:pPr/>
              <a:t>11/12/2021</a:t>
            </a:fld>
            <a:endParaRPr lang="en-US" altLang="en-US"/>
          </a:p>
        </p:txBody>
      </p:sp>
      <p:sp>
        <p:nvSpPr>
          <p:cNvPr id="6" name="Footer Placeholder 4">
            <a:extLst>
              <a:ext uri="{FF2B5EF4-FFF2-40B4-BE49-F238E27FC236}">
                <a16:creationId xmlns:a16="http://schemas.microsoft.com/office/drawing/2014/main" id="{D7941F01-7D21-433A-A8AC-8016DE097A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FC1B1E-AF2E-4356-B592-C4D69279BBE1}"/>
              </a:ext>
            </a:extLst>
          </p:cNvPr>
          <p:cNvSpPr>
            <a:spLocks noGrp="1"/>
          </p:cNvSpPr>
          <p:nvPr>
            <p:ph type="sldNum" sz="quarter" idx="12"/>
          </p:nvPr>
        </p:nvSpPr>
        <p:spPr/>
        <p:txBody>
          <a:bodyPr/>
          <a:lstStyle>
            <a:lvl1pPr>
              <a:defRPr/>
            </a:lvl1pPr>
          </a:lstStyle>
          <a:p>
            <a:fld id="{8D592DA9-8D91-47B9-BBC7-2154D2F7648D}" type="slidenum">
              <a:rPr lang="en-US" altLang="en-US"/>
              <a:pPr/>
              <a:t>‹#›</a:t>
            </a:fld>
            <a:endParaRPr lang="en-US" altLang="en-US"/>
          </a:p>
        </p:txBody>
      </p:sp>
    </p:spTree>
    <p:extLst>
      <p:ext uri="{BB962C8B-B14F-4D97-AF65-F5344CB8AC3E}">
        <p14:creationId xmlns:p14="http://schemas.microsoft.com/office/powerpoint/2010/main" val="268858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grpSp>
        <p:nvGrpSpPr>
          <p:cNvPr id="34" name="Google Shape;34;p4"/>
          <p:cNvGrpSpPr/>
          <p:nvPr/>
        </p:nvGrpSpPr>
        <p:grpSpPr>
          <a:xfrm>
            <a:off x="228600" y="228601"/>
            <a:ext cx="4251960" cy="6387352"/>
            <a:chOff x="228600" y="228601"/>
            <a:chExt cx="4251960" cy="6387352"/>
          </a:xfrm>
        </p:grpSpPr>
        <p:sp>
          <p:nvSpPr>
            <p:cNvPr id="35" name="Google Shape;35;p4"/>
            <p:cNvSpPr/>
            <p:nvPr/>
          </p:nvSpPr>
          <p:spPr>
            <a:xfrm rot="10800000" flipH="1">
              <a:off x="2286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6" name="Google Shape;36;p4"/>
            <p:cNvSpPr/>
            <p:nvPr/>
          </p:nvSpPr>
          <p:spPr>
            <a:xfrm>
              <a:off x="3886200" y="432548"/>
              <a:ext cx="355002" cy="35500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sp>
        <p:nvSpPr>
          <p:cNvPr id="37" name="Google Shape;37;p4"/>
          <p:cNvSpPr txBox="1">
            <a:spLocks noGrp="1"/>
          </p:cNvSpPr>
          <p:nvPr>
            <p:ph type="title"/>
          </p:nvPr>
        </p:nvSpPr>
        <p:spPr>
          <a:xfrm>
            <a:off x="530352" y="2176272"/>
            <a:ext cx="3657600" cy="116128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4"/>
          <p:cNvSpPr>
            <a:spLocks noGrp="1"/>
          </p:cNvSpPr>
          <p:nvPr>
            <p:ph type="pic" idx="2"/>
          </p:nvPr>
        </p:nvSpPr>
        <p:spPr>
          <a:xfrm flipH="1">
            <a:off x="4654475" y="228600"/>
            <a:ext cx="4251960" cy="6391656"/>
          </a:xfrm>
          <a:prstGeom prst="snip2DiagRect">
            <a:avLst>
              <a:gd name="adj1" fmla="val 0"/>
              <a:gd name="adj2" fmla="val 4017"/>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2520"/>
              <a:buFont typeface="Noto Sans Symbols"/>
              <a:buNone/>
              <a:defRPr sz="28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2160"/>
              <a:buFont typeface="Noto Sans Symbols"/>
              <a:buNone/>
              <a:defRPr sz="24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5pPr>
            <a:lvl6pPr marR="0" lvl="5"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6pPr>
            <a:lvl7pPr marR="0" lvl="6"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7pPr>
            <a:lvl8pPr marR="0" lvl="7"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8pPr>
            <a:lvl9pPr marR="0" lvl="8"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9pPr>
          </a:lstStyle>
          <a:p>
            <a:endParaRPr/>
          </a:p>
        </p:txBody>
      </p:sp>
      <p:sp>
        <p:nvSpPr>
          <p:cNvPr id="39" name="Google Shape;39;p4"/>
          <p:cNvSpPr txBox="1">
            <a:spLocks noGrp="1"/>
          </p:cNvSpPr>
          <p:nvPr>
            <p:ph type="body" idx="1"/>
          </p:nvPr>
        </p:nvSpPr>
        <p:spPr>
          <a:xfrm>
            <a:off x="530352" y="3342401"/>
            <a:ext cx="3657600" cy="259528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40" name="Google Shape;40;p4"/>
          <p:cNvSpPr txBox="1">
            <a:spLocks noGrp="1"/>
          </p:cNvSpPr>
          <p:nvPr>
            <p:ph type="dt" idx="10"/>
          </p:nvPr>
        </p:nvSpPr>
        <p:spPr>
          <a:xfrm>
            <a:off x="758952" y="6300216"/>
            <a:ext cx="12984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1" name="Google Shape;41;p4"/>
          <p:cNvSpPr txBox="1">
            <a:spLocks noGrp="1"/>
          </p:cNvSpPr>
          <p:nvPr>
            <p:ph type="ftr" idx="11"/>
          </p:nvPr>
        </p:nvSpPr>
        <p:spPr>
          <a:xfrm>
            <a:off x="2057400" y="6300216"/>
            <a:ext cx="234086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2" name="Google Shape;42;p4"/>
          <p:cNvSpPr txBox="1">
            <a:spLocks noGrp="1"/>
          </p:cNvSpPr>
          <p:nvPr>
            <p:ph type="sldNum" idx="12"/>
          </p:nvPr>
        </p:nvSpPr>
        <p:spPr>
          <a:xfrm>
            <a:off x="301752" y="6300216"/>
            <a:ext cx="4480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1">
                <a:solidFill>
                  <a:srgbClr val="A5A5A5"/>
                </a:solidFill>
                <a:latin typeface="Corbel"/>
                <a:ea typeface="Corbel"/>
                <a:cs typeface="Corbel"/>
                <a:sym typeface="Corbel"/>
              </a:defRPr>
            </a:lvl1pPr>
            <a:lvl2pPr marL="0" marR="0" lvl="1" indent="0" algn="l" rtl="0">
              <a:spcBef>
                <a:spcPts val="0"/>
              </a:spcBef>
              <a:buNone/>
              <a:defRPr sz="1100" b="1">
                <a:solidFill>
                  <a:srgbClr val="A5A5A5"/>
                </a:solidFill>
                <a:latin typeface="Corbel"/>
                <a:ea typeface="Corbel"/>
                <a:cs typeface="Corbel"/>
                <a:sym typeface="Corbel"/>
              </a:defRPr>
            </a:lvl2pPr>
            <a:lvl3pPr marL="0" marR="0" lvl="2" indent="0" algn="l" rtl="0">
              <a:spcBef>
                <a:spcPts val="0"/>
              </a:spcBef>
              <a:buNone/>
              <a:defRPr sz="1100" b="1">
                <a:solidFill>
                  <a:srgbClr val="A5A5A5"/>
                </a:solidFill>
                <a:latin typeface="Corbel"/>
                <a:ea typeface="Corbel"/>
                <a:cs typeface="Corbel"/>
                <a:sym typeface="Corbel"/>
              </a:defRPr>
            </a:lvl3pPr>
            <a:lvl4pPr marL="0" marR="0" lvl="3" indent="0" algn="l" rtl="0">
              <a:spcBef>
                <a:spcPts val="0"/>
              </a:spcBef>
              <a:buNone/>
              <a:defRPr sz="1100" b="1">
                <a:solidFill>
                  <a:srgbClr val="A5A5A5"/>
                </a:solidFill>
                <a:latin typeface="Corbel"/>
                <a:ea typeface="Corbel"/>
                <a:cs typeface="Corbel"/>
                <a:sym typeface="Corbel"/>
              </a:defRPr>
            </a:lvl4pPr>
            <a:lvl5pPr marL="0" marR="0" lvl="4" indent="0" algn="l" rtl="0">
              <a:spcBef>
                <a:spcPts val="0"/>
              </a:spcBef>
              <a:buNone/>
              <a:defRPr sz="1100" b="1">
                <a:solidFill>
                  <a:srgbClr val="A5A5A5"/>
                </a:solidFill>
                <a:latin typeface="Corbel"/>
                <a:ea typeface="Corbel"/>
                <a:cs typeface="Corbel"/>
                <a:sym typeface="Corbel"/>
              </a:defRPr>
            </a:lvl5pPr>
            <a:lvl6pPr marL="0" marR="0" lvl="5" indent="0" algn="l" rtl="0">
              <a:spcBef>
                <a:spcPts val="0"/>
              </a:spcBef>
              <a:buNone/>
              <a:defRPr sz="1100" b="1">
                <a:solidFill>
                  <a:srgbClr val="A5A5A5"/>
                </a:solidFill>
                <a:latin typeface="Corbel"/>
                <a:ea typeface="Corbel"/>
                <a:cs typeface="Corbel"/>
                <a:sym typeface="Corbel"/>
              </a:defRPr>
            </a:lvl6pPr>
            <a:lvl7pPr marL="0" marR="0" lvl="6" indent="0" algn="l" rtl="0">
              <a:spcBef>
                <a:spcPts val="0"/>
              </a:spcBef>
              <a:buNone/>
              <a:defRPr sz="1100" b="1">
                <a:solidFill>
                  <a:srgbClr val="A5A5A5"/>
                </a:solidFill>
                <a:latin typeface="Corbel"/>
                <a:ea typeface="Corbel"/>
                <a:cs typeface="Corbel"/>
                <a:sym typeface="Corbel"/>
              </a:defRPr>
            </a:lvl7pPr>
            <a:lvl8pPr marL="0" marR="0" lvl="7" indent="0" algn="l" rtl="0">
              <a:spcBef>
                <a:spcPts val="0"/>
              </a:spcBef>
              <a:buNone/>
              <a:defRPr sz="1100" b="1">
                <a:solidFill>
                  <a:srgbClr val="A5A5A5"/>
                </a:solidFill>
                <a:latin typeface="Corbel"/>
                <a:ea typeface="Corbel"/>
                <a:cs typeface="Corbel"/>
                <a:sym typeface="Corbel"/>
              </a:defRPr>
            </a:lvl8pPr>
            <a:lvl9pPr marL="0" marR="0" lvl="8" indent="0" algn="l" rtl="0">
              <a:spcBef>
                <a:spcPts val="0"/>
              </a:spcBef>
              <a:buNone/>
              <a:defRPr sz="1100" b="1">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DA45DC6-D2AE-594B-B1CA-5BAADDD83595}" type="datetimeFigureOut">
              <a:rPr lang="en-US" smtClean="0"/>
              <a:t>11/12/2021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DA45DC6-D2AE-594B-B1CA-5BAADDD83595}" type="datetimeFigureOut">
              <a:rPr lang="en-US" smtClean="0"/>
              <a:t>11/12/2021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5DA45DC6-D2AE-594B-B1CA-5BAADDD83595}" type="datetimeFigureOut">
              <a:rPr lang="en-US" smtClean="0"/>
              <a:t>11/12/2021</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A45DC6-D2AE-594B-B1CA-5BAADDD83595}"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DA45DC6-D2AE-594B-B1CA-5BAADDD83595}"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DA45DC6-D2AE-594B-B1CA-5BAADDD83595}"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DA45DC6-D2AE-594B-B1CA-5BAADDD83595}"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5DA45DC6-D2AE-594B-B1CA-5BAADDD83595}" type="datetimeFigureOut">
              <a:rPr lang="en-US" smtClean="0"/>
              <a:t>11/12/2021</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C575407D-59CE-CD4F-89D6-EB3517DEBDB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DA45DC6-D2AE-594B-B1CA-5BAADDD83595}" type="datetimeFigureOut">
              <a:rPr lang="en-US" smtClean="0"/>
              <a:t>11/12/2021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C575407D-59CE-CD4F-89D6-EB3517DEBD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3"/>
        <p:cNvGrpSpPr/>
        <p:nvPr/>
      </p:nvGrpSpPr>
      <p:grpSpPr>
        <a:xfrm>
          <a:off x="0" y="0"/>
          <a:ext cx="0" cy="0"/>
          <a:chOff x="0" y="0"/>
          <a:chExt cx="0" cy="0"/>
        </a:xfrm>
      </p:grpSpPr>
      <p:grpSp>
        <p:nvGrpSpPr>
          <p:cNvPr id="44" name="Google Shape;44;p5"/>
          <p:cNvGrpSpPr/>
          <p:nvPr/>
        </p:nvGrpSpPr>
        <p:grpSpPr>
          <a:xfrm>
            <a:off x="-1" y="3379694"/>
            <a:ext cx="7543801" cy="2604247"/>
            <a:chOff x="-1" y="3379694"/>
            <a:chExt cx="7543801" cy="2604247"/>
          </a:xfrm>
        </p:grpSpPr>
        <p:grpSp>
          <p:nvGrpSpPr>
            <p:cNvPr id="45" name="Google Shape;45;p5"/>
            <p:cNvGrpSpPr/>
            <p:nvPr/>
          </p:nvGrpSpPr>
          <p:grpSpPr>
            <a:xfrm>
              <a:off x="-1" y="3379694"/>
              <a:ext cx="7543801" cy="2604247"/>
              <a:chOff x="-1" y="3379694"/>
              <a:chExt cx="7543801" cy="2604247"/>
            </a:xfrm>
          </p:grpSpPr>
          <p:sp>
            <p:nvSpPr>
              <p:cNvPr id="46" name="Google Shape;46;p5"/>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47" name="Google Shape;47;p5"/>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48" name="Google Shape;48;p5"/>
            <p:cNvSpPr/>
            <p:nvPr/>
          </p:nvSpPr>
          <p:spPr>
            <a:xfrm>
              <a:off x="681765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sp>
        <p:nvSpPr>
          <p:cNvPr id="49" name="Google Shape;49;p5"/>
          <p:cNvSpPr txBox="1">
            <a:spLocks noGrp="1"/>
          </p:cNvSpPr>
          <p:nvPr>
            <p:ph type="ctrTitle"/>
          </p:nvPr>
        </p:nvSpPr>
        <p:spPr>
          <a:xfrm>
            <a:off x="1371600" y="3913281"/>
            <a:ext cx="5867400" cy="14700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a:spLocks noGrp="1"/>
          </p:cNvSpPr>
          <p:nvPr>
            <p:ph type="subTitle" idx="1"/>
          </p:nvPr>
        </p:nvSpPr>
        <p:spPr>
          <a:xfrm>
            <a:off x="1371600" y="5396753"/>
            <a:ext cx="5867400" cy="57374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R="0" lvl="1" algn="ctr" rtl="0">
              <a:spcBef>
                <a:spcPts val="600"/>
              </a:spcBef>
              <a:spcAft>
                <a:spcPts val="0"/>
              </a:spcAft>
              <a:buClr>
                <a:schemeClr val="accent1"/>
              </a:buClr>
              <a:buSzPts val="1800"/>
              <a:buFont typeface="Noto Sans Symbols"/>
              <a:buNone/>
              <a:defRPr sz="2000" b="0" i="0" u="none" strike="noStrike" cap="none">
                <a:solidFill>
                  <a:srgbClr val="888D97"/>
                </a:solidFill>
                <a:latin typeface="Corbel"/>
                <a:ea typeface="Corbel"/>
                <a:cs typeface="Corbel"/>
                <a:sym typeface="Corbel"/>
              </a:defRPr>
            </a:lvl2pPr>
            <a:lvl3pPr marR="0" lvl="2"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3pPr>
            <a:lvl4pPr marR="0" lvl="3"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4pPr>
            <a:lvl5pPr marR="0" lvl="4"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5pPr>
            <a:lvl6pPr marR="0" lvl="5"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6pPr>
            <a:lvl7pPr marR="0" lvl="6"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7pPr>
            <a:lvl8pPr marR="0" lvl="7"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8pPr>
            <a:lvl9pPr marR="0" lvl="8"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9pPr>
          </a:lstStyle>
          <a:p>
            <a:endParaRPr/>
          </a:p>
        </p:txBody>
      </p:sp>
      <p:sp>
        <p:nvSpPr>
          <p:cNvPr id="51" name="Google Shape;51;p5"/>
          <p:cNvSpPr txBox="1">
            <a:spLocks noGrp="1"/>
          </p:cNvSpPr>
          <p:nvPr>
            <p:ph type="dt" idx="10"/>
          </p:nvPr>
        </p:nvSpPr>
        <p:spPr>
          <a:xfrm rot="-5400000">
            <a:off x="-734076" y="4503737"/>
            <a:ext cx="20574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2" name="Google Shape;52;p5"/>
          <p:cNvSpPr txBox="1">
            <a:spLocks noGrp="1"/>
          </p:cNvSpPr>
          <p:nvPr>
            <p:ph type="ftr" idx="11"/>
          </p:nvPr>
        </p:nvSpPr>
        <p:spPr>
          <a:xfrm rot="-5400000">
            <a:off x="-356811" y="4503737"/>
            <a:ext cx="2057397"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3" name="Google Shape;53;p5"/>
          <p:cNvSpPr>
            <a:spLocks noGrp="1"/>
          </p:cNvSpPr>
          <p:nvPr>
            <p:ph type="pic" idx="2"/>
          </p:nvPr>
        </p:nvSpPr>
        <p:spPr>
          <a:xfrm>
            <a:off x="0" y="676835"/>
            <a:ext cx="7543800" cy="2587752"/>
          </a:xfrm>
          <a:prstGeom prst="rect">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R="0" lvl="5"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R="0" lvl="7"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5DA45DC6-D2AE-594B-B1CA-5BAADDD83595}"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A45DC6-D2AE-594B-B1CA-5BAADDD83595}"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6" name="Google Shape;56;p6"/>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57" name="Google Shape;57;p6"/>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6"/>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9" name="Google Shape;59;p6"/>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0" name="Google Shape;60;p6"/>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7"/>
          <p:cNvGrpSpPr/>
          <p:nvPr/>
        </p:nvGrpSpPr>
        <p:grpSpPr>
          <a:xfrm flipH="1">
            <a:off x="1600199" y="2126877"/>
            <a:ext cx="7543801" cy="2604247"/>
            <a:chOff x="-1" y="3379694"/>
            <a:chExt cx="7543801" cy="2604247"/>
          </a:xfrm>
        </p:grpSpPr>
        <p:grpSp>
          <p:nvGrpSpPr>
            <p:cNvPr id="63" name="Google Shape;63;p7"/>
            <p:cNvGrpSpPr/>
            <p:nvPr/>
          </p:nvGrpSpPr>
          <p:grpSpPr>
            <a:xfrm>
              <a:off x="-1" y="3379694"/>
              <a:ext cx="7543801" cy="2604247"/>
              <a:chOff x="-1" y="3379694"/>
              <a:chExt cx="7543801" cy="2604247"/>
            </a:xfrm>
          </p:grpSpPr>
          <p:sp>
            <p:nvSpPr>
              <p:cNvPr id="64" name="Google Shape;64;p7"/>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cxnSp>
            <p:nvCxnSpPr>
              <p:cNvPr id="65" name="Google Shape;65;p7"/>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66" name="Google Shape;66;p7"/>
            <p:cNvSpPr/>
            <p:nvPr/>
          </p:nvSpPr>
          <p:spPr>
            <a:xfrm flipH="1">
              <a:off x="22859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pSp>
      <p:sp>
        <p:nvSpPr>
          <p:cNvPr id="67" name="Google Shape;67;p7"/>
          <p:cNvSpPr txBox="1">
            <a:spLocks noGrp="1"/>
          </p:cNvSpPr>
          <p:nvPr>
            <p:ph type="title"/>
          </p:nvPr>
        </p:nvSpPr>
        <p:spPr>
          <a:xfrm>
            <a:off x="1736105" y="2653553"/>
            <a:ext cx="5870448" cy="147218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7"/>
          <p:cNvSpPr txBox="1">
            <a:spLocks noGrp="1"/>
          </p:cNvSpPr>
          <p:nvPr>
            <p:ph type="body" idx="1"/>
          </p:nvPr>
        </p:nvSpPr>
        <p:spPr>
          <a:xfrm>
            <a:off x="1736105" y="4134881"/>
            <a:ext cx="5870448" cy="57607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2pPr>
            <a:lvl3pPr marL="1371600" marR="0" lvl="2" indent="-228600" algn="l" rtl="0">
              <a:spcBef>
                <a:spcPts val="600"/>
              </a:spcBef>
              <a:spcAft>
                <a:spcPts val="0"/>
              </a:spcAft>
              <a:buClr>
                <a:schemeClr val="accent1"/>
              </a:buClr>
              <a:buSzPts val="1440"/>
              <a:buFont typeface="Noto Sans Symbols"/>
              <a:buNone/>
              <a:defRPr sz="1600" b="0" i="0" u="none" strike="noStrike" cap="none">
                <a:solidFill>
                  <a:srgbClr val="888D97"/>
                </a:solidFill>
                <a:latin typeface="Corbel"/>
                <a:ea typeface="Corbel"/>
                <a:cs typeface="Corbel"/>
                <a:sym typeface="Corbel"/>
              </a:defRPr>
            </a:lvl3pPr>
            <a:lvl4pPr marL="1828800" marR="0" lvl="3" indent="-228600" algn="l" rtl="0">
              <a:spcBef>
                <a:spcPts val="60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4pPr>
            <a:lvl5pPr marL="2286000" marR="0" lvl="4" indent="-228600" algn="l" rtl="0">
              <a:spcBef>
                <a:spcPts val="60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5pPr>
            <a:lvl6pPr marL="2743200" marR="0" lvl="5"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6pPr>
            <a:lvl7pPr marL="3200400" marR="0" lvl="6"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7pPr>
            <a:lvl8pPr marL="3657600" marR="0" lvl="7"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8pPr>
            <a:lvl9pPr marL="4114800" marR="0" lvl="8"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9pPr>
          </a:lstStyle>
          <a:p>
            <a:endParaRPr/>
          </a:p>
        </p:txBody>
      </p:sp>
      <p:sp>
        <p:nvSpPr>
          <p:cNvPr id="69" name="Google Shape;69;p7"/>
          <p:cNvSpPr txBox="1">
            <a:spLocks noGrp="1"/>
          </p:cNvSpPr>
          <p:nvPr>
            <p:ph type="ftr" idx="11"/>
          </p:nvPr>
        </p:nvSpPr>
        <p:spPr>
          <a:xfrm rot="-5400000">
            <a:off x="8033590" y="3475037"/>
            <a:ext cx="1828801"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0" name="Google Shape;70;p7"/>
          <p:cNvSpPr txBox="1">
            <a:spLocks noGrp="1"/>
          </p:cNvSpPr>
          <p:nvPr>
            <p:ph type="dt" idx="10"/>
          </p:nvPr>
        </p:nvSpPr>
        <p:spPr>
          <a:xfrm rot="-5400000">
            <a:off x="7658009" y="3475037"/>
            <a:ext cx="18288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8"/>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3" name="Google Shape;73;p8"/>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4" name="Google Shape;74;p8"/>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8"/>
          <p:cNvSpPr txBox="1">
            <a:spLocks noGrp="1"/>
          </p:cNvSpPr>
          <p:nvPr>
            <p:ph type="body" idx="1"/>
          </p:nvPr>
        </p:nvSpPr>
        <p:spPr>
          <a:xfrm>
            <a:off x="779461" y="1981201"/>
            <a:ext cx="3657600" cy="39751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76" name="Google Shape;76;p8"/>
          <p:cNvSpPr txBox="1">
            <a:spLocks noGrp="1"/>
          </p:cNvSpPr>
          <p:nvPr>
            <p:ph type="body" idx="2"/>
          </p:nvPr>
        </p:nvSpPr>
        <p:spPr>
          <a:xfrm>
            <a:off x="4705351" y="1981201"/>
            <a:ext cx="3657600" cy="39751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77" name="Google Shape;77;p8"/>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8" name="Google Shape;78;p8"/>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Google Shape;79;p8"/>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9"/>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2" name="Google Shape;82;p9"/>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83" name="Google Shape;83;p9"/>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9"/>
          <p:cNvSpPr txBox="1">
            <a:spLocks noGrp="1"/>
          </p:cNvSpPr>
          <p:nvPr>
            <p:ph type="body" idx="1"/>
          </p:nvPr>
        </p:nvSpPr>
        <p:spPr>
          <a:xfrm>
            <a:off x="779463" y="1852426"/>
            <a:ext cx="3657600" cy="868362"/>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accent1"/>
              </a:buClr>
              <a:buSzPts val="2340"/>
              <a:buFont typeface="Noto Sans Symbols"/>
              <a:buNone/>
              <a:defRPr sz="2600" b="1" i="0" u="none" strike="noStrike" cap="none">
                <a:solidFill>
                  <a:schemeClr val="accent1"/>
                </a:solidFill>
                <a:latin typeface="Corbel"/>
                <a:ea typeface="Corbel"/>
                <a:cs typeface="Corbel"/>
                <a:sym typeface="Corbel"/>
              </a:defRPr>
            </a:lvl1pPr>
            <a:lvl2pPr marL="914400" marR="0" lvl="1" indent="-228600" algn="l" rtl="0">
              <a:spcBef>
                <a:spcPts val="600"/>
              </a:spcBef>
              <a:spcAft>
                <a:spcPts val="0"/>
              </a:spcAft>
              <a:buClr>
                <a:schemeClr val="accent1"/>
              </a:buClr>
              <a:buSzPts val="1800"/>
              <a:buFont typeface="Noto Sans Symbols"/>
              <a:buNone/>
              <a:defRPr sz="2000" b="1"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5pPr>
            <a:lvl6pPr marL="2743200" marR="0" lvl="5"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7pPr>
            <a:lvl8pPr marL="3657600" marR="0" lvl="7"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9pPr>
          </a:lstStyle>
          <a:p>
            <a:endParaRPr/>
          </a:p>
        </p:txBody>
      </p:sp>
      <p:sp>
        <p:nvSpPr>
          <p:cNvPr id="85" name="Google Shape;85;p9"/>
          <p:cNvSpPr txBox="1">
            <a:spLocks noGrp="1"/>
          </p:cNvSpPr>
          <p:nvPr>
            <p:ph type="body" idx="2"/>
          </p:nvPr>
        </p:nvSpPr>
        <p:spPr>
          <a:xfrm>
            <a:off x="779463" y="2743200"/>
            <a:ext cx="3657600" cy="3213100"/>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1pPr>
            <a:lvl2pPr marL="914400" marR="0" lvl="1"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86" name="Google Shape;86;p9"/>
          <p:cNvSpPr txBox="1">
            <a:spLocks noGrp="1"/>
          </p:cNvSpPr>
          <p:nvPr>
            <p:ph type="body" idx="3"/>
          </p:nvPr>
        </p:nvSpPr>
        <p:spPr>
          <a:xfrm>
            <a:off x="4705351" y="1852426"/>
            <a:ext cx="3657600" cy="868362"/>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accent1"/>
              </a:buClr>
              <a:buSzPts val="2340"/>
              <a:buFont typeface="Noto Sans Symbols"/>
              <a:buNone/>
              <a:defRPr sz="2600" b="1" i="0" u="none" strike="noStrike" cap="none">
                <a:solidFill>
                  <a:schemeClr val="accent1"/>
                </a:solidFill>
                <a:latin typeface="Corbel"/>
                <a:ea typeface="Corbel"/>
                <a:cs typeface="Corbel"/>
                <a:sym typeface="Corbel"/>
              </a:defRPr>
            </a:lvl1pPr>
            <a:lvl2pPr marL="914400" marR="0" lvl="1" indent="-228600" algn="l" rtl="0">
              <a:spcBef>
                <a:spcPts val="600"/>
              </a:spcBef>
              <a:spcAft>
                <a:spcPts val="0"/>
              </a:spcAft>
              <a:buClr>
                <a:schemeClr val="accent1"/>
              </a:buClr>
              <a:buSzPts val="1800"/>
              <a:buFont typeface="Noto Sans Symbols"/>
              <a:buNone/>
              <a:defRPr sz="2000" b="1"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5pPr>
            <a:lvl6pPr marL="2743200" marR="0" lvl="5"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7pPr>
            <a:lvl8pPr marL="3657600" marR="0" lvl="7"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9pPr>
          </a:lstStyle>
          <a:p>
            <a:endParaRPr/>
          </a:p>
        </p:txBody>
      </p:sp>
      <p:sp>
        <p:nvSpPr>
          <p:cNvPr id="87" name="Google Shape;87;p9"/>
          <p:cNvSpPr txBox="1">
            <a:spLocks noGrp="1"/>
          </p:cNvSpPr>
          <p:nvPr>
            <p:ph type="body" idx="4"/>
          </p:nvPr>
        </p:nvSpPr>
        <p:spPr>
          <a:xfrm>
            <a:off x="4705351" y="2743200"/>
            <a:ext cx="3657600" cy="3213100"/>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1pPr>
            <a:lvl2pPr marL="914400" marR="0" lvl="1"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88" name="Google Shape;88;p9"/>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9" name="Google Shape;89;p9"/>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0" name="Google Shape;90;p9"/>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0"/>
          <p:cNvSpPr/>
          <p:nvPr/>
        </p:nvSpPr>
        <p:spPr>
          <a:xfrm rot="10800000" flipH="1">
            <a:off x="228600" y="228601"/>
            <a:ext cx="8686800" cy="6387352"/>
          </a:xfrm>
          <a:prstGeom prst="snip2DiagRect">
            <a:avLst>
              <a:gd name="adj1" fmla="val 0"/>
              <a:gd name="adj2" fmla="val 252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3" name="Google Shape;93;p10"/>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4" name="Google Shape;94;p10"/>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5" name="Google Shape;95;p10"/>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A5A5A5"/>
                </a:solidFill>
                <a:latin typeface="Corbel"/>
                <a:ea typeface="Corbel"/>
                <a:cs typeface="Corbel"/>
                <a:sym typeface="Corbel"/>
              </a:defRPr>
            </a:lvl1pPr>
            <a:lvl2pPr marL="0" marR="0" lvl="1" indent="0" algn="ctr" rtl="0">
              <a:spcBef>
                <a:spcPts val="0"/>
              </a:spcBef>
              <a:buNone/>
              <a:defRPr sz="1100" b="1">
                <a:solidFill>
                  <a:srgbClr val="A5A5A5"/>
                </a:solidFill>
                <a:latin typeface="Corbel"/>
                <a:ea typeface="Corbel"/>
                <a:cs typeface="Corbel"/>
                <a:sym typeface="Corbel"/>
              </a:defRPr>
            </a:lvl2pPr>
            <a:lvl3pPr marL="0" marR="0" lvl="2" indent="0" algn="ctr" rtl="0">
              <a:spcBef>
                <a:spcPts val="0"/>
              </a:spcBef>
              <a:buNone/>
              <a:defRPr sz="1100" b="1">
                <a:solidFill>
                  <a:srgbClr val="A5A5A5"/>
                </a:solidFill>
                <a:latin typeface="Corbel"/>
                <a:ea typeface="Corbel"/>
                <a:cs typeface="Corbel"/>
                <a:sym typeface="Corbel"/>
              </a:defRPr>
            </a:lvl3pPr>
            <a:lvl4pPr marL="0" marR="0" lvl="3" indent="0" algn="ctr" rtl="0">
              <a:spcBef>
                <a:spcPts val="0"/>
              </a:spcBef>
              <a:buNone/>
              <a:defRPr sz="1100" b="1">
                <a:solidFill>
                  <a:srgbClr val="A5A5A5"/>
                </a:solidFill>
                <a:latin typeface="Corbel"/>
                <a:ea typeface="Corbel"/>
                <a:cs typeface="Corbel"/>
                <a:sym typeface="Corbel"/>
              </a:defRPr>
            </a:lvl4pPr>
            <a:lvl5pPr marL="0" marR="0" lvl="4" indent="0" algn="ctr" rtl="0">
              <a:spcBef>
                <a:spcPts val="0"/>
              </a:spcBef>
              <a:buNone/>
              <a:defRPr sz="1100" b="1">
                <a:solidFill>
                  <a:srgbClr val="A5A5A5"/>
                </a:solidFill>
                <a:latin typeface="Corbel"/>
                <a:ea typeface="Corbel"/>
                <a:cs typeface="Corbel"/>
                <a:sym typeface="Corbel"/>
              </a:defRPr>
            </a:lvl5pPr>
            <a:lvl6pPr marL="0" marR="0" lvl="5" indent="0" algn="ctr" rtl="0">
              <a:spcBef>
                <a:spcPts val="0"/>
              </a:spcBef>
              <a:buNone/>
              <a:defRPr sz="1100" b="1">
                <a:solidFill>
                  <a:srgbClr val="A5A5A5"/>
                </a:solidFill>
                <a:latin typeface="Corbel"/>
                <a:ea typeface="Corbel"/>
                <a:cs typeface="Corbel"/>
                <a:sym typeface="Corbel"/>
              </a:defRPr>
            </a:lvl6pPr>
            <a:lvl7pPr marL="0" marR="0" lvl="6" indent="0" algn="ctr" rtl="0">
              <a:spcBef>
                <a:spcPts val="0"/>
              </a:spcBef>
              <a:buNone/>
              <a:defRPr sz="1100" b="1">
                <a:solidFill>
                  <a:srgbClr val="A5A5A5"/>
                </a:solidFill>
                <a:latin typeface="Corbel"/>
                <a:ea typeface="Corbel"/>
                <a:cs typeface="Corbel"/>
                <a:sym typeface="Corbel"/>
              </a:defRPr>
            </a:lvl7pPr>
            <a:lvl8pPr marL="0" marR="0" lvl="7" indent="0" algn="ctr" rtl="0">
              <a:spcBef>
                <a:spcPts val="0"/>
              </a:spcBef>
              <a:buNone/>
              <a:defRPr sz="1100" b="1">
                <a:solidFill>
                  <a:srgbClr val="A5A5A5"/>
                </a:solidFill>
                <a:latin typeface="Corbel"/>
                <a:ea typeface="Corbel"/>
                <a:cs typeface="Corbel"/>
                <a:sym typeface="Corbel"/>
              </a:defRPr>
            </a:lvl8pPr>
            <a:lvl9pPr marL="0" marR="0" lvl="8" indent="0" algn="ctr" rtl="0">
              <a:spcBef>
                <a:spcPts val="0"/>
              </a:spcBef>
              <a:buNone/>
              <a:defRPr sz="1100" b="1">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79463" y="1949824"/>
            <a:ext cx="7583488" cy="4007224"/>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D9BD24-33EC-40CC-8A0D-46F716763AAA}"/>
              </a:ext>
            </a:extLst>
          </p:cNvPr>
          <p:cNvSpPr>
            <a:spLocks noGrp="1"/>
          </p:cNvSpPr>
          <p:nvPr>
            <p:ph type="title"/>
          </p:nvPr>
        </p:nvSpPr>
        <p:spPr bwMode="auto">
          <a:xfrm>
            <a:off x="779463" y="295275"/>
            <a:ext cx="75834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FAE0473-21FC-426F-A48C-04301B22937B}"/>
              </a:ext>
            </a:extLst>
          </p:cNvPr>
          <p:cNvSpPr>
            <a:spLocks noGrp="1"/>
          </p:cNvSpPr>
          <p:nvPr>
            <p:ph type="body" idx="1"/>
          </p:nvPr>
        </p:nvSpPr>
        <p:spPr bwMode="auto">
          <a:xfrm>
            <a:off x="779463" y="1949450"/>
            <a:ext cx="7583487" cy="4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EE65F3-E02D-4108-9466-2889E77CB7D1}"/>
              </a:ext>
            </a:extLst>
          </p:cNvPr>
          <p:cNvSpPr>
            <a:spLocks noGrp="1"/>
          </p:cNvSpPr>
          <p:nvPr>
            <p:ph type="dt" sz="half" idx="2"/>
          </p:nvPr>
        </p:nvSpPr>
        <p:spPr>
          <a:xfrm>
            <a:off x="228600" y="6243638"/>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A6A6A6"/>
                </a:solidFill>
              </a:defRPr>
            </a:lvl1pPr>
          </a:lstStyle>
          <a:p>
            <a:fld id="{064E7CD7-AB9A-4B7C-B474-12436DC6F395}" type="datetimeFigureOut">
              <a:rPr lang="en-US" altLang="en-US"/>
              <a:pPr/>
              <a:t>11/12/2021</a:t>
            </a:fld>
            <a:endParaRPr lang="en-US" altLang="en-US"/>
          </a:p>
        </p:txBody>
      </p:sp>
      <p:sp>
        <p:nvSpPr>
          <p:cNvPr id="5" name="Footer Placeholder 4">
            <a:extLst>
              <a:ext uri="{FF2B5EF4-FFF2-40B4-BE49-F238E27FC236}">
                <a16:creationId xmlns:a16="http://schemas.microsoft.com/office/drawing/2014/main" id="{FEBE785C-3A1F-4284-88D8-2C3BA5A86E97}"/>
              </a:ext>
            </a:extLst>
          </p:cNvPr>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5D821FC-94BE-4558-8990-F1B673E95565}"/>
              </a:ext>
            </a:extLst>
          </p:cNvPr>
          <p:cNvSpPr>
            <a:spLocks noGrp="1"/>
          </p:cNvSpPr>
          <p:nvPr>
            <p:ph type="sldNum" sz="quarter" idx="4"/>
          </p:nvPr>
        </p:nvSpPr>
        <p:spPr>
          <a:xfrm>
            <a:off x="4305300" y="624840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A6A6A6"/>
                </a:solidFill>
              </a:defRPr>
            </a:lvl1pPr>
          </a:lstStyle>
          <a:p>
            <a:fld id="{6AD2F38F-8B7D-4E37-B604-C1DECBA1CF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72" r:id="rId12"/>
    <p:sldLayoutId id="2147483784" r:id="rId13"/>
    <p:sldLayoutId id="2147483785" r:id="rId14"/>
  </p:sldLayoutIdLst>
  <p:txStyles>
    <p:titleStyle>
      <a:lvl1pPr algn="l" rtl="0" eaLnBrk="0" fontAlgn="base" hangingPunct="0">
        <a:spcBef>
          <a:spcPct val="0"/>
        </a:spcBef>
        <a:spcAft>
          <a:spcPct val="0"/>
        </a:spcAft>
        <a:defRPr sz="3800" kern="1200">
          <a:solidFill>
            <a:srgbClr val="174576"/>
          </a:solidFill>
          <a:latin typeface="+mj-lt"/>
          <a:ea typeface="ＭＳ Ｐゴシック" charset="0"/>
          <a:cs typeface="ＭＳ Ｐゴシック" charset="0"/>
        </a:defRPr>
      </a:lvl1pPr>
      <a:lvl2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2pPr>
      <a:lvl3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3pPr>
      <a:lvl4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4pPr>
      <a:lvl5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5pPr>
      <a:lvl6pPr marL="457200" algn="l" rtl="0" fontAlgn="base">
        <a:spcBef>
          <a:spcPct val="0"/>
        </a:spcBef>
        <a:spcAft>
          <a:spcPct val="0"/>
        </a:spcAft>
        <a:defRPr sz="3800">
          <a:solidFill>
            <a:srgbClr val="174576"/>
          </a:solidFill>
          <a:latin typeface="Corbel" charset="0"/>
          <a:ea typeface="ＭＳ Ｐゴシック" charset="0"/>
          <a:cs typeface="ＭＳ Ｐゴシック" charset="0"/>
        </a:defRPr>
      </a:lvl6pPr>
      <a:lvl7pPr marL="914400" algn="l" rtl="0" fontAlgn="base">
        <a:spcBef>
          <a:spcPct val="0"/>
        </a:spcBef>
        <a:spcAft>
          <a:spcPct val="0"/>
        </a:spcAft>
        <a:defRPr sz="3800">
          <a:solidFill>
            <a:srgbClr val="174576"/>
          </a:solidFill>
          <a:latin typeface="Corbel" charset="0"/>
          <a:ea typeface="ＭＳ Ｐゴシック" charset="0"/>
          <a:cs typeface="ＭＳ Ｐゴシック" charset="0"/>
        </a:defRPr>
      </a:lvl7pPr>
      <a:lvl8pPr marL="1371600" algn="l" rtl="0" fontAlgn="base">
        <a:spcBef>
          <a:spcPct val="0"/>
        </a:spcBef>
        <a:spcAft>
          <a:spcPct val="0"/>
        </a:spcAft>
        <a:defRPr sz="3800">
          <a:solidFill>
            <a:srgbClr val="174576"/>
          </a:solidFill>
          <a:latin typeface="Corbel" charset="0"/>
          <a:ea typeface="ＭＳ Ｐゴシック" charset="0"/>
          <a:cs typeface="ＭＳ Ｐゴシック" charset="0"/>
        </a:defRPr>
      </a:lvl8pPr>
      <a:lvl9pPr marL="1828800" algn="l" rtl="0" fontAlgn="base">
        <a:spcBef>
          <a:spcPct val="0"/>
        </a:spcBef>
        <a:spcAft>
          <a:spcPct val="0"/>
        </a:spcAft>
        <a:defRPr sz="3800">
          <a:solidFill>
            <a:srgbClr val="174576"/>
          </a:solidFill>
          <a:latin typeface="Corbel"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2" panose="05020102010507070707" pitchFamily="18" charset="2"/>
        <a:buChar char=""/>
        <a:defRPr sz="2200" kern="1200">
          <a:solidFill>
            <a:srgbClr val="174576"/>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chemeClr val="accent1"/>
        </a:buClr>
        <a:buSzPct val="90000"/>
        <a:buFont typeface="Wingdings 2" panose="05020102010507070707" pitchFamily="18" charset="2"/>
        <a:buChar char=""/>
        <a:defRPr sz="2000" kern="1200">
          <a:solidFill>
            <a:srgbClr val="174576"/>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Wingdings 2" panose="05020102010507070707" pitchFamily="18" charset="2"/>
        <a:buChar char=""/>
        <a:defRPr kern="1200">
          <a:solidFill>
            <a:srgbClr val="174576"/>
          </a:solidFill>
          <a:latin typeface="+mn-lt"/>
          <a:ea typeface="ＭＳ Ｐゴシック" charset="0"/>
          <a:cs typeface="+mn-cs"/>
        </a:defRPr>
      </a:lvl3pPr>
      <a:lvl4pPr marL="1371600" indent="-336550" algn="l" rtl="0" eaLnBrk="0" fontAlgn="base" hangingPunct="0">
        <a:spcBef>
          <a:spcPts val="600"/>
        </a:spcBef>
        <a:spcAft>
          <a:spcPct val="0"/>
        </a:spcAft>
        <a:buClr>
          <a:schemeClr val="accent1"/>
        </a:buClr>
        <a:buSzPct val="90000"/>
        <a:buFont typeface="Wingdings 2" panose="05020102010507070707" pitchFamily="18" charset="2"/>
        <a:buChar char=""/>
        <a:defRPr kern="1200">
          <a:solidFill>
            <a:srgbClr val="174576"/>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2" panose="05020102010507070707" pitchFamily="18" charset="2"/>
        <a:buChar char=""/>
        <a:defRPr kern="1200">
          <a:solidFill>
            <a:srgbClr val="174576"/>
          </a:solidFill>
          <a:latin typeface="+mn-lt"/>
          <a:ea typeface="ＭＳ Ｐゴシック" charset="0"/>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5DA45DC6-D2AE-594B-B1CA-5BAADDD83595}" type="datetimeFigureOut">
              <a:rPr lang="en-US" smtClean="0"/>
              <a:t>11/12/2021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C575407D-59CE-CD4F-89D6-EB3517DEBD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mumsgather.blogspot.com/2011_06_01_archiv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2" name="Picture 2" descr="A picture containing room, vector graphics&#10;&#10;Description generated with high confidence">
            <a:extLst>
              <a:ext uri="{FF2B5EF4-FFF2-40B4-BE49-F238E27FC236}">
                <a16:creationId xmlns:a16="http://schemas.microsoft.com/office/drawing/2014/main" id="{15FD6ABF-C0C6-4541-B4E2-40C4B002EFD7}"/>
              </a:ext>
            </a:extLst>
          </p:cNvPr>
          <p:cNvPicPr>
            <a:picLocks noChangeAspect="1"/>
          </p:cNvPicPr>
          <p:nvPr/>
        </p:nvPicPr>
        <p:blipFill>
          <a:blip r:embed="rId3"/>
          <a:stretch>
            <a:fillRect/>
          </a:stretch>
        </p:blipFill>
        <p:spPr>
          <a:xfrm>
            <a:off x="2492574" y="571250"/>
            <a:ext cx="4086519" cy="4086519"/>
          </a:xfrm>
          <a:prstGeom prst="rect">
            <a:avLst/>
          </a:prstGeom>
        </p:spPr>
      </p:pic>
      <p:pic>
        <p:nvPicPr>
          <p:cNvPr id="4" name="Picture 3" descr="ConectandoFamilias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 y="0"/>
            <a:ext cx="9144000" cy="6858000"/>
          </a:xfrm>
          <a:prstGeom prst="rect">
            <a:avLst/>
          </a:prstGeom>
        </p:spPr>
      </p:pic>
      <p:pic>
        <p:nvPicPr>
          <p:cNvPr id="5" name="Picture 4"/>
          <p:cNvPicPr/>
          <p:nvPr/>
        </p:nvPicPr>
        <p:blipFill>
          <a:blip r:embed="rId5"/>
          <a:stretch>
            <a:fillRect/>
          </a:stretch>
        </p:blipFill>
        <p:spPr>
          <a:xfrm>
            <a:off x="2081337" y="1485899"/>
            <a:ext cx="3144143" cy="2446242"/>
          </a:xfrm>
          <a:prstGeom prst="rect">
            <a:avLst/>
          </a:prstGeom>
        </p:spPr>
      </p:pic>
      <p:pic>
        <p:nvPicPr>
          <p:cNvPr id="6" name="Picture 8" descr="https://lh3.googleusercontent.com/hZjyEcoxbAxnfa6cvq6IkhqdNvAh35_5_iZUbtLugVsTgzVMR4LSfkBTE-LRsKixaTK_tjf1oGUsVoxy9Ep18ByPFEP0yX03yHD0t0ORK3KQpujgjKeKnuv5yFQ4Y_q9UjjkN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480" y="1279017"/>
            <a:ext cx="3074458" cy="307445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184818" y="4101495"/>
            <a:ext cx="6759539" cy="1215212"/>
          </a:xfrm>
          <a:prstGeom prst="ellipse">
            <a:avLst/>
          </a:prstGeom>
          <a:solidFill>
            <a:srgbClr val="0096FF">
              <a:lumMod val="60000"/>
              <a:lumOff val="40000"/>
            </a:srgbClr>
          </a:solidFill>
          <a:ln w="12700" cap="flat" cmpd="sng" algn="ctr">
            <a:solidFill>
              <a:srgbClr val="FFFFFF"/>
            </a:solidFill>
            <a:prstDash val="solid"/>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4000" b="1" i="0" u="none" strike="noStrike" kern="0" cap="none" spc="0" normalizeH="0" baseline="0" noProof="0" dirty="0" err="1">
                <a:ln>
                  <a:noFill/>
                </a:ln>
                <a:solidFill>
                  <a:srgbClr val="FFFFFF"/>
                </a:solidFill>
                <a:effectLst/>
                <a:uLnTx/>
                <a:uFillTx/>
                <a:latin typeface="Corbel"/>
                <a:ea typeface="+mn-ea"/>
                <a:cs typeface="+mn-cs"/>
              </a:rPr>
              <a:t>Kingsbury</a:t>
            </a:r>
            <a:r>
              <a:rPr kumimoji="0" lang="es-MX" sz="4000" b="1" i="0" u="none" strike="noStrike" kern="0" cap="none" spc="0" normalizeH="0" baseline="0" noProof="0" dirty="0">
                <a:ln>
                  <a:noFill/>
                </a:ln>
                <a:solidFill>
                  <a:srgbClr val="FFFFFF"/>
                </a:solidFill>
                <a:effectLst/>
                <a:uLnTx/>
                <a:uFillTx/>
                <a:latin typeface="Corbel"/>
                <a:ea typeface="+mn-ea"/>
                <a:cs typeface="+mn-cs"/>
              </a:rPr>
              <a:t> </a:t>
            </a:r>
            <a:r>
              <a:rPr kumimoji="0" lang="es-MX" sz="4000" b="1" i="0" u="none" strike="noStrike" kern="0" cap="none" spc="0" normalizeH="0" baseline="0" noProof="0" dirty="0" err="1">
                <a:ln>
                  <a:noFill/>
                </a:ln>
                <a:solidFill>
                  <a:srgbClr val="FFFFFF"/>
                </a:solidFill>
                <a:effectLst/>
                <a:uLnTx/>
                <a:uFillTx/>
                <a:latin typeface="Corbel"/>
                <a:ea typeface="+mn-ea"/>
                <a:cs typeface="+mn-cs"/>
              </a:rPr>
              <a:t>Elementary</a:t>
            </a:r>
            <a:r>
              <a:rPr kumimoji="0" lang="es-MX" sz="4000" b="1" i="0" u="none" strike="noStrike" kern="0" cap="none" spc="0" normalizeH="0" baseline="0" noProof="0" dirty="0">
                <a:ln>
                  <a:noFill/>
                </a:ln>
                <a:solidFill>
                  <a:srgbClr val="FFFFFF"/>
                </a:solidFill>
                <a:effectLst/>
                <a:uLnTx/>
                <a:uFillTx/>
                <a:latin typeface="Corbel"/>
                <a:ea typeface="+mn-ea"/>
                <a:cs typeface="+mn-cs"/>
              </a:rPr>
              <a:t> </a:t>
            </a:r>
            <a:r>
              <a:rPr kumimoji="0" lang="es-MX" sz="4000" b="1" i="0" u="none" strike="noStrike" kern="0" cap="none" spc="0" normalizeH="0" baseline="0" noProof="0" dirty="0" err="1">
                <a:ln>
                  <a:noFill/>
                </a:ln>
                <a:solidFill>
                  <a:srgbClr val="FFFFFF"/>
                </a:solidFill>
                <a:effectLst/>
                <a:uLnTx/>
                <a:uFillTx/>
                <a:latin typeface="Corbel"/>
                <a:ea typeface="+mn-ea"/>
                <a:cs typeface="+mn-cs"/>
              </a:rPr>
              <a:t>School</a:t>
            </a:r>
            <a:endParaRPr kumimoji="0" lang="es-MX" sz="4000" b="1" i="0" u="none" strike="noStrike" kern="0" cap="none" spc="0" normalizeH="0" baseline="0" noProof="0" dirty="0">
              <a:ln>
                <a:noFill/>
              </a:ln>
              <a:solidFill>
                <a:srgbClr val="FFFFFF"/>
              </a:solidFill>
              <a:effectLst/>
              <a:uLnTx/>
              <a:uFillTx/>
              <a:latin typeface="Corbel"/>
              <a:ea typeface="+mn-ea"/>
              <a:cs typeface="+mn-cs"/>
            </a:endParaRPr>
          </a:p>
        </p:txBody>
      </p:sp>
      <p:sp>
        <p:nvSpPr>
          <p:cNvPr id="8" name="Google Shape;139;p16"/>
          <p:cNvSpPr txBox="1"/>
          <p:nvPr/>
        </p:nvSpPr>
        <p:spPr>
          <a:xfrm>
            <a:off x="615593" y="5418040"/>
            <a:ext cx="8770687" cy="1077218"/>
          </a:xfrm>
          <a:prstGeom prst="rect">
            <a:avLst/>
          </a:prstGeom>
          <a:noFill/>
          <a:ln>
            <a:noFill/>
          </a:ln>
        </p:spPr>
        <p:txBody>
          <a:bodyPr spcFirstLastPara="1" wrap="square" lIns="91425" tIns="45700" rIns="91425" bIns="45700" anchor="t" anchorCtr="0">
            <a:noAutofit/>
          </a:bodyPr>
          <a:lstStyle/>
          <a:p>
            <a:pPr algn="ctr"/>
            <a:r>
              <a:rPr lang="en-US" sz="2200" b="1" i="0" u="none" strike="noStrike" cap="none" dirty="0">
                <a:solidFill>
                  <a:srgbClr val="0000FF"/>
                </a:solidFill>
                <a:latin typeface="Permanent Marker"/>
                <a:ea typeface="Permanent Marker"/>
                <a:cs typeface="Permanent Marker"/>
                <a:sym typeface="Permanent Marker"/>
              </a:rPr>
              <a:t>Session </a:t>
            </a:r>
            <a:r>
              <a:rPr lang="en-US" sz="2200" b="1" dirty="0">
                <a:solidFill>
                  <a:srgbClr val="0000FF"/>
                </a:solidFill>
                <a:latin typeface="Permanent Marker"/>
                <a:ea typeface="Permanent Marker"/>
                <a:cs typeface="Permanent Marker"/>
                <a:sym typeface="Permanent Marker"/>
              </a:rPr>
              <a:t>2</a:t>
            </a:r>
            <a:r>
              <a:rPr lang="en-US" sz="2200" b="1" i="0" u="none" strike="noStrike" cap="none" dirty="0">
                <a:solidFill>
                  <a:srgbClr val="0000FF"/>
                </a:solidFill>
                <a:latin typeface="Permanent Marker"/>
                <a:ea typeface="Permanent Marker"/>
                <a:cs typeface="Permanent Marker"/>
                <a:sym typeface="Permanent Marker"/>
              </a:rPr>
              <a:t>: </a:t>
            </a:r>
            <a:r>
              <a:rPr lang="en-US" sz="2200" b="1" dirty="0">
                <a:solidFill>
                  <a:srgbClr val="0000FF"/>
                </a:solidFill>
                <a:latin typeface="Permanent Marker"/>
                <a:ea typeface="Permanent Marker"/>
                <a:cs typeface="Permanent Marker"/>
                <a:sym typeface="Permanent Marker"/>
              </a:rPr>
              <a:t>School &amp; Family Partnership</a:t>
            </a:r>
            <a:endParaRPr lang="en-US" sz="2200" b="1" dirty="0">
              <a:solidFill>
                <a:srgbClr val="0000FF"/>
              </a:solidFill>
              <a:latin typeface="Permanent Marker"/>
              <a:ea typeface="Permanent Marker"/>
              <a:cs typeface="Permanent Mark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00FF"/>
              </a:buClr>
              <a:buSzPts val="7200"/>
              <a:buFont typeface="Permanent Marker"/>
              <a:buNone/>
            </a:pPr>
            <a:r>
              <a:rPr lang="en-US" sz="7200" b="1" i="0" u="none" strike="noStrike" cap="none">
                <a:solidFill>
                  <a:srgbClr val="0000FF"/>
                </a:solidFill>
                <a:latin typeface="Permanent Marker"/>
                <a:ea typeface="Permanent Marker"/>
                <a:cs typeface="Permanent Marker"/>
                <a:sym typeface="Permanent Marker"/>
              </a:rPr>
              <a:t>Welcome</a:t>
            </a:r>
            <a:endParaRPr/>
          </a:p>
        </p:txBody>
      </p:sp>
      <p:sp>
        <p:nvSpPr>
          <p:cNvPr id="145" name="Google Shape;145;p17"/>
          <p:cNvSpPr txBox="1">
            <a:spLocks noGrp="1"/>
          </p:cNvSpPr>
          <p:nvPr>
            <p:ph type="body" idx="1"/>
          </p:nvPr>
        </p:nvSpPr>
        <p:spPr>
          <a:xfrm>
            <a:off x="779463" y="1949823"/>
            <a:ext cx="7750932" cy="4434101"/>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200" b="0" i="0" u="none" strike="noStrike" cap="none">
                <a:solidFill>
                  <a:srgbClr val="164575"/>
                </a:solidFill>
                <a:latin typeface="Calibri"/>
                <a:ea typeface="Calibri"/>
                <a:cs typeface="Calibri"/>
                <a:sym typeface="Calibri"/>
              </a:rPr>
              <a:t>Purpose: Learn about the role that parents play at school</a:t>
            </a:r>
            <a:r>
              <a:rPr lang="en-US">
                <a:latin typeface="Calibri"/>
                <a:ea typeface="Calibri"/>
                <a:cs typeface="Calibri"/>
                <a:sym typeface="Calibri"/>
              </a:rPr>
              <a:t>. Discuss the chain of command within schools and prepare for an open dialogue with the school staff. </a:t>
            </a:r>
            <a:endParaRPr/>
          </a:p>
          <a:p>
            <a:pPr marL="342900" indent="-342900"/>
            <a:r>
              <a:rPr lang="en-US" sz="2200" b="0" i="0" u="none" strike="noStrike" cap="none">
                <a:solidFill>
                  <a:srgbClr val="164575"/>
                </a:solidFill>
                <a:latin typeface="Calibri"/>
                <a:ea typeface="Calibri"/>
                <a:cs typeface="Calibri"/>
                <a:sym typeface="Calibri"/>
              </a:rPr>
              <a:t>Objectives</a:t>
            </a:r>
            <a:r>
              <a:rPr lang="en-US">
                <a:latin typeface="Calibri"/>
                <a:ea typeface="Calibri"/>
                <a:cs typeface="Calibri"/>
                <a:sym typeface="Calibri"/>
              </a:rPr>
              <a:t> </a:t>
            </a:r>
            <a:endParaRPr/>
          </a:p>
          <a:p>
            <a:pPr marL="685800" lvl="1" indent="-336550"/>
            <a:r>
              <a:rPr lang="en-US" sz="2000" b="0" i="0" u="none" strike="noStrike" cap="none">
                <a:latin typeface="Calibri"/>
                <a:ea typeface="Calibri"/>
                <a:cs typeface="Calibri"/>
                <a:sym typeface="Calibri"/>
              </a:rPr>
              <a:t>Learn </a:t>
            </a:r>
            <a:r>
              <a:rPr lang="en-US">
                <a:latin typeface="Calibri"/>
                <a:ea typeface="Calibri"/>
                <a:cs typeface="Calibri"/>
                <a:sym typeface="Calibri"/>
              </a:rPr>
              <a:t>to use the chain of command</a:t>
            </a:r>
            <a:endParaRPr lang="en-US">
              <a:latin typeface="Calibri"/>
              <a:ea typeface="Calibri"/>
              <a:cs typeface="Calibri"/>
            </a:endParaRPr>
          </a:p>
          <a:p>
            <a:pPr marL="685800" lvl="1" indent="-336550"/>
            <a:r>
              <a:rPr lang="en-US">
                <a:latin typeface="Calibri"/>
                <a:ea typeface="Calibri"/>
                <a:cs typeface="Calibri"/>
                <a:sym typeface="Calibri"/>
              </a:rPr>
              <a:t>Learn </a:t>
            </a:r>
            <a:r>
              <a:rPr lang="en-US" sz="2000" b="0" i="0" u="none" strike="noStrike" cap="none">
                <a:solidFill>
                  <a:srgbClr val="164575"/>
                </a:solidFill>
                <a:latin typeface="Calibri"/>
                <a:ea typeface="Calibri"/>
                <a:cs typeface="Calibri"/>
                <a:sym typeface="Calibri"/>
              </a:rPr>
              <a:t>about and put into practice some of the basic, yet important steps parents can take at home to support their children’s education.</a:t>
            </a:r>
            <a:endParaRPr/>
          </a:p>
          <a:p>
            <a:pPr marL="685800" marR="0" lvl="1" indent="-336550" algn="l" rtl="0">
              <a:spcBef>
                <a:spcPts val="600"/>
              </a:spcBef>
              <a:spcAft>
                <a:spcPts val="0"/>
              </a:spcAft>
              <a:buClr>
                <a:schemeClr val="accent1"/>
              </a:buClr>
              <a:buSzPts val="1800"/>
              <a:buFont typeface="Noto Sans Symbols"/>
              <a:buChar char="+"/>
            </a:pPr>
            <a:r>
              <a:rPr lang="en-US" sz="2000" b="0" i="0" u="none" strike="noStrike" cap="none">
                <a:solidFill>
                  <a:srgbClr val="164575"/>
                </a:solidFill>
                <a:latin typeface="Calibri"/>
                <a:ea typeface="Calibri"/>
                <a:cs typeface="Calibri"/>
                <a:sym typeface="Calibri"/>
              </a:rPr>
              <a:t>Understand the teacher’s role and meeting with teachers regularly.</a:t>
            </a:r>
            <a:endParaRPr/>
          </a:p>
          <a:p>
            <a:pPr marL="349250" marR="0" lvl="1" indent="0" algn="l" rtl="0">
              <a:spcBef>
                <a:spcPts val="600"/>
              </a:spcBef>
              <a:spcAft>
                <a:spcPts val="0"/>
              </a:spcAft>
              <a:buClr>
                <a:schemeClr val="accent1"/>
              </a:buClr>
              <a:buSzPts val="1800"/>
              <a:buFont typeface="Noto Sans Symbols"/>
              <a:buNone/>
            </a:pPr>
            <a:endParaRPr sz="2000" b="0" i="0" u="none" strike="noStrike" cap="none">
              <a:solidFill>
                <a:srgbClr val="16457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B8417FA-29DF-48BA-B684-AE7C6FC6E199}"/>
              </a:ext>
            </a:extLst>
          </p:cNvPr>
          <p:cNvSpPr txBox="1">
            <a:spLocks/>
          </p:cNvSpPr>
          <p:nvPr/>
        </p:nvSpPr>
        <p:spPr bwMode="auto">
          <a:xfrm>
            <a:off x="5153025" y="739775"/>
            <a:ext cx="3536950"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algn="ctr" defTabSz="914400" eaLnBrk="1" hangingPunct="1"/>
            <a:r>
              <a:rPr lang="en-US" altLang="en-US" sz="6000">
                <a:solidFill>
                  <a:srgbClr val="0000FF"/>
                </a:solidFill>
                <a:latin typeface="Marker Felt" pitchFamily="2" charset="0"/>
              </a:rPr>
              <a:t>Who Do I Ask? </a:t>
            </a:r>
          </a:p>
        </p:txBody>
      </p:sp>
      <p:sp>
        <p:nvSpPr>
          <p:cNvPr id="5" name="Text Placeholder 4">
            <a:extLst>
              <a:ext uri="{FF2B5EF4-FFF2-40B4-BE49-F238E27FC236}">
                <a16:creationId xmlns:a16="http://schemas.microsoft.com/office/drawing/2014/main" id="{3C4BD472-1A19-45B6-928B-F346407259BA}"/>
              </a:ext>
            </a:extLst>
          </p:cNvPr>
          <p:cNvSpPr>
            <a:spLocks noGrp="1"/>
          </p:cNvSpPr>
          <p:nvPr>
            <p:ph type="body" sz="half" idx="4294967295"/>
          </p:nvPr>
        </p:nvSpPr>
        <p:spPr>
          <a:xfrm>
            <a:off x="5186891" y="3482446"/>
            <a:ext cx="3698347" cy="2286000"/>
          </a:xfrm>
        </p:spPr>
        <p:txBody>
          <a:bodyPr>
            <a:normAutofit fontScale="92500" lnSpcReduction="10000"/>
          </a:bodyPr>
          <a:lstStyle/>
          <a:p>
            <a:pPr eaLnBrk="1" hangingPunct="1">
              <a:lnSpc>
                <a:spcPct val="80000"/>
              </a:lnSpc>
            </a:pPr>
            <a:r>
              <a:rPr lang="en-US" altLang="en-US" sz="1900">
                <a:ea typeface="ＭＳ Ｐゴシック" panose="020B0600070205080204" pitchFamily="34" charset="-128"/>
              </a:rPr>
              <a:t>“Communication Chain of Command”-Is a hierarchy of authority. When we follow a chain of command, we follow the order of persons with different levels of authority.</a:t>
            </a:r>
          </a:p>
          <a:p>
            <a:pPr eaLnBrk="1" hangingPunct="1">
              <a:lnSpc>
                <a:spcPct val="80000"/>
              </a:lnSpc>
            </a:pPr>
            <a:r>
              <a:rPr lang="en-US" altLang="en-US" sz="1700">
                <a:ea typeface="ＭＳ Ｐゴシック" panose="020B0600070205080204" pitchFamily="34" charset="-128"/>
              </a:rPr>
              <a:t>Schools, organizations, companies, and governments establish chains of command to establish an effective process to respond to problems. </a:t>
            </a:r>
          </a:p>
        </p:txBody>
      </p:sp>
      <p:pic>
        <p:nvPicPr>
          <p:cNvPr id="4" name="Picture 5" descr="A close up of a map&#10;&#10;Description generated with high confidence">
            <a:extLst>
              <a:ext uri="{FF2B5EF4-FFF2-40B4-BE49-F238E27FC236}">
                <a16:creationId xmlns:a16="http://schemas.microsoft.com/office/drawing/2014/main" id="{EECC7F71-4D2A-40B6-9C76-4A939EB64FD7}"/>
              </a:ext>
            </a:extLst>
          </p:cNvPr>
          <p:cNvPicPr>
            <a:picLocks noChangeAspect="1"/>
          </p:cNvPicPr>
          <p:nvPr/>
        </p:nvPicPr>
        <p:blipFill>
          <a:blip r:embed="rId3"/>
          <a:stretch>
            <a:fillRect/>
          </a:stretch>
        </p:blipFill>
        <p:spPr>
          <a:xfrm>
            <a:off x="565150" y="472811"/>
            <a:ext cx="4838700" cy="5668963"/>
          </a:xfrm>
          <a:prstGeom prst="rect">
            <a:avLst/>
          </a:prstGeom>
        </p:spPr>
      </p:pic>
    </p:spTree>
    <p:extLst>
      <p:ext uri="{BB962C8B-B14F-4D97-AF65-F5344CB8AC3E}">
        <p14:creationId xmlns:p14="http://schemas.microsoft.com/office/powerpoint/2010/main" val="120088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CE8CB18-96EB-47FA-A166-1EF5F99B23EB}"/>
              </a:ext>
            </a:extLst>
          </p:cNvPr>
          <p:cNvSpPr>
            <a:spLocks noGrp="1"/>
          </p:cNvSpPr>
          <p:nvPr>
            <p:ph type="title"/>
          </p:nvPr>
        </p:nvSpPr>
        <p:spPr>
          <a:xfrm>
            <a:off x="606935" y="410294"/>
            <a:ext cx="7914166" cy="1143000"/>
          </a:xfrm>
        </p:spPr>
        <p:txBody>
          <a:bodyPr/>
          <a:lstStyle/>
          <a:p>
            <a:pPr eaLnBrk="1" hangingPunct="1"/>
            <a:r>
              <a:rPr lang="en-US" altLang="en-US" sz="3600" b="1">
                <a:solidFill>
                  <a:srgbClr val="0000FF"/>
                </a:solidFill>
                <a:latin typeface="Marker Felt"/>
                <a:ea typeface="ＭＳ Ｐゴシック"/>
              </a:rPr>
              <a:t>Chain of Command Questions</a:t>
            </a:r>
            <a:br>
              <a:rPr lang="en-US" altLang="en-US" sz="3600" b="1">
                <a:latin typeface="Marker Felt"/>
                <a:ea typeface="ＭＳ Ｐゴシック"/>
              </a:rPr>
            </a:br>
            <a:r>
              <a:rPr lang="en-US" altLang="en-US" sz="3600" b="1">
                <a:solidFill>
                  <a:srgbClr val="0000FF"/>
                </a:solidFill>
                <a:latin typeface="Marker Felt"/>
                <a:ea typeface="ＭＳ Ｐゴシック"/>
              </a:rPr>
              <a:t> (Drop the answer in chat box or )  </a:t>
            </a:r>
            <a:endParaRPr lang="en-US" altLang="en-US" sz="3600">
              <a:ea typeface="ＭＳ Ｐゴシック" panose="020B0600070205080204" pitchFamily="34" charset="-128"/>
            </a:endParaRPr>
          </a:p>
        </p:txBody>
      </p:sp>
      <p:sp>
        <p:nvSpPr>
          <p:cNvPr id="24578" name="TextBox 1">
            <a:extLst>
              <a:ext uri="{FF2B5EF4-FFF2-40B4-BE49-F238E27FC236}">
                <a16:creationId xmlns:a16="http://schemas.microsoft.com/office/drawing/2014/main" id="{FB7AC496-8D8E-4DCA-9D68-22C466E56BF8}"/>
              </a:ext>
            </a:extLst>
          </p:cNvPr>
          <p:cNvSpPr txBox="1">
            <a:spLocks noChangeArrowheads="1"/>
          </p:cNvSpPr>
          <p:nvPr/>
        </p:nvSpPr>
        <p:spPr bwMode="auto">
          <a:xfrm>
            <a:off x="198438" y="1976438"/>
            <a:ext cx="8164512"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spAutoFit/>
          </a:bodyPr>
          <a:lstStyle>
            <a:lvl1pPr eaLnBrk="0" hangingPunct="0">
              <a:defRPr sz="2400">
                <a:solidFill>
                  <a:schemeClr val="tx1"/>
                </a:solidFill>
                <a:latin typeface="Corbel" panose="020B0503020204020204" pitchFamily="34" charset="0"/>
                <a:ea typeface="ＭＳ Ｐゴシック" panose="020B0600070205080204" pitchFamily="34" charset="-128"/>
              </a:defRPr>
            </a:lvl1pPr>
            <a:lvl2pPr marL="742950" indent="-285750" eaLnBrk="0" hangingPunct="0">
              <a:defRPr sz="2400">
                <a:solidFill>
                  <a:schemeClr val="tx1"/>
                </a:solidFill>
                <a:latin typeface="Corbel" panose="020B0503020204020204" pitchFamily="34" charset="0"/>
                <a:ea typeface="ＭＳ Ｐゴシック" panose="020B0600070205080204" pitchFamily="34" charset="-128"/>
              </a:defRPr>
            </a:lvl2pPr>
            <a:lvl3pPr marL="1143000" indent="-228600" eaLnBrk="0" hangingPunct="0">
              <a:defRPr sz="2400">
                <a:solidFill>
                  <a:schemeClr val="tx1"/>
                </a:solidFill>
                <a:latin typeface="Corbel" panose="020B0503020204020204" pitchFamily="34" charset="0"/>
                <a:ea typeface="ＭＳ Ｐゴシック" panose="020B0600070205080204" pitchFamily="34" charset="-128"/>
              </a:defRPr>
            </a:lvl3pPr>
            <a:lvl4pPr marL="1600200" indent="-228600" eaLnBrk="0" hangingPunct="0">
              <a:defRPr sz="2400">
                <a:solidFill>
                  <a:schemeClr val="tx1"/>
                </a:solidFill>
                <a:latin typeface="Corbel" panose="020B0503020204020204" pitchFamily="34" charset="0"/>
                <a:ea typeface="ＭＳ Ｐゴシック" panose="020B0600070205080204" pitchFamily="34" charset="-128"/>
              </a:defRPr>
            </a:lvl4pPr>
            <a:lvl5pPr marL="2057400" indent="-228600" eaLnBrk="0" hangingPunct="0">
              <a:defRPr sz="2400">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marL="342900" indent="-342900" algn="ctr">
              <a:buAutoNum type="arabicPeriod"/>
            </a:pPr>
            <a:r>
              <a:rPr lang="en-US" sz="1800">
                <a:latin typeface="Corbel"/>
                <a:ea typeface="ＭＳ Ｐゴシック"/>
              </a:rPr>
              <a:t>My child’s school is charging me for field trips, and it is not possible for me to pay I have voiced my concern at every level, and no one has been able to help me. Who do I turn to now? </a:t>
            </a:r>
            <a:endParaRPr lang="en-US"/>
          </a:p>
          <a:p>
            <a:pPr marL="342900" indent="-342900" algn="ctr">
              <a:buAutoNum type="arabicPeriod"/>
            </a:pPr>
            <a:r>
              <a:rPr lang="en-US" sz="1800">
                <a:latin typeface="Corbel"/>
                <a:ea typeface="ＭＳ Ｐゴシック"/>
              </a:rPr>
              <a:t>My child is having trouble completing his math homework, and I don’t know what to do at home to help him. Who can help me with specific strategies to assist him at home?</a:t>
            </a:r>
          </a:p>
          <a:p>
            <a:pPr marL="342900" indent="-342900" algn="ctr">
              <a:buAutoNum type="arabicPeriod"/>
            </a:pPr>
            <a:r>
              <a:rPr lang="en-US" sz="1800">
                <a:latin typeface="Corbel"/>
                <a:ea typeface="ＭＳ Ｐゴシック"/>
              </a:rPr>
              <a:t>I am interested in volunteering at my child’s school and would like to know if there are programs geared specifically to parents. Who can guide me with this?</a:t>
            </a:r>
          </a:p>
          <a:p>
            <a:pPr marL="342900" indent="-342900" algn="ctr">
              <a:buAutoNum type="arabicPeriod"/>
            </a:pPr>
            <a:r>
              <a:rPr lang="en-US" sz="1800">
                <a:latin typeface="Corbel"/>
                <a:ea typeface="ＭＳ Ｐゴシック"/>
              </a:rPr>
              <a:t>My child is academically advanced, and I would like to see her enrolled in the district optional program. Where do I find information about enrolling her? </a:t>
            </a:r>
          </a:p>
          <a:p>
            <a:pPr marL="342900" indent="-342900" algn="ctr">
              <a:buAutoNum type="arabicPeriod"/>
            </a:pPr>
            <a:r>
              <a:rPr lang="en-US" sz="1800">
                <a:latin typeface="Corbel"/>
                <a:ea typeface="ＭＳ Ｐゴシック"/>
              </a:rPr>
              <a:t>My child is struggling with reading. What tutoring programs are offered by the school to assist my child? </a:t>
            </a:r>
          </a:p>
          <a:p>
            <a:pPr marL="342900" indent="-342900" algn="ctr">
              <a:buAutoNum type="arabicPeriod"/>
            </a:pPr>
            <a:r>
              <a:rPr lang="en-US" sz="1800">
                <a:latin typeface="Corbel"/>
                <a:ea typeface="ＭＳ Ｐゴシック"/>
              </a:rPr>
              <a:t>I am concerned that my child’s school doesn't receive enough funding to fix  some of the school building issues. I want to support the school who do I need to speak with to advocate for my child's school? </a:t>
            </a:r>
          </a:p>
          <a:p>
            <a:pPr marL="342900" indent="-342900" algn="ctr">
              <a:buAutoNum type="arabicPeriod"/>
            </a:pPr>
            <a:endParaRPr lang="en-US" sz="1800"/>
          </a:p>
          <a:p>
            <a:endParaRPr lang="en-US" altLang="en-US" sz="1800"/>
          </a:p>
          <a:p>
            <a:pPr eaLnBrk="1" hangingPunct="1"/>
            <a:endParaRPr lang="en-US" altLang="en-US" sz="1800"/>
          </a:p>
        </p:txBody>
      </p:sp>
    </p:spTree>
    <p:extLst>
      <p:ext uri="{BB962C8B-B14F-4D97-AF65-F5344CB8AC3E}">
        <p14:creationId xmlns:p14="http://schemas.microsoft.com/office/powerpoint/2010/main" val="39262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1FCEB9-4272-4BA0-899E-FB2010D4D4D6}"/>
              </a:ext>
            </a:extLst>
          </p:cNvPr>
          <p:cNvSpPr>
            <a:spLocks noGrp="1"/>
          </p:cNvSpPr>
          <p:nvPr>
            <p:ph type="title"/>
          </p:nvPr>
        </p:nvSpPr>
        <p:spPr>
          <a:xfrm>
            <a:off x="453893" y="121340"/>
            <a:ext cx="3657600" cy="1162050"/>
          </a:xfrm>
        </p:spPr>
        <p:txBody>
          <a:bodyPr/>
          <a:lstStyle/>
          <a:p>
            <a:r>
              <a:rPr lang="en-US">
                <a:ea typeface="ＭＳ Ｐゴシック"/>
              </a:rPr>
              <a:t>Overview </a:t>
            </a:r>
          </a:p>
        </p:txBody>
      </p:sp>
      <p:pic>
        <p:nvPicPr>
          <p:cNvPr id="4" name="Picture 4" descr="Text&#10;&#10;Description automatically generated">
            <a:extLst>
              <a:ext uri="{FF2B5EF4-FFF2-40B4-BE49-F238E27FC236}">
                <a16:creationId xmlns:a16="http://schemas.microsoft.com/office/drawing/2014/main" id="{18E59084-8CAF-4E59-BDED-AEA40AEE53EC}"/>
              </a:ext>
            </a:extLst>
          </p:cNvPr>
          <p:cNvPicPr>
            <a:picLocks noChangeAspect="1"/>
          </p:cNvPicPr>
          <p:nvPr/>
        </p:nvPicPr>
        <p:blipFill>
          <a:blip r:embed="rId2"/>
          <a:stretch>
            <a:fillRect/>
          </a:stretch>
        </p:blipFill>
        <p:spPr>
          <a:xfrm>
            <a:off x="4657833" y="434768"/>
            <a:ext cx="4304581" cy="5698039"/>
          </a:xfrm>
          <a:prstGeom prst="rect">
            <a:avLst/>
          </a:prstGeom>
          <a:noFill/>
        </p:spPr>
      </p:pic>
      <p:sp>
        <p:nvSpPr>
          <p:cNvPr id="11" name="Text Placeholder 3">
            <a:extLst>
              <a:ext uri="{FF2B5EF4-FFF2-40B4-BE49-F238E27FC236}">
                <a16:creationId xmlns:a16="http://schemas.microsoft.com/office/drawing/2014/main" id="{B2E71788-DAB0-4031-A622-4C27B70568F6}"/>
              </a:ext>
            </a:extLst>
          </p:cNvPr>
          <p:cNvSpPr>
            <a:spLocks noGrp="1"/>
          </p:cNvSpPr>
          <p:nvPr>
            <p:ph type="body" sz="half" idx="2"/>
          </p:nvPr>
        </p:nvSpPr>
        <p:spPr>
          <a:xfrm>
            <a:off x="382006" y="1440610"/>
            <a:ext cx="3657600" cy="2590801"/>
          </a:xfrm>
        </p:spPr>
        <p:txBody>
          <a:bodyPr vert="horz" wrap="square" lIns="91440" tIns="45720" rIns="91440" bIns="45720" numCol="1" anchor="t" anchorCtr="0" compatLnSpc="1">
            <a:prstTxWarp prst="textNoShape">
              <a:avLst/>
            </a:prstTxWarp>
            <a:noAutofit/>
          </a:bodyPr>
          <a:lstStyle/>
          <a:p>
            <a:pPr marL="171450" indent="-171450">
              <a:buFont typeface="Arial" panose="05020102010507070707" pitchFamily="18" charset="2"/>
              <a:buChar char="•"/>
            </a:pPr>
            <a:r>
              <a:rPr lang="en-US" sz="1200">
                <a:ea typeface="+mn-lt"/>
                <a:cs typeface="+mn-lt"/>
              </a:rPr>
              <a:t>Always talk to your child’s teacher first when there is a question or concern about an issue affecting your child or other children. Ask for the teacher’s daily schedule or conference time so that can request the best time to meet and talk. </a:t>
            </a:r>
            <a:endParaRPr lang="en-US" sz="1200">
              <a:cs typeface="+mn-lt"/>
            </a:endParaRPr>
          </a:p>
          <a:p>
            <a:pPr marL="171450" indent="-171450">
              <a:buFont typeface="Arial" panose="05020102010507070707" pitchFamily="18" charset="2"/>
              <a:buChar char="•"/>
            </a:pPr>
            <a:r>
              <a:rPr lang="en-US" sz="1200">
                <a:ea typeface="+mn-lt"/>
                <a:cs typeface="+mn-lt"/>
              </a:rPr>
              <a:t> If the teacher does not respond within a reasonable amount of time, or is unable to resolve the issue, set up an appointment to speak to a counselor or with the viceprincipal to discuss the situation and request a response or resolution. </a:t>
            </a:r>
            <a:endParaRPr lang="en-US" sz="1200">
              <a:cs typeface="+mn-lt"/>
            </a:endParaRPr>
          </a:p>
          <a:p>
            <a:pPr marL="171450" indent="-171450">
              <a:buFont typeface="Arial" panose="05020102010507070707" pitchFamily="18" charset="2"/>
              <a:buChar char="•"/>
            </a:pPr>
            <a:r>
              <a:rPr lang="en-US" sz="1200">
                <a:ea typeface="+mn-lt"/>
                <a:cs typeface="+mn-lt"/>
              </a:rPr>
              <a:t> The school principal is the next person you can consult. If you receive no response or resolution. Make sure you have followed the previous steps in the chain of command. </a:t>
            </a:r>
            <a:endParaRPr lang="en-US" sz="1200">
              <a:cs typeface="+mn-lt"/>
            </a:endParaRPr>
          </a:p>
          <a:p>
            <a:pPr marL="171450" indent="-171450">
              <a:buFont typeface="Arial" panose="05020102010507070707" pitchFamily="18" charset="2"/>
              <a:buChar char="•"/>
            </a:pPr>
            <a:r>
              <a:rPr lang="en-US" sz="1200">
                <a:ea typeface="+mn-lt"/>
                <a:cs typeface="+mn-lt"/>
              </a:rPr>
              <a:t> If you have exhausted your efforts to get a resolution from the school staff, it is time to set up a meeting with the district staff or superintendent. o If the other staff in your school’s chain of command were unable to provide a resolution, your school board representative is the final person to address the issue at the district level. </a:t>
            </a:r>
            <a:endParaRPr lang="en-US" sz="1200"/>
          </a:p>
        </p:txBody>
      </p:sp>
    </p:spTree>
    <p:extLst>
      <p:ext uri="{BB962C8B-B14F-4D97-AF65-F5344CB8AC3E}">
        <p14:creationId xmlns:p14="http://schemas.microsoft.com/office/powerpoint/2010/main" val="127345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no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pPr algn="ctr"/>
            <a:r>
              <a:rPr lang="en-US" sz="5400">
                <a:solidFill>
                  <a:srgbClr val="0000FF"/>
                </a:solidFill>
                <a:latin typeface="Marker Felt"/>
                <a:cs typeface="Marker Felt"/>
              </a:rPr>
              <a:t>Group Activity</a:t>
            </a:r>
          </a:p>
        </p:txBody>
      </p:sp>
      <p:sp>
        <p:nvSpPr>
          <p:cNvPr id="5" name="Content Placeholder 2"/>
          <p:cNvSpPr txBox="1">
            <a:spLocks/>
          </p:cNvSpPr>
          <p:nvPr/>
        </p:nvSpPr>
        <p:spPr>
          <a:xfrm>
            <a:off x="457012" y="2188902"/>
            <a:ext cx="4726447" cy="4111510"/>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r>
              <a:rPr lang="en-US" sz="4300">
                <a:ea typeface="+mn-lt"/>
                <a:cs typeface="+mn-lt"/>
              </a:rPr>
              <a:t>Share two to three questions that you can ask the principal or school counselor next week in the chat box. </a:t>
            </a:r>
          </a:p>
          <a:p>
            <a:r>
              <a:rPr lang="en-US" sz="4300">
                <a:ea typeface="+mn-lt"/>
                <a:cs typeface="+mn-lt"/>
              </a:rPr>
              <a:t>Vote on the most important five or six questions they can ask the principal next week. </a:t>
            </a:r>
            <a:endParaRPr lang="en-US"/>
          </a:p>
          <a:p>
            <a:endParaRPr lang="en-US">
              <a:latin typeface="Arial" charset="0"/>
              <a:cs typeface="Arial" charset="0"/>
            </a:endParaRPr>
          </a:p>
        </p:txBody>
      </p:sp>
      <p:pic>
        <p:nvPicPr>
          <p:cNvPr id="2" name="Picture 1" descr="A close up of a logo&#10;&#10;Description automatically generated">
            <a:extLst>
              <a:ext uri="{FF2B5EF4-FFF2-40B4-BE49-F238E27FC236}">
                <a16:creationId xmlns:a16="http://schemas.microsoft.com/office/drawing/2014/main" id="{186AE873-497B-4133-A6E4-8137480BCC54}"/>
              </a:ext>
            </a:extLst>
          </p:cNvPr>
          <p:cNvPicPr>
            <a:picLocks noChangeAspect="1"/>
          </p:cNvPicPr>
          <p:nvPr/>
        </p:nvPicPr>
        <p:blipFill>
          <a:blip r:embed="rId2"/>
          <a:stretch>
            <a:fillRect/>
          </a:stretch>
        </p:blipFill>
        <p:spPr>
          <a:xfrm>
            <a:off x="5669279" y="1949823"/>
            <a:ext cx="2684321" cy="3995225"/>
          </a:xfrm>
          <a:prstGeom prst="rect">
            <a:avLst/>
          </a:prstGeom>
        </p:spPr>
      </p:pic>
    </p:spTree>
    <p:extLst>
      <p:ext uri="{BB962C8B-B14F-4D97-AF65-F5344CB8AC3E}">
        <p14:creationId xmlns:p14="http://schemas.microsoft.com/office/powerpoint/2010/main" val="4803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p:nvPr/>
        </p:nvSpPr>
        <p:spPr>
          <a:xfrm>
            <a:off x="4690374" y="300777"/>
            <a:ext cx="4409062" cy="6185615"/>
          </a:xfrm>
          <a:prstGeom prst="rect">
            <a:avLst/>
          </a:prstGeom>
          <a:solidFill>
            <a:schemeClr val="lt1"/>
          </a:solidFill>
          <a:ln w="12700" cap="flat" cmpd="sng">
            <a:solidFill>
              <a:srgbClr val="FF7B00"/>
            </a:solidFill>
            <a:prstDash val="solid"/>
            <a:round/>
            <a:headEnd type="none" w="sm" len="sm"/>
            <a:tailEnd type="none" w="sm" len="sm"/>
          </a:ln>
          <a:effectLst>
            <a:outerShdw blurRad="50800" dist="63500" dir="2700000" sx="102000" sy="102000"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2" name="Google Shape;192;p24"/>
          <p:cNvSpPr txBox="1">
            <a:spLocks noGrp="1"/>
          </p:cNvSpPr>
          <p:nvPr>
            <p:ph type="body" idx="1"/>
          </p:nvPr>
        </p:nvSpPr>
        <p:spPr>
          <a:xfrm>
            <a:off x="530352" y="1904923"/>
            <a:ext cx="3657600" cy="403276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2880"/>
            </a:pPr>
            <a:r>
              <a:rPr lang="en-US" sz="3200" b="1">
                <a:latin typeface="Calibri"/>
                <a:ea typeface="Calibri"/>
                <a:cs typeface="Calibri"/>
                <a:sym typeface="Calibri"/>
              </a:rPr>
              <a:t>Let's </a:t>
            </a:r>
            <a:r>
              <a:rPr lang="en-US" sz="3200" b="1" i="0" u="none" strike="noStrike" cap="none">
                <a:latin typeface="Calibri"/>
                <a:ea typeface="Calibri"/>
                <a:cs typeface="Calibri"/>
                <a:sym typeface="Calibri"/>
              </a:rPr>
              <a:t>find </a:t>
            </a:r>
            <a:r>
              <a:rPr lang="en-US" sz="3200" b="1">
                <a:latin typeface="Calibri"/>
                <a:ea typeface="Calibri"/>
                <a:cs typeface="Calibri"/>
                <a:sym typeface="Calibri"/>
              </a:rPr>
              <a:t>ways we </a:t>
            </a:r>
            <a:r>
              <a:rPr lang="en-US" sz="3200" b="1" i="0" u="none" strike="noStrike" cap="none">
                <a:latin typeface="Calibri"/>
                <a:ea typeface="Calibri"/>
                <a:cs typeface="Calibri"/>
                <a:sym typeface="Calibri"/>
              </a:rPr>
              <a:t>can</a:t>
            </a:r>
            <a:r>
              <a:rPr lang="en-US" sz="3200" b="1">
                <a:latin typeface="Calibri"/>
                <a:ea typeface="Calibri"/>
                <a:cs typeface="Calibri"/>
                <a:sym typeface="Calibri"/>
              </a:rPr>
              <a:t> connect with the teacher.......</a:t>
            </a:r>
            <a:endParaRPr lang="en-US" sz="3200">
              <a:ea typeface="Calibri"/>
              <a:cs typeface="Calibri"/>
              <a:sym typeface="Calibri"/>
            </a:endParaRPr>
          </a:p>
          <a:p>
            <a:pPr marL="342900" indent="-342900">
              <a:lnSpc>
                <a:spcPct val="100000"/>
              </a:lnSpc>
              <a:spcBef>
                <a:spcPts val="0"/>
              </a:spcBef>
              <a:buSzPts val="2880"/>
              <a:buFont typeface="Arial,Sans-Serif"/>
              <a:buChar char="•"/>
            </a:pPr>
            <a:r>
              <a:rPr lang="en-US" sz="3200" b="1">
                <a:latin typeface="Calibri"/>
                <a:ea typeface="Calibri"/>
                <a:cs typeface="Calibri"/>
                <a:sym typeface="Calibri"/>
              </a:rPr>
              <a:t>Teams Meeting</a:t>
            </a:r>
            <a:endParaRPr lang="en-US" sz="3200">
              <a:ea typeface="Calibri"/>
              <a:cs typeface="Calibri"/>
              <a:sym typeface="Calibri"/>
            </a:endParaRPr>
          </a:p>
          <a:p>
            <a:pPr marL="342900" indent="-342900">
              <a:lnSpc>
                <a:spcPct val="100000"/>
              </a:lnSpc>
              <a:spcBef>
                <a:spcPts val="0"/>
              </a:spcBef>
              <a:buSzPts val="2880"/>
              <a:buFont typeface="Arial,Sans-Serif"/>
              <a:buChar char="•"/>
            </a:pPr>
            <a:r>
              <a:rPr lang="en-US" sz="3200" b="1">
                <a:latin typeface="Calibri"/>
                <a:ea typeface="Calibri"/>
                <a:cs typeface="Calibri"/>
                <a:sym typeface="Calibri"/>
              </a:rPr>
              <a:t>Email </a:t>
            </a:r>
            <a:endParaRPr lang="en-US" sz="3200">
              <a:ea typeface="Calibri"/>
              <a:cs typeface="Calibri"/>
            </a:endParaRPr>
          </a:p>
          <a:p>
            <a:pPr marL="342900" indent="-342900">
              <a:lnSpc>
                <a:spcPct val="100000"/>
              </a:lnSpc>
              <a:spcBef>
                <a:spcPts val="0"/>
              </a:spcBef>
              <a:buSzPts val="2880"/>
              <a:buFont typeface="Arial,Sans-Serif"/>
              <a:buChar char="•"/>
            </a:pPr>
            <a:r>
              <a:rPr lang="en-US" sz="3200" b="1">
                <a:latin typeface="Calibri"/>
                <a:ea typeface="Calibri"/>
                <a:cs typeface="Calibri"/>
                <a:sym typeface="Calibri"/>
              </a:rPr>
              <a:t>Phone Call </a:t>
            </a:r>
            <a:endParaRPr lang="en-US" sz="3200">
              <a:ea typeface="Calibri"/>
              <a:cs typeface="Calibri"/>
              <a:sym typeface="Calibri"/>
            </a:endParaRPr>
          </a:p>
          <a:p>
            <a:pPr marL="342900" indent="-342900">
              <a:lnSpc>
                <a:spcPct val="100000"/>
              </a:lnSpc>
              <a:spcBef>
                <a:spcPts val="0"/>
              </a:spcBef>
              <a:buSzPts val="2880"/>
              <a:buFont typeface="Arial,Sans-Serif"/>
              <a:buChar char="•"/>
            </a:pPr>
            <a:r>
              <a:rPr lang="en-US" sz="3200" b="1">
                <a:latin typeface="Calibri"/>
                <a:ea typeface="Calibri"/>
                <a:cs typeface="Calibri"/>
                <a:sym typeface="Calibri"/>
              </a:rPr>
              <a:t>Class Dojo </a:t>
            </a:r>
            <a:endParaRPr lang="en-US" sz="3200">
              <a:ea typeface="Calibri"/>
              <a:cs typeface="Calibri"/>
              <a:sym typeface="Calibri"/>
            </a:endParaRPr>
          </a:p>
          <a:p>
            <a:pPr marL="342900" marR="0" lvl="0" indent="-342900" algn="l">
              <a:lnSpc>
                <a:spcPct val="100000"/>
              </a:lnSpc>
              <a:spcBef>
                <a:spcPts val="0"/>
              </a:spcBef>
              <a:spcAft>
                <a:spcPts val="0"/>
              </a:spcAft>
              <a:buClr>
                <a:schemeClr val="accent1"/>
              </a:buClr>
              <a:buSzPts val="2880"/>
              <a:buFont typeface="Arial,Sans-Serif"/>
              <a:buChar char="•"/>
            </a:pPr>
            <a:r>
              <a:rPr lang="en-US" sz="3200" b="1">
                <a:latin typeface="Calibri"/>
                <a:ea typeface="Calibri"/>
                <a:cs typeface="Calibri"/>
                <a:sym typeface="Calibri"/>
              </a:rPr>
              <a:t>PowerSchool</a:t>
            </a:r>
            <a:endParaRPr/>
          </a:p>
        </p:txBody>
      </p:sp>
      <p:sp>
        <p:nvSpPr>
          <p:cNvPr id="193" name="Google Shape;193;p24"/>
          <p:cNvSpPr txBox="1"/>
          <p:nvPr/>
        </p:nvSpPr>
        <p:spPr>
          <a:xfrm>
            <a:off x="-3424477" y="750158"/>
            <a:ext cx="7583488"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164575"/>
              </a:buClr>
              <a:buSzPts val="7200"/>
              <a:buFont typeface="Corbel"/>
              <a:buNone/>
            </a:pPr>
            <a:endParaRPr sz="7200" b="1">
              <a:solidFill>
                <a:srgbClr val="0000FF"/>
              </a:solidFill>
              <a:latin typeface="Permanent Marker"/>
              <a:ea typeface="Permanent Marker"/>
              <a:cs typeface="Permanent Marker"/>
              <a:sym typeface="Permanent Marker"/>
            </a:endParaRPr>
          </a:p>
        </p:txBody>
      </p:sp>
      <p:sp>
        <p:nvSpPr>
          <p:cNvPr id="194" name="Google Shape;194;p24"/>
          <p:cNvSpPr txBox="1"/>
          <p:nvPr/>
        </p:nvSpPr>
        <p:spPr>
          <a:xfrm>
            <a:off x="363237" y="804357"/>
            <a:ext cx="3657600" cy="1161288"/>
          </a:xfrm>
          <a:prstGeom prst="rect">
            <a:avLst/>
          </a:prstGeom>
          <a:noFill/>
          <a:ln>
            <a:noFill/>
          </a:ln>
        </p:spPr>
        <p:txBody>
          <a:bodyPr spcFirstLastPara="1" wrap="square" lIns="91425" tIns="45700" rIns="91425" bIns="45700" anchor="b" anchorCtr="0">
            <a:noAutofit/>
          </a:bodyPr>
          <a:lstStyle/>
          <a:p>
            <a:pPr algn="ctr">
              <a:lnSpc>
                <a:spcPct val="90000"/>
              </a:lnSpc>
              <a:buClr>
                <a:srgbClr val="0000FF"/>
              </a:buClr>
              <a:buSzPts val="3900"/>
            </a:pPr>
            <a:r>
              <a:rPr lang="en-US" sz="3600" b="1">
                <a:solidFill>
                  <a:srgbClr val="0000FF"/>
                </a:solidFill>
                <a:latin typeface="Permanent Marker"/>
                <a:ea typeface="Permanent Marker"/>
                <a:cs typeface="Permanent Marker"/>
                <a:sym typeface="Permanent Marker"/>
              </a:rPr>
              <a:t>Connect with your Child’s Teacher</a:t>
            </a:r>
            <a:endParaRPr sz="3600" b="1">
              <a:solidFill>
                <a:srgbClr val="0000FF"/>
              </a:solidFill>
              <a:latin typeface="Permanent Marker"/>
              <a:ea typeface="Permanent Marker"/>
              <a:cs typeface="Permanent Marker"/>
              <a:sym typeface="Permanent Marker"/>
            </a:endParaRPr>
          </a:p>
        </p:txBody>
      </p:sp>
      <p:pic>
        <p:nvPicPr>
          <p:cNvPr id="2" name="Picture 2" descr="A close up of a logo&#10;&#10;Description automatically generated">
            <a:extLst>
              <a:ext uri="{FF2B5EF4-FFF2-40B4-BE49-F238E27FC236}">
                <a16:creationId xmlns:a16="http://schemas.microsoft.com/office/drawing/2014/main" id="{3B113E57-15FF-4E75-9E65-B508860FBE99}"/>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4769304" y="854140"/>
            <a:ext cx="4238624" cy="41756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00FF"/>
              </a:buClr>
              <a:buSzPts val="6000"/>
              <a:buFont typeface="Permanent Marker"/>
              <a:buNone/>
            </a:pPr>
            <a:r>
              <a:rPr lang="en-US" sz="6000" b="0" i="0" u="none" strike="noStrike" cap="none">
                <a:solidFill>
                  <a:srgbClr val="0000FF"/>
                </a:solidFill>
                <a:latin typeface="Permanent Marker"/>
                <a:ea typeface="Permanent Marker"/>
                <a:cs typeface="Permanent Marker"/>
                <a:sym typeface="Permanent Marker"/>
              </a:rPr>
              <a:t>Homework</a:t>
            </a:r>
            <a:endParaRPr/>
          </a:p>
        </p:txBody>
      </p:sp>
      <p:sp>
        <p:nvSpPr>
          <p:cNvPr id="201" name="Google Shape;201;p25"/>
          <p:cNvSpPr txBox="1"/>
          <p:nvPr/>
        </p:nvSpPr>
        <p:spPr>
          <a:xfrm>
            <a:off x="457012" y="2188901"/>
            <a:ext cx="5158067" cy="3804363"/>
          </a:xfrm>
          <a:prstGeom prst="rect">
            <a:avLst/>
          </a:prstGeom>
          <a:noFill/>
          <a:ln>
            <a:noFill/>
          </a:ln>
        </p:spPr>
        <p:txBody>
          <a:bodyPr spcFirstLastPara="1" wrap="square" lIns="91425" tIns="45700" rIns="91425" bIns="45700" anchor="t" anchorCtr="0">
            <a:noAutofit/>
          </a:bodyPr>
          <a:lstStyle/>
          <a:p>
            <a:pPr marL="342900" indent="-342900">
              <a:buClr>
                <a:schemeClr val="accent1"/>
              </a:buClr>
              <a:buSzPts val="2160"/>
              <a:buFont typeface="Noto Sans Symbols"/>
              <a:buChar char="+"/>
            </a:pPr>
            <a:r>
              <a:rPr lang="en-US" sz="2400" b="1">
                <a:solidFill>
                  <a:srgbClr val="164575"/>
                </a:solidFill>
                <a:latin typeface="Calibri"/>
                <a:ea typeface="Calibri"/>
                <a:cs typeface="Calibri"/>
                <a:sym typeface="Calibri"/>
              </a:rPr>
              <a:t>Assignment  #1</a:t>
            </a:r>
            <a:r>
              <a:rPr lang="en-US" sz="2000">
                <a:solidFill>
                  <a:srgbClr val="164575"/>
                </a:solidFill>
                <a:latin typeface="Calibri"/>
                <a:ea typeface="Calibri"/>
                <a:cs typeface="Calibri"/>
                <a:sym typeface="Calibri"/>
              </a:rPr>
              <a:t>: If possible, schedule a meeting with your child’s teacher.</a:t>
            </a:r>
            <a:endParaRPr lang="en-US" sz="2000" b="1">
              <a:solidFill>
                <a:srgbClr val="164575"/>
              </a:solidFill>
              <a:latin typeface="Calibri"/>
              <a:ea typeface="Calibri"/>
              <a:cs typeface="Calibri"/>
            </a:endParaRPr>
          </a:p>
          <a:p>
            <a:pPr marL="342900" marR="0" lvl="0" indent="-342900" algn="l">
              <a:spcAft>
                <a:spcPts val="0"/>
              </a:spcAft>
              <a:buClr>
                <a:schemeClr val="accent1"/>
              </a:buClr>
              <a:buSzPts val="2160"/>
              <a:buFont typeface="Noto Sans Symbols"/>
              <a:buChar char="+"/>
            </a:pPr>
            <a:endParaRPr lang="en-US" sz="2000">
              <a:solidFill>
                <a:srgbClr val="164575"/>
              </a:solidFill>
              <a:latin typeface="Calibri"/>
              <a:ea typeface="Calibri"/>
              <a:cs typeface="Calibri"/>
            </a:endParaRPr>
          </a:p>
          <a:p>
            <a:pPr marL="342900" indent="-342900">
              <a:buClr>
                <a:schemeClr val="accent1"/>
              </a:buClr>
              <a:buSzPts val="2160"/>
              <a:buFont typeface="Noto Sans Symbols"/>
              <a:buChar char="+"/>
            </a:pPr>
            <a:r>
              <a:rPr lang="en-US" sz="2000">
                <a:solidFill>
                  <a:srgbClr val="164575"/>
                </a:solidFill>
                <a:latin typeface="Calibri"/>
                <a:cs typeface="Calibri"/>
              </a:rPr>
              <a:t>Share with you another parent about next week's meeting! </a:t>
            </a:r>
          </a:p>
          <a:p>
            <a:pPr>
              <a:spcBef>
                <a:spcPts val="2000"/>
              </a:spcBef>
              <a:buClr>
                <a:schemeClr val="accent1"/>
              </a:buClr>
              <a:buSzPts val="2880"/>
              <a:buFont typeface="Noto Sans Symbols"/>
            </a:pPr>
            <a:endParaRPr lang="en-US" sz="3200">
              <a:solidFill>
                <a:srgbClr val="164575"/>
              </a:solidFill>
              <a:latin typeface="Calibri"/>
              <a:cs typeface="Calibri"/>
            </a:endParaRPr>
          </a:p>
          <a:p>
            <a:pPr marL="342900" indent="-217170">
              <a:spcBef>
                <a:spcPts val="2000"/>
              </a:spcBef>
              <a:buClr>
                <a:schemeClr val="accent1"/>
              </a:buClr>
              <a:buSzPts val="1980"/>
            </a:pPr>
            <a:endParaRPr lang="en-US" sz="2200">
              <a:solidFill>
                <a:srgbClr val="164575"/>
              </a:solidFill>
            </a:endParaRPr>
          </a:p>
        </p:txBody>
      </p:sp>
      <p:pic>
        <p:nvPicPr>
          <p:cNvPr id="202" name="Google Shape;202;p25" descr="010-brain.png"/>
          <p:cNvPicPr preferRelativeResize="0"/>
          <p:nvPr/>
        </p:nvPicPr>
        <p:blipFill rotWithShape="1">
          <a:blip r:embed="rId3">
            <a:alphaModFix/>
          </a:blip>
          <a:srcRect/>
          <a:stretch/>
        </p:blipFill>
        <p:spPr>
          <a:xfrm>
            <a:off x="6094144" y="2112059"/>
            <a:ext cx="2268808" cy="2746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p:nvPr/>
        </p:nvSpPr>
        <p:spPr>
          <a:xfrm>
            <a:off x="903270" y="378665"/>
            <a:ext cx="7583488"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00FF"/>
              </a:buClr>
              <a:buSzPts val="7200"/>
              <a:buFont typeface="Permanent Marker"/>
              <a:buNone/>
            </a:pPr>
            <a:r>
              <a:rPr lang="en-US" sz="7200">
                <a:solidFill>
                  <a:srgbClr val="0000FF"/>
                </a:solidFill>
                <a:latin typeface="Permanent Marker"/>
                <a:ea typeface="Permanent Marker"/>
                <a:cs typeface="Permanent Marker"/>
                <a:sym typeface="Permanent Marker"/>
              </a:rPr>
              <a:t>Closing </a:t>
            </a:r>
            <a:endParaRPr sz="7200">
              <a:solidFill>
                <a:srgbClr val="164575"/>
              </a:solidFill>
              <a:latin typeface="Corbel"/>
              <a:ea typeface="Corbel"/>
              <a:cs typeface="Corbel"/>
              <a:sym typeface="Corbel"/>
            </a:endParaRPr>
          </a:p>
        </p:txBody>
      </p:sp>
      <p:sp>
        <p:nvSpPr>
          <p:cNvPr id="208" name="Google Shape;208;p26"/>
          <p:cNvSpPr txBox="1"/>
          <p:nvPr/>
        </p:nvSpPr>
        <p:spPr>
          <a:xfrm>
            <a:off x="336865" y="2061058"/>
            <a:ext cx="7901745" cy="368019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3870"/>
              <a:buFont typeface="Noto Sans Symbols"/>
              <a:buChar char="+"/>
            </a:pPr>
            <a:r>
              <a:rPr lang="en-US" sz="4300">
                <a:solidFill>
                  <a:srgbClr val="164575"/>
                </a:solidFill>
                <a:latin typeface="Calibri"/>
                <a:ea typeface="Calibri"/>
                <a:cs typeface="Calibri"/>
                <a:sym typeface="Calibri"/>
              </a:rPr>
              <a:t>Questions?</a:t>
            </a:r>
            <a:endParaRPr/>
          </a:p>
          <a:p>
            <a:pPr marL="342900" marR="0" lvl="0" indent="-342900" algn="l" rtl="0">
              <a:spcBef>
                <a:spcPts val="2000"/>
              </a:spcBef>
              <a:spcAft>
                <a:spcPts val="0"/>
              </a:spcAft>
              <a:buClr>
                <a:schemeClr val="accent1"/>
              </a:buClr>
              <a:buSzPts val="3870"/>
              <a:buFont typeface="Noto Sans Symbols"/>
              <a:buChar char="+"/>
            </a:pPr>
            <a:r>
              <a:rPr lang="en-US" sz="4300">
                <a:solidFill>
                  <a:srgbClr val="164575"/>
                </a:solidFill>
                <a:latin typeface="Calibri"/>
                <a:ea typeface="Calibri"/>
                <a:cs typeface="Calibri"/>
                <a:sym typeface="Calibri"/>
              </a:rPr>
              <a:t>Next Meeting will be held….</a:t>
            </a:r>
            <a:endParaRPr/>
          </a:p>
          <a:p>
            <a:pPr marL="342900" marR="0" lvl="0" indent="-342900" algn="l" rtl="0">
              <a:spcBef>
                <a:spcPts val="2000"/>
              </a:spcBef>
              <a:spcAft>
                <a:spcPts val="0"/>
              </a:spcAft>
              <a:buClr>
                <a:schemeClr val="accent1"/>
              </a:buClr>
              <a:buSzPts val="3870"/>
              <a:buFont typeface="Noto Sans Symbols"/>
              <a:buChar char="+"/>
            </a:pPr>
            <a:r>
              <a:rPr lang="en-US" sz="4300">
                <a:solidFill>
                  <a:srgbClr val="164575"/>
                </a:solidFill>
                <a:latin typeface="Calibri"/>
                <a:ea typeface="Calibri"/>
                <a:cs typeface="Calibri"/>
                <a:sym typeface="Calibri"/>
              </a:rPr>
              <a:t>Thank you! </a:t>
            </a:r>
            <a:endParaRPr sz="4300">
              <a:solidFill>
                <a:srgbClr val="164575"/>
              </a:solidFill>
              <a:latin typeface="Calibri"/>
              <a:ea typeface="Calibri"/>
              <a:cs typeface="Calibri"/>
              <a:sym typeface="Calibri"/>
            </a:endParaRPr>
          </a:p>
          <a:p>
            <a:pPr marL="342900" marR="0" lvl="0" indent="-217170" algn="l" rtl="0">
              <a:spcBef>
                <a:spcPts val="2000"/>
              </a:spcBef>
              <a:spcAft>
                <a:spcPts val="0"/>
              </a:spcAft>
              <a:buClr>
                <a:schemeClr val="accent1"/>
              </a:buClr>
              <a:buSzPts val="1980"/>
              <a:buFont typeface="Noto Sans Symbols"/>
              <a:buNone/>
            </a:pPr>
            <a:endParaRPr sz="2200">
              <a:solidFill>
                <a:srgbClr val="164575"/>
              </a:solidFill>
              <a:latin typeface="Arial"/>
              <a:ea typeface="Arial"/>
              <a:cs typeface="Arial"/>
              <a:sym typeface="Aria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0ef36d1-303d-453f-a185-e2a4ab828eff">
      <UserInfo>
        <DisplayName>MARTHA L BAILEY</DisplayName>
        <AccountId>25</AccountId>
        <AccountType/>
      </UserInfo>
      <UserInfo>
        <DisplayName>CHEMBERLY D FORBES</DisplayName>
        <AccountId>74</AccountId>
        <AccountType/>
      </UserInfo>
      <UserInfo>
        <DisplayName>JAMITA E SWEARENGEN</DisplayName>
        <AccountId>53</AccountId>
        <AccountType/>
      </UserInfo>
      <UserInfo>
        <DisplayName>PORSCHE M ATKINS</DisplayName>
        <AccountId>101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CB1116C5C21C429798B4FF086AE3FC" ma:contentTypeVersion="13" ma:contentTypeDescription="Create a new document." ma:contentTypeScope="" ma:versionID="7cb688158a4b94a1a6586cc091638b71">
  <xsd:schema xmlns:xsd="http://www.w3.org/2001/XMLSchema" xmlns:xs="http://www.w3.org/2001/XMLSchema" xmlns:p="http://schemas.microsoft.com/office/2006/metadata/properties" xmlns:ns2="b6b9343e-c8ac-47dc-bda2-145bf876408c" xmlns:ns3="10ef36d1-303d-453f-a185-e2a4ab828eff" targetNamespace="http://schemas.microsoft.com/office/2006/metadata/properties" ma:root="true" ma:fieldsID="c7bfefb362dad1c93b752823d228c20d" ns2:_="" ns3:_="">
    <xsd:import namespace="b6b9343e-c8ac-47dc-bda2-145bf876408c"/>
    <xsd:import namespace="10ef36d1-303d-453f-a185-e2a4ab828e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9343e-c8ac-47dc-bda2-145bf87640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f36d1-303d-453f-a185-e2a4ab828e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AF0C52-A10F-4364-B74A-FF7061B45774}">
  <ds:schemaRefs>
    <ds:schemaRef ds:uri="http://schemas.microsoft.com/sharepoint/v3/contenttype/forms"/>
  </ds:schemaRefs>
</ds:datastoreItem>
</file>

<file path=customXml/itemProps2.xml><?xml version="1.0" encoding="utf-8"?>
<ds:datastoreItem xmlns:ds="http://schemas.openxmlformats.org/officeDocument/2006/customXml" ds:itemID="{5BF1D561-C331-4BBE-918D-38D12D478044}">
  <ds:schemaRefs>
    <ds:schemaRef ds:uri="http://purl.org/dc/dcmitype/"/>
    <ds:schemaRef ds:uri="10ef36d1-303d-453f-a185-e2a4ab828eff"/>
    <ds:schemaRef ds:uri="http://schemas.microsoft.com/office/2006/documentManagement/types"/>
    <ds:schemaRef ds:uri="http://schemas.microsoft.com/office/2006/metadata/properties"/>
    <ds:schemaRef ds:uri="b6b9343e-c8ac-47dc-bda2-145bf876408c"/>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A513FC0-CCD8-4767-9319-34CCF2BED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9343e-c8ac-47dc-bda2-145bf876408c"/>
    <ds:schemaRef ds:uri="10ef36d1-303d-453f-a185-e2a4ab828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215</Words>
  <Application>Microsoft Office PowerPoint</Application>
  <PresentationFormat>On-screen Show (4:3)</PresentationFormat>
  <Paragraphs>48</Paragraphs>
  <Slides>9</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Corbel</vt:lpstr>
      <vt:lpstr>Arial</vt:lpstr>
      <vt:lpstr>Noto Sans Symbols,Sans-Serif</vt:lpstr>
      <vt:lpstr>Calibri</vt:lpstr>
      <vt:lpstr>Arial,Sans-Serif</vt:lpstr>
      <vt:lpstr>Marker Felt</vt:lpstr>
      <vt:lpstr>Permanent Marker</vt:lpstr>
      <vt:lpstr>ＭＳ Ｐゴシック</vt:lpstr>
      <vt:lpstr>Noto Sans Symbols</vt:lpstr>
      <vt:lpstr>Wingdings 2</vt:lpstr>
      <vt:lpstr>Pixel</vt:lpstr>
      <vt:lpstr>Pixel</vt:lpstr>
      <vt:lpstr>Pixel</vt:lpstr>
      <vt:lpstr>PowerPoint Presentation</vt:lpstr>
      <vt:lpstr>Welcome</vt:lpstr>
      <vt:lpstr>PowerPoint Presentation</vt:lpstr>
      <vt:lpstr>Chain of Command Questions  (Drop the answer in chat box or )  </vt:lpstr>
      <vt:lpstr>Overview </vt:lpstr>
      <vt:lpstr>Group Activity</vt:lpstr>
      <vt:lpstr>PowerPoint Presentation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LORENA  AMEZQUITA</cp:lastModifiedBy>
  <cp:revision>3</cp:revision>
  <dcterms:modified xsi:type="dcterms:W3CDTF">2021-11-12T20:16:11Z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0x01010044CB1116C5C21C429798B4FF086AE3FC</vt:lpwstr>
  </property>
</Properties>
</file>