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1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6E3B9-18FB-459E-BF00-59DB46620E8C}" v="1" dt="2020-08-03T18:25:55.374"/>
    <p1510:client id="{73728AFE-DEB5-7613-D6DF-CCCAD136938F}" v="3" dt="2020-08-03T18:49:10.962"/>
    <p1510:client id="{88F21C09-C844-45BF-82C8-3D5E74598381}" v="9" dt="2020-08-03T18:42:38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7ad381d19ed993aa91b104e31f933ddd19d927bc806533acdd5e6b3de7f45549::" providerId="AD" clId="Web-{73728AFE-DEB5-7613-D6DF-CCCAD136938F}"/>
    <pc:docChg chg="modSld addMainMaster delMainMaster">
      <pc:chgData name="Guest User" userId="S::urn:spo:anon#7ad381d19ed993aa91b104e31f933ddd19d927bc806533acdd5e6b3de7f45549::" providerId="AD" clId="Web-{73728AFE-DEB5-7613-D6DF-CCCAD136938F}" dt="2020-08-03T18:49:32.557" v="7"/>
      <pc:docMkLst>
        <pc:docMk/>
      </pc:docMkLst>
      <pc:sldChg chg="addSp delSp modSp mod setBg modClrScheme setClrOvrMap delDesignElem chgLayout">
        <pc:chgData name="Guest User" userId="S::urn:spo:anon#7ad381d19ed993aa91b104e31f933ddd19d927bc806533acdd5e6b3de7f45549::" providerId="AD" clId="Web-{73728AFE-DEB5-7613-D6DF-CCCAD136938F}" dt="2020-08-03T18:49:32.557" v="7"/>
        <pc:sldMkLst>
          <pc:docMk/>
          <pc:sldMk cId="2393478768" sldId="256"/>
        </pc:sldMkLst>
        <pc:spChg chg="mod ord">
          <ac:chgData name="Guest User" userId="S::urn:spo:anon#7ad381d19ed993aa91b104e31f933ddd19d927bc806533acdd5e6b3de7f45549::" providerId="AD" clId="Web-{73728AFE-DEB5-7613-D6DF-CCCAD136938F}" dt="2020-08-03T18:49:32.557" v="7"/>
          <ac:spMkLst>
            <pc:docMk/>
            <pc:sldMk cId="2393478768" sldId="256"/>
            <ac:spMk id="2" creationId="{00000000-0000-0000-0000-000000000000}"/>
          </ac:spMkLst>
        </pc:spChg>
        <pc:spChg chg="mod ord">
          <ac:chgData name="Guest User" userId="S::urn:spo:anon#7ad381d19ed993aa91b104e31f933ddd19d927bc806533acdd5e6b3de7f45549::" providerId="AD" clId="Web-{73728AFE-DEB5-7613-D6DF-CCCAD136938F}" dt="2020-08-03T18:49:32.557" v="7"/>
          <ac:spMkLst>
            <pc:docMk/>
            <pc:sldMk cId="2393478768" sldId="256"/>
            <ac:spMk id="5" creationId="{00000000-0000-0000-0000-000000000000}"/>
          </ac:spMkLst>
        </pc:spChg>
        <pc:spChg chg="add del">
          <ac:chgData name="Guest User" userId="S::urn:spo:anon#7ad381d19ed993aa91b104e31f933ddd19d927bc806533acdd5e6b3de7f45549::" providerId="AD" clId="Web-{73728AFE-DEB5-7613-D6DF-CCCAD136938F}" dt="2020-08-03T18:49:10.962" v="4"/>
          <ac:spMkLst>
            <pc:docMk/>
            <pc:sldMk cId="2393478768" sldId="256"/>
            <ac:spMk id="73" creationId="{9D3A9E89-033E-4C4A-8C41-416DABFFD307}"/>
          </ac:spMkLst>
        </pc:spChg>
        <pc:spChg chg="add del">
          <ac:chgData name="Guest User" userId="S::urn:spo:anon#7ad381d19ed993aa91b104e31f933ddd19d927bc806533acdd5e6b3de7f45549::" providerId="AD" clId="Web-{73728AFE-DEB5-7613-D6DF-CCCAD136938F}" dt="2020-08-03T18:49:10.962" v="4"/>
          <ac:spMkLst>
            <pc:docMk/>
            <pc:sldMk cId="2393478768" sldId="256"/>
            <ac:spMk id="75" creationId="{86293361-111E-427D-8E5B-256944AC8395}"/>
          </ac:spMkLst>
        </pc:spChg>
        <pc:spChg chg="add del">
          <ac:chgData name="Guest User" userId="S::urn:spo:anon#7ad381d19ed993aa91b104e31f933ddd19d927bc806533acdd5e6b3de7f45549::" providerId="AD" clId="Web-{73728AFE-DEB5-7613-D6DF-CCCAD136938F}" dt="2020-08-03T18:49:32.541" v="6"/>
          <ac:spMkLst>
            <pc:docMk/>
            <pc:sldMk cId="2393478768" sldId="256"/>
            <ac:spMk id="79" creationId="{67EF550F-47CE-4FB2-9DAC-12AD835C833D}"/>
          </ac:spMkLst>
        </pc:spChg>
        <pc:spChg chg="add del">
          <ac:chgData name="Guest User" userId="S::urn:spo:anon#7ad381d19ed993aa91b104e31f933ddd19d927bc806533acdd5e6b3de7f45549::" providerId="AD" clId="Web-{73728AFE-DEB5-7613-D6DF-CCCAD136938F}" dt="2020-08-03T18:49:10.962" v="4"/>
          <ac:spMkLst>
            <pc:docMk/>
            <pc:sldMk cId="2393478768" sldId="256"/>
            <ac:spMk id="99" creationId="{78907291-9D6D-4740-81DB-441477BCA279}"/>
          </ac:spMkLst>
        </pc:spChg>
        <pc:spChg chg="del">
          <ac:chgData name="Guest User" userId="S::urn:spo:anon#7ad381d19ed993aa91b104e31f933ddd19d927bc806533acdd5e6b3de7f45549::" providerId="AD" clId="Web-{73728AFE-DEB5-7613-D6DF-CCCAD136938F}" dt="2020-08-03T18:48:10.382" v="0"/>
          <ac:spMkLst>
            <pc:docMk/>
            <pc:sldMk cId="2393478768" sldId="256"/>
            <ac:spMk id="135" creationId="{A061BA2E-A388-41C5-B73A-B0FEB6B1029D}"/>
          </ac:spMkLst>
        </pc:spChg>
        <pc:spChg chg="del">
          <ac:chgData name="Guest User" userId="S::urn:spo:anon#7ad381d19ed993aa91b104e31f933ddd19d927bc806533acdd5e6b3de7f45549::" providerId="AD" clId="Web-{73728AFE-DEB5-7613-D6DF-CCCAD136938F}" dt="2020-08-03T18:48:10.382" v="0"/>
          <ac:spMkLst>
            <pc:docMk/>
            <pc:sldMk cId="2393478768" sldId="256"/>
            <ac:spMk id="137" creationId="{76E192A2-3ED3-4081-8A86-A22B5114178F}"/>
          </ac:spMkLst>
        </pc:spChg>
        <pc:spChg chg="del">
          <ac:chgData name="Guest User" userId="S::urn:spo:anon#7ad381d19ed993aa91b104e31f933ddd19d927bc806533acdd5e6b3de7f45549::" providerId="AD" clId="Web-{73728AFE-DEB5-7613-D6DF-CCCAD136938F}" dt="2020-08-03T18:48:10.382" v="0"/>
          <ac:spMkLst>
            <pc:docMk/>
            <pc:sldMk cId="2393478768" sldId="256"/>
            <ac:spMk id="139" creationId="{79F40191-0F44-4FD1-82CC-ACB507C14BE6}"/>
          </ac:spMkLst>
        </pc:spChg>
        <pc:spChg chg="add del">
          <ac:chgData name="Guest User" userId="S::urn:spo:anon#7ad381d19ed993aa91b104e31f933ddd19d927bc806533acdd5e6b3de7f45549::" providerId="AD" clId="Web-{73728AFE-DEB5-7613-D6DF-CCCAD136938F}" dt="2020-08-03T18:48:44.368" v="3"/>
          <ac:spMkLst>
            <pc:docMk/>
            <pc:sldMk cId="2393478768" sldId="256"/>
            <ac:spMk id="192" creationId="{60B21A5C-062F-46C2-8389-53D40F46AA26}"/>
          </ac:spMkLst>
        </pc:spChg>
        <pc:spChg chg="add del">
          <ac:chgData name="Guest User" userId="S::urn:spo:anon#7ad381d19ed993aa91b104e31f933ddd19d927bc806533acdd5e6b3de7f45549::" providerId="AD" clId="Web-{73728AFE-DEB5-7613-D6DF-CCCAD136938F}" dt="2020-08-03T18:48:44.368" v="3"/>
          <ac:spMkLst>
            <pc:docMk/>
            <pc:sldMk cId="2393478768" sldId="256"/>
            <ac:spMk id="193" creationId="{8A177BCC-4208-4795-8572-4D623BA1E2A0}"/>
          </ac:spMkLst>
        </pc:spChg>
        <pc:spChg chg="add del">
          <ac:chgData name="Guest User" userId="S::urn:spo:anon#7ad381d19ed993aa91b104e31f933ddd19d927bc806533acdd5e6b3de7f45549::" providerId="AD" clId="Web-{73728AFE-DEB5-7613-D6DF-CCCAD136938F}" dt="2020-08-03T18:49:32.541" v="6"/>
          <ac:spMkLst>
            <pc:docMk/>
            <pc:sldMk cId="2393478768" sldId="256"/>
            <ac:spMk id="1028" creationId="{1D50F262-343C-4101-AB3C-9DA1072F7305}"/>
          </ac:spMkLst>
        </pc:spChg>
        <pc:spChg chg="add del">
          <ac:chgData name="Guest User" userId="S::urn:spo:anon#7ad381d19ed993aa91b104e31f933ddd19d927bc806533acdd5e6b3de7f45549::" providerId="AD" clId="Web-{73728AFE-DEB5-7613-D6DF-CCCAD136938F}" dt="2020-08-03T18:49:32.541" v="6"/>
          <ac:spMkLst>
            <pc:docMk/>
            <pc:sldMk cId="2393478768" sldId="256"/>
            <ac:spMk id="1029" creationId="{6A0924B3-0260-445E-AFD7-9533C0D1B3C9}"/>
          </ac:spMkLst>
        </pc:spChg>
        <pc:spChg chg="add del">
          <ac:chgData name="Guest User" userId="S::urn:spo:anon#7ad381d19ed993aa91b104e31f933ddd19d927bc806533acdd5e6b3de7f45549::" providerId="AD" clId="Web-{73728AFE-DEB5-7613-D6DF-CCCAD136938F}" dt="2020-08-03T18:49:32.541" v="6"/>
          <ac:spMkLst>
            <pc:docMk/>
            <pc:sldMk cId="2393478768" sldId="256"/>
            <ac:spMk id="1030" creationId="{7C34E8CB-B972-4A94-8469-315C10C2AA93}"/>
          </ac:spMkLst>
        </pc:spChg>
        <pc:spChg chg="add del">
          <ac:chgData name="Guest User" userId="S::urn:spo:anon#7ad381d19ed993aa91b104e31f933ddd19d927bc806533acdd5e6b3de7f45549::" providerId="AD" clId="Web-{73728AFE-DEB5-7613-D6DF-CCCAD136938F}" dt="2020-08-03T18:49:32.541" v="6"/>
          <ac:spMkLst>
            <pc:docMk/>
            <pc:sldMk cId="2393478768" sldId="256"/>
            <ac:spMk id="1031" creationId="{114A821F-8663-46BA-8CC0-D4C44F639F3A}"/>
          </ac:spMkLst>
        </pc:spChg>
        <pc:spChg chg="add">
          <ac:chgData name="Guest User" userId="S::urn:spo:anon#7ad381d19ed993aa91b104e31f933ddd19d927bc806533acdd5e6b3de7f45549::" providerId="AD" clId="Web-{73728AFE-DEB5-7613-D6DF-CCCAD136938F}" dt="2020-08-03T18:49:32.557" v="7"/>
          <ac:spMkLst>
            <pc:docMk/>
            <pc:sldMk cId="2393478768" sldId="256"/>
            <ac:spMk id="1032" creationId="{1ED8053C-AF28-403A-90F2-67A100EDECE4}"/>
          </ac:spMkLst>
        </pc:spChg>
        <pc:spChg chg="add">
          <ac:chgData name="Guest User" userId="S::urn:spo:anon#7ad381d19ed993aa91b104e31f933ddd19d927bc806533acdd5e6b3de7f45549::" providerId="AD" clId="Web-{73728AFE-DEB5-7613-D6DF-CCCAD136938F}" dt="2020-08-03T18:49:32.557" v="7"/>
          <ac:spMkLst>
            <pc:docMk/>
            <pc:sldMk cId="2393478768" sldId="256"/>
            <ac:spMk id="1033" creationId="{10BCDCE7-03A4-438B-9B4A-0F5E37C4C1AF}"/>
          </ac:spMkLst>
        </pc:spChg>
        <pc:grpChg chg="add del">
          <ac:chgData name="Guest User" userId="S::urn:spo:anon#7ad381d19ed993aa91b104e31f933ddd19d927bc806533acdd5e6b3de7f45549::" providerId="AD" clId="Web-{73728AFE-DEB5-7613-D6DF-CCCAD136938F}" dt="2020-08-03T18:49:10.962" v="4"/>
          <ac:grpSpMkLst>
            <pc:docMk/>
            <pc:sldMk cId="2393478768" sldId="256"/>
            <ac:grpSpMk id="77" creationId="{9A19A3F5-314C-46CC-8695-7C6BFCACFE8C}"/>
          </ac:grpSpMkLst>
        </pc:grpChg>
        <pc:picChg chg="mod ord">
          <ac:chgData name="Guest User" userId="S::urn:spo:anon#7ad381d19ed993aa91b104e31f933ddd19d927bc806533acdd5e6b3de7f45549::" providerId="AD" clId="Web-{73728AFE-DEB5-7613-D6DF-CCCAD136938F}" dt="2020-08-03T18:49:32.557" v="7"/>
          <ac:picMkLst>
            <pc:docMk/>
            <pc:sldMk cId="2393478768" sldId="256"/>
            <ac:picMk id="3" creationId="{A014F3B6-A01C-41A0-B15C-76D3780A5A41}"/>
          </ac:picMkLst>
        </pc:picChg>
        <pc:picChg chg="mod ord">
          <ac:chgData name="Guest User" userId="S::urn:spo:anon#7ad381d19ed993aa91b104e31f933ddd19d927bc806533acdd5e6b3de7f45549::" providerId="AD" clId="Web-{73728AFE-DEB5-7613-D6DF-CCCAD136938F}" dt="2020-08-03T18:49:32.557" v="7"/>
          <ac:picMkLst>
            <pc:docMk/>
            <pc:sldMk cId="2393478768" sldId="256"/>
            <ac:picMk id="1026" creationId="{00000000-0000-0000-0000-000000000000}"/>
          </ac:picMkLst>
        </pc:picChg>
      </pc:sldChg>
      <pc:sldChg chg="modSp mod modClrScheme chgLayout">
        <pc:chgData name="Guest User" userId="S::urn:spo:anon#7ad381d19ed993aa91b104e31f933ddd19d927bc806533acdd5e6b3de7f45549::" providerId="AD" clId="Web-{73728AFE-DEB5-7613-D6DF-CCCAD136938F}" dt="2020-08-03T18:49:10.962" v="4"/>
        <pc:sldMkLst>
          <pc:docMk/>
          <pc:sldMk cId="955086562" sldId="257"/>
        </pc:sldMkLst>
        <pc:picChg chg="mod ord">
          <ac:chgData name="Guest User" userId="S::urn:spo:anon#7ad381d19ed993aa91b104e31f933ddd19d927bc806533acdd5e6b3de7f45549::" providerId="AD" clId="Web-{73728AFE-DEB5-7613-D6DF-CCCAD136938F}" dt="2020-08-03T18:49:10.962" v="4"/>
          <ac:picMkLst>
            <pc:docMk/>
            <pc:sldMk cId="955086562" sldId="257"/>
            <ac:picMk id="4" creationId="{00000000-0000-0000-0000-000000000000}"/>
          </ac:picMkLst>
        </pc:picChg>
      </pc:sldChg>
      <pc:sldChg chg="delSp modSp mod modClrScheme delDesignElem chgLayout">
        <pc:chgData name="Guest User" userId="S::urn:spo:anon#7ad381d19ed993aa91b104e31f933ddd19d927bc806533acdd5e6b3de7f45549::" providerId="AD" clId="Web-{73728AFE-DEB5-7613-D6DF-CCCAD136938F}" dt="2020-08-03T18:49:10.962" v="4"/>
        <pc:sldMkLst>
          <pc:docMk/>
          <pc:sldMk cId="3565201879" sldId="258"/>
        </pc:sldMkLst>
        <pc:spChg chg="del">
          <ac:chgData name="Guest User" userId="S::urn:spo:anon#7ad381d19ed993aa91b104e31f933ddd19d927bc806533acdd5e6b3de7f45549::" providerId="AD" clId="Web-{73728AFE-DEB5-7613-D6DF-CCCAD136938F}" dt="2020-08-03T18:49:10.962" v="4"/>
          <ac:spMkLst>
            <pc:docMk/>
            <pc:sldMk cId="3565201879" sldId="258"/>
            <ac:spMk id="48" creationId="{42A4FC2C-047E-45A5-965D-8E1E3BF09BC6}"/>
          </ac:spMkLst>
        </pc:spChg>
        <pc:picChg chg="mod ord">
          <ac:chgData name="Guest User" userId="S::urn:spo:anon#7ad381d19ed993aa91b104e31f933ddd19d927bc806533acdd5e6b3de7f45549::" providerId="AD" clId="Web-{73728AFE-DEB5-7613-D6DF-CCCAD136938F}" dt="2020-08-03T18:49:10.962" v="4"/>
          <ac:picMkLst>
            <pc:docMk/>
            <pc:sldMk cId="3565201879" sldId="258"/>
            <ac:picMk id="22" creationId="{00000000-0000-0000-0000-000000000000}"/>
          </ac:picMkLst>
        </pc:picChg>
      </pc:sldChg>
      <pc:sldChg chg="delSp modSp mod modClrScheme delDesignElem chgLayout">
        <pc:chgData name="Guest User" userId="S::urn:spo:anon#7ad381d19ed993aa91b104e31f933ddd19d927bc806533acdd5e6b3de7f45549::" providerId="AD" clId="Web-{73728AFE-DEB5-7613-D6DF-CCCAD136938F}" dt="2020-08-03T18:49:10.962" v="4"/>
        <pc:sldMkLst>
          <pc:docMk/>
          <pc:sldMk cId="772001142" sldId="259"/>
        </pc:sldMkLst>
        <pc:spChg chg="del">
          <ac:chgData name="Guest User" userId="S::urn:spo:anon#7ad381d19ed993aa91b104e31f933ddd19d927bc806533acdd5e6b3de7f45549::" providerId="AD" clId="Web-{73728AFE-DEB5-7613-D6DF-CCCAD136938F}" dt="2020-08-03T18:49:10.962" v="4"/>
          <ac:spMkLst>
            <pc:docMk/>
            <pc:sldMk cId="772001142" sldId="259"/>
            <ac:spMk id="24" creationId="{42A4FC2C-047E-45A5-965D-8E1E3BF09BC6}"/>
          </ac:spMkLst>
        </pc:spChg>
        <pc:picChg chg="mod ord">
          <ac:chgData name="Guest User" userId="S::urn:spo:anon#7ad381d19ed993aa91b104e31f933ddd19d927bc806533acdd5e6b3de7f45549::" providerId="AD" clId="Web-{73728AFE-DEB5-7613-D6DF-CCCAD136938F}" dt="2020-08-03T18:49:10.962" v="4"/>
          <ac:picMkLst>
            <pc:docMk/>
            <pc:sldMk cId="772001142" sldId="259"/>
            <ac:picMk id="19" creationId="{00000000-0000-0000-0000-000000000000}"/>
          </ac:picMkLst>
        </pc:picChg>
      </pc:sldChg>
      <pc:sldMasterChg chg="del delSldLayout">
        <pc:chgData name="Guest User" userId="S::urn:spo:anon#7ad381d19ed993aa91b104e31f933ddd19d927bc806533acdd5e6b3de7f45549::" providerId="AD" clId="Web-{73728AFE-DEB5-7613-D6DF-CCCAD136938F}" dt="2020-08-03T18:49:10.962" v="4"/>
        <pc:sldMasterMkLst>
          <pc:docMk/>
          <pc:sldMasterMk cId="1787003608" sldId="2147483648"/>
        </pc:sldMasterMkLst>
        <pc:sldLayoutChg chg="del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1787003608" sldId="2147483648"/>
            <pc:sldLayoutMk cId="833786076" sldId="2147483649"/>
          </pc:sldLayoutMkLst>
        </pc:sldLayoutChg>
        <pc:sldLayoutChg chg="del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1787003608" sldId="2147483648"/>
            <pc:sldLayoutMk cId="166883314" sldId="2147483650"/>
          </pc:sldLayoutMkLst>
        </pc:sldLayoutChg>
        <pc:sldLayoutChg chg="del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1787003608" sldId="2147483648"/>
            <pc:sldLayoutMk cId="401333807" sldId="2147483651"/>
          </pc:sldLayoutMkLst>
        </pc:sldLayoutChg>
        <pc:sldLayoutChg chg="del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1787003608" sldId="2147483648"/>
            <pc:sldLayoutMk cId="1926171156" sldId="2147483652"/>
          </pc:sldLayoutMkLst>
        </pc:sldLayoutChg>
        <pc:sldLayoutChg chg="del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1787003608" sldId="2147483648"/>
            <pc:sldLayoutMk cId="2780909292" sldId="2147483653"/>
          </pc:sldLayoutMkLst>
        </pc:sldLayoutChg>
        <pc:sldLayoutChg chg="del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1787003608" sldId="2147483648"/>
            <pc:sldLayoutMk cId="390264623" sldId="2147483654"/>
          </pc:sldLayoutMkLst>
        </pc:sldLayoutChg>
        <pc:sldLayoutChg chg="del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1787003608" sldId="2147483648"/>
            <pc:sldLayoutMk cId="3311627266" sldId="2147483655"/>
          </pc:sldLayoutMkLst>
        </pc:sldLayoutChg>
        <pc:sldLayoutChg chg="del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1787003608" sldId="2147483648"/>
            <pc:sldLayoutMk cId="1798561690" sldId="2147483656"/>
          </pc:sldLayoutMkLst>
        </pc:sldLayoutChg>
        <pc:sldLayoutChg chg="del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1787003608" sldId="2147483648"/>
            <pc:sldLayoutMk cId="4023473441" sldId="2147483657"/>
          </pc:sldLayoutMkLst>
        </pc:sldLayoutChg>
        <pc:sldLayoutChg chg="del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1787003608" sldId="2147483648"/>
            <pc:sldLayoutMk cId="393698775" sldId="2147483658"/>
          </pc:sldLayoutMkLst>
        </pc:sldLayoutChg>
        <pc:sldLayoutChg chg="del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1787003608" sldId="2147483648"/>
            <pc:sldLayoutMk cId="2070124887" sldId="2147483659"/>
          </pc:sldLayoutMkLst>
        </pc:sldLayoutChg>
      </pc:sldMasterChg>
      <pc:sldMasterChg chg="add addSldLayout modSldLayout">
        <pc:chgData name="Guest User" userId="S::urn:spo:anon#7ad381d19ed993aa91b104e31f933ddd19d927bc806533acdd5e6b3de7f45549::" providerId="AD" clId="Web-{73728AFE-DEB5-7613-D6DF-CCCAD136938F}" dt="2020-08-03T18:49:10.962" v="4"/>
        <pc:sldMasterMkLst>
          <pc:docMk/>
          <pc:sldMasterMk cId="219109393" sldId="2147483660"/>
        </pc:sldMasterMkLst>
        <pc:sldLayoutChg chg="add mod replId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219109393" sldId="2147483660"/>
            <pc:sldLayoutMk cId="619447035" sldId="2147483661"/>
          </pc:sldLayoutMkLst>
        </pc:sldLayoutChg>
        <pc:sldLayoutChg chg="add mod replId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219109393" sldId="2147483660"/>
            <pc:sldLayoutMk cId="25004756" sldId="2147483662"/>
          </pc:sldLayoutMkLst>
        </pc:sldLayoutChg>
        <pc:sldLayoutChg chg="add mod replId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219109393" sldId="2147483660"/>
            <pc:sldLayoutMk cId="872409917" sldId="2147483663"/>
          </pc:sldLayoutMkLst>
        </pc:sldLayoutChg>
        <pc:sldLayoutChg chg="add mod replId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219109393" sldId="2147483660"/>
            <pc:sldLayoutMk cId="811994007" sldId="2147483664"/>
          </pc:sldLayoutMkLst>
        </pc:sldLayoutChg>
        <pc:sldLayoutChg chg="add mod replId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219109393" sldId="2147483660"/>
            <pc:sldLayoutMk cId="1680293800" sldId="2147483665"/>
          </pc:sldLayoutMkLst>
        </pc:sldLayoutChg>
        <pc:sldLayoutChg chg="add mod replId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219109393" sldId="2147483660"/>
            <pc:sldLayoutMk cId="2897099797" sldId="2147483666"/>
          </pc:sldLayoutMkLst>
        </pc:sldLayoutChg>
        <pc:sldLayoutChg chg="add mod replId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219109393" sldId="2147483660"/>
            <pc:sldLayoutMk cId="2986775458" sldId="2147483667"/>
          </pc:sldLayoutMkLst>
        </pc:sldLayoutChg>
        <pc:sldLayoutChg chg="add mod replId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219109393" sldId="2147483660"/>
            <pc:sldLayoutMk cId="1857716220" sldId="2147483668"/>
          </pc:sldLayoutMkLst>
        </pc:sldLayoutChg>
        <pc:sldLayoutChg chg="add mod replId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219109393" sldId="2147483660"/>
            <pc:sldLayoutMk cId="387989754" sldId="2147483669"/>
          </pc:sldLayoutMkLst>
        </pc:sldLayoutChg>
        <pc:sldLayoutChg chg="add mod replId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219109393" sldId="2147483660"/>
            <pc:sldLayoutMk cId="1520239889" sldId="2147483670"/>
          </pc:sldLayoutMkLst>
        </pc:sldLayoutChg>
        <pc:sldLayoutChg chg="add mod replId">
          <pc:chgData name="Guest User" userId="S::urn:spo:anon#7ad381d19ed993aa91b104e31f933ddd19d927bc806533acdd5e6b3de7f45549::" providerId="AD" clId="Web-{73728AFE-DEB5-7613-D6DF-CCCAD136938F}" dt="2020-08-03T18:49:10.962" v="4"/>
          <pc:sldLayoutMkLst>
            <pc:docMk/>
            <pc:sldMasterMk cId="219109393" sldId="2147483660"/>
            <pc:sldLayoutMk cId="492564448" sldId="2147483671"/>
          </pc:sldLayoutMkLst>
        </pc:sldLayoutChg>
      </pc:sldMasterChg>
    </pc:docChg>
  </pc:docChgLst>
  <pc:docChgLst>
    <pc:chgData name="TAMARA  LEWIS" userId="S::lewist7@scsk12.org::eaa619cc-9c9e-4fe2-846a-c30f22e906b5" providerId="AD" clId="Web-{88F21C09-C844-45BF-82C8-3D5E74598381}"/>
    <pc:docChg chg="modSld">
      <pc:chgData name="TAMARA  LEWIS" userId="S::lewist7@scsk12.org::eaa619cc-9c9e-4fe2-846a-c30f22e906b5" providerId="AD" clId="Web-{88F21C09-C844-45BF-82C8-3D5E74598381}" dt="2020-08-03T18:42:38.032" v="8" actId="1076"/>
      <pc:docMkLst>
        <pc:docMk/>
      </pc:docMkLst>
      <pc:sldChg chg="addSp delSp modSp mod setBg setClrOvrMap">
        <pc:chgData name="TAMARA  LEWIS" userId="S::lewist7@scsk12.org::eaa619cc-9c9e-4fe2-846a-c30f22e906b5" providerId="AD" clId="Web-{88F21C09-C844-45BF-82C8-3D5E74598381}" dt="2020-08-03T18:42:38.032" v="8" actId="1076"/>
        <pc:sldMkLst>
          <pc:docMk/>
          <pc:sldMk cId="2393478768" sldId="256"/>
        </pc:sldMkLst>
        <pc:spChg chg="mod ord">
          <ac:chgData name="TAMARA  LEWIS" userId="S::lewist7@scsk12.org::eaa619cc-9c9e-4fe2-846a-c30f22e906b5" providerId="AD" clId="Web-{88F21C09-C844-45BF-82C8-3D5E74598381}" dt="2020-08-03T18:42:14.141" v="2"/>
          <ac:spMkLst>
            <pc:docMk/>
            <pc:sldMk cId="2393478768" sldId="256"/>
            <ac:spMk id="2" creationId="{00000000-0000-0000-0000-000000000000}"/>
          </ac:spMkLst>
        </pc:spChg>
        <pc:spChg chg="ord">
          <ac:chgData name="TAMARA  LEWIS" userId="S::lewist7@scsk12.org::eaa619cc-9c9e-4fe2-846a-c30f22e906b5" providerId="AD" clId="Web-{88F21C09-C844-45BF-82C8-3D5E74598381}" dt="2020-08-03T18:42:14.141" v="2"/>
          <ac:spMkLst>
            <pc:docMk/>
            <pc:sldMk cId="2393478768" sldId="256"/>
            <ac:spMk id="5" creationId="{00000000-0000-0000-0000-000000000000}"/>
          </ac:spMkLst>
        </pc:spChg>
        <pc:spChg chg="del">
          <ac:chgData name="TAMARA  LEWIS" userId="S::lewist7@scsk12.org::eaa619cc-9c9e-4fe2-846a-c30f22e906b5" providerId="AD" clId="Web-{88F21C09-C844-45BF-82C8-3D5E74598381}" dt="2020-08-03T18:42:14.141" v="2"/>
          <ac:spMkLst>
            <pc:docMk/>
            <pc:sldMk cId="2393478768" sldId="256"/>
            <ac:spMk id="71" creationId="{1DB7C82F-AB7E-4F0C-B829-FA1B9C415180}"/>
          </ac:spMkLst>
        </pc:spChg>
        <pc:spChg chg="add">
          <ac:chgData name="TAMARA  LEWIS" userId="S::lewist7@scsk12.org::eaa619cc-9c9e-4fe2-846a-c30f22e906b5" providerId="AD" clId="Web-{88F21C09-C844-45BF-82C8-3D5E74598381}" dt="2020-08-03T18:42:14.141" v="2"/>
          <ac:spMkLst>
            <pc:docMk/>
            <pc:sldMk cId="2393478768" sldId="256"/>
            <ac:spMk id="135" creationId="{A061BA2E-A388-41C5-B73A-B0FEB6B1029D}"/>
          </ac:spMkLst>
        </pc:spChg>
        <pc:spChg chg="add">
          <ac:chgData name="TAMARA  LEWIS" userId="S::lewist7@scsk12.org::eaa619cc-9c9e-4fe2-846a-c30f22e906b5" providerId="AD" clId="Web-{88F21C09-C844-45BF-82C8-3D5E74598381}" dt="2020-08-03T18:42:14.141" v="2"/>
          <ac:spMkLst>
            <pc:docMk/>
            <pc:sldMk cId="2393478768" sldId="256"/>
            <ac:spMk id="137" creationId="{76E192A2-3ED3-4081-8A86-A22B5114178F}"/>
          </ac:spMkLst>
        </pc:spChg>
        <pc:spChg chg="add">
          <ac:chgData name="TAMARA  LEWIS" userId="S::lewist7@scsk12.org::eaa619cc-9c9e-4fe2-846a-c30f22e906b5" providerId="AD" clId="Web-{88F21C09-C844-45BF-82C8-3D5E74598381}" dt="2020-08-03T18:42:14.141" v="2"/>
          <ac:spMkLst>
            <pc:docMk/>
            <pc:sldMk cId="2393478768" sldId="256"/>
            <ac:spMk id="139" creationId="{79F40191-0F44-4FD1-82CC-ACB507C14BE6}"/>
          </ac:spMkLst>
        </pc:spChg>
        <pc:picChg chg="add mod">
          <ac:chgData name="TAMARA  LEWIS" userId="S::lewist7@scsk12.org::eaa619cc-9c9e-4fe2-846a-c30f22e906b5" providerId="AD" clId="Web-{88F21C09-C844-45BF-82C8-3D5E74598381}" dt="2020-08-03T18:42:38.032" v="8" actId="1076"/>
          <ac:picMkLst>
            <pc:docMk/>
            <pc:sldMk cId="2393478768" sldId="256"/>
            <ac:picMk id="3" creationId="{A014F3B6-A01C-41A0-B15C-76D3780A5A41}"/>
          </ac:picMkLst>
        </pc:picChg>
        <pc:picChg chg="mod">
          <ac:chgData name="TAMARA  LEWIS" userId="S::lewist7@scsk12.org::eaa619cc-9c9e-4fe2-846a-c30f22e906b5" providerId="AD" clId="Web-{88F21C09-C844-45BF-82C8-3D5E74598381}" dt="2020-08-03T18:42:14.141" v="2"/>
          <ac:picMkLst>
            <pc:docMk/>
            <pc:sldMk cId="2393478768" sldId="256"/>
            <ac:picMk id="1026" creationId="{00000000-0000-0000-0000-000000000000}"/>
          </ac:picMkLst>
        </pc:picChg>
      </pc:sldChg>
    </pc:docChg>
  </pc:docChgLst>
  <pc:docChgLst>
    <pc:chgData name="TAMARA  LEWIS" userId="S::lewist7@scsk12.org::eaa619cc-9c9e-4fe2-846a-c30f22e906b5" providerId="AD" clId="Web-{4876E3B9-18FB-459E-BF00-59DB46620E8C}"/>
    <pc:docChg chg="delSld">
      <pc:chgData name="TAMARA  LEWIS" userId="S::lewist7@scsk12.org::eaa619cc-9c9e-4fe2-846a-c30f22e906b5" providerId="AD" clId="Web-{4876E3B9-18FB-459E-BF00-59DB46620E8C}" dt="2020-08-03T18:25:55.374" v="0"/>
      <pc:docMkLst>
        <pc:docMk/>
      </pc:docMkLst>
      <pc:sldChg chg="del">
        <pc:chgData name="TAMARA  LEWIS" userId="S::lewist7@scsk12.org::eaa619cc-9c9e-4fe2-846a-c30f22e906b5" providerId="AD" clId="Web-{4876E3B9-18FB-459E-BF00-59DB46620E8C}" dt="2020-08-03T18:25:55.374" v="0"/>
        <pc:sldMkLst>
          <pc:docMk/>
          <pc:sldMk cId="3028739629" sldId="26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3T17:52:20.0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ignorePressure" value="1"/>
    </inkml:brush>
  </inkml:definitions>
  <inkml:trace contextRef="#ctx0" brushRef="#br0">7335 1365 16384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3T18:17:25.8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ignorePressure" value="1"/>
    </inkml:brush>
  </inkml:definitions>
  <inkml:traceGroup>
    <inkml:annotationXML>
      <emma:emma xmlns:emma="http://www.w3.org/2003/04/emma" version="1.0">
        <emma:interpretation id="{69BDC3DD-EDB6-4841-A3C3-1C85211987A1}" emma:medium="tactile" emma:mode="ink">
          <msink:context xmlns:msink="http://schemas.microsoft.com/ink/2010/main" type="writingRegion" rotatedBoundingBox="13458,12268 13473,12268 13473,12283 13458,12283"/>
        </emma:interpretation>
      </emma:emma>
    </inkml:annotationXML>
    <inkml:traceGroup>
      <inkml:annotationXML>
        <emma:emma xmlns:emma="http://www.w3.org/2003/04/emma" version="1.0">
          <emma:interpretation id="{4F22FCCB-D89C-42DE-8D59-54651126DBA4}" emma:medium="tactile" emma:mode="ink">
            <msink:context xmlns:msink="http://schemas.microsoft.com/ink/2010/main" type="paragraph" rotatedBoundingBox="13458,12268 13473,12268 13473,12283 13458,122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2D49D9-B4D3-4E22-A46B-901DD7CDD754}" emma:medium="tactile" emma:mode="ink">
              <msink:context xmlns:msink="http://schemas.microsoft.com/ink/2010/main" type="line" rotatedBoundingBox="13458,12268 13473,12268 13473,12283 13458,12283"/>
            </emma:interpretation>
          </emma:emma>
        </inkml:annotationXML>
        <inkml:traceGroup>
          <inkml:annotationXML>
            <emma:emma xmlns:emma="http://www.w3.org/2003/04/emma" version="1.0">
              <emma:interpretation id="{B1888EB7-AFEF-400A-AE44-A8147D22D2E3}" emma:medium="tactile" emma:mode="ink">
                <msink:context xmlns:msink="http://schemas.microsoft.com/ink/2010/main" type="inkWord" rotatedBoundingBox="13458,12268 13473,12268 13473,12283 13458,12283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6004 6993 16384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3T18:18:09.2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ignorePressure" value="1"/>
    </inkml:brush>
  </inkml:definitions>
  <inkml:traceGroup>
    <inkml:annotationXML>
      <emma:emma xmlns:emma="http://www.w3.org/2003/04/emma" version="1.0">
        <emma:interpretation id="{A359DA07-E281-419E-9170-9F0B897089F4}" emma:medium="tactile" emma:mode="ink">
          <msink:context xmlns:msink="http://schemas.microsoft.com/ink/2010/main" type="inkDrawing" rotatedBoundingBox="11013,9925 14329,9902 14333,10487 11017,10510" shapeName="None"/>
        </emma:interpretation>
      </emma:emma>
    </inkml:annotationXML>
    <inkml:trace contextRef="#ctx0" brushRef="#br0">5569 5857 16384,'-6'0'0,"-7"0"0,-7 0 0,-6 0 0,-4 0 0,-2 0 0,-1 0 0,-2 0 0,7 5 0,7 8 0,7 7 0,7 6 0,3 4 0,4 2 0,1 2 0,0 0 0,1 0 0,-1 0 0,0 0 0,-1-1 0,1 0 0,-1 0 0,0-1 0,0 2 0,0-2 0,-6-4 0,-7-8 0,-2-14 0,-3-12 0,0-11 0,5-8 0,3-6 0,5-3 0,2-1 0,1 0 0,3 0 0,-1 0 0,1 1 0,0 1 0,0 0 0,-1 0 0,6 6 0,6 7 0,9 7 0,4 7 0,5 3 0,-3 8 0,-6 9 0,-1 2 0,-5 4 0,2 3 0,4-1 0,-3 1 0,1 2 0,-7-4 0,-12-4 0,-12-7 0,-8-4 0,-8-2 0,-4-4 0,4-6 0,0-2 0,1 0 0,-3-4 0,0 1 0,-1 0 0,9 4 0,16 2 0,13 2 0,18 2 0,8 1 0,7 0 0,5 1 0,2-1 0,-1 1 0,-5-1 0,-1 0 0,-4 1 0,-1-1 0,-2 0 0,-5 5 0,-9 8 0,-13 1 0,-6 5 0,-11-2 0,-7 2 0,-14-2 0,-5 2 0,-8-3 0,-2-4 0,1-4 0,-2-3 0,1-3 0,3-1 0,3-2 0,4 0 0,1 1 0,3-1 0,0 0 0,13 1 0,13 0 0,21 0 0,12 0 0,9 0 0,8-6 0,3-1 0,0 0 0,2 2 0,-1 1 0,-3 2 0,-4 0 0,-2 2 0,-2 0 0,-3 0 0,0 0 0,5 1 0,2-1 0,-1 1 0,0-1 0,-3 0 0,-1 0 0,-1 0 0,-1 0 0,0 0 0,0 0 0,-12-6 0,-14-2 0,-20-5 0,-19 0 0,-10 1 0,-20-1 0,-9-5 0,0 0 0,-4-1 0,-6-5 0,0-1 0,2 1 0,3 0 0,9 5 0,5 4 0,13 1 0,4 1 0,3-2 0,5 1 0,1 3 0,3 4 0,5-3 0,4 1 0,-1 1 0,-2 3 0,-1 1 0,4-3 0,11-1 0,14 1 0,12 1 0,9 2 0,8 2 0,8 1 0,5 1 0,-1 0 0,5 0 0,5 1 0,4 5 0,-1 2 0,2 4 0,1 1 0,3-2 0,-4-3 0,-6-3 0,-6 4 0,-5 0 0,2-2 0,-1-1 0,4-2 0,0-2 0,-2-2 0,-3 0 0,-3 0 0,-1 0 0,-2 0 0,-2-1 0,-11 7 0,-14 1 0,-15 6 0,-17-1 0,-15 5 0,-12-1 0,-9 2 0,2-2 0,-3-3 0,6-4 0,6-4 0,1-2 0,2-3 0,-1 5 0,2 2 0,2-1 0,4-1 0,3-2 0,8 5 0,2 1 0,2-2 0,-1-1 0,-2-2 0,-2-2 0,-1-1 0,10 0 0,15-2 0,13 1 0,17-1 0,10-5 0,10-1 0,9-1 0,1 2 0,3 2 0,2 2 0,3 0 0,1 2 0,2 0 0,-4 0 0,-8 0 0,-2 1 0,-3-1 0,-4 0 0,-5 1 0,-3-1 0,-2 0 0,-1 0 0,-1 0 0,-11 0 0,-15 0 0,-20 0 0,-13 0 0,-7 0 0,-9 0 0,-3 0 0,1 0 0,-4 0 0,2 0 0,3 0 0,3 0 0,3 0 0,2 0 0,3 0 0,0 0 0,1 0 0,0 0 0,0 0 0,-1 0 0,1 0 0,-1 0 0,1 0 0,5-6 0,12-1 0,16 0 0,11 1 0,11 3 0,12 1 0,6 0 0,2 2 0,3 0 0,0 0 0,10 0 0,6 0 0,4 0 0,1 1 0,1-1 0,-6 0 0,-1 0 0,-7 0 0,-1 0 0,-3 0 0,-6 0 0,-3 0 0,-5 0 0,-12 0 0,-23 0 0,-16 5 0,-12 2 0,-13 0 0,-4-2 0,-7-1 0,2 5 0,1 0 0,-1-1 0,2-3 0,3-1 0,-2-2 0,2-1 0,-4 0 0,1-2 0,4 1 0,2-1 0,3 1 0,4 0 0,0 0 0,1 0 0,1 0 0,-1 0 0,2 0 0,-2 0 0,1 0 0,-2 0 0,13 0 0,20 0 0,21 0 0,19 0 0,14-6 0,9-1 0,5-1 0,2 2 0,-5 2 0,-2 2 0,5 0 0,3 2 0,0 0 0,0 0 0,-2 0 0,0 1 0,-13 5 0,-9 1 0,-7 1 0,0-2 0,1-2 0,-3-2 0,-1 0 0,-1-2 0,-2 0 0,1 0 0,-1-1 0,-1 1 0,-10 0 0,-22 0 0,-20 0 0,-25 0 0,-20 0 0,-18 0 0,-15 0 0,-14 0 0,-5 0 0,-4 0 0,6-6 0,7-1 0,5-1 0,8 2 0,10 2 0,13 2 0,14 0 0,10 2 0,9 0 0,5 0 0,2 0 0,3 1 0,-1-1 0,-1 0 0,11 6 0,14 2 0,20-1 0,12-1 0,9-2 0,7-2 0,10-1 0,6 0 0,5-1 0,2 0 0,2-1 0,1 1 0,-1 0 0,0 0 0,5 0 0,2 0 0,-1 0 0,-1 0 0,-9 0 0,-2 0 0,10 0 0,4 0 0,1 0 0,-2 0 0,-1 0 0,-9 0 0,-3 0 0,-7 0 0,-6 0 0,-7 0 0,-5 0 0,-2 0 0,-1 0 0,-2 0 0,1 0 0,-1 0 0,-10 0 0,-20 0 0,-22 0 0,-13 0 0,-11 0 0,-9 0 0,-7 0 0,-10 0 0,1 0 0,8 0 0,9 0 0,7 0 0,6 0 0,4 0 0,4 0 0,0 0 0,1 0 0,-1 0 0,1 0 0,-1 0 0,5 5 0,13 2 0,14 0 0,14-1 0,3 3 0,5 1 0,9-1 0,12-3 0,9-2 0,12-2 0,7 0 0,7-2 0,3 0 0,-2-1 0,-4 1 0,-8-1 0,-4 1 0,-8 0 0,-7 0 0,-7 0 0,-4 0 0,-3 0 0,-2 0 0,-1 0 0,1 0 0,-12 0 0,-14 0 0,-14 0 0,-11 0 0,-8 0 0,-5 0 0,-9 0 0,-1 0 0,-1 0 0,-4 0 0,1 0 0,2 0 0,4 0 0,2 0 0,3 0 0,1 0 0,-5 0 0,-1 0 0,7 6 0,-3 1 0,-1 0 0,0-1 0,2-2 0,0-1 0,2-2 0,-1 0 0,1-1 0,11 0 0,16-1 0,13 1 0,18 0 0,15 0 0,12 0 0,8 0 0,0 0 0,1 0 0,-5 0 0,-6 0 0,-6 0 0,-5 0 0,2 0 0,0 0 0,-1 0 0,-3 0 0,-1 0 0,-2 0 0,-1 0 0,-11 0 0,-15 0 0,-15 0 0,-11 0 0,-8 0 0,-6 0 0,-7 0 0,-3 0 0,0 0 0,-3 0 0,-1 0 0,4 0 0,-3 0 0,1 0 0,8 5 0,-1 2 0,-5 0 0,0-2 0,-5-1 0,-5-1 0,1 3 0,-2 3 0,2-2 0,5-2 0,6-1 0,2-2 0,4 0 0,7 4 0,3 1 0,0 0 0,-1-1 0,-2-2 0,-2-2 0,-1-1 0,10 0 0,20-1 0,21-1 0,18-5 0,15-2 0,8-5 0,12-1 0,3 3 0,-4 3 0,1 2 0,-6 3 0,-3 2 0,-7 0 0,-7 2 0,-7-1 0,1 1 0,-2-1 0,-3 1 0,-1-7 0,-3 0 0,-1-2 0,-1 3 0,-1 1 0,1 2 0,-1 1 0,1 0 0,-12 1 0,-20 0 0,-16 0 0,-11 1 0,-12-1 0,-5 1 0,-2-1 0,3 0 0,-4 0 0,1 0 0,2 0 0,4 0 0,1 0 0,3 0 0,1 0 0,-5 0 0,0 0 0,-1 0 0,-3 0 0,-1 0 0,2 0 0,3 0 0,1 0 0,3 0 0,1 0 0,1 0 0,0 0 0,1 0 0,-1 0 0,12 0 0,15 0 0,13 0 0,18 0 0,15 0 0,11 0 0,10 0 0,-2 0 0,3 0 0,-1 0 0,-4 0 0,-5 0 0,-7 0 0,-6 0 0,2 0 0,1 0 0,-3 0 0,-1 0 0,-3 0 0,-1 0 0,-1 0 0,1 0 0,-13 0 0,-20 0 0,-16 0 0,-11 0 0,-7 0 0,-14 0 0,-11 0 0,0 0 0,-3 0 0,0 0 0,-3 0 0,5 0 0,0 0 0,6 0 0,6 0 0,5 0 0,5 0 0,2 0 0,2 0 0,-5 0 0,0 0 0,-2 0 0,3 0 0,1 0 0,1 0 0,1 0 0,1 0 0,-1 0 0,2 0 0,-1 0 0,6-6 0,13-2 0,14 1 0,19 1 0,17 2 0,8 1 0,13 2 0,14 0 0,11 1 0,3 0 0,-1 1 0,-4-1 0,-10 1 0,-12-1 0,-9 0 0,-9 0 0,1 0 0,-1 0 0,-1 0 0,-3 0 0,-1 0 0,-7-6 0,-9-7 0,-6-7 0,-12 0 0,-11 3 0,-10 5 0,-7 4 0,-4 4 0,-3 2 0,-7 2 0,-1 0 0,0 1 0,-3 0 0,0-1 0,2 1 0,-4-1 0,3 1 0,1-1 0,3 0 0,3 0 0,3 0 0,0 0 0,-5 0 0,0 0 0,-1 0 0,3 0 0,-1 0 0,4 0 0,-1 0 0,2 0 0,1 0 0,-1 0 0,1 0 0,10 0 0,21 0 0,16 0 0,16 0 0,15 0 0,10 0 0,7 0 0,4 0 0,-4 0 0,10 0 0,9 0 0,2 0 0,3 0 0,-1 0 0,-11 0 0,-6 0 0,-10 0 0,-9 0 0,-7 0 0,-6 0 0,-3 0 0,-3 0 0,0 0 0,0 0 0,0 0 0,-10 0 0,-15 0 0,-14 0 0,-11 0 0,-13 0 0,-8 0 0,-7 0 0,-8 0 0,2 0 0,-3 0 0,-3 0 0,-2 0 0,4 0 0,5 0 0,6 0 0,6 0 0,-2 0 0,1 0 0,2 0 0,1 0 0,3 0 0,0 0 0,2 0 0,0 0 0,0 0 0,12 0 0,15 0 0,19 0 0,14 0 0,7 0 0,9 0 0,19 0 0,17 0 0,5 0 0,1 0 0,-5 0 0,-9 0 0,-5 0 0,-10 0 0,-7 0 0,-7 0 0,-5 0 0,-4 0 0,-1 0 0,-1 0 0,1 0 0,-1 0 0,-5-6 0,-7-7 0,-7-7 0,-11 0 0,-16 3 0,-12 5 0,-12 4 0,-11 3 0,-2 3 0,2 2 0,-2 1 0,-3-1 0,-4 1 0,4 0 0,4-1 0,7 1 0,3-1 0,5 0 0,-3 0 0,-1 0 0,1 0 0,1 0 0,2 0 0,2 0 0,0 0 0,1 0 0,1 0 0,-1 0 0,0 0 0,0 0 0,1 0 0,-1 0 0,12-5 0,14-3 0,14 2 0,6-6 0,7 1 0,10 1 0,6 3 0,3 2 0,0 3 0,-1 1 0,-1 0 0,4 2 0,0-1 0,-1 1 0,5-1 0,-1 0 0,-2 1 0,-2-1 0,-3 0 0,-2 0 0,-1 0 0,-1 0 0,-11 0 0,-22 0 0,-15 0 0,-17 0 0,-14 0 0,-10 0 0,-7 0 0,-4 0 0,-1 5 0,4 3 0,9 0 0,7-3 0,1 0 0,3-3 0,3-1 0,3-1 0,3 0 0,1 0 0,1 0 0,0 0 0,2 0 0,-2-1 0,1 1 0,0 0 0,-1 0 0,0 0 0,6 5 0,7 9 0,13 6 0,13 0 0,11-3 0,9-5 0,10-4 0,5-3 0,12-3 0,8 3 0,6 2 0,2 5 0,0 0 0,-5-2 0,-4-2 0,-5-3 0,-2-3 0,-3 0 0,-5-2 0,-5 0 0,-4 0 0,-1-1 0,-2 0 0,-12 1 0,-15 0 0,-9 5 0,-9 2 0,-14 0 0,-8-2 0,-4 5 0,-1 0 0,1-1 0,1-3 0,7 4 0,2 0 0,1-2 0,-5-2 0,-5-2 0,0-2 0,0-1 0,1-1 0,1 0 0,-5 0 0,-1-1 0,1 1 0,1 0 0,3 0 0,0 0 0,3 0 0,-1 5 0,1 2 0,1 0 0,10-2 0,16-1 0,14-1 0,11-2 0,8 0 0,10-1 0,10-1 0,9 1 0,11-1 0,6 1 0,1 0 0,0 0 0,-8 0 0,-4 0 0,5 0 0,2 0 0,0 0 0,0 0 0,-7 0 0,-8 0 0,-7 0 0,-7 0 0,-4 0 0,-3 0 0,-1 0 0,-1 0 0,1 0 0,-1 0 0,-10 0 0,-14 0 0,-15 0 0,-12 0 0,-12 0 0,-7 0 0,-3 0 0,1 0 0,1 6 0,2 1 0,-3 6 0,-6 0 0,-2 4 0,-2-1 0,-4-4 0,2-4 0,-3-2 0,-7-4 0,-4 0 0,-2-2 0,0-1 0,0 0 0,0 1 0,2-1 0,0 1 0,1-1 0,6 1 0,1 0 0,7 0 0,5 0 0,6 0 0,3 0 0,4 0 0,1 0 0,2 0 0,10 0 0,16 0 0,13 0 0,6-5 0,5-2 0,7 0 0,-3-4 0,1 0 0,2 1 0,2 2 0,2 4 0,-5-4 0,1-1 0,-7-3 0,2-2 0,1 4 0,-3-3 0,-4-5 0,-5-5 0,-4-4 0,-10 2 0,-8 1 0,-8-2 0,-1-2 0,9 4 0,12 11 0,6 14 0,2 13 0,0 8 0,-2 7 0,-1 4 0,-3 1 0,0 2 0,-8-7 0,-7-7 0,-1-2 0,-6-5 0,-3-4 0,2-11 0,4-9 0,5-10 0,5-7 0,4-5 0,1-2 0,8 4 0,2 2 0,0-1 0,5 5 0,-1 1 0,3 4 0,0-1 0,3 3 0,-2-1 0,2 3 0,-3-4 0,3 3 0,3 4 0,4 3 0,-2 9 0,-6 10 0,-5 8 0,-5 8 0,-3 3 0,-8-2 0,-4-2 0,-5-4 0,-7 0 0,0 1 0,-2-4 0,-2 2 0,-4-4 0,4 2 0,5 2 0,1-2 0,-2-4 0,2 1 0,-2-2 0,9-5 0,11-7 0,7-11 0,1-9 0,5-2 0,6 3 0,5 3 0,5 6 0,2 3 0,2 2 0,1 3 0,0 0 0,-1 1 0,7 0 0,0 0 0,1-1 0,-3 1 0,0-7 0,-3-2 0,5 2 0,0 0 0,1 2 0,-3 1 0,-1 1 0,3 2 0,1 0 0,0 0 0,-3 0 0,-1 1 0,-2-1 0,-1 1 0,-1-1 0,-1 0 0,1 0 0,-1 0 0,0 0 0,1 0 0,0 0 0,-1 0 0,2 0 0,-2 0 0,1 0 0,0 0 0,0 0 0,-1 0 0,2 0 0,-2 0 0,1 0 0,0 0 0,-1 0 0,1 0 0,0 0 0,0 0 0,0 0 0,0 0 0,0 0 0,0 0 0,0 0 0,-1 0 0,1 0 0,0 0 0,-1 0 0,2 0 0,-2 0 0,1 0 0,0 0 0,0 0 0,0 0 0,0 0 0,0 0 0,-1 0 0,1 0 0,0 0 0,0 0 0,-1 0 0,1 0 0,0 0 0,0 0 0,0 0 0,-11 0 0,-15 0 0,-15 0 0,-11 0 0,-7 0 0,-6 0 0,-3 0 0,-1 0 0,1 0 0,-1 0 0,2 0 0,0 0 0,0 0 0,1 0 0,1 0 0,-2 0 0,2 0 0,-1 0 0,6 5 0,1 3 0,1-1 0,-2-2 0,4 5 0,0 6 0,-2 0 0,-1-3 0,-3-3 0,10-4 0,13-2 0,14-3 0,10-1 0,9 0 0,4-1 0,3 1 0,1-1 0,1 0 0,-1 1 0,-1 0 0,1 0 0,4 0 0,1 0 0,0 0 0,-1 0 0,-3 0 0,-1 0 0,-1 0 0,0 0 0,-1 0 0,-1 0 0,1 0 0,0 0 0,-1 0 0,1 0 0,-1 0 0,1 0 0,-6-6 0,-7-6 0,-1-3 0,0 3 0,-7 2 0,-6-2 0,-10 0 0,-4-2 0,0-5 0,6 0 0,4 11 0,1 10 0,0 11 0,1 10 0,-2 5 0,5-1 0,1-12 0,5-7 0,0-11 0,-2-11 0,-3-9 0,-3-4 0,4-1 0,0 2 0,-1-1 0,-3-2 0,4-2 0,0-1 0,-1 0 0,-8 5 0,-9 12 0,-9 15 0,-7 7 0,-5 9 0,4 6 0,4 5 0,2-1 0,-2-6 0,3 0 0,-1-4 0,-2 0 0,8-1 0,11-4 0,7-9 0,8-6 0,8 0 0,6-2 0,4 2 0,2 0 0,2 2 0,1 1 0,-12 0 0,-15 1 0,-14 0 0,-13 1 0,-7-1 0,0-5 0,10-8 0,13-7 0,13-6 0,11-3 0,6 2 0,0 1 0,0 4 0,-5 12 0,-5 13 0,-12 6 0,-11 7 0,-12 7 0,-1 5 0,-5-3 0,-2-5 0,-3-1 0,3 3 0,6 2 0,2-3 0,-3-5 0,3 1 0,-2-2 0,-1 0 0,-5 0 0,-2-4 0,-3-4 0,-1-2 0,-1-3 0,-1-1 0,1-2 0,5-5 0,8-8 0,7-7 0,5-5 0,6-4 0,6 3 0,5 1 0,5 5 0,6 5 0,6 6 0,3 4 0,-3 10 0,-12 3 0,-12 2 0,-14-3 0,1 0 0,8-3 0,11-1 0,9-1 0,7-1 0,6 0 0,2 0 0,-3 5 0,-7 7 0,-8 8 0,-5 5 0,-11-1 0,-9-4 0,-10-7 0,-6-5 0,-5-3 0,-1-3 0,-2-2 0,5-7 0,14-1 0,4-1 0,-2 3 0,-4 7 0,-5 4 0,2 6 0,-1 1 0,-2 0 0,-3 2 0,-3-1 0,-1-3 0,-1-3 0,-1 3 0,0 0 0,-1-2 0,1-2 0,0-2 0,0-2 0,11-2 0,20-6 0,17-1 0,17-1 0,8 2 0,3 2 0,-6-5 0,2 0 0,0-4 0,0-5 0,-3-1 0,-1-1 0,-1 2 0,-1 4 0,-11 4 0,-15 5 0,-15 2 0,-11 3 0,-8 0 0,-5 1 0,-2 0 0,-2-1 0,0 1 0,1 0 0,1-1 0,0 0 0,0 0 0,1 0 0,-1 0 0,13-6 0,15-1 0,13-6 0,12 0 0,13-4 0,13 2 0,5 2 0,4 5 0,-2 2 0,-8-2 0,-8-1 0,3 2 0,-1 2 0,-1 1 0,-1 2 0,-1 2 0,-1-1 0,-1 2 0,1-1 0,-2 0 0,-11 0 0,-14 1 0,-15-1 0,-16 0 0,-10 0 0,-5 0 0,-7 0 0,-1 0 0,2 0 0,-3 0 0,1 0 0,4 0 0,2 0 0,4 0 0,2 0 0,1 0 0,1 0 0,1 0 0,0 0 0,-1 0 0,1 0 0,16 0 0,17 0 0,19 0 0,18 0 0,7 0 0,2 0 0,5 0 0,-2 0 0,2 0 0,4 0 0,-3 0 0,-4 0 0,0 0 0,-2 0 0,2 0 0,-3 0 0,-2 0 0,-3 0 0,-4 0 0,-13 0 0,-17 0 0,-20 0 0,-20 6 0,-14 1 0,-6 0 0,-4-1 0,1-2 0,-1-1 0,5-2 0,-2 0 0,4-1 0,5-1 0,-1 1 0,1 0 0,3 0 0,3 0 0,3-1 0,1 1 0,2 0 0,0 0 0,12 0 0,15 0 0,14 0 0,11 0 0,8 0 0,11 0 0,10 0 0,7 0 0,1 0 0,-3 0 0,-1 0 0,-3 0 0,1 6 0,-2 1 0,3 6 0,-4 0 0,-2-2 0,-5-3 0,-2-2 0,-3-4 0,-2 6 0,-1-1 0,1 0 0,-1-2 0,-11 4 0,-14 0 0,-21 5 0,-18 0 0,-15-4 0,-11-2 0,-1-3 0,5 4 0,4 0 0,7-2 0,3-2 0,5-1 0,1-2 0,2-1 0,0-1 0,1 0 0,-1 0 0,0-1 0,0 1 0,-1 0 0,0 0 0,12 0 0,13 0 0,16 0 0,16 0 0,11 0 0,3 0 0,3 0 0,4 0 0,1 0 0,-2 0 0,1 0 0,1 0 0,-3 0 0,2 0 0,0 0 0,-3 0 0,-3 0 0,-1 0 0,-15 0 0,-15 0 0,-22 0 0,-12 0 0,-14 0 0,-6 0 0,1 0 0,0 0 0,4 0 0,-3 0 0,0 0 0,3 0 0,-3 0 0,0 0 0,2 0 0,-3 0 0,1 0 0,-4 0 0,1 0 0,3 0 0,3 0 0,4 0 0,1 0 0,3 0 0,17 0 0,17 0 0,19 0 0,12 0 0,12 0 0,10 0 0,1 0 0,-4 0 0,2 0 0,-4 0 0,2 0 0,-2 0 0,-5 0 0,-3 0 0,-3 0 0,-4 0 0,-1 0 0,0 0 0,-1 0 0,0 0 0,1 0 0,-1 0 0,-6-6 0,-12-2 0,-14-5 0,-13 0 0,-10-4 0,-6 1 0,-4 4 0,-2 4 0,-1 2 0,1 4 0,5-5 0,9-6 0,13-1 0,14 2 0,10-2 0,9 0 0,7 4 0,1 2 0,3 4 0,-1 1 0,1 2 0,-8-4 0,-7-7 0,-7-8 0,-12 0 0,-12 4 0,-10 4 0,-7 5 0,-4 2 0,-3 3 0,0 2 0,-2 1 0,1-1 0,1 1 0,0 0 0,0-1 0,2 1 0,4 4 0,8 9 0,8 5 0,5 7 0,4 4 0,8-3 0,3-1 0,6-4 0,1-1 0,-3 2 0,-3 2 0,-8-3 0,-11 1 0,-9-5 0,-6 2 0,-5-4 0,-3-3 0,-1-6 0,-1-2 0,0-3 0,1-2 0,0 0 0,0-1 0,2 0 0,-2 1 0,2-1 0,-1 0 0,0 1 0,1 0 0,10 0 0,15-6 0,20-1 0,13 0 0,8 1 0,3 2 0,3 1 0,-3 2 0,0 0 0,-1 1 0,-1 1 0,-1-1 0,-1 1 0,0-1 0,0 0 0,-1 0 0,1 0 0,-1 0 0,1 0 0,-1 0 0,-5-6 0,-7-6 0,-7-8 0,-11-1 0,-7-1 0,-7 3 0,-8 4 0,-6 5 0,-3 4 0,-9 3 0,-3 2 0,-6 2 0,-6-1 0,-5 2 0,1-2 0,6 1 0,-12 0 0,-6-1 0,-2 0 0,5 0 0,3 0 0,6 0 0,8 0 0,5 0 0,7 0 0,2 0 0,3 0 0,0 0 0,1 0 0,10 0 0,15 0 0,14 0 0,17 0 0,15 0 0,12 0 0,9 0 0,-1 0 0,0 0 0,-4 0 0,-6 0 0,11 0 0,0 0 0,-4 0 0,-6 0 0,-7 0 0,-5 0 0,-3 0 0,-3 0 0,0 0 0,-13 0 0,-14 0 0,-20 0 0,-19 0 0,-15 0 0,-15 0 0,-9 0 0,-14 0 0,-10 0 0,1 0 0,5 0 0,7 0 0,6 0 0,12 0 0,10 0 0,8 0 0,9 0 0,-3 0 0,2 5 0,1 2 0,2 6 0,0 0 0,3 4 0,-1-1 0,2-4 0,-1-3 0,1-3 0,-1-4 0,12 0 0,14-2 0,20-1 0,24 0 0,24-5 0,22-8 0,14-7 0,14-10 0,9-6 0,1-3 0,10 7 0,-3 2 0,-6 7 0,-12 2 0,-8 4 0,-10 0 0,-10 3 0,-13 4 0,-7 4 0,-9 3 0,-2 2 0,-4 2 0,-5 1 0,-3-1 0,-3 1 0,-3 0 0,-1-1 0,1 0 0,-13 0 0,-14 0 0,-19 0 0,-13 0 0,-9 0 0,-2 0 0,-13 6 0,-4 1 0,-2 7 0,-16-1 0,-11-2 0,-3 3 0,-3-1 0,1 2 0,0 0 0,3 2 0,-6-2 0,1-2 0,11-5 0,6-3 0,12-2 0,4-3 0,7 0 0,5 0 0,0-1 0,-3 0 0,0 6 0,3 1 0,4 1 0,2-2 0,3-1 0,3-1 0,0-2 0,12 0 0,15-1 0,14-1 0,16 1 0,16 0 0,13 0 0,7 0 0,6 0 0,-4 0 0,0 0 0,-6 0 0,-7 0 0,0 0 0,-3 0 0,-4 0 0,-3 0 0,-3 0 0,-2 0 0,0 0 0,-2 0 0,0 0 0,-11 0 0,-15 0 0,-14 0 0,-11 0 0,-8 0 0,-5 0 0,-8 0 0,-3 0 0,0 0 0,-4 0 0,2 0 0,1 0 0,3 0 0,4 0 0,1 0 0,3 0 0,-1 0 0,8-6 0,1-1 0,11 0 0,14-4 0,17-1 0,17-3 0,15 0 0,9 4 0,6-3 0,4 2 0,7-4 0,1 2 0,0 3 0,3 3 0,11 3 0,-5 3 0,-5 1 0,-5 1 0,-11 0 0,-3 1 0,-8 0 0,-7-1 0,-5 0 0,-5 1 0,-3-1 0,0 0 0,-2 0 0,1 0 0,-11 0 0,-15 0 0,-14 0 0,-12 0 0,-7 0 0,-5 0 0,-2 0 0,-2 0 0,0 5 0,1 3 0,0 0 0,2-3 0,-1 0 0,1-3 0,0-1 0,1-1 0,-2 0 0,7 6 0,7 6 0,14 2 0,12 5 0,11-3 0,8-2 0,6 2 0,3 2 0,-10 0 0,-15-5 0,-13-3 0,-14-4 0,-8-3 0,-5-1 0,-3-3 0,-1-5 0,-1-2 0,0 0 0,1 2 0,2 1 0,5-4 0,13 1 0,16 0 0,11 3 0,11 1 0,7 2 0,3 2 0,2-1 0,6 2 0,2-1 0,-1 0 0,-1 0 0,-3 1 0,-3-1 0,-1 0 0,0 0 0,-1 0 0,-1 0 0,-11 0 0,-15 0 0,-13 0 0,-12 0 0,-8 0 0,-5 0 0,-3 0 0,0 0 0,-1 0 0,-5 0 0,-1 0 0,-4 0 0,-1 0 0,-3 0 0,-4 0 0,-4 5 0,-4 2 0,-2 6 0,5 0 0,0-2 0,5 3 0,0-2 0,-1-2 0,-3 3 0,3-2 0,0-2 0,-2-2 0,3-2 0,5-3 0,5-2 0,5 0 0,3 0 0,3-1 0,1 1 0,0-1 0,0 1 0,0 0 0,0 0 0,16-6 0,22-2 0,22-4 0,22-7 0,20-5 0,14 2 0,5 4 0,-2 0 0,6 2 0,-1 5 0,-11 4 0,-7 3 0,-7 2 0,-2 2 0,-1 0 0,4 1 0,-2 0 0,-2-1 0,-7 1 0,-1-1 0,-5 1 0,1-1 0,-4 0 0,-4 0 0,-5 0 0,-1 0 0,-10 5 0,-8 8 0,-13 7 0,-14 0 0,-11-3 0,-8-5 0,-5-4 0,-3-3 0,-1-3 0,-1 3 0,1 2 0,6 5 0,3 0 0,-1-2 0,6 3 0,-1 0 0,-2 3 0,-1-2 0,-3 3 0,-2-2 0,-2-3 0,-1-4 0,0-3 0,0-2 0,0-2 0,0-1 0,0-1 0,-1 0 0,1 1 0,1-1 0,-1 0 0,-1 1 0,7-6 0,2-6 0,-1-3 0,-1-3 0,-2 1 0,5-3 0,0 3 0,-1 4 0,3-1 0,1 1 0,-3 4 0,-2 3 0,-3 2 0,5-3 0,4-6 0,14-2 0,11 3 0,12 3 0,8 4 0,5 1 0,4 2 0,6 2 0,3 0 0,-1 1 0,4 0 0,5-1 0,5 0 0,-1 1 0,0-1 0,-2 0 0,-5 0 0,-6 0 0,-3 0 0,-4 0 0,-1 0 0,-2 0 0,-1 0 0,1 0 0,1 0 0,-7-6 0,-1-1 0,-5-7 0,-6-4 0,-11-1 0,-6-1 0,-7 1 0,-4-1 0,-4 3 0,-4 4 0,-5 4 0,-3 5 0,-1 1 0,-3 2 0,-5 2 0,-2 0 0,1-1 0,-5 2 0,-5-2 0,-1 0 0,4 0 0,-2 0 0,3 1 0,-3-2 0,1 1 0,4 0 0,-2 0 0,0 0 0,5 0 0,2 0 0,1 0 0,4 0 0,0 0 0,2 0 0,0 0 0,-1 0 0,1 0 0,0 0 0,-1 0 0,0 0 0,6 6 0,13 7 0,20 2 0,14-2 0,10-3 0,11-3 0,3-3 0,1-2 0,3-2 0,5 0 0,0-1 0,0 0 0,4 1 0,-3 0 0,-5-1 0,0 1 0,-1 0 0,-5 0 0,1 0 0,1 0 0,-4 0 0,-2 0 0,-3 0 0,0 0 0,-3 0 0,-11 0 0,-16 0 0,-8 5 0,-10 3 0,-3 4 0,-4 2 0,-4-4 0,-5-1 0,-3 2 0,-1 0 0,-6 3 0,-3-1 0,-6-3 0,-5-2 0,0-4 0,-2-1 0,-3-2 0,2-1 0,5 0 0,1-1 0,2 0 0,-3 1 0,3 0 0,4 0 0,3-1 0,3 1 0,1 0 0,3 0 0,1 0 0,-1 1 0,1-1 0,0 0 0,0 0 0,0 0 0,-1 0 0,11 0 0,15 0 0,20 0 0,14 0 0,6 0 0,5 0 0,0 0 0,6 0 0,6 0 0,0 0 0,3 0 0,-2 0 0,-4 0 0,-5 0 0,-3 0 0,-4 0 0,-1 0 0,-1 0 0,-1 0 0,0 0 0,0 0 0,1 0 0,-12 0 0,-15 0 0,-13 0 0,-12 0 0,-8 0 0,-4 0 0,-5 0 0,1 0 0,-1 0 0,1 0 0,1 0 0,0 0 0,0 0 0,1 0 0,0-6 0,1-1 0,-1 0 0,5-4 0,8-6 0,13 0 0,19-3 0,13 2 0,13 5 0,11-3 0,3 4 0,-1 2 0,-4 3 0,-5-3 0,-3 1 0,-4 1 0,-1 3 0,-1 2 0,-1 1 0,0 1 0,0 0 0,0 2 0,0-1 0,1 1 0,-1-1 0,1 0 0,-11 0 0,-15 0 0,-14 0 0,-18 0 0,-9 0 0,-11 0 0,-2 0 0,0 0 0,3 0 0,4 0 0,2 0 0,3 0 0,1 0 0,1 0 0,0 0 0,1 0 0,0 0 0,5 6 0,8 7 0,7 7 0,5 6 0,4 5 0,8-5 0,9-5 0,7-7 0,6-5 0,-2 1 0,1-2 0,1 4 0,2 0 0,2-2 0,0-3 0,2-3 0,-1-1 0,2-2 0,-1-1 0,0 0 0,-1-1 0,2 1 0,-1-1 0,-1 1 0,1 0 0,0 0 0,0 0 0,0 0 0,0 0 0,0 0 0,0 0 0,0 0 0,-1 0 0,1 0 0,0 0 0,-1 0 0,2 0 0,-2 0 0,1-6 0,0-1 0,0-1 0,0 2 0,0 2 0,0 2 0,-1 0 0,1 2 0,0 0 0,0 0 0,-1 0 0,1 1 0,0-1 0,0 0 0,0 1 0,0-1 0,0 0 0,-1 0 0,1 0 0,0 0 0,-6 5 0,-7 8 0,-13 1 0,-13-1 0,-11-3 0,-8-4 0,-6-2 0,-2-2 0,-3-2 0,1 0 0,11 0 0,15-1 0,16 0 0,11 1 0,8 0 0,0 5 0,1 3 0,2-2 0,-5 6 0,-6 6 0,-5 4 0,-12-1 0,-11-3 0,-10-11 0,-5-12 0,-7-6 0,-1 0 0,-2 1 0,0 3 0,0 2 0,1-3 0,0-1 0,0-4 0,2 0 0,-2 2 0,2 3 0,-7 3 0,0 2 0,-1 2 0,-5 1 0,2 0 0,-1 1 0,5-1 0,1 1 0,3-1 0,1 1 0,-4-1 0,-2 0 0,6-6 0,-2-1 0,-1 0 0,0 1 0,1 2 0,-4 2 0,-1 1 0,-5 0 0,-1 1 0,-2 0 0,1 1 0,3-1 0,3 1 0,4-1 0,2 0 0,3 5 0,-1 2 0,-3 0 0,-3 4 0,1 1 0,1-3 0,2-1 0,1-4 0,0-1 0,2-2 0,1-1 0,-2 0 0,3 0 0,-2-1 0,12 0 0,14 1 0,14 0 0,12 0 0,8 0 0,4 0 0,4 0 0,1 0 0,0 0 0,-1 0 0,-1 0 0,6 0 0,1 0 0,-1 0 0,-1 0 0,3 0 0,6 0 0,6 0 0,0 0 0,1 0 0,-3 0 0,-4 0 0,0 0 0,-2 0 0,-4 0 0,-3 0 0,-2 0 0,-2 0 0,-2 0 0,-6-6 0,-8-7 0,-12-7 0,-14 0 0,-16 3 0,-10 5 0,-5 4 0,-1 4 0,-1 2 0,2 2 0,1-6 0,2 0 0,1 0 0,1 2 0,0 1 0,7-5 0,0-1 0,0 1 0,0 2 0,-3 3 0,-1 0 0,-1 2 0,-2 1 0,0 0 0,0 0 0,0 0 0,0 1 0,0-1 0,0 0 0,0 0 0,0 1 0,1-1 0,-2 0 0,13-1 0,14-4 0,14-3 0,12 1 0,8-4 0,5 0 0,2-5 0,2 2 0,6 3 0,0 2 0,0 4 0,3 2 0,0 2 0,-3 1 0,4 0 0,-1 1 0,-2 0 0,-4-1 0,-2 0 0,3 1 0,2-1 0,-3 0 0,-1 0 0,-1 0 0,-2 0 0,-1 0 0,-1 0 0,-1 0 0,1 0 0,-1 0 0,1 0 0,-1 0 0,1 0 0,-1 0 0,-10 0 0,-15 0 0,-14 0 0,-12 0 0,-8 0 0,-4 0 0,-4 0 0,-1 0 0,-5 0 0,-2 0 0,1 0 0,2 0 0,3 0 0,-4 0 0,-1 0 0,2 0 0,1 0 0,-2 0 0,-2 0 0,2 0 0,3 0 0,1 0 0,2 0 0,1 0 0,1 0 0,0 0 0,1 0 0,5 0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4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3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6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0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9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9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9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7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1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9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0.png"/><Relationship Id="rId5" Type="http://schemas.openxmlformats.org/officeDocument/2006/relationships/customXml" Target="../ink/ink1.xml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0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72">
            <a:extLst>
              <a:ext uri="{FF2B5EF4-FFF2-40B4-BE49-F238E27FC236}">
                <a16:creationId xmlns:a16="http://schemas.microsoft.com/office/drawing/2014/main" id="{10BCDCE7-03A4-438B-9B4A-0F5E37C4C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77" y="456020"/>
            <a:ext cx="6737282" cy="6032228"/>
          </a:xfrm>
          <a:custGeom>
            <a:avLst/>
            <a:gdLst>
              <a:gd name="connsiteX0" fmla="*/ 3069307 w 6737282"/>
              <a:gd name="connsiteY0" fmla="*/ 4550727 h 6032228"/>
              <a:gd name="connsiteX1" fmla="*/ 3741218 w 6737282"/>
              <a:gd name="connsiteY1" fmla="*/ 4550727 h 6032228"/>
              <a:gd name="connsiteX2" fmla="*/ 3772850 w 6737282"/>
              <a:gd name="connsiteY2" fmla="*/ 4554928 h 6032228"/>
              <a:gd name="connsiteX3" fmla="*/ 3794605 w 6737282"/>
              <a:gd name="connsiteY3" fmla="*/ 4564050 h 6032228"/>
              <a:gd name="connsiteX4" fmla="*/ 3781310 w 6737282"/>
              <a:gd name="connsiteY4" fmla="*/ 4587045 h 6032228"/>
              <a:gd name="connsiteX5" fmla="*/ 3310252 w 6737282"/>
              <a:gd name="connsiteY5" fmla="*/ 5401750 h 6032228"/>
              <a:gd name="connsiteX6" fmla="*/ 3029607 w 6737282"/>
              <a:gd name="connsiteY6" fmla="*/ 5564857 h 6032228"/>
              <a:gd name="connsiteX7" fmla="*/ 2804017 w 6737282"/>
              <a:gd name="connsiteY7" fmla="*/ 5564857 h 6032228"/>
              <a:gd name="connsiteX8" fmla="*/ 2777701 w 6737282"/>
              <a:gd name="connsiteY8" fmla="*/ 5564857 h 6032228"/>
              <a:gd name="connsiteX9" fmla="*/ 2752589 w 6737282"/>
              <a:gd name="connsiteY9" fmla="*/ 5521614 h 6032228"/>
              <a:gd name="connsiteX10" fmla="*/ 2629590 w 6737282"/>
              <a:gd name="connsiteY10" fmla="*/ 5309799 h 6032228"/>
              <a:gd name="connsiteX11" fmla="*/ 2629590 w 6737282"/>
              <a:gd name="connsiteY11" fmla="*/ 5191240 h 6032228"/>
              <a:gd name="connsiteX12" fmla="*/ 2966272 w 6737282"/>
              <a:gd name="connsiteY12" fmla="*/ 4611452 h 6032228"/>
              <a:gd name="connsiteX13" fmla="*/ 3069307 w 6737282"/>
              <a:gd name="connsiteY13" fmla="*/ 4550727 h 6032228"/>
              <a:gd name="connsiteX14" fmla="*/ 1224899 w 6737282"/>
              <a:gd name="connsiteY14" fmla="*/ 1805663 h 6032228"/>
              <a:gd name="connsiteX15" fmla="*/ 3029607 w 6737282"/>
              <a:gd name="connsiteY15" fmla="*/ 1805663 h 6032228"/>
              <a:gd name="connsiteX16" fmla="*/ 3310252 w 6737282"/>
              <a:gd name="connsiteY16" fmla="*/ 1968768 h 6032228"/>
              <a:gd name="connsiteX17" fmla="*/ 4210657 w 6737282"/>
              <a:gd name="connsiteY17" fmla="*/ 3526038 h 6032228"/>
              <a:gd name="connsiteX18" fmla="*/ 4210657 w 6737282"/>
              <a:gd name="connsiteY18" fmla="*/ 3844482 h 6032228"/>
              <a:gd name="connsiteX19" fmla="*/ 3876331 w 6737282"/>
              <a:gd name="connsiteY19" fmla="*/ 4422707 h 6032228"/>
              <a:gd name="connsiteX20" fmla="*/ 3848154 w 6737282"/>
              <a:gd name="connsiteY20" fmla="*/ 4471437 h 6032228"/>
              <a:gd name="connsiteX21" fmla="*/ 3849146 w 6737282"/>
              <a:gd name="connsiteY21" fmla="*/ 4471853 h 6032228"/>
              <a:gd name="connsiteX22" fmla="*/ 3898870 w 6737282"/>
              <a:gd name="connsiteY22" fmla="*/ 4522003 h 6032228"/>
              <a:gd name="connsiteX23" fmla="*/ 4277006 w 6737282"/>
              <a:gd name="connsiteY23" fmla="*/ 5175999 h 6032228"/>
              <a:gd name="connsiteX24" fmla="*/ 4277006 w 6737282"/>
              <a:gd name="connsiteY24" fmla="*/ 5309735 h 6032228"/>
              <a:gd name="connsiteX25" fmla="*/ 3898870 w 6737282"/>
              <a:gd name="connsiteY25" fmla="*/ 5963729 h 6032228"/>
              <a:gd name="connsiteX26" fmla="*/ 3781007 w 6737282"/>
              <a:gd name="connsiteY26" fmla="*/ 6032228 h 6032228"/>
              <a:gd name="connsiteX27" fmla="*/ 3023096 w 6737282"/>
              <a:gd name="connsiteY27" fmla="*/ 6032228 h 6032228"/>
              <a:gd name="connsiteX28" fmla="*/ 2906872 w 6737282"/>
              <a:gd name="connsiteY28" fmla="*/ 5963729 h 6032228"/>
              <a:gd name="connsiteX29" fmla="*/ 2703170 w 6737282"/>
              <a:gd name="connsiteY29" fmla="*/ 5612942 h 6032228"/>
              <a:gd name="connsiteX30" fmla="*/ 2680159 w 6737282"/>
              <a:gd name="connsiteY30" fmla="*/ 5573313 h 6032228"/>
              <a:gd name="connsiteX31" fmla="*/ 2698265 w 6737282"/>
              <a:gd name="connsiteY31" fmla="*/ 5573313 h 6032228"/>
              <a:gd name="connsiteX32" fmla="*/ 2783846 w 6737282"/>
              <a:gd name="connsiteY32" fmla="*/ 5573313 h 6032228"/>
              <a:gd name="connsiteX33" fmla="*/ 2821023 w 6737282"/>
              <a:gd name="connsiteY33" fmla="*/ 5637336 h 6032228"/>
              <a:gd name="connsiteX34" fmla="*/ 2963060 w 6737282"/>
              <a:gd name="connsiteY34" fmla="*/ 5881934 h 6032228"/>
              <a:gd name="connsiteX35" fmla="*/ 3066097 w 6737282"/>
              <a:gd name="connsiteY35" fmla="*/ 5942660 h 6032228"/>
              <a:gd name="connsiteX36" fmla="*/ 3738008 w 6737282"/>
              <a:gd name="connsiteY36" fmla="*/ 5942660 h 6032228"/>
              <a:gd name="connsiteX37" fmla="*/ 3842494 w 6737282"/>
              <a:gd name="connsiteY37" fmla="*/ 5881934 h 6032228"/>
              <a:gd name="connsiteX38" fmla="*/ 4177724 w 6737282"/>
              <a:gd name="connsiteY38" fmla="*/ 5302148 h 6032228"/>
              <a:gd name="connsiteX39" fmla="*/ 4177724 w 6737282"/>
              <a:gd name="connsiteY39" fmla="*/ 5183586 h 6032228"/>
              <a:gd name="connsiteX40" fmla="*/ 3842494 w 6737282"/>
              <a:gd name="connsiteY40" fmla="*/ 4603800 h 6032228"/>
              <a:gd name="connsiteX41" fmla="*/ 3798414 w 6737282"/>
              <a:gd name="connsiteY41" fmla="*/ 4559340 h 6032228"/>
              <a:gd name="connsiteX42" fmla="*/ 3793313 w 6737282"/>
              <a:gd name="connsiteY42" fmla="*/ 4557203 h 6032228"/>
              <a:gd name="connsiteX43" fmla="*/ 3820657 w 6737282"/>
              <a:gd name="connsiteY43" fmla="*/ 4509913 h 6032228"/>
              <a:gd name="connsiteX44" fmla="*/ 3840991 w 6737282"/>
              <a:gd name="connsiteY44" fmla="*/ 4474742 h 6032228"/>
              <a:gd name="connsiteX45" fmla="*/ 3819900 w 6737282"/>
              <a:gd name="connsiteY45" fmla="*/ 4465898 h 6032228"/>
              <a:gd name="connsiteX46" fmla="*/ 3784219 w 6737282"/>
              <a:gd name="connsiteY46" fmla="*/ 4461158 h 6032228"/>
              <a:gd name="connsiteX47" fmla="*/ 3026307 w 6737282"/>
              <a:gd name="connsiteY47" fmla="*/ 4461158 h 6032228"/>
              <a:gd name="connsiteX48" fmla="*/ 2910084 w 6737282"/>
              <a:gd name="connsiteY48" fmla="*/ 4529655 h 6032228"/>
              <a:gd name="connsiteX49" fmla="*/ 2530310 w 6737282"/>
              <a:gd name="connsiteY49" fmla="*/ 5183651 h 6032228"/>
              <a:gd name="connsiteX50" fmla="*/ 2530310 w 6737282"/>
              <a:gd name="connsiteY50" fmla="*/ 5317387 h 6032228"/>
              <a:gd name="connsiteX51" fmla="*/ 2655664 w 6737282"/>
              <a:gd name="connsiteY51" fmla="*/ 5533256 h 6032228"/>
              <a:gd name="connsiteX52" fmla="*/ 2674015 w 6737282"/>
              <a:gd name="connsiteY52" fmla="*/ 5564857 h 6032228"/>
              <a:gd name="connsiteX53" fmla="*/ 2589005 w 6737282"/>
              <a:gd name="connsiteY53" fmla="*/ 5564857 h 6032228"/>
              <a:gd name="connsiteX54" fmla="*/ 1224899 w 6737282"/>
              <a:gd name="connsiteY54" fmla="*/ 5564857 h 6032228"/>
              <a:gd name="connsiteX55" fmla="*/ 948151 w 6737282"/>
              <a:gd name="connsiteY55" fmla="*/ 5401750 h 6032228"/>
              <a:gd name="connsiteX56" fmla="*/ 43851 w 6737282"/>
              <a:gd name="connsiteY56" fmla="*/ 3844482 h 6032228"/>
              <a:gd name="connsiteX57" fmla="*/ 43851 w 6737282"/>
              <a:gd name="connsiteY57" fmla="*/ 3526038 h 6032228"/>
              <a:gd name="connsiteX58" fmla="*/ 948151 w 6737282"/>
              <a:gd name="connsiteY58" fmla="*/ 1968768 h 6032228"/>
              <a:gd name="connsiteX59" fmla="*/ 1224899 w 6737282"/>
              <a:gd name="connsiteY59" fmla="*/ 1805663 h 6032228"/>
              <a:gd name="connsiteX60" fmla="*/ 4371720 w 6737282"/>
              <a:gd name="connsiteY60" fmla="*/ 257854 h 6032228"/>
              <a:gd name="connsiteX61" fmla="*/ 5796146 w 6737282"/>
              <a:gd name="connsiteY61" fmla="*/ 257854 h 6032228"/>
              <a:gd name="connsiteX62" fmla="*/ 5999634 w 6737282"/>
              <a:gd name="connsiteY62" fmla="*/ 374270 h 6032228"/>
              <a:gd name="connsiteX63" fmla="*/ 6711846 w 6737282"/>
              <a:gd name="connsiteY63" fmla="*/ 1628971 h 6032228"/>
              <a:gd name="connsiteX64" fmla="*/ 6711846 w 6737282"/>
              <a:gd name="connsiteY64" fmla="*/ 1870427 h 6032228"/>
              <a:gd name="connsiteX65" fmla="*/ 5999634 w 6737282"/>
              <a:gd name="connsiteY65" fmla="*/ 3125126 h 6032228"/>
              <a:gd name="connsiteX66" fmla="*/ 5796146 w 6737282"/>
              <a:gd name="connsiteY66" fmla="*/ 3241542 h 6032228"/>
              <a:gd name="connsiteX67" fmla="*/ 4371720 w 6737282"/>
              <a:gd name="connsiteY67" fmla="*/ 3241542 h 6032228"/>
              <a:gd name="connsiteX68" fmla="*/ 4168233 w 6737282"/>
              <a:gd name="connsiteY68" fmla="*/ 3125126 h 6032228"/>
              <a:gd name="connsiteX69" fmla="*/ 3456020 w 6737282"/>
              <a:gd name="connsiteY69" fmla="*/ 1870427 h 6032228"/>
              <a:gd name="connsiteX70" fmla="*/ 3456020 w 6737282"/>
              <a:gd name="connsiteY70" fmla="*/ 1628971 h 6032228"/>
              <a:gd name="connsiteX71" fmla="*/ 4168233 w 6737282"/>
              <a:gd name="connsiteY71" fmla="*/ 374270 h 6032228"/>
              <a:gd name="connsiteX72" fmla="*/ 4371720 w 6737282"/>
              <a:gd name="connsiteY72" fmla="*/ 257854 h 6032228"/>
              <a:gd name="connsiteX73" fmla="*/ 2350132 w 6737282"/>
              <a:gd name="connsiteY73" fmla="*/ 0 h 6032228"/>
              <a:gd name="connsiteX74" fmla="*/ 3150522 w 6737282"/>
              <a:gd name="connsiteY74" fmla="*/ 0 h 6032228"/>
              <a:gd name="connsiteX75" fmla="*/ 3264863 w 6737282"/>
              <a:gd name="connsiteY75" fmla="*/ 65415 h 6032228"/>
              <a:gd name="connsiteX76" fmla="*/ 3665057 w 6737282"/>
              <a:gd name="connsiteY76" fmla="*/ 770436 h 6032228"/>
              <a:gd name="connsiteX77" fmla="*/ 3665057 w 6737282"/>
              <a:gd name="connsiteY77" fmla="*/ 906111 h 6032228"/>
              <a:gd name="connsiteX78" fmla="*/ 3264863 w 6737282"/>
              <a:gd name="connsiteY78" fmla="*/ 1611131 h 6032228"/>
              <a:gd name="connsiteX79" fmla="*/ 3150522 w 6737282"/>
              <a:gd name="connsiteY79" fmla="*/ 1676547 h 6032228"/>
              <a:gd name="connsiteX80" fmla="*/ 2350132 w 6737282"/>
              <a:gd name="connsiteY80" fmla="*/ 1676547 h 6032228"/>
              <a:gd name="connsiteX81" fmla="*/ 2235791 w 6737282"/>
              <a:gd name="connsiteY81" fmla="*/ 1611131 h 6032228"/>
              <a:gd name="connsiteX82" fmla="*/ 1835596 w 6737282"/>
              <a:gd name="connsiteY82" fmla="*/ 906111 h 6032228"/>
              <a:gd name="connsiteX83" fmla="*/ 1835596 w 6737282"/>
              <a:gd name="connsiteY83" fmla="*/ 770436 h 6032228"/>
              <a:gd name="connsiteX84" fmla="*/ 2235791 w 6737282"/>
              <a:gd name="connsiteY84" fmla="*/ 65415 h 6032228"/>
              <a:gd name="connsiteX85" fmla="*/ 2350132 w 6737282"/>
              <a:gd name="connsiteY85" fmla="*/ 0 h 60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37282" h="6032228">
                <a:moveTo>
                  <a:pt x="3069307" y="4550727"/>
                </a:moveTo>
                <a:cubicBezTo>
                  <a:pt x="3069307" y="4550727"/>
                  <a:pt x="3069307" y="4550727"/>
                  <a:pt x="3741218" y="4550727"/>
                </a:cubicBezTo>
                <a:cubicBezTo>
                  <a:pt x="3752102" y="4550727"/>
                  <a:pt x="3762715" y="4552172"/>
                  <a:pt x="3772850" y="4554928"/>
                </a:cubicBezTo>
                <a:lnTo>
                  <a:pt x="3794605" y="4564050"/>
                </a:lnTo>
                <a:lnTo>
                  <a:pt x="3781310" y="4587045"/>
                </a:lnTo>
                <a:cubicBezTo>
                  <a:pt x="3661093" y="4794962"/>
                  <a:pt x="3507216" y="5061097"/>
                  <a:pt x="3310252" y="5401750"/>
                </a:cubicBezTo>
                <a:cubicBezTo>
                  <a:pt x="3251786" y="5502720"/>
                  <a:pt x="3146542" y="5564857"/>
                  <a:pt x="3029607" y="5564857"/>
                </a:cubicBezTo>
                <a:cubicBezTo>
                  <a:pt x="3029607" y="5564857"/>
                  <a:pt x="3029607" y="5564857"/>
                  <a:pt x="2804017" y="5564857"/>
                </a:cubicBezTo>
                <a:lnTo>
                  <a:pt x="2777701" y="5564857"/>
                </a:lnTo>
                <a:lnTo>
                  <a:pt x="2752589" y="5521614"/>
                </a:lnTo>
                <a:cubicBezTo>
                  <a:pt x="2717623" y="5461398"/>
                  <a:pt x="2676936" y="5391332"/>
                  <a:pt x="2629590" y="5309799"/>
                </a:cubicBezTo>
                <a:cubicBezTo>
                  <a:pt x="2607824" y="5273652"/>
                  <a:pt x="2607824" y="5227386"/>
                  <a:pt x="2629590" y="5191240"/>
                </a:cubicBezTo>
                <a:cubicBezTo>
                  <a:pt x="2629590" y="5191240"/>
                  <a:pt x="2629590" y="5191240"/>
                  <a:pt x="2966272" y="4611452"/>
                </a:cubicBezTo>
                <a:cubicBezTo>
                  <a:pt x="2986590" y="4573861"/>
                  <a:pt x="3027221" y="4550727"/>
                  <a:pt x="3069307" y="4550727"/>
                </a:cubicBezTo>
                <a:close/>
                <a:moveTo>
                  <a:pt x="1224899" y="1805663"/>
                </a:moveTo>
                <a:cubicBezTo>
                  <a:pt x="1224899" y="1805663"/>
                  <a:pt x="1224899" y="1805663"/>
                  <a:pt x="3029607" y="1805663"/>
                </a:cubicBezTo>
                <a:cubicBezTo>
                  <a:pt x="3146542" y="1805663"/>
                  <a:pt x="3251786" y="1867798"/>
                  <a:pt x="3310252" y="1968768"/>
                </a:cubicBezTo>
                <a:cubicBezTo>
                  <a:pt x="3310252" y="1968768"/>
                  <a:pt x="3310252" y="1968768"/>
                  <a:pt x="4210657" y="3526038"/>
                </a:cubicBezTo>
                <a:cubicBezTo>
                  <a:pt x="4269126" y="3623125"/>
                  <a:pt x="4269126" y="3747395"/>
                  <a:pt x="4210657" y="3844482"/>
                </a:cubicBezTo>
                <a:cubicBezTo>
                  <a:pt x="4210657" y="3844482"/>
                  <a:pt x="4210657" y="3844482"/>
                  <a:pt x="3876331" y="4422707"/>
                </a:cubicBezTo>
                <a:lnTo>
                  <a:pt x="3848154" y="4471437"/>
                </a:lnTo>
                <a:lnTo>
                  <a:pt x="3849146" y="4471853"/>
                </a:lnTo>
                <a:cubicBezTo>
                  <a:pt x="3869404" y="4483677"/>
                  <a:pt x="3886591" y="4500801"/>
                  <a:pt x="3898870" y="4522003"/>
                </a:cubicBezTo>
                <a:cubicBezTo>
                  <a:pt x="3898870" y="4522003"/>
                  <a:pt x="3898870" y="4522003"/>
                  <a:pt x="4277006" y="5175999"/>
                </a:cubicBezTo>
                <a:cubicBezTo>
                  <a:pt x="4301561" y="5216772"/>
                  <a:pt x="4301561" y="5268961"/>
                  <a:pt x="4277006" y="5309735"/>
                </a:cubicBezTo>
                <a:cubicBezTo>
                  <a:pt x="4277006" y="5309735"/>
                  <a:pt x="4277006" y="5309735"/>
                  <a:pt x="3898870" y="5963729"/>
                </a:cubicBezTo>
                <a:cubicBezTo>
                  <a:pt x="3874314" y="6006133"/>
                  <a:pt x="3830116" y="6032228"/>
                  <a:pt x="3781007" y="6032228"/>
                </a:cubicBezTo>
                <a:cubicBezTo>
                  <a:pt x="3781007" y="6032228"/>
                  <a:pt x="3781007" y="6032228"/>
                  <a:pt x="3023096" y="6032228"/>
                </a:cubicBezTo>
                <a:cubicBezTo>
                  <a:pt x="2975623" y="6032228"/>
                  <a:pt x="2929790" y="6006133"/>
                  <a:pt x="2906872" y="5963729"/>
                </a:cubicBezTo>
                <a:cubicBezTo>
                  <a:pt x="2906872" y="5963729"/>
                  <a:pt x="2906872" y="5963729"/>
                  <a:pt x="2703170" y="5612942"/>
                </a:cubicBezTo>
                <a:lnTo>
                  <a:pt x="2680159" y="5573313"/>
                </a:lnTo>
                <a:lnTo>
                  <a:pt x="2698265" y="5573313"/>
                </a:lnTo>
                <a:lnTo>
                  <a:pt x="2783846" y="5573313"/>
                </a:lnTo>
                <a:lnTo>
                  <a:pt x="2821023" y="5637336"/>
                </a:lnTo>
                <a:cubicBezTo>
                  <a:pt x="2963060" y="5881934"/>
                  <a:pt x="2963060" y="5881934"/>
                  <a:pt x="2963060" y="5881934"/>
                </a:cubicBezTo>
                <a:cubicBezTo>
                  <a:pt x="2983378" y="5919525"/>
                  <a:pt x="3024012" y="5942660"/>
                  <a:pt x="3066097" y="5942660"/>
                </a:cubicBezTo>
                <a:cubicBezTo>
                  <a:pt x="3738008" y="5942660"/>
                  <a:pt x="3738008" y="5942660"/>
                  <a:pt x="3738008" y="5942660"/>
                </a:cubicBezTo>
                <a:cubicBezTo>
                  <a:pt x="3781543" y="5942660"/>
                  <a:pt x="3820726" y="5919525"/>
                  <a:pt x="3842494" y="5881934"/>
                </a:cubicBezTo>
                <a:cubicBezTo>
                  <a:pt x="4177724" y="5302148"/>
                  <a:pt x="4177724" y="5302148"/>
                  <a:pt x="4177724" y="5302148"/>
                </a:cubicBezTo>
                <a:cubicBezTo>
                  <a:pt x="4199492" y="5266000"/>
                  <a:pt x="4199492" y="5219733"/>
                  <a:pt x="4177724" y="5183586"/>
                </a:cubicBezTo>
                <a:cubicBezTo>
                  <a:pt x="3842494" y="4603800"/>
                  <a:pt x="3842494" y="4603800"/>
                  <a:pt x="3842494" y="4603800"/>
                </a:cubicBezTo>
                <a:cubicBezTo>
                  <a:pt x="3831610" y="4585003"/>
                  <a:pt x="3816372" y="4569821"/>
                  <a:pt x="3798414" y="4559340"/>
                </a:cubicBezTo>
                <a:lnTo>
                  <a:pt x="3793313" y="4557203"/>
                </a:lnTo>
                <a:lnTo>
                  <a:pt x="3820657" y="4509913"/>
                </a:lnTo>
                <a:lnTo>
                  <a:pt x="3840991" y="4474742"/>
                </a:lnTo>
                <a:lnTo>
                  <a:pt x="3819900" y="4465898"/>
                </a:lnTo>
                <a:cubicBezTo>
                  <a:pt x="3808466" y="4462788"/>
                  <a:pt x="3796496" y="4461158"/>
                  <a:pt x="3784219" y="4461158"/>
                </a:cubicBezTo>
                <a:cubicBezTo>
                  <a:pt x="3026307" y="4461158"/>
                  <a:pt x="3026307" y="4461158"/>
                  <a:pt x="3026307" y="4461158"/>
                </a:cubicBezTo>
                <a:cubicBezTo>
                  <a:pt x="2978836" y="4461158"/>
                  <a:pt x="2933001" y="4487252"/>
                  <a:pt x="2910084" y="4529655"/>
                </a:cubicBezTo>
                <a:cubicBezTo>
                  <a:pt x="2530310" y="5183651"/>
                  <a:pt x="2530310" y="5183651"/>
                  <a:pt x="2530310" y="5183651"/>
                </a:cubicBezTo>
                <a:cubicBezTo>
                  <a:pt x="2505754" y="5224424"/>
                  <a:pt x="2505754" y="5276613"/>
                  <a:pt x="2530310" y="5317387"/>
                </a:cubicBezTo>
                <a:cubicBezTo>
                  <a:pt x="2577781" y="5399135"/>
                  <a:pt x="2619318" y="5470667"/>
                  <a:pt x="2655664" y="5533256"/>
                </a:cubicBezTo>
                <a:lnTo>
                  <a:pt x="2674015" y="5564857"/>
                </a:lnTo>
                <a:lnTo>
                  <a:pt x="2589005" y="5564857"/>
                </a:lnTo>
                <a:cubicBezTo>
                  <a:pt x="2324644" y="5564857"/>
                  <a:pt x="1901666" y="5564857"/>
                  <a:pt x="1224899" y="5564857"/>
                </a:cubicBezTo>
                <a:cubicBezTo>
                  <a:pt x="1111863" y="5564857"/>
                  <a:pt x="1002722" y="5502720"/>
                  <a:pt x="948151" y="5401750"/>
                </a:cubicBezTo>
                <a:cubicBezTo>
                  <a:pt x="948151" y="5401750"/>
                  <a:pt x="948151" y="5401750"/>
                  <a:pt x="43851" y="3844482"/>
                </a:cubicBezTo>
                <a:cubicBezTo>
                  <a:pt x="-14618" y="3747395"/>
                  <a:pt x="-14618" y="3623125"/>
                  <a:pt x="43851" y="3526038"/>
                </a:cubicBezTo>
                <a:cubicBezTo>
                  <a:pt x="43851" y="3526038"/>
                  <a:pt x="43851" y="3526038"/>
                  <a:pt x="948151" y="1968768"/>
                </a:cubicBezTo>
                <a:cubicBezTo>
                  <a:pt x="1002722" y="1867798"/>
                  <a:pt x="1111863" y="1805663"/>
                  <a:pt x="1224899" y="1805663"/>
                </a:cubicBezTo>
                <a:close/>
                <a:moveTo>
                  <a:pt x="4371720" y="257854"/>
                </a:moveTo>
                <a:cubicBezTo>
                  <a:pt x="5796146" y="257854"/>
                  <a:pt x="5796146" y="257854"/>
                  <a:pt x="5796146" y="257854"/>
                </a:cubicBezTo>
                <a:cubicBezTo>
                  <a:pt x="5868214" y="257854"/>
                  <a:pt x="5961481" y="309594"/>
                  <a:pt x="5999634" y="374270"/>
                </a:cubicBezTo>
                <a:cubicBezTo>
                  <a:pt x="6711846" y="1628971"/>
                  <a:pt x="6711846" y="1628971"/>
                  <a:pt x="6711846" y="1628971"/>
                </a:cubicBezTo>
                <a:cubicBezTo>
                  <a:pt x="6745761" y="1697958"/>
                  <a:pt x="6745761" y="1801438"/>
                  <a:pt x="6711846" y="1870427"/>
                </a:cubicBezTo>
                <a:cubicBezTo>
                  <a:pt x="5999634" y="3125126"/>
                  <a:pt x="5999634" y="3125126"/>
                  <a:pt x="5999634" y="3125126"/>
                </a:cubicBezTo>
                <a:cubicBezTo>
                  <a:pt x="5961481" y="3189803"/>
                  <a:pt x="5868214" y="3241542"/>
                  <a:pt x="5796146" y="3241542"/>
                </a:cubicBezTo>
                <a:lnTo>
                  <a:pt x="4371720" y="3241542"/>
                </a:lnTo>
                <a:cubicBezTo>
                  <a:pt x="4295413" y="3241542"/>
                  <a:pt x="4202148" y="3189803"/>
                  <a:pt x="4168233" y="3125126"/>
                </a:cubicBezTo>
                <a:cubicBezTo>
                  <a:pt x="3456020" y="1870427"/>
                  <a:pt x="3456020" y="1870427"/>
                  <a:pt x="3456020" y="1870427"/>
                </a:cubicBezTo>
                <a:cubicBezTo>
                  <a:pt x="3417865" y="1801438"/>
                  <a:pt x="3417865" y="1697958"/>
                  <a:pt x="3456020" y="1628971"/>
                </a:cubicBezTo>
                <a:cubicBezTo>
                  <a:pt x="4168233" y="374270"/>
                  <a:pt x="4168233" y="374270"/>
                  <a:pt x="4168233" y="374270"/>
                </a:cubicBezTo>
                <a:cubicBezTo>
                  <a:pt x="4202148" y="309594"/>
                  <a:pt x="4295413" y="257854"/>
                  <a:pt x="4371720" y="257854"/>
                </a:cubicBezTo>
                <a:close/>
                <a:moveTo>
                  <a:pt x="2350132" y="0"/>
                </a:moveTo>
                <a:cubicBezTo>
                  <a:pt x="3150522" y="0"/>
                  <a:pt x="3150522" y="0"/>
                  <a:pt x="3150522" y="0"/>
                </a:cubicBezTo>
                <a:cubicBezTo>
                  <a:pt x="3191018" y="0"/>
                  <a:pt x="3243425" y="29073"/>
                  <a:pt x="3264863" y="65415"/>
                </a:cubicBezTo>
                <a:cubicBezTo>
                  <a:pt x="3665057" y="770436"/>
                  <a:pt x="3665057" y="770436"/>
                  <a:pt x="3665057" y="770436"/>
                </a:cubicBezTo>
                <a:cubicBezTo>
                  <a:pt x="3684115" y="809200"/>
                  <a:pt x="3684115" y="867346"/>
                  <a:pt x="3665057" y="906111"/>
                </a:cubicBezTo>
                <a:cubicBezTo>
                  <a:pt x="3264863" y="1611131"/>
                  <a:pt x="3264863" y="1611131"/>
                  <a:pt x="3264863" y="1611131"/>
                </a:cubicBezTo>
                <a:cubicBezTo>
                  <a:pt x="3243425" y="1647474"/>
                  <a:pt x="3191018" y="1676547"/>
                  <a:pt x="3150522" y="1676547"/>
                </a:cubicBezTo>
                <a:lnTo>
                  <a:pt x="2350132" y="1676547"/>
                </a:lnTo>
                <a:cubicBezTo>
                  <a:pt x="2307254" y="1676547"/>
                  <a:pt x="2254848" y="1647474"/>
                  <a:pt x="2235791" y="1611131"/>
                </a:cubicBezTo>
                <a:cubicBezTo>
                  <a:pt x="1835596" y="906111"/>
                  <a:pt x="1835596" y="906111"/>
                  <a:pt x="1835596" y="906111"/>
                </a:cubicBezTo>
                <a:cubicBezTo>
                  <a:pt x="1814157" y="867346"/>
                  <a:pt x="1814157" y="809200"/>
                  <a:pt x="1835596" y="770436"/>
                </a:cubicBezTo>
                <a:cubicBezTo>
                  <a:pt x="2235791" y="65415"/>
                  <a:pt x="2235791" y="65415"/>
                  <a:pt x="2235791" y="65415"/>
                </a:cubicBezTo>
                <a:cubicBezTo>
                  <a:pt x="2254848" y="29073"/>
                  <a:pt x="2307254" y="0"/>
                  <a:pt x="235013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0" y="3865615"/>
            <a:ext cx="6757415" cy="1748006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6700" dirty="0"/>
              <a:t>Logging into </a:t>
            </a:r>
            <a:r>
              <a:rPr lang="en-US" sz="6700" dirty="0" smtClean="0"/>
              <a:t>Microsoft Teams</a:t>
            </a:r>
            <a:endParaRPr lang="en-US" sz="6700" dirty="0"/>
          </a:p>
        </p:txBody>
      </p:sp>
      <p:pic>
        <p:nvPicPr>
          <p:cNvPr id="1026" name="Picture 2" descr="Microsoft Teams on the App Sto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r="15284" b="-1"/>
          <a:stretch/>
        </p:blipFill>
        <p:spPr bwMode="auto">
          <a:xfrm>
            <a:off x="1906394" y="2934031"/>
            <a:ext cx="1728140" cy="2433099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3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014F3B6-A01C-41A0-B15C-76D3780A5A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8" r="818"/>
          <a:stretch/>
        </p:blipFill>
        <p:spPr>
          <a:xfrm>
            <a:off x="4887466" y="1138176"/>
            <a:ext cx="1515104" cy="2135083"/>
          </a:xfrm>
          <a:prstGeom prst="rect">
            <a:avLst/>
          </a:prstGeom>
        </p:spPr>
      </p:pic>
      <p:sp>
        <p:nvSpPr>
          <p:cNvPr id="5" name="AutoShape 4" descr="For Families: How do I help my student log in to Clever? – Help Center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3663884" y="8023209"/>
            <a:ext cx="91440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7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8"/>
    </mc:Choice>
    <mc:Fallback xmlns="">
      <p:transition spd="slow" advTm="5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LOG INTO MICROSOFT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video will give you step by step instructions on how to log into Microsoft Teams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7"/>
    </mc:Choice>
    <mc:Fallback xmlns="">
      <p:transition spd="slow" advTm="8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334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6" idx="2"/>
          </p:cNvCxnSpPr>
          <p:nvPr/>
        </p:nvCxnSpPr>
        <p:spPr>
          <a:xfrm>
            <a:off x="1205346" y="2731325"/>
            <a:ext cx="754083" cy="4868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9393" y="2084994"/>
            <a:ext cx="115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Click on Office 365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86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4626"/>
    </mc:Choice>
    <mc:Fallback xmlns="">
      <p:transition spd="slow" advTm="14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 flipV="1">
            <a:off x="9535886" y="3135086"/>
            <a:ext cx="688769" cy="10212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975273" y="4156364"/>
            <a:ext cx="171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Choose Teams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4"/>
    </mc:Choice>
    <mc:Fallback xmlns="">
      <p:transition spd="slow" advTm="9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5049188" y="-423279"/>
              <a:ext cx="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49188" y="-435159"/>
                <a:ext cx="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/>
              <p14:cNvContentPartPr/>
              <p14:nvPr/>
            </p14:nvContentPartPr>
            <p14:xfrm>
              <a:off x="4845034" y="4416723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3154" y="4404843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/>
              <p14:cNvContentPartPr/>
              <p14:nvPr/>
            </p14:nvContentPartPr>
            <p14:xfrm>
              <a:off x="3965194" y="3573243"/>
              <a:ext cx="1194120" cy="2098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3314" y="3561363"/>
                <a:ext cx="1217880" cy="233640"/>
              </a:xfrm>
              <a:prstGeom prst="rect">
                <a:avLst/>
              </a:prstGeom>
            </p:spPr>
          </p:pic>
        </mc:Fallback>
      </mc:AlternateContent>
      <p:cxnSp>
        <p:nvCxnSpPr>
          <p:cNvPr id="28" name="Elbow Connector 27"/>
          <p:cNvCxnSpPr/>
          <p:nvPr/>
        </p:nvCxnSpPr>
        <p:spPr>
          <a:xfrm>
            <a:off x="6291618" y="2893325"/>
            <a:ext cx="2169994" cy="1787857"/>
          </a:xfrm>
          <a:prstGeom prst="bent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61612" y="4599295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All of your teachers  will appear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7"/>
    </mc:Choice>
    <mc:Fallback xmlns="">
      <p:transition spd="slow" advTm="11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37" y="395481"/>
            <a:ext cx="1878772" cy="2146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869474" y="2542478"/>
            <a:ext cx="44270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THANK YOU FOR YOUR ATTENTION TO THIS HOW-TO SESSION!</a:t>
            </a:r>
          </a:p>
          <a:p>
            <a:pPr algn="ctr"/>
            <a:r>
              <a:rPr lang="en-US" sz="2800" dirty="0" smtClean="0"/>
              <a:t>DON’T FORGET TO HAVE YOUR PARENTS SIGN UP FOR TEAMS TRAINING WITH SCS.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686800" y="6032810"/>
            <a:ext cx="221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STAYING CONNECTED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4"/>
    </mc:Choice>
    <mc:Fallback xmlns="">
      <p:transition spd="slow" advTm="17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ACD84FEEC2440845FE84F2CD73E68" ma:contentTypeVersion="11" ma:contentTypeDescription="Create a new document." ma:contentTypeScope="" ma:versionID="43b66b8c232057278f032317023c8569">
  <xsd:schema xmlns:xsd="http://www.w3.org/2001/XMLSchema" xmlns:xs="http://www.w3.org/2001/XMLSchema" xmlns:p="http://schemas.microsoft.com/office/2006/metadata/properties" xmlns:ns3="ed255065-dcb7-4170-a9d9-275c3de85bd1" xmlns:ns4="b1521cc1-2e07-40e2-8d48-7115eeb75cd8" targetNamespace="http://schemas.microsoft.com/office/2006/metadata/properties" ma:root="true" ma:fieldsID="12c98456a412ec68245eecfa140f3ad9" ns3:_="" ns4:_="">
    <xsd:import namespace="ed255065-dcb7-4170-a9d9-275c3de85bd1"/>
    <xsd:import namespace="b1521cc1-2e07-40e2-8d48-7115eeb75c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55065-dcb7-4170-a9d9-275c3de85b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21cc1-2e07-40e2-8d48-7115eeb75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9CAFB3-E73D-4BBF-B06C-CE6E99D297B2}">
  <ds:schemaRefs>
    <ds:schemaRef ds:uri="b1521cc1-2e07-40e2-8d48-7115eeb75cd8"/>
    <ds:schemaRef ds:uri="ed255065-dcb7-4170-a9d9-275c3de85b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D4E551B-19B6-437E-9113-C88CE23929EF}">
  <ds:schemaRefs>
    <ds:schemaRef ds:uri="ed255065-dcb7-4170-a9d9-275c3de85bd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1521cc1-2e07-40e2-8d48-7115eeb75cd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1341DA-CD17-40B8-A597-B82F7DD110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64</Words>
  <Application>Microsoft Office PowerPoint</Application>
  <PresentationFormat>Widescreen</PresentationFormat>
  <Paragraphs>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Logging into Microsoft Teams</vt:lpstr>
      <vt:lpstr>HOW TO LOG INTO MICROSOFT TEAMS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Logging into my class</dc:title>
  <dc:creator>TAMARA  LEWIS</dc:creator>
  <cp:lastModifiedBy>TAMARA  LEWIS</cp:lastModifiedBy>
  <cp:revision>15</cp:revision>
  <dcterms:created xsi:type="dcterms:W3CDTF">2020-08-03T15:08:19Z</dcterms:created>
  <dcterms:modified xsi:type="dcterms:W3CDTF">2020-08-26T20:52:47Z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0x0101004CAACD84FEEC2440845FE84F2CD73E68</vt:lpwstr>
  </property>
</Properties>
</file>