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DE1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1B601-E465-1949-B7B2-77C39285B41A}" v="86" dt="2024-05-23T23:13:01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41"/>
    <p:restoredTop sz="95591"/>
  </p:normalViewPr>
  <p:slideViewPr>
    <p:cSldViewPr snapToGrid="0" snapToObjects="1">
      <p:cViewPr>
        <p:scale>
          <a:sx n="56" d="100"/>
          <a:sy n="56" d="100"/>
        </p:scale>
        <p:origin x="16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2"/>
            <a:ext cx="8549640" cy="2705946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13" indent="0" algn="ctr">
              <a:buNone/>
              <a:defRPr sz="2200"/>
            </a:lvl2pPr>
            <a:lvl3pPr marL="1005826" indent="0" algn="ctr">
              <a:buNone/>
              <a:defRPr sz="1980"/>
            </a:lvl3pPr>
            <a:lvl4pPr marL="1508739" indent="0" algn="ctr">
              <a:buNone/>
              <a:defRPr sz="1760"/>
            </a:lvl4pPr>
            <a:lvl5pPr marL="2011653" indent="0" algn="ctr">
              <a:buNone/>
              <a:defRPr sz="1760"/>
            </a:lvl5pPr>
            <a:lvl6pPr marL="2514566" indent="0" algn="ctr">
              <a:buNone/>
              <a:defRPr sz="1760"/>
            </a:lvl6pPr>
            <a:lvl7pPr marL="3017479" indent="0" algn="ctr">
              <a:buNone/>
              <a:defRPr sz="1760"/>
            </a:lvl7pPr>
            <a:lvl8pPr marL="3520392" indent="0" algn="ctr">
              <a:buNone/>
              <a:defRPr sz="1760"/>
            </a:lvl8pPr>
            <a:lvl9pPr marL="4023305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9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6" y="413809"/>
            <a:ext cx="6380797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8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8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26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3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53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566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47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392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0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6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6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7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13" indent="0">
              <a:buNone/>
              <a:defRPr sz="2200" b="1"/>
            </a:lvl2pPr>
            <a:lvl3pPr marL="1005826" indent="0">
              <a:buNone/>
              <a:defRPr sz="1980" b="1"/>
            </a:lvl3pPr>
            <a:lvl4pPr marL="1508739" indent="0">
              <a:buNone/>
              <a:defRPr sz="1760" b="1"/>
            </a:lvl4pPr>
            <a:lvl5pPr marL="2011653" indent="0">
              <a:buNone/>
              <a:defRPr sz="1760" b="1"/>
            </a:lvl5pPr>
            <a:lvl6pPr marL="2514566" indent="0">
              <a:buNone/>
              <a:defRPr sz="1760" b="1"/>
            </a:lvl6pPr>
            <a:lvl7pPr marL="3017479" indent="0">
              <a:buNone/>
              <a:defRPr sz="1760" b="1"/>
            </a:lvl7pPr>
            <a:lvl8pPr marL="3520392" indent="0">
              <a:buNone/>
              <a:defRPr sz="1760" b="1"/>
            </a:lvl8pPr>
            <a:lvl9pPr marL="4023305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7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13" indent="0">
              <a:buNone/>
              <a:defRPr sz="2200" b="1"/>
            </a:lvl2pPr>
            <a:lvl3pPr marL="1005826" indent="0">
              <a:buNone/>
              <a:defRPr sz="1980" b="1"/>
            </a:lvl3pPr>
            <a:lvl4pPr marL="1508739" indent="0">
              <a:buNone/>
              <a:defRPr sz="1760" b="1"/>
            </a:lvl4pPr>
            <a:lvl5pPr marL="2011653" indent="0">
              <a:buNone/>
              <a:defRPr sz="1760" b="1"/>
            </a:lvl5pPr>
            <a:lvl6pPr marL="2514566" indent="0">
              <a:buNone/>
              <a:defRPr sz="1760" b="1"/>
            </a:lvl6pPr>
            <a:lvl7pPr marL="3017479" indent="0">
              <a:buNone/>
              <a:defRPr sz="1760" b="1"/>
            </a:lvl7pPr>
            <a:lvl8pPr marL="3520392" indent="0">
              <a:buNone/>
              <a:defRPr sz="1760" b="1"/>
            </a:lvl8pPr>
            <a:lvl9pPr marL="4023305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8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0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29" y="1119084"/>
            <a:ext cx="5092066" cy="5523441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13" indent="0">
              <a:buNone/>
              <a:defRPr sz="1540"/>
            </a:lvl2pPr>
            <a:lvl3pPr marL="1005826" indent="0">
              <a:buNone/>
              <a:defRPr sz="1320"/>
            </a:lvl3pPr>
            <a:lvl4pPr marL="1508739" indent="0">
              <a:buNone/>
              <a:defRPr sz="1100"/>
            </a:lvl4pPr>
            <a:lvl5pPr marL="2011653" indent="0">
              <a:buNone/>
              <a:defRPr sz="1100"/>
            </a:lvl5pPr>
            <a:lvl6pPr marL="2514566" indent="0">
              <a:buNone/>
              <a:defRPr sz="1100"/>
            </a:lvl6pPr>
            <a:lvl7pPr marL="3017479" indent="0">
              <a:buNone/>
              <a:defRPr sz="1100"/>
            </a:lvl7pPr>
            <a:lvl8pPr marL="3520392" indent="0">
              <a:buNone/>
              <a:defRPr sz="1100"/>
            </a:lvl8pPr>
            <a:lvl9pPr marL="402330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0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29" y="1119084"/>
            <a:ext cx="5092066" cy="5523441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13" indent="0">
              <a:buNone/>
              <a:defRPr sz="3080"/>
            </a:lvl2pPr>
            <a:lvl3pPr marL="1005826" indent="0">
              <a:buNone/>
              <a:defRPr sz="2640"/>
            </a:lvl3pPr>
            <a:lvl4pPr marL="1508739" indent="0">
              <a:buNone/>
              <a:defRPr sz="2200"/>
            </a:lvl4pPr>
            <a:lvl5pPr marL="2011653" indent="0">
              <a:buNone/>
              <a:defRPr sz="2200"/>
            </a:lvl5pPr>
            <a:lvl6pPr marL="2514566" indent="0">
              <a:buNone/>
              <a:defRPr sz="2200"/>
            </a:lvl6pPr>
            <a:lvl7pPr marL="3017479" indent="0">
              <a:buNone/>
              <a:defRPr sz="2200"/>
            </a:lvl7pPr>
            <a:lvl8pPr marL="3520392" indent="0">
              <a:buNone/>
              <a:defRPr sz="2200"/>
            </a:lvl8pPr>
            <a:lvl9pPr marL="4023305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13" indent="0">
              <a:buNone/>
              <a:defRPr sz="1540"/>
            </a:lvl2pPr>
            <a:lvl3pPr marL="1005826" indent="0">
              <a:buNone/>
              <a:defRPr sz="1320"/>
            </a:lvl3pPr>
            <a:lvl4pPr marL="1508739" indent="0">
              <a:buNone/>
              <a:defRPr sz="1100"/>
            </a:lvl4pPr>
            <a:lvl5pPr marL="2011653" indent="0">
              <a:buNone/>
              <a:defRPr sz="1100"/>
            </a:lvl5pPr>
            <a:lvl6pPr marL="2514566" indent="0">
              <a:buNone/>
              <a:defRPr sz="1100"/>
            </a:lvl6pPr>
            <a:lvl7pPr marL="3017479" indent="0">
              <a:buNone/>
              <a:defRPr sz="1100"/>
            </a:lvl7pPr>
            <a:lvl8pPr marL="3520392" indent="0">
              <a:buNone/>
              <a:defRPr sz="1100"/>
            </a:lvl8pPr>
            <a:lvl9pPr marL="402330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7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6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8FE01-B069-F940-AFCF-F40FA579E50C}" type="datetimeFigureOut">
              <a:rPr lang="en-US" smtClean="0"/>
              <a:t>8/11/24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26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57" indent="-251457" algn="l" defTabSz="1005826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70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83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96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09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22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35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49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762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13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26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39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53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6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79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92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05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23860-86D2-4407-82F0-42FB1BEE6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18E5DC6-CF84-4710-614E-4D2900817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14795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Marlei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Ehab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Addi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Kayleigh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Elizabeth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Carter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Caison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Myron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Karlee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Victoria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Josiah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17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AF074-899A-B385-522A-704C302E8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C2263921-A3C4-961F-705C-7C19EB2BA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43456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Myron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Karlee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Victoria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Josiah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Caroline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Marlei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Ehab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Last Day of School 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29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081E3-64F7-CD67-D269-300ACC11C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29A10891-FDD6-F3A1-B3CB-E4ACF6120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54165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Labor Day – No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Caroline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Evie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Marlei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Ehab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Addi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Kayleigh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Elizabeth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Caison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Myron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Karlee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Victoria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Josiah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41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D0F6B-71C8-C3DD-6CAB-462F0C45E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66CC44A5-358B-6404-505D-A3036D522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747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Caroline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Ayla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FALL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FALL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FALL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FALL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FALL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Marlei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Ehab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Addi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Kayleigh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Elizabeth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Caison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Myron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Karlee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ADEBC-6B70-C554-802C-C65B693B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81FDAD74-4CCF-67FE-A1BD-08AB2D95C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4212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Victoria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Election Day – No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Josiah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 Leo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Caroline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Veterans Day – No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Marlei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Ehab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THANKSGIVING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THANKSGIVING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THANKSGIVING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THANKSGIVING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THANKSGIVING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48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E795C-63DB-FC40-D247-0BA1460C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B06BD458-8E50-6C9A-3380-F994A93DF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59050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Addi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Kayleigh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Elizabeth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Caison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Myron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Karlee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Victoria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Josiah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Caroline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HOLIDAY 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WINTER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05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0D5B0-B481-6F87-1007-027F63735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3854B758-2352-CFA7-E33F-836654F16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78933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WINTER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Marlei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Ehab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Addi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Kayleigh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Elizabeth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MLK Day – No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Caison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Myron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Karlee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Victoria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Josiah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Caroline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1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997F2-DB89-B12C-0A9D-89A1404F8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462DDC3D-8864-54BF-6C19-12F2F935A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57649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Marlei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Ehab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Addi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Presidents Day – No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Kayleigh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Elizabeth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Caison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Myron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Karlee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Victoria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Josiah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1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ADB3C-633B-D9A6-6B6C-B6A15074E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r="1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21762AF7-4680-3FB4-D324-DD0C725B3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41511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Caroline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Evie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SPRING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SPRING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SPRING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SPRING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SPRING BREAK</a:t>
                      </a: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Marlei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Ehab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Addi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Kayleigh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Elizabeth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Caison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87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57" y="0"/>
            <a:ext cx="10055885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F1AB7-F66E-DF9B-DE39-099DA7FE5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" b="1"/>
          <a:stretch/>
        </p:blipFill>
        <p:spPr>
          <a:xfrm>
            <a:off x="20" y="1452"/>
            <a:ext cx="10058380" cy="7770948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1BAEF11E-470B-E886-0711-642A4CF9C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91914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Myron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Karlee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Victoria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Josiah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Caroline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Leo 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Ayla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Wells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Good Friday – No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Marlei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Ehab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Addi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Kayleigh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Elizabeth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  <a:ea typeface="AGHASHTAGNOPE" panose="02000603000000000000" pitchFamily="2" charset="0"/>
                        </a:rPr>
                        <a:t>Carter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+mn-lt"/>
                          <a:ea typeface="AGHASHTAGNOPE" panose="02000603000000000000" pitchFamily="2" charset="0"/>
                        </a:rPr>
                        <a:t>Caison</a:t>
                      </a:r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25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inbow Brigh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E1D6"/>
      </a:accent1>
      <a:accent2>
        <a:srgbClr val="ACD53F"/>
      </a:accent2>
      <a:accent3>
        <a:srgbClr val="ECC197"/>
      </a:accent3>
      <a:accent4>
        <a:srgbClr val="EA7EA8"/>
      </a:accent4>
      <a:accent5>
        <a:srgbClr val="E388D1"/>
      </a:accent5>
      <a:accent6>
        <a:srgbClr val="C9A4E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rait" id="{4DF891CD-5FAE-B647-A2CD-BD8F7ABC9D39}" vid="{D03499AE-6AD1-9342-9A13-3E7472EB19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295</Words>
  <Application>Microsoft Macintosh PowerPoint</Application>
  <PresentationFormat>Custom</PresentationFormat>
  <Paragraphs>416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AGHASHTAGNOPE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O'Carroll, Kristen</dc:creator>
  <cp:lastModifiedBy>JENNY  SIMS</cp:lastModifiedBy>
  <cp:revision>8</cp:revision>
  <cp:lastPrinted>2022-04-26T18:36:50Z</cp:lastPrinted>
  <dcterms:created xsi:type="dcterms:W3CDTF">2022-04-16T03:51:41Z</dcterms:created>
  <dcterms:modified xsi:type="dcterms:W3CDTF">2024-08-11T14:27:22Z</dcterms:modified>
</cp:coreProperties>
</file>