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4"/>
  </p:sldMasterIdLst>
  <p:sldIdLst>
    <p:sldId id="256" r:id="rId5"/>
    <p:sldId id="257" r:id="rId6"/>
    <p:sldId id="258" r:id="rId7"/>
    <p:sldId id="265" r:id="rId8"/>
    <p:sldId id="259" r:id="rId9"/>
    <p:sldId id="260" r:id="rId10"/>
    <p:sldId id="261" r:id="rId11"/>
    <p:sldId id="266" r:id="rId12"/>
    <p:sldId id="262" r:id="rId13"/>
    <p:sldId id="263" r:id="rId14"/>
    <p:sldId id="268" r:id="rId15"/>
    <p:sldId id="264" r:id="rId16"/>
    <p:sldId id="267" r:id="rId17"/>
    <p:sldId id="269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13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8.png"/><Relationship Id="rId5" Type="http://schemas.openxmlformats.org/officeDocument/2006/relationships/image" Target="../media/image5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7.png"/><Relationship Id="rId14" Type="http://schemas.openxmlformats.org/officeDocument/2006/relationships/image" Target="../media/image16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8.svg"/><Relationship Id="rId1" Type="http://schemas.openxmlformats.org/officeDocument/2006/relationships/image" Target="../media/image10.png"/><Relationship Id="rId6" Type="http://schemas.openxmlformats.org/officeDocument/2006/relationships/image" Target="../media/image22.svg"/><Relationship Id="rId5" Type="http://schemas.openxmlformats.org/officeDocument/2006/relationships/image" Target="../media/image12.png"/><Relationship Id="rId4" Type="http://schemas.openxmlformats.org/officeDocument/2006/relationships/image" Target="../media/image20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13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8.png"/><Relationship Id="rId5" Type="http://schemas.openxmlformats.org/officeDocument/2006/relationships/image" Target="../media/image5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7.png"/><Relationship Id="rId14" Type="http://schemas.openxmlformats.org/officeDocument/2006/relationships/image" Target="../media/image16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8.svg"/><Relationship Id="rId1" Type="http://schemas.openxmlformats.org/officeDocument/2006/relationships/image" Target="../media/image10.png"/><Relationship Id="rId6" Type="http://schemas.openxmlformats.org/officeDocument/2006/relationships/image" Target="../media/image22.svg"/><Relationship Id="rId5" Type="http://schemas.openxmlformats.org/officeDocument/2006/relationships/image" Target="../media/image12.png"/><Relationship Id="rId4" Type="http://schemas.openxmlformats.org/officeDocument/2006/relationships/image" Target="../media/image2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383BAF-C8E0-4077-B895-038729779A43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A46FE586-9AEB-4C07-98F1-DDE4F87E6DED}">
      <dgm:prSet/>
      <dgm:spPr/>
      <dgm:t>
        <a:bodyPr/>
        <a:lstStyle/>
        <a:p>
          <a:r>
            <a:rPr lang="en-US" i="1"/>
            <a:t>ALWAYS LOG IN ON TIME </a:t>
          </a:r>
          <a:endParaRPr lang="en-US"/>
        </a:p>
      </dgm:t>
    </dgm:pt>
    <dgm:pt modelId="{FA965B45-9530-4FB8-A1E7-F9D67D2A7ED8}" type="parTrans" cxnId="{814902F7-D4D3-4F22-A902-8EF288917098}">
      <dgm:prSet/>
      <dgm:spPr/>
      <dgm:t>
        <a:bodyPr/>
        <a:lstStyle/>
        <a:p>
          <a:endParaRPr lang="en-US"/>
        </a:p>
      </dgm:t>
    </dgm:pt>
    <dgm:pt modelId="{D84904D9-D926-4EF0-8AD3-F837D0DE4909}" type="sibTrans" cxnId="{814902F7-D4D3-4F22-A902-8EF288917098}">
      <dgm:prSet/>
      <dgm:spPr/>
      <dgm:t>
        <a:bodyPr/>
        <a:lstStyle/>
        <a:p>
          <a:endParaRPr lang="en-US"/>
        </a:p>
      </dgm:t>
    </dgm:pt>
    <dgm:pt modelId="{51943152-DC0C-4E37-9085-12647A843130}">
      <dgm:prSet/>
      <dgm:spPr/>
      <dgm:t>
        <a:bodyPr/>
        <a:lstStyle/>
        <a:p>
          <a:r>
            <a:rPr lang="en-US" i="1"/>
            <a:t>BE PREPARED TO WORK ON DAY ONE</a:t>
          </a:r>
          <a:endParaRPr lang="en-US"/>
        </a:p>
      </dgm:t>
    </dgm:pt>
    <dgm:pt modelId="{306586CE-31C8-44ED-AE17-00EE818C1C5A}" type="parTrans" cxnId="{E830201E-183E-443A-BF0E-56A82DE77CB9}">
      <dgm:prSet/>
      <dgm:spPr/>
      <dgm:t>
        <a:bodyPr/>
        <a:lstStyle/>
        <a:p>
          <a:endParaRPr lang="en-US"/>
        </a:p>
      </dgm:t>
    </dgm:pt>
    <dgm:pt modelId="{6F06D1E3-EC56-4411-BDD7-105853D0A28C}" type="sibTrans" cxnId="{E830201E-183E-443A-BF0E-56A82DE77CB9}">
      <dgm:prSet/>
      <dgm:spPr/>
      <dgm:t>
        <a:bodyPr/>
        <a:lstStyle/>
        <a:p>
          <a:endParaRPr lang="en-US"/>
        </a:p>
      </dgm:t>
    </dgm:pt>
    <dgm:pt modelId="{3C853A7C-D174-498F-9278-17E4B5E6B1B9}">
      <dgm:prSet/>
      <dgm:spPr/>
      <dgm:t>
        <a:bodyPr/>
        <a:lstStyle/>
        <a:p>
          <a:r>
            <a:rPr lang="en-US" i="1"/>
            <a:t>HAVE MATERIALS NEEDED FOR CLASS PRESENT WITH YOU</a:t>
          </a:r>
          <a:endParaRPr lang="en-US"/>
        </a:p>
      </dgm:t>
    </dgm:pt>
    <dgm:pt modelId="{D1A2C3F6-D797-437E-97F9-F78624AC69C9}" type="parTrans" cxnId="{9579A42A-C4D3-4051-856E-BF5911DB8087}">
      <dgm:prSet/>
      <dgm:spPr/>
      <dgm:t>
        <a:bodyPr/>
        <a:lstStyle/>
        <a:p>
          <a:endParaRPr lang="en-US"/>
        </a:p>
      </dgm:t>
    </dgm:pt>
    <dgm:pt modelId="{91D6CD23-8DB4-4B12-BBD7-8596C9F5E680}" type="sibTrans" cxnId="{9579A42A-C4D3-4051-856E-BF5911DB8087}">
      <dgm:prSet/>
      <dgm:spPr/>
      <dgm:t>
        <a:bodyPr/>
        <a:lstStyle/>
        <a:p>
          <a:endParaRPr lang="en-US"/>
        </a:p>
      </dgm:t>
    </dgm:pt>
    <dgm:pt modelId="{7823484C-A939-4A3F-91DA-ED5F7615E895}">
      <dgm:prSet/>
      <dgm:spPr/>
      <dgm:t>
        <a:bodyPr/>
        <a:lstStyle/>
        <a:p>
          <a:r>
            <a:rPr lang="en-US" i="1"/>
            <a:t>BE ACTIVE (CLASS PARTICIPATION) DURING CLASS</a:t>
          </a:r>
          <a:endParaRPr lang="en-US"/>
        </a:p>
      </dgm:t>
    </dgm:pt>
    <dgm:pt modelId="{56234FC4-F633-4B20-956E-5A83B1AF64C4}" type="parTrans" cxnId="{F7ACF41D-2962-4926-97BA-2BA45786A9AD}">
      <dgm:prSet/>
      <dgm:spPr/>
      <dgm:t>
        <a:bodyPr/>
        <a:lstStyle/>
        <a:p>
          <a:endParaRPr lang="en-US"/>
        </a:p>
      </dgm:t>
    </dgm:pt>
    <dgm:pt modelId="{E3166E5D-CA36-47FE-99F7-81865031AE2F}" type="sibTrans" cxnId="{F7ACF41D-2962-4926-97BA-2BA45786A9AD}">
      <dgm:prSet/>
      <dgm:spPr/>
      <dgm:t>
        <a:bodyPr/>
        <a:lstStyle/>
        <a:p>
          <a:endParaRPr lang="en-US"/>
        </a:p>
      </dgm:t>
    </dgm:pt>
    <dgm:pt modelId="{EE2B74B8-BE81-45E9-A3EE-9C9D09BB63C2}">
      <dgm:prSet/>
      <dgm:spPr/>
      <dgm:t>
        <a:bodyPr/>
        <a:lstStyle/>
        <a:p>
          <a:r>
            <a:rPr lang="en-US" i="1"/>
            <a:t>DRESS APPROPRIATELY</a:t>
          </a:r>
          <a:endParaRPr lang="en-US"/>
        </a:p>
      </dgm:t>
    </dgm:pt>
    <dgm:pt modelId="{3C552C5D-F139-4DE7-849D-34859515F923}" type="parTrans" cxnId="{7FF855EF-06F6-442A-8F18-EC1BC8E2419D}">
      <dgm:prSet/>
      <dgm:spPr/>
      <dgm:t>
        <a:bodyPr/>
        <a:lstStyle/>
        <a:p>
          <a:endParaRPr lang="en-US"/>
        </a:p>
      </dgm:t>
    </dgm:pt>
    <dgm:pt modelId="{CD996260-FAA2-4EA3-AF49-6436A249B44B}" type="sibTrans" cxnId="{7FF855EF-06F6-442A-8F18-EC1BC8E2419D}">
      <dgm:prSet/>
      <dgm:spPr/>
      <dgm:t>
        <a:bodyPr/>
        <a:lstStyle/>
        <a:p>
          <a:endParaRPr lang="en-US"/>
        </a:p>
      </dgm:t>
    </dgm:pt>
    <dgm:pt modelId="{46EF50BD-9CEE-4CFB-94AB-2EDE6262650A}">
      <dgm:prSet/>
      <dgm:spPr/>
      <dgm:t>
        <a:bodyPr/>
        <a:lstStyle/>
        <a:p>
          <a:r>
            <a:rPr lang="en-US" i="1"/>
            <a:t>UTILIZE A GOOD EDUCATIONAL SETTING</a:t>
          </a:r>
          <a:endParaRPr lang="en-US"/>
        </a:p>
      </dgm:t>
    </dgm:pt>
    <dgm:pt modelId="{0BA1AA93-538C-4797-9DC7-44199A6EA865}" type="parTrans" cxnId="{158ACBAF-7161-4309-9B3C-C19AF4FF3649}">
      <dgm:prSet/>
      <dgm:spPr/>
      <dgm:t>
        <a:bodyPr/>
        <a:lstStyle/>
        <a:p>
          <a:endParaRPr lang="en-US"/>
        </a:p>
      </dgm:t>
    </dgm:pt>
    <dgm:pt modelId="{0DE3BC20-0AC5-4094-9056-1F258182F021}" type="sibTrans" cxnId="{158ACBAF-7161-4309-9B3C-C19AF4FF3649}">
      <dgm:prSet/>
      <dgm:spPr/>
      <dgm:t>
        <a:bodyPr/>
        <a:lstStyle/>
        <a:p>
          <a:endParaRPr lang="en-US"/>
        </a:p>
      </dgm:t>
    </dgm:pt>
    <dgm:pt modelId="{6E837C23-B1E4-44DD-AB34-726FF71BA8C5}">
      <dgm:prSet/>
      <dgm:spPr/>
      <dgm:t>
        <a:bodyPr/>
        <a:lstStyle/>
        <a:p>
          <a:r>
            <a:rPr lang="en-US" i="1"/>
            <a:t>FOLLOW ALL INSTRUCTORS RULES</a:t>
          </a:r>
          <a:endParaRPr lang="en-US"/>
        </a:p>
      </dgm:t>
    </dgm:pt>
    <dgm:pt modelId="{D53647DB-5ADC-490D-9C96-F32A788B9D15}" type="parTrans" cxnId="{C6DDE13C-156D-431A-98AD-F9EAE39A4FEC}">
      <dgm:prSet/>
      <dgm:spPr/>
      <dgm:t>
        <a:bodyPr/>
        <a:lstStyle/>
        <a:p>
          <a:endParaRPr lang="en-US"/>
        </a:p>
      </dgm:t>
    </dgm:pt>
    <dgm:pt modelId="{EE078704-0705-4545-A87F-5B56A5B753DB}" type="sibTrans" cxnId="{C6DDE13C-156D-431A-98AD-F9EAE39A4FEC}">
      <dgm:prSet/>
      <dgm:spPr/>
      <dgm:t>
        <a:bodyPr/>
        <a:lstStyle/>
        <a:p>
          <a:endParaRPr lang="en-US"/>
        </a:p>
      </dgm:t>
    </dgm:pt>
    <dgm:pt modelId="{0BC05F55-1626-4FFE-9D94-3E7F5854DBC6}" type="pres">
      <dgm:prSet presAssocID="{1C383BAF-C8E0-4077-B895-038729779A43}" presName="root" presStyleCnt="0">
        <dgm:presLayoutVars>
          <dgm:dir/>
          <dgm:resizeHandles val="exact"/>
        </dgm:presLayoutVars>
      </dgm:prSet>
      <dgm:spPr/>
    </dgm:pt>
    <dgm:pt modelId="{1D942965-EDA3-4CB5-AE0E-1FD279D5811E}" type="pres">
      <dgm:prSet presAssocID="{1C383BAF-C8E0-4077-B895-038729779A43}" presName="container" presStyleCnt="0">
        <dgm:presLayoutVars>
          <dgm:dir/>
          <dgm:resizeHandles val="exact"/>
        </dgm:presLayoutVars>
      </dgm:prSet>
      <dgm:spPr/>
    </dgm:pt>
    <dgm:pt modelId="{A8254972-4330-400C-BB04-178E25D44F44}" type="pres">
      <dgm:prSet presAssocID="{A46FE586-9AEB-4C07-98F1-DDE4F87E6DED}" presName="compNode" presStyleCnt="0"/>
      <dgm:spPr/>
    </dgm:pt>
    <dgm:pt modelId="{87A73F78-2A9E-4DD8-955D-6EB7D80BF874}" type="pres">
      <dgm:prSet presAssocID="{A46FE586-9AEB-4C07-98F1-DDE4F87E6DED}" presName="iconBgRect" presStyleLbl="bgShp" presStyleIdx="0" presStyleCnt="7"/>
      <dgm:spPr/>
    </dgm:pt>
    <dgm:pt modelId="{5F57AD19-E097-43FC-910F-0FD17D8A87B1}" type="pres">
      <dgm:prSet presAssocID="{A46FE586-9AEB-4C07-98F1-DDE4F87E6DED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115E0552-9CBB-4EEB-9289-343308B2543D}" type="pres">
      <dgm:prSet presAssocID="{A46FE586-9AEB-4C07-98F1-DDE4F87E6DED}" presName="spaceRect" presStyleCnt="0"/>
      <dgm:spPr/>
    </dgm:pt>
    <dgm:pt modelId="{0DFA99B7-7179-437D-934A-59F2EDD9A747}" type="pres">
      <dgm:prSet presAssocID="{A46FE586-9AEB-4C07-98F1-DDE4F87E6DED}" presName="textRect" presStyleLbl="revTx" presStyleIdx="0" presStyleCnt="7">
        <dgm:presLayoutVars>
          <dgm:chMax val="1"/>
          <dgm:chPref val="1"/>
        </dgm:presLayoutVars>
      </dgm:prSet>
      <dgm:spPr/>
    </dgm:pt>
    <dgm:pt modelId="{9E0B2E4C-D751-4833-82B6-3DA2503F321F}" type="pres">
      <dgm:prSet presAssocID="{D84904D9-D926-4EF0-8AD3-F837D0DE4909}" presName="sibTrans" presStyleLbl="sibTrans2D1" presStyleIdx="0" presStyleCnt="0"/>
      <dgm:spPr/>
    </dgm:pt>
    <dgm:pt modelId="{5F29018D-CFC3-4C1F-99BF-AD04C90723A3}" type="pres">
      <dgm:prSet presAssocID="{51943152-DC0C-4E37-9085-12647A843130}" presName="compNode" presStyleCnt="0"/>
      <dgm:spPr/>
    </dgm:pt>
    <dgm:pt modelId="{CED22755-18F6-47D4-922E-0D9AD9D4BC5E}" type="pres">
      <dgm:prSet presAssocID="{51943152-DC0C-4E37-9085-12647A843130}" presName="iconBgRect" presStyleLbl="bgShp" presStyleIdx="1" presStyleCnt="7"/>
      <dgm:spPr/>
    </dgm:pt>
    <dgm:pt modelId="{A49CE932-9B80-4098-B6F3-AB1F2261C380}" type="pres">
      <dgm:prSet presAssocID="{51943152-DC0C-4E37-9085-12647A843130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iefcase"/>
        </a:ext>
      </dgm:extLst>
    </dgm:pt>
    <dgm:pt modelId="{C410FCC4-F180-456D-86B3-5D02228E9B5A}" type="pres">
      <dgm:prSet presAssocID="{51943152-DC0C-4E37-9085-12647A843130}" presName="spaceRect" presStyleCnt="0"/>
      <dgm:spPr/>
    </dgm:pt>
    <dgm:pt modelId="{D012FD17-6CB4-4EE8-9373-DAFA1193D173}" type="pres">
      <dgm:prSet presAssocID="{51943152-DC0C-4E37-9085-12647A843130}" presName="textRect" presStyleLbl="revTx" presStyleIdx="1" presStyleCnt="7">
        <dgm:presLayoutVars>
          <dgm:chMax val="1"/>
          <dgm:chPref val="1"/>
        </dgm:presLayoutVars>
      </dgm:prSet>
      <dgm:spPr/>
    </dgm:pt>
    <dgm:pt modelId="{32B35C52-0E46-4211-B074-80B9F5EBA759}" type="pres">
      <dgm:prSet presAssocID="{6F06D1E3-EC56-4411-BDD7-105853D0A28C}" presName="sibTrans" presStyleLbl="sibTrans2D1" presStyleIdx="0" presStyleCnt="0"/>
      <dgm:spPr/>
    </dgm:pt>
    <dgm:pt modelId="{2FDC1E91-35AB-4ABD-83AA-8DAD857BDD79}" type="pres">
      <dgm:prSet presAssocID="{3C853A7C-D174-498F-9278-17E4B5E6B1B9}" presName="compNode" presStyleCnt="0"/>
      <dgm:spPr/>
    </dgm:pt>
    <dgm:pt modelId="{34C9D2C1-916D-4CD5-B9EE-8D746C293C63}" type="pres">
      <dgm:prSet presAssocID="{3C853A7C-D174-498F-9278-17E4B5E6B1B9}" presName="iconBgRect" presStyleLbl="bgShp" presStyleIdx="2" presStyleCnt="7"/>
      <dgm:spPr/>
    </dgm:pt>
    <dgm:pt modelId="{18855634-A28A-4551-A6A5-3A360349CB55}" type="pres">
      <dgm:prSet presAssocID="{3C853A7C-D174-498F-9278-17E4B5E6B1B9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696E6FA1-6C7C-4D07-B0BD-DA9BF0A4B583}" type="pres">
      <dgm:prSet presAssocID="{3C853A7C-D174-498F-9278-17E4B5E6B1B9}" presName="spaceRect" presStyleCnt="0"/>
      <dgm:spPr/>
    </dgm:pt>
    <dgm:pt modelId="{2AB25D65-6D73-44BB-A3C2-CD1D430E77D0}" type="pres">
      <dgm:prSet presAssocID="{3C853A7C-D174-498F-9278-17E4B5E6B1B9}" presName="textRect" presStyleLbl="revTx" presStyleIdx="2" presStyleCnt="7">
        <dgm:presLayoutVars>
          <dgm:chMax val="1"/>
          <dgm:chPref val="1"/>
        </dgm:presLayoutVars>
      </dgm:prSet>
      <dgm:spPr/>
    </dgm:pt>
    <dgm:pt modelId="{978F31FE-8BC9-42D7-8D1C-37E94EF27CF2}" type="pres">
      <dgm:prSet presAssocID="{91D6CD23-8DB4-4B12-BBD7-8596C9F5E680}" presName="sibTrans" presStyleLbl="sibTrans2D1" presStyleIdx="0" presStyleCnt="0"/>
      <dgm:spPr/>
    </dgm:pt>
    <dgm:pt modelId="{4494A87C-6A5E-4410-B384-A273C72629BD}" type="pres">
      <dgm:prSet presAssocID="{7823484C-A939-4A3F-91DA-ED5F7615E895}" presName="compNode" presStyleCnt="0"/>
      <dgm:spPr/>
    </dgm:pt>
    <dgm:pt modelId="{75CD276D-AC19-4785-BA49-56415367F8E9}" type="pres">
      <dgm:prSet presAssocID="{7823484C-A939-4A3F-91DA-ED5F7615E895}" presName="iconBgRect" presStyleLbl="bgShp" presStyleIdx="3" presStyleCnt="7"/>
      <dgm:spPr/>
    </dgm:pt>
    <dgm:pt modelId="{54CE41B7-C949-4FF2-90FD-580D8BD3A07A}" type="pres">
      <dgm:prSet presAssocID="{7823484C-A939-4A3F-91DA-ED5F7615E895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ricket"/>
        </a:ext>
      </dgm:extLst>
    </dgm:pt>
    <dgm:pt modelId="{5F22B70A-DC06-400E-A1C7-9AD6FE8DD497}" type="pres">
      <dgm:prSet presAssocID="{7823484C-A939-4A3F-91DA-ED5F7615E895}" presName="spaceRect" presStyleCnt="0"/>
      <dgm:spPr/>
    </dgm:pt>
    <dgm:pt modelId="{895B1FB5-B0CE-4F97-A49D-28E2ECE79B29}" type="pres">
      <dgm:prSet presAssocID="{7823484C-A939-4A3F-91DA-ED5F7615E895}" presName="textRect" presStyleLbl="revTx" presStyleIdx="3" presStyleCnt="7">
        <dgm:presLayoutVars>
          <dgm:chMax val="1"/>
          <dgm:chPref val="1"/>
        </dgm:presLayoutVars>
      </dgm:prSet>
      <dgm:spPr/>
    </dgm:pt>
    <dgm:pt modelId="{6F5826FC-808E-4AAF-B7E6-A27FC61C8852}" type="pres">
      <dgm:prSet presAssocID="{E3166E5D-CA36-47FE-99F7-81865031AE2F}" presName="sibTrans" presStyleLbl="sibTrans2D1" presStyleIdx="0" presStyleCnt="0"/>
      <dgm:spPr/>
    </dgm:pt>
    <dgm:pt modelId="{5C62FA1C-493A-43B4-8987-6F589EBE52EC}" type="pres">
      <dgm:prSet presAssocID="{EE2B74B8-BE81-45E9-A3EE-9C9D09BB63C2}" presName="compNode" presStyleCnt="0"/>
      <dgm:spPr/>
    </dgm:pt>
    <dgm:pt modelId="{97E1124A-E282-400C-9C49-E1266141C68E}" type="pres">
      <dgm:prSet presAssocID="{EE2B74B8-BE81-45E9-A3EE-9C9D09BB63C2}" presName="iconBgRect" presStyleLbl="bgShp" presStyleIdx="4" presStyleCnt="7"/>
      <dgm:spPr/>
    </dgm:pt>
    <dgm:pt modelId="{37F774BC-20DE-45D2-B6DA-406476CFC57F}" type="pres">
      <dgm:prSet presAssocID="{EE2B74B8-BE81-45E9-A3EE-9C9D09BB63C2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ress"/>
        </a:ext>
      </dgm:extLst>
    </dgm:pt>
    <dgm:pt modelId="{475FFABA-502C-4F44-8218-18A91EF1BFD4}" type="pres">
      <dgm:prSet presAssocID="{EE2B74B8-BE81-45E9-A3EE-9C9D09BB63C2}" presName="spaceRect" presStyleCnt="0"/>
      <dgm:spPr/>
    </dgm:pt>
    <dgm:pt modelId="{BB686388-A5DD-4B73-A9A7-D355153FBE90}" type="pres">
      <dgm:prSet presAssocID="{EE2B74B8-BE81-45E9-A3EE-9C9D09BB63C2}" presName="textRect" presStyleLbl="revTx" presStyleIdx="4" presStyleCnt="7">
        <dgm:presLayoutVars>
          <dgm:chMax val="1"/>
          <dgm:chPref val="1"/>
        </dgm:presLayoutVars>
      </dgm:prSet>
      <dgm:spPr/>
    </dgm:pt>
    <dgm:pt modelId="{CBCA3E1B-4C0A-4F61-9C21-380F84F7AA46}" type="pres">
      <dgm:prSet presAssocID="{CD996260-FAA2-4EA3-AF49-6436A249B44B}" presName="sibTrans" presStyleLbl="sibTrans2D1" presStyleIdx="0" presStyleCnt="0"/>
      <dgm:spPr/>
    </dgm:pt>
    <dgm:pt modelId="{94CB5547-E702-4D07-8888-DDF41D5D4404}" type="pres">
      <dgm:prSet presAssocID="{46EF50BD-9CEE-4CFB-94AB-2EDE6262650A}" presName="compNode" presStyleCnt="0"/>
      <dgm:spPr/>
    </dgm:pt>
    <dgm:pt modelId="{AE4E79D7-E8BE-4C96-B294-DFD17D88281A}" type="pres">
      <dgm:prSet presAssocID="{46EF50BD-9CEE-4CFB-94AB-2EDE6262650A}" presName="iconBgRect" presStyleLbl="bgShp" presStyleIdx="5" presStyleCnt="7"/>
      <dgm:spPr/>
    </dgm:pt>
    <dgm:pt modelId="{87AA2E91-0E39-4780-966C-BD3A8DFBCE11}" type="pres">
      <dgm:prSet presAssocID="{46EF50BD-9CEE-4CFB-94AB-2EDE6262650A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127D7600-FEFF-4499-A7B8-CCDF080BAD7D}" type="pres">
      <dgm:prSet presAssocID="{46EF50BD-9CEE-4CFB-94AB-2EDE6262650A}" presName="spaceRect" presStyleCnt="0"/>
      <dgm:spPr/>
    </dgm:pt>
    <dgm:pt modelId="{E3D9D7BB-5076-4BEF-A285-68561C25E28A}" type="pres">
      <dgm:prSet presAssocID="{46EF50BD-9CEE-4CFB-94AB-2EDE6262650A}" presName="textRect" presStyleLbl="revTx" presStyleIdx="5" presStyleCnt="7">
        <dgm:presLayoutVars>
          <dgm:chMax val="1"/>
          <dgm:chPref val="1"/>
        </dgm:presLayoutVars>
      </dgm:prSet>
      <dgm:spPr/>
    </dgm:pt>
    <dgm:pt modelId="{217954DE-F93F-49EC-A434-2BF5480D5B40}" type="pres">
      <dgm:prSet presAssocID="{0DE3BC20-0AC5-4094-9056-1F258182F021}" presName="sibTrans" presStyleLbl="sibTrans2D1" presStyleIdx="0" presStyleCnt="0"/>
      <dgm:spPr/>
    </dgm:pt>
    <dgm:pt modelId="{15E61589-585E-44FC-B89A-A1C31821D2C2}" type="pres">
      <dgm:prSet presAssocID="{6E837C23-B1E4-44DD-AB34-726FF71BA8C5}" presName="compNode" presStyleCnt="0"/>
      <dgm:spPr/>
    </dgm:pt>
    <dgm:pt modelId="{6A09015D-E949-49E2-8B87-CE919D48B9FB}" type="pres">
      <dgm:prSet presAssocID="{6E837C23-B1E4-44DD-AB34-726FF71BA8C5}" presName="iconBgRect" presStyleLbl="bgShp" presStyleIdx="6" presStyleCnt="7"/>
      <dgm:spPr/>
    </dgm:pt>
    <dgm:pt modelId="{280B7E79-E48B-41A8-AF6C-E9FF5BD2C146}" type="pres">
      <dgm:prSet presAssocID="{6E837C23-B1E4-44DD-AB34-726FF71BA8C5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BA590555-1552-44CA-8C6F-00F7E428DE9F}" type="pres">
      <dgm:prSet presAssocID="{6E837C23-B1E4-44DD-AB34-726FF71BA8C5}" presName="spaceRect" presStyleCnt="0"/>
      <dgm:spPr/>
    </dgm:pt>
    <dgm:pt modelId="{F93F8CA6-BC49-4191-A2E2-22F848CFF86C}" type="pres">
      <dgm:prSet presAssocID="{6E837C23-B1E4-44DD-AB34-726FF71BA8C5}" presName="textRect" presStyleLbl="revTx" presStyleIdx="6" presStyleCnt="7">
        <dgm:presLayoutVars>
          <dgm:chMax val="1"/>
          <dgm:chPref val="1"/>
        </dgm:presLayoutVars>
      </dgm:prSet>
      <dgm:spPr/>
    </dgm:pt>
  </dgm:ptLst>
  <dgm:cxnLst>
    <dgm:cxn modelId="{54C4C5C6-BF9E-437B-8F29-64DE9D1857F9}" type="presOf" srcId="{91D6CD23-8DB4-4B12-BBD7-8596C9F5E680}" destId="{978F31FE-8BC9-42D7-8D1C-37E94EF27CF2}" srcOrd="0" destOrd="0" presId="urn:microsoft.com/office/officeart/2018/2/layout/IconCircleList"/>
    <dgm:cxn modelId="{452AC21A-F812-4425-8C7A-E65DC2301693}" type="presOf" srcId="{6F06D1E3-EC56-4411-BDD7-105853D0A28C}" destId="{32B35C52-0E46-4211-B074-80B9F5EBA759}" srcOrd="0" destOrd="0" presId="urn:microsoft.com/office/officeart/2018/2/layout/IconCircleList"/>
    <dgm:cxn modelId="{B8828078-04B0-427A-9F3B-318B55BD75EE}" type="presOf" srcId="{46EF50BD-9CEE-4CFB-94AB-2EDE6262650A}" destId="{E3D9D7BB-5076-4BEF-A285-68561C25E28A}" srcOrd="0" destOrd="0" presId="urn:microsoft.com/office/officeart/2018/2/layout/IconCircleList"/>
    <dgm:cxn modelId="{3EB1CDC6-F9D8-4A0A-91AA-C78DCD22954B}" type="presOf" srcId="{EE2B74B8-BE81-45E9-A3EE-9C9D09BB63C2}" destId="{BB686388-A5DD-4B73-A9A7-D355153FBE90}" srcOrd="0" destOrd="0" presId="urn:microsoft.com/office/officeart/2018/2/layout/IconCircleList"/>
    <dgm:cxn modelId="{7FF855EF-06F6-442A-8F18-EC1BC8E2419D}" srcId="{1C383BAF-C8E0-4077-B895-038729779A43}" destId="{EE2B74B8-BE81-45E9-A3EE-9C9D09BB63C2}" srcOrd="4" destOrd="0" parTransId="{3C552C5D-F139-4DE7-849D-34859515F923}" sibTransId="{CD996260-FAA2-4EA3-AF49-6436A249B44B}"/>
    <dgm:cxn modelId="{814902F7-D4D3-4F22-A902-8EF288917098}" srcId="{1C383BAF-C8E0-4077-B895-038729779A43}" destId="{A46FE586-9AEB-4C07-98F1-DDE4F87E6DED}" srcOrd="0" destOrd="0" parTransId="{FA965B45-9530-4FB8-A1E7-F9D67D2A7ED8}" sibTransId="{D84904D9-D926-4EF0-8AD3-F837D0DE4909}"/>
    <dgm:cxn modelId="{7D44E37B-326E-4919-971E-424E0846483F}" type="presOf" srcId="{A46FE586-9AEB-4C07-98F1-DDE4F87E6DED}" destId="{0DFA99B7-7179-437D-934A-59F2EDD9A747}" srcOrd="0" destOrd="0" presId="urn:microsoft.com/office/officeart/2018/2/layout/IconCircleList"/>
    <dgm:cxn modelId="{C6DDE13C-156D-431A-98AD-F9EAE39A4FEC}" srcId="{1C383BAF-C8E0-4077-B895-038729779A43}" destId="{6E837C23-B1E4-44DD-AB34-726FF71BA8C5}" srcOrd="6" destOrd="0" parTransId="{D53647DB-5ADC-490D-9C96-F32A788B9D15}" sibTransId="{EE078704-0705-4545-A87F-5B56A5B753DB}"/>
    <dgm:cxn modelId="{F7ACF41D-2962-4926-97BA-2BA45786A9AD}" srcId="{1C383BAF-C8E0-4077-B895-038729779A43}" destId="{7823484C-A939-4A3F-91DA-ED5F7615E895}" srcOrd="3" destOrd="0" parTransId="{56234FC4-F633-4B20-956E-5A83B1AF64C4}" sibTransId="{E3166E5D-CA36-47FE-99F7-81865031AE2F}"/>
    <dgm:cxn modelId="{E830201E-183E-443A-BF0E-56A82DE77CB9}" srcId="{1C383BAF-C8E0-4077-B895-038729779A43}" destId="{51943152-DC0C-4E37-9085-12647A843130}" srcOrd="1" destOrd="0" parTransId="{306586CE-31C8-44ED-AE17-00EE818C1C5A}" sibTransId="{6F06D1E3-EC56-4411-BDD7-105853D0A28C}"/>
    <dgm:cxn modelId="{8BF7E95B-540D-47A4-93FB-790B15DCA090}" type="presOf" srcId="{51943152-DC0C-4E37-9085-12647A843130}" destId="{D012FD17-6CB4-4EE8-9373-DAFA1193D173}" srcOrd="0" destOrd="0" presId="urn:microsoft.com/office/officeart/2018/2/layout/IconCircleList"/>
    <dgm:cxn modelId="{A5338D03-FCBE-474C-B0C9-6EF1521CE261}" type="presOf" srcId="{E3166E5D-CA36-47FE-99F7-81865031AE2F}" destId="{6F5826FC-808E-4AAF-B7E6-A27FC61C8852}" srcOrd="0" destOrd="0" presId="urn:microsoft.com/office/officeart/2018/2/layout/IconCircleList"/>
    <dgm:cxn modelId="{158ACBAF-7161-4309-9B3C-C19AF4FF3649}" srcId="{1C383BAF-C8E0-4077-B895-038729779A43}" destId="{46EF50BD-9CEE-4CFB-94AB-2EDE6262650A}" srcOrd="5" destOrd="0" parTransId="{0BA1AA93-538C-4797-9DC7-44199A6EA865}" sibTransId="{0DE3BC20-0AC5-4094-9056-1F258182F021}"/>
    <dgm:cxn modelId="{F4C3EF06-E02C-469A-BA6C-AD99962963F6}" type="presOf" srcId="{D84904D9-D926-4EF0-8AD3-F837D0DE4909}" destId="{9E0B2E4C-D751-4833-82B6-3DA2503F321F}" srcOrd="0" destOrd="0" presId="urn:microsoft.com/office/officeart/2018/2/layout/IconCircleList"/>
    <dgm:cxn modelId="{902FB987-190A-46AE-BE50-C277BE29143D}" type="presOf" srcId="{3C853A7C-D174-498F-9278-17E4B5E6B1B9}" destId="{2AB25D65-6D73-44BB-A3C2-CD1D430E77D0}" srcOrd="0" destOrd="0" presId="urn:microsoft.com/office/officeart/2018/2/layout/IconCircleList"/>
    <dgm:cxn modelId="{7CEE27FF-BB73-44EB-A38E-3277D1CB6AA4}" type="presOf" srcId="{7823484C-A939-4A3F-91DA-ED5F7615E895}" destId="{895B1FB5-B0CE-4F97-A49D-28E2ECE79B29}" srcOrd="0" destOrd="0" presId="urn:microsoft.com/office/officeart/2018/2/layout/IconCircleList"/>
    <dgm:cxn modelId="{6926CB12-6F10-4F58-8B3E-F61F2E09F9BF}" type="presOf" srcId="{6E837C23-B1E4-44DD-AB34-726FF71BA8C5}" destId="{F93F8CA6-BC49-4191-A2E2-22F848CFF86C}" srcOrd="0" destOrd="0" presId="urn:microsoft.com/office/officeart/2018/2/layout/IconCircleList"/>
    <dgm:cxn modelId="{9579A42A-C4D3-4051-856E-BF5911DB8087}" srcId="{1C383BAF-C8E0-4077-B895-038729779A43}" destId="{3C853A7C-D174-498F-9278-17E4B5E6B1B9}" srcOrd="2" destOrd="0" parTransId="{D1A2C3F6-D797-437E-97F9-F78624AC69C9}" sibTransId="{91D6CD23-8DB4-4B12-BBD7-8596C9F5E680}"/>
    <dgm:cxn modelId="{B3C04A2C-FD1B-427A-9195-F49DAC16DB9A}" type="presOf" srcId="{1C383BAF-C8E0-4077-B895-038729779A43}" destId="{0BC05F55-1626-4FFE-9D94-3E7F5854DBC6}" srcOrd="0" destOrd="0" presId="urn:microsoft.com/office/officeart/2018/2/layout/IconCircleList"/>
    <dgm:cxn modelId="{312E8DF7-FF32-46EE-8375-63F6BDCBDC18}" type="presOf" srcId="{CD996260-FAA2-4EA3-AF49-6436A249B44B}" destId="{CBCA3E1B-4C0A-4F61-9C21-380F84F7AA46}" srcOrd="0" destOrd="0" presId="urn:microsoft.com/office/officeart/2018/2/layout/IconCircleList"/>
    <dgm:cxn modelId="{BEBDFA14-D7E4-4E00-AFAA-EC6DDD16B801}" type="presOf" srcId="{0DE3BC20-0AC5-4094-9056-1F258182F021}" destId="{217954DE-F93F-49EC-A434-2BF5480D5B40}" srcOrd="0" destOrd="0" presId="urn:microsoft.com/office/officeart/2018/2/layout/IconCircleList"/>
    <dgm:cxn modelId="{98E3DB98-A116-47D0-8538-00DA6BEEF00F}" type="presParOf" srcId="{0BC05F55-1626-4FFE-9D94-3E7F5854DBC6}" destId="{1D942965-EDA3-4CB5-AE0E-1FD279D5811E}" srcOrd="0" destOrd="0" presId="urn:microsoft.com/office/officeart/2018/2/layout/IconCircleList"/>
    <dgm:cxn modelId="{69F99710-C909-438A-BE67-6FC9CD764A0F}" type="presParOf" srcId="{1D942965-EDA3-4CB5-AE0E-1FD279D5811E}" destId="{A8254972-4330-400C-BB04-178E25D44F44}" srcOrd="0" destOrd="0" presId="urn:microsoft.com/office/officeart/2018/2/layout/IconCircleList"/>
    <dgm:cxn modelId="{4EEE4B20-9172-408A-B00E-9F30A00AAF88}" type="presParOf" srcId="{A8254972-4330-400C-BB04-178E25D44F44}" destId="{87A73F78-2A9E-4DD8-955D-6EB7D80BF874}" srcOrd="0" destOrd="0" presId="urn:microsoft.com/office/officeart/2018/2/layout/IconCircleList"/>
    <dgm:cxn modelId="{9F44E710-FEDA-42EE-9F9F-932A269EBD90}" type="presParOf" srcId="{A8254972-4330-400C-BB04-178E25D44F44}" destId="{5F57AD19-E097-43FC-910F-0FD17D8A87B1}" srcOrd="1" destOrd="0" presId="urn:microsoft.com/office/officeart/2018/2/layout/IconCircleList"/>
    <dgm:cxn modelId="{636A98D5-77F4-4024-A2B6-89CC3590BB9E}" type="presParOf" srcId="{A8254972-4330-400C-BB04-178E25D44F44}" destId="{115E0552-9CBB-4EEB-9289-343308B2543D}" srcOrd="2" destOrd="0" presId="urn:microsoft.com/office/officeart/2018/2/layout/IconCircleList"/>
    <dgm:cxn modelId="{711F0F2B-53D8-4767-B4A5-29B451E28014}" type="presParOf" srcId="{A8254972-4330-400C-BB04-178E25D44F44}" destId="{0DFA99B7-7179-437D-934A-59F2EDD9A747}" srcOrd="3" destOrd="0" presId="urn:microsoft.com/office/officeart/2018/2/layout/IconCircleList"/>
    <dgm:cxn modelId="{12114D03-CFCC-4676-A758-17697258EC65}" type="presParOf" srcId="{1D942965-EDA3-4CB5-AE0E-1FD279D5811E}" destId="{9E0B2E4C-D751-4833-82B6-3DA2503F321F}" srcOrd="1" destOrd="0" presId="urn:microsoft.com/office/officeart/2018/2/layout/IconCircleList"/>
    <dgm:cxn modelId="{A59C4CEE-BA92-4910-A09E-49AFF2451AC9}" type="presParOf" srcId="{1D942965-EDA3-4CB5-AE0E-1FD279D5811E}" destId="{5F29018D-CFC3-4C1F-99BF-AD04C90723A3}" srcOrd="2" destOrd="0" presId="urn:microsoft.com/office/officeart/2018/2/layout/IconCircleList"/>
    <dgm:cxn modelId="{E4E2B5FD-A345-4CBB-A0AA-1B69E721E426}" type="presParOf" srcId="{5F29018D-CFC3-4C1F-99BF-AD04C90723A3}" destId="{CED22755-18F6-47D4-922E-0D9AD9D4BC5E}" srcOrd="0" destOrd="0" presId="urn:microsoft.com/office/officeart/2018/2/layout/IconCircleList"/>
    <dgm:cxn modelId="{A206DB47-4E66-4D46-B03A-4C19EB7FD532}" type="presParOf" srcId="{5F29018D-CFC3-4C1F-99BF-AD04C90723A3}" destId="{A49CE932-9B80-4098-B6F3-AB1F2261C380}" srcOrd="1" destOrd="0" presId="urn:microsoft.com/office/officeart/2018/2/layout/IconCircleList"/>
    <dgm:cxn modelId="{0571922A-0D8A-4881-9E0B-99778A1374D5}" type="presParOf" srcId="{5F29018D-CFC3-4C1F-99BF-AD04C90723A3}" destId="{C410FCC4-F180-456D-86B3-5D02228E9B5A}" srcOrd="2" destOrd="0" presId="urn:microsoft.com/office/officeart/2018/2/layout/IconCircleList"/>
    <dgm:cxn modelId="{13A5776E-4B56-458A-A06A-CC72E6769480}" type="presParOf" srcId="{5F29018D-CFC3-4C1F-99BF-AD04C90723A3}" destId="{D012FD17-6CB4-4EE8-9373-DAFA1193D173}" srcOrd="3" destOrd="0" presId="urn:microsoft.com/office/officeart/2018/2/layout/IconCircleList"/>
    <dgm:cxn modelId="{B0437504-9C85-4788-B58C-C53A9602792A}" type="presParOf" srcId="{1D942965-EDA3-4CB5-AE0E-1FD279D5811E}" destId="{32B35C52-0E46-4211-B074-80B9F5EBA759}" srcOrd="3" destOrd="0" presId="urn:microsoft.com/office/officeart/2018/2/layout/IconCircleList"/>
    <dgm:cxn modelId="{DF33F720-0A4B-45FE-B22E-4C0BB91FFAE5}" type="presParOf" srcId="{1D942965-EDA3-4CB5-AE0E-1FD279D5811E}" destId="{2FDC1E91-35AB-4ABD-83AA-8DAD857BDD79}" srcOrd="4" destOrd="0" presId="urn:microsoft.com/office/officeart/2018/2/layout/IconCircleList"/>
    <dgm:cxn modelId="{E1DCB064-2AEA-48B3-BCBD-68C407F039A5}" type="presParOf" srcId="{2FDC1E91-35AB-4ABD-83AA-8DAD857BDD79}" destId="{34C9D2C1-916D-4CD5-B9EE-8D746C293C63}" srcOrd="0" destOrd="0" presId="urn:microsoft.com/office/officeart/2018/2/layout/IconCircleList"/>
    <dgm:cxn modelId="{8D3E3F62-6A13-4C41-ABD5-0F5AE5F14C92}" type="presParOf" srcId="{2FDC1E91-35AB-4ABD-83AA-8DAD857BDD79}" destId="{18855634-A28A-4551-A6A5-3A360349CB55}" srcOrd="1" destOrd="0" presId="urn:microsoft.com/office/officeart/2018/2/layout/IconCircleList"/>
    <dgm:cxn modelId="{DD395EAD-7513-4914-ABC6-6E0F73229C9C}" type="presParOf" srcId="{2FDC1E91-35AB-4ABD-83AA-8DAD857BDD79}" destId="{696E6FA1-6C7C-4D07-B0BD-DA9BF0A4B583}" srcOrd="2" destOrd="0" presId="urn:microsoft.com/office/officeart/2018/2/layout/IconCircleList"/>
    <dgm:cxn modelId="{7DA7A5D6-679C-4AB8-B670-F515BA07B5A9}" type="presParOf" srcId="{2FDC1E91-35AB-4ABD-83AA-8DAD857BDD79}" destId="{2AB25D65-6D73-44BB-A3C2-CD1D430E77D0}" srcOrd="3" destOrd="0" presId="urn:microsoft.com/office/officeart/2018/2/layout/IconCircleList"/>
    <dgm:cxn modelId="{1DADE26A-5CD3-418F-BD1E-95CC3846A4D1}" type="presParOf" srcId="{1D942965-EDA3-4CB5-AE0E-1FD279D5811E}" destId="{978F31FE-8BC9-42D7-8D1C-37E94EF27CF2}" srcOrd="5" destOrd="0" presId="urn:microsoft.com/office/officeart/2018/2/layout/IconCircleList"/>
    <dgm:cxn modelId="{972856D3-7ADD-4DDF-9D81-0CEFD140E4FE}" type="presParOf" srcId="{1D942965-EDA3-4CB5-AE0E-1FD279D5811E}" destId="{4494A87C-6A5E-4410-B384-A273C72629BD}" srcOrd="6" destOrd="0" presId="urn:microsoft.com/office/officeart/2018/2/layout/IconCircleList"/>
    <dgm:cxn modelId="{0FEF5499-402D-48A7-BCBA-DE931AC57ADF}" type="presParOf" srcId="{4494A87C-6A5E-4410-B384-A273C72629BD}" destId="{75CD276D-AC19-4785-BA49-56415367F8E9}" srcOrd="0" destOrd="0" presId="urn:microsoft.com/office/officeart/2018/2/layout/IconCircleList"/>
    <dgm:cxn modelId="{0E2A46BD-7BA4-4C7D-B5B0-79ED020ECD55}" type="presParOf" srcId="{4494A87C-6A5E-4410-B384-A273C72629BD}" destId="{54CE41B7-C949-4FF2-90FD-580D8BD3A07A}" srcOrd="1" destOrd="0" presId="urn:microsoft.com/office/officeart/2018/2/layout/IconCircleList"/>
    <dgm:cxn modelId="{8D0C7902-9531-4F0E-8838-65BAB4EF002B}" type="presParOf" srcId="{4494A87C-6A5E-4410-B384-A273C72629BD}" destId="{5F22B70A-DC06-400E-A1C7-9AD6FE8DD497}" srcOrd="2" destOrd="0" presId="urn:microsoft.com/office/officeart/2018/2/layout/IconCircleList"/>
    <dgm:cxn modelId="{9049B691-F0A2-43FA-8758-9C5772E2C906}" type="presParOf" srcId="{4494A87C-6A5E-4410-B384-A273C72629BD}" destId="{895B1FB5-B0CE-4F97-A49D-28E2ECE79B29}" srcOrd="3" destOrd="0" presId="urn:microsoft.com/office/officeart/2018/2/layout/IconCircleList"/>
    <dgm:cxn modelId="{23D7E764-85C4-4A35-B81E-1D06DE8E24B7}" type="presParOf" srcId="{1D942965-EDA3-4CB5-AE0E-1FD279D5811E}" destId="{6F5826FC-808E-4AAF-B7E6-A27FC61C8852}" srcOrd="7" destOrd="0" presId="urn:microsoft.com/office/officeart/2018/2/layout/IconCircleList"/>
    <dgm:cxn modelId="{D68C09C1-6C6B-4B88-8ADE-5A57A08CCCE0}" type="presParOf" srcId="{1D942965-EDA3-4CB5-AE0E-1FD279D5811E}" destId="{5C62FA1C-493A-43B4-8987-6F589EBE52EC}" srcOrd="8" destOrd="0" presId="urn:microsoft.com/office/officeart/2018/2/layout/IconCircleList"/>
    <dgm:cxn modelId="{47319A30-8D1E-44CA-B340-E413B4DE79CD}" type="presParOf" srcId="{5C62FA1C-493A-43B4-8987-6F589EBE52EC}" destId="{97E1124A-E282-400C-9C49-E1266141C68E}" srcOrd="0" destOrd="0" presId="urn:microsoft.com/office/officeart/2018/2/layout/IconCircleList"/>
    <dgm:cxn modelId="{B049068A-7A35-4FA3-A5BE-ECAE940DB21F}" type="presParOf" srcId="{5C62FA1C-493A-43B4-8987-6F589EBE52EC}" destId="{37F774BC-20DE-45D2-B6DA-406476CFC57F}" srcOrd="1" destOrd="0" presId="urn:microsoft.com/office/officeart/2018/2/layout/IconCircleList"/>
    <dgm:cxn modelId="{34F51DBA-A895-4B61-95CA-D0B43E6DC0E9}" type="presParOf" srcId="{5C62FA1C-493A-43B4-8987-6F589EBE52EC}" destId="{475FFABA-502C-4F44-8218-18A91EF1BFD4}" srcOrd="2" destOrd="0" presId="urn:microsoft.com/office/officeart/2018/2/layout/IconCircleList"/>
    <dgm:cxn modelId="{3C88BC0D-533E-4725-8208-C7F739C2F9CF}" type="presParOf" srcId="{5C62FA1C-493A-43B4-8987-6F589EBE52EC}" destId="{BB686388-A5DD-4B73-A9A7-D355153FBE90}" srcOrd="3" destOrd="0" presId="urn:microsoft.com/office/officeart/2018/2/layout/IconCircleList"/>
    <dgm:cxn modelId="{C9E6247E-6FD7-4E9F-968D-D89E16ACC58C}" type="presParOf" srcId="{1D942965-EDA3-4CB5-AE0E-1FD279D5811E}" destId="{CBCA3E1B-4C0A-4F61-9C21-380F84F7AA46}" srcOrd="9" destOrd="0" presId="urn:microsoft.com/office/officeart/2018/2/layout/IconCircleList"/>
    <dgm:cxn modelId="{7060A44F-3B52-4976-9420-FC6B34A2E506}" type="presParOf" srcId="{1D942965-EDA3-4CB5-AE0E-1FD279D5811E}" destId="{94CB5547-E702-4D07-8888-DDF41D5D4404}" srcOrd="10" destOrd="0" presId="urn:microsoft.com/office/officeart/2018/2/layout/IconCircleList"/>
    <dgm:cxn modelId="{EF7AF53F-B193-4AA5-B0C0-95F8140B0E0D}" type="presParOf" srcId="{94CB5547-E702-4D07-8888-DDF41D5D4404}" destId="{AE4E79D7-E8BE-4C96-B294-DFD17D88281A}" srcOrd="0" destOrd="0" presId="urn:microsoft.com/office/officeart/2018/2/layout/IconCircleList"/>
    <dgm:cxn modelId="{9CABBCCA-E04D-4EB2-ABF0-5361F8F63085}" type="presParOf" srcId="{94CB5547-E702-4D07-8888-DDF41D5D4404}" destId="{87AA2E91-0E39-4780-966C-BD3A8DFBCE11}" srcOrd="1" destOrd="0" presId="urn:microsoft.com/office/officeart/2018/2/layout/IconCircleList"/>
    <dgm:cxn modelId="{A30D731F-71B1-4841-AEFA-B5EE0E404D63}" type="presParOf" srcId="{94CB5547-E702-4D07-8888-DDF41D5D4404}" destId="{127D7600-FEFF-4499-A7B8-CCDF080BAD7D}" srcOrd="2" destOrd="0" presId="urn:microsoft.com/office/officeart/2018/2/layout/IconCircleList"/>
    <dgm:cxn modelId="{5BA97AED-E6A8-4EB5-9789-B4E09ACE4411}" type="presParOf" srcId="{94CB5547-E702-4D07-8888-DDF41D5D4404}" destId="{E3D9D7BB-5076-4BEF-A285-68561C25E28A}" srcOrd="3" destOrd="0" presId="urn:microsoft.com/office/officeart/2018/2/layout/IconCircleList"/>
    <dgm:cxn modelId="{3660D949-99E7-49E5-87AD-108F81F15BB7}" type="presParOf" srcId="{1D942965-EDA3-4CB5-AE0E-1FD279D5811E}" destId="{217954DE-F93F-49EC-A434-2BF5480D5B40}" srcOrd="11" destOrd="0" presId="urn:microsoft.com/office/officeart/2018/2/layout/IconCircleList"/>
    <dgm:cxn modelId="{9DF0F62E-9EE3-466A-ABC6-581A3A95C2CE}" type="presParOf" srcId="{1D942965-EDA3-4CB5-AE0E-1FD279D5811E}" destId="{15E61589-585E-44FC-B89A-A1C31821D2C2}" srcOrd="12" destOrd="0" presId="urn:microsoft.com/office/officeart/2018/2/layout/IconCircleList"/>
    <dgm:cxn modelId="{3566ED3A-D7D0-45A3-8253-13925CE40D5A}" type="presParOf" srcId="{15E61589-585E-44FC-B89A-A1C31821D2C2}" destId="{6A09015D-E949-49E2-8B87-CE919D48B9FB}" srcOrd="0" destOrd="0" presId="urn:microsoft.com/office/officeart/2018/2/layout/IconCircleList"/>
    <dgm:cxn modelId="{CF613786-7B0A-4F70-A564-18D7F0BD2740}" type="presParOf" srcId="{15E61589-585E-44FC-B89A-A1C31821D2C2}" destId="{280B7E79-E48B-41A8-AF6C-E9FF5BD2C146}" srcOrd="1" destOrd="0" presId="urn:microsoft.com/office/officeart/2018/2/layout/IconCircleList"/>
    <dgm:cxn modelId="{5FED933A-15D1-41DB-9B76-C0ED71F7CD7D}" type="presParOf" srcId="{15E61589-585E-44FC-B89A-A1C31821D2C2}" destId="{BA590555-1552-44CA-8C6F-00F7E428DE9F}" srcOrd="2" destOrd="0" presId="urn:microsoft.com/office/officeart/2018/2/layout/IconCircleList"/>
    <dgm:cxn modelId="{6A6CB907-677C-45C9-9F2F-AC3406B3674A}" type="presParOf" srcId="{15E61589-585E-44FC-B89A-A1C31821D2C2}" destId="{F93F8CA6-BC49-4191-A2E2-22F848CFF86C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42BB0A-02E8-46BC-B581-6DE6CEF10EE3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986C122C-CB48-4D10-A9CE-AFE498E4091D}">
      <dgm:prSet/>
      <dgm:spPr/>
      <dgm:t>
        <a:bodyPr/>
        <a:lstStyle/>
        <a:p>
          <a:pPr>
            <a:defRPr cap="all"/>
          </a:pPr>
          <a:r>
            <a:rPr lang="en-US"/>
            <a:t>UTILIZE PROPER VIRTUAL ETIQUETTE</a:t>
          </a:r>
        </a:p>
      </dgm:t>
    </dgm:pt>
    <dgm:pt modelId="{F9F77279-6FE1-4B4B-9610-92C69A0ADBAA}" type="parTrans" cxnId="{D7240219-0F34-401A-B783-77FE330A8FDA}">
      <dgm:prSet/>
      <dgm:spPr/>
      <dgm:t>
        <a:bodyPr/>
        <a:lstStyle/>
        <a:p>
          <a:endParaRPr lang="en-US"/>
        </a:p>
      </dgm:t>
    </dgm:pt>
    <dgm:pt modelId="{BC8E5E61-7D24-4E6E-9FD9-DE23419DADF7}" type="sibTrans" cxnId="{D7240219-0F34-401A-B783-77FE330A8FDA}">
      <dgm:prSet/>
      <dgm:spPr/>
      <dgm:t>
        <a:bodyPr/>
        <a:lstStyle/>
        <a:p>
          <a:endParaRPr lang="en-US"/>
        </a:p>
      </dgm:t>
    </dgm:pt>
    <dgm:pt modelId="{C1F48EFE-956A-4BA2-AEF2-11D2B2C2A9E0}">
      <dgm:prSet/>
      <dgm:spPr/>
      <dgm:t>
        <a:bodyPr/>
        <a:lstStyle/>
        <a:p>
          <a:pPr>
            <a:defRPr cap="all"/>
          </a:pPr>
          <a:r>
            <a:rPr lang="en-US"/>
            <a:t>STAY IN CLASS THE ENTIRE CLASS PERIOD</a:t>
          </a:r>
        </a:p>
      </dgm:t>
    </dgm:pt>
    <dgm:pt modelId="{4E44B7D3-9CEC-457C-A61D-8FF561E46334}" type="parTrans" cxnId="{63B83B74-2E2B-49AD-B3FC-6015729EB2A8}">
      <dgm:prSet/>
      <dgm:spPr/>
      <dgm:t>
        <a:bodyPr/>
        <a:lstStyle/>
        <a:p>
          <a:endParaRPr lang="en-US"/>
        </a:p>
      </dgm:t>
    </dgm:pt>
    <dgm:pt modelId="{847892B0-8B22-4335-ABCD-481EEFB4960D}" type="sibTrans" cxnId="{63B83B74-2E2B-49AD-B3FC-6015729EB2A8}">
      <dgm:prSet/>
      <dgm:spPr/>
      <dgm:t>
        <a:bodyPr/>
        <a:lstStyle/>
        <a:p>
          <a:endParaRPr lang="en-US"/>
        </a:p>
      </dgm:t>
    </dgm:pt>
    <dgm:pt modelId="{264F7744-1B0A-49E9-B48C-BF43588ACE59}">
      <dgm:prSet/>
      <dgm:spPr/>
      <dgm:t>
        <a:bodyPr/>
        <a:lstStyle/>
        <a:p>
          <a:pPr>
            <a:defRPr cap="all"/>
          </a:pPr>
          <a:r>
            <a:rPr lang="en-US"/>
            <a:t>BE RESPECTFUL OF YOURSELF AND OTHERS</a:t>
          </a:r>
        </a:p>
      </dgm:t>
    </dgm:pt>
    <dgm:pt modelId="{8B739814-283B-4CCD-AD93-393B4F98E74F}" type="parTrans" cxnId="{D348C4C0-D359-455A-A0A5-032EAB1D4661}">
      <dgm:prSet/>
      <dgm:spPr/>
      <dgm:t>
        <a:bodyPr/>
        <a:lstStyle/>
        <a:p>
          <a:endParaRPr lang="en-US"/>
        </a:p>
      </dgm:t>
    </dgm:pt>
    <dgm:pt modelId="{619A6EE7-E6E3-4508-A94F-E2FFDC7973D5}" type="sibTrans" cxnId="{D348C4C0-D359-455A-A0A5-032EAB1D4661}">
      <dgm:prSet/>
      <dgm:spPr/>
      <dgm:t>
        <a:bodyPr/>
        <a:lstStyle/>
        <a:p>
          <a:endParaRPr lang="en-US"/>
        </a:p>
      </dgm:t>
    </dgm:pt>
    <dgm:pt modelId="{A76D2221-48EA-4EC1-8BFC-BDE326ED8A59}" type="pres">
      <dgm:prSet presAssocID="{5E42BB0A-02E8-46BC-B581-6DE6CEF10EE3}" presName="root" presStyleCnt="0">
        <dgm:presLayoutVars>
          <dgm:dir/>
          <dgm:resizeHandles val="exact"/>
        </dgm:presLayoutVars>
      </dgm:prSet>
      <dgm:spPr/>
    </dgm:pt>
    <dgm:pt modelId="{D788371A-ACB3-4FAD-8EA4-4870AF609206}" type="pres">
      <dgm:prSet presAssocID="{986C122C-CB48-4D10-A9CE-AFE498E4091D}" presName="compNode" presStyleCnt="0"/>
      <dgm:spPr/>
    </dgm:pt>
    <dgm:pt modelId="{3A73B185-BF56-471F-BEAA-1E214260B1F9}" type="pres">
      <dgm:prSet presAssocID="{986C122C-CB48-4D10-A9CE-AFE498E4091D}" presName="iconBgRect" presStyleLbl="bgShp" presStyleIdx="0" presStyleCnt="3"/>
      <dgm:spPr/>
    </dgm:pt>
    <dgm:pt modelId="{5BA2B9DE-27E4-4E25-AE66-904E0E52EDB7}" type="pres">
      <dgm:prSet presAssocID="{986C122C-CB48-4D10-A9CE-AFE498E4091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art Phone"/>
        </a:ext>
      </dgm:extLst>
    </dgm:pt>
    <dgm:pt modelId="{9ED9BD36-2946-4444-BA6E-A7B292C363BD}" type="pres">
      <dgm:prSet presAssocID="{986C122C-CB48-4D10-A9CE-AFE498E4091D}" presName="spaceRect" presStyleCnt="0"/>
      <dgm:spPr/>
    </dgm:pt>
    <dgm:pt modelId="{790DD5E4-4C02-4660-954A-CE89CDA1684C}" type="pres">
      <dgm:prSet presAssocID="{986C122C-CB48-4D10-A9CE-AFE498E4091D}" presName="textRect" presStyleLbl="revTx" presStyleIdx="0" presStyleCnt="3">
        <dgm:presLayoutVars>
          <dgm:chMax val="1"/>
          <dgm:chPref val="1"/>
        </dgm:presLayoutVars>
      </dgm:prSet>
      <dgm:spPr/>
    </dgm:pt>
    <dgm:pt modelId="{23682D9B-B246-440A-947D-9A9E087179F0}" type="pres">
      <dgm:prSet presAssocID="{BC8E5E61-7D24-4E6E-9FD9-DE23419DADF7}" presName="sibTrans" presStyleCnt="0"/>
      <dgm:spPr/>
    </dgm:pt>
    <dgm:pt modelId="{DF60BB7E-4944-41F9-94E3-AE39E8F46EF0}" type="pres">
      <dgm:prSet presAssocID="{C1F48EFE-956A-4BA2-AEF2-11D2B2C2A9E0}" presName="compNode" presStyleCnt="0"/>
      <dgm:spPr/>
    </dgm:pt>
    <dgm:pt modelId="{C8ABD8BA-5262-4C0C-8E7E-C1E6FAD15C32}" type="pres">
      <dgm:prSet presAssocID="{C1F48EFE-956A-4BA2-AEF2-11D2B2C2A9E0}" presName="iconBgRect" presStyleLbl="bgShp" presStyleIdx="1" presStyleCnt="3"/>
      <dgm:spPr/>
    </dgm:pt>
    <dgm:pt modelId="{3FD4F3A3-3BD0-41D1-B271-39BFAFA18F65}" type="pres">
      <dgm:prSet presAssocID="{C1F48EFE-956A-4BA2-AEF2-11D2B2C2A9E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6690CB10-F6BE-4FFC-9D0B-DE82678E5506}" type="pres">
      <dgm:prSet presAssocID="{C1F48EFE-956A-4BA2-AEF2-11D2B2C2A9E0}" presName="spaceRect" presStyleCnt="0"/>
      <dgm:spPr/>
    </dgm:pt>
    <dgm:pt modelId="{ACF89DE3-B4AF-40DD-B12C-0585B9CC54BC}" type="pres">
      <dgm:prSet presAssocID="{C1F48EFE-956A-4BA2-AEF2-11D2B2C2A9E0}" presName="textRect" presStyleLbl="revTx" presStyleIdx="1" presStyleCnt="3">
        <dgm:presLayoutVars>
          <dgm:chMax val="1"/>
          <dgm:chPref val="1"/>
        </dgm:presLayoutVars>
      </dgm:prSet>
      <dgm:spPr/>
    </dgm:pt>
    <dgm:pt modelId="{C48BC968-6BF5-4D12-BEB1-B0868832E135}" type="pres">
      <dgm:prSet presAssocID="{847892B0-8B22-4335-ABCD-481EEFB4960D}" presName="sibTrans" presStyleCnt="0"/>
      <dgm:spPr/>
    </dgm:pt>
    <dgm:pt modelId="{18E880DA-990A-4F62-9F4B-C69128753BFD}" type="pres">
      <dgm:prSet presAssocID="{264F7744-1B0A-49E9-B48C-BF43588ACE59}" presName="compNode" presStyleCnt="0"/>
      <dgm:spPr/>
    </dgm:pt>
    <dgm:pt modelId="{E055F2EB-C707-451C-A71D-E34B9097D2E1}" type="pres">
      <dgm:prSet presAssocID="{264F7744-1B0A-49E9-B48C-BF43588ACE59}" presName="iconBgRect" presStyleLbl="bgShp" presStyleIdx="2" presStyleCnt="3"/>
      <dgm:spPr/>
    </dgm:pt>
    <dgm:pt modelId="{7332B154-29DA-4B4A-B437-7FD5342101CF}" type="pres">
      <dgm:prSet presAssocID="{264F7744-1B0A-49E9-B48C-BF43588ACE5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umbs Up Sign"/>
        </a:ext>
      </dgm:extLst>
    </dgm:pt>
    <dgm:pt modelId="{0BA809C1-0364-4F57-B835-BC1FCCD10723}" type="pres">
      <dgm:prSet presAssocID="{264F7744-1B0A-49E9-B48C-BF43588ACE59}" presName="spaceRect" presStyleCnt="0"/>
      <dgm:spPr/>
    </dgm:pt>
    <dgm:pt modelId="{51DE0BF8-6971-4F2C-BB85-7DCAFE785D4A}" type="pres">
      <dgm:prSet presAssocID="{264F7744-1B0A-49E9-B48C-BF43588ACE59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E3585809-1114-485D-B625-A30CE77AB5D8}" type="presOf" srcId="{5E42BB0A-02E8-46BC-B581-6DE6CEF10EE3}" destId="{A76D2221-48EA-4EC1-8BFC-BDE326ED8A59}" srcOrd="0" destOrd="0" presId="urn:microsoft.com/office/officeart/2018/5/layout/IconCircleLabelList"/>
    <dgm:cxn modelId="{AA80CF97-3669-4B2A-BF75-90E7FF9B04C3}" type="presOf" srcId="{986C122C-CB48-4D10-A9CE-AFE498E4091D}" destId="{790DD5E4-4C02-4660-954A-CE89CDA1684C}" srcOrd="0" destOrd="0" presId="urn:microsoft.com/office/officeart/2018/5/layout/IconCircleLabelList"/>
    <dgm:cxn modelId="{59CBB4EF-E133-4964-AD04-C6BAED45EDF4}" type="presOf" srcId="{C1F48EFE-956A-4BA2-AEF2-11D2B2C2A9E0}" destId="{ACF89DE3-B4AF-40DD-B12C-0585B9CC54BC}" srcOrd="0" destOrd="0" presId="urn:microsoft.com/office/officeart/2018/5/layout/IconCircleLabelList"/>
    <dgm:cxn modelId="{63B83B74-2E2B-49AD-B3FC-6015729EB2A8}" srcId="{5E42BB0A-02E8-46BC-B581-6DE6CEF10EE3}" destId="{C1F48EFE-956A-4BA2-AEF2-11D2B2C2A9E0}" srcOrd="1" destOrd="0" parTransId="{4E44B7D3-9CEC-457C-A61D-8FF561E46334}" sibTransId="{847892B0-8B22-4335-ABCD-481EEFB4960D}"/>
    <dgm:cxn modelId="{D348C4C0-D359-455A-A0A5-032EAB1D4661}" srcId="{5E42BB0A-02E8-46BC-B581-6DE6CEF10EE3}" destId="{264F7744-1B0A-49E9-B48C-BF43588ACE59}" srcOrd="2" destOrd="0" parTransId="{8B739814-283B-4CCD-AD93-393B4F98E74F}" sibTransId="{619A6EE7-E6E3-4508-A94F-E2FFDC7973D5}"/>
    <dgm:cxn modelId="{D7240219-0F34-401A-B783-77FE330A8FDA}" srcId="{5E42BB0A-02E8-46BC-B581-6DE6CEF10EE3}" destId="{986C122C-CB48-4D10-A9CE-AFE498E4091D}" srcOrd="0" destOrd="0" parTransId="{F9F77279-6FE1-4B4B-9610-92C69A0ADBAA}" sibTransId="{BC8E5E61-7D24-4E6E-9FD9-DE23419DADF7}"/>
    <dgm:cxn modelId="{5C009784-FC13-408E-9F34-5ED75CB95A00}" type="presOf" srcId="{264F7744-1B0A-49E9-B48C-BF43588ACE59}" destId="{51DE0BF8-6971-4F2C-BB85-7DCAFE785D4A}" srcOrd="0" destOrd="0" presId="urn:microsoft.com/office/officeart/2018/5/layout/IconCircleLabelList"/>
    <dgm:cxn modelId="{09CD5B2E-A9A8-4FCB-ACB5-0735B89673F0}" type="presParOf" srcId="{A76D2221-48EA-4EC1-8BFC-BDE326ED8A59}" destId="{D788371A-ACB3-4FAD-8EA4-4870AF609206}" srcOrd="0" destOrd="0" presId="urn:microsoft.com/office/officeart/2018/5/layout/IconCircleLabelList"/>
    <dgm:cxn modelId="{59F00638-EAA7-4022-81A8-313388C83278}" type="presParOf" srcId="{D788371A-ACB3-4FAD-8EA4-4870AF609206}" destId="{3A73B185-BF56-471F-BEAA-1E214260B1F9}" srcOrd="0" destOrd="0" presId="urn:microsoft.com/office/officeart/2018/5/layout/IconCircleLabelList"/>
    <dgm:cxn modelId="{C21F60AF-8945-4CB5-9379-C4F613799780}" type="presParOf" srcId="{D788371A-ACB3-4FAD-8EA4-4870AF609206}" destId="{5BA2B9DE-27E4-4E25-AE66-904E0E52EDB7}" srcOrd="1" destOrd="0" presId="urn:microsoft.com/office/officeart/2018/5/layout/IconCircleLabelList"/>
    <dgm:cxn modelId="{F4574968-BB83-436D-864A-EE0E8BADC77D}" type="presParOf" srcId="{D788371A-ACB3-4FAD-8EA4-4870AF609206}" destId="{9ED9BD36-2946-4444-BA6E-A7B292C363BD}" srcOrd="2" destOrd="0" presId="urn:microsoft.com/office/officeart/2018/5/layout/IconCircleLabelList"/>
    <dgm:cxn modelId="{84699BFB-A07C-4A4A-BDE1-69F543EC442A}" type="presParOf" srcId="{D788371A-ACB3-4FAD-8EA4-4870AF609206}" destId="{790DD5E4-4C02-4660-954A-CE89CDA1684C}" srcOrd="3" destOrd="0" presId="urn:microsoft.com/office/officeart/2018/5/layout/IconCircleLabelList"/>
    <dgm:cxn modelId="{215B6650-EE1F-41D3-8E15-06179B2B5466}" type="presParOf" srcId="{A76D2221-48EA-4EC1-8BFC-BDE326ED8A59}" destId="{23682D9B-B246-440A-947D-9A9E087179F0}" srcOrd="1" destOrd="0" presId="urn:microsoft.com/office/officeart/2018/5/layout/IconCircleLabelList"/>
    <dgm:cxn modelId="{5F2382A5-B571-4AF7-9926-3351E1173FE7}" type="presParOf" srcId="{A76D2221-48EA-4EC1-8BFC-BDE326ED8A59}" destId="{DF60BB7E-4944-41F9-94E3-AE39E8F46EF0}" srcOrd="2" destOrd="0" presId="urn:microsoft.com/office/officeart/2018/5/layout/IconCircleLabelList"/>
    <dgm:cxn modelId="{A6B4AE33-CE1A-4256-B04E-2F4FD9649DB9}" type="presParOf" srcId="{DF60BB7E-4944-41F9-94E3-AE39E8F46EF0}" destId="{C8ABD8BA-5262-4C0C-8E7E-C1E6FAD15C32}" srcOrd="0" destOrd="0" presId="urn:microsoft.com/office/officeart/2018/5/layout/IconCircleLabelList"/>
    <dgm:cxn modelId="{71876309-E6C4-4EEF-A7A2-CD538602A517}" type="presParOf" srcId="{DF60BB7E-4944-41F9-94E3-AE39E8F46EF0}" destId="{3FD4F3A3-3BD0-41D1-B271-39BFAFA18F65}" srcOrd="1" destOrd="0" presId="urn:microsoft.com/office/officeart/2018/5/layout/IconCircleLabelList"/>
    <dgm:cxn modelId="{F4726262-B093-4AD3-9DA8-79B7BB51679C}" type="presParOf" srcId="{DF60BB7E-4944-41F9-94E3-AE39E8F46EF0}" destId="{6690CB10-F6BE-4FFC-9D0B-DE82678E5506}" srcOrd="2" destOrd="0" presId="urn:microsoft.com/office/officeart/2018/5/layout/IconCircleLabelList"/>
    <dgm:cxn modelId="{2D3E92A7-EA0F-471C-AAB4-FF3CBFCA4FA6}" type="presParOf" srcId="{DF60BB7E-4944-41F9-94E3-AE39E8F46EF0}" destId="{ACF89DE3-B4AF-40DD-B12C-0585B9CC54BC}" srcOrd="3" destOrd="0" presId="urn:microsoft.com/office/officeart/2018/5/layout/IconCircleLabelList"/>
    <dgm:cxn modelId="{6DBBA73A-3BA5-449B-820F-293C047AD6FF}" type="presParOf" srcId="{A76D2221-48EA-4EC1-8BFC-BDE326ED8A59}" destId="{C48BC968-6BF5-4D12-BEB1-B0868832E135}" srcOrd="3" destOrd="0" presId="urn:microsoft.com/office/officeart/2018/5/layout/IconCircleLabelList"/>
    <dgm:cxn modelId="{F0831849-CA21-43BE-986B-B6E2A9B9692B}" type="presParOf" srcId="{A76D2221-48EA-4EC1-8BFC-BDE326ED8A59}" destId="{18E880DA-990A-4F62-9F4B-C69128753BFD}" srcOrd="4" destOrd="0" presId="urn:microsoft.com/office/officeart/2018/5/layout/IconCircleLabelList"/>
    <dgm:cxn modelId="{38EABF30-6610-4B98-A4A9-DA59F8135313}" type="presParOf" srcId="{18E880DA-990A-4F62-9F4B-C69128753BFD}" destId="{E055F2EB-C707-451C-A71D-E34B9097D2E1}" srcOrd="0" destOrd="0" presId="urn:microsoft.com/office/officeart/2018/5/layout/IconCircleLabelList"/>
    <dgm:cxn modelId="{0EFE9A4B-AF4B-4F2F-91F8-15786F71EEDE}" type="presParOf" srcId="{18E880DA-990A-4F62-9F4B-C69128753BFD}" destId="{7332B154-29DA-4B4A-B437-7FD5342101CF}" srcOrd="1" destOrd="0" presId="urn:microsoft.com/office/officeart/2018/5/layout/IconCircleLabelList"/>
    <dgm:cxn modelId="{8D0488F8-1C2F-4514-BA59-101E55AA696E}" type="presParOf" srcId="{18E880DA-990A-4F62-9F4B-C69128753BFD}" destId="{0BA809C1-0364-4F57-B835-BC1FCCD10723}" srcOrd="2" destOrd="0" presId="urn:microsoft.com/office/officeart/2018/5/layout/IconCircleLabelList"/>
    <dgm:cxn modelId="{07CFE953-1715-4A0D-8355-28B074A76FEA}" type="presParOf" srcId="{18E880DA-990A-4F62-9F4B-C69128753BFD}" destId="{51DE0BF8-6971-4F2C-BB85-7DCAFE785D4A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A7C477B-36DE-4441-99EC-E381F075301D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CF12783-3BC1-4B14-9EE9-5E73639602C8}">
      <dgm:prSet/>
      <dgm:spPr/>
      <dgm:t>
        <a:bodyPr/>
        <a:lstStyle/>
        <a:p>
          <a:r>
            <a:rPr lang="en-US"/>
            <a:t>WAKE UP AND PREPARE FOR SCHOOL</a:t>
          </a:r>
        </a:p>
      </dgm:t>
    </dgm:pt>
    <dgm:pt modelId="{62EBB4C6-17F7-4547-B4A3-B79E78D7D28A}" type="parTrans" cxnId="{3F713C7B-F2FB-4273-A4B4-4F3346D65B39}">
      <dgm:prSet/>
      <dgm:spPr/>
      <dgm:t>
        <a:bodyPr/>
        <a:lstStyle/>
        <a:p>
          <a:endParaRPr lang="en-US"/>
        </a:p>
      </dgm:t>
    </dgm:pt>
    <dgm:pt modelId="{16474745-78D5-40E6-BC1C-C67797B5350F}" type="sibTrans" cxnId="{3F713C7B-F2FB-4273-A4B4-4F3346D65B39}">
      <dgm:prSet/>
      <dgm:spPr/>
      <dgm:t>
        <a:bodyPr/>
        <a:lstStyle/>
        <a:p>
          <a:endParaRPr lang="en-US"/>
        </a:p>
      </dgm:t>
    </dgm:pt>
    <dgm:pt modelId="{183F8402-A9DD-4930-BDED-D27D58B5610F}">
      <dgm:prSet/>
      <dgm:spPr/>
      <dgm:t>
        <a:bodyPr/>
        <a:lstStyle/>
        <a:p>
          <a:r>
            <a:rPr lang="en-US"/>
            <a:t>EAT BREAKFAST</a:t>
          </a:r>
        </a:p>
      </dgm:t>
    </dgm:pt>
    <dgm:pt modelId="{CDEF5698-F519-4FA6-B9E8-F2EB43EE3F37}" type="parTrans" cxnId="{BD11346B-8742-4FD1-9FB3-87C1466B879E}">
      <dgm:prSet/>
      <dgm:spPr/>
      <dgm:t>
        <a:bodyPr/>
        <a:lstStyle/>
        <a:p>
          <a:endParaRPr lang="en-US"/>
        </a:p>
      </dgm:t>
    </dgm:pt>
    <dgm:pt modelId="{C0A20908-57EC-4ED7-88C5-D0B0A812E33C}" type="sibTrans" cxnId="{BD11346B-8742-4FD1-9FB3-87C1466B879E}">
      <dgm:prSet/>
      <dgm:spPr/>
      <dgm:t>
        <a:bodyPr/>
        <a:lstStyle/>
        <a:p>
          <a:endParaRPr lang="en-US"/>
        </a:p>
      </dgm:t>
    </dgm:pt>
    <dgm:pt modelId="{ECC269DC-9AF0-4BA6-98A1-2328C11409FD}">
      <dgm:prSet/>
      <dgm:spPr/>
      <dgm:t>
        <a:bodyPr/>
        <a:lstStyle/>
        <a:p>
          <a:r>
            <a:rPr lang="en-US"/>
            <a:t>DRESS APPROPRIATELY</a:t>
          </a:r>
        </a:p>
      </dgm:t>
    </dgm:pt>
    <dgm:pt modelId="{7783E760-F3E0-41B4-9036-9B4E76437CA9}" type="parTrans" cxnId="{CC19870D-B876-4D3D-9B06-4A0D4E0D0ED0}">
      <dgm:prSet/>
      <dgm:spPr/>
      <dgm:t>
        <a:bodyPr/>
        <a:lstStyle/>
        <a:p>
          <a:endParaRPr lang="en-US"/>
        </a:p>
      </dgm:t>
    </dgm:pt>
    <dgm:pt modelId="{1853B591-E73E-48BC-8334-0955997B9588}" type="sibTrans" cxnId="{CC19870D-B876-4D3D-9B06-4A0D4E0D0ED0}">
      <dgm:prSet/>
      <dgm:spPr/>
      <dgm:t>
        <a:bodyPr/>
        <a:lstStyle/>
        <a:p>
          <a:endParaRPr lang="en-US"/>
        </a:p>
      </dgm:t>
    </dgm:pt>
    <dgm:pt modelId="{585FF088-A537-4B6C-864F-5331D3DC0699}">
      <dgm:prSet/>
      <dgm:spPr/>
      <dgm:t>
        <a:bodyPr/>
        <a:lstStyle/>
        <a:p>
          <a:r>
            <a:rPr lang="en-US"/>
            <a:t>NEAT STUDENT WORK AREA</a:t>
          </a:r>
        </a:p>
      </dgm:t>
    </dgm:pt>
    <dgm:pt modelId="{6043687F-3160-40B6-A9FD-7D60E8DD64F5}" type="parTrans" cxnId="{F0A70279-8229-4BC0-A562-3D788AB58A59}">
      <dgm:prSet/>
      <dgm:spPr/>
      <dgm:t>
        <a:bodyPr/>
        <a:lstStyle/>
        <a:p>
          <a:endParaRPr lang="en-US"/>
        </a:p>
      </dgm:t>
    </dgm:pt>
    <dgm:pt modelId="{420A8F01-CEEB-4819-90E6-1D246F9972FC}" type="sibTrans" cxnId="{F0A70279-8229-4BC0-A562-3D788AB58A59}">
      <dgm:prSet/>
      <dgm:spPr/>
      <dgm:t>
        <a:bodyPr/>
        <a:lstStyle/>
        <a:p>
          <a:endParaRPr lang="en-US"/>
        </a:p>
      </dgm:t>
    </dgm:pt>
    <dgm:pt modelId="{45DA6A07-B338-4983-9196-A2A6C6B0E28F}">
      <dgm:prSet/>
      <dgm:spPr/>
      <dgm:t>
        <a:bodyPr/>
        <a:lstStyle/>
        <a:p>
          <a:r>
            <a:rPr lang="en-US"/>
            <a:t>SUPPLIES FOR SUCCESS</a:t>
          </a:r>
        </a:p>
      </dgm:t>
    </dgm:pt>
    <dgm:pt modelId="{97CA45F8-6D24-4D03-997A-6F8A4B3089AA}" type="parTrans" cxnId="{748E0909-121B-4659-9B2B-A928A5A0ECBD}">
      <dgm:prSet/>
      <dgm:spPr/>
      <dgm:t>
        <a:bodyPr/>
        <a:lstStyle/>
        <a:p>
          <a:endParaRPr lang="en-US"/>
        </a:p>
      </dgm:t>
    </dgm:pt>
    <dgm:pt modelId="{9A4AA31E-7654-4752-941B-8B4CB287E011}" type="sibTrans" cxnId="{748E0909-121B-4659-9B2B-A928A5A0ECBD}">
      <dgm:prSet/>
      <dgm:spPr/>
      <dgm:t>
        <a:bodyPr/>
        <a:lstStyle/>
        <a:p>
          <a:endParaRPr lang="en-US"/>
        </a:p>
      </dgm:t>
    </dgm:pt>
    <dgm:pt modelId="{472752E4-8F92-400A-A36A-60752E46F77C}">
      <dgm:prSet/>
      <dgm:spPr/>
      <dgm:t>
        <a:bodyPr/>
        <a:lstStyle/>
        <a:p>
          <a:r>
            <a:rPr lang="en-US"/>
            <a:t>ACTIVELY PARTICIPATE</a:t>
          </a:r>
        </a:p>
      </dgm:t>
    </dgm:pt>
    <dgm:pt modelId="{7096A9C5-16ED-49E3-ABC2-BE99720E55FB}" type="parTrans" cxnId="{6DF7BD58-566D-46B1-8015-ED0A99F9738B}">
      <dgm:prSet/>
      <dgm:spPr/>
      <dgm:t>
        <a:bodyPr/>
        <a:lstStyle/>
        <a:p>
          <a:endParaRPr lang="en-US"/>
        </a:p>
      </dgm:t>
    </dgm:pt>
    <dgm:pt modelId="{F51C4DA5-E170-46C1-8445-550FF53B4DCD}" type="sibTrans" cxnId="{6DF7BD58-566D-46B1-8015-ED0A99F9738B}">
      <dgm:prSet/>
      <dgm:spPr/>
      <dgm:t>
        <a:bodyPr/>
        <a:lstStyle/>
        <a:p>
          <a:endParaRPr lang="en-US"/>
        </a:p>
      </dgm:t>
    </dgm:pt>
    <dgm:pt modelId="{C67A3FF3-A5F4-4A02-87FA-AE24B4ECF83B}">
      <dgm:prSet/>
      <dgm:spPr/>
      <dgm:t>
        <a:bodyPr/>
        <a:lstStyle/>
        <a:p>
          <a:r>
            <a:rPr lang="en-US"/>
            <a:t>PROPER VIRTUAL ETIQUETTE</a:t>
          </a:r>
        </a:p>
      </dgm:t>
    </dgm:pt>
    <dgm:pt modelId="{E45B1B81-3969-47B2-8B39-32C7DF303133}" type="parTrans" cxnId="{195A70E7-1545-43B6-A883-CE9A0C6C1621}">
      <dgm:prSet/>
      <dgm:spPr/>
      <dgm:t>
        <a:bodyPr/>
        <a:lstStyle/>
        <a:p>
          <a:endParaRPr lang="en-US"/>
        </a:p>
      </dgm:t>
    </dgm:pt>
    <dgm:pt modelId="{0DC52D15-A162-40E7-9713-895F27C9E485}" type="sibTrans" cxnId="{195A70E7-1545-43B6-A883-CE9A0C6C1621}">
      <dgm:prSet/>
      <dgm:spPr/>
      <dgm:t>
        <a:bodyPr/>
        <a:lstStyle/>
        <a:p>
          <a:endParaRPr lang="en-US"/>
        </a:p>
      </dgm:t>
    </dgm:pt>
    <dgm:pt modelId="{C83454C9-029B-44D8-9A0A-AD025A8BF5B9}" type="pres">
      <dgm:prSet presAssocID="{1A7C477B-36DE-4441-99EC-E381F075301D}" presName="diagram" presStyleCnt="0">
        <dgm:presLayoutVars>
          <dgm:dir/>
          <dgm:resizeHandles val="exact"/>
        </dgm:presLayoutVars>
      </dgm:prSet>
      <dgm:spPr/>
    </dgm:pt>
    <dgm:pt modelId="{CD98430A-75CC-4575-8E85-840AA8702641}" type="pres">
      <dgm:prSet presAssocID="{4CF12783-3BC1-4B14-9EE9-5E73639602C8}" presName="node" presStyleLbl="node1" presStyleIdx="0" presStyleCnt="7">
        <dgm:presLayoutVars>
          <dgm:bulletEnabled val="1"/>
        </dgm:presLayoutVars>
      </dgm:prSet>
      <dgm:spPr/>
    </dgm:pt>
    <dgm:pt modelId="{96BCF3FC-2E88-43A8-9EFF-83A4B454F5BF}" type="pres">
      <dgm:prSet presAssocID="{16474745-78D5-40E6-BC1C-C67797B5350F}" presName="sibTrans" presStyleCnt="0"/>
      <dgm:spPr/>
    </dgm:pt>
    <dgm:pt modelId="{7DA7F2F8-3337-4B16-92EA-1E7623549042}" type="pres">
      <dgm:prSet presAssocID="{183F8402-A9DD-4930-BDED-D27D58B5610F}" presName="node" presStyleLbl="node1" presStyleIdx="1" presStyleCnt="7">
        <dgm:presLayoutVars>
          <dgm:bulletEnabled val="1"/>
        </dgm:presLayoutVars>
      </dgm:prSet>
      <dgm:spPr/>
    </dgm:pt>
    <dgm:pt modelId="{95C29D00-1999-43D8-81C7-1D3A63F199B2}" type="pres">
      <dgm:prSet presAssocID="{C0A20908-57EC-4ED7-88C5-D0B0A812E33C}" presName="sibTrans" presStyleCnt="0"/>
      <dgm:spPr/>
    </dgm:pt>
    <dgm:pt modelId="{AE1DE537-D626-4AA6-AD0A-B39FC09132B1}" type="pres">
      <dgm:prSet presAssocID="{ECC269DC-9AF0-4BA6-98A1-2328C11409FD}" presName="node" presStyleLbl="node1" presStyleIdx="2" presStyleCnt="7">
        <dgm:presLayoutVars>
          <dgm:bulletEnabled val="1"/>
        </dgm:presLayoutVars>
      </dgm:prSet>
      <dgm:spPr/>
    </dgm:pt>
    <dgm:pt modelId="{8D385328-C1B9-4D05-9E9E-C4E33819018B}" type="pres">
      <dgm:prSet presAssocID="{1853B591-E73E-48BC-8334-0955997B9588}" presName="sibTrans" presStyleCnt="0"/>
      <dgm:spPr/>
    </dgm:pt>
    <dgm:pt modelId="{8974DCB3-0E15-4F60-AAC9-DED010E00CF1}" type="pres">
      <dgm:prSet presAssocID="{585FF088-A537-4B6C-864F-5331D3DC0699}" presName="node" presStyleLbl="node1" presStyleIdx="3" presStyleCnt="7">
        <dgm:presLayoutVars>
          <dgm:bulletEnabled val="1"/>
        </dgm:presLayoutVars>
      </dgm:prSet>
      <dgm:spPr/>
    </dgm:pt>
    <dgm:pt modelId="{2CBE487E-92C2-4EC9-A60C-0CC2AE03606B}" type="pres">
      <dgm:prSet presAssocID="{420A8F01-CEEB-4819-90E6-1D246F9972FC}" presName="sibTrans" presStyleCnt="0"/>
      <dgm:spPr/>
    </dgm:pt>
    <dgm:pt modelId="{04ECA1BE-3CF8-4F73-A2D3-4E80FC2A0195}" type="pres">
      <dgm:prSet presAssocID="{45DA6A07-B338-4983-9196-A2A6C6B0E28F}" presName="node" presStyleLbl="node1" presStyleIdx="4" presStyleCnt="7">
        <dgm:presLayoutVars>
          <dgm:bulletEnabled val="1"/>
        </dgm:presLayoutVars>
      </dgm:prSet>
      <dgm:spPr/>
    </dgm:pt>
    <dgm:pt modelId="{04279F91-23B6-4076-A976-11BC9C4F9096}" type="pres">
      <dgm:prSet presAssocID="{9A4AA31E-7654-4752-941B-8B4CB287E011}" presName="sibTrans" presStyleCnt="0"/>
      <dgm:spPr/>
    </dgm:pt>
    <dgm:pt modelId="{54D724D6-1F30-4995-932A-E496D488FC36}" type="pres">
      <dgm:prSet presAssocID="{472752E4-8F92-400A-A36A-60752E46F77C}" presName="node" presStyleLbl="node1" presStyleIdx="5" presStyleCnt="7">
        <dgm:presLayoutVars>
          <dgm:bulletEnabled val="1"/>
        </dgm:presLayoutVars>
      </dgm:prSet>
      <dgm:spPr/>
    </dgm:pt>
    <dgm:pt modelId="{12C847B3-EFE3-4836-98B7-A74FBE5D979D}" type="pres">
      <dgm:prSet presAssocID="{F51C4DA5-E170-46C1-8445-550FF53B4DCD}" presName="sibTrans" presStyleCnt="0"/>
      <dgm:spPr/>
    </dgm:pt>
    <dgm:pt modelId="{A374C504-440B-4AC1-B39E-8ED39542B395}" type="pres">
      <dgm:prSet presAssocID="{C67A3FF3-A5F4-4A02-87FA-AE24B4ECF83B}" presName="node" presStyleLbl="node1" presStyleIdx="6" presStyleCnt="7">
        <dgm:presLayoutVars>
          <dgm:bulletEnabled val="1"/>
        </dgm:presLayoutVars>
      </dgm:prSet>
      <dgm:spPr/>
    </dgm:pt>
  </dgm:ptLst>
  <dgm:cxnLst>
    <dgm:cxn modelId="{781B0AB8-0466-41F5-BF87-DAF35E2EC58E}" type="presOf" srcId="{45DA6A07-B338-4983-9196-A2A6C6B0E28F}" destId="{04ECA1BE-3CF8-4F73-A2D3-4E80FC2A0195}" srcOrd="0" destOrd="0" presId="urn:microsoft.com/office/officeart/2005/8/layout/default"/>
    <dgm:cxn modelId="{0A091B92-3C40-458D-86AA-5F349D8BFF0C}" type="presOf" srcId="{472752E4-8F92-400A-A36A-60752E46F77C}" destId="{54D724D6-1F30-4995-932A-E496D488FC36}" srcOrd="0" destOrd="0" presId="urn:microsoft.com/office/officeart/2005/8/layout/default"/>
    <dgm:cxn modelId="{52DC7819-DF47-422F-91F3-1630FA698530}" type="presOf" srcId="{4CF12783-3BC1-4B14-9EE9-5E73639602C8}" destId="{CD98430A-75CC-4575-8E85-840AA8702641}" srcOrd="0" destOrd="0" presId="urn:microsoft.com/office/officeart/2005/8/layout/default"/>
    <dgm:cxn modelId="{73425641-C3C1-4CEC-A76A-31B92BFADB55}" type="presOf" srcId="{C67A3FF3-A5F4-4A02-87FA-AE24B4ECF83B}" destId="{A374C504-440B-4AC1-B39E-8ED39542B395}" srcOrd="0" destOrd="0" presId="urn:microsoft.com/office/officeart/2005/8/layout/default"/>
    <dgm:cxn modelId="{2D520A6C-4397-45A7-A73C-DD423CDBB193}" type="presOf" srcId="{183F8402-A9DD-4930-BDED-D27D58B5610F}" destId="{7DA7F2F8-3337-4B16-92EA-1E7623549042}" srcOrd="0" destOrd="0" presId="urn:microsoft.com/office/officeart/2005/8/layout/default"/>
    <dgm:cxn modelId="{CC19870D-B876-4D3D-9B06-4A0D4E0D0ED0}" srcId="{1A7C477B-36DE-4441-99EC-E381F075301D}" destId="{ECC269DC-9AF0-4BA6-98A1-2328C11409FD}" srcOrd="2" destOrd="0" parTransId="{7783E760-F3E0-41B4-9036-9B4E76437CA9}" sibTransId="{1853B591-E73E-48BC-8334-0955997B9588}"/>
    <dgm:cxn modelId="{748E0909-121B-4659-9B2B-A928A5A0ECBD}" srcId="{1A7C477B-36DE-4441-99EC-E381F075301D}" destId="{45DA6A07-B338-4983-9196-A2A6C6B0E28F}" srcOrd="4" destOrd="0" parTransId="{97CA45F8-6D24-4D03-997A-6F8A4B3089AA}" sibTransId="{9A4AA31E-7654-4752-941B-8B4CB287E011}"/>
    <dgm:cxn modelId="{BD11346B-8742-4FD1-9FB3-87C1466B879E}" srcId="{1A7C477B-36DE-4441-99EC-E381F075301D}" destId="{183F8402-A9DD-4930-BDED-D27D58B5610F}" srcOrd="1" destOrd="0" parTransId="{CDEF5698-F519-4FA6-B9E8-F2EB43EE3F37}" sibTransId="{C0A20908-57EC-4ED7-88C5-D0B0A812E33C}"/>
    <dgm:cxn modelId="{E598BEFB-E4DC-4D3F-9ADC-A6C5F191ACF2}" type="presOf" srcId="{585FF088-A537-4B6C-864F-5331D3DC0699}" destId="{8974DCB3-0E15-4F60-AAC9-DED010E00CF1}" srcOrd="0" destOrd="0" presId="urn:microsoft.com/office/officeart/2005/8/layout/default"/>
    <dgm:cxn modelId="{5843B7B6-BA08-4AB9-941F-A39709F93C75}" type="presOf" srcId="{ECC269DC-9AF0-4BA6-98A1-2328C11409FD}" destId="{AE1DE537-D626-4AA6-AD0A-B39FC09132B1}" srcOrd="0" destOrd="0" presId="urn:microsoft.com/office/officeart/2005/8/layout/default"/>
    <dgm:cxn modelId="{F0A70279-8229-4BC0-A562-3D788AB58A59}" srcId="{1A7C477B-36DE-4441-99EC-E381F075301D}" destId="{585FF088-A537-4B6C-864F-5331D3DC0699}" srcOrd="3" destOrd="0" parTransId="{6043687F-3160-40B6-A9FD-7D60E8DD64F5}" sibTransId="{420A8F01-CEEB-4819-90E6-1D246F9972FC}"/>
    <dgm:cxn modelId="{7A9AF5EC-CB3A-4A1B-B1F3-F5C95BEC0440}" type="presOf" srcId="{1A7C477B-36DE-4441-99EC-E381F075301D}" destId="{C83454C9-029B-44D8-9A0A-AD025A8BF5B9}" srcOrd="0" destOrd="0" presId="urn:microsoft.com/office/officeart/2005/8/layout/default"/>
    <dgm:cxn modelId="{3F713C7B-F2FB-4273-A4B4-4F3346D65B39}" srcId="{1A7C477B-36DE-4441-99EC-E381F075301D}" destId="{4CF12783-3BC1-4B14-9EE9-5E73639602C8}" srcOrd="0" destOrd="0" parTransId="{62EBB4C6-17F7-4547-B4A3-B79E78D7D28A}" sibTransId="{16474745-78D5-40E6-BC1C-C67797B5350F}"/>
    <dgm:cxn modelId="{195A70E7-1545-43B6-A883-CE9A0C6C1621}" srcId="{1A7C477B-36DE-4441-99EC-E381F075301D}" destId="{C67A3FF3-A5F4-4A02-87FA-AE24B4ECF83B}" srcOrd="6" destOrd="0" parTransId="{E45B1B81-3969-47B2-8B39-32C7DF303133}" sibTransId="{0DC52D15-A162-40E7-9713-895F27C9E485}"/>
    <dgm:cxn modelId="{6DF7BD58-566D-46B1-8015-ED0A99F9738B}" srcId="{1A7C477B-36DE-4441-99EC-E381F075301D}" destId="{472752E4-8F92-400A-A36A-60752E46F77C}" srcOrd="5" destOrd="0" parTransId="{7096A9C5-16ED-49E3-ABC2-BE99720E55FB}" sibTransId="{F51C4DA5-E170-46C1-8445-550FF53B4DCD}"/>
    <dgm:cxn modelId="{D3F83BA6-1768-455F-840F-3A389F577A93}" type="presParOf" srcId="{C83454C9-029B-44D8-9A0A-AD025A8BF5B9}" destId="{CD98430A-75CC-4575-8E85-840AA8702641}" srcOrd="0" destOrd="0" presId="urn:microsoft.com/office/officeart/2005/8/layout/default"/>
    <dgm:cxn modelId="{A31BDC4D-E5E6-4A4E-861A-2C75233DBFF2}" type="presParOf" srcId="{C83454C9-029B-44D8-9A0A-AD025A8BF5B9}" destId="{96BCF3FC-2E88-43A8-9EFF-83A4B454F5BF}" srcOrd="1" destOrd="0" presId="urn:microsoft.com/office/officeart/2005/8/layout/default"/>
    <dgm:cxn modelId="{DD9CA238-65A3-4400-AEB1-7AF5D29C7A88}" type="presParOf" srcId="{C83454C9-029B-44D8-9A0A-AD025A8BF5B9}" destId="{7DA7F2F8-3337-4B16-92EA-1E7623549042}" srcOrd="2" destOrd="0" presId="urn:microsoft.com/office/officeart/2005/8/layout/default"/>
    <dgm:cxn modelId="{05007652-D7A3-4842-8088-AE752DDB8879}" type="presParOf" srcId="{C83454C9-029B-44D8-9A0A-AD025A8BF5B9}" destId="{95C29D00-1999-43D8-81C7-1D3A63F199B2}" srcOrd="3" destOrd="0" presId="urn:microsoft.com/office/officeart/2005/8/layout/default"/>
    <dgm:cxn modelId="{7C4EB32C-FE7B-4DFD-AF19-0114D03B24BF}" type="presParOf" srcId="{C83454C9-029B-44D8-9A0A-AD025A8BF5B9}" destId="{AE1DE537-D626-4AA6-AD0A-B39FC09132B1}" srcOrd="4" destOrd="0" presId="urn:microsoft.com/office/officeart/2005/8/layout/default"/>
    <dgm:cxn modelId="{A7177567-E76F-4BD7-B295-A77C2C61F9D9}" type="presParOf" srcId="{C83454C9-029B-44D8-9A0A-AD025A8BF5B9}" destId="{8D385328-C1B9-4D05-9E9E-C4E33819018B}" srcOrd="5" destOrd="0" presId="urn:microsoft.com/office/officeart/2005/8/layout/default"/>
    <dgm:cxn modelId="{7A037F60-E7C6-413F-A86B-3211AA4524F2}" type="presParOf" srcId="{C83454C9-029B-44D8-9A0A-AD025A8BF5B9}" destId="{8974DCB3-0E15-4F60-AAC9-DED010E00CF1}" srcOrd="6" destOrd="0" presId="urn:microsoft.com/office/officeart/2005/8/layout/default"/>
    <dgm:cxn modelId="{029A0AE7-D525-4B8F-A9E0-FFA547F05DB6}" type="presParOf" srcId="{C83454C9-029B-44D8-9A0A-AD025A8BF5B9}" destId="{2CBE487E-92C2-4EC9-A60C-0CC2AE03606B}" srcOrd="7" destOrd="0" presId="urn:microsoft.com/office/officeart/2005/8/layout/default"/>
    <dgm:cxn modelId="{F1659436-3C5F-4B26-97D0-DA670C2FFC01}" type="presParOf" srcId="{C83454C9-029B-44D8-9A0A-AD025A8BF5B9}" destId="{04ECA1BE-3CF8-4F73-A2D3-4E80FC2A0195}" srcOrd="8" destOrd="0" presId="urn:microsoft.com/office/officeart/2005/8/layout/default"/>
    <dgm:cxn modelId="{0C6D843E-089F-447F-AFB5-2D387A7DB20F}" type="presParOf" srcId="{C83454C9-029B-44D8-9A0A-AD025A8BF5B9}" destId="{04279F91-23B6-4076-A976-11BC9C4F9096}" srcOrd="9" destOrd="0" presId="urn:microsoft.com/office/officeart/2005/8/layout/default"/>
    <dgm:cxn modelId="{11B958FC-CC53-49E2-9FE5-488526BBF74B}" type="presParOf" srcId="{C83454C9-029B-44D8-9A0A-AD025A8BF5B9}" destId="{54D724D6-1F30-4995-932A-E496D488FC36}" srcOrd="10" destOrd="0" presId="urn:microsoft.com/office/officeart/2005/8/layout/default"/>
    <dgm:cxn modelId="{B34C080B-698D-4D91-9414-D677F99FAA0F}" type="presParOf" srcId="{C83454C9-029B-44D8-9A0A-AD025A8BF5B9}" destId="{12C847B3-EFE3-4836-98B7-A74FBE5D979D}" srcOrd="11" destOrd="0" presId="urn:microsoft.com/office/officeart/2005/8/layout/default"/>
    <dgm:cxn modelId="{D3EABD7A-1586-458E-A33F-1AB9308D2F51}" type="presParOf" srcId="{C83454C9-029B-44D8-9A0A-AD025A8BF5B9}" destId="{A374C504-440B-4AC1-B39E-8ED39542B395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1FD5693-5536-456B-967E-7F2BD5294CE2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53D7EE4-4354-4966-A0CC-6B1E04B7C9AB}">
      <dgm:prSet/>
      <dgm:spPr/>
      <dgm:t>
        <a:bodyPr/>
        <a:lstStyle/>
        <a:p>
          <a:r>
            <a:rPr lang="en-US" b="0" i="0"/>
            <a:t>Mute your microphones unless called on by the presenter(s) to speak​</a:t>
          </a:r>
          <a:endParaRPr lang="en-US"/>
        </a:p>
      </dgm:t>
    </dgm:pt>
    <dgm:pt modelId="{C430290A-5B37-4917-9283-AD4A534797A5}" type="parTrans" cxnId="{9BC6C2C3-69FF-4C9D-A58B-8A76FE28304E}">
      <dgm:prSet/>
      <dgm:spPr/>
      <dgm:t>
        <a:bodyPr/>
        <a:lstStyle/>
        <a:p>
          <a:endParaRPr lang="en-US"/>
        </a:p>
      </dgm:t>
    </dgm:pt>
    <dgm:pt modelId="{94C31A7A-4897-4F7C-9783-3612233E5039}" type="sibTrans" cxnId="{9BC6C2C3-69FF-4C9D-A58B-8A76FE28304E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04AA4EBD-AF65-45DE-B405-623280CF71B6}">
      <dgm:prSet/>
      <dgm:spPr/>
      <dgm:t>
        <a:bodyPr/>
        <a:lstStyle/>
        <a:p>
          <a:r>
            <a:rPr lang="en-US" b="0" i="0"/>
            <a:t>Turn your camera off unless called on by the presenter(s) to project​</a:t>
          </a:r>
          <a:endParaRPr lang="en-US"/>
        </a:p>
      </dgm:t>
    </dgm:pt>
    <dgm:pt modelId="{53D901AD-F69C-468A-BEC2-10A1FED7801E}" type="parTrans" cxnId="{825D6B32-EC7A-4F62-9215-125066F46278}">
      <dgm:prSet/>
      <dgm:spPr/>
      <dgm:t>
        <a:bodyPr/>
        <a:lstStyle/>
        <a:p>
          <a:endParaRPr lang="en-US"/>
        </a:p>
      </dgm:t>
    </dgm:pt>
    <dgm:pt modelId="{35741FD2-E76B-432C-8845-1009571B631A}" type="sibTrans" cxnId="{825D6B32-EC7A-4F62-9215-125066F46278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CC797668-53CB-437F-AF7D-DF1CBAAA9543}">
      <dgm:prSet/>
      <dgm:spPr/>
      <dgm:t>
        <a:bodyPr/>
        <a:lstStyle/>
        <a:p>
          <a:r>
            <a:rPr lang="en-US" b="0" i="0"/>
            <a:t>Utilize the Raise Hand and Chat tools to ask questions and interact with the presenter(s)​</a:t>
          </a:r>
          <a:endParaRPr lang="en-US"/>
        </a:p>
      </dgm:t>
    </dgm:pt>
    <dgm:pt modelId="{69A13362-5E0F-4544-8A62-DFEADD2BE414}" type="parTrans" cxnId="{8C02A133-36D2-4C37-88B3-9A7FABBB7466}">
      <dgm:prSet/>
      <dgm:spPr/>
      <dgm:t>
        <a:bodyPr/>
        <a:lstStyle/>
        <a:p>
          <a:endParaRPr lang="en-US"/>
        </a:p>
      </dgm:t>
    </dgm:pt>
    <dgm:pt modelId="{CCE220EC-E7E9-4E9F-A2B5-A2D23D016841}" type="sibTrans" cxnId="{8C02A133-36D2-4C37-88B3-9A7FABBB7466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D63FDAA6-06D3-420D-8F18-49CD935365DE}">
      <dgm:prSet/>
      <dgm:spPr/>
      <dgm:t>
        <a:bodyPr/>
        <a:lstStyle/>
        <a:p>
          <a:r>
            <a:rPr lang="en-US" b="0" i="0"/>
            <a:t>Actively participate in the day's learning​</a:t>
          </a:r>
          <a:endParaRPr lang="en-US"/>
        </a:p>
      </dgm:t>
    </dgm:pt>
    <dgm:pt modelId="{36646BF7-A87C-4AEA-83C9-F6D89CCF5EA7}" type="parTrans" cxnId="{7473FD03-F763-4076-B810-6E02168FF00E}">
      <dgm:prSet/>
      <dgm:spPr/>
      <dgm:t>
        <a:bodyPr/>
        <a:lstStyle/>
        <a:p>
          <a:endParaRPr lang="en-US"/>
        </a:p>
      </dgm:t>
    </dgm:pt>
    <dgm:pt modelId="{74C05DB1-55F9-4F2F-B3C4-132EF12665B5}" type="sibTrans" cxnId="{7473FD03-F763-4076-B810-6E02168FF00E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E5B046D3-D8BC-47AC-8B37-5AA2E97FF8D4}" type="pres">
      <dgm:prSet presAssocID="{51FD5693-5536-456B-967E-7F2BD5294CE2}" presName="Name0" presStyleCnt="0">
        <dgm:presLayoutVars>
          <dgm:animLvl val="lvl"/>
          <dgm:resizeHandles val="exact"/>
        </dgm:presLayoutVars>
      </dgm:prSet>
      <dgm:spPr/>
    </dgm:pt>
    <dgm:pt modelId="{AF56A0C5-9AF8-4B6A-ADC1-B211ABB97DDE}" type="pres">
      <dgm:prSet presAssocID="{F53D7EE4-4354-4966-A0CC-6B1E04B7C9AB}" presName="compositeNode" presStyleCnt="0">
        <dgm:presLayoutVars>
          <dgm:bulletEnabled val="1"/>
        </dgm:presLayoutVars>
      </dgm:prSet>
      <dgm:spPr/>
    </dgm:pt>
    <dgm:pt modelId="{D1AE0638-2BDE-41A3-87EA-9B7B0F6A7F51}" type="pres">
      <dgm:prSet presAssocID="{F53D7EE4-4354-4966-A0CC-6B1E04B7C9AB}" presName="bgRect" presStyleLbl="bgAccFollowNode1" presStyleIdx="0" presStyleCnt="4"/>
      <dgm:spPr/>
    </dgm:pt>
    <dgm:pt modelId="{9131B073-4F05-42D1-AC79-B584CDF60036}" type="pres">
      <dgm:prSet presAssocID="{94C31A7A-4897-4F7C-9783-3612233E5039}" presName="sibTransNodeCircle" presStyleLbl="alignNode1" presStyleIdx="0" presStyleCnt="8">
        <dgm:presLayoutVars>
          <dgm:chMax val="0"/>
          <dgm:bulletEnabled/>
        </dgm:presLayoutVars>
      </dgm:prSet>
      <dgm:spPr/>
    </dgm:pt>
    <dgm:pt modelId="{9F1F6A64-1C1E-4B07-BFEA-F15C5BA898A7}" type="pres">
      <dgm:prSet presAssocID="{F53D7EE4-4354-4966-A0CC-6B1E04B7C9AB}" presName="bottomLine" presStyleLbl="alignNode1" presStyleIdx="1" presStyleCnt="8">
        <dgm:presLayoutVars/>
      </dgm:prSet>
      <dgm:spPr/>
    </dgm:pt>
    <dgm:pt modelId="{2E81F1B2-0361-441E-9399-AC0660497FCA}" type="pres">
      <dgm:prSet presAssocID="{F53D7EE4-4354-4966-A0CC-6B1E04B7C9AB}" presName="nodeText" presStyleLbl="bgAccFollowNode1" presStyleIdx="0" presStyleCnt="4">
        <dgm:presLayoutVars>
          <dgm:bulletEnabled val="1"/>
        </dgm:presLayoutVars>
      </dgm:prSet>
      <dgm:spPr/>
    </dgm:pt>
    <dgm:pt modelId="{AAF64553-E4B4-4F9B-822B-4095200337B0}" type="pres">
      <dgm:prSet presAssocID="{94C31A7A-4897-4F7C-9783-3612233E5039}" presName="sibTrans" presStyleCnt="0"/>
      <dgm:spPr/>
    </dgm:pt>
    <dgm:pt modelId="{94C8097E-5084-45D1-9B99-0A9335DE7655}" type="pres">
      <dgm:prSet presAssocID="{04AA4EBD-AF65-45DE-B405-623280CF71B6}" presName="compositeNode" presStyleCnt="0">
        <dgm:presLayoutVars>
          <dgm:bulletEnabled val="1"/>
        </dgm:presLayoutVars>
      </dgm:prSet>
      <dgm:spPr/>
    </dgm:pt>
    <dgm:pt modelId="{93565056-0947-44C5-AD6E-2575044EC5DA}" type="pres">
      <dgm:prSet presAssocID="{04AA4EBD-AF65-45DE-B405-623280CF71B6}" presName="bgRect" presStyleLbl="bgAccFollowNode1" presStyleIdx="1" presStyleCnt="4"/>
      <dgm:spPr/>
    </dgm:pt>
    <dgm:pt modelId="{9E483BF9-D502-4D5B-A1C8-3B88B2C1806F}" type="pres">
      <dgm:prSet presAssocID="{35741FD2-E76B-432C-8845-1009571B631A}" presName="sibTransNodeCircle" presStyleLbl="alignNode1" presStyleIdx="2" presStyleCnt="8">
        <dgm:presLayoutVars>
          <dgm:chMax val="0"/>
          <dgm:bulletEnabled/>
        </dgm:presLayoutVars>
      </dgm:prSet>
      <dgm:spPr/>
    </dgm:pt>
    <dgm:pt modelId="{11500A9F-96E8-4167-8EF0-49843FCBA487}" type="pres">
      <dgm:prSet presAssocID="{04AA4EBD-AF65-45DE-B405-623280CF71B6}" presName="bottomLine" presStyleLbl="alignNode1" presStyleIdx="3" presStyleCnt="8">
        <dgm:presLayoutVars/>
      </dgm:prSet>
      <dgm:spPr/>
    </dgm:pt>
    <dgm:pt modelId="{9892CF45-DAE1-4D47-BA1F-31B93F5E4750}" type="pres">
      <dgm:prSet presAssocID="{04AA4EBD-AF65-45DE-B405-623280CF71B6}" presName="nodeText" presStyleLbl="bgAccFollowNode1" presStyleIdx="1" presStyleCnt="4">
        <dgm:presLayoutVars>
          <dgm:bulletEnabled val="1"/>
        </dgm:presLayoutVars>
      </dgm:prSet>
      <dgm:spPr/>
    </dgm:pt>
    <dgm:pt modelId="{4BAF96AB-69D6-4A21-84F9-E2103DDB890D}" type="pres">
      <dgm:prSet presAssocID="{35741FD2-E76B-432C-8845-1009571B631A}" presName="sibTrans" presStyleCnt="0"/>
      <dgm:spPr/>
    </dgm:pt>
    <dgm:pt modelId="{95296A15-F3E5-488C-AD32-B8E048D81ADA}" type="pres">
      <dgm:prSet presAssocID="{CC797668-53CB-437F-AF7D-DF1CBAAA9543}" presName="compositeNode" presStyleCnt="0">
        <dgm:presLayoutVars>
          <dgm:bulletEnabled val="1"/>
        </dgm:presLayoutVars>
      </dgm:prSet>
      <dgm:spPr/>
    </dgm:pt>
    <dgm:pt modelId="{5CEE85E0-FE39-445C-BD50-1658E9761000}" type="pres">
      <dgm:prSet presAssocID="{CC797668-53CB-437F-AF7D-DF1CBAAA9543}" presName="bgRect" presStyleLbl="bgAccFollowNode1" presStyleIdx="2" presStyleCnt="4"/>
      <dgm:spPr/>
    </dgm:pt>
    <dgm:pt modelId="{463FE230-652E-4FA3-96E7-A1D3389FAED3}" type="pres">
      <dgm:prSet presAssocID="{CCE220EC-E7E9-4E9F-A2B5-A2D23D016841}" presName="sibTransNodeCircle" presStyleLbl="alignNode1" presStyleIdx="4" presStyleCnt="8">
        <dgm:presLayoutVars>
          <dgm:chMax val="0"/>
          <dgm:bulletEnabled/>
        </dgm:presLayoutVars>
      </dgm:prSet>
      <dgm:spPr/>
    </dgm:pt>
    <dgm:pt modelId="{F4E04471-183D-49E3-8502-68C0A8B83F9B}" type="pres">
      <dgm:prSet presAssocID="{CC797668-53CB-437F-AF7D-DF1CBAAA9543}" presName="bottomLine" presStyleLbl="alignNode1" presStyleIdx="5" presStyleCnt="8">
        <dgm:presLayoutVars/>
      </dgm:prSet>
      <dgm:spPr/>
    </dgm:pt>
    <dgm:pt modelId="{F12E72FC-6B30-4840-9765-96C35125D1C4}" type="pres">
      <dgm:prSet presAssocID="{CC797668-53CB-437F-AF7D-DF1CBAAA9543}" presName="nodeText" presStyleLbl="bgAccFollowNode1" presStyleIdx="2" presStyleCnt="4">
        <dgm:presLayoutVars>
          <dgm:bulletEnabled val="1"/>
        </dgm:presLayoutVars>
      </dgm:prSet>
      <dgm:spPr/>
    </dgm:pt>
    <dgm:pt modelId="{FF659787-3D35-42A8-9D63-CC468B69B2BA}" type="pres">
      <dgm:prSet presAssocID="{CCE220EC-E7E9-4E9F-A2B5-A2D23D016841}" presName="sibTrans" presStyleCnt="0"/>
      <dgm:spPr/>
    </dgm:pt>
    <dgm:pt modelId="{D7E4F490-5807-447F-928A-545807EF1FA3}" type="pres">
      <dgm:prSet presAssocID="{D63FDAA6-06D3-420D-8F18-49CD935365DE}" presName="compositeNode" presStyleCnt="0">
        <dgm:presLayoutVars>
          <dgm:bulletEnabled val="1"/>
        </dgm:presLayoutVars>
      </dgm:prSet>
      <dgm:spPr/>
    </dgm:pt>
    <dgm:pt modelId="{40B2A008-534F-49B7-B111-BDE1804C9349}" type="pres">
      <dgm:prSet presAssocID="{D63FDAA6-06D3-420D-8F18-49CD935365DE}" presName="bgRect" presStyleLbl="bgAccFollowNode1" presStyleIdx="3" presStyleCnt="4"/>
      <dgm:spPr/>
    </dgm:pt>
    <dgm:pt modelId="{203C2581-EED4-4B5F-BBA3-5B32F6D7C9C1}" type="pres">
      <dgm:prSet presAssocID="{74C05DB1-55F9-4F2F-B3C4-132EF12665B5}" presName="sibTransNodeCircle" presStyleLbl="alignNode1" presStyleIdx="6" presStyleCnt="8">
        <dgm:presLayoutVars>
          <dgm:chMax val="0"/>
          <dgm:bulletEnabled/>
        </dgm:presLayoutVars>
      </dgm:prSet>
      <dgm:spPr/>
    </dgm:pt>
    <dgm:pt modelId="{BEFEF6A4-6B34-4A3D-826A-1A997EE81206}" type="pres">
      <dgm:prSet presAssocID="{D63FDAA6-06D3-420D-8F18-49CD935365DE}" presName="bottomLine" presStyleLbl="alignNode1" presStyleIdx="7" presStyleCnt="8">
        <dgm:presLayoutVars/>
      </dgm:prSet>
      <dgm:spPr/>
    </dgm:pt>
    <dgm:pt modelId="{95C2D4B0-2B84-46E9-8A13-80E749730D63}" type="pres">
      <dgm:prSet presAssocID="{D63FDAA6-06D3-420D-8F18-49CD935365DE}" presName="nodeText" presStyleLbl="bgAccFollowNode1" presStyleIdx="3" presStyleCnt="4">
        <dgm:presLayoutVars>
          <dgm:bulletEnabled val="1"/>
        </dgm:presLayoutVars>
      </dgm:prSet>
      <dgm:spPr/>
    </dgm:pt>
  </dgm:ptLst>
  <dgm:cxnLst>
    <dgm:cxn modelId="{835DBB6A-B900-4538-AB89-F78C27FDE3A9}" type="presOf" srcId="{04AA4EBD-AF65-45DE-B405-623280CF71B6}" destId="{9892CF45-DAE1-4D47-BA1F-31B93F5E4750}" srcOrd="1" destOrd="0" presId="urn:microsoft.com/office/officeart/2016/7/layout/BasicLinearProcessNumbered"/>
    <dgm:cxn modelId="{4636AB82-7D73-48D5-BAAB-51A7BAF37C4B}" type="presOf" srcId="{51FD5693-5536-456B-967E-7F2BD5294CE2}" destId="{E5B046D3-D8BC-47AC-8B37-5AA2E97FF8D4}" srcOrd="0" destOrd="0" presId="urn:microsoft.com/office/officeart/2016/7/layout/BasicLinearProcessNumbered"/>
    <dgm:cxn modelId="{9BC6C2C3-69FF-4C9D-A58B-8A76FE28304E}" srcId="{51FD5693-5536-456B-967E-7F2BD5294CE2}" destId="{F53D7EE4-4354-4966-A0CC-6B1E04B7C9AB}" srcOrd="0" destOrd="0" parTransId="{C430290A-5B37-4917-9283-AD4A534797A5}" sibTransId="{94C31A7A-4897-4F7C-9783-3612233E5039}"/>
    <dgm:cxn modelId="{FB34E012-2195-4277-A80C-ACAF1E98D01B}" type="presOf" srcId="{CCE220EC-E7E9-4E9F-A2B5-A2D23D016841}" destId="{463FE230-652E-4FA3-96E7-A1D3389FAED3}" srcOrd="0" destOrd="0" presId="urn:microsoft.com/office/officeart/2016/7/layout/BasicLinearProcessNumbered"/>
    <dgm:cxn modelId="{1A655A79-C9C0-40A4-A888-2A50A00D1B6F}" type="presOf" srcId="{94C31A7A-4897-4F7C-9783-3612233E5039}" destId="{9131B073-4F05-42D1-AC79-B584CDF60036}" srcOrd="0" destOrd="0" presId="urn:microsoft.com/office/officeart/2016/7/layout/BasicLinearProcessNumbered"/>
    <dgm:cxn modelId="{D3D7928C-001F-4B19-ADB1-72DE335B58DA}" type="presOf" srcId="{74C05DB1-55F9-4F2F-B3C4-132EF12665B5}" destId="{203C2581-EED4-4B5F-BBA3-5B32F6D7C9C1}" srcOrd="0" destOrd="0" presId="urn:microsoft.com/office/officeart/2016/7/layout/BasicLinearProcessNumbered"/>
    <dgm:cxn modelId="{63E6E8AE-D988-43EB-8E33-D456E79FE59B}" type="presOf" srcId="{35741FD2-E76B-432C-8845-1009571B631A}" destId="{9E483BF9-D502-4D5B-A1C8-3B88B2C1806F}" srcOrd="0" destOrd="0" presId="urn:microsoft.com/office/officeart/2016/7/layout/BasicLinearProcessNumbered"/>
    <dgm:cxn modelId="{C24D3142-3FA2-43A7-B7C9-416B95DEDA5D}" type="presOf" srcId="{D63FDAA6-06D3-420D-8F18-49CD935365DE}" destId="{95C2D4B0-2B84-46E9-8A13-80E749730D63}" srcOrd="1" destOrd="0" presId="urn:microsoft.com/office/officeart/2016/7/layout/BasicLinearProcessNumbered"/>
    <dgm:cxn modelId="{EA704A26-2E2E-4C85-B30E-124CDE183611}" type="presOf" srcId="{04AA4EBD-AF65-45DE-B405-623280CF71B6}" destId="{93565056-0947-44C5-AD6E-2575044EC5DA}" srcOrd="0" destOrd="0" presId="urn:microsoft.com/office/officeart/2016/7/layout/BasicLinearProcessNumbered"/>
    <dgm:cxn modelId="{FE74681E-2D69-49D9-A0CE-ECE6F43BBA76}" type="presOf" srcId="{D63FDAA6-06D3-420D-8F18-49CD935365DE}" destId="{40B2A008-534F-49B7-B111-BDE1804C9349}" srcOrd="0" destOrd="0" presId="urn:microsoft.com/office/officeart/2016/7/layout/BasicLinearProcessNumbered"/>
    <dgm:cxn modelId="{7473FD03-F763-4076-B810-6E02168FF00E}" srcId="{51FD5693-5536-456B-967E-7F2BD5294CE2}" destId="{D63FDAA6-06D3-420D-8F18-49CD935365DE}" srcOrd="3" destOrd="0" parTransId="{36646BF7-A87C-4AEA-83C9-F6D89CCF5EA7}" sibTransId="{74C05DB1-55F9-4F2F-B3C4-132EF12665B5}"/>
    <dgm:cxn modelId="{877B9E42-E69B-4EF9-9B4A-7F965592DDD4}" type="presOf" srcId="{F53D7EE4-4354-4966-A0CC-6B1E04B7C9AB}" destId="{2E81F1B2-0361-441E-9399-AC0660497FCA}" srcOrd="1" destOrd="0" presId="urn:microsoft.com/office/officeart/2016/7/layout/BasicLinearProcessNumbered"/>
    <dgm:cxn modelId="{66C0541A-66D4-4634-BC1A-BD3B5FD8870E}" type="presOf" srcId="{CC797668-53CB-437F-AF7D-DF1CBAAA9543}" destId="{5CEE85E0-FE39-445C-BD50-1658E9761000}" srcOrd="0" destOrd="0" presId="urn:microsoft.com/office/officeart/2016/7/layout/BasicLinearProcessNumbered"/>
    <dgm:cxn modelId="{A4654A06-E5A0-4660-8759-A8430F388315}" type="presOf" srcId="{F53D7EE4-4354-4966-A0CC-6B1E04B7C9AB}" destId="{D1AE0638-2BDE-41A3-87EA-9B7B0F6A7F51}" srcOrd="0" destOrd="0" presId="urn:microsoft.com/office/officeart/2016/7/layout/BasicLinearProcessNumbered"/>
    <dgm:cxn modelId="{825D6B32-EC7A-4F62-9215-125066F46278}" srcId="{51FD5693-5536-456B-967E-7F2BD5294CE2}" destId="{04AA4EBD-AF65-45DE-B405-623280CF71B6}" srcOrd="1" destOrd="0" parTransId="{53D901AD-F69C-468A-BEC2-10A1FED7801E}" sibTransId="{35741FD2-E76B-432C-8845-1009571B631A}"/>
    <dgm:cxn modelId="{C84D9144-4A8E-4F69-84E7-DEEDBD7A8D27}" type="presOf" srcId="{CC797668-53CB-437F-AF7D-DF1CBAAA9543}" destId="{F12E72FC-6B30-4840-9765-96C35125D1C4}" srcOrd="1" destOrd="0" presId="urn:microsoft.com/office/officeart/2016/7/layout/BasicLinearProcessNumbered"/>
    <dgm:cxn modelId="{8C02A133-36D2-4C37-88B3-9A7FABBB7466}" srcId="{51FD5693-5536-456B-967E-7F2BD5294CE2}" destId="{CC797668-53CB-437F-AF7D-DF1CBAAA9543}" srcOrd="2" destOrd="0" parTransId="{69A13362-5E0F-4544-8A62-DFEADD2BE414}" sibTransId="{CCE220EC-E7E9-4E9F-A2B5-A2D23D016841}"/>
    <dgm:cxn modelId="{2B1E2659-77D7-41C9-B1B9-3AB8F4F0151A}" type="presParOf" srcId="{E5B046D3-D8BC-47AC-8B37-5AA2E97FF8D4}" destId="{AF56A0C5-9AF8-4B6A-ADC1-B211ABB97DDE}" srcOrd="0" destOrd="0" presId="urn:microsoft.com/office/officeart/2016/7/layout/BasicLinearProcessNumbered"/>
    <dgm:cxn modelId="{49B83C18-EAD6-45D1-9843-806F1CFDE471}" type="presParOf" srcId="{AF56A0C5-9AF8-4B6A-ADC1-B211ABB97DDE}" destId="{D1AE0638-2BDE-41A3-87EA-9B7B0F6A7F51}" srcOrd="0" destOrd="0" presId="urn:microsoft.com/office/officeart/2016/7/layout/BasicLinearProcessNumbered"/>
    <dgm:cxn modelId="{574C8C24-449F-44A1-8978-73553656F5AC}" type="presParOf" srcId="{AF56A0C5-9AF8-4B6A-ADC1-B211ABB97DDE}" destId="{9131B073-4F05-42D1-AC79-B584CDF60036}" srcOrd="1" destOrd="0" presId="urn:microsoft.com/office/officeart/2016/7/layout/BasicLinearProcessNumbered"/>
    <dgm:cxn modelId="{B15DB042-DA91-4399-A890-B4E2E011FD09}" type="presParOf" srcId="{AF56A0C5-9AF8-4B6A-ADC1-B211ABB97DDE}" destId="{9F1F6A64-1C1E-4B07-BFEA-F15C5BA898A7}" srcOrd="2" destOrd="0" presId="urn:microsoft.com/office/officeart/2016/7/layout/BasicLinearProcessNumbered"/>
    <dgm:cxn modelId="{E8D44213-D44D-4B40-8DFA-0AA9A645C703}" type="presParOf" srcId="{AF56A0C5-9AF8-4B6A-ADC1-B211ABB97DDE}" destId="{2E81F1B2-0361-441E-9399-AC0660497FCA}" srcOrd="3" destOrd="0" presId="urn:microsoft.com/office/officeart/2016/7/layout/BasicLinearProcessNumbered"/>
    <dgm:cxn modelId="{98122AA3-5F7A-492D-BEF0-B262512D909B}" type="presParOf" srcId="{E5B046D3-D8BC-47AC-8B37-5AA2E97FF8D4}" destId="{AAF64553-E4B4-4F9B-822B-4095200337B0}" srcOrd="1" destOrd="0" presId="urn:microsoft.com/office/officeart/2016/7/layout/BasicLinearProcessNumbered"/>
    <dgm:cxn modelId="{CB90660C-B9C4-4A02-A9AC-00295592A279}" type="presParOf" srcId="{E5B046D3-D8BC-47AC-8B37-5AA2E97FF8D4}" destId="{94C8097E-5084-45D1-9B99-0A9335DE7655}" srcOrd="2" destOrd="0" presId="urn:microsoft.com/office/officeart/2016/7/layout/BasicLinearProcessNumbered"/>
    <dgm:cxn modelId="{1D77CBB8-5B6B-45FB-B021-A6B1B1942AB9}" type="presParOf" srcId="{94C8097E-5084-45D1-9B99-0A9335DE7655}" destId="{93565056-0947-44C5-AD6E-2575044EC5DA}" srcOrd="0" destOrd="0" presId="urn:microsoft.com/office/officeart/2016/7/layout/BasicLinearProcessNumbered"/>
    <dgm:cxn modelId="{5D545C12-33A9-4BAF-836D-648AC43EE591}" type="presParOf" srcId="{94C8097E-5084-45D1-9B99-0A9335DE7655}" destId="{9E483BF9-D502-4D5B-A1C8-3B88B2C1806F}" srcOrd="1" destOrd="0" presId="urn:microsoft.com/office/officeart/2016/7/layout/BasicLinearProcessNumbered"/>
    <dgm:cxn modelId="{CD18C7F3-9462-44F4-8540-5A249FB7B600}" type="presParOf" srcId="{94C8097E-5084-45D1-9B99-0A9335DE7655}" destId="{11500A9F-96E8-4167-8EF0-49843FCBA487}" srcOrd="2" destOrd="0" presId="urn:microsoft.com/office/officeart/2016/7/layout/BasicLinearProcessNumbered"/>
    <dgm:cxn modelId="{0F307394-2F8B-4A90-A181-BDE4A4BE4B23}" type="presParOf" srcId="{94C8097E-5084-45D1-9B99-0A9335DE7655}" destId="{9892CF45-DAE1-4D47-BA1F-31B93F5E4750}" srcOrd="3" destOrd="0" presId="urn:microsoft.com/office/officeart/2016/7/layout/BasicLinearProcessNumbered"/>
    <dgm:cxn modelId="{FA88BE74-40E5-4AD1-A501-7EACA1AEA2C4}" type="presParOf" srcId="{E5B046D3-D8BC-47AC-8B37-5AA2E97FF8D4}" destId="{4BAF96AB-69D6-4A21-84F9-E2103DDB890D}" srcOrd="3" destOrd="0" presId="urn:microsoft.com/office/officeart/2016/7/layout/BasicLinearProcessNumbered"/>
    <dgm:cxn modelId="{6FE358DE-EA8B-41FB-8F54-ACBB268EF725}" type="presParOf" srcId="{E5B046D3-D8BC-47AC-8B37-5AA2E97FF8D4}" destId="{95296A15-F3E5-488C-AD32-B8E048D81ADA}" srcOrd="4" destOrd="0" presId="urn:microsoft.com/office/officeart/2016/7/layout/BasicLinearProcessNumbered"/>
    <dgm:cxn modelId="{A96FCD98-7951-4867-A8BF-461D98F44C61}" type="presParOf" srcId="{95296A15-F3E5-488C-AD32-B8E048D81ADA}" destId="{5CEE85E0-FE39-445C-BD50-1658E9761000}" srcOrd="0" destOrd="0" presId="urn:microsoft.com/office/officeart/2016/7/layout/BasicLinearProcessNumbered"/>
    <dgm:cxn modelId="{15368BF2-8211-497C-903C-B8690B3FF54D}" type="presParOf" srcId="{95296A15-F3E5-488C-AD32-B8E048D81ADA}" destId="{463FE230-652E-4FA3-96E7-A1D3389FAED3}" srcOrd="1" destOrd="0" presId="urn:microsoft.com/office/officeart/2016/7/layout/BasicLinearProcessNumbered"/>
    <dgm:cxn modelId="{9F991166-904B-4720-989C-7237EFE2DCEC}" type="presParOf" srcId="{95296A15-F3E5-488C-AD32-B8E048D81ADA}" destId="{F4E04471-183D-49E3-8502-68C0A8B83F9B}" srcOrd="2" destOrd="0" presId="urn:microsoft.com/office/officeart/2016/7/layout/BasicLinearProcessNumbered"/>
    <dgm:cxn modelId="{0403ECE7-FD8F-486B-A9D3-F55EE2676FDE}" type="presParOf" srcId="{95296A15-F3E5-488C-AD32-B8E048D81ADA}" destId="{F12E72FC-6B30-4840-9765-96C35125D1C4}" srcOrd="3" destOrd="0" presId="urn:microsoft.com/office/officeart/2016/7/layout/BasicLinearProcessNumbered"/>
    <dgm:cxn modelId="{3A641A2A-D625-46B7-BCC3-CA1188EDCAB0}" type="presParOf" srcId="{E5B046D3-D8BC-47AC-8B37-5AA2E97FF8D4}" destId="{FF659787-3D35-42A8-9D63-CC468B69B2BA}" srcOrd="5" destOrd="0" presId="urn:microsoft.com/office/officeart/2016/7/layout/BasicLinearProcessNumbered"/>
    <dgm:cxn modelId="{68BFF1DD-98E9-4D42-A83C-5E69E04CB762}" type="presParOf" srcId="{E5B046D3-D8BC-47AC-8B37-5AA2E97FF8D4}" destId="{D7E4F490-5807-447F-928A-545807EF1FA3}" srcOrd="6" destOrd="0" presId="urn:microsoft.com/office/officeart/2016/7/layout/BasicLinearProcessNumbered"/>
    <dgm:cxn modelId="{5D6C1099-42E2-47B2-8E19-1E0EB5CDA51E}" type="presParOf" srcId="{D7E4F490-5807-447F-928A-545807EF1FA3}" destId="{40B2A008-534F-49B7-B111-BDE1804C9349}" srcOrd="0" destOrd="0" presId="urn:microsoft.com/office/officeart/2016/7/layout/BasicLinearProcessNumbered"/>
    <dgm:cxn modelId="{77CCF7EF-88D0-4107-B5D8-3DC50E04DC3F}" type="presParOf" srcId="{D7E4F490-5807-447F-928A-545807EF1FA3}" destId="{203C2581-EED4-4B5F-BBA3-5B32F6D7C9C1}" srcOrd="1" destOrd="0" presId="urn:microsoft.com/office/officeart/2016/7/layout/BasicLinearProcessNumbered"/>
    <dgm:cxn modelId="{4A90B1C3-4863-46DD-93EE-1644792D3731}" type="presParOf" srcId="{D7E4F490-5807-447F-928A-545807EF1FA3}" destId="{BEFEF6A4-6B34-4A3D-826A-1A997EE81206}" srcOrd="2" destOrd="0" presId="urn:microsoft.com/office/officeart/2016/7/layout/BasicLinearProcessNumbered"/>
    <dgm:cxn modelId="{074EE1F3-6C38-493F-B9E3-77FF553DA0F0}" type="presParOf" srcId="{D7E4F490-5807-447F-928A-545807EF1FA3}" destId="{95C2D4B0-2B84-46E9-8A13-80E749730D63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ACABDBF-951D-47DB-9F51-01EB0713129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5B6636E-7333-43CD-9B33-2628EC5E6F0C}">
      <dgm:prSet/>
      <dgm:spPr/>
      <dgm:t>
        <a:bodyPr/>
        <a:lstStyle/>
        <a:p>
          <a:r>
            <a:rPr lang="en-US"/>
            <a:t>HOMEWORK= 10%</a:t>
          </a:r>
        </a:p>
      </dgm:t>
    </dgm:pt>
    <dgm:pt modelId="{C0CA79D2-01D3-47E2-B8AE-3E2D246062AB}" type="parTrans" cxnId="{7EE42B07-4D94-4480-9956-5BD9BB5D0949}">
      <dgm:prSet/>
      <dgm:spPr/>
      <dgm:t>
        <a:bodyPr/>
        <a:lstStyle/>
        <a:p>
          <a:endParaRPr lang="en-US"/>
        </a:p>
      </dgm:t>
    </dgm:pt>
    <dgm:pt modelId="{27DB5058-8536-41DF-93DE-86A2EC6F87EC}" type="sibTrans" cxnId="{7EE42B07-4D94-4480-9956-5BD9BB5D0949}">
      <dgm:prSet/>
      <dgm:spPr/>
      <dgm:t>
        <a:bodyPr/>
        <a:lstStyle/>
        <a:p>
          <a:endParaRPr lang="en-US"/>
        </a:p>
      </dgm:t>
    </dgm:pt>
    <dgm:pt modelId="{0E983F4B-05AE-4D08-904F-BEB7CF941CFC}">
      <dgm:prSet/>
      <dgm:spPr/>
      <dgm:t>
        <a:bodyPr/>
        <a:lstStyle/>
        <a:p>
          <a:r>
            <a:rPr lang="en-US"/>
            <a:t>CLASSWORK/CLASS PARTICIPATION= 40%</a:t>
          </a:r>
        </a:p>
      </dgm:t>
    </dgm:pt>
    <dgm:pt modelId="{3D8576C0-0DAA-4375-9C9A-2C21983E41B6}" type="parTrans" cxnId="{C4EB4536-A2AE-434D-B9E1-23E11AEBD0BA}">
      <dgm:prSet/>
      <dgm:spPr/>
      <dgm:t>
        <a:bodyPr/>
        <a:lstStyle/>
        <a:p>
          <a:endParaRPr lang="en-US"/>
        </a:p>
      </dgm:t>
    </dgm:pt>
    <dgm:pt modelId="{0B8153F3-3B6A-47E4-A2D8-9D02D9C0B420}" type="sibTrans" cxnId="{C4EB4536-A2AE-434D-B9E1-23E11AEBD0BA}">
      <dgm:prSet/>
      <dgm:spPr/>
      <dgm:t>
        <a:bodyPr/>
        <a:lstStyle/>
        <a:p>
          <a:endParaRPr lang="en-US"/>
        </a:p>
      </dgm:t>
    </dgm:pt>
    <dgm:pt modelId="{720D2E98-E4E5-4A88-A140-6EC10DF52B11}">
      <dgm:prSet/>
      <dgm:spPr/>
      <dgm:t>
        <a:bodyPr/>
        <a:lstStyle/>
        <a:p>
          <a:r>
            <a:rPr lang="en-US"/>
            <a:t>PROJECTS/PRESENTATIONS= 10%</a:t>
          </a:r>
        </a:p>
      </dgm:t>
    </dgm:pt>
    <dgm:pt modelId="{D033F42E-B074-4DDD-9768-794A59925268}" type="parTrans" cxnId="{2DF9EF3B-11E2-4829-8A8D-1D39AFAE7656}">
      <dgm:prSet/>
      <dgm:spPr/>
      <dgm:t>
        <a:bodyPr/>
        <a:lstStyle/>
        <a:p>
          <a:endParaRPr lang="en-US"/>
        </a:p>
      </dgm:t>
    </dgm:pt>
    <dgm:pt modelId="{6BBC1CA9-E1F6-43F0-94C7-579A96921CE3}" type="sibTrans" cxnId="{2DF9EF3B-11E2-4829-8A8D-1D39AFAE7656}">
      <dgm:prSet/>
      <dgm:spPr/>
      <dgm:t>
        <a:bodyPr/>
        <a:lstStyle/>
        <a:p>
          <a:endParaRPr lang="en-US"/>
        </a:p>
      </dgm:t>
    </dgm:pt>
    <dgm:pt modelId="{D7FF06A4-9920-408F-8EF9-CD1D99F6C046}">
      <dgm:prSet/>
      <dgm:spPr/>
      <dgm:t>
        <a:bodyPr/>
        <a:lstStyle/>
        <a:p>
          <a:r>
            <a:rPr lang="en-US"/>
            <a:t>ASSESSMENTS= 40%</a:t>
          </a:r>
        </a:p>
      </dgm:t>
    </dgm:pt>
    <dgm:pt modelId="{116B4001-F5A2-4626-9883-C727E5470445}" type="parTrans" cxnId="{728276F7-C056-4368-9984-E592D513B1AD}">
      <dgm:prSet/>
      <dgm:spPr/>
      <dgm:t>
        <a:bodyPr/>
        <a:lstStyle/>
        <a:p>
          <a:endParaRPr lang="en-US"/>
        </a:p>
      </dgm:t>
    </dgm:pt>
    <dgm:pt modelId="{893BAD39-BBBA-4D35-84A0-4B18055DF842}" type="sibTrans" cxnId="{728276F7-C056-4368-9984-E592D513B1AD}">
      <dgm:prSet/>
      <dgm:spPr/>
      <dgm:t>
        <a:bodyPr/>
        <a:lstStyle/>
        <a:p>
          <a:endParaRPr lang="en-US"/>
        </a:p>
      </dgm:t>
    </dgm:pt>
    <dgm:pt modelId="{1D14D07D-36ED-4457-959D-2F7B0ADA3EF1}" type="pres">
      <dgm:prSet presAssocID="{7ACABDBF-951D-47DB-9F51-01EB0713129A}" presName="linear" presStyleCnt="0">
        <dgm:presLayoutVars>
          <dgm:animLvl val="lvl"/>
          <dgm:resizeHandles val="exact"/>
        </dgm:presLayoutVars>
      </dgm:prSet>
      <dgm:spPr/>
    </dgm:pt>
    <dgm:pt modelId="{CEF76AFC-852C-463E-8A84-7E1BF6926062}" type="pres">
      <dgm:prSet presAssocID="{05B6636E-7333-43CD-9B33-2628EC5E6F0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E581CD6-2FA7-445F-939F-B8B86E2AF3DF}" type="pres">
      <dgm:prSet presAssocID="{27DB5058-8536-41DF-93DE-86A2EC6F87EC}" presName="spacer" presStyleCnt="0"/>
      <dgm:spPr/>
    </dgm:pt>
    <dgm:pt modelId="{BCD1CADE-0C9D-492F-8865-69E6C2DC7A3F}" type="pres">
      <dgm:prSet presAssocID="{0E983F4B-05AE-4D08-904F-BEB7CF941CF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28780AE-87E6-449C-B4DC-C605D4D00A59}" type="pres">
      <dgm:prSet presAssocID="{0B8153F3-3B6A-47E4-A2D8-9D02D9C0B420}" presName="spacer" presStyleCnt="0"/>
      <dgm:spPr/>
    </dgm:pt>
    <dgm:pt modelId="{112C4100-AE24-4F39-92A6-B1EBF246EB37}" type="pres">
      <dgm:prSet presAssocID="{720D2E98-E4E5-4A88-A140-6EC10DF52B1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A495E45-FBCA-4046-A9E1-5FE175AA79F8}" type="pres">
      <dgm:prSet presAssocID="{6BBC1CA9-E1F6-43F0-94C7-579A96921CE3}" presName="spacer" presStyleCnt="0"/>
      <dgm:spPr/>
    </dgm:pt>
    <dgm:pt modelId="{8A31E7D8-EA65-473D-98E2-88DDE9BF8ED0}" type="pres">
      <dgm:prSet presAssocID="{D7FF06A4-9920-408F-8EF9-CD1D99F6C04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54EC4E7A-CCB9-42E4-B51E-8BC5ABBE7F95}" type="presOf" srcId="{7ACABDBF-951D-47DB-9F51-01EB0713129A}" destId="{1D14D07D-36ED-4457-959D-2F7B0ADA3EF1}" srcOrd="0" destOrd="0" presId="urn:microsoft.com/office/officeart/2005/8/layout/vList2"/>
    <dgm:cxn modelId="{0A1010B4-56EE-42F9-A422-2F41BE116826}" type="presOf" srcId="{D7FF06A4-9920-408F-8EF9-CD1D99F6C046}" destId="{8A31E7D8-EA65-473D-98E2-88DDE9BF8ED0}" srcOrd="0" destOrd="0" presId="urn:microsoft.com/office/officeart/2005/8/layout/vList2"/>
    <dgm:cxn modelId="{7EE42B07-4D94-4480-9956-5BD9BB5D0949}" srcId="{7ACABDBF-951D-47DB-9F51-01EB0713129A}" destId="{05B6636E-7333-43CD-9B33-2628EC5E6F0C}" srcOrd="0" destOrd="0" parTransId="{C0CA79D2-01D3-47E2-B8AE-3E2D246062AB}" sibTransId="{27DB5058-8536-41DF-93DE-86A2EC6F87EC}"/>
    <dgm:cxn modelId="{81CBA6EC-C0AE-4F95-B2E6-D5727ACD36C2}" type="presOf" srcId="{720D2E98-E4E5-4A88-A140-6EC10DF52B11}" destId="{112C4100-AE24-4F39-92A6-B1EBF246EB37}" srcOrd="0" destOrd="0" presId="urn:microsoft.com/office/officeart/2005/8/layout/vList2"/>
    <dgm:cxn modelId="{2DF9EF3B-11E2-4829-8A8D-1D39AFAE7656}" srcId="{7ACABDBF-951D-47DB-9F51-01EB0713129A}" destId="{720D2E98-E4E5-4A88-A140-6EC10DF52B11}" srcOrd="2" destOrd="0" parTransId="{D033F42E-B074-4DDD-9768-794A59925268}" sibTransId="{6BBC1CA9-E1F6-43F0-94C7-579A96921CE3}"/>
    <dgm:cxn modelId="{2203AA39-4CF5-4E6F-9A66-C9BCF537572F}" type="presOf" srcId="{0E983F4B-05AE-4D08-904F-BEB7CF941CFC}" destId="{BCD1CADE-0C9D-492F-8865-69E6C2DC7A3F}" srcOrd="0" destOrd="0" presId="urn:microsoft.com/office/officeart/2005/8/layout/vList2"/>
    <dgm:cxn modelId="{C4EB4536-A2AE-434D-B9E1-23E11AEBD0BA}" srcId="{7ACABDBF-951D-47DB-9F51-01EB0713129A}" destId="{0E983F4B-05AE-4D08-904F-BEB7CF941CFC}" srcOrd="1" destOrd="0" parTransId="{3D8576C0-0DAA-4375-9C9A-2C21983E41B6}" sibTransId="{0B8153F3-3B6A-47E4-A2D8-9D02D9C0B420}"/>
    <dgm:cxn modelId="{C0D72B46-EAC9-4D86-B9A5-32711F4317BB}" type="presOf" srcId="{05B6636E-7333-43CD-9B33-2628EC5E6F0C}" destId="{CEF76AFC-852C-463E-8A84-7E1BF6926062}" srcOrd="0" destOrd="0" presId="urn:microsoft.com/office/officeart/2005/8/layout/vList2"/>
    <dgm:cxn modelId="{728276F7-C056-4368-9984-E592D513B1AD}" srcId="{7ACABDBF-951D-47DB-9F51-01EB0713129A}" destId="{D7FF06A4-9920-408F-8EF9-CD1D99F6C046}" srcOrd="3" destOrd="0" parTransId="{116B4001-F5A2-4626-9883-C727E5470445}" sibTransId="{893BAD39-BBBA-4D35-84A0-4B18055DF842}"/>
    <dgm:cxn modelId="{A3BCA5DE-71AA-404A-B849-54C2BE049E53}" type="presParOf" srcId="{1D14D07D-36ED-4457-959D-2F7B0ADA3EF1}" destId="{CEF76AFC-852C-463E-8A84-7E1BF6926062}" srcOrd="0" destOrd="0" presId="urn:microsoft.com/office/officeart/2005/8/layout/vList2"/>
    <dgm:cxn modelId="{3140F6CA-561C-4878-8B2C-4F6F0C6F87A8}" type="presParOf" srcId="{1D14D07D-36ED-4457-959D-2F7B0ADA3EF1}" destId="{5E581CD6-2FA7-445F-939F-B8B86E2AF3DF}" srcOrd="1" destOrd="0" presId="urn:microsoft.com/office/officeart/2005/8/layout/vList2"/>
    <dgm:cxn modelId="{1E436720-65D2-4DA5-B5B3-592FC6A2A86E}" type="presParOf" srcId="{1D14D07D-36ED-4457-959D-2F7B0ADA3EF1}" destId="{BCD1CADE-0C9D-492F-8865-69E6C2DC7A3F}" srcOrd="2" destOrd="0" presId="urn:microsoft.com/office/officeart/2005/8/layout/vList2"/>
    <dgm:cxn modelId="{1C93FA11-22C5-4EC6-99A4-A8B4B0EF7556}" type="presParOf" srcId="{1D14D07D-36ED-4457-959D-2F7B0ADA3EF1}" destId="{828780AE-87E6-449C-B4DC-C605D4D00A59}" srcOrd="3" destOrd="0" presId="urn:microsoft.com/office/officeart/2005/8/layout/vList2"/>
    <dgm:cxn modelId="{E2BE8DC5-6357-4262-B1C0-8094E31AEAE7}" type="presParOf" srcId="{1D14D07D-36ED-4457-959D-2F7B0ADA3EF1}" destId="{112C4100-AE24-4F39-92A6-B1EBF246EB37}" srcOrd="4" destOrd="0" presId="urn:microsoft.com/office/officeart/2005/8/layout/vList2"/>
    <dgm:cxn modelId="{4D863A70-CB3B-4D83-917F-00C5936DDD14}" type="presParOf" srcId="{1D14D07D-36ED-4457-959D-2F7B0ADA3EF1}" destId="{FA495E45-FBCA-4046-A9E1-5FE175AA79F8}" srcOrd="5" destOrd="0" presId="urn:microsoft.com/office/officeart/2005/8/layout/vList2"/>
    <dgm:cxn modelId="{E8341F71-7119-4A5F-A793-75EC6D3A799F}" type="presParOf" srcId="{1D14D07D-36ED-4457-959D-2F7B0ADA3EF1}" destId="{8A31E7D8-EA65-473D-98E2-88DDE9BF8ED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A73F78-2A9E-4DD8-955D-6EB7D80BF874}">
      <dsp:nvSpPr>
        <dsp:cNvPr id="0" name=""/>
        <dsp:cNvSpPr/>
      </dsp:nvSpPr>
      <dsp:spPr>
        <a:xfrm>
          <a:off x="518963" y="18173"/>
          <a:ext cx="604800" cy="6048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57AD19-E097-43FC-910F-0FD17D8A87B1}">
      <dsp:nvSpPr>
        <dsp:cNvPr id="0" name=""/>
        <dsp:cNvSpPr/>
      </dsp:nvSpPr>
      <dsp:spPr>
        <a:xfrm>
          <a:off x="645971" y="145181"/>
          <a:ext cx="350784" cy="35078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FA99B7-7179-437D-934A-59F2EDD9A747}">
      <dsp:nvSpPr>
        <dsp:cNvPr id="0" name=""/>
        <dsp:cNvSpPr/>
      </dsp:nvSpPr>
      <dsp:spPr>
        <a:xfrm>
          <a:off x="1253363" y="18173"/>
          <a:ext cx="1425599" cy="604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i="1" kern="1200"/>
            <a:t>ALWAYS LOG IN ON TIME </a:t>
          </a:r>
          <a:endParaRPr lang="en-US" sz="1300" kern="1200"/>
        </a:p>
      </dsp:txBody>
      <dsp:txXfrm>
        <a:off x="1253363" y="18173"/>
        <a:ext cx="1425599" cy="604800"/>
      </dsp:txXfrm>
    </dsp:sp>
    <dsp:sp modelId="{CED22755-18F6-47D4-922E-0D9AD9D4BC5E}">
      <dsp:nvSpPr>
        <dsp:cNvPr id="0" name=""/>
        <dsp:cNvSpPr/>
      </dsp:nvSpPr>
      <dsp:spPr>
        <a:xfrm>
          <a:off x="2927363" y="18173"/>
          <a:ext cx="604800" cy="6048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9CE932-9B80-4098-B6F3-AB1F2261C380}">
      <dsp:nvSpPr>
        <dsp:cNvPr id="0" name=""/>
        <dsp:cNvSpPr/>
      </dsp:nvSpPr>
      <dsp:spPr>
        <a:xfrm>
          <a:off x="3054371" y="145181"/>
          <a:ext cx="350784" cy="35078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12FD17-6CB4-4EE8-9373-DAFA1193D173}">
      <dsp:nvSpPr>
        <dsp:cNvPr id="0" name=""/>
        <dsp:cNvSpPr/>
      </dsp:nvSpPr>
      <dsp:spPr>
        <a:xfrm>
          <a:off x="3661763" y="18173"/>
          <a:ext cx="1425599" cy="604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i="1" kern="1200"/>
            <a:t>BE PREPARED TO WORK ON DAY ONE</a:t>
          </a:r>
          <a:endParaRPr lang="en-US" sz="1300" kern="1200"/>
        </a:p>
      </dsp:txBody>
      <dsp:txXfrm>
        <a:off x="3661763" y="18173"/>
        <a:ext cx="1425599" cy="604800"/>
      </dsp:txXfrm>
    </dsp:sp>
    <dsp:sp modelId="{34C9D2C1-916D-4CD5-B9EE-8D746C293C63}">
      <dsp:nvSpPr>
        <dsp:cNvPr id="0" name=""/>
        <dsp:cNvSpPr/>
      </dsp:nvSpPr>
      <dsp:spPr>
        <a:xfrm>
          <a:off x="518963" y="1474898"/>
          <a:ext cx="604800" cy="6048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855634-A28A-4551-A6A5-3A360349CB55}">
      <dsp:nvSpPr>
        <dsp:cNvPr id="0" name=""/>
        <dsp:cNvSpPr/>
      </dsp:nvSpPr>
      <dsp:spPr>
        <a:xfrm>
          <a:off x="645971" y="1601906"/>
          <a:ext cx="350784" cy="35078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B25D65-6D73-44BB-A3C2-CD1D430E77D0}">
      <dsp:nvSpPr>
        <dsp:cNvPr id="0" name=""/>
        <dsp:cNvSpPr/>
      </dsp:nvSpPr>
      <dsp:spPr>
        <a:xfrm>
          <a:off x="1253363" y="1474898"/>
          <a:ext cx="1425599" cy="604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i="1" kern="1200"/>
            <a:t>HAVE MATERIALS NEEDED FOR CLASS PRESENT WITH YOU</a:t>
          </a:r>
          <a:endParaRPr lang="en-US" sz="1300" kern="1200"/>
        </a:p>
      </dsp:txBody>
      <dsp:txXfrm>
        <a:off x="1253363" y="1474898"/>
        <a:ext cx="1425599" cy="604800"/>
      </dsp:txXfrm>
    </dsp:sp>
    <dsp:sp modelId="{75CD276D-AC19-4785-BA49-56415367F8E9}">
      <dsp:nvSpPr>
        <dsp:cNvPr id="0" name=""/>
        <dsp:cNvSpPr/>
      </dsp:nvSpPr>
      <dsp:spPr>
        <a:xfrm>
          <a:off x="2927363" y="1474898"/>
          <a:ext cx="604800" cy="6048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CE41B7-C949-4FF2-90FD-580D8BD3A07A}">
      <dsp:nvSpPr>
        <dsp:cNvPr id="0" name=""/>
        <dsp:cNvSpPr/>
      </dsp:nvSpPr>
      <dsp:spPr>
        <a:xfrm>
          <a:off x="3054371" y="1601906"/>
          <a:ext cx="350784" cy="35078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5B1FB5-B0CE-4F97-A49D-28E2ECE79B29}">
      <dsp:nvSpPr>
        <dsp:cNvPr id="0" name=""/>
        <dsp:cNvSpPr/>
      </dsp:nvSpPr>
      <dsp:spPr>
        <a:xfrm>
          <a:off x="3661763" y="1474898"/>
          <a:ext cx="1425599" cy="604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i="1" kern="1200"/>
            <a:t>BE ACTIVE (CLASS PARTICIPATION) DURING CLASS</a:t>
          </a:r>
          <a:endParaRPr lang="en-US" sz="1300" kern="1200"/>
        </a:p>
      </dsp:txBody>
      <dsp:txXfrm>
        <a:off x="3661763" y="1474898"/>
        <a:ext cx="1425599" cy="604800"/>
      </dsp:txXfrm>
    </dsp:sp>
    <dsp:sp modelId="{97E1124A-E282-400C-9C49-E1266141C68E}">
      <dsp:nvSpPr>
        <dsp:cNvPr id="0" name=""/>
        <dsp:cNvSpPr/>
      </dsp:nvSpPr>
      <dsp:spPr>
        <a:xfrm>
          <a:off x="518963" y="2931622"/>
          <a:ext cx="604800" cy="60480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F774BC-20DE-45D2-B6DA-406476CFC57F}">
      <dsp:nvSpPr>
        <dsp:cNvPr id="0" name=""/>
        <dsp:cNvSpPr/>
      </dsp:nvSpPr>
      <dsp:spPr>
        <a:xfrm>
          <a:off x="645971" y="3058630"/>
          <a:ext cx="350784" cy="35078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686388-A5DD-4B73-A9A7-D355153FBE90}">
      <dsp:nvSpPr>
        <dsp:cNvPr id="0" name=""/>
        <dsp:cNvSpPr/>
      </dsp:nvSpPr>
      <dsp:spPr>
        <a:xfrm>
          <a:off x="1253363" y="2931622"/>
          <a:ext cx="1425599" cy="604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i="1" kern="1200"/>
            <a:t>DRESS APPROPRIATELY</a:t>
          </a:r>
          <a:endParaRPr lang="en-US" sz="1300" kern="1200"/>
        </a:p>
      </dsp:txBody>
      <dsp:txXfrm>
        <a:off x="1253363" y="2931622"/>
        <a:ext cx="1425599" cy="604800"/>
      </dsp:txXfrm>
    </dsp:sp>
    <dsp:sp modelId="{AE4E79D7-E8BE-4C96-B294-DFD17D88281A}">
      <dsp:nvSpPr>
        <dsp:cNvPr id="0" name=""/>
        <dsp:cNvSpPr/>
      </dsp:nvSpPr>
      <dsp:spPr>
        <a:xfrm>
          <a:off x="2927363" y="2931622"/>
          <a:ext cx="604800" cy="6048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AA2E91-0E39-4780-966C-BD3A8DFBCE11}">
      <dsp:nvSpPr>
        <dsp:cNvPr id="0" name=""/>
        <dsp:cNvSpPr/>
      </dsp:nvSpPr>
      <dsp:spPr>
        <a:xfrm>
          <a:off x="3054371" y="3058630"/>
          <a:ext cx="350784" cy="350784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D9D7BB-5076-4BEF-A285-68561C25E28A}">
      <dsp:nvSpPr>
        <dsp:cNvPr id="0" name=""/>
        <dsp:cNvSpPr/>
      </dsp:nvSpPr>
      <dsp:spPr>
        <a:xfrm>
          <a:off x="3661763" y="2931622"/>
          <a:ext cx="1425599" cy="604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i="1" kern="1200"/>
            <a:t>UTILIZE A GOOD EDUCATIONAL SETTING</a:t>
          </a:r>
          <a:endParaRPr lang="en-US" sz="1300" kern="1200"/>
        </a:p>
      </dsp:txBody>
      <dsp:txXfrm>
        <a:off x="3661763" y="2931622"/>
        <a:ext cx="1425599" cy="604800"/>
      </dsp:txXfrm>
    </dsp:sp>
    <dsp:sp modelId="{6A09015D-E949-49E2-8B87-CE919D48B9FB}">
      <dsp:nvSpPr>
        <dsp:cNvPr id="0" name=""/>
        <dsp:cNvSpPr/>
      </dsp:nvSpPr>
      <dsp:spPr>
        <a:xfrm>
          <a:off x="518963" y="4388347"/>
          <a:ext cx="604800" cy="6048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0B7E79-E48B-41A8-AF6C-E9FF5BD2C146}">
      <dsp:nvSpPr>
        <dsp:cNvPr id="0" name=""/>
        <dsp:cNvSpPr/>
      </dsp:nvSpPr>
      <dsp:spPr>
        <a:xfrm>
          <a:off x="645971" y="4515355"/>
          <a:ext cx="350784" cy="350784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3F8CA6-BC49-4191-A2E2-22F848CFF86C}">
      <dsp:nvSpPr>
        <dsp:cNvPr id="0" name=""/>
        <dsp:cNvSpPr/>
      </dsp:nvSpPr>
      <dsp:spPr>
        <a:xfrm>
          <a:off x="1253363" y="4388347"/>
          <a:ext cx="1425599" cy="604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i="1" kern="1200"/>
            <a:t>FOLLOW ALL INSTRUCTORS RULES</a:t>
          </a:r>
          <a:endParaRPr lang="en-US" sz="1300" kern="1200"/>
        </a:p>
      </dsp:txBody>
      <dsp:txXfrm>
        <a:off x="1253363" y="4388347"/>
        <a:ext cx="1425599" cy="6048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73B185-BF56-471F-BEAA-1E214260B1F9}">
      <dsp:nvSpPr>
        <dsp:cNvPr id="0" name=""/>
        <dsp:cNvSpPr/>
      </dsp:nvSpPr>
      <dsp:spPr>
        <a:xfrm>
          <a:off x="646131" y="200602"/>
          <a:ext cx="1749937" cy="17499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A2B9DE-27E4-4E25-AE66-904E0E52EDB7}">
      <dsp:nvSpPr>
        <dsp:cNvPr id="0" name=""/>
        <dsp:cNvSpPr/>
      </dsp:nvSpPr>
      <dsp:spPr>
        <a:xfrm>
          <a:off x="1019069" y="573540"/>
          <a:ext cx="1004062" cy="10040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0DD5E4-4C02-4660-954A-CE89CDA1684C}">
      <dsp:nvSpPr>
        <dsp:cNvPr id="0" name=""/>
        <dsp:cNvSpPr/>
      </dsp:nvSpPr>
      <dsp:spPr>
        <a:xfrm>
          <a:off x="86725" y="2495602"/>
          <a:ext cx="286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UTILIZE PROPER VIRTUAL ETIQUETTE</a:t>
          </a:r>
        </a:p>
      </dsp:txBody>
      <dsp:txXfrm>
        <a:off x="86725" y="2495602"/>
        <a:ext cx="2868750" cy="720000"/>
      </dsp:txXfrm>
    </dsp:sp>
    <dsp:sp modelId="{C8ABD8BA-5262-4C0C-8E7E-C1E6FAD15C32}">
      <dsp:nvSpPr>
        <dsp:cNvPr id="0" name=""/>
        <dsp:cNvSpPr/>
      </dsp:nvSpPr>
      <dsp:spPr>
        <a:xfrm>
          <a:off x="4016912" y="200602"/>
          <a:ext cx="1749937" cy="17499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D4F3A3-3BD0-41D1-B271-39BFAFA18F65}">
      <dsp:nvSpPr>
        <dsp:cNvPr id="0" name=""/>
        <dsp:cNvSpPr/>
      </dsp:nvSpPr>
      <dsp:spPr>
        <a:xfrm>
          <a:off x="4389850" y="573540"/>
          <a:ext cx="1004062" cy="10040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F89DE3-B4AF-40DD-B12C-0585B9CC54BC}">
      <dsp:nvSpPr>
        <dsp:cNvPr id="0" name=""/>
        <dsp:cNvSpPr/>
      </dsp:nvSpPr>
      <dsp:spPr>
        <a:xfrm>
          <a:off x="3457506" y="2495602"/>
          <a:ext cx="286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STAY IN CLASS THE ENTIRE CLASS PERIOD</a:t>
          </a:r>
        </a:p>
      </dsp:txBody>
      <dsp:txXfrm>
        <a:off x="3457506" y="2495602"/>
        <a:ext cx="2868750" cy="720000"/>
      </dsp:txXfrm>
    </dsp:sp>
    <dsp:sp modelId="{E055F2EB-C707-451C-A71D-E34B9097D2E1}">
      <dsp:nvSpPr>
        <dsp:cNvPr id="0" name=""/>
        <dsp:cNvSpPr/>
      </dsp:nvSpPr>
      <dsp:spPr>
        <a:xfrm>
          <a:off x="7387694" y="200602"/>
          <a:ext cx="1749937" cy="17499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32B154-29DA-4B4A-B437-7FD5342101CF}">
      <dsp:nvSpPr>
        <dsp:cNvPr id="0" name=""/>
        <dsp:cNvSpPr/>
      </dsp:nvSpPr>
      <dsp:spPr>
        <a:xfrm>
          <a:off x="7760631" y="573540"/>
          <a:ext cx="1004062" cy="10040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DE0BF8-6971-4F2C-BB85-7DCAFE785D4A}">
      <dsp:nvSpPr>
        <dsp:cNvPr id="0" name=""/>
        <dsp:cNvSpPr/>
      </dsp:nvSpPr>
      <dsp:spPr>
        <a:xfrm>
          <a:off x="6828287" y="2495602"/>
          <a:ext cx="286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BE RESPECTFUL OF YOURSELF AND OTHERS</a:t>
          </a:r>
        </a:p>
      </dsp:txBody>
      <dsp:txXfrm>
        <a:off x="6828287" y="2495602"/>
        <a:ext cx="286875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98430A-75CC-4575-8E85-840AA8702641}">
      <dsp:nvSpPr>
        <dsp:cNvPr id="0" name=""/>
        <dsp:cNvSpPr/>
      </dsp:nvSpPr>
      <dsp:spPr>
        <a:xfrm>
          <a:off x="2866" y="230028"/>
          <a:ext cx="2273960" cy="136437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WAKE UP AND PREPARE FOR SCHOOL</a:t>
          </a:r>
        </a:p>
      </dsp:txBody>
      <dsp:txXfrm>
        <a:off x="2866" y="230028"/>
        <a:ext cx="2273960" cy="1364376"/>
      </dsp:txXfrm>
    </dsp:sp>
    <dsp:sp modelId="{7DA7F2F8-3337-4B16-92EA-1E7623549042}">
      <dsp:nvSpPr>
        <dsp:cNvPr id="0" name=""/>
        <dsp:cNvSpPr/>
      </dsp:nvSpPr>
      <dsp:spPr>
        <a:xfrm>
          <a:off x="2504222" y="230028"/>
          <a:ext cx="2273960" cy="1364376"/>
        </a:xfrm>
        <a:prstGeom prst="rect">
          <a:avLst/>
        </a:prstGeom>
        <a:solidFill>
          <a:schemeClr val="accent2">
            <a:hueOff val="789273"/>
            <a:satOff val="4118"/>
            <a:lumOff val="-11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EAT BREAKFAST</a:t>
          </a:r>
        </a:p>
      </dsp:txBody>
      <dsp:txXfrm>
        <a:off x="2504222" y="230028"/>
        <a:ext cx="2273960" cy="1364376"/>
      </dsp:txXfrm>
    </dsp:sp>
    <dsp:sp modelId="{AE1DE537-D626-4AA6-AD0A-B39FC09132B1}">
      <dsp:nvSpPr>
        <dsp:cNvPr id="0" name=""/>
        <dsp:cNvSpPr/>
      </dsp:nvSpPr>
      <dsp:spPr>
        <a:xfrm>
          <a:off x="5005579" y="230028"/>
          <a:ext cx="2273960" cy="1364376"/>
        </a:xfrm>
        <a:prstGeom prst="rect">
          <a:avLst/>
        </a:prstGeom>
        <a:solidFill>
          <a:schemeClr val="accent2">
            <a:hueOff val="1578546"/>
            <a:satOff val="8236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DRESS APPROPRIATELY</a:t>
          </a:r>
        </a:p>
      </dsp:txBody>
      <dsp:txXfrm>
        <a:off x="5005579" y="230028"/>
        <a:ext cx="2273960" cy="1364376"/>
      </dsp:txXfrm>
    </dsp:sp>
    <dsp:sp modelId="{8974DCB3-0E15-4F60-AAC9-DED010E00CF1}">
      <dsp:nvSpPr>
        <dsp:cNvPr id="0" name=""/>
        <dsp:cNvSpPr/>
      </dsp:nvSpPr>
      <dsp:spPr>
        <a:xfrm>
          <a:off x="7506936" y="230028"/>
          <a:ext cx="2273960" cy="1364376"/>
        </a:xfrm>
        <a:prstGeom prst="rect">
          <a:avLst/>
        </a:prstGeom>
        <a:solidFill>
          <a:schemeClr val="accent2">
            <a:hueOff val="2367819"/>
            <a:satOff val="12354"/>
            <a:lumOff val="-35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NEAT STUDENT WORK AREA</a:t>
          </a:r>
        </a:p>
      </dsp:txBody>
      <dsp:txXfrm>
        <a:off x="7506936" y="230028"/>
        <a:ext cx="2273960" cy="1364376"/>
      </dsp:txXfrm>
    </dsp:sp>
    <dsp:sp modelId="{04ECA1BE-3CF8-4F73-A2D3-4E80FC2A0195}">
      <dsp:nvSpPr>
        <dsp:cNvPr id="0" name=""/>
        <dsp:cNvSpPr/>
      </dsp:nvSpPr>
      <dsp:spPr>
        <a:xfrm>
          <a:off x="1253544" y="1821800"/>
          <a:ext cx="2273960" cy="1364376"/>
        </a:xfrm>
        <a:prstGeom prst="rect">
          <a:avLst/>
        </a:prstGeom>
        <a:solidFill>
          <a:schemeClr val="accent2">
            <a:hueOff val="3157092"/>
            <a:satOff val="16471"/>
            <a:lumOff val="-47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SUPPLIES FOR SUCCESS</a:t>
          </a:r>
        </a:p>
      </dsp:txBody>
      <dsp:txXfrm>
        <a:off x="1253544" y="1821800"/>
        <a:ext cx="2273960" cy="1364376"/>
      </dsp:txXfrm>
    </dsp:sp>
    <dsp:sp modelId="{54D724D6-1F30-4995-932A-E496D488FC36}">
      <dsp:nvSpPr>
        <dsp:cNvPr id="0" name=""/>
        <dsp:cNvSpPr/>
      </dsp:nvSpPr>
      <dsp:spPr>
        <a:xfrm>
          <a:off x="3754901" y="1821800"/>
          <a:ext cx="2273960" cy="1364376"/>
        </a:xfrm>
        <a:prstGeom prst="rect">
          <a:avLst/>
        </a:prstGeom>
        <a:solidFill>
          <a:schemeClr val="accent2">
            <a:hueOff val="3946365"/>
            <a:satOff val="20589"/>
            <a:lumOff val="-5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ACTIVELY PARTICIPATE</a:t>
          </a:r>
        </a:p>
      </dsp:txBody>
      <dsp:txXfrm>
        <a:off x="3754901" y="1821800"/>
        <a:ext cx="2273960" cy="1364376"/>
      </dsp:txXfrm>
    </dsp:sp>
    <dsp:sp modelId="{A374C504-440B-4AC1-B39E-8ED39542B395}">
      <dsp:nvSpPr>
        <dsp:cNvPr id="0" name=""/>
        <dsp:cNvSpPr/>
      </dsp:nvSpPr>
      <dsp:spPr>
        <a:xfrm>
          <a:off x="6256257" y="1821800"/>
          <a:ext cx="2273960" cy="1364376"/>
        </a:xfrm>
        <a:prstGeom prst="rect">
          <a:avLst/>
        </a:prstGeom>
        <a:solidFill>
          <a:schemeClr val="accent2">
            <a:hueOff val="4735638"/>
            <a:satOff val="24707"/>
            <a:lumOff val="-70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PROPER VIRTUAL ETIQUETTE</a:t>
          </a:r>
        </a:p>
      </dsp:txBody>
      <dsp:txXfrm>
        <a:off x="6256257" y="1821800"/>
        <a:ext cx="2273960" cy="13643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AE0638-2BDE-41A3-87EA-9B7B0F6A7F51}">
      <dsp:nvSpPr>
        <dsp:cNvPr id="0" name=""/>
        <dsp:cNvSpPr/>
      </dsp:nvSpPr>
      <dsp:spPr>
        <a:xfrm>
          <a:off x="2866" y="116330"/>
          <a:ext cx="2273960" cy="318354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287" tIns="330200" rIns="177287" bIns="33020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/>
            <a:t>Mute your microphones unless called on by the presenter(s) to speak​</a:t>
          </a:r>
          <a:endParaRPr lang="en-US" sz="1700" kern="1200"/>
        </a:p>
      </dsp:txBody>
      <dsp:txXfrm>
        <a:off x="2866" y="1326077"/>
        <a:ext cx="2273960" cy="1910126"/>
      </dsp:txXfrm>
    </dsp:sp>
    <dsp:sp modelId="{9131B073-4F05-42D1-AC79-B584CDF60036}">
      <dsp:nvSpPr>
        <dsp:cNvPr id="0" name=""/>
        <dsp:cNvSpPr/>
      </dsp:nvSpPr>
      <dsp:spPr>
        <a:xfrm>
          <a:off x="662314" y="434684"/>
          <a:ext cx="955063" cy="95506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460" tIns="12700" rIns="74460" bIns="1270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/>
            <a:t>1</a:t>
          </a:r>
        </a:p>
      </dsp:txBody>
      <dsp:txXfrm>
        <a:off x="802180" y="574550"/>
        <a:ext cx="675331" cy="675331"/>
      </dsp:txXfrm>
    </dsp:sp>
    <dsp:sp modelId="{9F1F6A64-1C1E-4B07-BFEA-F15C5BA898A7}">
      <dsp:nvSpPr>
        <dsp:cNvPr id="0" name=""/>
        <dsp:cNvSpPr/>
      </dsp:nvSpPr>
      <dsp:spPr>
        <a:xfrm>
          <a:off x="2866" y="3299802"/>
          <a:ext cx="2273960" cy="72"/>
        </a:xfrm>
        <a:prstGeom prst="rect">
          <a:avLst/>
        </a:prstGeom>
        <a:solidFill>
          <a:schemeClr val="accent2">
            <a:hueOff val="676520"/>
            <a:satOff val="3530"/>
            <a:lumOff val="-1008"/>
            <a:alphaOff val="0"/>
          </a:schemeClr>
        </a:solidFill>
        <a:ln w="12700" cap="flat" cmpd="sng" algn="ctr">
          <a:solidFill>
            <a:schemeClr val="accent2">
              <a:hueOff val="676520"/>
              <a:satOff val="3530"/>
              <a:lumOff val="-10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565056-0947-44C5-AD6E-2575044EC5DA}">
      <dsp:nvSpPr>
        <dsp:cNvPr id="0" name=""/>
        <dsp:cNvSpPr/>
      </dsp:nvSpPr>
      <dsp:spPr>
        <a:xfrm>
          <a:off x="2504222" y="116330"/>
          <a:ext cx="2273960" cy="3183544"/>
        </a:xfrm>
        <a:prstGeom prst="rect">
          <a:avLst/>
        </a:prstGeom>
        <a:solidFill>
          <a:schemeClr val="accent2">
            <a:tint val="40000"/>
            <a:alpha val="90000"/>
            <a:hueOff val="1122955"/>
            <a:satOff val="-665"/>
            <a:lumOff val="-161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122955"/>
              <a:satOff val="-665"/>
              <a:lumOff val="-1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287" tIns="330200" rIns="177287" bIns="33020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/>
            <a:t>Turn your camera off unless called on by the presenter(s) to project​</a:t>
          </a:r>
          <a:endParaRPr lang="en-US" sz="1700" kern="1200"/>
        </a:p>
      </dsp:txBody>
      <dsp:txXfrm>
        <a:off x="2504222" y="1326077"/>
        <a:ext cx="2273960" cy="1910126"/>
      </dsp:txXfrm>
    </dsp:sp>
    <dsp:sp modelId="{9E483BF9-D502-4D5B-A1C8-3B88B2C1806F}">
      <dsp:nvSpPr>
        <dsp:cNvPr id="0" name=""/>
        <dsp:cNvSpPr/>
      </dsp:nvSpPr>
      <dsp:spPr>
        <a:xfrm>
          <a:off x="3163671" y="434684"/>
          <a:ext cx="955063" cy="955063"/>
        </a:xfrm>
        <a:prstGeom prst="ellipse">
          <a:avLst/>
        </a:prstGeom>
        <a:solidFill>
          <a:schemeClr val="accent2">
            <a:hueOff val="1353040"/>
            <a:satOff val="7059"/>
            <a:lumOff val="-2017"/>
            <a:alphaOff val="0"/>
          </a:schemeClr>
        </a:solidFill>
        <a:ln w="12700" cap="flat" cmpd="sng" algn="ctr">
          <a:solidFill>
            <a:schemeClr val="accent2">
              <a:hueOff val="1353040"/>
              <a:satOff val="7059"/>
              <a:lumOff val="-20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460" tIns="12700" rIns="74460" bIns="1270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/>
            <a:t>2</a:t>
          </a:r>
        </a:p>
      </dsp:txBody>
      <dsp:txXfrm>
        <a:off x="3303537" y="574550"/>
        <a:ext cx="675331" cy="675331"/>
      </dsp:txXfrm>
    </dsp:sp>
    <dsp:sp modelId="{11500A9F-96E8-4167-8EF0-49843FCBA487}">
      <dsp:nvSpPr>
        <dsp:cNvPr id="0" name=""/>
        <dsp:cNvSpPr/>
      </dsp:nvSpPr>
      <dsp:spPr>
        <a:xfrm>
          <a:off x="2504222" y="3299802"/>
          <a:ext cx="2273960" cy="72"/>
        </a:xfrm>
        <a:prstGeom prst="rect">
          <a:avLst/>
        </a:prstGeom>
        <a:solidFill>
          <a:schemeClr val="accent2">
            <a:hueOff val="2029559"/>
            <a:satOff val="10589"/>
            <a:lumOff val="-3025"/>
            <a:alphaOff val="0"/>
          </a:schemeClr>
        </a:solidFill>
        <a:ln w="12700" cap="flat" cmpd="sng" algn="ctr">
          <a:solidFill>
            <a:schemeClr val="accent2">
              <a:hueOff val="2029559"/>
              <a:satOff val="10589"/>
              <a:lumOff val="-302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EE85E0-FE39-445C-BD50-1658E9761000}">
      <dsp:nvSpPr>
        <dsp:cNvPr id="0" name=""/>
        <dsp:cNvSpPr/>
      </dsp:nvSpPr>
      <dsp:spPr>
        <a:xfrm>
          <a:off x="5005579" y="116330"/>
          <a:ext cx="2273960" cy="3183544"/>
        </a:xfrm>
        <a:prstGeom prst="rect">
          <a:avLst/>
        </a:prstGeom>
        <a:solidFill>
          <a:schemeClr val="accent2">
            <a:tint val="40000"/>
            <a:alpha val="90000"/>
            <a:hueOff val="2245909"/>
            <a:satOff val="-1331"/>
            <a:lumOff val="-321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2245909"/>
              <a:satOff val="-1331"/>
              <a:lumOff val="-32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287" tIns="330200" rIns="177287" bIns="33020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/>
            <a:t>Utilize the Raise Hand and Chat tools to ask questions and interact with the presenter(s)​</a:t>
          </a:r>
          <a:endParaRPr lang="en-US" sz="1700" kern="1200"/>
        </a:p>
      </dsp:txBody>
      <dsp:txXfrm>
        <a:off x="5005579" y="1326077"/>
        <a:ext cx="2273960" cy="1910126"/>
      </dsp:txXfrm>
    </dsp:sp>
    <dsp:sp modelId="{463FE230-652E-4FA3-96E7-A1D3389FAED3}">
      <dsp:nvSpPr>
        <dsp:cNvPr id="0" name=""/>
        <dsp:cNvSpPr/>
      </dsp:nvSpPr>
      <dsp:spPr>
        <a:xfrm>
          <a:off x="5665028" y="434684"/>
          <a:ext cx="955063" cy="955063"/>
        </a:xfrm>
        <a:prstGeom prst="ellipse">
          <a:avLst/>
        </a:prstGeom>
        <a:solidFill>
          <a:schemeClr val="accent2">
            <a:hueOff val="2706079"/>
            <a:satOff val="14118"/>
            <a:lumOff val="-4033"/>
            <a:alphaOff val="0"/>
          </a:schemeClr>
        </a:solidFill>
        <a:ln w="12700" cap="flat" cmpd="sng" algn="ctr">
          <a:solidFill>
            <a:schemeClr val="accent2">
              <a:hueOff val="2706079"/>
              <a:satOff val="14118"/>
              <a:lumOff val="-40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460" tIns="12700" rIns="74460" bIns="1270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/>
            <a:t>3</a:t>
          </a:r>
        </a:p>
      </dsp:txBody>
      <dsp:txXfrm>
        <a:off x="5804894" y="574550"/>
        <a:ext cx="675331" cy="675331"/>
      </dsp:txXfrm>
    </dsp:sp>
    <dsp:sp modelId="{F4E04471-183D-49E3-8502-68C0A8B83F9B}">
      <dsp:nvSpPr>
        <dsp:cNvPr id="0" name=""/>
        <dsp:cNvSpPr/>
      </dsp:nvSpPr>
      <dsp:spPr>
        <a:xfrm>
          <a:off x="5005579" y="3299802"/>
          <a:ext cx="2273960" cy="72"/>
        </a:xfrm>
        <a:prstGeom prst="rect">
          <a:avLst/>
        </a:prstGeom>
        <a:solidFill>
          <a:schemeClr val="accent2">
            <a:hueOff val="3382599"/>
            <a:satOff val="17648"/>
            <a:lumOff val="-5041"/>
            <a:alphaOff val="0"/>
          </a:schemeClr>
        </a:solidFill>
        <a:ln w="12700" cap="flat" cmpd="sng" algn="ctr">
          <a:solidFill>
            <a:schemeClr val="accent2">
              <a:hueOff val="3382599"/>
              <a:satOff val="17648"/>
              <a:lumOff val="-504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B2A008-534F-49B7-B111-BDE1804C9349}">
      <dsp:nvSpPr>
        <dsp:cNvPr id="0" name=""/>
        <dsp:cNvSpPr/>
      </dsp:nvSpPr>
      <dsp:spPr>
        <a:xfrm>
          <a:off x="7506936" y="116330"/>
          <a:ext cx="2273960" cy="3183544"/>
        </a:xfrm>
        <a:prstGeom prst="rect">
          <a:avLst/>
        </a:prstGeom>
        <a:solidFill>
          <a:schemeClr val="accent2">
            <a:tint val="40000"/>
            <a:alpha val="90000"/>
            <a:hueOff val="3368864"/>
            <a:satOff val="-1996"/>
            <a:lumOff val="-482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3368864"/>
              <a:satOff val="-1996"/>
              <a:lumOff val="-4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287" tIns="330200" rIns="177287" bIns="33020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/>
            <a:t>Actively participate in the day's learning​</a:t>
          </a:r>
          <a:endParaRPr lang="en-US" sz="1700" kern="1200"/>
        </a:p>
      </dsp:txBody>
      <dsp:txXfrm>
        <a:off x="7506936" y="1326077"/>
        <a:ext cx="2273960" cy="1910126"/>
      </dsp:txXfrm>
    </dsp:sp>
    <dsp:sp modelId="{203C2581-EED4-4B5F-BBA3-5B32F6D7C9C1}">
      <dsp:nvSpPr>
        <dsp:cNvPr id="0" name=""/>
        <dsp:cNvSpPr/>
      </dsp:nvSpPr>
      <dsp:spPr>
        <a:xfrm>
          <a:off x="8166384" y="434684"/>
          <a:ext cx="955063" cy="955063"/>
        </a:xfrm>
        <a:prstGeom prst="ellipse">
          <a:avLst/>
        </a:prstGeom>
        <a:solidFill>
          <a:schemeClr val="accent2">
            <a:hueOff val="4059119"/>
            <a:satOff val="21177"/>
            <a:lumOff val="-6050"/>
            <a:alphaOff val="0"/>
          </a:schemeClr>
        </a:solidFill>
        <a:ln w="12700" cap="flat" cmpd="sng" algn="ctr">
          <a:solidFill>
            <a:schemeClr val="accent2">
              <a:hueOff val="4059119"/>
              <a:satOff val="21177"/>
              <a:lumOff val="-605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460" tIns="12700" rIns="74460" bIns="1270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/>
            <a:t>4</a:t>
          </a:r>
        </a:p>
      </dsp:txBody>
      <dsp:txXfrm>
        <a:off x="8306250" y="574550"/>
        <a:ext cx="675331" cy="675331"/>
      </dsp:txXfrm>
    </dsp:sp>
    <dsp:sp modelId="{BEFEF6A4-6B34-4A3D-826A-1A997EE81206}">
      <dsp:nvSpPr>
        <dsp:cNvPr id="0" name=""/>
        <dsp:cNvSpPr/>
      </dsp:nvSpPr>
      <dsp:spPr>
        <a:xfrm>
          <a:off x="7506936" y="3299802"/>
          <a:ext cx="2273960" cy="72"/>
        </a:xfrm>
        <a:prstGeom prst="rect">
          <a:avLst/>
        </a:prstGeom>
        <a:solidFill>
          <a:schemeClr val="accent2">
            <a:hueOff val="4735638"/>
            <a:satOff val="24707"/>
            <a:lumOff val="-7058"/>
            <a:alphaOff val="0"/>
          </a:schemeClr>
        </a:solidFill>
        <a:ln w="12700" cap="flat" cmpd="sng" algn="ctr">
          <a:solidFill>
            <a:schemeClr val="accent2">
              <a:hueOff val="4735638"/>
              <a:satOff val="24707"/>
              <a:lumOff val="-70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F76AFC-852C-463E-8A84-7E1BF6926062}">
      <dsp:nvSpPr>
        <dsp:cNvPr id="0" name=""/>
        <dsp:cNvSpPr/>
      </dsp:nvSpPr>
      <dsp:spPr>
        <a:xfrm>
          <a:off x="0" y="76321"/>
          <a:ext cx="5606327" cy="115202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HOMEWORK= 10%</a:t>
          </a:r>
        </a:p>
      </dsp:txBody>
      <dsp:txXfrm>
        <a:off x="56237" y="132558"/>
        <a:ext cx="5493853" cy="1039555"/>
      </dsp:txXfrm>
    </dsp:sp>
    <dsp:sp modelId="{BCD1CADE-0C9D-492F-8865-69E6C2DC7A3F}">
      <dsp:nvSpPr>
        <dsp:cNvPr id="0" name=""/>
        <dsp:cNvSpPr/>
      </dsp:nvSpPr>
      <dsp:spPr>
        <a:xfrm>
          <a:off x="0" y="1311870"/>
          <a:ext cx="5606327" cy="1152029"/>
        </a:xfrm>
        <a:prstGeom prst="roundRect">
          <a:avLst/>
        </a:prstGeom>
        <a:solidFill>
          <a:schemeClr val="accent2">
            <a:hueOff val="1578546"/>
            <a:satOff val="8236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CLASSWORK/CLASS PARTICIPATION= 40%</a:t>
          </a:r>
        </a:p>
      </dsp:txBody>
      <dsp:txXfrm>
        <a:off x="56237" y="1368107"/>
        <a:ext cx="5493853" cy="1039555"/>
      </dsp:txXfrm>
    </dsp:sp>
    <dsp:sp modelId="{112C4100-AE24-4F39-92A6-B1EBF246EB37}">
      <dsp:nvSpPr>
        <dsp:cNvPr id="0" name=""/>
        <dsp:cNvSpPr/>
      </dsp:nvSpPr>
      <dsp:spPr>
        <a:xfrm>
          <a:off x="0" y="2547420"/>
          <a:ext cx="5606327" cy="1152029"/>
        </a:xfrm>
        <a:prstGeom prst="roundRect">
          <a:avLst/>
        </a:prstGeom>
        <a:solidFill>
          <a:schemeClr val="accent2">
            <a:hueOff val="3157092"/>
            <a:satOff val="16471"/>
            <a:lumOff val="-47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PROJECTS/PRESENTATIONS= 10%</a:t>
          </a:r>
        </a:p>
      </dsp:txBody>
      <dsp:txXfrm>
        <a:off x="56237" y="2603657"/>
        <a:ext cx="5493853" cy="1039555"/>
      </dsp:txXfrm>
    </dsp:sp>
    <dsp:sp modelId="{8A31E7D8-EA65-473D-98E2-88DDE9BF8ED0}">
      <dsp:nvSpPr>
        <dsp:cNvPr id="0" name=""/>
        <dsp:cNvSpPr/>
      </dsp:nvSpPr>
      <dsp:spPr>
        <a:xfrm>
          <a:off x="0" y="3782970"/>
          <a:ext cx="5606327" cy="1152029"/>
        </a:xfrm>
        <a:prstGeom prst="roundRect">
          <a:avLst/>
        </a:prstGeom>
        <a:solidFill>
          <a:schemeClr val="accent2">
            <a:hueOff val="4735638"/>
            <a:satOff val="24707"/>
            <a:lumOff val="-70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ASSESSMENTS= 40%</a:t>
          </a:r>
        </a:p>
      </dsp:txBody>
      <dsp:txXfrm>
        <a:off x="56237" y="3839207"/>
        <a:ext cx="5493853" cy="10395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=""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86FFC-BDDD-4DC7-87E1-840CD58518BA}" type="datetimeFigureOut">
              <a:rPr lang="en-US" smtClean="0"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E034-7008-4A20-BB20-67A81E9CB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693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86FFC-BDDD-4DC7-87E1-840CD58518BA}" type="datetimeFigureOut">
              <a:rPr lang="en-US" smtClean="0"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E034-7008-4A20-BB20-67A81E9CB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056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36D86FFC-BDDD-4DC7-87E1-840CD58518BA}" type="datetimeFigureOut">
              <a:rPr lang="en-US" smtClean="0"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2401E034-7008-4A20-BB20-67A81E9CB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022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86FFC-BDDD-4DC7-87E1-840CD58518BA}" type="datetimeFigureOut">
              <a:rPr lang="en-US" smtClean="0"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E034-7008-4A20-BB20-67A81E9CB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95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D86FFC-BDDD-4DC7-87E1-840CD58518BA}" type="datetimeFigureOut">
              <a:rPr lang="en-US" smtClean="0"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01E034-7008-4A20-BB20-67A81E9CB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8154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86FFC-BDDD-4DC7-87E1-840CD58518BA}" type="datetimeFigureOut">
              <a:rPr lang="en-US" smtClean="0"/>
              <a:t>8/9/2022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E034-7008-4A20-BB20-67A81E9CB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83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86FFC-BDDD-4DC7-87E1-840CD58518BA}" type="datetimeFigureOut">
              <a:rPr lang="en-US" smtClean="0"/>
              <a:t>8/9/2022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E034-7008-4A20-BB20-67A81E9CB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59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86FFC-BDDD-4DC7-87E1-840CD58518BA}" type="datetimeFigureOut">
              <a:rPr lang="en-US" smtClean="0"/>
              <a:t>8/9/2022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E034-7008-4A20-BB20-67A81E9CB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356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86FFC-BDDD-4DC7-87E1-840CD58518BA}" type="datetimeFigureOut">
              <a:rPr lang="en-US" smtClean="0"/>
              <a:t>8/9/2022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E034-7008-4A20-BB20-67A81E9CB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545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86FFC-BDDD-4DC7-87E1-840CD58518BA}" type="datetimeFigureOut">
              <a:rPr lang="en-US" smtClean="0"/>
              <a:t>8/9/2022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E034-7008-4A20-BB20-67A81E9CB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081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86FFC-BDDD-4DC7-87E1-840CD58518BA}" type="datetimeFigureOut">
              <a:rPr lang="en-US" smtClean="0"/>
              <a:t>8/9/2022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E034-7008-4A20-BB20-67A81E9CB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546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36D86FFC-BDDD-4DC7-87E1-840CD58518BA}" type="datetimeFigureOut">
              <a:rPr lang="en-US" smtClean="0"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2401E034-7008-4A20-BB20-67A81E9CB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6197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ustintarte.com/2011/12/top-10-questions-to-ask-yourself-in.html" TargetMode="External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/3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DD0449-E365-4BC8-9F2B-83D553E01F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78000" y="2167391"/>
            <a:ext cx="6280927" cy="2523219"/>
          </a:xfrm>
        </p:spPr>
        <p:txBody>
          <a:bodyPr>
            <a:normAutofit/>
          </a:bodyPr>
          <a:lstStyle/>
          <a:p>
            <a:pPr algn="l"/>
            <a:r>
              <a:rPr lang="en-US" sz="3700">
                <a:solidFill>
                  <a:schemeClr val="tx2"/>
                </a:solidFill>
              </a:rPr>
              <a:t>COACH PRESTON HARRIS</a:t>
            </a:r>
            <a:br>
              <a:rPr lang="en-US" sz="3700">
                <a:solidFill>
                  <a:schemeClr val="tx2"/>
                </a:solidFill>
              </a:rPr>
            </a:br>
            <a:r>
              <a:rPr lang="en-US" sz="3700">
                <a:solidFill>
                  <a:schemeClr val="tx2"/>
                </a:solidFill>
              </a:rPr>
              <a:t>HPELW</a:t>
            </a:r>
            <a:br>
              <a:rPr lang="en-US" sz="3700">
                <a:solidFill>
                  <a:schemeClr val="tx2"/>
                </a:solidFill>
              </a:rPr>
            </a:br>
            <a:r>
              <a:rPr lang="en-US" sz="3700">
                <a:solidFill>
                  <a:schemeClr val="tx2"/>
                </a:solidFill>
              </a:rPr>
              <a:t>FITNESS &amp; CONDITIONING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0B2D6C-11B4-4236-9C41-F697D88E3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2266" y="2167391"/>
            <a:ext cx="2528600" cy="2523219"/>
          </a:xfrm>
        </p:spPr>
        <p:txBody>
          <a:bodyPr anchor="ctr">
            <a:normAutofit/>
          </a:bodyPr>
          <a:lstStyle/>
          <a:p>
            <a:pPr algn="r"/>
            <a:r>
              <a:rPr lang="en-US" sz="1800" dirty="0">
                <a:solidFill>
                  <a:schemeClr val="tx2"/>
                </a:solidFill>
              </a:rPr>
              <a:t>FALL 2022</a:t>
            </a:r>
          </a:p>
          <a:p>
            <a:pPr algn="r"/>
            <a:r>
              <a:rPr lang="en-US" sz="1800" dirty="0">
                <a:solidFill>
                  <a:schemeClr val="tx2"/>
                </a:solidFill>
              </a:rPr>
              <a:t>OVERTON HIGH SCHOOL</a:t>
            </a:r>
          </a:p>
          <a:p>
            <a:pPr algn="r"/>
            <a:endParaRPr lang="en-US" sz="1800" dirty="0">
              <a:solidFill>
                <a:schemeClr val="tx2"/>
              </a:solidFill>
            </a:endParaRPr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3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123971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0D468-8FAE-437E-87F4-DDEBD0766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</p:spPr>
        <p:txBody>
          <a:bodyPr>
            <a:normAutofit/>
          </a:bodyPr>
          <a:lstStyle/>
          <a:p>
            <a:r>
              <a:rPr lang="en-US" dirty="0"/>
              <a:t>VIRTUAL CLASS DO’S</a:t>
            </a:r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7FBDFA9-6FDF-4C75-9C64-5D622F1B63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4771090"/>
              </p:ext>
            </p:extLst>
          </p:nvPr>
        </p:nvGraphicFramePr>
        <p:xfrm>
          <a:off x="1203325" y="2476595"/>
          <a:ext cx="9783763" cy="3416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6411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7C338-5597-4BA9-A244-D507F06E4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</p:spPr>
        <p:txBody>
          <a:bodyPr>
            <a:normAutofit/>
          </a:bodyPr>
          <a:lstStyle/>
          <a:p>
            <a:r>
              <a:rPr lang="en-US" dirty="0"/>
              <a:t>VIRTUAL DO’S CONT.</a:t>
            </a:r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90985F6-D701-4B92-BA94-323F6CD0E2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0384662"/>
              </p:ext>
            </p:extLst>
          </p:nvPr>
        </p:nvGraphicFramePr>
        <p:xfrm>
          <a:off x="1203325" y="2476595"/>
          <a:ext cx="9783763" cy="3416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7052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6D86F0-98E0-4468-9315-41BF7B0F2E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847B35-DA8F-4CD2-BB3D-1F850C192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570" y="838646"/>
            <a:ext cx="3709991" cy="5180709"/>
          </a:xfrm>
        </p:spPr>
        <p:txBody>
          <a:bodyPr>
            <a:normAutofit/>
          </a:bodyPr>
          <a:lstStyle/>
          <a:p>
            <a:r>
              <a:rPr lang="en-US" sz="3600" dirty="0"/>
              <a:t>VIRTUAL CLASS DON’T’S</a:t>
            </a: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E957058-57AD-46A9-BAE9-7145CB3504F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5" y="-2"/>
            <a:ext cx="7537703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1A2BD-53F6-461C-B9F2-44D56558A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3671" y="838647"/>
            <a:ext cx="5823328" cy="5180708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NO PERSONAL COMMUNICATION DURING CLASS</a:t>
            </a:r>
          </a:p>
          <a:p>
            <a:r>
              <a:rPr lang="en-US" sz="2400" dirty="0">
                <a:solidFill>
                  <a:schemeClr val="tx2"/>
                </a:solidFill>
              </a:rPr>
              <a:t>NO CYBERBULLYING </a:t>
            </a:r>
          </a:p>
          <a:p>
            <a:r>
              <a:rPr lang="en-US" sz="2400" dirty="0">
                <a:solidFill>
                  <a:schemeClr val="tx2"/>
                </a:solidFill>
              </a:rPr>
              <a:t>NO ALCOHOL/DRUG PARAPHENILIA </a:t>
            </a:r>
          </a:p>
          <a:p>
            <a:r>
              <a:rPr lang="en-US" sz="2400" dirty="0">
                <a:solidFill>
                  <a:schemeClr val="tx2"/>
                </a:solidFill>
              </a:rPr>
              <a:t>NO PROFANITY</a:t>
            </a:r>
          </a:p>
          <a:p>
            <a:r>
              <a:rPr lang="en-US" sz="2400" dirty="0">
                <a:solidFill>
                  <a:schemeClr val="tx2"/>
                </a:solidFill>
              </a:rPr>
              <a:t>NO PLAYING DURING CLASS TIME</a:t>
            </a:r>
          </a:p>
        </p:txBody>
      </p:sp>
    </p:spTree>
    <p:extLst>
      <p:ext uri="{BB962C8B-B14F-4D97-AF65-F5344CB8AC3E}">
        <p14:creationId xmlns:p14="http://schemas.microsoft.com/office/powerpoint/2010/main" val="28828571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03EC245-C9B2-41DB-AC99-41DB7FC148D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D006CB6-41D0-433B-A9A4-C3C0695FD14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0358" y="0"/>
            <a:ext cx="465164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6B085380-27CE-4E71-AA77-81E6A039916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0358" y="2224216"/>
            <a:ext cx="4651642" cy="17381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621CD5-5673-4A05-96D3-3D0E74C2B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3070" y="2338928"/>
            <a:ext cx="4134677" cy="150876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2"/>
                </a:solidFill>
              </a:rPr>
              <a:t>CLASS GRADING POLICY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55EB827-EE5B-4A6E-B1FC-389195ACE2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9545294"/>
              </p:ext>
            </p:extLst>
          </p:nvPr>
        </p:nvGraphicFramePr>
        <p:xfrm>
          <a:off x="965199" y="927809"/>
          <a:ext cx="5606327" cy="50113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82243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69F5F-D47D-46F4-B904-2E465238C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QUESTIONS/COMMENTS</a:t>
            </a:r>
          </a:p>
        </p:txBody>
      </p:sp>
      <p:pic>
        <p:nvPicPr>
          <p:cNvPr id="5" name="Content Placeholder 4" descr="A close up of a logo&#10;&#10;Description automatically generated">
            <a:extLst>
              <a:ext uri="{FF2B5EF4-FFF2-40B4-BE49-F238E27FC236}">
                <a16:creationId xmlns:a16="http://schemas.microsoft.com/office/drawing/2014/main" id="{723A78D9-870A-4133-BC8E-AFC7DDC49A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991769" y="2011363"/>
            <a:ext cx="4206875" cy="420687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3D32284-F44D-4477-80DF-C32A39C4BA33}"/>
              </a:ext>
            </a:extLst>
          </p:cNvPr>
          <p:cNvSpPr txBox="1"/>
          <p:nvPr/>
        </p:nvSpPr>
        <p:spPr>
          <a:xfrm>
            <a:off x="3991769" y="6218238"/>
            <a:ext cx="420687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3" tooltip="http://www.justintarte.com/2011/12/top-10-questions-to-ask-yourself-in.html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/3.0/"/>
              </a:rPr>
              <a:t>CC BY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3612473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4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0D7B25-2301-47ED-A70A-29B06B1E2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325880"/>
            <a:ext cx="3089437" cy="4206240"/>
          </a:xfrm>
        </p:spPr>
        <p:txBody>
          <a:bodyPr>
            <a:normAutofit/>
          </a:bodyPr>
          <a:lstStyle/>
          <a:p>
            <a:pPr algn="r"/>
            <a:r>
              <a:rPr lang="en-US" sz="3200">
                <a:solidFill>
                  <a:schemeClr val="tx2"/>
                </a:solidFill>
              </a:rPr>
              <a:t>HPELW STAFF</a:t>
            </a:r>
          </a:p>
        </p:txBody>
      </p:sp>
      <p:sp>
        <p:nvSpPr>
          <p:cNvPr id="22" name="Rectangle 16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B4CF3-2375-4C50-8DAB-31C61754C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r>
              <a:rPr lang="en-US" sz="1800" i="1" dirty="0">
                <a:solidFill>
                  <a:schemeClr val="tx2"/>
                </a:solidFill>
              </a:rPr>
              <a:t>DR. REGINALD WILLIAMS- PRINCIPAL</a:t>
            </a:r>
          </a:p>
          <a:p>
            <a:r>
              <a:rPr lang="en-US" sz="1800" i="1" dirty="0">
                <a:solidFill>
                  <a:schemeClr val="tx2"/>
                </a:solidFill>
              </a:rPr>
              <a:t>MS. STEPHANIE BOYD- ASST. PRINCIPAL</a:t>
            </a:r>
          </a:p>
          <a:p>
            <a:r>
              <a:rPr lang="en-US" sz="1800" i="1" dirty="0">
                <a:solidFill>
                  <a:schemeClr val="tx2"/>
                </a:solidFill>
              </a:rPr>
              <a:t>MR. RONNIE DUKES- ASST. PRINCIPAL</a:t>
            </a:r>
          </a:p>
          <a:p>
            <a:r>
              <a:rPr lang="en-US" sz="1800" i="1" dirty="0">
                <a:solidFill>
                  <a:schemeClr val="tx2"/>
                </a:solidFill>
              </a:rPr>
              <a:t>MR. ELLIS- ASST. PRINCIPAL</a:t>
            </a:r>
          </a:p>
          <a:p>
            <a:r>
              <a:rPr lang="en-US" sz="1800" i="1" dirty="0">
                <a:solidFill>
                  <a:schemeClr val="tx2"/>
                </a:solidFill>
              </a:rPr>
              <a:t>DR. ANNIE WEBB- ASST. PRINCIPAL</a:t>
            </a:r>
          </a:p>
          <a:p>
            <a:r>
              <a:rPr lang="en-US" sz="1800" i="1" dirty="0">
                <a:solidFill>
                  <a:schemeClr val="tx2"/>
                </a:solidFill>
              </a:rPr>
              <a:t>COACH PRESTON HARRIS</a:t>
            </a:r>
          </a:p>
          <a:p>
            <a:r>
              <a:rPr lang="en-US" sz="1800" i="1" dirty="0">
                <a:solidFill>
                  <a:schemeClr val="tx2"/>
                </a:solidFill>
              </a:rPr>
              <a:t>COACH NICK GRANT</a:t>
            </a:r>
          </a:p>
          <a:p>
            <a:r>
              <a:rPr lang="en-US" sz="1800" i="1" dirty="0">
                <a:solidFill>
                  <a:schemeClr val="tx2"/>
                </a:solidFill>
              </a:rPr>
              <a:t>COACH SHELVIE ROSE</a:t>
            </a:r>
          </a:p>
          <a:p>
            <a:r>
              <a:rPr lang="en-US" sz="1800" i="1" dirty="0">
                <a:solidFill>
                  <a:schemeClr val="tx2"/>
                </a:solidFill>
              </a:rPr>
              <a:t>COACH STEVE BERCIER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06715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4F105C-647F-4393-B776-EFE6BCA6F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325880"/>
            <a:ext cx="3089437" cy="4206240"/>
          </a:xfrm>
        </p:spPr>
        <p:txBody>
          <a:bodyPr>
            <a:normAutofit/>
          </a:bodyPr>
          <a:lstStyle/>
          <a:p>
            <a:pPr algn="r"/>
            <a:r>
              <a:rPr lang="en-US" sz="2000" dirty="0">
                <a:solidFill>
                  <a:schemeClr val="tx2"/>
                </a:solidFill>
              </a:rPr>
              <a:t>CLASS GUIDELINES/SCHEDULE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BF7BF-9C83-4EC7-9816-60625972CE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r>
              <a:rPr lang="en-US" sz="1500" dirty="0">
                <a:solidFill>
                  <a:schemeClr val="tx2"/>
                </a:solidFill>
              </a:rPr>
              <a:t>VIRTUAL SCHOOL BEGINS ON AUGUST 31, 2020</a:t>
            </a:r>
          </a:p>
          <a:p>
            <a:r>
              <a:rPr lang="en-US" sz="1500" dirty="0">
                <a:solidFill>
                  <a:schemeClr val="tx2"/>
                </a:solidFill>
              </a:rPr>
              <a:t>2</a:t>
            </a:r>
            <a:r>
              <a:rPr lang="en-US" sz="1500" baseline="30000" dirty="0">
                <a:solidFill>
                  <a:schemeClr val="tx2"/>
                </a:solidFill>
              </a:rPr>
              <a:t>ND</a:t>
            </a:r>
            <a:r>
              <a:rPr lang="en-US" sz="1500" dirty="0">
                <a:solidFill>
                  <a:schemeClr val="tx2"/>
                </a:solidFill>
              </a:rPr>
              <a:t> SEMESTER CLASSES BEGIN ON FEBRUARY 3, 2021</a:t>
            </a:r>
          </a:p>
          <a:p>
            <a:r>
              <a:rPr lang="en-US" sz="1500" dirty="0">
                <a:solidFill>
                  <a:schemeClr val="tx2"/>
                </a:solidFill>
              </a:rPr>
              <a:t>CLASS STARTS AT 8:00 AM; CLASS ENDS AT 3:00PM (8-3) MONDAY-FRIDAY (M-F)</a:t>
            </a:r>
          </a:p>
          <a:p>
            <a:r>
              <a:rPr lang="en-US" sz="1500" i="1" dirty="0">
                <a:solidFill>
                  <a:schemeClr val="tx2"/>
                </a:solidFill>
              </a:rPr>
              <a:t>OVERTON HIGH BELLS SCHEDULE AS FOLLOWS:</a:t>
            </a:r>
          </a:p>
          <a:p>
            <a:pPr lvl="1"/>
            <a:r>
              <a:rPr lang="en-US" sz="1500" i="1" dirty="0">
                <a:solidFill>
                  <a:schemeClr val="tx2"/>
                </a:solidFill>
              </a:rPr>
              <a:t>7:15-8:10 AM</a:t>
            </a:r>
          </a:p>
          <a:p>
            <a:pPr lvl="1"/>
            <a:r>
              <a:rPr lang="en-US" sz="1500" i="1" dirty="0">
                <a:solidFill>
                  <a:schemeClr val="tx2"/>
                </a:solidFill>
              </a:rPr>
              <a:t>8:15-9:05 AM</a:t>
            </a:r>
          </a:p>
          <a:p>
            <a:pPr lvl="1"/>
            <a:r>
              <a:rPr lang="en-US" sz="1500" i="1" dirty="0">
                <a:solidFill>
                  <a:schemeClr val="tx2"/>
                </a:solidFill>
              </a:rPr>
              <a:t>9:10-10:00 AM</a:t>
            </a:r>
          </a:p>
          <a:p>
            <a:pPr lvl="1"/>
            <a:r>
              <a:rPr lang="en-US" sz="1500" i="1" dirty="0">
                <a:solidFill>
                  <a:schemeClr val="tx2"/>
                </a:solidFill>
              </a:rPr>
              <a:t>10:05-10:54 AM</a:t>
            </a:r>
          </a:p>
          <a:p>
            <a:pPr lvl="1"/>
            <a:r>
              <a:rPr lang="en-US" sz="1500" i="1" dirty="0">
                <a:solidFill>
                  <a:schemeClr val="tx2"/>
                </a:solidFill>
              </a:rPr>
              <a:t>11:00-12:25 PM</a:t>
            </a:r>
          </a:p>
          <a:p>
            <a:pPr lvl="1"/>
            <a:r>
              <a:rPr lang="en-US" sz="1500" i="1" dirty="0">
                <a:solidFill>
                  <a:schemeClr val="tx2"/>
                </a:solidFill>
              </a:rPr>
              <a:t>12:31-1:20 PM</a:t>
            </a:r>
          </a:p>
          <a:p>
            <a:pPr lvl="1"/>
            <a:r>
              <a:rPr lang="en-US" sz="1500" i="1" dirty="0">
                <a:solidFill>
                  <a:schemeClr val="tx2"/>
                </a:solidFill>
              </a:rPr>
              <a:t>1:25-2:15 PM</a:t>
            </a:r>
          </a:p>
          <a:p>
            <a:pPr lvl="1"/>
            <a:r>
              <a:rPr lang="en-US" sz="1500" i="1" dirty="0">
                <a:solidFill>
                  <a:schemeClr val="tx2"/>
                </a:solidFill>
              </a:rPr>
              <a:t>2:20-3:15 PM (CAPA)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646120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3E75778-8865-451E-A418-58B337FE5B3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DD0F02-B30C-4B56-8126-CC934F0AA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8000" y="2167391"/>
            <a:ext cx="6280927" cy="25232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4100" spc="150" dirty="0">
                <a:solidFill>
                  <a:schemeClr val="tx2"/>
                </a:solidFill>
              </a:rPr>
              <a:t>QUESTIONS/COMMENTS</a:t>
            </a:r>
            <a:br>
              <a:rPr lang="en-US" sz="4100" spc="150" dirty="0">
                <a:solidFill>
                  <a:schemeClr val="tx2"/>
                </a:solidFill>
              </a:rPr>
            </a:br>
            <a:endParaRPr lang="en-US" sz="4100" spc="150" dirty="0">
              <a:solidFill>
                <a:schemeClr val="tx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 descr="Question mark on green pastel background">
            <a:extLst>
              <a:ext uri="{FF2B5EF4-FFF2-40B4-BE49-F238E27FC236}">
                <a16:creationId xmlns:a16="http://schemas.microsoft.com/office/drawing/2014/main" id="{A8489CF9-2B6F-4799-87F6-2DE10AA506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3525520"/>
            <a:ext cx="5943599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192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03EC245-C9B2-41DB-AC99-41DB7FC148D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D006CB6-41D0-433B-A9A4-C3C0695FD14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0358" y="0"/>
            <a:ext cx="465164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6B085380-27CE-4E71-AA77-81E6A039916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0358" y="2224216"/>
            <a:ext cx="4651642" cy="17381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E26B3C-0230-43C0-A2D3-874202179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3070" y="2338928"/>
            <a:ext cx="4134677" cy="150876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2"/>
                </a:solidFill>
              </a:rPr>
              <a:t>CLASS EXPECTATIONS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8DC678B1-FFF3-4CFF-BC29-FE33E8D967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3544543"/>
              </p:ext>
            </p:extLst>
          </p:nvPr>
        </p:nvGraphicFramePr>
        <p:xfrm>
          <a:off x="965199" y="927809"/>
          <a:ext cx="5606327" cy="50113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26608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6DE50-7C17-47FE-9116-0007CC9B8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</p:spPr>
        <p:txBody>
          <a:bodyPr>
            <a:normAutofit/>
          </a:bodyPr>
          <a:lstStyle/>
          <a:p>
            <a:r>
              <a:rPr lang="en-US" dirty="0"/>
              <a:t>CLASS EXPECTATIONS CONT.</a:t>
            </a:r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8BF2A71-1367-44F7-A371-EA458BFA6A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802294"/>
              </p:ext>
            </p:extLst>
          </p:nvPr>
        </p:nvGraphicFramePr>
        <p:xfrm>
          <a:off x="1203325" y="2476595"/>
          <a:ext cx="9783763" cy="3416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68628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8BFAD9-57A9-45B8-8A3C-C4FE2842E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325880"/>
            <a:ext cx="3089437" cy="4206240"/>
          </a:xfrm>
        </p:spPr>
        <p:txBody>
          <a:bodyPr>
            <a:normAutofit/>
          </a:bodyPr>
          <a:lstStyle/>
          <a:p>
            <a:pPr algn="r"/>
            <a:r>
              <a:rPr lang="en-US" sz="2200">
                <a:solidFill>
                  <a:schemeClr val="tx2"/>
                </a:solidFill>
              </a:rPr>
              <a:t>CLASS NORMS/PROCEDURES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D7AB1-0B71-4C19-957D-217013CD3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r>
              <a:rPr lang="en-US" sz="2400" i="1" dirty="0">
                <a:solidFill>
                  <a:schemeClr val="tx2"/>
                </a:solidFill>
              </a:rPr>
              <a:t>DAILY IN CLASS PROCEDURE: 45 minutes</a:t>
            </a:r>
          </a:p>
          <a:p>
            <a:pPr lvl="1"/>
            <a:r>
              <a:rPr lang="en-US" sz="2400" i="1" dirty="0">
                <a:solidFill>
                  <a:schemeClr val="tx2"/>
                </a:solidFill>
              </a:rPr>
              <a:t>DO NOW/BELL WORK/ROLL CALL (10 minutes)</a:t>
            </a:r>
          </a:p>
          <a:p>
            <a:pPr lvl="1"/>
            <a:r>
              <a:rPr lang="en-US" sz="2400" i="1" dirty="0">
                <a:solidFill>
                  <a:schemeClr val="tx2"/>
                </a:solidFill>
              </a:rPr>
              <a:t>CLASS DISCUSSION/LESSON/STUDENT PARTICIPATION (25 minutes)</a:t>
            </a:r>
          </a:p>
          <a:p>
            <a:pPr lvl="1"/>
            <a:r>
              <a:rPr lang="en-US" sz="2400" i="1" dirty="0">
                <a:solidFill>
                  <a:schemeClr val="tx2"/>
                </a:solidFill>
              </a:rPr>
              <a:t>CLOSURE/QUESTION &amp; ANSWER SESSION/HOMEWORK (10 minutes)</a:t>
            </a:r>
          </a:p>
          <a:p>
            <a:pPr lvl="1"/>
            <a:endParaRPr lang="en-US" sz="1800" dirty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en-US" sz="1800" dirty="0">
              <a:solidFill>
                <a:schemeClr val="tx2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195829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8EDF0-2785-491D-865F-86B247159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QUESTIONS/COMMENTS</a:t>
            </a:r>
          </a:p>
        </p:txBody>
      </p:sp>
      <p:pic>
        <p:nvPicPr>
          <p:cNvPr id="5" name="Content Placeholder 4" descr="Question mark on green pastel background">
            <a:extLst>
              <a:ext uri="{FF2B5EF4-FFF2-40B4-BE49-F238E27FC236}">
                <a16:creationId xmlns:a16="http://schemas.microsoft.com/office/drawing/2014/main" id="{38476EC2-7FFD-4AE9-9FC2-3564B83BF3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0623" y="2011363"/>
            <a:ext cx="5609166" cy="4206875"/>
          </a:xfrm>
        </p:spPr>
      </p:pic>
    </p:spTree>
    <p:extLst>
      <p:ext uri="{BB962C8B-B14F-4D97-AF65-F5344CB8AC3E}">
        <p14:creationId xmlns:p14="http://schemas.microsoft.com/office/powerpoint/2010/main" val="3004647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6D86F0-98E0-4468-9315-41BF7B0F2E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8BC7C5-EE9F-4730-B31B-C04CCA0DF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570" y="838646"/>
            <a:ext cx="3709991" cy="5180709"/>
          </a:xfrm>
        </p:spPr>
        <p:txBody>
          <a:bodyPr>
            <a:normAutofit/>
          </a:bodyPr>
          <a:lstStyle/>
          <a:p>
            <a:r>
              <a:rPr lang="en-US" sz="3300"/>
              <a:t>OFFICE HOURS/TUTORIAL TIMES</a:t>
            </a: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E957058-57AD-46A9-BAE9-7145CB3504F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5" y="-2"/>
            <a:ext cx="7537703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6CB95-7FD4-421E-9E9D-A4937F485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3671" y="838647"/>
            <a:ext cx="5823328" cy="5180708"/>
          </a:xfrm>
        </p:spPr>
        <p:txBody>
          <a:bodyPr anchor="ctr">
            <a:normAutofit/>
          </a:bodyPr>
          <a:lstStyle/>
          <a:p>
            <a:r>
              <a:rPr lang="en-US" sz="2400" i="1" dirty="0">
                <a:solidFill>
                  <a:schemeClr val="tx2"/>
                </a:solidFill>
              </a:rPr>
              <a:t>CONTACT INFORMATION: harrispj@scsk12.org/(901)877-8588 </a:t>
            </a:r>
          </a:p>
          <a:p>
            <a:r>
              <a:rPr lang="en-US" sz="2400" i="1" dirty="0">
                <a:solidFill>
                  <a:schemeClr val="tx2"/>
                </a:solidFill>
              </a:rPr>
              <a:t>OFFICE HOURS</a:t>
            </a:r>
          </a:p>
          <a:p>
            <a:pPr lvl="1"/>
            <a:r>
              <a:rPr lang="en-US" sz="2400" i="1" dirty="0">
                <a:solidFill>
                  <a:schemeClr val="tx2"/>
                </a:solidFill>
              </a:rPr>
              <a:t>MON.-THUR. (8:15AM-8:45AM);(2:10PM-2:40PM)</a:t>
            </a:r>
          </a:p>
          <a:p>
            <a:pPr marL="457200" lvl="1" indent="0">
              <a:buNone/>
            </a:pPr>
            <a:endParaRPr lang="en-US" sz="2400" i="1" dirty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r>
              <a:rPr lang="en-US" sz="2400" i="1" dirty="0">
                <a:solidFill>
                  <a:schemeClr val="tx2"/>
                </a:solidFill>
              </a:rPr>
              <a:t>TUTORIAL TIMES</a:t>
            </a:r>
          </a:p>
          <a:p>
            <a:pPr marL="457200" lvl="1" indent="0">
              <a:buNone/>
            </a:pPr>
            <a:r>
              <a:rPr lang="en-US" sz="2400" i="1" dirty="0">
                <a:solidFill>
                  <a:schemeClr val="tx2"/>
                </a:solidFill>
              </a:rPr>
              <a:t>	TUES-THUR (3:05PM-3:35PM)</a:t>
            </a:r>
          </a:p>
        </p:txBody>
      </p:sp>
    </p:spTree>
    <p:extLst>
      <p:ext uri="{BB962C8B-B14F-4D97-AF65-F5344CB8AC3E}">
        <p14:creationId xmlns:p14="http://schemas.microsoft.com/office/powerpoint/2010/main" val="12475678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50B320258056449D8841C43BCAF1A8" ma:contentTypeVersion="2" ma:contentTypeDescription="Create a new document." ma:contentTypeScope="" ma:versionID="269f3b4aa5eedba00bf396e7b0ce9da4">
  <xsd:schema xmlns:xsd="http://www.w3.org/2001/XMLSchema" xmlns:xs="http://www.w3.org/2001/XMLSchema" xmlns:p="http://schemas.microsoft.com/office/2006/metadata/properties" xmlns:ns2="3a3e626d-a439-435b-bbbb-103e75c9c378" targetNamespace="http://schemas.microsoft.com/office/2006/metadata/properties" ma:root="true" ma:fieldsID="165311d9a725e051add54a25584cc016" ns2:_="">
    <xsd:import namespace="3a3e626d-a439-435b-bbbb-103e75c9c3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3e626d-a439-435b-bbbb-103e75c9c3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F2B5222-F6E7-43D3-A5BB-B3A688D849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3e626d-a439-435b-bbbb-103e75c9c3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B0AA817-D8E2-4FA4-A031-51C893E534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DFF549-5FFD-43BE-825A-9B8B573B6C5A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3a3e626d-a439-435b-bbbb-103e75c9c378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806</TotalTime>
  <Words>355</Words>
  <Application>Microsoft Office PowerPoint</Application>
  <PresentationFormat>Widescreen</PresentationFormat>
  <Paragraphs>82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Corbel</vt:lpstr>
      <vt:lpstr>Wingdings</vt:lpstr>
      <vt:lpstr>Banded</vt:lpstr>
      <vt:lpstr>COACH PRESTON HARRIS HPELW FITNESS &amp; CONDITIONING</vt:lpstr>
      <vt:lpstr>HPELW STAFF</vt:lpstr>
      <vt:lpstr>CLASS GUIDELINES/SCHEDULE</vt:lpstr>
      <vt:lpstr>QUESTIONS/COMMENTS </vt:lpstr>
      <vt:lpstr>CLASS EXPECTATIONS</vt:lpstr>
      <vt:lpstr>CLASS EXPECTATIONS CONT.</vt:lpstr>
      <vt:lpstr>CLASS NORMS/PROCEDURES</vt:lpstr>
      <vt:lpstr>QUESTIONS/COMMENTS</vt:lpstr>
      <vt:lpstr>OFFICE HOURS/TUTORIAL TIMES</vt:lpstr>
      <vt:lpstr>VIRTUAL CLASS DO’S</vt:lpstr>
      <vt:lpstr>VIRTUAL DO’S CONT.</vt:lpstr>
      <vt:lpstr>VIRTUAL CLASS DON’T’S</vt:lpstr>
      <vt:lpstr>CLASS GRADING POLICY</vt:lpstr>
      <vt:lpstr>QUESTIONS/COMMENTS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COACH PRESTON HARRIS HPELW FITNESS &amp; CONDITIONING</dc:title>
  <dc:creator>PRESTON J HARRIS</dc:creator>
  <cp:lastModifiedBy>PRESTON J HARRIS</cp:lastModifiedBy>
  <cp:revision>6</cp:revision>
  <dcterms:created xsi:type="dcterms:W3CDTF">2020-09-01T13:31:33Z</dcterms:created>
  <dcterms:modified xsi:type="dcterms:W3CDTF">2022-08-09T14:09:17Z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0x010100F350B320258056449D8841C43BCAF1A8</vt:lpwstr>
  </property>
</Properties>
</file>