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80" r:id="rId20"/>
    <p:sldId id="281" r:id="rId21"/>
    <p:sldId id="275" r:id="rId22"/>
    <p:sldId id="270" r:id="rId23"/>
    <p:sldId id="271" r:id="rId24"/>
    <p:sldId id="272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A66D5-D74E-4AF2-8CB8-3872EC7EC48E}" v="25" dt="2024-09-02T23:33:23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660"/>
  </p:normalViewPr>
  <p:slideViewPr>
    <p:cSldViewPr snapToGrid="0">
      <p:cViewPr>
        <p:scale>
          <a:sx n="124" d="100"/>
          <a:sy n="124" d="100"/>
        </p:scale>
        <p:origin x="-2956" y="-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KIS  ELLIOTT" userId="51670e8a-7194-4724-b2cf-5e9aa6088313" providerId="ADAL" clId="{509A66D5-D74E-4AF2-8CB8-3872EC7EC48E}"/>
    <pc:docChg chg="undo redo custSel addSld delSld modSld sldOrd">
      <pc:chgData name="BELKIS  ELLIOTT" userId="51670e8a-7194-4724-b2cf-5e9aa6088313" providerId="ADAL" clId="{509A66D5-D74E-4AF2-8CB8-3872EC7EC48E}" dt="2024-09-03T19:01:11.512" v="1277" actId="1076"/>
      <pc:docMkLst>
        <pc:docMk/>
      </pc:docMkLst>
      <pc:sldChg chg="addSp modSp new mod setBg">
        <pc:chgData name="BELKIS  ELLIOTT" userId="51670e8a-7194-4724-b2cf-5e9aa6088313" providerId="ADAL" clId="{509A66D5-D74E-4AF2-8CB8-3872EC7EC48E}" dt="2024-09-02T20:50:09.931" v="136" actId="255"/>
        <pc:sldMkLst>
          <pc:docMk/>
          <pc:sldMk cId="368081768" sldId="257"/>
        </pc:sldMkLst>
        <pc:spChg chg="mod">
          <ac:chgData name="BELKIS  ELLIOTT" userId="51670e8a-7194-4724-b2cf-5e9aa6088313" providerId="ADAL" clId="{509A66D5-D74E-4AF2-8CB8-3872EC7EC48E}" dt="2024-09-02T20:47:40.890" v="16" actId="20577"/>
          <ac:spMkLst>
            <pc:docMk/>
            <pc:sldMk cId="368081768" sldId="257"/>
            <ac:spMk id="2" creationId="{BA276E49-F0F7-7171-6B52-C4BAFE4AA87F}"/>
          </ac:spMkLst>
        </pc:spChg>
        <pc:spChg chg="mod">
          <ac:chgData name="BELKIS  ELLIOTT" userId="51670e8a-7194-4724-b2cf-5e9aa6088313" providerId="ADAL" clId="{509A66D5-D74E-4AF2-8CB8-3872EC7EC48E}" dt="2024-09-02T20:50:09.931" v="136" actId="255"/>
          <ac:spMkLst>
            <pc:docMk/>
            <pc:sldMk cId="368081768" sldId="257"/>
            <ac:spMk id="3" creationId="{DC09336C-0378-231F-AE1A-B76FECE94AB6}"/>
          </ac:spMkLst>
        </pc:spChg>
        <pc:spChg chg="add">
          <ac:chgData name="BELKIS  ELLIOTT" userId="51670e8a-7194-4724-b2cf-5e9aa6088313" providerId="ADAL" clId="{509A66D5-D74E-4AF2-8CB8-3872EC7EC48E}" dt="2024-09-02T20:41:03.498" v="7" actId="26606"/>
          <ac:spMkLst>
            <pc:docMk/>
            <pc:sldMk cId="368081768" sldId="257"/>
            <ac:spMk id="8" creationId="{00A0D747-F38B-4A99-9985-62CE8C24765F}"/>
          </ac:spMkLst>
        </pc:spChg>
        <pc:spChg chg="add">
          <ac:chgData name="BELKIS  ELLIOTT" userId="51670e8a-7194-4724-b2cf-5e9aa6088313" providerId="ADAL" clId="{509A66D5-D74E-4AF2-8CB8-3872EC7EC48E}" dt="2024-09-02T20:41:03.498" v="7" actId="26606"/>
          <ac:spMkLst>
            <pc:docMk/>
            <pc:sldMk cId="368081768" sldId="257"/>
            <ac:spMk id="10" creationId="{3D1BF32B-6CA3-4695-8A0C-1AC789B58D94}"/>
          </ac:spMkLst>
        </pc:spChg>
      </pc:sldChg>
      <pc:sldChg chg="new del">
        <pc:chgData name="BELKIS  ELLIOTT" userId="51670e8a-7194-4724-b2cf-5e9aa6088313" providerId="ADAL" clId="{509A66D5-D74E-4AF2-8CB8-3872EC7EC48E}" dt="2024-09-02T20:40:36.745" v="6" actId="47"/>
        <pc:sldMkLst>
          <pc:docMk/>
          <pc:sldMk cId="1613042609" sldId="258"/>
        </pc:sldMkLst>
      </pc:sldChg>
      <pc:sldChg chg="addSp modSp new mod ord setBg">
        <pc:chgData name="BELKIS  ELLIOTT" userId="51670e8a-7194-4724-b2cf-5e9aa6088313" providerId="ADAL" clId="{509A66D5-D74E-4AF2-8CB8-3872EC7EC48E}" dt="2024-09-02T21:41:57.939" v="300"/>
        <pc:sldMkLst>
          <pc:docMk/>
          <pc:sldMk cId="2481641011" sldId="258"/>
        </pc:sldMkLst>
        <pc:spChg chg="mod">
          <ac:chgData name="BELKIS  ELLIOTT" userId="51670e8a-7194-4724-b2cf-5e9aa6088313" providerId="ADAL" clId="{509A66D5-D74E-4AF2-8CB8-3872EC7EC48E}" dt="2024-09-02T20:56:11.504" v="213" actId="1076"/>
          <ac:spMkLst>
            <pc:docMk/>
            <pc:sldMk cId="2481641011" sldId="258"/>
            <ac:spMk id="2" creationId="{03103F91-C888-C4FA-4C41-A5548D0EFBEC}"/>
          </ac:spMkLst>
        </pc:spChg>
        <pc:spChg chg="mod">
          <ac:chgData name="BELKIS  ELLIOTT" userId="51670e8a-7194-4724-b2cf-5e9aa6088313" providerId="ADAL" clId="{509A66D5-D74E-4AF2-8CB8-3872EC7EC48E}" dt="2024-09-02T20:55:01.002" v="210" actId="1076"/>
          <ac:spMkLst>
            <pc:docMk/>
            <pc:sldMk cId="2481641011" sldId="258"/>
            <ac:spMk id="3" creationId="{8F6E8EF1-B4C2-6B95-1F1C-940C1296ABB7}"/>
          </ac:spMkLst>
        </pc:spChg>
        <pc:spChg chg="add">
          <ac:chgData name="BELKIS  ELLIOTT" userId="51670e8a-7194-4724-b2cf-5e9aa6088313" providerId="ADAL" clId="{509A66D5-D74E-4AF2-8CB8-3872EC7EC48E}" dt="2024-09-02T20:51:18.273" v="138" actId="26606"/>
          <ac:spMkLst>
            <pc:docMk/>
            <pc:sldMk cId="2481641011" sldId="258"/>
            <ac:spMk id="8" creationId="{DD9C00E5-6B92-4E96-838C-6438728D4D60}"/>
          </ac:spMkLst>
        </pc:spChg>
        <pc:spChg chg="add">
          <ac:chgData name="BELKIS  ELLIOTT" userId="51670e8a-7194-4724-b2cf-5e9aa6088313" providerId="ADAL" clId="{509A66D5-D74E-4AF2-8CB8-3872EC7EC48E}" dt="2024-09-02T20:51:18.273" v="138" actId="26606"/>
          <ac:spMkLst>
            <pc:docMk/>
            <pc:sldMk cId="2481641011" sldId="258"/>
            <ac:spMk id="10" creationId="{F7F25D48-79CD-4B8D-9174-0CFB05A85A95}"/>
          </ac:spMkLst>
        </pc:spChg>
        <pc:spChg chg="add">
          <ac:chgData name="BELKIS  ELLIOTT" userId="51670e8a-7194-4724-b2cf-5e9aa6088313" providerId="ADAL" clId="{509A66D5-D74E-4AF2-8CB8-3872EC7EC48E}" dt="2024-09-02T20:51:18.273" v="138" actId="26606"/>
          <ac:spMkLst>
            <pc:docMk/>
            <pc:sldMk cId="2481641011" sldId="258"/>
            <ac:spMk id="12" creationId="{79CCFC00-0A22-43D7-A1D0-4DF0B12D8BD9}"/>
          </ac:spMkLst>
        </pc:spChg>
      </pc:sldChg>
      <pc:sldChg chg="addSp delSp modSp new mod setBg">
        <pc:chgData name="BELKIS  ELLIOTT" userId="51670e8a-7194-4724-b2cf-5e9aa6088313" providerId="ADAL" clId="{509A66D5-D74E-4AF2-8CB8-3872EC7EC48E}" dt="2024-09-02T23:28:08.454" v="1180" actId="478"/>
        <pc:sldMkLst>
          <pc:docMk/>
          <pc:sldMk cId="2858734465" sldId="259"/>
        </pc:sldMkLst>
        <pc:spChg chg="mod">
          <ac:chgData name="BELKIS  ELLIOTT" userId="51670e8a-7194-4724-b2cf-5e9aa6088313" providerId="ADAL" clId="{509A66D5-D74E-4AF2-8CB8-3872EC7EC48E}" dt="2024-09-02T21:13:29.329" v="238" actId="255"/>
          <ac:spMkLst>
            <pc:docMk/>
            <pc:sldMk cId="2858734465" sldId="259"/>
            <ac:spMk id="2" creationId="{343D2161-A65F-81EB-D0DC-A9C277CF8568}"/>
          </ac:spMkLst>
        </pc:spChg>
        <pc:spChg chg="mod">
          <ac:chgData name="BELKIS  ELLIOTT" userId="51670e8a-7194-4724-b2cf-5e9aa6088313" providerId="ADAL" clId="{509A66D5-D74E-4AF2-8CB8-3872EC7EC48E}" dt="2024-09-02T20:56:44.596" v="215" actId="26606"/>
          <ac:spMkLst>
            <pc:docMk/>
            <pc:sldMk cId="2858734465" sldId="259"/>
            <ac:spMk id="3" creationId="{98BACD93-B96F-D7E6-EE36-ACC679E20B7D}"/>
          </ac:spMkLst>
        </pc:spChg>
        <pc:spChg chg="add">
          <ac:chgData name="BELKIS  ELLIOTT" userId="51670e8a-7194-4724-b2cf-5e9aa6088313" providerId="ADAL" clId="{509A66D5-D74E-4AF2-8CB8-3872EC7EC48E}" dt="2024-09-02T20:56:44.596" v="215" actId="26606"/>
          <ac:spMkLst>
            <pc:docMk/>
            <pc:sldMk cId="2858734465" sldId="259"/>
            <ac:spMk id="8" creationId="{67CEDE2E-C8CD-424B-A0AB-9CDDD3A438DC}"/>
          </ac:spMkLst>
        </pc:spChg>
        <pc:spChg chg="add">
          <ac:chgData name="BELKIS  ELLIOTT" userId="51670e8a-7194-4724-b2cf-5e9aa6088313" providerId="ADAL" clId="{509A66D5-D74E-4AF2-8CB8-3872EC7EC48E}" dt="2024-09-02T20:56:44.596" v="215" actId="26606"/>
          <ac:spMkLst>
            <pc:docMk/>
            <pc:sldMk cId="2858734465" sldId="259"/>
            <ac:spMk id="10" creationId="{2AEC738E-E912-420C-B0E2-17A69DF32222}"/>
          </ac:spMkLst>
        </pc:spChg>
        <pc:spChg chg="add">
          <ac:chgData name="BELKIS  ELLIOTT" userId="51670e8a-7194-4724-b2cf-5e9aa6088313" providerId="ADAL" clId="{509A66D5-D74E-4AF2-8CB8-3872EC7EC48E}" dt="2024-09-02T20:56:44.596" v="215" actId="26606"/>
          <ac:spMkLst>
            <pc:docMk/>
            <pc:sldMk cId="2858734465" sldId="259"/>
            <ac:spMk id="12" creationId="{18875E3E-9B19-48D9-A325-5E154ACFD0D5}"/>
          </ac:spMkLst>
        </pc:spChg>
        <pc:picChg chg="add mod">
          <ac:chgData name="BELKIS  ELLIOTT" userId="51670e8a-7194-4724-b2cf-5e9aa6088313" providerId="ADAL" clId="{509A66D5-D74E-4AF2-8CB8-3872EC7EC48E}" dt="2024-09-02T21:17:42.097" v="249" actId="14100"/>
          <ac:picMkLst>
            <pc:docMk/>
            <pc:sldMk cId="2858734465" sldId="259"/>
            <ac:picMk id="4" creationId="{77F5B15A-F690-BCC4-23F1-66B92F61FE4F}"/>
          </ac:picMkLst>
        </pc:picChg>
        <pc:picChg chg="add del">
          <ac:chgData name="BELKIS  ELLIOTT" userId="51670e8a-7194-4724-b2cf-5e9aa6088313" providerId="ADAL" clId="{509A66D5-D74E-4AF2-8CB8-3872EC7EC48E}" dt="2024-09-02T23:28:08.454" v="1180" actId="478"/>
          <ac:picMkLst>
            <pc:docMk/>
            <pc:sldMk cId="2858734465" sldId="259"/>
            <ac:picMk id="5" creationId="{CF3E8284-ABB1-3AF7-0362-610CC33F5643}"/>
          </ac:picMkLst>
        </pc:picChg>
      </pc:sldChg>
      <pc:sldChg chg="new del">
        <pc:chgData name="BELKIS  ELLIOTT" userId="51670e8a-7194-4724-b2cf-5e9aa6088313" providerId="ADAL" clId="{509A66D5-D74E-4AF2-8CB8-3872EC7EC48E}" dt="2024-09-02T20:40:35.794" v="5" actId="47"/>
        <pc:sldMkLst>
          <pc:docMk/>
          <pc:sldMk cId="3572003383" sldId="259"/>
        </pc:sldMkLst>
      </pc:sldChg>
      <pc:sldChg chg="addSp delSp modSp new mod setBg">
        <pc:chgData name="BELKIS  ELLIOTT" userId="51670e8a-7194-4724-b2cf-5e9aa6088313" providerId="ADAL" clId="{509A66D5-D74E-4AF2-8CB8-3872EC7EC48E}" dt="2024-09-02T21:12:11.187" v="237" actId="478"/>
        <pc:sldMkLst>
          <pc:docMk/>
          <pc:sldMk cId="34678266" sldId="260"/>
        </pc:sldMkLst>
        <pc:spChg chg="mod">
          <ac:chgData name="BELKIS  ELLIOTT" userId="51670e8a-7194-4724-b2cf-5e9aa6088313" providerId="ADAL" clId="{509A66D5-D74E-4AF2-8CB8-3872EC7EC48E}" dt="2024-09-02T21:11:47.585" v="235" actId="255"/>
          <ac:spMkLst>
            <pc:docMk/>
            <pc:sldMk cId="34678266" sldId="260"/>
            <ac:spMk id="2" creationId="{FBB15E04-1674-A02B-3F91-8B2815F481D4}"/>
          </ac:spMkLst>
        </pc:spChg>
        <pc:spChg chg="del mod">
          <ac:chgData name="BELKIS  ELLIOTT" userId="51670e8a-7194-4724-b2cf-5e9aa6088313" providerId="ADAL" clId="{509A66D5-D74E-4AF2-8CB8-3872EC7EC48E}" dt="2024-09-02T21:12:11.187" v="237" actId="478"/>
          <ac:spMkLst>
            <pc:docMk/>
            <pc:sldMk cId="34678266" sldId="260"/>
            <ac:spMk id="3" creationId="{F9FEC8A6-0F67-F064-8513-5DE9D4372983}"/>
          </ac:spMkLst>
        </pc:spChg>
        <pc:spChg chg="add">
          <ac:chgData name="BELKIS  ELLIOTT" userId="51670e8a-7194-4724-b2cf-5e9aa6088313" providerId="ADAL" clId="{509A66D5-D74E-4AF2-8CB8-3872EC7EC48E}" dt="2024-09-02T21:11:05.217" v="224" actId="26606"/>
          <ac:spMkLst>
            <pc:docMk/>
            <pc:sldMk cId="34678266" sldId="260"/>
            <ac:spMk id="8" creationId="{D819EC06-95FA-4182-A069-1FA626C7A0F2}"/>
          </ac:spMkLst>
        </pc:spChg>
        <pc:spChg chg="add">
          <ac:chgData name="BELKIS  ELLIOTT" userId="51670e8a-7194-4724-b2cf-5e9aa6088313" providerId="ADAL" clId="{509A66D5-D74E-4AF2-8CB8-3872EC7EC48E}" dt="2024-09-02T21:11:05.217" v="224" actId="26606"/>
          <ac:spMkLst>
            <pc:docMk/>
            <pc:sldMk cId="34678266" sldId="260"/>
            <ac:spMk id="10" creationId="{18EB1A4A-D79A-42CF-8F0E-83C097672B01}"/>
          </ac:spMkLst>
        </pc:spChg>
        <pc:picChg chg="add mod">
          <ac:chgData name="BELKIS  ELLIOTT" userId="51670e8a-7194-4724-b2cf-5e9aa6088313" providerId="ADAL" clId="{509A66D5-D74E-4AF2-8CB8-3872EC7EC48E}" dt="2024-09-02T21:11:59.542" v="236" actId="14100"/>
          <ac:picMkLst>
            <pc:docMk/>
            <pc:sldMk cId="34678266" sldId="260"/>
            <ac:picMk id="4" creationId="{C1CC15E4-C43B-AC79-DEBD-D9A0F810845A}"/>
          </ac:picMkLst>
        </pc:picChg>
      </pc:sldChg>
      <pc:sldChg chg="new del">
        <pc:chgData name="BELKIS  ELLIOTT" userId="51670e8a-7194-4724-b2cf-5e9aa6088313" providerId="ADAL" clId="{509A66D5-D74E-4AF2-8CB8-3872EC7EC48E}" dt="2024-09-02T20:40:34.919" v="4" actId="47"/>
        <pc:sldMkLst>
          <pc:docMk/>
          <pc:sldMk cId="3941963515" sldId="260"/>
        </pc:sldMkLst>
      </pc:sldChg>
      <pc:sldChg chg="addSp modSp new mod setBg">
        <pc:chgData name="BELKIS  ELLIOTT" userId="51670e8a-7194-4724-b2cf-5e9aa6088313" providerId="ADAL" clId="{509A66D5-D74E-4AF2-8CB8-3872EC7EC48E}" dt="2024-09-03T19:01:11.512" v="1277" actId="1076"/>
        <pc:sldMkLst>
          <pc:docMk/>
          <pc:sldMk cId="373698759" sldId="261"/>
        </pc:sldMkLst>
        <pc:spChg chg="mod">
          <ac:chgData name="BELKIS  ELLIOTT" userId="51670e8a-7194-4724-b2cf-5e9aa6088313" providerId="ADAL" clId="{509A66D5-D74E-4AF2-8CB8-3872EC7EC48E}" dt="2024-09-02T21:22:21.136" v="260" actId="255"/>
          <ac:spMkLst>
            <pc:docMk/>
            <pc:sldMk cId="373698759" sldId="261"/>
            <ac:spMk id="2" creationId="{84CBC53D-66A1-97AC-4368-D2AE471074B9}"/>
          </ac:spMkLst>
        </pc:spChg>
        <pc:spChg chg="mod">
          <ac:chgData name="BELKIS  ELLIOTT" userId="51670e8a-7194-4724-b2cf-5e9aa6088313" providerId="ADAL" clId="{509A66D5-D74E-4AF2-8CB8-3872EC7EC48E}" dt="2024-09-02T21:21:46.680" v="251" actId="26606"/>
          <ac:spMkLst>
            <pc:docMk/>
            <pc:sldMk cId="373698759" sldId="261"/>
            <ac:spMk id="3" creationId="{E7D57FF6-296D-508A-2AD1-7752BC933FBC}"/>
          </ac:spMkLst>
        </pc:spChg>
        <pc:spChg chg="add">
          <ac:chgData name="BELKIS  ELLIOTT" userId="51670e8a-7194-4724-b2cf-5e9aa6088313" providerId="ADAL" clId="{509A66D5-D74E-4AF2-8CB8-3872EC7EC48E}" dt="2024-09-02T21:21:46.680" v="251" actId="26606"/>
          <ac:spMkLst>
            <pc:docMk/>
            <pc:sldMk cId="373698759" sldId="261"/>
            <ac:spMk id="8" creationId="{F08304E7-27B9-4B32-B734-39819455AB99}"/>
          </ac:spMkLst>
        </pc:spChg>
        <pc:spChg chg="add">
          <ac:chgData name="BELKIS  ELLIOTT" userId="51670e8a-7194-4724-b2cf-5e9aa6088313" providerId="ADAL" clId="{509A66D5-D74E-4AF2-8CB8-3872EC7EC48E}" dt="2024-09-02T21:21:46.680" v="251" actId="26606"/>
          <ac:spMkLst>
            <pc:docMk/>
            <pc:sldMk cId="373698759" sldId="261"/>
            <ac:spMk id="10" creationId="{B6D278F6-3BB7-495D-ACAC-035E55A3FA31}"/>
          </ac:spMkLst>
        </pc:spChg>
        <pc:picChg chg="add mod">
          <ac:chgData name="BELKIS  ELLIOTT" userId="51670e8a-7194-4724-b2cf-5e9aa6088313" providerId="ADAL" clId="{509A66D5-D74E-4AF2-8CB8-3872EC7EC48E}" dt="2024-09-03T19:01:11.512" v="1277" actId="1076"/>
          <ac:picMkLst>
            <pc:docMk/>
            <pc:sldMk cId="373698759" sldId="261"/>
            <ac:picMk id="4" creationId="{1464809D-B68F-C061-CA9D-EB1970ABCFF8}"/>
          </ac:picMkLst>
        </pc:picChg>
      </pc:sldChg>
      <pc:sldChg chg="addSp delSp modSp new mod setBg modAnim">
        <pc:chgData name="BELKIS  ELLIOTT" userId="51670e8a-7194-4724-b2cf-5e9aa6088313" providerId="ADAL" clId="{509A66D5-D74E-4AF2-8CB8-3872EC7EC48E}" dt="2024-09-02T21:40:15.826" v="295" actId="14100"/>
        <pc:sldMkLst>
          <pc:docMk/>
          <pc:sldMk cId="3041396399" sldId="262"/>
        </pc:sldMkLst>
        <pc:spChg chg="mod">
          <ac:chgData name="BELKIS  ELLIOTT" userId="51670e8a-7194-4724-b2cf-5e9aa6088313" providerId="ADAL" clId="{509A66D5-D74E-4AF2-8CB8-3872EC7EC48E}" dt="2024-09-02T21:39:56.910" v="289" actId="1076"/>
          <ac:spMkLst>
            <pc:docMk/>
            <pc:sldMk cId="3041396399" sldId="262"/>
            <ac:spMk id="2" creationId="{597876F0-3D5C-94FB-7019-A2B69943C2F7}"/>
          </ac:spMkLst>
        </pc:spChg>
        <pc:spChg chg="del mod">
          <ac:chgData name="BELKIS  ELLIOTT" userId="51670e8a-7194-4724-b2cf-5e9aa6088313" providerId="ADAL" clId="{509A66D5-D74E-4AF2-8CB8-3872EC7EC48E}" dt="2024-09-02T21:39:22.057" v="284"/>
          <ac:spMkLst>
            <pc:docMk/>
            <pc:sldMk cId="3041396399" sldId="262"/>
            <ac:spMk id="3" creationId="{F42FE01C-8310-7612-F985-4D0F485A0C01}"/>
          </ac:spMkLst>
        </pc:spChg>
        <pc:spChg chg="add">
          <ac:chgData name="BELKIS  ELLIOTT" userId="51670e8a-7194-4724-b2cf-5e9aa6088313" providerId="ADAL" clId="{509A66D5-D74E-4AF2-8CB8-3872EC7EC48E}" dt="2024-09-02T21:24:25.307" v="266" actId="26606"/>
          <ac:spMkLst>
            <pc:docMk/>
            <pc:sldMk cId="3041396399" sldId="262"/>
            <ac:spMk id="8" creationId="{2515456E-B1B1-48C1-8164-7E567F5D40D4}"/>
          </ac:spMkLst>
        </pc:spChg>
        <pc:spChg chg="add">
          <ac:chgData name="BELKIS  ELLIOTT" userId="51670e8a-7194-4724-b2cf-5e9aa6088313" providerId="ADAL" clId="{509A66D5-D74E-4AF2-8CB8-3872EC7EC48E}" dt="2024-09-02T21:24:25.307" v="266" actId="26606"/>
          <ac:spMkLst>
            <pc:docMk/>
            <pc:sldMk cId="3041396399" sldId="262"/>
            <ac:spMk id="10" creationId="{EA8CF0DC-D23A-4CA2-8463-27F89928349F}"/>
          </ac:spMkLst>
        </pc:spChg>
        <pc:spChg chg="add">
          <ac:chgData name="BELKIS  ELLIOTT" userId="51670e8a-7194-4724-b2cf-5e9aa6088313" providerId="ADAL" clId="{509A66D5-D74E-4AF2-8CB8-3872EC7EC48E}" dt="2024-09-02T21:24:25.307" v="266" actId="26606"/>
          <ac:spMkLst>
            <pc:docMk/>
            <pc:sldMk cId="3041396399" sldId="262"/>
            <ac:spMk id="12" creationId="{B8A381C4-0C0D-491F-90D8-63CF760B459B}"/>
          </ac:spMkLst>
        </pc:spChg>
        <pc:picChg chg="add mod">
          <ac:chgData name="BELKIS  ELLIOTT" userId="51670e8a-7194-4724-b2cf-5e9aa6088313" providerId="ADAL" clId="{509A66D5-D74E-4AF2-8CB8-3872EC7EC48E}" dt="2024-09-02T21:40:15.826" v="295" actId="14100"/>
          <ac:picMkLst>
            <pc:docMk/>
            <pc:sldMk cId="3041396399" sldId="262"/>
            <ac:picMk id="4" creationId="{5A65DF17-FA63-17E1-B8A7-F249232E8DE0}"/>
          </ac:picMkLst>
        </pc:picChg>
      </pc:sldChg>
      <pc:sldChg chg="modSp add mod ord">
        <pc:chgData name="BELKIS  ELLIOTT" userId="51670e8a-7194-4724-b2cf-5e9aa6088313" providerId="ADAL" clId="{509A66D5-D74E-4AF2-8CB8-3872EC7EC48E}" dt="2024-09-02T21:43:45.821" v="360" actId="20577"/>
        <pc:sldMkLst>
          <pc:docMk/>
          <pc:sldMk cId="1566801375" sldId="263"/>
        </pc:sldMkLst>
        <pc:spChg chg="mod">
          <ac:chgData name="BELKIS  ELLIOTT" userId="51670e8a-7194-4724-b2cf-5e9aa6088313" providerId="ADAL" clId="{509A66D5-D74E-4AF2-8CB8-3872EC7EC48E}" dt="2024-09-02T21:43:45.821" v="360" actId="20577"/>
          <ac:spMkLst>
            <pc:docMk/>
            <pc:sldMk cId="1566801375" sldId="263"/>
            <ac:spMk id="3" creationId="{DC09336C-0378-231F-AE1A-B76FECE94AB6}"/>
          </ac:spMkLst>
        </pc:spChg>
      </pc:sldChg>
      <pc:sldChg chg="add ord">
        <pc:chgData name="BELKIS  ELLIOTT" userId="51670e8a-7194-4724-b2cf-5e9aa6088313" providerId="ADAL" clId="{509A66D5-D74E-4AF2-8CB8-3872EC7EC48E}" dt="2024-09-02T21:42:07.295" v="303"/>
        <pc:sldMkLst>
          <pc:docMk/>
          <pc:sldMk cId="3969385538" sldId="264"/>
        </pc:sldMkLst>
      </pc:sldChg>
      <pc:sldChg chg="addSp delSp modSp add mod ord">
        <pc:chgData name="BELKIS  ELLIOTT" userId="51670e8a-7194-4724-b2cf-5e9aa6088313" providerId="ADAL" clId="{509A66D5-D74E-4AF2-8CB8-3872EC7EC48E}" dt="2024-09-02T21:55:00.185" v="371" actId="1076"/>
        <pc:sldMkLst>
          <pc:docMk/>
          <pc:sldMk cId="2245828004" sldId="265"/>
        </pc:sldMkLst>
        <pc:spChg chg="mod">
          <ac:chgData name="BELKIS  ELLIOTT" userId="51670e8a-7194-4724-b2cf-5e9aa6088313" providerId="ADAL" clId="{509A66D5-D74E-4AF2-8CB8-3872EC7EC48E}" dt="2024-09-02T21:55:00.185" v="371" actId="1076"/>
          <ac:spMkLst>
            <pc:docMk/>
            <pc:sldMk cId="2245828004" sldId="265"/>
            <ac:spMk id="2" creationId="{343D2161-A65F-81EB-D0DC-A9C277CF8568}"/>
          </ac:spMkLst>
        </pc:spChg>
        <pc:spChg chg="add">
          <ac:chgData name="BELKIS  ELLIOTT" userId="51670e8a-7194-4724-b2cf-5e9aa6088313" providerId="ADAL" clId="{509A66D5-D74E-4AF2-8CB8-3872EC7EC48E}" dt="2024-09-02T21:51:11.908" v="361"/>
          <ac:spMkLst>
            <pc:docMk/>
            <pc:sldMk cId="2245828004" sldId="265"/>
            <ac:spMk id="5" creationId="{1732D957-DE4D-B67F-3B91-989F8856E82D}"/>
          </ac:spMkLst>
        </pc:spChg>
        <pc:picChg chg="del">
          <ac:chgData name="BELKIS  ELLIOTT" userId="51670e8a-7194-4724-b2cf-5e9aa6088313" providerId="ADAL" clId="{509A66D5-D74E-4AF2-8CB8-3872EC7EC48E}" dt="2024-09-02T21:51:36.369" v="364" actId="478"/>
          <ac:picMkLst>
            <pc:docMk/>
            <pc:sldMk cId="2245828004" sldId="265"/>
            <ac:picMk id="4" creationId="{77F5B15A-F690-BCC4-23F1-66B92F61FE4F}"/>
          </ac:picMkLst>
        </pc:picChg>
        <pc:picChg chg="add del">
          <ac:chgData name="BELKIS  ELLIOTT" userId="51670e8a-7194-4724-b2cf-5e9aa6088313" providerId="ADAL" clId="{509A66D5-D74E-4AF2-8CB8-3872EC7EC48E}" dt="2024-09-02T21:51:28.649" v="363" actId="478"/>
          <ac:picMkLst>
            <pc:docMk/>
            <pc:sldMk cId="2245828004" sldId="265"/>
            <ac:picMk id="6" creationId="{CBBE5DC8-CEFC-4C89-1E1D-845352A1B514}"/>
          </ac:picMkLst>
        </pc:picChg>
        <pc:picChg chg="add mod">
          <ac:chgData name="BELKIS  ELLIOTT" userId="51670e8a-7194-4724-b2cf-5e9aa6088313" providerId="ADAL" clId="{509A66D5-D74E-4AF2-8CB8-3872EC7EC48E}" dt="2024-09-02T21:54:54.102" v="370" actId="1076"/>
          <ac:picMkLst>
            <pc:docMk/>
            <pc:sldMk cId="2245828004" sldId="265"/>
            <ac:picMk id="7" creationId="{366E95A9-FC42-38D9-CAB5-4AA506C512F3}"/>
          </ac:picMkLst>
        </pc:picChg>
      </pc:sldChg>
      <pc:sldChg chg="addSp delSp modSp add mod ord">
        <pc:chgData name="BELKIS  ELLIOTT" userId="51670e8a-7194-4724-b2cf-5e9aa6088313" providerId="ADAL" clId="{509A66D5-D74E-4AF2-8CB8-3872EC7EC48E}" dt="2024-09-02T21:59:57.986" v="394" actId="14100"/>
        <pc:sldMkLst>
          <pc:docMk/>
          <pc:sldMk cId="4133584793" sldId="266"/>
        </pc:sldMkLst>
        <pc:picChg chg="del">
          <ac:chgData name="BELKIS  ELLIOTT" userId="51670e8a-7194-4724-b2cf-5e9aa6088313" providerId="ADAL" clId="{509A66D5-D74E-4AF2-8CB8-3872EC7EC48E}" dt="2024-09-02T21:55:26.318" v="373" actId="478"/>
          <ac:picMkLst>
            <pc:docMk/>
            <pc:sldMk cId="4133584793" sldId="266"/>
            <ac:picMk id="4" creationId="{C1CC15E4-C43B-AC79-DEBD-D9A0F810845A}"/>
          </ac:picMkLst>
        </pc:picChg>
        <pc:picChg chg="add del mod">
          <ac:chgData name="BELKIS  ELLIOTT" userId="51670e8a-7194-4724-b2cf-5e9aa6088313" providerId="ADAL" clId="{509A66D5-D74E-4AF2-8CB8-3872EC7EC48E}" dt="2024-09-02T21:55:06.524" v="372" actId="478"/>
          <ac:picMkLst>
            <pc:docMk/>
            <pc:sldMk cId="4133584793" sldId="266"/>
            <ac:picMk id="5" creationId="{E062A094-95BD-CC24-A517-6D8922B6BF72}"/>
          </ac:picMkLst>
        </pc:picChg>
        <pc:picChg chg="add del mod">
          <ac:chgData name="BELKIS  ELLIOTT" userId="51670e8a-7194-4724-b2cf-5e9aa6088313" providerId="ADAL" clId="{509A66D5-D74E-4AF2-8CB8-3872EC7EC48E}" dt="2024-09-02T21:57:33.460" v="375" actId="478"/>
          <ac:picMkLst>
            <pc:docMk/>
            <pc:sldMk cId="4133584793" sldId="266"/>
            <ac:picMk id="7" creationId="{5E19E965-1129-CFC4-E5B3-D9CB51633029}"/>
          </ac:picMkLst>
        </pc:picChg>
        <pc:picChg chg="add del mod">
          <ac:chgData name="BELKIS  ELLIOTT" userId="51670e8a-7194-4724-b2cf-5e9aa6088313" providerId="ADAL" clId="{509A66D5-D74E-4AF2-8CB8-3872EC7EC48E}" dt="2024-09-02T21:57:58.361" v="379" actId="478"/>
          <ac:picMkLst>
            <pc:docMk/>
            <pc:sldMk cId="4133584793" sldId="266"/>
            <ac:picMk id="11" creationId="{BDBA8B00-EE2D-B9B7-0B6A-CF06386B14C4}"/>
          </ac:picMkLst>
        </pc:picChg>
        <pc:picChg chg="add del mod">
          <ac:chgData name="BELKIS  ELLIOTT" userId="51670e8a-7194-4724-b2cf-5e9aa6088313" providerId="ADAL" clId="{509A66D5-D74E-4AF2-8CB8-3872EC7EC48E}" dt="2024-09-02T21:59:05.779" v="384" actId="478"/>
          <ac:picMkLst>
            <pc:docMk/>
            <pc:sldMk cId="4133584793" sldId="266"/>
            <ac:picMk id="13" creationId="{64597C36-CD56-8B0A-80C4-A3183F2E3A8C}"/>
          </ac:picMkLst>
        </pc:picChg>
        <pc:picChg chg="add mod">
          <ac:chgData name="BELKIS  ELLIOTT" userId="51670e8a-7194-4724-b2cf-5e9aa6088313" providerId="ADAL" clId="{509A66D5-D74E-4AF2-8CB8-3872EC7EC48E}" dt="2024-09-02T21:59:57.986" v="394" actId="14100"/>
          <ac:picMkLst>
            <pc:docMk/>
            <pc:sldMk cId="4133584793" sldId="266"/>
            <ac:picMk id="15" creationId="{F3B1A5FE-1514-3CB1-D9C5-CC60C39594CF}"/>
          </ac:picMkLst>
        </pc:picChg>
      </pc:sldChg>
      <pc:sldChg chg="addSp delSp modSp add mod ord">
        <pc:chgData name="BELKIS  ELLIOTT" userId="51670e8a-7194-4724-b2cf-5e9aa6088313" providerId="ADAL" clId="{509A66D5-D74E-4AF2-8CB8-3872EC7EC48E}" dt="2024-09-02T22:21:05.086" v="593" actId="255"/>
        <pc:sldMkLst>
          <pc:docMk/>
          <pc:sldMk cId="2505573443" sldId="267"/>
        </pc:sldMkLst>
        <pc:spChg chg="del">
          <ac:chgData name="BELKIS  ELLIOTT" userId="51670e8a-7194-4724-b2cf-5e9aa6088313" providerId="ADAL" clId="{509A66D5-D74E-4AF2-8CB8-3872EC7EC48E}" dt="2024-09-02T22:01:39.778" v="395" actId="931"/>
          <ac:spMkLst>
            <pc:docMk/>
            <pc:sldMk cId="2505573443" sldId="267"/>
            <ac:spMk id="3" creationId="{E7D57FF6-296D-508A-2AD1-7752BC933FBC}"/>
          </ac:spMkLst>
        </pc:spChg>
        <pc:spChg chg="add mod">
          <ac:chgData name="BELKIS  ELLIOTT" userId="51670e8a-7194-4724-b2cf-5e9aa6088313" providerId="ADAL" clId="{509A66D5-D74E-4AF2-8CB8-3872EC7EC48E}" dt="2024-09-02T22:21:05.086" v="593" actId="255"/>
          <ac:spMkLst>
            <pc:docMk/>
            <pc:sldMk cId="2505573443" sldId="267"/>
            <ac:spMk id="12" creationId="{4DE2B7EB-0012-E0F6-A7C1-01BACC4E38E5}"/>
          </ac:spMkLst>
        </pc:spChg>
        <pc:picChg chg="del">
          <ac:chgData name="BELKIS  ELLIOTT" userId="51670e8a-7194-4724-b2cf-5e9aa6088313" providerId="ADAL" clId="{509A66D5-D74E-4AF2-8CB8-3872EC7EC48E}" dt="2024-09-02T22:02:53.177" v="401" actId="478"/>
          <ac:picMkLst>
            <pc:docMk/>
            <pc:sldMk cId="2505573443" sldId="267"/>
            <ac:picMk id="4" creationId="{1464809D-B68F-C061-CA9D-EB1970ABCFF8}"/>
          </ac:picMkLst>
        </pc:picChg>
        <pc:picChg chg="add del mod">
          <ac:chgData name="BELKIS  ELLIOTT" userId="51670e8a-7194-4724-b2cf-5e9aa6088313" providerId="ADAL" clId="{509A66D5-D74E-4AF2-8CB8-3872EC7EC48E}" dt="2024-09-02T22:02:57.134" v="402" actId="478"/>
          <ac:picMkLst>
            <pc:docMk/>
            <pc:sldMk cId="2505573443" sldId="267"/>
            <ac:picMk id="6" creationId="{C1922DCD-121D-D6CE-B68F-FD5CB4CFA152}"/>
          </ac:picMkLst>
        </pc:picChg>
        <pc:picChg chg="add del mod">
          <ac:chgData name="BELKIS  ELLIOTT" userId="51670e8a-7194-4724-b2cf-5e9aa6088313" providerId="ADAL" clId="{509A66D5-D74E-4AF2-8CB8-3872EC7EC48E}" dt="2024-09-02T22:01:59.623" v="400" actId="478"/>
          <ac:picMkLst>
            <pc:docMk/>
            <pc:sldMk cId="2505573443" sldId="267"/>
            <ac:picMk id="9" creationId="{2BE6A797-CF4D-BED0-6D7D-876F95E771AD}"/>
          </ac:picMkLst>
        </pc:picChg>
      </pc:sldChg>
      <pc:sldChg chg="addSp delSp modSp add mod ord delAnim">
        <pc:chgData name="BELKIS  ELLIOTT" userId="51670e8a-7194-4724-b2cf-5e9aa6088313" providerId="ADAL" clId="{509A66D5-D74E-4AF2-8CB8-3872EC7EC48E}" dt="2024-09-02T22:23:18.011" v="691" actId="1076"/>
        <pc:sldMkLst>
          <pc:docMk/>
          <pc:sldMk cId="1169298725" sldId="268"/>
        </pc:sldMkLst>
        <pc:spChg chg="mod">
          <ac:chgData name="BELKIS  ELLIOTT" userId="51670e8a-7194-4724-b2cf-5e9aa6088313" providerId="ADAL" clId="{509A66D5-D74E-4AF2-8CB8-3872EC7EC48E}" dt="2024-09-02T22:23:18.011" v="691" actId="1076"/>
          <ac:spMkLst>
            <pc:docMk/>
            <pc:sldMk cId="1169298725" sldId="268"/>
            <ac:spMk id="2" creationId="{597876F0-3D5C-94FB-7019-A2B69943C2F7}"/>
          </ac:spMkLst>
        </pc:spChg>
        <pc:spChg chg="add mod">
          <ac:chgData name="BELKIS  ELLIOTT" userId="51670e8a-7194-4724-b2cf-5e9aa6088313" providerId="ADAL" clId="{509A66D5-D74E-4AF2-8CB8-3872EC7EC48E}" dt="2024-09-02T22:23:01.562" v="690" actId="255"/>
          <ac:spMkLst>
            <pc:docMk/>
            <pc:sldMk cId="1169298725" sldId="268"/>
            <ac:spMk id="5" creationId="{37A2C311-5BA4-ADA5-6C77-8FC3AAC5F722}"/>
          </ac:spMkLst>
        </pc:spChg>
        <pc:picChg chg="del">
          <ac:chgData name="BELKIS  ELLIOTT" userId="51670e8a-7194-4724-b2cf-5e9aa6088313" providerId="ADAL" clId="{509A66D5-D74E-4AF2-8CB8-3872EC7EC48E}" dt="2024-09-02T22:21:16.960" v="594" actId="478"/>
          <ac:picMkLst>
            <pc:docMk/>
            <pc:sldMk cId="1169298725" sldId="268"/>
            <ac:picMk id="4" creationId="{5A65DF17-FA63-17E1-B8A7-F249232E8DE0}"/>
          </ac:picMkLst>
        </pc:picChg>
      </pc:sldChg>
      <pc:sldChg chg="addSp modSp add del mod ord">
        <pc:chgData name="BELKIS  ELLIOTT" userId="51670e8a-7194-4724-b2cf-5e9aa6088313" providerId="ADAL" clId="{509A66D5-D74E-4AF2-8CB8-3872EC7EC48E}" dt="2024-09-02T23:17:06.470" v="1045" actId="47"/>
        <pc:sldMkLst>
          <pc:docMk/>
          <pc:sldMk cId="730706638" sldId="269"/>
        </pc:sldMkLst>
        <pc:spChg chg="mod">
          <ac:chgData name="BELKIS  ELLIOTT" userId="51670e8a-7194-4724-b2cf-5e9aa6088313" providerId="ADAL" clId="{509A66D5-D74E-4AF2-8CB8-3872EC7EC48E}" dt="2024-09-02T22:31:00.890" v="785" actId="20577"/>
          <ac:spMkLst>
            <pc:docMk/>
            <pc:sldMk cId="730706638" sldId="269"/>
            <ac:spMk id="3" creationId="{DC09336C-0378-231F-AE1A-B76FECE94AB6}"/>
          </ac:spMkLst>
        </pc:spChg>
        <pc:picChg chg="add mod">
          <ac:chgData name="BELKIS  ELLIOTT" userId="51670e8a-7194-4724-b2cf-5e9aa6088313" providerId="ADAL" clId="{509A66D5-D74E-4AF2-8CB8-3872EC7EC48E}" dt="2024-09-02T22:34:26.323" v="793" actId="14100"/>
          <ac:picMkLst>
            <pc:docMk/>
            <pc:sldMk cId="730706638" sldId="269"/>
            <ac:picMk id="4" creationId="{B03B661C-0D63-A115-5779-24BEBC452A8B}"/>
          </ac:picMkLst>
        </pc:picChg>
      </pc:sldChg>
      <pc:sldChg chg="add del ord">
        <pc:chgData name="BELKIS  ELLIOTT" userId="51670e8a-7194-4724-b2cf-5e9aa6088313" providerId="ADAL" clId="{509A66D5-D74E-4AF2-8CB8-3872EC7EC48E}" dt="2024-09-02T23:17:22.120" v="1071" actId="20578"/>
        <pc:sldMkLst>
          <pc:docMk/>
          <pc:sldMk cId="1708354948" sldId="270"/>
        </pc:sldMkLst>
      </pc:sldChg>
      <pc:sldChg chg="add del ord">
        <pc:chgData name="BELKIS  ELLIOTT" userId="51670e8a-7194-4724-b2cf-5e9aa6088313" providerId="ADAL" clId="{509A66D5-D74E-4AF2-8CB8-3872EC7EC48E}" dt="2024-09-02T23:17:22.833" v="1072" actId="20578"/>
        <pc:sldMkLst>
          <pc:docMk/>
          <pc:sldMk cId="1280124021" sldId="271"/>
        </pc:sldMkLst>
      </pc:sldChg>
      <pc:sldChg chg="addSp delSp modSp add del mod ord">
        <pc:chgData name="BELKIS  ELLIOTT" userId="51670e8a-7194-4724-b2cf-5e9aa6088313" providerId="ADAL" clId="{509A66D5-D74E-4AF2-8CB8-3872EC7EC48E}" dt="2024-09-02T23:17:23.386" v="1073" actId="20578"/>
        <pc:sldMkLst>
          <pc:docMk/>
          <pc:sldMk cId="4288205577" sldId="272"/>
        </pc:sldMkLst>
        <pc:spChg chg="add mod">
          <ac:chgData name="BELKIS  ELLIOTT" userId="51670e8a-7194-4724-b2cf-5e9aa6088313" providerId="ADAL" clId="{509A66D5-D74E-4AF2-8CB8-3872EC7EC48E}" dt="2024-09-02T22:56:04.635" v="936" actId="1076"/>
          <ac:spMkLst>
            <pc:docMk/>
            <pc:sldMk cId="4288205577" sldId="272"/>
            <ac:spMk id="3" creationId="{F7A43898-1053-75DD-4310-D977BA86615D}"/>
          </ac:spMkLst>
        </pc:spChg>
        <pc:picChg chg="del">
          <ac:chgData name="BELKIS  ELLIOTT" userId="51670e8a-7194-4724-b2cf-5e9aa6088313" providerId="ADAL" clId="{509A66D5-D74E-4AF2-8CB8-3872EC7EC48E}" dt="2024-09-02T22:53:15.118" v="794" actId="478"/>
          <ac:picMkLst>
            <pc:docMk/>
            <pc:sldMk cId="4288205577" sldId="272"/>
            <ac:picMk id="15" creationId="{F3B1A5FE-1514-3CB1-D9C5-CC60C39594CF}"/>
          </ac:picMkLst>
        </pc:picChg>
      </pc:sldChg>
      <pc:sldChg chg="addSp delSp modSp add del mod ord">
        <pc:chgData name="BELKIS  ELLIOTT" userId="51670e8a-7194-4724-b2cf-5e9aa6088313" providerId="ADAL" clId="{509A66D5-D74E-4AF2-8CB8-3872EC7EC48E}" dt="2024-09-02T23:17:23.959" v="1074" actId="20578"/>
        <pc:sldMkLst>
          <pc:docMk/>
          <pc:sldMk cId="1962490484" sldId="273"/>
        </pc:sldMkLst>
        <pc:spChg chg="del mod">
          <ac:chgData name="BELKIS  ELLIOTT" userId="51670e8a-7194-4724-b2cf-5e9aa6088313" providerId="ADAL" clId="{509A66D5-D74E-4AF2-8CB8-3872EC7EC48E}" dt="2024-09-02T22:58:44.795" v="1018"/>
          <ac:spMkLst>
            <pc:docMk/>
            <pc:sldMk cId="1962490484" sldId="273"/>
            <ac:spMk id="12" creationId="{4DE2B7EB-0012-E0F6-A7C1-01BACC4E38E5}"/>
          </ac:spMkLst>
        </pc:spChg>
        <pc:picChg chg="add mod">
          <ac:chgData name="BELKIS  ELLIOTT" userId="51670e8a-7194-4724-b2cf-5e9aa6088313" providerId="ADAL" clId="{509A66D5-D74E-4AF2-8CB8-3872EC7EC48E}" dt="2024-09-02T23:17:18.143" v="1067" actId="1076"/>
          <ac:picMkLst>
            <pc:docMk/>
            <pc:sldMk cId="1962490484" sldId="273"/>
            <ac:picMk id="3" creationId="{13EAF111-D4E5-204D-4DC8-BFF8AD69C384}"/>
          </ac:picMkLst>
        </pc:picChg>
      </pc:sldChg>
      <pc:sldChg chg="add del ord">
        <pc:chgData name="BELKIS  ELLIOTT" userId="51670e8a-7194-4724-b2cf-5e9aa6088313" providerId="ADAL" clId="{509A66D5-D74E-4AF2-8CB8-3872EC7EC48E}" dt="2024-09-02T23:17:24.543" v="1075" actId="20578"/>
        <pc:sldMkLst>
          <pc:docMk/>
          <pc:sldMk cId="500293511" sldId="274"/>
        </pc:sldMkLst>
      </pc:sldChg>
      <pc:sldChg chg="add del ord">
        <pc:chgData name="BELKIS  ELLIOTT" userId="51670e8a-7194-4724-b2cf-5e9aa6088313" providerId="ADAL" clId="{509A66D5-D74E-4AF2-8CB8-3872EC7EC48E}" dt="2024-09-02T23:17:27.578" v="1077" actId="47"/>
        <pc:sldMkLst>
          <pc:docMk/>
          <pc:sldMk cId="3377332427" sldId="275"/>
        </pc:sldMkLst>
      </pc:sldChg>
      <pc:sldChg chg="modSp new mod ord">
        <pc:chgData name="BELKIS  ELLIOTT" userId="51670e8a-7194-4724-b2cf-5e9aa6088313" providerId="ADAL" clId="{509A66D5-D74E-4AF2-8CB8-3872EC7EC48E}" dt="2024-09-02T23:21:17.136" v="1114" actId="255"/>
        <pc:sldMkLst>
          <pc:docMk/>
          <pc:sldMk cId="1610957603" sldId="276"/>
        </pc:sldMkLst>
        <pc:spChg chg="mod">
          <ac:chgData name="BELKIS  ELLIOTT" userId="51670e8a-7194-4724-b2cf-5e9aa6088313" providerId="ADAL" clId="{509A66D5-D74E-4AF2-8CB8-3872EC7EC48E}" dt="2024-09-02T23:18:20.505" v="1090" actId="20577"/>
          <ac:spMkLst>
            <pc:docMk/>
            <pc:sldMk cId="1610957603" sldId="276"/>
            <ac:spMk id="2" creationId="{F77F568B-32D3-1981-7A55-008B1FC5BCD5}"/>
          </ac:spMkLst>
        </pc:spChg>
        <pc:spChg chg="mod">
          <ac:chgData name="BELKIS  ELLIOTT" userId="51670e8a-7194-4724-b2cf-5e9aa6088313" providerId="ADAL" clId="{509A66D5-D74E-4AF2-8CB8-3872EC7EC48E}" dt="2024-09-02T23:21:17.136" v="1114" actId="255"/>
          <ac:spMkLst>
            <pc:docMk/>
            <pc:sldMk cId="1610957603" sldId="276"/>
            <ac:spMk id="3" creationId="{90A7152E-7706-FC95-1EED-CDE071656B95}"/>
          </ac:spMkLst>
        </pc:spChg>
      </pc:sldChg>
      <pc:sldChg chg="add ord">
        <pc:chgData name="BELKIS  ELLIOTT" userId="51670e8a-7194-4724-b2cf-5e9aa6088313" providerId="ADAL" clId="{509A66D5-D74E-4AF2-8CB8-3872EC7EC48E}" dt="2024-09-02T23:21:39.287" v="1119"/>
        <pc:sldMkLst>
          <pc:docMk/>
          <pc:sldMk cId="66369728" sldId="277"/>
        </pc:sldMkLst>
      </pc:sldChg>
      <pc:sldChg chg="new del">
        <pc:chgData name="BELKIS  ELLIOTT" userId="51670e8a-7194-4724-b2cf-5e9aa6088313" providerId="ADAL" clId="{509A66D5-D74E-4AF2-8CB8-3872EC7EC48E}" dt="2024-09-02T23:21:30.583" v="1116" actId="680"/>
        <pc:sldMkLst>
          <pc:docMk/>
          <pc:sldMk cId="2491280614" sldId="277"/>
        </pc:sldMkLst>
      </pc:sldChg>
      <pc:sldChg chg="add ord">
        <pc:chgData name="BELKIS  ELLIOTT" userId="51670e8a-7194-4724-b2cf-5e9aa6088313" providerId="ADAL" clId="{509A66D5-D74E-4AF2-8CB8-3872EC7EC48E}" dt="2024-09-02T23:26:54.586" v="1134"/>
        <pc:sldMkLst>
          <pc:docMk/>
          <pc:sldMk cId="908693062" sldId="278"/>
        </pc:sldMkLst>
      </pc:sldChg>
      <pc:sldChg chg="modSp new del mod">
        <pc:chgData name="BELKIS  ELLIOTT" userId="51670e8a-7194-4724-b2cf-5e9aa6088313" providerId="ADAL" clId="{509A66D5-D74E-4AF2-8CB8-3872EC7EC48E}" dt="2024-09-02T23:22:03.395" v="1129" actId="47"/>
        <pc:sldMkLst>
          <pc:docMk/>
          <pc:sldMk cId="4211265206" sldId="278"/>
        </pc:sldMkLst>
        <pc:spChg chg="mod">
          <ac:chgData name="BELKIS  ELLIOTT" userId="51670e8a-7194-4724-b2cf-5e9aa6088313" providerId="ADAL" clId="{509A66D5-D74E-4AF2-8CB8-3872EC7EC48E}" dt="2024-09-02T23:22:00.289" v="1128" actId="20577"/>
          <ac:spMkLst>
            <pc:docMk/>
            <pc:sldMk cId="4211265206" sldId="278"/>
            <ac:spMk id="2" creationId="{5E1A5799-FA3C-343C-F09A-5C2A3FB4C548}"/>
          </ac:spMkLst>
        </pc:spChg>
      </pc:sldChg>
      <pc:sldChg chg="addSp delSp modSp new mod setBg">
        <pc:chgData name="BELKIS  ELLIOTT" userId="51670e8a-7194-4724-b2cf-5e9aa6088313" providerId="ADAL" clId="{509A66D5-D74E-4AF2-8CB8-3872EC7EC48E}" dt="2024-09-02T23:29:15.260" v="1193" actId="1076"/>
        <pc:sldMkLst>
          <pc:docMk/>
          <pc:sldMk cId="2390781183" sldId="279"/>
        </pc:sldMkLst>
        <pc:spChg chg="mod">
          <ac:chgData name="BELKIS  ELLIOTT" userId="51670e8a-7194-4724-b2cf-5e9aa6088313" providerId="ADAL" clId="{509A66D5-D74E-4AF2-8CB8-3872EC7EC48E}" dt="2024-09-02T23:27:54.414" v="1178" actId="207"/>
          <ac:spMkLst>
            <pc:docMk/>
            <pc:sldMk cId="2390781183" sldId="279"/>
            <ac:spMk id="2" creationId="{83F384AC-373C-0D6B-BFE8-0CC9CF757641}"/>
          </ac:spMkLst>
        </pc:spChg>
        <pc:spChg chg="del mod">
          <ac:chgData name="BELKIS  ELLIOTT" userId="51670e8a-7194-4724-b2cf-5e9aa6088313" providerId="ADAL" clId="{509A66D5-D74E-4AF2-8CB8-3872EC7EC48E}" dt="2024-09-02T23:28:55.620" v="1187"/>
          <ac:spMkLst>
            <pc:docMk/>
            <pc:sldMk cId="2390781183" sldId="279"/>
            <ac:spMk id="3" creationId="{94346199-E700-A9CE-406B-B42E293BCD62}"/>
          </ac:spMkLst>
        </pc:spChg>
        <pc:spChg chg="add">
          <ac:chgData name="BELKIS  ELLIOTT" userId="51670e8a-7194-4724-b2cf-5e9aa6088313" providerId="ADAL" clId="{509A66D5-D74E-4AF2-8CB8-3872EC7EC48E}" dt="2024-09-02T23:27:13.829" v="1136" actId="26606"/>
          <ac:spMkLst>
            <pc:docMk/>
            <pc:sldMk cId="2390781183" sldId="279"/>
            <ac:spMk id="8" creationId="{00A0D747-F38B-4A99-9985-62CE8C24765F}"/>
          </ac:spMkLst>
        </pc:spChg>
        <pc:spChg chg="add">
          <ac:chgData name="BELKIS  ELLIOTT" userId="51670e8a-7194-4724-b2cf-5e9aa6088313" providerId="ADAL" clId="{509A66D5-D74E-4AF2-8CB8-3872EC7EC48E}" dt="2024-09-02T23:27:13.829" v="1136" actId="26606"/>
          <ac:spMkLst>
            <pc:docMk/>
            <pc:sldMk cId="2390781183" sldId="279"/>
            <ac:spMk id="10" creationId="{3D1BF32B-6CA3-4695-8A0C-1AC789B58D94}"/>
          </ac:spMkLst>
        </pc:spChg>
        <pc:picChg chg="add mod">
          <ac:chgData name="BELKIS  ELLIOTT" userId="51670e8a-7194-4724-b2cf-5e9aa6088313" providerId="ADAL" clId="{509A66D5-D74E-4AF2-8CB8-3872EC7EC48E}" dt="2024-09-02T23:29:15.260" v="1193" actId="1076"/>
          <ac:picMkLst>
            <pc:docMk/>
            <pc:sldMk cId="2390781183" sldId="279"/>
            <ac:picMk id="4" creationId="{20A9EF80-551B-F1F4-B16D-538F1E61FBE1}"/>
          </ac:picMkLst>
        </pc:picChg>
      </pc:sldChg>
      <pc:sldChg chg="addSp delSp modSp new mod setBg">
        <pc:chgData name="BELKIS  ELLIOTT" userId="51670e8a-7194-4724-b2cf-5e9aa6088313" providerId="ADAL" clId="{509A66D5-D74E-4AF2-8CB8-3872EC7EC48E}" dt="2024-09-02T23:34:14.779" v="1270" actId="1076"/>
        <pc:sldMkLst>
          <pc:docMk/>
          <pc:sldMk cId="4081645778" sldId="280"/>
        </pc:sldMkLst>
        <pc:spChg chg="mod">
          <ac:chgData name="BELKIS  ELLIOTT" userId="51670e8a-7194-4724-b2cf-5e9aa6088313" providerId="ADAL" clId="{509A66D5-D74E-4AF2-8CB8-3872EC7EC48E}" dt="2024-09-02T23:30:12.412" v="1207" actId="20577"/>
          <ac:spMkLst>
            <pc:docMk/>
            <pc:sldMk cId="4081645778" sldId="280"/>
            <ac:spMk id="2" creationId="{4287AFF4-AC9C-33C8-3CF0-A51707672EB9}"/>
          </ac:spMkLst>
        </pc:spChg>
        <pc:spChg chg="del mod">
          <ac:chgData name="BELKIS  ELLIOTT" userId="51670e8a-7194-4724-b2cf-5e9aa6088313" providerId="ADAL" clId="{509A66D5-D74E-4AF2-8CB8-3872EC7EC48E}" dt="2024-09-02T23:31:13.112" v="1208" actId="931"/>
          <ac:spMkLst>
            <pc:docMk/>
            <pc:sldMk cId="4081645778" sldId="280"/>
            <ac:spMk id="3" creationId="{9DF751CE-A158-6E1D-4096-17DD28694159}"/>
          </ac:spMkLst>
        </pc:spChg>
        <pc:spChg chg="add">
          <ac:chgData name="BELKIS  ELLIOTT" userId="51670e8a-7194-4724-b2cf-5e9aa6088313" providerId="ADAL" clId="{509A66D5-D74E-4AF2-8CB8-3872EC7EC48E}" dt="2024-09-02T23:28:20.464" v="1182" actId="26606"/>
          <ac:spMkLst>
            <pc:docMk/>
            <pc:sldMk cId="4081645778" sldId="280"/>
            <ac:spMk id="8" creationId="{67CEDE2E-C8CD-424B-A0AB-9CDDD3A438DC}"/>
          </ac:spMkLst>
        </pc:spChg>
        <pc:spChg chg="add del mod">
          <ac:chgData name="BELKIS  ELLIOTT" userId="51670e8a-7194-4724-b2cf-5e9aa6088313" providerId="ADAL" clId="{509A66D5-D74E-4AF2-8CB8-3872EC7EC48E}" dt="2024-09-02T23:33:06.250" v="1215"/>
          <ac:spMkLst>
            <pc:docMk/>
            <pc:sldMk cId="4081645778" sldId="280"/>
            <ac:spMk id="9" creationId="{E0CBD050-36E0-87CD-91D9-611A17BD0B47}"/>
          </ac:spMkLst>
        </pc:spChg>
        <pc:spChg chg="add">
          <ac:chgData name="BELKIS  ELLIOTT" userId="51670e8a-7194-4724-b2cf-5e9aa6088313" providerId="ADAL" clId="{509A66D5-D74E-4AF2-8CB8-3872EC7EC48E}" dt="2024-09-02T23:28:20.464" v="1182" actId="26606"/>
          <ac:spMkLst>
            <pc:docMk/>
            <pc:sldMk cId="4081645778" sldId="280"/>
            <ac:spMk id="10" creationId="{2AEC738E-E912-420C-B0E2-17A69DF32222}"/>
          </ac:spMkLst>
        </pc:spChg>
        <pc:spChg chg="add">
          <ac:chgData name="BELKIS  ELLIOTT" userId="51670e8a-7194-4724-b2cf-5e9aa6088313" providerId="ADAL" clId="{509A66D5-D74E-4AF2-8CB8-3872EC7EC48E}" dt="2024-09-02T23:28:20.464" v="1182" actId="26606"/>
          <ac:spMkLst>
            <pc:docMk/>
            <pc:sldMk cId="4081645778" sldId="280"/>
            <ac:spMk id="12" creationId="{18875E3E-9B19-48D9-A325-5E154ACFD0D5}"/>
          </ac:spMkLst>
        </pc:spChg>
        <pc:spChg chg="add mod">
          <ac:chgData name="BELKIS  ELLIOTT" userId="51670e8a-7194-4724-b2cf-5e9aa6088313" providerId="ADAL" clId="{509A66D5-D74E-4AF2-8CB8-3872EC7EC48E}" dt="2024-09-02T23:34:14.779" v="1270" actId="1076"/>
          <ac:spMkLst>
            <pc:docMk/>
            <pc:sldMk cId="4081645778" sldId="280"/>
            <ac:spMk id="13" creationId="{65EE2DCA-BB8B-548C-71AC-71BAF13E9456}"/>
          </ac:spMkLst>
        </pc:spChg>
        <pc:picChg chg="add del mod">
          <ac:chgData name="BELKIS  ELLIOTT" userId="51670e8a-7194-4724-b2cf-5e9aa6088313" providerId="ADAL" clId="{509A66D5-D74E-4AF2-8CB8-3872EC7EC48E}" dt="2024-09-02T23:28:31.182" v="1186" actId="478"/>
          <ac:picMkLst>
            <pc:docMk/>
            <pc:sldMk cId="4081645778" sldId="280"/>
            <ac:picMk id="4" creationId="{C08C949E-67CD-98E5-4CCF-BE4DC1DE3513}"/>
          </ac:picMkLst>
        </pc:picChg>
        <pc:picChg chg="add del mod">
          <ac:chgData name="BELKIS  ELLIOTT" userId="51670e8a-7194-4724-b2cf-5e9aa6088313" providerId="ADAL" clId="{509A66D5-D74E-4AF2-8CB8-3872EC7EC48E}" dt="2024-09-02T23:31:22.314" v="1214" actId="478"/>
          <ac:picMkLst>
            <pc:docMk/>
            <pc:sldMk cId="4081645778" sldId="280"/>
            <ac:picMk id="6" creationId="{13BF32ED-EC05-8859-62D3-D8980267FBF0}"/>
          </ac:picMkLst>
        </pc:picChg>
        <pc:picChg chg="add mod">
          <ac:chgData name="BELKIS  ELLIOTT" userId="51670e8a-7194-4724-b2cf-5e9aa6088313" providerId="ADAL" clId="{509A66D5-D74E-4AF2-8CB8-3872EC7EC48E}" dt="2024-09-02T23:33:18.269" v="1218" actId="1076"/>
          <ac:picMkLst>
            <pc:docMk/>
            <pc:sldMk cId="4081645778" sldId="280"/>
            <ac:picMk id="11" creationId="{C4B3B3B1-8697-9A5B-EB32-98728ECD68C3}"/>
          </ac:picMkLst>
        </pc:picChg>
      </pc:sldChg>
      <pc:sldChg chg="add ord">
        <pc:chgData name="BELKIS  ELLIOTT" userId="51670e8a-7194-4724-b2cf-5e9aa6088313" providerId="ADAL" clId="{509A66D5-D74E-4AF2-8CB8-3872EC7EC48E}" dt="2024-09-02T23:34:38.335" v="1273"/>
        <pc:sldMkLst>
          <pc:docMk/>
          <pc:sldMk cId="1062364205" sldId="28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6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September 3,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5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01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75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September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1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September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32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IyhRvk7qlk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4DF59-6AE8-5E1C-0B9B-0A3F7A2CA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20" y="971005"/>
            <a:ext cx="6202451" cy="2807540"/>
          </a:xfrm>
        </p:spPr>
        <p:txBody>
          <a:bodyPr>
            <a:normAutofit/>
          </a:bodyPr>
          <a:lstStyle/>
          <a:p>
            <a:r>
              <a:rPr lang="en-US" dirty="0"/>
              <a:t>LESSON PLAN SEPT 3 - 6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F1ECD-7C21-5F86-8C77-D6F728779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31" y="4112623"/>
            <a:ext cx="5078996" cy="15948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5" name="Picture 14" descr="A white and purple circles&#10;&#10;Description automatically generated">
            <a:extLst>
              <a:ext uri="{FF2B5EF4-FFF2-40B4-BE49-F238E27FC236}">
                <a16:creationId xmlns:a16="http://schemas.microsoft.com/office/drawing/2014/main" id="{B8F697B3-4F22-452C-C006-7DD4230A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06" r="15409" b="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2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D2161-A65F-81EB-D0DC-A9C277CF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872"/>
            <a:ext cx="5436925" cy="1786965"/>
          </a:xfrm>
        </p:spPr>
        <p:txBody>
          <a:bodyPr anchor="t">
            <a:normAutofit/>
          </a:bodyPr>
          <a:lstStyle/>
          <a:p>
            <a:r>
              <a:rPr lang="en-US" sz="5400" dirty="0"/>
              <a:t>I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CD93-B96F-D7E6-EE36-ACC679E2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732D957-DE4D-B67F-3B91-989F8856E8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6E95A9-FC42-38D9-CAB5-4AA506C51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504" y="-69668"/>
            <a:ext cx="9302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819EC06-95FA-4182-A069-1FA626C7A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EB1A4A-D79A-42CF-8F0E-83C097672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15E04-1674-A02B-3F91-8B2815F4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1" y="426721"/>
            <a:ext cx="10017455" cy="1216024"/>
          </a:xfrm>
        </p:spPr>
        <p:txBody>
          <a:bodyPr>
            <a:normAutofit/>
          </a:bodyPr>
          <a:lstStyle/>
          <a:p>
            <a:r>
              <a:rPr lang="en-US" sz="5400" dirty="0"/>
              <a:t>We do:</a:t>
            </a:r>
          </a:p>
        </p:txBody>
      </p:sp>
      <p:pic>
        <p:nvPicPr>
          <p:cNvPr id="15" name="Picture 14" descr="A sheet of a paper with a cartoon character">
            <a:extLst>
              <a:ext uri="{FF2B5EF4-FFF2-40B4-BE49-F238E27FC236}">
                <a16:creationId xmlns:a16="http://schemas.microsoft.com/office/drawing/2014/main" id="{F3B1A5FE-1514-3CB1-D9C5-CC60C3959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35" y="-156754"/>
            <a:ext cx="8521880" cy="76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8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8304E7-27B9-4B32-B734-39819455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D278F6-3BB7-495D-ACAC-035E55A3F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3150" cy="6858000"/>
          </a:xfrm>
          <a:custGeom>
            <a:avLst/>
            <a:gdLst>
              <a:gd name="connsiteX0" fmla="*/ 0 w 5773150"/>
              <a:gd name="connsiteY0" fmla="*/ 0 h 6858000"/>
              <a:gd name="connsiteX1" fmla="*/ 5743678 w 5773150"/>
              <a:gd name="connsiteY1" fmla="*/ 0 h 6858000"/>
              <a:gd name="connsiteX2" fmla="*/ 5751391 w 5773150"/>
              <a:gd name="connsiteY2" fmla="*/ 30573 h 6858000"/>
              <a:gd name="connsiteX3" fmla="*/ 5766902 w 5773150"/>
              <a:gd name="connsiteY3" fmla="*/ 64019 h 6858000"/>
              <a:gd name="connsiteX4" fmla="*/ 5766384 w 5773150"/>
              <a:gd name="connsiteY4" fmla="*/ 102070 h 6858000"/>
              <a:gd name="connsiteX5" fmla="*/ 5761277 w 5773150"/>
              <a:gd name="connsiteY5" fmla="*/ 107443 h 6858000"/>
              <a:gd name="connsiteX6" fmla="*/ 5752316 w 5773150"/>
              <a:gd name="connsiteY6" fmla="*/ 295258 h 6858000"/>
              <a:gd name="connsiteX7" fmla="*/ 5746314 w 5773150"/>
              <a:gd name="connsiteY7" fmla="*/ 327740 h 6858000"/>
              <a:gd name="connsiteX8" fmla="*/ 5738881 w 5773150"/>
              <a:gd name="connsiteY8" fmla="*/ 351315 h 6858000"/>
              <a:gd name="connsiteX9" fmla="*/ 5736461 w 5773150"/>
              <a:gd name="connsiteY9" fmla="*/ 411657 h 6858000"/>
              <a:gd name="connsiteX10" fmla="*/ 5739349 w 5773150"/>
              <a:gd name="connsiteY10" fmla="*/ 511819 h 6858000"/>
              <a:gd name="connsiteX11" fmla="*/ 5738426 w 5773150"/>
              <a:gd name="connsiteY11" fmla="*/ 533052 h 6858000"/>
              <a:gd name="connsiteX12" fmla="*/ 5731528 w 5773150"/>
              <a:gd name="connsiteY12" fmla="*/ 550926 h 6858000"/>
              <a:gd name="connsiteX13" fmla="*/ 5724607 w 5773150"/>
              <a:gd name="connsiteY13" fmla="*/ 554743 h 6858000"/>
              <a:gd name="connsiteX14" fmla="*/ 5723119 w 5773150"/>
              <a:gd name="connsiteY14" fmla="*/ 566363 h 6858000"/>
              <a:gd name="connsiteX15" fmla="*/ 5721446 w 5773150"/>
              <a:gd name="connsiteY15" fmla="*/ 569374 h 6858000"/>
              <a:gd name="connsiteX16" fmla="*/ 5727098 w 5773150"/>
              <a:gd name="connsiteY16" fmla="*/ 625703 h 6858000"/>
              <a:gd name="connsiteX17" fmla="*/ 5718199 w 5773150"/>
              <a:gd name="connsiteY17" fmla="*/ 672062 h 6858000"/>
              <a:gd name="connsiteX18" fmla="*/ 5721559 w 5773150"/>
              <a:gd name="connsiteY18" fmla="*/ 799708 h 6858000"/>
              <a:gd name="connsiteX19" fmla="*/ 5706600 w 5773150"/>
              <a:gd name="connsiteY19" fmla="*/ 996786 h 6858000"/>
              <a:gd name="connsiteX20" fmla="*/ 5698779 w 5773150"/>
              <a:gd name="connsiteY20" fmla="*/ 1123394 h 6858000"/>
              <a:gd name="connsiteX21" fmla="*/ 5731557 w 5773150"/>
              <a:gd name="connsiteY21" fmla="*/ 1202870 h 6858000"/>
              <a:gd name="connsiteX22" fmla="*/ 5736580 w 5773150"/>
              <a:gd name="connsiteY22" fmla="*/ 1215292 h 6858000"/>
              <a:gd name="connsiteX23" fmla="*/ 5735505 w 5773150"/>
              <a:gd name="connsiteY23" fmla="*/ 1217172 h 6858000"/>
              <a:gd name="connsiteX24" fmla="*/ 5736321 w 5773150"/>
              <a:gd name="connsiteY24" fmla="*/ 1232680 h 6858000"/>
              <a:gd name="connsiteX25" fmla="*/ 5739880 w 5773150"/>
              <a:gd name="connsiteY25" fmla="*/ 1235358 h 6858000"/>
              <a:gd name="connsiteX26" fmla="*/ 5741500 w 5773150"/>
              <a:gd name="connsiteY26" fmla="*/ 1245773 h 6858000"/>
              <a:gd name="connsiteX27" fmla="*/ 5747543 w 5773150"/>
              <a:gd name="connsiteY27" fmla="*/ 1265687 h 6858000"/>
              <a:gd name="connsiteX28" fmla="*/ 5746000 w 5773150"/>
              <a:gd name="connsiteY28" fmla="*/ 1269978 h 6858000"/>
              <a:gd name="connsiteX29" fmla="*/ 5713210 w 5773150"/>
              <a:gd name="connsiteY29" fmla="*/ 1375228 h 6858000"/>
              <a:gd name="connsiteX30" fmla="*/ 5718231 w 5773150"/>
              <a:gd name="connsiteY30" fmla="*/ 1407489 h 6858000"/>
              <a:gd name="connsiteX31" fmla="*/ 5718549 w 5773150"/>
              <a:gd name="connsiteY31" fmla="*/ 1414144 h 6858000"/>
              <a:gd name="connsiteX32" fmla="*/ 5718270 w 5773150"/>
              <a:gd name="connsiteY32" fmla="*/ 1414342 h 6858000"/>
              <a:gd name="connsiteX33" fmla="*/ 5718039 w 5773150"/>
              <a:gd name="connsiteY33" fmla="*/ 1421494 h 6858000"/>
              <a:gd name="connsiteX34" fmla="*/ 5719130 w 5773150"/>
              <a:gd name="connsiteY34" fmla="*/ 1426276 h 6858000"/>
              <a:gd name="connsiteX35" fmla="*/ 5719749 w 5773150"/>
              <a:gd name="connsiteY35" fmla="*/ 1439183 h 6858000"/>
              <a:gd name="connsiteX36" fmla="*/ 5718068 w 5773150"/>
              <a:gd name="connsiteY36" fmla="*/ 1444070 h 6858000"/>
              <a:gd name="connsiteX37" fmla="*/ 5683760 w 5773150"/>
              <a:gd name="connsiteY37" fmla="*/ 1484872 h 6858000"/>
              <a:gd name="connsiteX38" fmla="*/ 5655213 w 5773150"/>
              <a:gd name="connsiteY38" fmla="*/ 1570335 h 6858000"/>
              <a:gd name="connsiteX39" fmla="*/ 5630336 w 5773150"/>
              <a:gd name="connsiteY39" fmla="*/ 1655809 h 6858000"/>
              <a:gd name="connsiteX40" fmla="*/ 5622971 w 5773150"/>
              <a:gd name="connsiteY40" fmla="*/ 1687176 h 6858000"/>
              <a:gd name="connsiteX41" fmla="*/ 5602601 w 5773150"/>
              <a:gd name="connsiteY41" fmla="*/ 1741240 h 6858000"/>
              <a:gd name="connsiteX42" fmla="*/ 5588781 w 5773150"/>
              <a:gd name="connsiteY42" fmla="*/ 1764858 h 6858000"/>
              <a:gd name="connsiteX43" fmla="*/ 5588947 w 5773150"/>
              <a:gd name="connsiteY43" fmla="*/ 1766091 h 6858000"/>
              <a:gd name="connsiteX44" fmla="*/ 5585214 w 5773150"/>
              <a:gd name="connsiteY44" fmla="*/ 1767564 h 6858000"/>
              <a:gd name="connsiteX45" fmla="*/ 5582552 w 5773150"/>
              <a:gd name="connsiteY45" fmla="*/ 1771907 h 6858000"/>
              <a:gd name="connsiteX46" fmla="*/ 5580211 w 5773150"/>
              <a:gd name="connsiteY46" fmla="*/ 1785016 h 6858000"/>
              <a:gd name="connsiteX47" fmla="*/ 5580144 w 5773150"/>
              <a:gd name="connsiteY47" fmla="*/ 1790155 h 6858000"/>
              <a:gd name="connsiteX48" fmla="*/ 5578316 w 5773150"/>
              <a:gd name="connsiteY48" fmla="*/ 1797230 h 6858000"/>
              <a:gd name="connsiteX49" fmla="*/ 5578012 w 5773150"/>
              <a:gd name="connsiteY49" fmla="*/ 1797341 h 6858000"/>
              <a:gd name="connsiteX50" fmla="*/ 5576805 w 5773150"/>
              <a:gd name="connsiteY50" fmla="*/ 1804097 h 6858000"/>
              <a:gd name="connsiteX51" fmla="*/ 5574175 w 5773150"/>
              <a:gd name="connsiteY51" fmla="*/ 1837992 h 6858000"/>
              <a:gd name="connsiteX52" fmla="*/ 5538573 w 5773150"/>
              <a:gd name="connsiteY52" fmla="*/ 1874590 h 6858000"/>
              <a:gd name="connsiteX53" fmla="*/ 5529775 w 5773150"/>
              <a:gd name="connsiteY53" fmla="*/ 1891237 h 6858000"/>
              <a:gd name="connsiteX54" fmla="*/ 5523694 w 5773150"/>
              <a:gd name="connsiteY54" fmla="*/ 1899776 h 6858000"/>
              <a:gd name="connsiteX55" fmla="*/ 5522424 w 5773150"/>
              <a:gd name="connsiteY55" fmla="*/ 1900078 h 6858000"/>
              <a:gd name="connsiteX56" fmla="*/ 5520031 w 5773150"/>
              <a:gd name="connsiteY56" fmla="*/ 1932606 h 6858000"/>
              <a:gd name="connsiteX57" fmla="*/ 5517631 w 5773150"/>
              <a:gd name="connsiteY57" fmla="*/ 1936394 h 6858000"/>
              <a:gd name="connsiteX58" fmla="*/ 5518736 w 5773150"/>
              <a:gd name="connsiteY58" fmla="*/ 1958275 h 6858000"/>
              <a:gd name="connsiteX59" fmla="*/ 5520575 w 5773150"/>
              <a:gd name="connsiteY59" fmla="*/ 1973057 h 6858000"/>
              <a:gd name="connsiteX60" fmla="*/ 5494788 w 5773150"/>
              <a:gd name="connsiteY60" fmla="*/ 2160875 h 6858000"/>
              <a:gd name="connsiteX61" fmla="*/ 5495547 w 5773150"/>
              <a:gd name="connsiteY61" fmla="*/ 2270995 h 6858000"/>
              <a:gd name="connsiteX62" fmla="*/ 5473327 w 5773150"/>
              <a:gd name="connsiteY62" fmla="*/ 2341361 h 6858000"/>
              <a:gd name="connsiteX63" fmla="*/ 5444557 w 5773150"/>
              <a:gd name="connsiteY63" fmla="*/ 2359357 h 6858000"/>
              <a:gd name="connsiteX64" fmla="*/ 5410799 w 5773150"/>
              <a:gd name="connsiteY64" fmla="*/ 2539631 h 6858000"/>
              <a:gd name="connsiteX65" fmla="*/ 5392086 w 5773150"/>
              <a:gd name="connsiteY65" fmla="*/ 2583107 h 6858000"/>
              <a:gd name="connsiteX66" fmla="*/ 5396221 w 5773150"/>
              <a:gd name="connsiteY66" fmla="*/ 2626625 h 6858000"/>
              <a:gd name="connsiteX67" fmla="*/ 5384605 w 5773150"/>
              <a:gd name="connsiteY67" fmla="*/ 2641276 h 6858000"/>
              <a:gd name="connsiteX68" fmla="*/ 5382375 w 5773150"/>
              <a:gd name="connsiteY68" fmla="*/ 2643748 h 6858000"/>
              <a:gd name="connsiteX69" fmla="*/ 5378376 w 5773150"/>
              <a:gd name="connsiteY69" fmla="*/ 2654882 h 6858000"/>
              <a:gd name="connsiteX70" fmla="*/ 5371098 w 5773150"/>
              <a:gd name="connsiteY70" fmla="*/ 2656453 h 6858000"/>
              <a:gd name="connsiteX71" fmla="*/ 5360670 w 5773150"/>
              <a:gd name="connsiteY71" fmla="*/ 2672090 h 6858000"/>
              <a:gd name="connsiteX72" fmla="*/ 5355023 w 5773150"/>
              <a:gd name="connsiteY72" fmla="*/ 2693024 h 6858000"/>
              <a:gd name="connsiteX73" fmla="*/ 5334290 w 5773150"/>
              <a:gd name="connsiteY73" fmla="*/ 2767224 h 6858000"/>
              <a:gd name="connsiteX74" fmla="*/ 5334675 w 5773150"/>
              <a:gd name="connsiteY74" fmla="*/ 2780287 h 6858000"/>
              <a:gd name="connsiteX75" fmla="*/ 5318729 w 5773150"/>
              <a:gd name="connsiteY75" fmla="*/ 2818533 h 6858000"/>
              <a:gd name="connsiteX76" fmla="*/ 5308395 w 5773150"/>
              <a:gd name="connsiteY76" fmla="*/ 2853605 h 6858000"/>
              <a:gd name="connsiteX77" fmla="*/ 5305322 w 5773150"/>
              <a:gd name="connsiteY77" fmla="*/ 2877253 h 6858000"/>
              <a:gd name="connsiteX78" fmla="*/ 5301489 w 5773150"/>
              <a:gd name="connsiteY78" fmla="*/ 2882681 h 6858000"/>
              <a:gd name="connsiteX79" fmla="*/ 5294118 w 5773150"/>
              <a:gd name="connsiteY79" fmla="*/ 2905402 h 6858000"/>
              <a:gd name="connsiteX80" fmla="*/ 5294526 w 5773150"/>
              <a:gd name="connsiteY80" fmla="*/ 2918038 h 6858000"/>
              <a:gd name="connsiteX81" fmla="*/ 5283716 w 5773150"/>
              <a:gd name="connsiteY81" fmla="*/ 2927650 h 6858000"/>
              <a:gd name="connsiteX82" fmla="*/ 5277240 w 5773150"/>
              <a:gd name="connsiteY82" fmla="*/ 2929023 h 6858000"/>
              <a:gd name="connsiteX83" fmla="*/ 5275633 w 5773150"/>
              <a:gd name="connsiteY83" fmla="*/ 2946120 h 6858000"/>
              <a:gd name="connsiteX84" fmla="*/ 5266576 w 5773150"/>
              <a:gd name="connsiteY84" fmla="*/ 2958163 h 6858000"/>
              <a:gd name="connsiteX85" fmla="*/ 5267255 w 5773150"/>
              <a:gd name="connsiteY85" fmla="*/ 2970848 h 6858000"/>
              <a:gd name="connsiteX86" fmla="*/ 5265185 w 5773150"/>
              <a:gd name="connsiteY86" fmla="*/ 2975513 h 6858000"/>
              <a:gd name="connsiteX87" fmla="*/ 5259313 w 5773150"/>
              <a:gd name="connsiteY87" fmla="*/ 2986924 h 6858000"/>
              <a:gd name="connsiteX88" fmla="*/ 5247802 w 5773150"/>
              <a:gd name="connsiteY88" fmla="*/ 3006258 h 6858000"/>
              <a:gd name="connsiteX89" fmla="*/ 5245279 w 5773150"/>
              <a:gd name="connsiteY89" fmla="*/ 3012562 h 6858000"/>
              <a:gd name="connsiteX90" fmla="*/ 5232206 w 5773150"/>
              <a:gd name="connsiteY90" fmla="*/ 3024355 h 6858000"/>
              <a:gd name="connsiteX91" fmla="*/ 5217115 w 5773150"/>
              <a:gd name="connsiteY91" fmla="*/ 3049786 h 6858000"/>
              <a:gd name="connsiteX92" fmla="*/ 5176572 w 5773150"/>
              <a:gd name="connsiteY92" fmla="*/ 3090998 h 6858000"/>
              <a:gd name="connsiteX93" fmla="*/ 5155861 w 5773150"/>
              <a:gd name="connsiteY93" fmla="*/ 3116019 h 6858000"/>
              <a:gd name="connsiteX94" fmla="*/ 5138549 w 5773150"/>
              <a:gd name="connsiteY94" fmla="*/ 3132106 h 6858000"/>
              <a:gd name="connsiteX95" fmla="*/ 5106546 w 5773150"/>
              <a:gd name="connsiteY95" fmla="*/ 3184456 h 6858000"/>
              <a:gd name="connsiteX96" fmla="*/ 5058542 w 5773150"/>
              <a:gd name="connsiteY96" fmla="*/ 3275999 h 6858000"/>
              <a:gd name="connsiteX97" fmla="*/ 5047232 w 5773150"/>
              <a:gd name="connsiteY97" fmla="*/ 3294370 h 6858000"/>
              <a:gd name="connsiteX98" fmla="*/ 5033169 w 5773150"/>
              <a:gd name="connsiteY98" fmla="*/ 3305717 h 6858000"/>
              <a:gd name="connsiteX99" fmla="*/ 5026122 w 5773150"/>
              <a:gd name="connsiteY99" fmla="*/ 3304478 h 6858000"/>
              <a:gd name="connsiteX100" fmla="*/ 5019204 w 5773150"/>
              <a:gd name="connsiteY100" fmla="*/ 3313868 h 6858000"/>
              <a:gd name="connsiteX101" fmla="*/ 5016458 w 5773150"/>
              <a:gd name="connsiteY101" fmla="*/ 3315437 h 6858000"/>
              <a:gd name="connsiteX102" fmla="*/ 5001612 w 5773150"/>
              <a:gd name="connsiteY102" fmla="*/ 3325366 h 6858000"/>
              <a:gd name="connsiteX103" fmla="*/ 4992447 w 5773150"/>
              <a:gd name="connsiteY103" fmla="*/ 3369627 h 6858000"/>
              <a:gd name="connsiteX104" fmla="*/ 4962640 w 5773150"/>
              <a:gd name="connsiteY104" fmla="*/ 3405111 h 6858000"/>
              <a:gd name="connsiteX105" fmla="*/ 4885437 w 5773150"/>
              <a:gd name="connsiteY105" fmla="*/ 3542476 h 6858000"/>
              <a:gd name="connsiteX106" fmla="*/ 4847328 w 5773150"/>
              <a:gd name="connsiteY106" fmla="*/ 3575653 h 6858000"/>
              <a:gd name="connsiteX107" fmla="*/ 4767104 w 5773150"/>
              <a:gd name="connsiteY107" fmla="*/ 3661469 h 6858000"/>
              <a:gd name="connsiteX108" fmla="*/ 4704780 w 5773150"/>
              <a:gd name="connsiteY108" fmla="*/ 3873639 h 6858000"/>
              <a:gd name="connsiteX109" fmla="*/ 4706808 w 5773150"/>
              <a:gd name="connsiteY109" fmla="*/ 3888925 h 6858000"/>
              <a:gd name="connsiteX110" fmla="*/ 4704311 w 5773150"/>
              <a:gd name="connsiteY110" fmla="*/ 3903419 h 6858000"/>
              <a:gd name="connsiteX111" fmla="*/ 4702575 w 5773150"/>
              <a:gd name="connsiteY111" fmla="*/ 3904376 h 6858000"/>
              <a:gd name="connsiteX112" fmla="*/ 4695419 w 5773150"/>
              <a:gd name="connsiteY112" fmla="*/ 3918796 h 6858000"/>
              <a:gd name="connsiteX113" fmla="*/ 4696713 w 5773150"/>
              <a:gd name="connsiteY113" fmla="*/ 3923588 h 6858000"/>
              <a:gd name="connsiteX114" fmla="*/ 4692700 w 5773150"/>
              <a:gd name="connsiteY114" fmla="*/ 3933994 h 6858000"/>
              <a:gd name="connsiteX115" fmla="*/ 4687213 w 5773150"/>
              <a:gd name="connsiteY115" fmla="*/ 3955874 h 6858000"/>
              <a:gd name="connsiteX116" fmla="*/ 4683919 w 5773150"/>
              <a:gd name="connsiteY116" fmla="*/ 3958674 h 6858000"/>
              <a:gd name="connsiteX117" fmla="*/ 4606919 w 5773150"/>
              <a:gd name="connsiteY117" fmla="*/ 4030764 h 6858000"/>
              <a:gd name="connsiteX118" fmla="*/ 4591395 w 5773150"/>
              <a:gd name="connsiteY118" fmla="*/ 4069165 h 6858000"/>
              <a:gd name="connsiteX119" fmla="*/ 4591089 w 5773150"/>
              <a:gd name="connsiteY119" fmla="*/ 4069157 h 6858000"/>
              <a:gd name="connsiteX120" fmla="*/ 4587337 w 5773150"/>
              <a:gd name="connsiteY120" fmla="*/ 4075398 h 6858000"/>
              <a:gd name="connsiteX121" fmla="*/ 4585754 w 5773150"/>
              <a:gd name="connsiteY121" fmla="*/ 4080409 h 6858000"/>
              <a:gd name="connsiteX122" fmla="*/ 4576058 w 5773150"/>
              <a:gd name="connsiteY122" fmla="*/ 4095613 h 6858000"/>
              <a:gd name="connsiteX123" fmla="*/ 4572245 w 5773150"/>
              <a:gd name="connsiteY123" fmla="*/ 4095632 h 6858000"/>
              <a:gd name="connsiteX124" fmla="*/ 4572030 w 5773150"/>
              <a:gd name="connsiteY124" fmla="*/ 4096903 h 6858000"/>
              <a:gd name="connsiteX125" fmla="*/ 4454298 w 5773150"/>
              <a:gd name="connsiteY125" fmla="*/ 4262280 h 6858000"/>
              <a:gd name="connsiteX126" fmla="*/ 4403153 w 5773150"/>
              <a:gd name="connsiteY126" fmla="*/ 4335179 h 6858000"/>
              <a:gd name="connsiteX127" fmla="*/ 4360039 w 5773150"/>
              <a:gd name="connsiteY127" fmla="*/ 4362080 h 6858000"/>
              <a:gd name="connsiteX128" fmla="*/ 4357068 w 5773150"/>
              <a:gd name="connsiteY128" fmla="*/ 4366231 h 6858000"/>
              <a:gd name="connsiteX129" fmla="*/ 4353801 w 5773150"/>
              <a:gd name="connsiteY129" fmla="*/ 4379126 h 6858000"/>
              <a:gd name="connsiteX130" fmla="*/ 4353370 w 5773150"/>
              <a:gd name="connsiteY130" fmla="*/ 4384233 h 6858000"/>
              <a:gd name="connsiteX131" fmla="*/ 4351043 w 5773150"/>
              <a:gd name="connsiteY131" fmla="*/ 4391157 h 6858000"/>
              <a:gd name="connsiteX132" fmla="*/ 4350731 w 5773150"/>
              <a:gd name="connsiteY132" fmla="*/ 4391247 h 6858000"/>
              <a:gd name="connsiteX133" fmla="*/ 4349047 w 5773150"/>
              <a:gd name="connsiteY133" fmla="*/ 4397893 h 6858000"/>
              <a:gd name="connsiteX134" fmla="*/ 4344022 w 5773150"/>
              <a:gd name="connsiteY134" fmla="*/ 4431453 h 6858000"/>
              <a:gd name="connsiteX135" fmla="*/ 4305819 w 5773150"/>
              <a:gd name="connsiteY135" fmla="*/ 4465595 h 6858000"/>
              <a:gd name="connsiteX136" fmla="*/ 4295842 w 5773150"/>
              <a:gd name="connsiteY136" fmla="*/ 4481597 h 6858000"/>
              <a:gd name="connsiteX137" fmla="*/ 4289154 w 5773150"/>
              <a:gd name="connsiteY137" fmla="*/ 4489703 h 6858000"/>
              <a:gd name="connsiteX138" fmla="*/ 4287862 w 5773150"/>
              <a:gd name="connsiteY138" fmla="*/ 4489926 h 6858000"/>
              <a:gd name="connsiteX139" fmla="*/ 4283172 w 5773150"/>
              <a:gd name="connsiteY139" fmla="*/ 4522137 h 6858000"/>
              <a:gd name="connsiteX140" fmla="*/ 4280503 w 5773150"/>
              <a:gd name="connsiteY140" fmla="*/ 4525754 h 6858000"/>
              <a:gd name="connsiteX141" fmla="*/ 4280064 w 5773150"/>
              <a:gd name="connsiteY141" fmla="*/ 4547595 h 6858000"/>
              <a:gd name="connsiteX142" fmla="*/ 4278441 w 5773150"/>
              <a:gd name="connsiteY142" fmla="*/ 4558429 h 6858000"/>
              <a:gd name="connsiteX143" fmla="*/ 4280863 w 5773150"/>
              <a:gd name="connsiteY143" fmla="*/ 4562417 h 6858000"/>
              <a:gd name="connsiteX144" fmla="*/ 4277004 w 5773150"/>
              <a:gd name="connsiteY144" fmla="*/ 4577939 h 6858000"/>
              <a:gd name="connsiteX145" fmla="*/ 4275476 w 5773150"/>
              <a:gd name="connsiteY145" fmla="*/ 4579371 h 6858000"/>
              <a:gd name="connsiteX146" fmla="*/ 4276334 w 5773150"/>
              <a:gd name="connsiteY146" fmla="*/ 4593473 h 6858000"/>
              <a:gd name="connsiteX147" fmla="*/ 4281939 w 5773150"/>
              <a:gd name="connsiteY147" fmla="*/ 4606870 h 6858000"/>
              <a:gd name="connsiteX148" fmla="*/ 4233839 w 5773150"/>
              <a:gd name="connsiteY148" fmla="*/ 4733904 h 6858000"/>
              <a:gd name="connsiteX149" fmla="*/ 4234794 w 5773150"/>
              <a:gd name="connsiteY149" fmla="*/ 4857271 h 6858000"/>
              <a:gd name="connsiteX150" fmla="*/ 4207596 w 5773150"/>
              <a:gd name="connsiteY150" fmla="*/ 4925868 h 6858000"/>
              <a:gd name="connsiteX151" fmla="*/ 4177540 w 5773150"/>
              <a:gd name="connsiteY151" fmla="*/ 4941939 h 6858000"/>
              <a:gd name="connsiteX152" fmla="*/ 4131041 w 5773150"/>
              <a:gd name="connsiteY152" fmla="*/ 5119156 h 6858000"/>
              <a:gd name="connsiteX153" fmla="*/ 4109250 w 5773150"/>
              <a:gd name="connsiteY153" fmla="*/ 5161219 h 6858000"/>
              <a:gd name="connsiteX154" fmla="*/ 4110314 w 5773150"/>
              <a:gd name="connsiteY154" fmla="*/ 5204785 h 6858000"/>
              <a:gd name="connsiteX155" fmla="*/ 4097659 w 5773150"/>
              <a:gd name="connsiteY155" fmla="*/ 5218622 h 6858000"/>
              <a:gd name="connsiteX156" fmla="*/ 4095256 w 5773150"/>
              <a:gd name="connsiteY156" fmla="*/ 5220937 h 6858000"/>
              <a:gd name="connsiteX157" fmla="*/ 4090467 w 5773150"/>
              <a:gd name="connsiteY157" fmla="*/ 5231761 h 6858000"/>
              <a:gd name="connsiteX158" fmla="*/ 4083075 w 5773150"/>
              <a:gd name="connsiteY158" fmla="*/ 5232862 h 6858000"/>
              <a:gd name="connsiteX159" fmla="*/ 4037326 w 5773150"/>
              <a:gd name="connsiteY159" fmla="*/ 5367558 h 6858000"/>
              <a:gd name="connsiteX160" fmla="*/ 4017249 w 5773150"/>
              <a:gd name="connsiteY160" fmla="*/ 5425813 h 6858000"/>
              <a:gd name="connsiteX161" fmla="*/ 4003539 w 5773150"/>
              <a:gd name="connsiteY161" fmla="*/ 5446090 h 6858000"/>
              <a:gd name="connsiteX162" fmla="*/ 3957205 w 5773150"/>
              <a:gd name="connsiteY162" fmla="*/ 5526392 h 6858000"/>
              <a:gd name="connsiteX163" fmla="*/ 3923369 w 5773150"/>
              <a:gd name="connsiteY163" fmla="*/ 5597055 h 6858000"/>
              <a:gd name="connsiteX164" fmla="*/ 3924699 w 5773150"/>
              <a:gd name="connsiteY164" fmla="*/ 5656420 h 6858000"/>
              <a:gd name="connsiteX165" fmla="*/ 3918490 w 5773150"/>
              <a:gd name="connsiteY165" fmla="*/ 5659739 h 6858000"/>
              <a:gd name="connsiteX166" fmla="*/ 3906741 w 5773150"/>
              <a:gd name="connsiteY166" fmla="*/ 5696859 h 6858000"/>
              <a:gd name="connsiteX167" fmla="*/ 3896975 w 5773150"/>
              <a:gd name="connsiteY167" fmla="*/ 5836200 h 6858000"/>
              <a:gd name="connsiteX168" fmla="*/ 3873147 w 5773150"/>
              <a:gd name="connsiteY168" fmla="*/ 5908482 h 6858000"/>
              <a:gd name="connsiteX169" fmla="*/ 3859627 w 5773150"/>
              <a:gd name="connsiteY169" fmla="*/ 5932636 h 6858000"/>
              <a:gd name="connsiteX170" fmla="*/ 3837289 w 5773150"/>
              <a:gd name="connsiteY170" fmla="*/ 5973195 h 6858000"/>
              <a:gd name="connsiteX171" fmla="*/ 3808128 w 5773150"/>
              <a:gd name="connsiteY171" fmla="*/ 5999815 h 6858000"/>
              <a:gd name="connsiteX172" fmla="*/ 3794389 w 5773150"/>
              <a:gd name="connsiteY172" fmla="*/ 6035197 h 6858000"/>
              <a:gd name="connsiteX173" fmla="*/ 3807321 w 5773150"/>
              <a:gd name="connsiteY173" fmla="*/ 6048196 h 6858000"/>
              <a:gd name="connsiteX174" fmla="*/ 3755396 w 5773150"/>
              <a:gd name="connsiteY174" fmla="*/ 6139024 h 6858000"/>
              <a:gd name="connsiteX175" fmla="*/ 3741103 w 5773150"/>
              <a:gd name="connsiteY175" fmla="*/ 6171711 h 6858000"/>
              <a:gd name="connsiteX176" fmla="*/ 3697544 w 5773150"/>
              <a:gd name="connsiteY176" fmla="*/ 6259653 h 6858000"/>
              <a:gd name="connsiteX177" fmla="*/ 3650470 w 5773150"/>
              <a:gd name="connsiteY177" fmla="*/ 6346715 h 6858000"/>
              <a:gd name="connsiteX178" fmla="*/ 3603128 w 5773150"/>
              <a:gd name="connsiteY178" fmla="*/ 6392515 h 6858000"/>
              <a:gd name="connsiteX179" fmla="*/ 3566534 w 5773150"/>
              <a:gd name="connsiteY179" fmla="*/ 6464704 h 6858000"/>
              <a:gd name="connsiteX180" fmla="*/ 3557558 w 5773150"/>
              <a:gd name="connsiteY180" fmla="*/ 6475940 h 6858000"/>
              <a:gd name="connsiteX181" fmla="*/ 3467778 w 5773150"/>
              <a:gd name="connsiteY181" fmla="*/ 6598594 h 6858000"/>
              <a:gd name="connsiteX182" fmla="*/ 3406680 w 5773150"/>
              <a:gd name="connsiteY182" fmla="*/ 6665163 h 6858000"/>
              <a:gd name="connsiteX183" fmla="*/ 3298660 w 5773150"/>
              <a:gd name="connsiteY183" fmla="*/ 6829172 h 6858000"/>
              <a:gd name="connsiteX184" fmla="*/ 3279359 w 5773150"/>
              <a:gd name="connsiteY184" fmla="*/ 6858000 h 6858000"/>
              <a:gd name="connsiteX185" fmla="*/ 0 w 5773150"/>
              <a:gd name="connsiteY1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773150" h="6858000">
                <a:moveTo>
                  <a:pt x="0" y="0"/>
                </a:moveTo>
                <a:lnTo>
                  <a:pt x="5743678" y="0"/>
                </a:lnTo>
                <a:lnTo>
                  <a:pt x="5751391" y="30573"/>
                </a:lnTo>
                <a:cubicBezTo>
                  <a:pt x="5755183" y="41656"/>
                  <a:pt x="5760175" y="52820"/>
                  <a:pt x="5766902" y="64019"/>
                </a:cubicBezTo>
                <a:cubicBezTo>
                  <a:pt x="5775432" y="73156"/>
                  <a:pt x="5775199" y="90194"/>
                  <a:pt x="5766384" y="102070"/>
                </a:cubicBezTo>
                <a:cubicBezTo>
                  <a:pt x="5764867" y="104110"/>
                  <a:pt x="5763145" y="105922"/>
                  <a:pt x="5761277" y="107443"/>
                </a:cubicBezTo>
                <a:cubicBezTo>
                  <a:pt x="5758933" y="139641"/>
                  <a:pt x="5754809" y="258542"/>
                  <a:pt x="5752316" y="295258"/>
                </a:cubicBezTo>
                <a:cubicBezTo>
                  <a:pt x="5738492" y="294758"/>
                  <a:pt x="5757608" y="318519"/>
                  <a:pt x="5746314" y="327740"/>
                </a:cubicBezTo>
                <a:cubicBezTo>
                  <a:pt x="5736871" y="333999"/>
                  <a:pt x="5740467" y="342667"/>
                  <a:pt x="5738881" y="351315"/>
                </a:cubicBezTo>
                <a:cubicBezTo>
                  <a:pt x="5730234" y="361036"/>
                  <a:pt x="5731385" y="400223"/>
                  <a:pt x="5736461" y="411657"/>
                </a:cubicBezTo>
                <a:cubicBezTo>
                  <a:pt x="5756734" y="441057"/>
                  <a:pt x="5724191" y="487822"/>
                  <a:pt x="5739349" y="511819"/>
                </a:cubicBezTo>
                <a:cubicBezTo>
                  <a:pt x="5740531" y="519425"/>
                  <a:pt x="5740006" y="526440"/>
                  <a:pt x="5738426" y="533052"/>
                </a:cubicBezTo>
                <a:lnTo>
                  <a:pt x="5731528" y="550926"/>
                </a:lnTo>
                <a:lnTo>
                  <a:pt x="5724607" y="554743"/>
                </a:lnTo>
                <a:lnTo>
                  <a:pt x="5723119" y="566363"/>
                </a:lnTo>
                <a:lnTo>
                  <a:pt x="5721446" y="569374"/>
                </a:lnTo>
                <a:cubicBezTo>
                  <a:pt x="5722109" y="579264"/>
                  <a:pt x="5727640" y="608589"/>
                  <a:pt x="5727098" y="625703"/>
                </a:cubicBezTo>
                <a:cubicBezTo>
                  <a:pt x="5720765" y="657876"/>
                  <a:pt x="5748028" y="639054"/>
                  <a:pt x="5718199" y="672062"/>
                </a:cubicBezTo>
                <a:cubicBezTo>
                  <a:pt x="5728541" y="727155"/>
                  <a:pt x="5696651" y="752273"/>
                  <a:pt x="5721559" y="799708"/>
                </a:cubicBezTo>
                <a:cubicBezTo>
                  <a:pt x="5723793" y="864308"/>
                  <a:pt x="5706512" y="931254"/>
                  <a:pt x="5706600" y="996786"/>
                </a:cubicBezTo>
                <a:cubicBezTo>
                  <a:pt x="5701422" y="1044681"/>
                  <a:pt x="5722027" y="1077722"/>
                  <a:pt x="5698779" y="1123394"/>
                </a:cubicBezTo>
                <a:cubicBezTo>
                  <a:pt x="5702808" y="1126021"/>
                  <a:pt x="5729183" y="1198935"/>
                  <a:pt x="5731557" y="1202870"/>
                </a:cubicBezTo>
                <a:lnTo>
                  <a:pt x="5736580" y="1215292"/>
                </a:lnTo>
                <a:lnTo>
                  <a:pt x="5735505" y="1217172"/>
                </a:lnTo>
                <a:cubicBezTo>
                  <a:pt x="5733380" y="1225092"/>
                  <a:pt x="5734203" y="1229635"/>
                  <a:pt x="5736321" y="1232680"/>
                </a:cubicBezTo>
                <a:lnTo>
                  <a:pt x="5739880" y="1235358"/>
                </a:lnTo>
                <a:lnTo>
                  <a:pt x="5741500" y="1245773"/>
                </a:lnTo>
                <a:lnTo>
                  <a:pt x="5747543" y="1265687"/>
                </a:lnTo>
                <a:lnTo>
                  <a:pt x="5746000" y="1269978"/>
                </a:lnTo>
                <a:lnTo>
                  <a:pt x="5713210" y="1375228"/>
                </a:lnTo>
                <a:cubicBezTo>
                  <a:pt x="5715338" y="1385493"/>
                  <a:pt x="5717065" y="1396315"/>
                  <a:pt x="5718231" y="1407489"/>
                </a:cubicBezTo>
                <a:lnTo>
                  <a:pt x="5718549" y="1414144"/>
                </a:lnTo>
                <a:lnTo>
                  <a:pt x="5718270" y="1414342"/>
                </a:lnTo>
                <a:cubicBezTo>
                  <a:pt x="5717731" y="1415932"/>
                  <a:pt x="5717607" y="1418173"/>
                  <a:pt x="5718039" y="1421494"/>
                </a:cubicBezTo>
                <a:lnTo>
                  <a:pt x="5719130" y="1426276"/>
                </a:lnTo>
                <a:lnTo>
                  <a:pt x="5719749" y="1439183"/>
                </a:lnTo>
                <a:lnTo>
                  <a:pt x="5718068" y="1444070"/>
                </a:lnTo>
                <a:cubicBezTo>
                  <a:pt x="5706546" y="1461201"/>
                  <a:pt x="5668509" y="1454838"/>
                  <a:pt x="5683760" y="1484872"/>
                </a:cubicBezTo>
                <a:cubicBezTo>
                  <a:pt x="5674680" y="1518718"/>
                  <a:pt x="5649677" y="1535628"/>
                  <a:pt x="5655213" y="1570335"/>
                </a:cubicBezTo>
                <a:cubicBezTo>
                  <a:pt x="5646629" y="1601999"/>
                  <a:pt x="5631412" y="1627433"/>
                  <a:pt x="5630336" y="1655809"/>
                </a:cubicBezTo>
                <a:cubicBezTo>
                  <a:pt x="5621171" y="1665112"/>
                  <a:pt x="5615969" y="1674755"/>
                  <a:pt x="5622971" y="1687176"/>
                </a:cubicBezTo>
                <a:cubicBezTo>
                  <a:pt x="5612223" y="1716027"/>
                  <a:pt x="5596756" y="1719733"/>
                  <a:pt x="5602601" y="1741240"/>
                </a:cubicBezTo>
                <a:cubicBezTo>
                  <a:pt x="5576295" y="1752284"/>
                  <a:pt x="5584462" y="1755416"/>
                  <a:pt x="5588781" y="1764858"/>
                </a:cubicBezTo>
                <a:lnTo>
                  <a:pt x="5588947" y="1766091"/>
                </a:lnTo>
                <a:lnTo>
                  <a:pt x="5585214" y="1767564"/>
                </a:lnTo>
                <a:lnTo>
                  <a:pt x="5582552" y="1771907"/>
                </a:lnTo>
                <a:lnTo>
                  <a:pt x="5580211" y="1785016"/>
                </a:lnTo>
                <a:lnTo>
                  <a:pt x="5580144" y="1790155"/>
                </a:lnTo>
                <a:cubicBezTo>
                  <a:pt x="5579795" y="1793615"/>
                  <a:pt x="5579174" y="1795816"/>
                  <a:pt x="5578316" y="1797230"/>
                </a:cubicBezTo>
                <a:lnTo>
                  <a:pt x="5578012" y="1797341"/>
                </a:lnTo>
                <a:lnTo>
                  <a:pt x="5576805" y="1804097"/>
                </a:lnTo>
                <a:cubicBezTo>
                  <a:pt x="5575363" y="1815650"/>
                  <a:pt x="5574518" y="1827037"/>
                  <a:pt x="5574175" y="1837992"/>
                </a:cubicBezTo>
                <a:cubicBezTo>
                  <a:pt x="5557462" y="1843069"/>
                  <a:pt x="5564796" y="1885741"/>
                  <a:pt x="5538573" y="1874590"/>
                </a:cubicBezTo>
                <a:cubicBezTo>
                  <a:pt x="5537299" y="1889161"/>
                  <a:pt x="5546475" y="1900511"/>
                  <a:pt x="5529775" y="1891237"/>
                </a:cubicBezTo>
                <a:cubicBezTo>
                  <a:pt x="5528841" y="1895903"/>
                  <a:pt x="5526597" y="1898352"/>
                  <a:pt x="5523694" y="1899776"/>
                </a:cubicBezTo>
                <a:lnTo>
                  <a:pt x="5522424" y="1900078"/>
                </a:lnTo>
                <a:lnTo>
                  <a:pt x="5520031" y="1932606"/>
                </a:lnTo>
                <a:lnTo>
                  <a:pt x="5517631" y="1936394"/>
                </a:lnTo>
                <a:lnTo>
                  <a:pt x="5518736" y="1958275"/>
                </a:lnTo>
                <a:lnTo>
                  <a:pt x="5520575" y="1973057"/>
                </a:lnTo>
                <a:lnTo>
                  <a:pt x="5494788" y="2160875"/>
                </a:lnTo>
                <a:cubicBezTo>
                  <a:pt x="5491310" y="2207647"/>
                  <a:pt x="5503036" y="2214838"/>
                  <a:pt x="5495547" y="2270995"/>
                </a:cubicBezTo>
                <a:cubicBezTo>
                  <a:pt x="5458835" y="2262012"/>
                  <a:pt x="5510792" y="2386959"/>
                  <a:pt x="5473327" y="2341361"/>
                </a:cubicBezTo>
                <a:cubicBezTo>
                  <a:pt x="5472407" y="2358369"/>
                  <a:pt x="5453871" y="2371442"/>
                  <a:pt x="5444557" y="2359357"/>
                </a:cubicBezTo>
                <a:cubicBezTo>
                  <a:pt x="5456929" y="2414891"/>
                  <a:pt x="5413654" y="2481170"/>
                  <a:pt x="5410799" y="2539631"/>
                </a:cubicBezTo>
                <a:cubicBezTo>
                  <a:pt x="5375706" y="2562954"/>
                  <a:pt x="5405218" y="2552984"/>
                  <a:pt x="5392086" y="2583107"/>
                </a:cubicBezTo>
                <a:cubicBezTo>
                  <a:pt x="5419473" y="2580934"/>
                  <a:pt x="5368223" y="2617657"/>
                  <a:pt x="5396221" y="2626625"/>
                </a:cubicBezTo>
                <a:cubicBezTo>
                  <a:pt x="5392944" y="2631822"/>
                  <a:pt x="5388887" y="2636576"/>
                  <a:pt x="5384605" y="2641276"/>
                </a:cubicBezTo>
                <a:lnTo>
                  <a:pt x="5382375" y="2643748"/>
                </a:lnTo>
                <a:lnTo>
                  <a:pt x="5378376" y="2654882"/>
                </a:lnTo>
                <a:lnTo>
                  <a:pt x="5371098" y="2656453"/>
                </a:lnTo>
                <a:lnTo>
                  <a:pt x="5360670" y="2672090"/>
                </a:lnTo>
                <a:cubicBezTo>
                  <a:pt x="5357715" y="2678188"/>
                  <a:pt x="5355645" y="2685034"/>
                  <a:pt x="5355023" y="2693024"/>
                </a:cubicBezTo>
                <a:cubicBezTo>
                  <a:pt x="5361493" y="2714719"/>
                  <a:pt x="5340211" y="2740505"/>
                  <a:pt x="5334290" y="2767224"/>
                </a:cubicBezTo>
                <a:lnTo>
                  <a:pt x="5334675" y="2780287"/>
                </a:lnTo>
                <a:lnTo>
                  <a:pt x="5318729" y="2818533"/>
                </a:lnTo>
                <a:cubicBezTo>
                  <a:pt x="5314717" y="2829555"/>
                  <a:pt x="5311133" y="2841142"/>
                  <a:pt x="5308395" y="2853605"/>
                </a:cubicBezTo>
                <a:lnTo>
                  <a:pt x="5305322" y="2877253"/>
                </a:lnTo>
                <a:lnTo>
                  <a:pt x="5301489" y="2882681"/>
                </a:lnTo>
                <a:cubicBezTo>
                  <a:pt x="5299075" y="2893219"/>
                  <a:pt x="5303638" y="2909145"/>
                  <a:pt x="5294118" y="2905402"/>
                </a:cubicBezTo>
                <a:lnTo>
                  <a:pt x="5294526" y="2918038"/>
                </a:lnTo>
                <a:lnTo>
                  <a:pt x="5283716" y="2927650"/>
                </a:lnTo>
                <a:cubicBezTo>
                  <a:pt x="5281569" y="2928458"/>
                  <a:pt x="5279386" y="2928919"/>
                  <a:pt x="5277240" y="2929023"/>
                </a:cubicBezTo>
                <a:lnTo>
                  <a:pt x="5275633" y="2946120"/>
                </a:lnTo>
                <a:lnTo>
                  <a:pt x="5266576" y="2958163"/>
                </a:lnTo>
                <a:lnTo>
                  <a:pt x="5267255" y="2970848"/>
                </a:lnTo>
                <a:lnTo>
                  <a:pt x="5265185" y="2975513"/>
                </a:lnTo>
                <a:lnTo>
                  <a:pt x="5259313" y="2986924"/>
                </a:lnTo>
                <a:cubicBezTo>
                  <a:pt x="5255780" y="2992640"/>
                  <a:pt x="5251658" y="2998994"/>
                  <a:pt x="5247802" y="3006258"/>
                </a:cubicBezTo>
                <a:lnTo>
                  <a:pt x="5245279" y="3012562"/>
                </a:lnTo>
                <a:lnTo>
                  <a:pt x="5232206" y="3024355"/>
                </a:lnTo>
                <a:cubicBezTo>
                  <a:pt x="5222427" y="3032866"/>
                  <a:pt x="5215538" y="3039771"/>
                  <a:pt x="5217115" y="3049786"/>
                </a:cubicBezTo>
                <a:cubicBezTo>
                  <a:pt x="5203961" y="3062817"/>
                  <a:pt x="5175346" y="3066969"/>
                  <a:pt x="5176572" y="3090998"/>
                </a:cubicBezTo>
                <a:cubicBezTo>
                  <a:pt x="5166573" y="3081252"/>
                  <a:pt x="5168849" y="3115369"/>
                  <a:pt x="5155861" y="3116019"/>
                </a:cubicBezTo>
                <a:cubicBezTo>
                  <a:pt x="5145726" y="3115265"/>
                  <a:pt x="5144054" y="3125438"/>
                  <a:pt x="5138549" y="3132106"/>
                </a:cubicBezTo>
                <a:cubicBezTo>
                  <a:pt x="5127269" y="3134983"/>
                  <a:pt x="5108506" y="3170815"/>
                  <a:pt x="5106546" y="3184456"/>
                </a:cubicBezTo>
                <a:cubicBezTo>
                  <a:pt x="5106861" y="3224391"/>
                  <a:pt x="5059318" y="3244332"/>
                  <a:pt x="5058542" y="3275999"/>
                </a:cubicBezTo>
                <a:cubicBezTo>
                  <a:pt x="5055611" y="3283596"/>
                  <a:pt x="5051712" y="3289520"/>
                  <a:pt x="5047232" y="3294370"/>
                </a:cubicBezTo>
                <a:lnTo>
                  <a:pt x="5033169" y="3305717"/>
                </a:lnTo>
                <a:cubicBezTo>
                  <a:pt x="5030820" y="3305304"/>
                  <a:pt x="5028471" y="3304890"/>
                  <a:pt x="5026122" y="3304478"/>
                </a:cubicBezTo>
                <a:lnTo>
                  <a:pt x="5019204" y="3313868"/>
                </a:lnTo>
                <a:lnTo>
                  <a:pt x="5016458" y="3315437"/>
                </a:lnTo>
                <a:cubicBezTo>
                  <a:pt x="5011193" y="3318413"/>
                  <a:pt x="5006115" y="3321522"/>
                  <a:pt x="5001612" y="3325366"/>
                </a:cubicBezTo>
                <a:cubicBezTo>
                  <a:pt x="5024263" y="3344866"/>
                  <a:pt x="4967044" y="3361287"/>
                  <a:pt x="4992447" y="3369627"/>
                </a:cubicBezTo>
                <a:cubicBezTo>
                  <a:pt x="4971645" y="3394149"/>
                  <a:pt x="5001283" y="3395653"/>
                  <a:pt x="4962640" y="3405111"/>
                </a:cubicBezTo>
                <a:cubicBezTo>
                  <a:pt x="4942726" y="3461354"/>
                  <a:pt x="4890717" y="3483285"/>
                  <a:pt x="4885437" y="3542476"/>
                </a:cubicBezTo>
                <a:cubicBezTo>
                  <a:pt x="4880600" y="3527061"/>
                  <a:pt x="4853204" y="3559326"/>
                  <a:pt x="4847328" y="3575653"/>
                </a:cubicBezTo>
                <a:cubicBezTo>
                  <a:pt x="4826975" y="3516612"/>
                  <a:pt x="4797633" y="3684316"/>
                  <a:pt x="4767104" y="3661469"/>
                </a:cubicBezTo>
                <a:cubicBezTo>
                  <a:pt x="4743347" y="3711133"/>
                  <a:pt x="4721374" y="3831513"/>
                  <a:pt x="4704780" y="3873639"/>
                </a:cubicBezTo>
                <a:cubicBezTo>
                  <a:pt x="4706450" y="3878699"/>
                  <a:pt x="4707018" y="3883808"/>
                  <a:pt x="4706808" y="3888925"/>
                </a:cubicBezTo>
                <a:lnTo>
                  <a:pt x="4704311" y="3903419"/>
                </a:lnTo>
                <a:lnTo>
                  <a:pt x="4702575" y="3904376"/>
                </a:lnTo>
                <a:cubicBezTo>
                  <a:pt x="4697037" y="3910030"/>
                  <a:pt x="4695370" y="3914647"/>
                  <a:pt x="4695419" y="3918796"/>
                </a:cubicBezTo>
                <a:lnTo>
                  <a:pt x="4696713" y="3923588"/>
                </a:lnTo>
                <a:lnTo>
                  <a:pt x="4692700" y="3933994"/>
                </a:lnTo>
                <a:lnTo>
                  <a:pt x="4687213" y="3955874"/>
                </a:lnTo>
                <a:lnTo>
                  <a:pt x="4683919" y="3958674"/>
                </a:lnTo>
                <a:cubicBezTo>
                  <a:pt x="4670537" y="3971156"/>
                  <a:pt x="4621823" y="4013377"/>
                  <a:pt x="4606919" y="4030764"/>
                </a:cubicBezTo>
                <a:lnTo>
                  <a:pt x="4591395" y="4069165"/>
                </a:lnTo>
                <a:cubicBezTo>
                  <a:pt x="4591293" y="4069162"/>
                  <a:pt x="4591190" y="4069159"/>
                  <a:pt x="4591089" y="4069157"/>
                </a:cubicBezTo>
                <a:cubicBezTo>
                  <a:pt x="4589894" y="4070214"/>
                  <a:pt x="4588680" y="4072136"/>
                  <a:pt x="4587337" y="4075398"/>
                </a:cubicBezTo>
                <a:lnTo>
                  <a:pt x="4585754" y="4080409"/>
                </a:lnTo>
                <a:lnTo>
                  <a:pt x="4576058" y="4095613"/>
                </a:lnTo>
                <a:lnTo>
                  <a:pt x="4572245" y="4095632"/>
                </a:lnTo>
                <a:lnTo>
                  <a:pt x="4572030" y="4096903"/>
                </a:lnTo>
                <a:lnTo>
                  <a:pt x="4454298" y="4262280"/>
                </a:lnTo>
                <a:cubicBezTo>
                  <a:pt x="4449015" y="4298433"/>
                  <a:pt x="4421396" y="4305460"/>
                  <a:pt x="4403153" y="4335179"/>
                </a:cubicBezTo>
                <a:cubicBezTo>
                  <a:pt x="4408038" y="4370465"/>
                  <a:pt x="4375534" y="4349684"/>
                  <a:pt x="4360039" y="4362080"/>
                </a:cubicBezTo>
                <a:lnTo>
                  <a:pt x="4357068" y="4366231"/>
                </a:lnTo>
                <a:lnTo>
                  <a:pt x="4353801" y="4379126"/>
                </a:lnTo>
                <a:lnTo>
                  <a:pt x="4353370" y="4384233"/>
                </a:lnTo>
                <a:cubicBezTo>
                  <a:pt x="4352777" y="4387655"/>
                  <a:pt x="4352001" y="4389806"/>
                  <a:pt x="4351043" y="4391157"/>
                </a:cubicBezTo>
                <a:cubicBezTo>
                  <a:pt x="4350939" y="4391187"/>
                  <a:pt x="4350835" y="4391216"/>
                  <a:pt x="4350731" y="4391247"/>
                </a:cubicBezTo>
                <a:lnTo>
                  <a:pt x="4349047" y="4397893"/>
                </a:lnTo>
                <a:cubicBezTo>
                  <a:pt x="4346788" y="4409298"/>
                  <a:pt x="4345141" y="4420572"/>
                  <a:pt x="4344022" y="4431453"/>
                </a:cubicBezTo>
                <a:cubicBezTo>
                  <a:pt x="4326944" y="4435435"/>
                  <a:pt x="4331268" y="4478362"/>
                  <a:pt x="4305819" y="4465595"/>
                </a:cubicBezTo>
                <a:cubicBezTo>
                  <a:pt x="4303516" y="4480014"/>
                  <a:pt x="4311896" y="4491890"/>
                  <a:pt x="4295842" y="4481597"/>
                </a:cubicBezTo>
                <a:cubicBezTo>
                  <a:pt x="4294579" y="4486180"/>
                  <a:pt x="4292159" y="4488473"/>
                  <a:pt x="4289154" y="4489703"/>
                </a:cubicBezTo>
                <a:lnTo>
                  <a:pt x="4287862" y="4489926"/>
                </a:lnTo>
                <a:lnTo>
                  <a:pt x="4283172" y="4522137"/>
                </a:lnTo>
                <a:lnTo>
                  <a:pt x="4280503" y="4525754"/>
                </a:lnTo>
                <a:lnTo>
                  <a:pt x="4280064" y="4547595"/>
                </a:lnTo>
                <a:lnTo>
                  <a:pt x="4278441" y="4558429"/>
                </a:lnTo>
                <a:lnTo>
                  <a:pt x="4280863" y="4562417"/>
                </a:lnTo>
                <a:cubicBezTo>
                  <a:pt x="4281877" y="4566212"/>
                  <a:pt x="4281272" y="4570986"/>
                  <a:pt x="4277004" y="4577939"/>
                </a:cubicBezTo>
                <a:lnTo>
                  <a:pt x="4275476" y="4579371"/>
                </a:lnTo>
                <a:lnTo>
                  <a:pt x="4276334" y="4593473"/>
                </a:lnTo>
                <a:cubicBezTo>
                  <a:pt x="4277315" y="4598241"/>
                  <a:pt x="4279075" y="4602753"/>
                  <a:pt x="4281939" y="4606870"/>
                </a:cubicBezTo>
                <a:cubicBezTo>
                  <a:pt x="4247382" y="4642774"/>
                  <a:pt x="4252718" y="4688912"/>
                  <a:pt x="4233839" y="4733904"/>
                </a:cubicBezTo>
                <a:cubicBezTo>
                  <a:pt x="4195436" y="4743589"/>
                  <a:pt x="4207804" y="4835870"/>
                  <a:pt x="4234794" y="4857271"/>
                </a:cubicBezTo>
                <a:cubicBezTo>
                  <a:pt x="4198696" y="4845991"/>
                  <a:pt x="4241862" y="4973625"/>
                  <a:pt x="4207596" y="4925868"/>
                </a:cubicBezTo>
                <a:cubicBezTo>
                  <a:pt x="4205472" y="4942730"/>
                  <a:pt x="4186007" y="4954558"/>
                  <a:pt x="4177540" y="4941939"/>
                </a:cubicBezTo>
                <a:cubicBezTo>
                  <a:pt x="4185998" y="4997982"/>
                  <a:pt x="4138024" y="5061170"/>
                  <a:pt x="4131041" y="5119156"/>
                </a:cubicBezTo>
                <a:cubicBezTo>
                  <a:pt x="4094285" y="5140124"/>
                  <a:pt x="4124516" y="5132087"/>
                  <a:pt x="4109250" y="5161219"/>
                </a:cubicBezTo>
                <a:cubicBezTo>
                  <a:pt x="4136804" y="5160804"/>
                  <a:pt x="4082938" y="5194076"/>
                  <a:pt x="4110314" y="5204785"/>
                </a:cubicBezTo>
                <a:cubicBezTo>
                  <a:pt x="4106672" y="5209749"/>
                  <a:pt x="4102276" y="5214217"/>
                  <a:pt x="4097659" y="5218622"/>
                </a:cubicBezTo>
                <a:lnTo>
                  <a:pt x="4095256" y="5220937"/>
                </a:lnTo>
                <a:lnTo>
                  <a:pt x="4090467" y="5231761"/>
                </a:lnTo>
                <a:lnTo>
                  <a:pt x="4083075" y="5232862"/>
                </a:lnTo>
                <a:lnTo>
                  <a:pt x="4037326" y="5367558"/>
                </a:lnTo>
                <a:cubicBezTo>
                  <a:pt x="4038526" y="5380711"/>
                  <a:pt x="4027950" y="5419583"/>
                  <a:pt x="4017249" y="5425813"/>
                </a:cubicBezTo>
                <a:cubicBezTo>
                  <a:pt x="4013252" y="5433685"/>
                  <a:pt x="4013934" y="5443563"/>
                  <a:pt x="4003539" y="5446090"/>
                </a:cubicBezTo>
                <a:cubicBezTo>
                  <a:pt x="3993532" y="5462854"/>
                  <a:pt x="3970565" y="5501232"/>
                  <a:pt x="3957205" y="5526392"/>
                </a:cubicBezTo>
                <a:cubicBezTo>
                  <a:pt x="3965043" y="5543786"/>
                  <a:pt x="3935859" y="5560520"/>
                  <a:pt x="3923369" y="5597055"/>
                </a:cubicBezTo>
                <a:cubicBezTo>
                  <a:pt x="3932664" y="5616273"/>
                  <a:pt x="3914767" y="5621631"/>
                  <a:pt x="3924699" y="5656420"/>
                </a:cubicBezTo>
                <a:cubicBezTo>
                  <a:pt x="3922559" y="5657197"/>
                  <a:pt x="3920468" y="5658315"/>
                  <a:pt x="3918490" y="5659739"/>
                </a:cubicBezTo>
                <a:cubicBezTo>
                  <a:pt x="3906998" y="5668014"/>
                  <a:pt x="3901738" y="5684633"/>
                  <a:pt x="3906741" y="5696859"/>
                </a:cubicBezTo>
                <a:cubicBezTo>
                  <a:pt x="3917787" y="5751077"/>
                  <a:pt x="3903894" y="5794137"/>
                  <a:pt x="3896975" y="5836200"/>
                </a:cubicBezTo>
                <a:cubicBezTo>
                  <a:pt x="3886327" y="5883020"/>
                  <a:pt x="3866333" y="5844567"/>
                  <a:pt x="3873147" y="5908482"/>
                </a:cubicBezTo>
                <a:cubicBezTo>
                  <a:pt x="3861187" y="5911886"/>
                  <a:pt x="3858506" y="5919033"/>
                  <a:pt x="3859627" y="5932636"/>
                </a:cubicBezTo>
                <a:cubicBezTo>
                  <a:pt x="3853699" y="5955178"/>
                  <a:pt x="3828855" y="5946431"/>
                  <a:pt x="3837289" y="5973195"/>
                </a:cubicBezTo>
                <a:cubicBezTo>
                  <a:pt x="3824885" y="5965382"/>
                  <a:pt x="3819167" y="6014054"/>
                  <a:pt x="3808128" y="5999815"/>
                </a:cubicBezTo>
                <a:cubicBezTo>
                  <a:pt x="3791300" y="6010907"/>
                  <a:pt x="3809561" y="6023761"/>
                  <a:pt x="3794389" y="6035197"/>
                </a:cubicBezTo>
                <a:cubicBezTo>
                  <a:pt x="3786929" y="6050774"/>
                  <a:pt x="3811790" y="6029898"/>
                  <a:pt x="3807321" y="6048196"/>
                </a:cubicBezTo>
                <a:lnTo>
                  <a:pt x="3755396" y="6139024"/>
                </a:lnTo>
                <a:cubicBezTo>
                  <a:pt x="3759254" y="6154301"/>
                  <a:pt x="3752042" y="6163661"/>
                  <a:pt x="3741103" y="6171711"/>
                </a:cubicBezTo>
                <a:cubicBezTo>
                  <a:pt x="3733535" y="6202598"/>
                  <a:pt x="3713075" y="6226925"/>
                  <a:pt x="3697544" y="6259653"/>
                </a:cubicBezTo>
                <a:cubicBezTo>
                  <a:pt x="3694865" y="6299045"/>
                  <a:pt x="3666977" y="6311715"/>
                  <a:pt x="3650470" y="6346715"/>
                </a:cubicBezTo>
                <a:cubicBezTo>
                  <a:pt x="3659289" y="6388489"/>
                  <a:pt x="3612267" y="6361702"/>
                  <a:pt x="3603128" y="6392515"/>
                </a:cubicBezTo>
                <a:cubicBezTo>
                  <a:pt x="3605217" y="6447506"/>
                  <a:pt x="3586565" y="6386444"/>
                  <a:pt x="3566534" y="6464704"/>
                </a:cubicBezTo>
                <a:cubicBezTo>
                  <a:pt x="3568262" y="6469951"/>
                  <a:pt x="3561663" y="6478219"/>
                  <a:pt x="3557558" y="6475940"/>
                </a:cubicBezTo>
                <a:cubicBezTo>
                  <a:pt x="3553344" y="6493136"/>
                  <a:pt x="3470845" y="6573200"/>
                  <a:pt x="3467778" y="6598594"/>
                </a:cubicBezTo>
                <a:cubicBezTo>
                  <a:pt x="3438927" y="6641625"/>
                  <a:pt x="3422129" y="6632408"/>
                  <a:pt x="3406680" y="6665163"/>
                </a:cubicBezTo>
                <a:cubicBezTo>
                  <a:pt x="3378055" y="6699949"/>
                  <a:pt x="3355790" y="6770233"/>
                  <a:pt x="3298660" y="6829172"/>
                </a:cubicBezTo>
                <a:lnTo>
                  <a:pt x="3279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BC53D-66A1-97AC-4368-D2AE4710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66" y="609600"/>
            <a:ext cx="4603739" cy="3244702"/>
          </a:xfrm>
        </p:spPr>
        <p:txBody>
          <a:bodyPr anchor="t">
            <a:normAutofit/>
          </a:bodyPr>
          <a:lstStyle/>
          <a:p>
            <a:r>
              <a:rPr lang="en-US" sz="4800" dirty="0"/>
              <a:t>You do: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E2B7EB-0012-E0F6-A7C1-01BACC4E3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 a piece of paper write as many numbers as possible in Spanish on your own</a:t>
            </a:r>
          </a:p>
        </p:txBody>
      </p:sp>
    </p:spTree>
    <p:extLst>
      <p:ext uri="{BB962C8B-B14F-4D97-AF65-F5344CB8AC3E}">
        <p14:creationId xmlns:p14="http://schemas.microsoft.com/office/powerpoint/2010/main" val="250557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876F0-3D5C-94FB-7019-A2B6994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2560"/>
            <a:ext cx="5105822" cy="2865120"/>
          </a:xfrm>
        </p:spPr>
        <p:txBody>
          <a:bodyPr anchor="b">
            <a:normAutofit/>
          </a:bodyPr>
          <a:lstStyle/>
          <a:p>
            <a:r>
              <a:rPr lang="en-US" sz="4800" dirty="0"/>
              <a:t>Exit ticket: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2C311-5BA4-ADA5-6C77-8FC3AAC5F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NO exit ticket today quietly chill till the end of class!</a:t>
            </a:r>
          </a:p>
        </p:txBody>
      </p:sp>
    </p:spTree>
    <p:extLst>
      <p:ext uri="{BB962C8B-B14F-4D97-AF65-F5344CB8AC3E}">
        <p14:creationId xmlns:p14="http://schemas.microsoft.com/office/powerpoint/2010/main" val="116929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76E49-F0F7-7171-6B52-C4BAFE4A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 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336C-0378-231F-AE1A-B76FECE9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5049228" cy="5710918"/>
          </a:xfrm>
        </p:spPr>
        <p:txBody>
          <a:bodyPr anchor="ctr">
            <a:normAutofit/>
          </a:bodyPr>
          <a:lstStyle/>
          <a:p>
            <a:r>
              <a:rPr lang="en-US" dirty="0"/>
              <a:t>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B661C-0D63-A115-5779-24BEBC45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869" y="33394"/>
            <a:ext cx="6939380" cy="68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568B-32D3-1981-7A55-008B1FC5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152E-7706-FC95-1EED-CDE071656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No do now test day</a:t>
            </a:r>
          </a:p>
        </p:txBody>
      </p:sp>
    </p:spTree>
    <p:extLst>
      <p:ext uri="{BB962C8B-B14F-4D97-AF65-F5344CB8AC3E}">
        <p14:creationId xmlns:p14="http://schemas.microsoft.com/office/powerpoint/2010/main" val="161095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9C00E5-6B92-4E96-838C-6438728D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03F91-C888-C4FA-4C41-A5548D0E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21" y="1583063"/>
            <a:ext cx="4540297" cy="2647667"/>
          </a:xfrm>
        </p:spPr>
        <p:txBody>
          <a:bodyPr anchor="b">
            <a:normAutofit/>
          </a:bodyPr>
          <a:lstStyle/>
          <a:p>
            <a:r>
              <a:rPr lang="en-US" sz="4000" dirty="0"/>
              <a:t>AGENDA OF THE 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8EF1-B4C2-6B95-1F1C-940C1296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20536"/>
            <a:ext cx="4835856" cy="462915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Do Now List of motives(8min) </a:t>
            </a:r>
          </a:p>
          <a:p>
            <a:r>
              <a:rPr lang="en-US" sz="3200" dirty="0"/>
              <a:t>Review Learning Objective (5 minutes) </a:t>
            </a:r>
          </a:p>
          <a:p>
            <a:r>
              <a:rPr lang="en-US" sz="3200" dirty="0"/>
              <a:t>Item 3 Share (10min)</a:t>
            </a:r>
          </a:p>
          <a:p>
            <a:r>
              <a:rPr lang="en-US" sz="3200" dirty="0"/>
              <a:t>Item 4 introduction (10min   </a:t>
            </a:r>
          </a:p>
          <a:p>
            <a:r>
              <a:rPr lang="en-US" sz="3200" dirty="0"/>
              <a:t>Item 5 Evaluate(5min)</a:t>
            </a:r>
          </a:p>
          <a:p>
            <a:r>
              <a:rPr lang="en-US" sz="3200" dirty="0"/>
              <a:t>Item 6 close(8min)</a:t>
            </a:r>
          </a:p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F25D48-79CD-4B8D-9174-0CFB05A85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198211">
            <a:off x="-1095933" y="-1477746"/>
            <a:ext cx="7288159" cy="4331433"/>
          </a:xfrm>
          <a:custGeom>
            <a:avLst/>
            <a:gdLst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6804 w 7213641"/>
              <a:gd name="connsiteY56" fmla="*/ 3833044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962 w 7213641"/>
              <a:gd name="connsiteY74" fmla="*/ 3620628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59962 w 7213641"/>
              <a:gd name="connsiteY73" fmla="*/ 3620628 h 4328225"/>
              <a:gd name="connsiteX74" fmla="*/ 1537329 w 7213641"/>
              <a:gd name="connsiteY74" fmla="*/ 3598640 h 4328225"/>
              <a:gd name="connsiteX75" fmla="*/ 1468713 w 7213641"/>
              <a:gd name="connsiteY75" fmla="*/ 3570522 h 4328225"/>
              <a:gd name="connsiteX76" fmla="*/ 1374848 w 7213641"/>
              <a:gd name="connsiteY76" fmla="*/ 3582550 h 4328225"/>
              <a:gd name="connsiteX77" fmla="*/ 1331263 w 7213641"/>
              <a:gd name="connsiteY77" fmla="*/ 3546198 h 4328225"/>
              <a:gd name="connsiteX78" fmla="*/ 1283859 w 7213641"/>
              <a:gd name="connsiteY78" fmla="*/ 3532700 h 4328225"/>
              <a:gd name="connsiteX79" fmla="*/ 1270046 w 7213641"/>
              <a:gd name="connsiteY79" fmla="*/ 3515136 h 4328225"/>
              <a:gd name="connsiteX80" fmla="*/ 1267763 w 7213641"/>
              <a:gd name="connsiteY80" fmla="*/ 3511903 h 4328225"/>
              <a:gd name="connsiteX81" fmla="*/ 1256470 w 7213641"/>
              <a:gd name="connsiteY81" fmla="*/ 3503386 h 4328225"/>
              <a:gd name="connsiteX82" fmla="*/ 1255982 w 7213641"/>
              <a:gd name="connsiteY82" fmla="*/ 3495465 h 4328225"/>
              <a:gd name="connsiteX83" fmla="*/ 1240918 w 7213641"/>
              <a:gd name="connsiteY83" fmla="*/ 3478691 h 4328225"/>
              <a:gd name="connsiteX84" fmla="*/ 1219376 w 7213641"/>
              <a:gd name="connsiteY84" fmla="*/ 3464553 h 4328225"/>
              <a:gd name="connsiteX85" fmla="*/ 1114113 w 7213641"/>
              <a:gd name="connsiteY85" fmla="*/ 3403618 h 4328225"/>
              <a:gd name="connsiteX86" fmla="*/ 1052785 w 7213641"/>
              <a:gd name="connsiteY86" fmla="*/ 3363597 h 4328225"/>
              <a:gd name="connsiteX87" fmla="*/ 1032082 w 7213641"/>
              <a:gd name="connsiteY87" fmla="*/ 3342800 h 4328225"/>
              <a:gd name="connsiteX88" fmla="*/ 1001423 w 7213641"/>
              <a:gd name="connsiteY88" fmla="*/ 3317516 h 4328225"/>
              <a:gd name="connsiteX89" fmla="*/ 949328 w 7213641"/>
              <a:gd name="connsiteY89" fmla="*/ 3268567 h 4328225"/>
              <a:gd name="connsiteX90" fmla="*/ 875843 w 7213641"/>
              <a:gd name="connsiteY90" fmla="*/ 3210333 h 4328225"/>
              <a:gd name="connsiteX91" fmla="*/ 834628 w 7213641"/>
              <a:gd name="connsiteY91" fmla="*/ 3195772 h 4328225"/>
              <a:gd name="connsiteX92" fmla="*/ 824467 w 7213641"/>
              <a:gd name="connsiteY92" fmla="*/ 3194052 h 4328225"/>
              <a:gd name="connsiteX93" fmla="*/ 821940 w 7213641"/>
              <a:gd name="connsiteY93" fmla="*/ 3190273 h 4328225"/>
              <a:gd name="connsiteX94" fmla="*/ 798489 w 7213641"/>
              <a:gd name="connsiteY94" fmla="*/ 3174201 h 4328225"/>
              <a:gd name="connsiteX95" fmla="*/ 781932 w 7213641"/>
              <a:gd name="connsiteY95" fmla="*/ 3147801 h 4328225"/>
              <a:gd name="connsiteX96" fmla="*/ 780512 w 7213641"/>
              <a:gd name="connsiteY96" fmla="*/ 3147383 h 4328225"/>
              <a:gd name="connsiteX97" fmla="*/ 781280 w 7213641"/>
              <a:gd name="connsiteY97" fmla="*/ 3142633 h 4328225"/>
              <a:gd name="connsiteX98" fmla="*/ 778311 w 7213641"/>
              <a:gd name="connsiteY98" fmla="*/ 3137647 h 4328225"/>
              <a:gd name="connsiteX99" fmla="*/ 765774 w 7213641"/>
              <a:gd name="connsiteY99" fmla="*/ 3128752 h 4328225"/>
              <a:gd name="connsiteX100" fmla="*/ 760328 w 7213641"/>
              <a:gd name="connsiteY100" fmla="*/ 3126186 h 4328225"/>
              <a:gd name="connsiteX101" fmla="*/ 753913 w 7213641"/>
              <a:gd name="connsiteY101" fmla="*/ 3120773 h 4328225"/>
              <a:gd name="connsiteX102" fmla="*/ 753989 w 7213641"/>
              <a:gd name="connsiteY102" fmla="*/ 3120393 h 4328225"/>
              <a:gd name="connsiteX103" fmla="*/ 712960 w 7213641"/>
              <a:gd name="connsiteY103" fmla="*/ 3096503 h 4328225"/>
              <a:gd name="connsiteX104" fmla="*/ 696215 w 7213641"/>
              <a:gd name="connsiteY104" fmla="*/ 3040267 h 4328225"/>
              <a:gd name="connsiteX105" fmla="*/ 683953 w 7213641"/>
              <a:gd name="connsiteY105" fmla="*/ 3022675 h 4328225"/>
              <a:gd name="connsiteX106" fmla="*/ 678651 w 7213641"/>
              <a:gd name="connsiteY106" fmla="*/ 3011958 h 4328225"/>
              <a:gd name="connsiteX107" fmla="*/ 679124 w 7213641"/>
              <a:gd name="connsiteY107" fmla="*/ 3010439 h 4328225"/>
              <a:gd name="connsiteX108" fmla="*/ 645871 w 7213641"/>
              <a:gd name="connsiteY108" fmla="*/ 2992058 h 4328225"/>
              <a:gd name="connsiteX109" fmla="*/ 643330 w 7213641"/>
              <a:gd name="connsiteY109" fmla="*/ 2987624 h 4328225"/>
              <a:gd name="connsiteX110" fmla="*/ 619256 w 7213641"/>
              <a:gd name="connsiteY110" fmla="*/ 2978192 h 4328225"/>
              <a:gd name="connsiteX111" fmla="*/ 608099 w 7213641"/>
              <a:gd name="connsiteY111" fmla="*/ 2971960 h 4328225"/>
              <a:gd name="connsiteX112" fmla="*/ 602309 w 7213641"/>
              <a:gd name="connsiteY112" fmla="*/ 2973004 h 4328225"/>
              <a:gd name="connsiteX113" fmla="*/ 587178 w 7213641"/>
              <a:gd name="connsiteY113" fmla="*/ 2962380 h 4328225"/>
              <a:gd name="connsiteX114" fmla="*/ 586436 w 7213641"/>
              <a:gd name="connsiteY114" fmla="*/ 2960103 h 4328225"/>
              <a:gd name="connsiteX115" fmla="*/ 570254 w 7213641"/>
              <a:gd name="connsiteY115" fmla="*/ 2955275 h 4328225"/>
              <a:gd name="connsiteX116" fmla="*/ 552222 w 7213641"/>
              <a:gd name="connsiteY116" fmla="*/ 2955985 h 4328225"/>
              <a:gd name="connsiteX117" fmla="*/ 299679 w 7213641"/>
              <a:gd name="connsiteY117" fmla="*/ 2801276 h 4328225"/>
              <a:gd name="connsiteX118" fmla="*/ 182350 w 7213641"/>
              <a:gd name="connsiteY118" fmla="*/ 2707059 h 4328225"/>
              <a:gd name="connsiteX119" fmla="*/ 170557 w 7213641"/>
              <a:gd name="connsiteY119" fmla="*/ 2702670 h 4328225"/>
              <a:gd name="connsiteX120" fmla="*/ 133027 w 7213641"/>
              <a:gd name="connsiteY120" fmla="*/ 2652325 h 4328225"/>
              <a:gd name="connsiteX121" fmla="*/ 91971 w 7213641"/>
              <a:gd name="connsiteY121" fmla="*/ 2580067 h 4328225"/>
              <a:gd name="connsiteX122" fmla="*/ 61507 w 7213641"/>
              <a:gd name="connsiteY122" fmla="*/ 2526811 h 4328225"/>
              <a:gd name="connsiteX123" fmla="*/ 9257 w 7213641"/>
              <a:gd name="connsiteY123" fmla="*/ 2462878 h 4328225"/>
              <a:gd name="connsiteX124" fmla="*/ 0 w 7213641"/>
              <a:gd name="connsiteY124" fmla="*/ 2453506 h 4328225"/>
              <a:gd name="connsiteX125" fmla="*/ 2060912 w 7213641"/>
              <a:gd name="connsiteY125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74848 w 7213641"/>
              <a:gd name="connsiteY75" fmla="*/ 35825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37641 w 7213641"/>
              <a:gd name="connsiteY121" fmla="*/ 2555224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51655 w 7204384"/>
              <a:gd name="connsiteY0" fmla="*/ 0 h 4328225"/>
              <a:gd name="connsiteX1" fmla="*/ 7204384 w 7204384"/>
              <a:gd name="connsiteY1" fmla="*/ 4328225 h 4328225"/>
              <a:gd name="connsiteX2" fmla="*/ 7201081 w 7204384"/>
              <a:gd name="connsiteY2" fmla="*/ 4327885 h 4328225"/>
              <a:gd name="connsiteX3" fmla="*/ 7169227 w 7204384"/>
              <a:gd name="connsiteY3" fmla="*/ 4320044 h 4328225"/>
              <a:gd name="connsiteX4" fmla="*/ 6992876 w 7204384"/>
              <a:gd name="connsiteY4" fmla="*/ 4213709 h 4328225"/>
              <a:gd name="connsiteX5" fmla="*/ 6817921 w 7204384"/>
              <a:gd name="connsiteY5" fmla="*/ 4157983 h 4328225"/>
              <a:gd name="connsiteX6" fmla="*/ 6720955 w 7204384"/>
              <a:gd name="connsiteY6" fmla="*/ 4120298 h 4328225"/>
              <a:gd name="connsiteX7" fmla="*/ 6517922 w 7204384"/>
              <a:gd name="connsiteY7" fmla="*/ 4165327 h 4328225"/>
              <a:gd name="connsiteX8" fmla="*/ 6315463 w 7204384"/>
              <a:gd name="connsiteY8" fmla="*/ 4156743 h 4328225"/>
              <a:gd name="connsiteX9" fmla="*/ 6134266 w 7204384"/>
              <a:gd name="connsiteY9" fmla="*/ 4152547 h 4328225"/>
              <a:gd name="connsiteX10" fmla="*/ 6017721 w 7204384"/>
              <a:gd name="connsiteY10" fmla="*/ 4168819 h 4328225"/>
              <a:gd name="connsiteX11" fmla="*/ 6006121 w 7204384"/>
              <a:gd name="connsiteY11" fmla="*/ 4170662 h 4328225"/>
              <a:gd name="connsiteX12" fmla="*/ 5886830 w 7204384"/>
              <a:gd name="connsiteY12" fmla="*/ 4182651 h 4328225"/>
              <a:gd name="connsiteX13" fmla="*/ 5718074 w 7204384"/>
              <a:gd name="connsiteY13" fmla="*/ 4176212 h 4328225"/>
              <a:gd name="connsiteX14" fmla="*/ 5633696 w 7204384"/>
              <a:gd name="connsiteY14" fmla="*/ 4173803 h 4328225"/>
              <a:gd name="connsiteX15" fmla="*/ 5598425 w 7204384"/>
              <a:gd name="connsiteY15" fmla="*/ 4173276 h 4328225"/>
              <a:gd name="connsiteX16" fmla="*/ 5590640 w 7204384"/>
              <a:gd name="connsiteY16" fmla="*/ 4158731 h 4328225"/>
              <a:gd name="connsiteX17" fmla="*/ 5488812 w 7204384"/>
              <a:gd name="connsiteY17" fmla="*/ 4163629 h 4328225"/>
              <a:gd name="connsiteX18" fmla="*/ 5465277 w 7204384"/>
              <a:gd name="connsiteY18" fmla="*/ 4163463 h 4328225"/>
              <a:gd name="connsiteX19" fmla="*/ 5398863 w 7204384"/>
              <a:gd name="connsiteY19" fmla="*/ 4151070 h 4328225"/>
              <a:gd name="connsiteX20" fmla="*/ 5261903 w 7204384"/>
              <a:gd name="connsiteY20" fmla="*/ 4144938 h 4328225"/>
              <a:gd name="connsiteX21" fmla="*/ 5138587 w 7204384"/>
              <a:gd name="connsiteY21" fmla="*/ 4094613 h 4328225"/>
              <a:gd name="connsiteX22" fmla="*/ 5045742 w 7204384"/>
              <a:gd name="connsiteY22" fmla="*/ 4068422 h 4328225"/>
              <a:gd name="connsiteX23" fmla="*/ 5025415 w 7204384"/>
              <a:gd name="connsiteY23" fmla="*/ 4069971 h 4328225"/>
              <a:gd name="connsiteX24" fmla="*/ 4971678 w 7204384"/>
              <a:gd name="connsiteY24" fmla="*/ 4060607 h 4328225"/>
              <a:gd name="connsiteX25" fmla="*/ 4847589 w 7204384"/>
              <a:gd name="connsiteY25" fmla="*/ 4038476 h 4328225"/>
              <a:gd name="connsiteX26" fmla="*/ 4844879 w 7204384"/>
              <a:gd name="connsiteY26" fmla="*/ 4043315 h 4328225"/>
              <a:gd name="connsiteX27" fmla="*/ 4834641 w 7204384"/>
              <a:gd name="connsiteY27" fmla="*/ 4042333 h 4328225"/>
              <a:gd name="connsiteX28" fmla="*/ 4832118 w 7204384"/>
              <a:gd name="connsiteY28" fmla="*/ 4043110 h 4328225"/>
              <a:gd name="connsiteX29" fmla="*/ 4817448 w 7204384"/>
              <a:gd name="connsiteY29" fmla="*/ 4046527 h 4328225"/>
              <a:gd name="connsiteX30" fmla="*/ 4781143 w 7204384"/>
              <a:gd name="connsiteY30" fmla="*/ 4028022 h 4328225"/>
              <a:gd name="connsiteX31" fmla="*/ 4617913 w 7204384"/>
              <a:gd name="connsiteY31" fmla="*/ 3996877 h 4328225"/>
              <a:gd name="connsiteX32" fmla="*/ 4392450 w 7204384"/>
              <a:gd name="connsiteY32" fmla="*/ 3943115 h 4328225"/>
              <a:gd name="connsiteX33" fmla="*/ 4274223 w 7204384"/>
              <a:gd name="connsiteY33" fmla="*/ 3925786 h 4328225"/>
              <a:gd name="connsiteX34" fmla="*/ 4264335 w 7204384"/>
              <a:gd name="connsiteY34" fmla="*/ 3916321 h 4328225"/>
              <a:gd name="connsiteX35" fmla="*/ 4252709 w 7204384"/>
              <a:gd name="connsiteY35" fmla="*/ 3909964 h 4328225"/>
              <a:gd name="connsiteX36" fmla="*/ 4251136 w 7204384"/>
              <a:gd name="connsiteY36" fmla="*/ 3910474 h 4328225"/>
              <a:gd name="connsiteX37" fmla="*/ 4237180 w 7204384"/>
              <a:gd name="connsiteY37" fmla="*/ 3906913 h 4328225"/>
              <a:gd name="connsiteX38" fmla="*/ 4206498 w 7204384"/>
              <a:gd name="connsiteY38" fmla="*/ 3891724 h 4328225"/>
              <a:gd name="connsiteX39" fmla="*/ 4202818 w 7204384"/>
              <a:gd name="connsiteY39" fmla="*/ 3892160 h 4328225"/>
              <a:gd name="connsiteX40" fmla="*/ 4174655 w 7204384"/>
              <a:gd name="connsiteY40" fmla="*/ 3882397 h 4328225"/>
              <a:gd name="connsiteX41" fmla="*/ 4165737 w 7204384"/>
              <a:gd name="connsiteY41" fmla="*/ 3884712 h 4328225"/>
              <a:gd name="connsiteX42" fmla="*/ 4112017 w 7204384"/>
              <a:gd name="connsiteY42" fmla="*/ 3898756 h 4328225"/>
              <a:gd name="connsiteX43" fmla="*/ 4076656 w 7204384"/>
              <a:gd name="connsiteY43" fmla="*/ 3887180 h 4328225"/>
              <a:gd name="connsiteX44" fmla="*/ 4070132 w 7204384"/>
              <a:gd name="connsiteY44" fmla="*/ 3886212 h 4328225"/>
              <a:gd name="connsiteX45" fmla="*/ 3983171 w 7204384"/>
              <a:gd name="connsiteY45" fmla="*/ 3843898 h 4328225"/>
              <a:gd name="connsiteX46" fmla="*/ 3678607 w 7204384"/>
              <a:gd name="connsiteY46" fmla="*/ 3874358 h 4328225"/>
              <a:gd name="connsiteX47" fmla="*/ 3378724 w 7204384"/>
              <a:gd name="connsiteY47" fmla="*/ 3906854 h 4328225"/>
              <a:gd name="connsiteX48" fmla="*/ 3234968 w 7204384"/>
              <a:gd name="connsiteY48" fmla="*/ 3893584 h 4328225"/>
              <a:gd name="connsiteX49" fmla="*/ 3118112 w 7204384"/>
              <a:gd name="connsiteY49" fmla="*/ 3923031 h 4328225"/>
              <a:gd name="connsiteX50" fmla="*/ 3036454 w 7204384"/>
              <a:gd name="connsiteY50" fmla="*/ 3898537 h 4328225"/>
              <a:gd name="connsiteX51" fmla="*/ 2767183 w 7204384"/>
              <a:gd name="connsiteY51" fmla="*/ 3936643 h 4328225"/>
              <a:gd name="connsiteX52" fmla="*/ 2429108 w 7204384"/>
              <a:gd name="connsiteY52" fmla="*/ 3927539 h 4328225"/>
              <a:gd name="connsiteX53" fmla="*/ 2318543 w 7204384"/>
              <a:gd name="connsiteY53" fmla="*/ 3882817 h 4328225"/>
              <a:gd name="connsiteX54" fmla="*/ 2266714 w 7204384"/>
              <a:gd name="connsiteY54" fmla="*/ 3891384 h 4328225"/>
              <a:gd name="connsiteX55" fmla="*/ 2107274 w 7204384"/>
              <a:gd name="connsiteY55" fmla="*/ 3842112 h 4328225"/>
              <a:gd name="connsiteX56" fmla="*/ 1966410 w 7204384"/>
              <a:gd name="connsiteY56" fmla="*/ 3776707 h 4328225"/>
              <a:gd name="connsiteX57" fmla="*/ 1800976 w 7204384"/>
              <a:gd name="connsiteY57" fmla="*/ 3760259 h 4328225"/>
              <a:gd name="connsiteX58" fmla="*/ 1791604 w 7204384"/>
              <a:gd name="connsiteY58" fmla="*/ 3750281 h 4328225"/>
              <a:gd name="connsiteX59" fmla="*/ 1780257 w 7204384"/>
              <a:gd name="connsiteY59" fmla="*/ 3743233 h 4328225"/>
              <a:gd name="connsiteX60" fmla="*/ 1762161 w 7204384"/>
              <a:gd name="connsiteY60" fmla="*/ 3735677 h 4328225"/>
              <a:gd name="connsiteX61" fmla="*/ 1734677 w 7204384"/>
              <a:gd name="connsiteY61" fmla="*/ 3722128 h 4328225"/>
              <a:gd name="connsiteX62" fmla="*/ 1703042 w 7204384"/>
              <a:gd name="connsiteY62" fmla="*/ 3710766 h 4328225"/>
              <a:gd name="connsiteX63" fmla="*/ 1702482 w 7204384"/>
              <a:gd name="connsiteY63" fmla="*/ 3711551 h 4328225"/>
              <a:gd name="connsiteX64" fmla="*/ 1693847 w 7204384"/>
              <a:gd name="connsiteY64" fmla="*/ 3712425 h 4328225"/>
              <a:gd name="connsiteX65" fmla="*/ 1609359 w 7204384"/>
              <a:gd name="connsiteY65" fmla="*/ 3710578 h 4328225"/>
              <a:gd name="connsiteX66" fmla="*/ 1603398 w 7204384"/>
              <a:gd name="connsiteY66" fmla="*/ 3708690 h 4328225"/>
              <a:gd name="connsiteX67" fmla="*/ 1603231 w 7204384"/>
              <a:gd name="connsiteY67" fmla="*/ 3708862 h 4328225"/>
              <a:gd name="connsiteX68" fmla="*/ 1596851 w 7204384"/>
              <a:gd name="connsiteY68" fmla="*/ 3707287 h 4328225"/>
              <a:gd name="connsiteX69" fmla="*/ 1592524 w 7204384"/>
              <a:gd name="connsiteY69" fmla="*/ 3705244 h 4328225"/>
              <a:gd name="connsiteX70" fmla="*/ 1580956 w 7204384"/>
              <a:gd name="connsiteY70" fmla="*/ 3701578 h 4328225"/>
              <a:gd name="connsiteX71" fmla="*/ 1576670 w 7204384"/>
              <a:gd name="connsiteY71" fmla="*/ 3701715 h 4328225"/>
              <a:gd name="connsiteX72" fmla="*/ 1550705 w 7204384"/>
              <a:gd name="connsiteY72" fmla="*/ 3620628 h 4328225"/>
              <a:gd name="connsiteX73" fmla="*/ 1528072 w 7204384"/>
              <a:gd name="connsiteY73" fmla="*/ 3598640 h 4328225"/>
              <a:gd name="connsiteX74" fmla="*/ 1459456 w 7204384"/>
              <a:gd name="connsiteY74" fmla="*/ 3570522 h 4328225"/>
              <a:gd name="connsiteX75" fmla="*/ 1380690 w 7204384"/>
              <a:gd name="connsiteY75" fmla="*/ 3539850 h 4328225"/>
              <a:gd name="connsiteX76" fmla="*/ 1322006 w 7204384"/>
              <a:gd name="connsiteY76" fmla="*/ 3546198 h 4328225"/>
              <a:gd name="connsiteX77" fmla="*/ 1274602 w 7204384"/>
              <a:gd name="connsiteY77" fmla="*/ 3532700 h 4328225"/>
              <a:gd name="connsiteX78" fmla="*/ 1260789 w 7204384"/>
              <a:gd name="connsiteY78" fmla="*/ 3515136 h 4328225"/>
              <a:gd name="connsiteX79" fmla="*/ 1258506 w 7204384"/>
              <a:gd name="connsiteY79" fmla="*/ 3511903 h 4328225"/>
              <a:gd name="connsiteX80" fmla="*/ 1247213 w 7204384"/>
              <a:gd name="connsiteY80" fmla="*/ 3503386 h 4328225"/>
              <a:gd name="connsiteX81" fmla="*/ 1246725 w 7204384"/>
              <a:gd name="connsiteY81" fmla="*/ 3495465 h 4328225"/>
              <a:gd name="connsiteX82" fmla="*/ 1231661 w 7204384"/>
              <a:gd name="connsiteY82" fmla="*/ 3478691 h 4328225"/>
              <a:gd name="connsiteX83" fmla="*/ 1210119 w 7204384"/>
              <a:gd name="connsiteY83" fmla="*/ 3464553 h 4328225"/>
              <a:gd name="connsiteX84" fmla="*/ 1104856 w 7204384"/>
              <a:gd name="connsiteY84" fmla="*/ 3403618 h 4328225"/>
              <a:gd name="connsiteX85" fmla="*/ 1043528 w 7204384"/>
              <a:gd name="connsiteY85" fmla="*/ 3363597 h 4328225"/>
              <a:gd name="connsiteX86" fmla="*/ 1022825 w 7204384"/>
              <a:gd name="connsiteY86" fmla="*/ 3342800 h 4328225"/>
              <a:gd name="connsiteX87" fmla="*/ 992166 w 7204384"/>
              <a:gd name="connsiteY87" fmla="*/ 3317516 h 4328225"/>
              <a:gd name="connsiteX88" fmla="*/ 940071 w 7204384"/>
              <a:gd name="connsiteY88" fmla="*/ 3268567 h 4328225"/>
              <a:gd name="connsiteX89" fmla="*/ 866586 w 7204384"/>
              <a:gd name="connsiteY89" fmla="*/ 3210333 h 4328225"/>
              <a:gd name="connsiteX90" fmla="*/ 825371 w 7204384"/>
              <a:gd name="connsiteY90" fmla="*/ 3195772 h 4328225"/>
              <a:gd name="connsiteX91" fmla="*/ 815210 w 7204384"/>
              <a:gd name="connsiteY91" fmla="*/ 3194052 h 4328225"/>
              <a:gd name="connsiteX92" fmla="*/ 812683 w 7204384"/>
              <a:gd name="connsiteY92" fmla="*/ 3190273 h 4328225"/>
              <a:gd name="connsiteX93" fmla="*/ 789232 w 7204384"/>
              <a:gd name="connsiteY93" fmla="*/ 3174201 h 4328225"/>
              <a:gd name="connsiteX94" fmla="*/ 772675 w 7204384"/>
              <a:gd name="connsiteY94" fmla="*/ 3147801 h 4328225"/>
              <a:gd name="connsiteX95" fmla="*/ 771255 w 7204384"/>
              <a:gd name="connsiteY95" fmla="*/ 3147383 h 4328225"/>
              <a:gd name="connsiteX96" fmla="*/ 772023 w 7204384"/>
              <a:gd name="connsiteY96" fmla="*/ 3142633 h 4328225"/>
              <a:gd name="connsiteX97" fmla="*/ 769054 w 7204384"/>
              <a:gd name="connsiteY97" fmla="*/ 3137647 h 4328225"/>
              <a:gd name="connsiteX98" fmla="*/ 756517 w 7204384"/>
              <a:gd name="connsiteY98" fmla="*/ 3128752 h 4328225"/>
              <a:gd name="connsiteX99" fmla="*/ 751071 w 7204384"/>
              <a:gd name="connsiteY99" fmla="*/ 3126186 h 4328225"/>
              <a:gd name="connsiteX100" fmla="*/ 744656 w 7204384"/>
              <a:gd name="connsiteY100" fmla="*/ 3120773 h 4328225"/>
              <a:gd name="connsiteX101" fmla="*/ 744732 w 7204384"/>
              <a:gd name="connsiteY101" fmla="*/ 3120393 h 4328225"/>
              <a:gd name="connsiteX102" fmla="*/ 703703 w 7204384"/>
              <a:gd name="connsiteY102" fmla="*/ 3096503 h 4328225"/>
              <a:gd name="connsiteX103" fmla="*/ 686958 w 7204384"/>
              <a:gd name="connsiteY103" fmla="*/ 3040267 h 4328225"/>
              <a:gd name="connsiteX104" fmla="*/ 674696 w 7204384"/>
              <a:gd name="connsiteY104" fmla="*/ 3022675 h 4328225"/>
              <a:gd name="connsiteX105" fmla="*/ 669394 w 7204384"/>
              <a:gd name="connsiteY105" fmla="*/ 3011958 h 4328225"/>
              <a:gd name="connsiteX106" fmla="*/ 669867 w 7204384"/>
              <a:gd name="connsiteY106" fmla="*/ 3010439 h 4328225"/>
              <a:gd name="connsiteX107" fmla="*/ 636614 w 7204384"/>
              <a:gd name="connsiteY107" fmla="*/ 2992058 h 4328225"/>
              <a:gd name="connsiteX108" fmla="*/ 634073 w 7204384"/>
              <a:gd name="connsiteY108" fmla="*/ 2987624 h 4328225"/>
              <a:gd name="connsiteX109" fmla="*/ 609999 w 7204384"/>
              <a:gd name="connsiteY109" fmla="*/ 2978192 h 4328225"/>
              <a:gd name="connsiteX110" fmla="*/ 598842 w 7204384"/>
              <a:gd name="connsiteY110" fmla="*/ 2971960 h 4328225"/>
              <a:gd name="connsiteX111" fmla="*/ 593052 w 7204384"/>
              <a:gd name="connsiteY111" fmla="*/ 2973004 h 4328225"/>
              <a:gd name="connsiteX112" fmla="*/ 577921 w 7204384"/>
              <a:gd name="connsiteY112" fmla="*/ 2962380 h 4328225"/>
              <a:gd name="connsiteX113" fmla="*/ 577179 w 7204384"/>
              <a:gd name="connsiteY113" fmla="*/ 2960103 h 4328225"/>
              <a:gd name="connsiteX114" fmla="*/ 560997 w 7204384"/>
              <a:gd name="connsiteY114" fmla="*/ 2955275 h 4328225"/>
              <a:gd name="connsiteX115" fmla="*/ 542965 w 7204384"/>
              <a:gd name="connsiteY115" fmla="*/ 2955985 h 4328225"/>
              <a:gd name="connsiteX116" fmla="*/ 290422 w 7204384"/>
              <a:gd name="connsiteY116" fmla="*/ 2801276 h 4328225"/>
              <a:gd name="connsiteX117" fmla="*/ 173093 w 7204384"/>
              <a:gd name="connsiteY117" fmla="*/ 2707059 h 4328225"/>
              <a:gd name="connsiteX118" fmla="*/ 161300 w 7204384"/>
              <a:gd name="connsiteY118" fmla="*/ 2702670 h 4328225"/>
              <a:gd name="connsiteX119" fmla="*/ 123770 w 7204384"/>
              <a:gd name="connsiteY119" fmla="*/ 2652325 h 4328225"/>
              <a:gd name="connsiteX120" fmla="*/ 82714 w 7204384"/>
              <a:gd name="connsiteY120" fmla="*/ 2580067 h 4328225"/>
              <a:gd name="connsiteX121" fmla="*/ 28384 w 7204384"/>
              <a:gd name="connsiteY121" fmla="*/ 2555224 h 4328225"/>
              <a:gd name="connsiteX122" fmla="*/ 0 w 7204384"/>
              <a:gd name="connsiteY122" fmla="*/ 2462878 h 4328225"/>
              <a:gd name="connsiteX123" fmla="*/ 2051655 w 7204384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112159 w 7288159"/>
              <a:gd name="connsiteY121" fmla="*/ 2555224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34480 w 7288159"/>
              <a:gd name="connsiteY71" fmla="*/ 3620628 h 4328225"/>
              <a:gd name="connsiteX72" fmla="*/ 1611847 w 7288159"/>
              <a:gd name="connsiteY72" fmla="*/ 3598640 h 4328225"/>
              <a:gd name="connsiteX73" fmla="*/ 1543231 w 7288159"/>
              <a:gd name="connsiteY73" fmla="*/ 3570522 h 4328225"/>
              <a:gd name="connsiteX74" fmla="*/ 1464465 w 7288159"/>
              <a:gd name="connsiteY74" fmla="*/ 3539850 h 4328225"/>
              <a:gd name="connsiteX75" fmla="*/ 1405781 w 7288159"/>
              <a:gd name="connsiteY75" fmla="*/ 3546198 h 4328225"/>
              <a:gd name="connsiteX76" fmla="*/ 1358377 w 7288159"/>
              <a:gd name="connsiteY76" fmla="*/ 3532700 h 4328225"/>
              <a:gd name="connsiteX77" fmla="*/ 1344564 w 7288159"/>
              <a:gd name="connsiteY77" fmla="*/ 3515136 h 4328225"/>
              <a:gd name="connsiteX78" fmla="*/ 1342281 w 7288159"/>
              <a:gd name="connsiteY78" fmla="*/ 3511903 h 4328225"/>
              <a:gd name="connsiteX79" fmla="*/ 1330988 w 7288159"/>
              <a:gd name="connsiteY79" fmla="*/ 3503386 h 4328225"/>
              <a:gd name="connsiteX80" fmla="*/ 1330500 w 7288159"/>
              <a:gd name="connsiteY80" fmla="*/ 3495465 h 4328225"/>
              <a:gd name="connsiteX81" fmla="*/ 1315436 w 7288159"/>
              <a:gd name="connsiteY81" fmla="*/ 3478691 h 4328225"/>
              <a:gd name="connsiteX82" fmla="*/ 1293894 w 7288159"/>
              <a:gd name="connsiteY82" fmla="*/ 3464553 h 4328225"/>
              <a:gd name="connsiteX83" fmla="*/ 1188631 w 7288159"/>
              <a:gd name="connsiteY83" fmla="*/ 3403618 h 4328225"/>
              <a:gd name="connsiteX84" fmla="*/ 1127303 w 7288159"/>
              <a:gd name="connsiteY84" fmla="*/ 3363597 h 4328225"/>
              <a:gd name="connsiteX85" fmla="*/ 1106600 w 7288159"/>
              <a:gd name="connsiteY85" fmla="*/ 3342800 h 4328225"/>
              <a:gd name="connsiteX86" fmla="*/ 1075941 w 7288159"/>
              <a:gd name="connsiteY86" fmla="*/ 3317516 h 4328225"/>
              <a:gd name="connsiteX87" fmla="*/ 1023846 w 7288159"/>
              <a:gd name="connsiteY87" fmla="*/ 3268567 h 4328225"/>
              <a:gd name="connsiteX88" fmla="*/ 950361 w 7288159"/>
              <a:gd name="connsiteY88" fmla="*/ 3210333 h 4328225"/>
              <a:gd name="connsiteX89" fmla="*/ 909146 w 7288159"/>
              <a:gd name="connsiteY89" fmla="*/ 3195772 h 4328225"/>
              <a:gd name="connsiteX90" fmla="*/ 898985 w 7288159"/>
              <a:gd name="connsiteY90" fmla="*/ 3194052 h 4328225"/>
              <a:gd name="connsiteX91" fmla="*/ 896458 w 7288159"/>
              <a:gd name="connsiteY91" fmla="*/ 3190273 h 4328225"/>
              <a:gd name="connsiteX92" fmla="*/ 873007 w 7288159"/>
              <a:gd name="connsiteY92" fmla="*/ 3174201 h 4328225"/>
              <a:gd name="connsiteX93" fmla="*/ 856450 w 7288159"/>
              <a:gd name="connsiteY93" fmla="*/ 3147801 h 4328225"/>
              <a:gd name="connsiteX94" fmla="*/ 855030 w 7288159"/>
              <a:gd name="connsiteY94" fmla="*/ 3147383 h 4328225"/>
              <a:gd name="connsiteX95" fmla="*/ 855798 w 7288159"/>
              <a:gd name="connsiteY95" fmla="*/ 3142633 h 4328225"/>
              <a:gd name="connsiteX96" fmla="*/ 852829 w 7288159"/>
              <a:gd name="connsiteY96" fmla="*/ 3137647 h 4328225"/>
              <a:gd name="connsiteX97" fmla="*/ 840292 w 7288159"/>
              <a:gd name="connsiteY97" fmla="*/ 3128752 h 4328225"/>
              <a:gd name="connsiteX98" fmla="*/ 834846 w 7288159"/>
              <a:gd name="connsiteY98" fmla="*/ 3126186 h 4328225"/>
              <a:gd name="connsiteX99" fmla="*/ 828431 w 7288159"/>
              <a:gd name="connsiteY99" fmla="*/ 3120773 h 4328225"/>
              <a:gd name="connsiteX100" fmla="*/ 828507 w 7288159"/>
              <a:gd name="connsiteY100" fmla="*/ 3120393 h 4328225"/>
              <a:gd name="connsiteX101" fmla="*/ 787478 w 7288159"/>
              <a:gd name="connsiteY101" fmla="*/ 3096503 h 4328225"/>
              <a:gd name="connsiteX102" fmla="*/ 770733 w 7288159"/>
              <a:gd name="connsiteY102" fmla="*/ 3040267 h 4328225"/>
              <a:gd name="connsiteX103" fmla="*/ 758471 w 7288159"/>
              <a:gd name="connsiteY103" fmla="*/ 3022675 h 4328225"/>
              <a:gd name="connsiteX104" fmla="*/ 753169 w 7288159"/>
              <a:gd name="connsiteY104" fmla="*/ 3011958 h 4328225"/>
              <a:gd name="connsiteX105" fmla="*/ 753642 w 7288159"/>
              <a:gd name="connsiteY105" fmla="*/ 3010439 h 4328225"/>
              <a:gd name="connsiteX106" fmla="*/ 720389 w 7288159"/>
              <a:gd name="connsiteY106" fmla="*/ 2992058 h 4328225"/>
              <a:gd name="connsiteX107" fmla="*/ 717848 w 7288159"/>
              <a:gd name="connsiteY107" fmla="*/ 2987624 h 4328225"/>
              <a:gd name="connsiteX108" fmla="*/ 693774 w 7288159"/>
              <a:gd name="connsiteY108" fmla="*/ 2978192 h 4328225"/>
              <a:gd name="connsiteX109" fmla="*/ 682617 w 7288159"/>
              <a:gd name="connsiteY109" fmla="*/ 2971960 h 4328225"/>
              <a:gd name="connsiteX110" fmla="*/ 676827 w 7288159"/>
              <a:gd name="connsiteY110" fmla="*/ 2973004 h 4328225"/>
              <a:gd name="connsiteX111" fmla="*/ 661696 w 7288159"/>
              <a:gd name="connsiteY111" fmla="*/ 2962380 h 4328225"/>
              <a:gd name="connsiteX112" fmla="*/ 660954 w 7288159"/>
              <a:gd name="connsiteY112" fmla="*/ 2960103 h 4328225"/>
              <a:gd name="connsiteX113" fmla="*/ 644772 w 7288159"/>
              <a:gd name="connsiteY113" fmla="*/ 2955275 h 4328225"/>
              <a:gd name="connsiteX114" fmla="*/ 587450 w 7288159"/>
              <a:gd name="connsiteY114" fmla="*/ 2936828 h 4328225"/>
              <a:gd name="connsiteX115" fmla="*/ 374197 w 7288159"/>
              <a:gd name="connsiteY115" fmla="*/ 2801276 h 4328225"/>
              <a:gd name="connsiteX116" fmla="*/ 279112 w 7288159"/>
              <a:gd name="connsiteY116" fmla="*/ 2746510 h 4328225"/>
              <a:gd name="connsiteX117" fmla="*/ 217150 w 7288159"/>
              <a:gd name="connsiteY117" fmla="*/ 2727673 h 4328225"/>
              <a:gd name="connsiteX118" fmla="*/ 154456 w 7288159"/>
              <a:gd name="connsiteY118" fmla="*/ 2690804 h 4328225"/>
              <a:gd name="connsiteX119" fmla="*/ 122166 w 7288159"/>
              <a:gd name="connsiteY119" fmla="*/ 2632834 h 4328225"/>
              <a:gd name="connsiteX120" fmla="*/ 67836 w 7288159"/>
              <a:gd name="connsiteY120" fmla="*/ 2607991 h 4328225"/>
              <a:gd name="connsiteX121" fmla="*/ 0 w 7288159"/>
              <a:gd name="connsiteY121" fmla="*/ 2537886 h 4328225"/>
              <a:gd name="connsiteX122" fmla="*/ 2135430 w 7288159"/>
              <a:gd name="connsiteY122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34480 w 7288159"/>
              <a:gd name="connsiteY70" fmla="*/ 3620628 h 4328225"/>
              <a:gd name="connsiteX71" fmla="*/ 1611847 w 7288159"/>
              <a:gd name="connsiteY71" fmla="*/ 3598640 h 4328225"/>
              <a:gd name="connsiteX72" fmla="*/ 1543231 w 7288159"/>
              <a:gd name="connsiteY72" fmla="*/ 3570522 h 4328225"/>
              <a:gd name="connsiteX73" fmla="*/ 1464465 w 7288159"/>
              <a:gd name="connsiteY73" fmla="*/ 3539850 h 4328225"/>
              <a:gd name="connsiteX74" fmla="*/ 1405781 w 7288159"/>
              <a:gd name="connsiteY74" fmla="*/ 3546198 h 4328225"/>
              <a:gd name="connsiteX75" fmla="*/ 1358377 w 7288159"/>
              <a:gd name="connsiteY75" fmla="*/ 3532700 h 4328225"/>
              <a:gd name="connsiteX76" fmla="*/ 1344564 w 7288159"/>
              <a:gd name="connsiteY76" fmla="*/ 3515136 h 4328225"/>
              <a:gd name="connsiteX77" fmla="*/ 1342281 w 7288159"/>
              <a:gd name="connsiteY77" fmla="*/ 3511903 h 4328225"/>
              <a:gd name="connsiteX78" fmla="*/ 1330988 w 7288159"/>
              <a:gd name="connsiteY78" fmla="*/ 3503386 h 4328225"/>
              <a:gd name="connsiteX79" fmla="*/ 1330500 w 7288159"/>
              <a:gd name="connsiteY79" fmla="*/ 3495465 h 4328225"/>
              <a:gd name="connsiteX80" fmla="*/ 1315436 w 7288159"/>
              <a:gd name="connsiteY80" fmla="*/ 3478691 h 4328225"/>
              <a:gd name="connsiteX81" fmla="*/ 1293894 w 7288159"/>
              <a:gd name="connsiteY81" fmla="*/ 3464553 h 4328225"/>
              <a:gd name="connsiteX82" fmla="*/ 1188631 w 7288159"/>
              <a:gd name="connsiteY82" fmla="*/ 3403618 h 4328225"/>
              <a:gd name="connsiteX83" fmla="*/ 1127303 w 7288159"/>
              <a:gd name="connsiteY83" fmla="*/ 3363597 h 4328225"/>
              <a:gd name="connsiteX84" fmla="*/ 1106600 w 7288159"/>
              <a:gd name="connsiteY84" fmla="*/ 3342800 h 4328225"/>
              <a:gd name="connsiteX85" fmla="*/ 1075941 w 7288159"/>
              <a:gd name="connsiteY85" fmla="*/ 3317516 h 4328225"/>
              <a:gd name="connsiteX86" fmla="*/ 1023846 w 7288159"/>
              <a:gd name="connsiteY86" fmla="*/ 3268567 h 4328225"/>
              <a:gd name="connsiteX87" fmla="*/ 950361 w 7288159"/>
              <a:gd name="connsiteY87" fmla="*/ 3210333 h 4328225"/>
              <a:gd name="connsiteX88" fmla="*/ 909146 w 7288159"/>
              <a:gd name="connsiteY88" fmla="*/ 3195772 h 4328225"/>
              <a:gd name="connsiteX89" fmla="*/ 898985 w 7288159"/>
              <a:gd name="connsiteY89" fmla="*/ 3194052 h 4328225"/>
              <a:gd name="connsiteX90" fmla="*/ 896458 w 7288159"/>
              <a:gd name="connsiteY90" fmla="*/ 3190273 h 4328225"/>
              <a:gd name="connsiteX91" fmla="*/ 873007 w 7288159"/>
              <a:gd name="connsiteY91" fmla="*/ 3174201 h 4328225"/>
              <a:gd name="connsiteX92" fmla="*/ 856450 w 7288159"/>
              <a:gd name="connsiteY92" fmla="*/ 3147801 h 4328225"/>
              <a:gd name="connsiteX93" fmla="*/ 855030 w 7288159"/>
              <a:gd name="connsiteY93" fmla="*/ 3147383 h 4328225"/>
              <a:gd name="connsiteX94" fmla="*/ 855798 w 7288159"/>
              <a:gd name="connsiteY94" fmla="*/ 3142633 h 4328225"/>
              <a:gd name="connsiteX95" fmla="*/ 852829 w 7288159"/>
              <a:gd name="connsiteY95" fmla="*/ 3137647 h 4328225"/>
              <a:gd name="connsiteX96" fmla="*/ 840292 w 7288159"/>
              <a:gd name="connsiteY96" fmla="*/ 3128752 h 4328225"/>
              <a:gd name="connsiteX97" fmla="*/ 834846 w 7288159"/>
              <a:gd name="connsiteY97" fmla="*/ 3126186 h 4328225"/>
              <a:gd name="connsiteX98" fmla="*/ 828431 w 7288159"/>
              <a:gd name="connsiteY98" fmla="*/ 3120773 h 4328225"/>
              <a:gd name="connsiteX99" fmla="*/ 828507 w 7288159"/>
              <a:gd name="connsiteY99" fmla="*/ 3120393 h 4328225"/>
              <a:gd name="connsiteX100" fmla="*/ 787478 w 7288159"/>
              <a:gd name="connsiteY100" fmla="*/ 3096503 h 4328225"/>
              <a:gd name="connsiteX101" fmla="*/ 770733 w 7288159"/>
              <a:gd name="connsiteY101" fmla="*/ 3040267 h 4328225"/>
              <a:gd name="connsiteX102" fmla="*/ 758471 w 7288159"/>
              <a:gd name="connsiteY102" fmla="*/ 3022675 h 4328225"/>
              <a:gd name="connsiteX103" fmla="*/ 753169 w 7288159"/>
              <a:gd name="connsiteY103" fmla="*/ 3011958 h 4328225"/>
              <a:gd name="connsiteX104" fmla="*/ 753642 w 7288159"/>
              <a:gd name="connsiteY104" fmla="*/ 3010439 h 4328225"/>
              <a:gd name="connsiteX105" fmla="*/ 720389 w 7288159"/>
              <a:gd name="connsiteY105" fmla="*/ 2992058 h 4328225"/>
              <a:gd name="connsiteX106" fmla="*/ 717848 w 7288159"/>
              <a:gd name="connsiteY106" fmla="*/ 2987624 h 4328225"/>
              <a:gd name="connsiteX107" fmla="*/ 693774 w 7288159"/>
              <a:gd name="connsiteY107" fmla="*/ 2978192 h 4328225"/>
              <a:gd name="connsiteX108" fmla="*/ 682617 w 7288159"/>
              <a:gd name="connsiteY108" fmla="*/ 2971960 h 4328225"/>
              <a:gd name="connsiteX109" fmla="*/ 676827 w 7288159"/>
              <a:gd name="connsiteY109" fmla="*/ 2973004 h 4328225"/>
              <a:gd name="connsiteX110" fmla="*/ 661696 w 7288159"/>
              <a:gd name="connsiteY110" fmla="*/ 2962380 h 4328225"/>
              <a:gd name="connsiteX111" fmla="*/ 660954 w 7288159"/>
              <a:gd name="connsiteY111" fmla="*/ 2960103 h 4328225"/>
              <a:gd name="connsiteX112" fmla="*/ 644772 w 7288159"/>
              <a:gd name="connsiteY112" fmla="*/ 2955275 h 4328225"/>
              <a:gd name="connsiteX113" fmla="*/ 587450 w 7288159"/>
              <a:gd name="connsiteY113" fmla="*/ 2936828 h 4328225"/>
              <a:gd name="connsiteX114" fmla="*/ 374197 w 7288159"/>
              <a:gd name="connsiteY114" fmla="*/ 2801276 h 4328225"/>
              <a:gd name="connsiteX115" fmla="*/ 279112 w 7288159"/>
              <a:gd name="connsiteY115" fmla="*/ 2746510 h 4328225"/>
              <a:gd name="connsiteX116" fmla="*/ 217150 w 7288159"/>
              <a:gd name="connsiteY116" fmla="*/ 2727673 h 4328225"/>
              <a:gd name="connsiteX117" fmla="*/ 154456 w 7288159"/>
              <a:gd name="connsiteY117" fmla="*/ 2690804 h 4328225"/>
              <a:gd name="connsiteX118" fmla="*/ 122166 w 7288159"/>
              <a:gd name="connsiteY118" fmla="*/ 2632834 h 4328225"/>
              <a:gd name="connsiteX119" fmla="*/ 67836 w 7288159"/>
              <a:gd name="connsiteY119" fmla="*/ 2607991 h 4328225"/>
              <a:gd name="connsiteX120" fmla="*/ 0 w 7288159"/>
              <a:gd name="connsiteY120" fmla="*/ 2537886 h 4328225"/>
              <a:gd name="connsiteX121" fmla="*/ 2135430 w 7288159"/>
              <a:gd name="connsiteY121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34480 w 7288159"/>
              <a:gd name="connsiteY69" fmla="*/ 3620628 h 4328225"/>
              <a:gd name="connsiteX70" fmla="*/ 1611847 w 7288159"/>
              <a:gd name="connsiteY70" fmla="*/ 3598640 h 4328225"/>
              <a:gd name="connsiteX71" fmla="*/ 1543231 w 7288159"/>
              <a:gd name="connsiteY71" fmla="*/ 3570522 h 4328225"/>
              <a:gd name="connsiteX72" fmla="*/ 1464465 w 7288159"/>
              <a:gd name="connsiteY72" fmla="*/ 3539850 h 4328225"/>
              <a:gd name="connsiteX73" fmla="*/ 1405781 w 7288159"/>
              <a:gd name="connsiteY73" fmla="*/ 3546198 h 4328225"/>
              <a:gd name="connsiteX74" fmla="*/ 1358377 w 7288159"/>
              <a:gd name="connsiteY74" fmla="*/ 3532700 h 4328225"/>
              <a:gd name="connsiteX75" fmla="*/ 1344564 w 7288159"/>
              <a:gd name="connsiteY75" fmla="*/ 3515136 h 4328225"/>
              <a:gd name="connsiteX76" fmla="*/ 1342281 w 7288159"/>
              <a:gd name="connsiteY76" fmla="*/ 3511903 h 4328225"/>
              <a:gd name="connsiteX77" fmla="*/ 1330988 w 7288159"/>
              <a:gd name="connsiteY77" fmla="*/ 3503386 h 4328225"/>
              <a:gd name="connsiteX78" fmla="*/ 1330500 w 7288159"/>
              <a:gd name="connsiteY78" fmla="*/ 3495465 h 4328225"/>
              <a:gd name="connsiteX79" fmla="*/ 1315436 w 7288159"/>
              <a:gd name="connsiteY79" fmla="*/ 3478691 h 4328225"/>
              <a:gd name="connsiteX80" fmla="*/ 1293894 w 7288159"/>
              <a:gd name="connsiteY80" fmla="*/ 3464553 h 4328225"/>
              <a:gd name="connsiteX81" fmla="*/ 1188631 w 7288159"/>
              <a:gd name="connsiteY81" fmla="*/ 3403618 h 4328225"/>
              <a:gd name="connsiteX82" fmla="*/ 1127303 w 7288159"/>
              <a:gd name="connsiteY82" fmla="*/ 3363597 h 4328225"/>
              <a:gd name="connsiteX83" fmla="*/ 1106600 w 7288159"/>
              <a:gd name="connsiteY83" fmla="*/ 3342800 h 4328225"/>
              <a:gd name="connsiteX84" fmla="*/ 1075941 w 7288159"/>
              <a:gd name="connsiteY84" fmla="*/ 3317516 h 4328225"/>
              <a:gd name="connsiteX85" fmla="*/ 1023846 w 7288159"/>
              <a:gd name="connsiteY85" fmla="*/ 3268567 h 4328225"/>
              <a:gd name="connsiteX86" fmla="*/ 950361 w 7288159"/>
              <a:gd name="connsiteY86" fmla="*/ 3210333 h 4328225"/>
              <a:gd name="connsiteX87" fmla="*/ 909146 w 7288159"/>
              <a:gd name="connsiteY87" fmla="*/ 3195772 h 4328225"/>
              <a:gd name="connsiteX88" fmla="*/ 898985 w 7288159"/>
              <a:gd name="connsiteY88" fmla="*/ 3194052 h 4328225"/>
              <a:gd name="connsiteX89" fmla="*/ 896458 w 7288159"/>
              <a:gd name="connsiteY89" fmla="*/ 3190273 h 4328225"/>
              <a:gd name="connsiteX90" fmla="*/ 873007 w 7288159"/>
              <a:gd name="connsiteY90" fmla="*/ 3174201 h 4328225"/>
              <a:gd name="connsiteX91" fmla="*/ 856450 w 7288159"/>
              <a:gd name="connsiteY91" fmla="*/ 3147801 h 4328225"/>
              <a:gd name="connsiteX92" fmla="*/ 855030 w 7288159"/>
              <a:gd name="connsiteY92" fmla="*/ 3147383 h 4328225"/>
              <a:gd name="connsiteX93" fmla="*/ 855798 w 7288159"/>
              <a:gd name="connsiteY93" fmla="*/ 3142633 h 4328225"/>
              <a:gd name="connsiteX94" fmla="*/ 852829 w 7288159"/>
              <a:gd name="connsiteY94" fmla="*/ 3137647 h 4328225"/>
              <a:gd name="connsiteX95" fmla="*/ 840292 w 7288159"/>
              <a:gd name="connsiteY95" fmla="*/ 3128752 h 4328225"/>
              <a:gd name="connsiteX96" fmla="*/ 834846 w 7288159"/>
              <a:gd name="connsiteY96" fmla="*/ 3126186 h 4328225"/>
              <a:gd name="connsiteX97" fmla="*/ 828431 w 7288159"/>
              <a:gd name="connsiteY97" fmla="*/ 3120773 h 4328225"/>
              <a:gd name="connsiteX98" fmla="*/ 828507 w 7288159"/>
              <a:gd name="connsiteY98" fmla="*/ 3120393 h 4328225"/>
              <a:gd name="connsiteX99" fmla="*/ 787478 w 7288159"/>
              <a:gd name="connsiteY99" fmla="*/ 3096503 h 4328225"/>
              <a:gd name="connsiteX100" fmla="*/ 770733 w 7288159"/>
              <a:gd name="connsiteY100" fmla="*/ 3040267 h 4328225"/>
              <a:gd name="connsiteX101" fmla="*/ 758471 w 7288159"/>
              <a:gd name="connsiteY101" fmla="*/ 3022675 h 4328225"/>
              <a:gd name="connsiteX102" fmla="*/ 753169 w 7288159"/>
              <a:gd name="connsiteY102" fmla="*/ 3011958 h 4328225"/>
              <a:gd name="connsiteX103" fmla="*/ 753642 w 7288159"/>
              <a:gd name="connsiteY103" fmla="*/ 3010439 h 4328225"/>
              <a:gd name="connsiteX104" fmla="*/ 720389 w 7288159"/>
              <a:gd name="connsiteY104" fmla="*/ 2992058 h 4328225"/>
              <a:gd name="connsiteX105" fmla="*/ 717848 w 7288159"/>
              <a:gd name="connsiteY105" fmla="*/ 2987624 h 4328225"/>
              <a:gd name="connsiteX106" fmla="*/ 693774 w 7288159"/>
              <a:gd name="connsiteY106" fmla="*/ 2978192 h 4328225"/>
              <a:gd name="connsiteX107" fmla="*/ 682617 w 7288159"/>
              <a:gd name="connsiteY107" fmla="*/ 2971960 h 4328225"/>
              <a:gd name="connsiteX108" fmla="*/ 676827 w 7288159"/>
              <a:gd name="connsiteY108" fmla="*/ 2973004 h 4328225"/>
              <a:gd name="connsiteX109" fmla="*/ 661696 w 7288159"/>
              <a:gd name="connsiteY109" fmla="*/ 2962380 h 4328225"/>
              <a:gd name="connsiteX110" fmla="*/ 660954 w 7288159"/>
              <a:gd name="connsiteY110" fmla="*/ 2960103 h 4328225"/>
              <a:gd name="connsiteX111" fmla="*/ 644772 w 7288159"/>
              <a:gd name="connsiteY111" fmla="*/ 2955275 h 4328225"/>
              <a:gd name="connsiteX112" fmla="*/ 587450 w 7288159"/>
              <a:gd name="connsiteY112" fmla="*/ 2936828 h 4328225"/>
              <a:gd name="connsiteX113" fmla="*/ 374197 w 7288159"/>
              <a:gd name="connsiteY113" fmla="*/ 2801276 h 4328225"/>
              <a:gd name="connsiteX114" fmla="*/ 279112 w 7288159"/>
              <a:gd name="connsiteY114" fmla="*/ 2746510 h 4328225"/>
              <a:gd name="connsiteX115" fmla="*/ 217150 w 7288159"/>
              <a:gd name="connsiteY115" fmla="*/ 2727673 h 4328225"/>
              <a:gd name="connsiteX116" fmla="*/ 154456 w 7288159"/>
              <a:gd name="connsiteY116" fmla="*/ 2690804 h 4328225"/>
              <a:gd name="connsiteX117" fmla="*/ 122166 w 7288159"/>
              <a:gd name="connsiteY117" fmla="*/ 2632834 h 4328225"/>
              <a:gd name="connsiteX118" fmla="*/ 67836 w 7288159"/>
              <a:gd name="connsiteY118" fmla="*/ 2607991 h 4328225"/>
              <a:gd name="connsiteX119" fmla="*/ 0 w 7288159"/>
              <a:gd name="connsiteY119" fmla="*/ 2537886 h 4328225"/>
              <a:gd name="connsiteX120" fmla="*/ 2135430 w 7288159"/>
              <a:gd name="connsiteY120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34480 w 7288159"/>
              <a:gd name="connsiteY68" fmla="*/ 3620628 h 4328225"/>
              <a:gd name="connsiteX69" fmla="*/ 1611847 w 7288159"/>
              <a:gd name="connsiteY69" fmla="*/ 3598640 h 4328225"/>
              <a:gd name="connsiteX70" fmla="*/ 1543231 w 7288159"/>
              <a:gd name="connsiteY70" fmla="*/ 3570522 h 4328225"/>
              <a:gd name="connsiteX71" fmla="*/ 1464465 w 7288159"/>
              <a:gd name="connsiteY71" fmla="*/ 3539850 h 4328225"/>
              <a:gd name="connsiteX72" fmla="*/ 1405781 w 7288159"/>
              <a:gd name="connsiteY72" fmla="*/ 3546198 h 4328225"/>
              <a:gd name="connsiteX73" fmla="*/ 1358377 w 7288159"/>
              <a:gd name="connsiteY73" fmla="*/ 3532700 h 4328225"/>
              <a:gd name="connsiteX74" fmla="*/ 1344564 w 7288159"/>
              <a:gd name="connsiteY74" fmla="*/ 3515136 h 4328225"/>
              <a:gd name="connsiteX75" fmla="*/ 1342281 w 7288159"/>
              <a:gd name="connsiteY75" fmla="*/ 3511903 h 4328225"/>
              <a:gd name="connsiteX76" fmla="*/ 1330988 w 7288159"/>
              <a:gd name="connsiteY76" fmla="*/ 3503386 h 4328225"/>
              <a:gd name="connsiteX77" fmla="*/ 1330500 w 7288159"/>
              <a:gd name="connsiteY77" fmla="*/ 3495465 h 4328225"/>
              <a:gd name="connsiteX78" fmla="*/ 1315436 w 7288159"/>
              <a:gd name="connsiteY78" fmla="*/ 3478691 h 4328225"/>
              <a:gd name="connsiteX79" fmla="*/ 1293894 w 7288159"/>
              <a:gd name="connsiteY79" fmla="*/ 3464553 h 4328225"/>
              <a:gd name="connsiteX80" fmla="*/ 1188631 w 7288159"/>
              <a:gd name="connsiteY80" fmla="*/ 3403618 h 4328225"/>
              <a:gd name="connsiteX81" fmla="*/ 1127303 w 7288159"/>
              <a:gd name="connsiteY81" fmla="*/ 3363597 h 4328225"/>
              <a:gd name="connsiteX82" fmla="*/ 1106600 w 7288159"/>
              <a:gd name="connsiteY82" fmla="*/ 3342800 h 4328225"/>
              <a:gd name="connsiteX83" fmla="*/ 1075941 w 7288159"/>
              <a:gd name="connsiteY83" fmla="*/ 3317516 h 4328225"/>
              <a:gd name="connsiteX84" fmla="*/ 1023846 w 7288159"/>
              <a:gd name="connsiteY84" fmla="*/ 3268567 h 4328225"/>
              <a:gd name="connsiteX85" fmla="*/ 950361 w 7288159"/>
              <a:gd name="connsiteY85" fmla="*/ 3210333 h 4328225"/>
              <a:gd name="connsiteX86" fmla="*/ 909146 w 7288159"/>
              <a:gd name="connsiteY86" fmla="*/ 3195772 h 4328225"/>
              <a:gd name="connsiteX87" fmla="*/ 898985 w 7288159"/>
              <a:gd name="connsiteY87" fmla="*/ 3194052 h 4328225"/>
              <a:gd name="connsiteX88" fmla="*/ 896458 w 7288159"/>
              <a:gd name="connsiteY88" fmla="*/ 3190273 h 4328225"/>
              <a:gd name="connsiteX89" fmla="*/ 873007 w 7288159"/>
              <a:gd name="connsiteY89" fmla="*/ 3174201 h 4328225"/>
              <a:gd name="connsiteX90" fmla="*/ 856450 w 7288159"/>
              <a:gd name="connsiteY90" fmla="*/ 3147801 h 4328225"/>
              <a:gd name="connsiteX91" fmla="*/ 855030 w 7288159"/>
              <a:gd name="connsiteY91" fmla="*/ 3147383 h 4328225"/>
              <a:gd name="connsiteX92" fmla="*/ 855798 w 7288159"/>
              <a:gd name="connsiteY92" fmla="*/ 3142633 h 4328225"/>
              <a:gd name="connsiteX93" fmla="*/ 852829 w 7288159"/>
              <a:gd name="connsiteY93" fmla="*/ 3137647 h 4328225"/>
              <a:gd name="connsiteX94" fmla="*/ 840292 w 7288159"/>
              <a:gd name="connsiteY94" fmla="*/ 3128752 h 4328225"/>
              <a:gd name="connsiteX95" fmla="*/ 834846 w 7288159"/>
              <a:gd name="connsiteY95" fmla="*/ 3126186 h 4328225"/>
              <a:gd name="connsiteX96" fmla="*/ 828431 w 7288159"/>
              <a:gd name="connsiteY96" fmla="*/ 3120773 h 4328225"/>
              <a:gd name="connsiteX97" fmla="*/ 828507 w 7288159"/>
              <a:gd name="connsiteY97" fmla="*/ 3120393 h 4328225"/>
              <a:gd name="connsiteX98" fmla="*/ 787478 w 7288159"/>
              <a:gd name="connsiteY98" fmla="*/ 3096503 h 4328225"/>
              <a:gd name="connsiteX99" fmla="*/ 770733 w 7288159"/>
              <a:gd name="connsiteY99" fmla="*/ 3040267 h 4328225"/>
              <a:gd name="connsiteX100" fmla="*/ 758471 w 7288159"/>
              <a:gd name="connsiteY100" fmla="*/ 3022675 h 4328225"/>
              <a:gd name="connsiteX101" fmla="*/ 753169 w 7288159"/>
              <a:gd name="connsiteY101" fmla="*/ 3011958 h 4328225"/>
              <a:gd name="connsiteX102" fmla="*/ 753642 w 7288159"/>
              <a:gd name="connsiteY102" fmla="*/ 3010439 h 4328225"/>
              <a:gd name="connsiteX103" fmla="*/ 720389 w 7288159"/>
              <a:gd name="connsiteY103" fmla="*/ 2992058 h 4328225"/>
              <a:gd name="connsiteX104" fmla="*/ 717848 w 7288159"/>
              <a:gd name="connsiteY104" fmla="*/ 2987624 h 4328225"/>
              <a:gd name="connsiteX105" fmla="*/ 693774 w 7288159"/>
              <a:gd name="connsiteY105" fmla="*/ 2978192 h 4328225"/>
              <a:gd name="connsiteX106" fmla="*/ 682617 w 7288159"/>
              <a:gd name="connsiteY106" fmla="*/ 2971960 h 4328225"/>
              <a:gd name="connsiteX107" fmla="*/ 676827 w 7288159"/>
              <a:gd name="connsiteY107" fmla="*/ 2973004 h 4328225"/>
              <a:gd name="connsiteX108" fmla="*/ 661696 w 7288159"/>
              <a:gd name="connsiteY108" fmla="*/ 2962380 h 4328225"/>
              <a:gd name="connsiteX109" fmla="*/ 660954 w 7288159"/>
              <a:gd name="connsiteY109" fmla="*/ 2960103 h 4328225"/>
              <a:gd name="connsiteX110" fmla="*/ 644772 w 7288159"/>
              <a:gd name="connsiteY110" fmla="*/ 2955275 h 4328225"/>
              <a:gd name="connsiteX111" fmla="*/ 587450 w 7288159"/>
              <a:gd name="connsiteY111" fmla="*/ 2936828 h 4328225"/>
              <a:gd name="connsiteX112" fmla="*/ 374197 w 7288159"/>
              <a:gd name="connsiteY112" fmla="*/ 2801276 h 4328225"/>
              <a:gd name="connsiteX113" fmla="*/ 279112 w 7288159"/>
              <a:gd name="connsiteY113" fmla="*/ 2746510 h 4328225"/>
              <a:gd name="connsiteX114" fmla="*/ 217150 w 7288159"/>
              <a:gd name="connsiteY114" fmla="*/ 2727673 h 4328225"/>
              <a:gd name="connsiteX115" fmla="*/ 154456 w 7288159"/>
              <a:gd name="connsiteY115" fmla="*/ 2690804 h 4328225"/>
              <a:gd name="connsiteX116" fmla="*/ 122166 w 7288159"/>
              <a:gd name="connsiteY116" fmla="*/ 2632834 h 4328225"/>
              <a:gd name="connsiteX117" fmla="*/ 67836 w 7288159"/>
              <a:gd name="connsiteY117" fmla="*/ 2607991 h 4328225"/>
              <a:gd name="connsiteX118" fmla="*/ 0 w 7288159"/>
              <a:gd name="connsiteY118" fmla="*/ 2537886 h 4328225"/>
              <a:gd name="connsiteX119" fmla="*/ 2135430 w 7288159"/>
              <a:gd name="connsiteY119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22166 w 7288159"/>
              <a:gd name="connsiteY114" fmla="*/ 2632834 h 4328225"/>
              <a:gd name="connsiteX115" fmla="*/ 67836 w 7288159"/>
              <a:gd name="connsiteY115" fmla="*/ 2607991 h 4328225"/>
              <a:gd name="connsiteX116" fmla="*/ 0 w 7288159"/>
              <a:gd name="connsiteY116" fmla="*/ 2537886 h 4328225"/>
              <a:gd name="connsiteX117" fmla="*/ 2135430 w 7288159"/>
              <a:gd name="connsiteY117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61696 w 7288159"/>
              <a:gd name="connsiteY105" fmla="*/ 2962380 h 4328225"/>
              <a:gd name="connsiteX106" fmla="*/ 660954 w 7288159"/>
              <a:gd name="connsiteY106" fmla="*/ 2960103 h 4328225"/>
              <a:gd name="connsiteX107" fmla="*/ 644772 w 7288159"/>
              <a:gd name="connsiteY107" fmla="*/ 2955275 h 4328225"/>
              <a:gd name="connsiteX108" fmla="*/ 587450 w 7288159"/>
              <a:gd name="connsiteY108" fmla="*/ 2936828 h 4328225"/>
              <a:gd name="connsiteX109" fmla="*/ 374197 w 7288159"/>
              <a:gd name="connsiteY109" fmla="*/ 2801276 h 4328225"/>
              <a:gd name="connsiteX110" fmla="*/ 279112 w 7288159"/>
              <a:gd name="connsiteY110" fmla="*/ 2746510 h 4328225"/>
              <a:gd name="connsiteX111" fmla="*/ 217150 w 7288159"/>
              <a:gd name="connsiteY111" fmla="*/ 2727673 h 4328225"/>
              <a:gd name="connsiteX112" fmla="*/ 122166 w 7288159"/>
              <a:gd name="connsiteY112" fmla="*/ 2632834 h 4328225"/>
              <a:gd name="connsiteX113" fmla="*/ 67836 w 7288159"/>
              <a:gd name="connsiteY113" fmla="*/ 2607991 h 4328225"/>
              <a:gd name="connsiteX114" fmla="*/ 0 w 7288159"/>
              <a:gd name="connsiteY114" fmla="*/ 2537886 h 4328225"/>
              <a:gd name="connsiteX115" fmla="*/ 2135430 w 7288159"/>
              <a:gd name="connsiteY115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693774 w 7288159"/>
              <a:gd name="connsiteY102" fmla="*/ 2978192 h 4328225"/>
              <a:gd name="connsiteX103" fmla="*/ 682617 w 7288159"/>
              <a:gd name="connsiteY103" fmla="*/ 2971960 h 4328225"/>
              <a:gd name="connsiteX104" fmla="*/ 661696 w 7288159"/>
              <a:gd name="connsiteY104" fmla="*/ 2962380 h 4328225"/>
              <a:gd name="connsiteX105" fmla="*/ 660954 w 7288159"/>
              <a:gd name="connsiteY105" fmla="*/ 2960103 h 4328225"/>
              <a:gd name="connsiteX106" fmla="*/ 644772 w 7288159"/>
              <a:gd name="connsiteY106" fmla="*/ 2955275 h 4328225"/>
              <a:gd name="connsiteX107" fmla="*/ 587450 w 7288159"/>
              <a:gd name="connsiteY107" fmla="*/ 2936828 h 4328225"/>
              <a:gd name="connsiteX108" fmla="*/ 374197 w 7288159"/>
              <a:gd name="connsiteY108" fmla="*/ 2801276 h 4328225"/>
              <a:gd name="connsiteX109" fmla="*/ 279112 w 7288159"/>
              <a:gd name="connsiteY109" fmla="*/ 2746510 h 4328225"/>
              <a:gd name="connsiteX110" fmla="*/ 217150 w 7288159"/>
              <a:gd name="connsiteY110" fmla="*/ 2727673 h 4328225"/>
              <a:gd name="connsiteX111" fmla="*/ 122166 w 7288159"/>
              <a:gd name="connsiteY111" fmla="*/ 2632834 h 4328225"/>
              <a:gd name="connsiteX112" fmla="*/ 67836 w 7288159"/>
              <a:gd name="connsiteY112" fmla="*/ 2607991 h 4328225"/>
              <a:gd name="connsiteX113" fmla="*/ 0 w 7288159"/>
              <a:gd name="connsiteY113" fmla="*/ 2537886 h 4328225"/>
              <a:gd name="connsiteX114" fmla="*/ 2135430 w 7288159"/>
              <a:gd name="connsiteY114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48307 w 7288159"/>
              <a:gd name="connsiteY4" fmla="*/ 4247452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50185 w 7288159"/>
              <a:gd name="connsiteY56" fmla="*/ 377670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69888 w 7288159"/>
              <a:gd name="connsiteY17" fmla="*/ 4132587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288159" h="4331433">
                <a:moveTo>
                  <a:pt x="2135430" y="0"/>
                </a:moveTo>
                <a:lnTo>
                  <a:pt x="7288159" y="4328225"/>
                </a:lnTo>
                <a:lnTo>
                  <a:pt x="7284856" y="4327885"/>
                </a:lnTo>
                <a:cubicBezTo>
                  <a:pt x="7273541" y="4326458"/>
                  <a:pt x="7206082" y="4334426"/>
                  <a:pt x="7196540" y="4330167"/>
                </a:cubicBezTo>
                <a:cubicBezTo>
                  <a:pt x="7131583" y="4277203"/>
                  <a:pt x="7077332" y="4319041"/>
                  <a:pt x="7048307" y="4247452"/>
                </a:cubicBezTo>
                <a:cubicBezTo>
                  <a:pt x="6978607" y="4245879"/>
                  <a:pt x="6987455" y="4251131"/>
                  <a:pt x="6934315" y="4233342"/>
                </a:cubicBezTo>
                <a:cubicBezTo>
                  <a:pt x="6910641" y="4219079"/>
                  <a:pt x="6888449" y="4228638"/>
                  <a:pt x="6869292" y="4203304"/>
                </a:cubicBezTo>
                <a:cubicBezTo>
                  <a:pt x="6799591" y="4222170"/>
                  <a:pt x="6685009" y="4147956"/>
                  <a:pt x="6601697" y="4165327"/>
                </a:cubicBezTo>
                <a:lnTo>
                  <a:pt x="6399238" y="4156743"/>
                </a:lnTo>
                <a:cubicBezTo>
                  <a:pt x="6329540" y="4157104"/>
                  <a:pt x="6267664" y="4150534"/>
                  <a:pt x="6218041" y="4152547"/>
                </a:cubicBezTo>
                <a:cubicBezTo>
                  <a:pt x="6195990" y="4144400"/>
                  <a:pt x="6116944" y="4172807"/>
                  <a:pt x="6101496" y="4168819"/>
                </a:cubicBezTo>
                <a:cubicBezTo>
                  <a:pt x="6102416" y="4172682"/>
                  <a:pt x="6093883" y="4174035"/>
                  <a:pt x="6089896" y="4170662"/>
                </a:cubicBezTo>
                <a:cubicBezTo>
                  <a:pt x="6068081" y="4172967"/>
                  <a:pt x="6021537" y="4155408"/>
                  <a:pt x="5973529" y="4156333"/>
                </a:cubicBezTo>
                <a:lnTo>
                  <a:pt x="5792625" y="4130098"/>
                </a:lnTo>
                <a:cubicBezTo>
                  <a:pt x="5764508" y="4128921"/>
                  <a:pt x="5752708" y="4110406"/>
                  <a:pt x="5732767" y="4109917"/>
                </a:cubicBezTo>
                <a:cubicBezTo>
                  <a:pt x="5717193" y="4133203"/>
                  <a:pt x="5692922" y="4130281"/>
                  <a:pt x="5672977" y="4127160"/>
                </a:cubicBezTo>
                <a:cubicBezTo>
                  <a:pt x="5656542" y="4122905"/>
                  <a:pt x="5657852" y="4129483"/>
                  <a:pt x="5640671" y="4130387"/>
                </a:cubicBezTo>
                <a:cubicBezTo>
                  <a:pt x="5623490" y="4131291"/>
                  <a:pt x="5590782" y="4131798"/>
                  <a:pt x="5569888" y="4132587"/>
                </a:cubicBezTo>
                <a:cubicBezTo>
                  <a:pt x="5558743" y="4126245"/>
                  <a:pt x="5545575" y="4110180"/>
                  <a:pt x="5539828" y="4117348"/>
                </a:cubicBezTo>
                <a:cubicBezTo>
                  <a:pt x="5487838" y="4086444"/>
                  <a:pt x="5500205" y="4122929"/>
                  <a:pt x="5458343" y="4111479"/>
                </a:cubicBezTo>
                <a:cubicBezTo>
                  <a:pt x="5421727" y="4100001"/>
                  <a:pt x="5358012" y="4077114"/>
                  <a:pt x="5318682" y="4074303"/>
                </a:cubicBezTo>
                <a:cubicBezTo>
                  <a:pt x="5279352" y="4071492"/>
                  <a:pt x="5255669" y="4098975"/>
                  <a:pt x="5222362" y="4094613"/>
                </a:cubicBezTo>
                <a:cubicBezTo>
                  <a:pt x="5198018" y="4093923"/>
                  <a:pt x="5146003" y="4068091"/>
                  <a:pt x="5129517" y="4068422"/>
                </a:cubicBezTo>
                <a:cubicBezTo>
                  <a:pt x="5124887" y="4074827"/>
                  <a:pt x="5116762" y="4070317"/>
                  <a:pt x="5109190" y="4069971"/>
                </a:cubicBezTo>
                <a:cubicBezTo>
                  <a:pt x="5101376" y="4075088"/>
                  <a:pt x="5066200" y="4066822"/>
                  <a:pt x="5055453" y="4060607"/>
                </a:cubicBezTo>
                <a:lnTo>
                  <a:pt x="4931364" y="4038476"/>
                </a:lnTo>
                <a:lnTo>
                  <a:pt x="4928654" y="4043315"/>
                </a:lnTo>
                <a:lnTo>
                  <a:pt x="4918416" y="4042333"/>
                </a:lnTo>
                <a:lnTo>
                  <a:pt x="4915893" y="4043110"/>
                </a:lnTo>
                <a:cubicBezTo>
                  <a:pt x="4911080" y="4044618"/>
                  <a:pt x="4906269" y="4045943"/>
                  <a:pt x="4901223" y="4046527"/>
                </a:cubicBezTo>
                <a:cubicBezTo>
                  <a:pt x="4898849" y="4022583"/>
                  <a:pt x="4857916" y="4047563"/>
                  <a:pt x="4864918" y="4028022"/>
                </a:cubicBezTo>
                <a:cubicBezTo>
                  <a:pt x="4831662" y="4019747"/>
                  <a:pt x="4766470" y="4011028"/>
                  <a:pt x="4701688" y="3996877"/>
                </a:cubicBezTo>
                <a:cubicBezTo>
                  <a:pt x="4643666" y="3982983"/>
                  <a:pt x="4550391" y="3976070"/>
                  <a:pt x="4493109" y="3964221"/>
                </a:cubicBezTo>
                <a:cubicBezTo>
                  <a:pt x="4450791" y="3959403"/>
                  <a:pt x="4396477" y="3915689"/>
                  <a:pt x="4357998" y="3925786"/>
                </a:cubicBezTo>
                <a:cubicBezTo>
                  <a:pt x="4355235" y="3922062"/>
                  <a:pt x="4351875" y="3918965"/>
                  <a:pt x="4348110" y="3916321"/>
                </a:cubicBezTo>
                <a:lnTo>
                  <a:pt x="4336484" y="3909964"/>
                </a:lnTo>
                <a:lnTo>
                  <a:pt x="4334911" y="3910474"/>
                </a:lnTo>
                <a:cubicBezTo>
                  <a:pt x="4328045" y="3910695"/>
                  <a:pt x="4323894" y="3909184"/>
                  <a:pt x="4320955" y="3906913"/>
                </a:cubicBezTo>
                <a:lnTo>
                  <a:pt x="4290273" y="3891724"/>
                </a:lnTo>
                <a:lnTo>
                  <a:pt x="4286593" y="3892160"/>
                </a:lnTo>
                <a:lnTo>
                  <a:pt x="4258430" y="3882397"/>
                </a:lnTo>
                <a:cubicBezTo>
                  <a:pt x="4252250" y="3881156"/>
                  <a:pt x="4253638" y="3884223"/>
                  <a:pt x="4249512" y="3884712"/>
                </a:cubicBezTo>
                <a:cubicBezTo>
                  <a:pt x="4239072" y="3887439"/>
                  <a:pt x="4208041" y="3868470"/>
                  <a:pt x="4189135" y="3865472"/>
                </a:cubicBezTo>
                <a:cubicBezTo>
                  <a:pt x="4170229" y="3862474"/>
                  <a:pt x="4152665" y="3871114"/>
                  <a:pt x="4136078" y="3866723"/>
                </a:cubicBezTo>
                <a:cubicBezTo>
                  <a:pt x="4119491" y="3862333"/>
                  <a:pt x="4105194" y="3846343"/>
                  <a:pt x="4089613" y="3839129"/>
                </a:cubicBezTo>
                <a:lnTo>
                  <a:pt x="3967168" y="3898043"/>
                </a:lnTo>
                <a:cubicBezTo>
                  <a:pt x="3846327" y="3873506"/>
                  <a:pt x="3835166" y="3865450"/>
                  <a:pt x="3755563" y="3882476"/>
                </a:cubicBezTo>
                <a:cubicBezTo>
                  <a:pt x="3654822" y="3892969"/>
                  <a:pt x="3547263" y="3890764"/>
                  <a:pt x="3462499" y="3906854"/>
                </a:cubicBezTo>
                <a:lnTo>
                  <a:pt x="3318743" y="3893584"/>
                </a:lnTo>
                <a:cubicBezTo>
                  <a:pt x="3290049" y="3896568"/>
                  <a:pt x="3238323" y="3922578"/>
                  <a:pt x="3201887" y="3923031"/>
                </a:cubicBezTo>
                <a:lnTo>
                  <a:pt x="3120229" y="3898537"/>
                </a:lnTo>
                <a:cubicBezTo>
                  <a:pt x="3046346" y="3914935"/>
                  <a:pt x="3094396" y="3896238"/>
                  <a:pt x="3005131" y="3888737"/>
                </a:cubicBezTo>
                <a:lnTo>
                  <a:pt x="2584640" y="3853529"/>
                </a:lnTo>
                <a:lnTo>
                  <a:pt x="2479700" y="3813531"/>
                </a:lnTo>
                <a:cubicBezTo>
                  <a:pt x="2451249" y="3810656"/>
                  <a:pt x="2317801" y="3776799"/>
                  <a:pt x="2289752" y="3792405"/>
                </a:cubicBezTo>
                <a:cubicBezTo>
                  <a:pt x="2240001" y="3770637"/>
                  <a:pt x="2255585" y="3814416"/>
                  <a:pt x="2211969" y="3782949"/>
                </a:cubicBezTo>
                <a:cubicBezTo>
                  <a:pt x="2154118" y="3765293"/>
                  <a:pt x="2087287" y="3749859"/>
                  <a:pt x="2036237" y="3736217"/>
                </a:cubicBezTo>
                <a:cubicBezTo>
                  <a:pt x="1993680" y="3728560"/>
                  <a:pt x="1924443" y="3753005"/>
                  <a:pt x="1884751" y="3760259"/>
                </a:cubicBezTo>
                <a:cubicBezTo>
                  <a:pt x="1882207" y="3756411"/>
                  <a:pt x="1879014" y="3753136"/>
                  <a:pt x="1875379" y="3750281"/>
                </a:cubicBezTo>
                <a:lnTo>
                  <a:pt x="1864032" y="3743233"/>
                </a:lnTo>
                <a:lnTo>
                  <a:pt x="1845936" y="3735677"/>
                </a:lnTo>
                <a:lnTo>
                  <a:pt x="1818452" y="3722128"/>
                </a:lnTo>
                <a:lnTo>
                  <a:pt x="1786817" y="3710766"/>
                </a:lnTo>
                <a:lnTo>
                  <a:pt x="1786257" y="3711551"/>
                </a:lnTo>
                <a:cubicBezTo>
                  <a:pt x="1784360" y="3713048"/>
                  <a:pt x="1781763" y="3713657"/>
                  <a:pt x="1777622" y="3712425"/>
                </a:cubicBezTo>
                <a:cubicBezTo>
                  <a:pt x="1762102" y="3712263"/>
                  <a:pt x="1763410" y="3653726"/>
                  <a:pt x="1748335" y="3653104"/>
                </a:cubicBezTo>
                <a:lnTo>
                  <a:pt x="1696913" y="3647644"/>
                </a:lnTo>
                <a:cubicBezTo>
                  <a:pt x="1687137" y="3632652"/>
                  <a:pt x="1647034" y="3638970"/>
                  <a:pt x="1634480" y="3620628"/>
                </a:cubicBezTo>
                <a:cubicBezTo>
                  <a:pt x="1626161" y="3614158"/>
                  <a:pt x="1618990" y="3598377"/>
                  <a:pt x="1611847" y="3598640"/>
                </a:cubicBezTo>
                <a:lnTo>
                  <a:pt x="1543231" y="3570522"/>
                </a:lnTo>
                <a:lnTo>
                  <a:pt x="1420880" y="3503499"/>
                </a:lnTo>
                <a:cubicBezTo>
                  <a:pt x="1418693" y="3531792"/>
                  <a:pt x="1372626" y="3508312"/>
                  <a:pt x="1358377" y="3532700"/>
                </a:cubicBezTo>
                <a:cubicBezTo>
                  <a:pt x="1353339" y="3527313"/>
                  <a:pt x="1348906" y="3521326"/>
                  <a:pt x="1344564" y="3515136"/>
                </a:cubicBezTo>
                <a:lnTo>
                  <a:pt x="1342281" y="3511903"/>
                </a:lnTo>
                <a:lnTo>
                  <a:pt x="1330988" y="3503386"/>
                </a:lnTo>
                <a:cubicBezTo>
                  <a:pt x="1330825" y="3500746"/>
                  <a:pt x="1330663" y="3498105"/>
                  <a:pt x="1330500" y="3495465"/>
                </a:cubicBezTo>
                <a:lnTo>
                  <a:pt x="1315436" y="3478691"/>
                </a:lnTo>
                <a:cubicBezTo>
                  <a:pt x="1309377" y="3473261"/>
                  <a:pt x="1302369" y="3468416"/>
                  <a:pt x="1293894" y="3464553"/>
                </a:cubicBezTo>
                <a:cubicBezTo>
                  <a:pt x="1261417" y="3461466"/>
                  <a:pt x="1229270" y="3406043"/>
                  <a:pt x="1188631" y="3403618"/>
                </a:cubicBezTo>
                <a:cubicBezTo>
                  <a:pt x="1174236" y="3400440"/>
                  <a:pt x="1133041" y="3376617"/>
                  <a:pt x="1127303" y="3363597"/>
                </a:cubicBezTo>
                <a:cubicBezTo>
                  <a:pt x="1119138" y="3356876"/>
                  <a:pt x="1108349" y="3354267"/>
                  <a:pt x="1106600" y="3342800"/>
                </a:cubicBezTo>
                <a:cubicBezTo>
                  <a:pt x="1102708" y="3327994"/>
                  <a:pt x="1068489" y="3328200"/>
                  <a:pt x="1075941" y="3317516"/>
                </a:cubicBezTo>
                <a:cubicBezTo>
                  <a:pt x="1051746" y="3317238"/>
                  <a:pt x="1040404" y="3284424"/>
                  <a:pt x="1023846" y="3268567"/>
                </a:cubicBezTo>
                <a:cubicBezTo>
                  <a:pt x="1004209" y="3270751"/>
                  <a:pt x="988831" y="3235330"/>
                  <a:pt x="950361" y="3210333"/>
                </a:cubicBezTo>
                <a:cubicBezTo>
                  <a:pt x="934045" y="3212630"/>
                  <a:pt x="927656" y="3201909"/>
                  <a:pt x="909146" y="3195772"/>
                </a:cubicBezTo>
                <a:lnTo>
                  <a:pt x="898985" y="3194052"/>
                </a:lnTo>
                <a:lnTo>
                  <a:pt x="896458" y="3190273"/>
                </a:lnTo>
                <a:cubicBezTo>
                  <a:pt x="891556" y="3181926"/>
                  <a:pt x="886333" y="3176266"/>
                  <a:pt x="873007" y="3174201"/>
                </a:cubicBezTo>
                <a:cubicBezTo>
                  <a:pt x="877726" y="3140418"/>
                  <a:pt x="869252" y="3147719"/>
                  <a:pt x="856450" y="3147801"/>
                </a:cubicBezTo>
                <a:lnTo>
                  <a:pt x="855030" y="3147383"/>
                </a:lnTo>
                <a:lnTo>
                  <a:pt x="855798" y="3142633"/>
                </a:lnTo>
                <a:lnTo>
                  <a:pt x="852829" y="3137647"/>
                </a:lnTo>
                <a:lnTo>
                  <a:pt x="840292" y="3128752"/>
                </a:lnTo>
                <a:lnTo>
                  <a:pt x="834846" y="3126186"/>
                </a:lnTo>
                <a:cubicBezTo>
                  <a:pt x="831366" y="3124127"/>
                  <a:pt x="829404" y="3122386"/>
                  <a:pt x="828431" y="3120773"/>
                </a:cubicBezTo>
                <a:cubicBezTo>
                  <a:pt x="828458" y="3120646"/>
                  <a:pt x="828482" y="3120520"/>
                  <a:pt x="828507" y="3120393"/>
                </a:cubicBezTo>
                <a:lnTo>
                  <a:pt x="787478" y="3096503"/>
                </a:lnTo>
                <a:cubicBezTo>
                  <a:pt x="792552" y="3075982"/>
                  <a:pt x="742352" y="3063183"/>
                  <a:pt x="770733" y="3040267"/>
                </a:cubicBezTo>
                <a:cubicBezTo>
                  <a:pt x="755962" y="3031810"/>
                  <a:pt x="738075" y="3036216"/>
                  <a:pt x="758471" y="3022675"/>
                </a:cubicBezTo>
                <a:cubicBezTo>
                  <a:pt x="754074" y="3019403"/>
                  <a:pt x="752868" y="3015788"/>
                  <a:pt x="753169" y="3011958"/>
                </a:cubicBezTo>
                <a:lnTo>
                  <a:pt x="720389" y="2992058"/>
                </a:lnTo>
                <a:lnTo>
                  <a:pt x="693774" y="2978192"/>
                </a:lnTo>
                <a:lnTo>
                  <a:pt x="682617" y="2971960"/>
                </a:lnTo>
                <a:lnTo>
                  <a:pt x="661696" y="2962380"/>
                </a:lnTo>
                <a:lnTo>
                  <a:pt x="660954" y="2960103"/>
                </a:lnTo>
                <a:lnTo>
                  <a:pt x="644772" y="2955275"/>
                </a:lnTo>
                <a:cubicBezTo>
                  <a:pt x="638919" y="2954406"/>
                  <a:pt x="593624" y="2935349"/>
                  <a:pt x="587450" y="2936828"/>
                </a:cubicBezTo>
                <a:cubicBezTo>
                  <a:pt x="482605" y="2916357"/>
                  <a:pt x="435841" y="2842764"/>
                  <a:pt x="374197" y="2801276"/>
                </a:cubicBezTo>
                <a:cubicBezTo>
                  <a:pt x="340817" y="2776697"/>
                  <a:pt x="318081" y="2783514"/>
                  <a:pt x="279112" y="2746510"/>
                </a:cubicBezTo>
                <a:lnTo>
                  <a:pt x="236046" y="2705179"/>
                </a:lnTo>
                <a:lnTo>
                  <a:pt x="122166" y="2632834"/>
                </a:lnTo>
                <a:cubicBezTo>
                  <a:pt x="122898" y="2619829"/>
                  <a:pt x="57711" y="2614637"/>
                  <a:pt x="67836" y="2607991"/>
                </a:cubicBezTo>
                <a:cubicBezTo>
                  <a:pt x="51123" y="2591143"/>
                  <a:pt x="20278" y="2561713"/>
                  <a:pt x="0" y="2537886"/>
                </a:cubicBezTo>
                <a:lnTo>
                  <a:pt x="213543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CCFC00-0A22-43D7-A1D0-4DF0B12D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9486" y="5924550"/>
            <a:ext cx="8452514" cy="933450"/>
          </a:xfrm>
          <a:custGeom>
            <a:avLst/>
            <a:gdLst>
              <a:gd name="connsiteX0" fmla="*/ 6654912 w 8452514"/>
              <a:gd name="connsiteY0" fmla="*/ 0 h 1122016"/>
              <a:gd name="connsiteX1" fmla="*/ 6668194 w 8452514"/>
              <a:gd name="connsiteY1" fmla="*/ 5671 h 1122016"/>
              <a:gd name="connsiteX2" fmla="*/ 6703031 w 8452514"/>
              <a:gd name="connsiteY2" fmla="*/ 11087 h 1122016"/>
              <a:gd name="connsiteX3" fmla="*/ 6766081 w 8452514"/>
              <a:gd name="connsiteY3" fmla="*/ 34291 h 1122016"/>
              <a:gd name="connsiteX4" fmla="*/ 6802760 w 8452514"/>
              <a:gd name="connsiteY4" fmla="*/ 44877 h 1122016"/>
              <a:gd name="connsiteX5" fmla="*/ 6827981 w 8452514"/>
              <a:gd name="connsiteY5" fmla="*/ 55269 h 1122016"/>
              <a:gd name="connsiteX6" fmla="*/ 6900076 w 8452514"/>
              <a:gd name="connsiteY6" fmla="*/ 67256 h 1122016"/>
              <a:gd name="connsiteX7" fmla="*/ 7022888 w 8452514"/>
              <a:gd name="connsiteY7" fmla="*/ 81079 h 1122016"/>
              <a:gd name="connsiteX8" fmla="*/ 7048222 w 8452514"/>
              <a:gd name="connsiteY8" fmla="*/ 85358 h 1122016"/>
              <a:gd name="connsiteX9" fmla="*/ 7068261 w 8452514"/>
              <a:gd name="connsiteY9" fmla="*/ 101065 h 1122016"/>
              <a:gd name="connsiteX10" fmla="*/ 7081677 w 8452514"/>
              <a:gd name="connsiteY10" fmla="*/ 104270 h 1122016"/>
              <a:gd name="connsiteX11" fmla="*/ 7084571 w 8452514"/>
              <a:gd name="connsiteY11" fmla="*/ 106233 h 1122016"/>
              <a:gd name="connsiteX12" fmla="*/ 7101842 w 8452514"/>
              <a:gd name="connsiteY12" fmla="*/ 116379 h 1122016"/>
              <a:gd name="connsiteX13" fmla="*/ 7155465 w 8452514"/>
              <a:gd name="connsiteY13" fmla="*/ 110464 h 1122016"/>
              <a:gd name="connsiteX14" fmla="*/ 7207658 w 8452514"/>
              <a:gd name="connsiteY14" fmla="*/ 125870 h 1122016"/>
              <a:gd name="connsiteX15" fmla="*/ 7377573 w 8452514"/>
              <a:gd name="connsiteY15" fmla="*/ 170332 h 1122016"/>
              <a:gd name="connsiteX16" fmla="*/ 7532026 w 8452514"/>
              <a:gd name="connsiteY16" fmla="*/ 192244 h 1122016"/>
              <a:gd name="connsiteX17" fmla="*/ 7841217 w 8452514"/>
              <a:gd name="connsiteY17" fmla="*/ 207538 h 1122016"/>
              <a:gd name="connsiteX18" fmla="*/ 7857607 w 8452514"/>
              <a:gd name="connsiteY18" fmla="*/ 200838 h 1122016"/>
              <a:gd name="connsiteX19" fmla="*/ 7874959 w 8452514"/>
              <a:gd name="connsiteY19" fmla="*/ 198448 h 1122016"/>
              <a:gd name="connsiteX20" fmla="*/ 7876749 w 8452514"/>
              <a:gd name="connsiteY20" fmla="*/ 199701 h 1122016"/>
              <a:gd name="connsiteX21" fmla="*/ 7895929 w 8452514"/>
              <a:gd name="connsiteY21" fmla="*/ 201515 h 1122016"/>
              <a:gd name="connsiteX22" fmla="*/ 7900797 w 8452514"/>
              <a:gd name="connsiteY22" fmla="*/ 198823 h 1122016"/>
              <a:gd name="connsiteX23" fmla="*/ 7914166 w 8452514"/>
              <a:gd name="connsiteY23" fmla="*/ 199099 h 1122016"/>
              <a:gd name="connsiteX24" fmla="*/ 7941068 w 8452514"/>
              <a:gd name="connsiteY24" fmla="*/ 197034 h 1122016"/>
              <a:gd name="connsiteX25" fmla="*/ 7945571 w 8452514"/>
              <a:gd name="connsiteY25" fmla="*/ 199095 h 1122016"/>
              <a:gd name="connsiteX26" fmla="*/ 7985320 w 8452514"/>
              <a:gd name="connsiteY26" fmla="*/ 199790 h 1122016"/>
              <a:gd name="connsiteX27" fmla="*/ 7985616 w 8452514"/>
              <a:gd name="connsiteY27" fmla="*/ 200960 h 1122016"/>
              <a:gd name="connsiteX28" fmla="*/ 7995720 w 8452514"/>
              <a:gd name="connsiteY28" fmla="*/ 206231 h 1122016"/>
              <a:gd name="connsiteX29" fmla="*/ 8015608 w 8452514"/>
              <a:gd name="connsiteY29" fmla="*/ 213654 h 1122016"/>
              <a:gd name="connsiteX30" fmla="*/ 8058349 w 8452514"/>
              <a:gd name="connsiteY30" fmla="*/ 245140 h 1122016"/>
              <a:gd name="connsiteX31" fmla="*/ 8107979 w 8452514"/>
              <a:gd name="connsiteY31" fmla="*/ 246800 h 1122016"/>
              <a:gd name="connsiteX32" fmla="*/ 8108093 w 8452514"/>
              <a:gd name="connsiteY32" fmla="*/ 247078 h 1122016"/>
              <a:gd name="connsiteX33" fmla="*/ 8116664 w 8452514"/>
              <a:gd name="connsiteY33" fmla="*/ 248449 h 1122016"/>
              <a:gd name="connsiteX34" fmla="*/ 8122959 w 8452514"/>
              <a:gd name="connsiteY34" fmla="*/ 248269 h 1122016"/>
              <a:gd name="connsiteX35" fmla="*/ 8138896 w 8452514"/>
              <a:gd name="connsiteY35" fmla="*/ 249833 h 1122016"/>
              <a:gd name="connsiteX36" fmla="*/ 8144062 w 8452514"/>
              <a:gd name="connsiteY36" fmla="*/ 252112 h 1122016"/>
              <a:gd name="connsiteX37" fmla="*/ 8145647 w 8452514"/>
              <a:gd name="connsiteY37" fmla="*/ 255525 h 1122016"/>
              <a:gd name="connsiteX38" fmla="*/ 8147167 w 8452514"/>
              <a:gd name="connsiteY38" fmla="*/ 255312 h 1122016"/>
              <a:gd name="connsiteX39" fmla="*/ 8175302 w 8452514"/>
              <a:gd name="connsiteY39" fmla="*/ 267089 h 1122016"/>
              <a:gd name="connsiteX40" fmla="*/ 8240382 w 8452514"/>
              <a:gd name="connsiteY40" fmla="*/ 283540 h 1122016"/>
              <a:gd name="connsiteX41" fmla="*/ 8278408 w 8452514"/>
              <a:gd name="connsiteY41" fmla="*/ 288929 h 1122016"/>
              <a:gd name="connsiteX42" fmla="*/ 8381742 w 8452514"/>
              <a:gd name="connsiteY42" fmla="*/ 308101 h 1122016"/>
              <a:gd name="connsiteX43" fmla="*/ 8452514 w 8452514"/>
              <a:gd name="connsiteY43" fmla="*/ 320747 h 1122016"/>
              <a:gd name="connsiteX44" fmla="*/ 8452514 w 8452514"/>
              <a:gd name="connsiteY44" fmla="*/ 1122016 h 1122016"/>
              <a:gd name="connsiteX45" fmla="*/ 0 w 8452514"/>
              <a:gd name="connsiteY45" fmla="*/ 1122016 h 1122016"/>
              <a:gd name="connsiteX46" fmla="*/ 29095 w 8452514"/>
              <a:gd name="connsiteY46" fmla="*/ 1104207 h 1122016"/>
              <a:gd name="connsiteX47" fmla="*/ 190847 w 8452514"/>
              <a:gd name="connsiteY47" fmla="*/ 1040583 h 1122016"/>
              <a:gd name="connsiteX48" fmla="*/ 259175 w 8452514"/>
              <a:gd name="connsiteY48" fmla="*/ 1032812 h 1122016"/>
              <a:gd name="connsiteX49" fmla="*/ 338173 w 8452514"/>
              <a:gd name="connsiteY49" fmla="*/ 994605 h 1122016"/>
              <a:gd name="connsiteX50" fmla="*/ 478721 w 8452514"/>
              <a:gd name="connsiteY50" fmla="*/ 983719 h 1122016"/>
              <a:gd name="connsiteX51" fmla="*/ 587681 w 8452514"/>
              <a:gd name="connsiteY51" fmla="*/ 917544 h 1122016"/>
              <a:gd name="connsiteX52" fmla="*/ 693168 w 8452514"/>
              <a:gd name="connsiteY52" fmla="*/ 903672 h 1122016"/>
              <a:gd name="connsiteX53" fmla="*/ 843764 w 8452514"/>
              <a:gd name="connsiteY53" fmla="*/ 843595 h 1122016"/>
              <a:gd name="connsiteX54" fmla="*/ 955276 w 8452514"/>
              <a:gd name="connsiteY54" fmla="*/ 808395 h 1122016"/>
              <a:gd name="connsiteX55" fmla="*/ 1043109 w 8452514"/>
              <a:gd name="connsiteY55" fmla="*/ 713209 h 1122016"/>
              <a:gd name="connsiteX56" fmla="*/ 1154027 w 8452514"/>
              <a:gd name="connsiteY56" fmla="*/ 681725 h 1122016"/>
              <a:gd name="connsiteX57" fmla="*/ 1196585 w 8452514"/>
              <a:gd name="connsiteY57" fmla="*/ 679340 h 1122016"/>
              <a:gd name="connsiteX58" fmla="*/ 1272350 w 8452514"/>
              <a:gd name="connsiteY58" fmla="*/ 682243 h 1122016"/>
              <a:gd name="connsiteX59" fmla="*/ 1373088 w 8452514"/>
              <a:gd name="connsiteY59" fmla="*/ 662319 h 1122016"/>
              <a:gd name="connsiteX60" fmla="*/ 1417982 w 8452514"/>
              <a:gd name="connsiteY60" fmla="*/ 675167 h 1122016"/>
              <a:gd name="connsiteX61" fmla="*/ 1473480 w 8452514"/>
              <a:gd name="connsiteY61" fmla="*/ 676093 h 1122016"/>
              <a:gd name="connsiteX62" fmla="*/ 1506656 w 8452514"/>
              <a:gd name="connsiteY62" fmla="*/ 676828 h 1122016"/>
              <a:gd name="connsiteX63" fmla="*/ 1596230 w 8452514"/>
              <a:gd name="connsiteY63" fmla="*/ 664992 h 1122016"/>
              <a:gd name="connsiteX64" fmla="*/ 1747790 w 8452514"/>
              <a:gd name="connsiteY64" fmla="*/ 611651 h 1122016"/>
              <a:gd name="connsiteX65" fmla="*/ 1793507 w 8452514"/>
              <a:gd name="connsiteY65" fmla="*/ 605163 h 1122016"/>
              <a:gd name="connsiteX66" fmla="*/ 1800606 w 8452514"/>
              <a:gd name="connsiteY66" fmla="*/ 608935 h 1122016"/>
              <a:gd name="connsiteX67" fmla="*/ 1861969 w 8452514"/>
              <a:gd name="connsiteY67" fmla="*/ 581576 h 1122016"/>
              <a:gd name="connsiteX68" fmla="*/ 1955692 w 8452514"/>
              <a:gd name="connsiteY68" fmla="*/ 578902 h 1122016"/>
              <a:gd name="connsiteX69" fmla="*/ 2027065 w 8452514"/>
              <a:gd name="connsiteY69" fmla="*/ 582876 h 1122016"/>
              <a:gd name="connsiteX70" fmla="*/ 2066803 w 8452514"/>
              <a:gd name="connsiteY70" fmla="*/ 582516 h 1122016"/>
              <a:gd name="connsiteX71" fmla="*/ 2096032 w 8452514"/>
              <a:gd name="connsiteY71" fmla="*/ 585125 h 1122016"/>
              <a:gd name="connsiteX72" fmla="*/ 2168733 w 8452514"/>
              <a:gd name="connsiteY72" fmla="*/ 576324 h 1122016"/>
              <a:gd name="connsiteX73" fmla="*/ 2288526 w 8452514"/>
              <a:gd name="connsiteY73" fmla="*/ 555279 h 1122016"/>
              <a:gd name="connsiteX74" fmla="*/ 2314114 w 8452514"/>
              <a:gd name="connsiteY74" fmla="*/ 552249 h 1122016"/>
              <a:gd name="connsiteX75" fmla="*/ 2336438 w 8452514"/>
              <a:gd name="connsiteY75" fmla="*/ 555404 h 1122016"/>
              <a:gd name="connsiteX76" fmla="*/ 2341906 w 8452514"/>
              <a:gd name="connsiteY76" fmla="*/ 561156 h 1122016"/>
              <a:gd name="connsiteX77" fmla="*/ 2356031 w 8452514"/>
              <a:gd name="connsiteY77" fmla="*/ 560413 h 1122016"/>
              <a:gd name="connsiteX78" fmla="*/ 2359859 w 8452514"/>
              <a:gd name="connsiteY78" fmla="*/ 561420 h 1122016"/>
              <a:gd name="connsiteX79" fmla="*/ 2381733 w 8452514"/>
              <a:gd name="connsiteY79" fmla="*/ 565985 h 1122016"/>
              <a:gd name="connsiteX80" fmla="*/ 2426712 w 8452514"/>
              <a:gd name="connsiteY80" fmla="*/ 545831 h 1122016"/>
              <a:gd name="connsiteX81" fmla="*/ 2483467 w 8452514"/>
              <a:gd name="connsiteY81" fmla="*/ 545633 h 1122016"/>
              <a:gd name="connsiteX82" fmla="*/ 2730488 w 8452514"/>
              <a:gd name="connsiteY82" fmla="*/ 524814 h 1122016"/>
              <a:gd name="connsiteX83" fmla="*/ 2818172 w 8452514"/>
              <a:gd name="connsiteY83" fmla="*/ 517453 h 1122016"/>
              <a:gd name="connsiteX84" fmla="*/ 2946749 w 8452514"/>
              <a:gd name="connsiteY84" fmla="*/ 462124 h 1122016"/>
              <a:gd name="connsiteX85" fmla="*/ 3107810 w 8452514"/>
              <a:gd name="connsiteY85" fmla="*/ 446574 h 1122016"/>
              <a:gd name="connsiteX86" fmla="*/ 3118560 w 8452514"/>
              <a:gd name="connsiteY86" fmla="*/ 435924 h 1122016"/>
              <a:gd name="connsiteX87" fmla="*/ 3132824 w 8452514"/>
              <a:gd name="connsiteY87" fmla="*/ 428967 h 1122016"/>
              <a:gd name="connsiteX88" fmla="*/ 3135215 w 8452514"/>
              <a:gd name="connsiteY88" fmla="*/ 429625 h 1122016"/>
              <a:gd name="connsiteX89" fmla="*/ 3153710 w 8452514"/>
              <a:gd name="connsiteY89" fmla="*/ 426021 h 1122016"/>
              <a:gd name="connsiteX90" fmla="*/ 3156473 w 8452514"/>
              <a:gd name="connsiteY90" fmla="*/ 422214 h 1122016"/>
              <a:gd name="connsiteX91" fmla="*/ 3168762 w 8452514"/>
              <a:gd name="connsiteY91" fmla="*/ 418797 h 1122016"/>
              <a:gd name="connsiteX92" fmla="*/ 3191879 w 8452514"/>
              <a:gd name="connsiteY92" fmla="*/ 409514 h 1122016"/>
              <a:gd name="connsiteX93" fmla="*/ 3197224 w 8452514"/>
              <a:gd name="connsiteY93" fmla="*/ 410168 h 1122016"/>
              <a:gd name="connsiteX94" fmla="*/ 3233678 w 8452514"/>
              <a:gd name="connsiteY94" fmla="*/ 399890 h 1122016"/>
              <a:gd name="connsiteX95" fmla="*/ 3234667 w 8452514"/>
              <a:gd name="connsiteY95" fmla="*/ 400883 h 1122016"/>
              <a:gd name="connsiteX96" fmla="*/ 3247057 w 8452514"/>
              <a:gd name="connsiteY96" fmla="*/ 402943 h 1122016"/>
              <a:gd name="connsiteX97" fmla="*/ 3269633 w 8452514"/>
              <a:gd name="connsiteY97" fmla="*/ 404292 h 1122016"/>
              <a:gd name="connsiteX98" fmla="*/ 3327677 w 8452514"/>
              <a:gd name="connsiteY98" fmla="*/ 421442 h 1122016"/>
              <a:gd name="connsiteX99" fmla="*/ 3365739 w 8452514"/>
              <a:gd name="connsiteY99" fmla="*/ 410853 h 1122016"/>
              <a:gd name="connsiteX100" fmla="*/ 3373681 w 8452514"/>
              <a:gd name="connsiteY100" fmla="*/ 409336 h 1122016"/>
              <a:gd name="connsiteX101" fmla="*/ 3373956 w 8452514"/>
              <a:gd name="connsiteY101" fmla="*/ 409560 h 1122016"/>
              <a:gd name="connsiteX102" fmla="*/ 3382564 w 8452514"/>
              <a:gd name="connsiteY102" fmla="*/ 408465 h 1122016"/>
              <a:gd name="connsiteX103" fmla="*/ 3388161 w 8452514"/>
              <a:gd name="connsiteY103" fmla="*/ 406571 h 1122016"/>
              <a:gd name="connsiteX104" fmla="*/ 3403567 w 8452514"/>
              <a:gd name="connsiteY104" fmla="*/ 403628 h 1122016"/>
              <a:gd name="connsiteX105" fmla="*/ 3409644 w 8452514"/>
              <a:gd name="connsiteY105" fmla="*/ 404301 h 1122016"/>
              <a:gd name="connsiteX106" fmla="*/ 3413172 w 8452514"/>
              <a:gd name="connsiteY106" fmla="*/ 406997 h 1122016"/>
              <a:gd name="connsiteX107" fmla="*/ 3414420 w 8452514"/>
              <a:gd name="connsiteY107" fmla="*/ 406385 h 1122016"/>
              <a:gd name="connsiteX108" fmla="*/ 3447142 w 8452514"/>
              <a:gd name="connsiteY108" fmla="*/ 409463 h 1122016"/>
              <a:gd name="connsiteX109" fmla="*/ 3516218 w 8452514"/>
              <a:gd name="connsiteY109" fmla="*/ 406684 h 1122016"/>
              <a:gd name="connsiteX110" fmla="*/ 3553990 w 8452514"/>
              <a:gd name="connsiteY110" fmla="*/ 401187 h 1122016"/>
              <a:gd name="connsiteX111" fmla="*/ 3659408 w 8452514"/>
              <a:gd name="connsiteY111" fmla="*/ 390399 h 1122016"/>
              <a:gd name="connsiteX112" fmla="*/ 3766707 w 8452514"/>
              <a:gd name="connsiteY112" fmla="*/ 382817 h 1122016"/>
              <a:gd name="connsiteX113" fmla="*/ 3828637 w 8452514"/>
              <a:gd name="connsiteY113" fmla="*/ 397240 h 1122016"/>
              <a:gd name="connsiteX114" fmla="*/ 3834801 w 8452514"/>
              <a:gd name="connsiteY114" fmla="*/ 396850 h 1122016"/>
              <a:gd name="connsiteX115" fmla="*/ 3848455 w 8452514"/>
              <a:gd name="connsiteY115" fmla="*/ 391402 h 1122016"/>
              <a:gd name="connsiteX116" fmla="*/ 3853068 w 8452514"/>
              <a:gd name="connsiteY116" fmla="*/ 388632 h 1122016"/>
              <a:gd name="connsiteX117" fmla="*/ 3860928 w 8452514"/>
              <a:gd name="connsiteY117" fmla="*/ 386115 h 1122016"/>
              <a:gd name="connsiteX118" fmla="*/ 3861288 w 8452514"/>
              <a:gd name="connsiteY118" fmla="*/ 386283 h 1122016"/>
              <a:gd name="connsiteX119" fmla="*/ 3868330 w 8452514"/>
              <a:gd name="connsiteY119" fmla="*/ 383474 h 1122016"/>
              <a:gd name="connsiteX120" fmla="*/ 3900661 w 8452514"/>
              <a:gd name="connsiteY120" fmla="*/ 366829 h 1122016"/>
              <a:gd name="connsiteX121" fmla="*/ 3964044 w 8452514"/>
              <a:gd name="connsiteY121" fmla="*/ 373399 h 1122016"/>
              <a:gd name="connsiteX122" fmla="*/ 3986447 w 8452514"/>
              <a:gd name="connsiteY122" fmla="*/ 370849 h 1122016"/>
              <a:gd name="connsiteX123" fmla="*/ 3999298 w 8452514"/>
              <a:gd name="connsiteY123" fmla="*/ 370714 h 1122016"/>
              <a:gd name="connsiteX124" fmla="*/ 4000673 w 8452514"/>
              <a:gd name="connsiteY124" fmla="*/ 371500 h 1122016"/>
              <a:gd name="connsiteX125" fmla="*/ 4031584 w 8452514"/>
              <a:gd name="connsiteY125" fmla="*/ 355427 h 1122016"/>
              <a:gd name="connsiteX126" fmla="*/ 4037028 w 8452514"/>
              <a:gd name="connsiteY126" fmla="*/ 355143 h 1122016"/>
              <a:gd name="connsiteX127" fmla="*/ 4195202 w 8452514"/>
              <a:gd name="connsiteY127" fmla="*/ 304641 h 1122016"/>
              <a:gd name="connsiteX128" fmla="*/ 4283222 w 8452514"/>
              <a:gd name="connsiteY128" fmla="*/ 305842 h 1122016"/>
              <a:gd name="connsiteX129" fmla="*/ 4352940 w 8452514"/>
              <a:gd name="connsiteY129" fmla="*/ 291189 h 1122016"/>
              <a:gd name="connsiteX130" fmla="*/ 4432055 w 8452514"/>
              <a:gd name="connsiteY130" fmla="*/ 268348 h 1122016"/>
              <a:gd name="connsiteX131" fmla="*/ 4530958 w 8452514"/>
              <a:gd name="connsiteY131" fmla="*/ 243206 h 1122016"/>
              <a:gd name="connsiteX132" fmla="*/ 4659004 w 8452514"/>
              <a:gd name="connsiteY132" fmla="*/ 220075 h 1122016"/>
              <a:gd name="connsiteX133" fmla="*/ 4762824 w 8452514"/>
              <a:gd name="connsiteY133" fmla="*/ 202126 h 1122016"/>
              <a:gd name="connsiteX134" fmla="*/ 4770993 w 8452514"/>
              <a:gd name="connsiteY134" fmla="*/ 203195 h 1122016"/>
              <a:gd name="connsiteX135" fmla="*/ 4791924 w 8452514"/>
              <a:gd name="connsiteY135" fmla="*/ 199751 h 1122016"/>
              <a:gd name="connsiteX136" fmla="*/ 4799568 w 8452514"/>
              <a:gd name="connsiteY136" fmla="*/ 197405 h 1122016"/>
              <a:gd name="connsiteX137" fmla="*/ 4811239 w 8452514"/>
              <a:gd name="connsiteY137" fmla="*/ 196207 h 1122016"/>
              <a:gd name="connsiteX138" fmla="*/ 4811598 w 8452514"/>
              <a:gd name="connsiteY138" fmla="*/ 196513 h 1122016"/>
              <a:gd name="connsiteX139" fmla="*/ 4822388 w 8452514"/>
              <a:gd name="connsiteY139" fmla="*/ 194737 h 1122016"/>
              <a:gd name="connsiteX140" fmla="*/ 4874260 w 8452514"/>
              <a:gd name="connsiteY140" fmla="*/ 181824 h 1122016"/>
              <a:gd name="connsiteX141" fmla="*/ 4951765 w 8452514"/>
              <a:gd name="connsiteY141" fmla="*/ 206263 h 1122016"/>
              <a:gd name="connsiteX142" fmla="*/ 4982166 w 8452514"/>
              <a:gd name="connsiteY142" fmla="*/ 208715 h 1122016"/>
              <a:gd name="connsiteX143" fmla="*/ 4998789 w 8452514"/>
              <a:gd name="connsiteY143" fmla="*/ 211810 h 1122016"/>
              <a:gd name="connsiteX144" fmla="*/ 5000070 w 8452514"/>
              <a:gd name="connsiteY144" fmla="*/ 213155 h 1122016"/>
              <a:gd name="connsiteX145" fmla="*/ 5049762 w 8452514"/>
              <a:gd name="connsiteY145" fmla="*/ 200608 h 1122016"/>
              <a:gd name="connsiteX146" fmla="*/ 5056942 w 8452514"/>
              <a:gd name="connsiteY146" fmla="*/ 201631 h 1122016"/>
              <a:gd name="connsiteX147" fmla="*/ 5088587 w 8452514"/>
              <a:gd name="connsiteY147" fmla="*/ 190012 h 1122016"/>
              <a:gd name="connsiteX148" fmla="*/ 5105332 w 8452514"/>
              <a:gd name="connsiteY148" fmla="*/ 185844 h 1122016"/>
              <a:gd name="connsiteX149" fmla="*/ 5109244 w 8452514"/>
              <a:gd name="connsiteY149" fmla="*/ 180881 h 1122016"/>
              <a:gd name="connsiteX150" fmla="*/ 5293942 w 8452514"/>
              <a:gd name="connsiteY150" fmla="*/ 169230 h 1122016"/>
              <a:gd name="connsiteX151" fmla="*/ 5440203 w 8452514"/>
              <a:gd name="connsiteY151" fmla="*/ 138544 h 1122016"/>
              <a:gd name="connsiteX152" fmla="*/ 5647062 w 8452514"/>
              <a:gd name="connsiteY152" fmla="*/ 118578 h 1122016"/>
              <a:gd name="connsiteX153" fmla="*/ 5812718 w 8452514"/>
              <a:gd name="connsiteY153" fmla="*/ 92233 h 1122016"/>
              <a:gd name="connsiteX154" fmla="*/ 6019477 w 8452514"/>
              <a:gd name="connsiteY154" fmla="*/ 42114 h 1122016"/>
              <a:gd name="connsiteX155" fmla="*/ 6096074 w 8452514"/>
              <a:gd name="connsiteY155" fmla="*/ 43522 h 1122016"/>
              <a:gd name="connsiteX156" fmla="*/ 6157746 w 8452514"/>
              <a:gd name="connsiteY156" fmla="*/ 18141 h 1122016"/>
              <a:gd name="connsiteX157" fmla="*/ 6187045 w 8452514"/>
              <a:gd name="connsiteY157" fmla="*/ 24835 h 1122016"/>
              <a:gd name="connsiteX158" fmla="*/ 6192159 w 8452514"/>
              <a:gd name="connsiteY158" fmla="*/ 26281 h 1122016"/>
              <a:gd name="connsiteX159" fmla="*/ 6211258 w 8452514"/>
              <a:gd name="connsiteY159" fmla="*/ 25713 h 1122016"/>
              <a:gd name="connsiteX160" fmla="*/ 6218358 w 8452514"/>
              <a:gd name="connsiteY160" fmla="*/ 33497 h 1122016"/>
              <a:gd name="connsiteX161" fmla="*/ 6248333 w 8452514"/>
              <a:gd name="connsiteY161" fmla="*/ 38336 h 1122016"/>
              <a:gd name="connsiteX162" fmla="*/ 6283010 w 8452514"/>
              <a:gd name="connsiteY162" fmla="*/ 35073 h 1122016"/>
              <a:gd name="connsiteX163" fmla="*/ 6445681 w 8452514"/>
              <a:gd name="connsiteY163" fmla="*/ 10713 h 1122016"/>
              <a:gd name="connsiteX164" fmla="*/ 6583533 w 8452514"/>
              <a:gd name="connsiteY164" fmla="*/ 5508 h 1122016"/>
              <a:gd name="connsiteX165" fmla="*/ 6637168 w 8452514"/>
              <a:gd name="connsiteY165" fmla="*/ 6203 h 112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452514" h="1122016">
                <a:moveTo>
                  <a:pt x="6654912" y="0"/>
                </a:moveTo>
                <a:lnTo>
                  <a:pt x="6668194" y="5671"/>
                </a:lnTo>
                <a:cubicBezTo>
                  <a:pt x="6681790" y="11724"/>
                  <a:pt x="6692395" y="15696"/>
                  <a:pt x="6703031" y="11087"/>
                </a:cubicBezTo>
                <a:lnTo>
                  <a:pt x="6766081" y="34291"/>
                </a:lnTo>
                <a:cubicBezTo>
                  <a:pt x="6759198" y="46371"/>
                  <a:pt x="6796705" y="33436"/>
                  <a:pt x="6802760" y="44877"/>
                </a:cubicBezTo>
                <a:cubicBezTo>
                  <a:pt x="6806063" y="54209"/>
                  <a:pt x="6818210" y="52459"/>
                  <a:pt x="6827981" y="55269"/>
                </a:cubicBezTo>
                <a:cubicBezTo>
                  <a:pt x="6835842" y="64466"/>
                  <a:pt x="6883904" y="69854"/>
                  <a:pt x="6900076" y="67256"/>
                </a:cubicBezTo>
                <a:cubicBezTo>
                  <a:pt x="6944944" y="54222"/>
                  <a:pt x="6986894" y="90496"/>
                  <a:pt x="7022888" y="81079"/>
                </a:cubicBezTo>
                <a:cubicBezTo>
                  <a:pt x="7032650" y="81284"/>
                  <a:pt x="7040923" y="82889"/>
                  <a:pt x="7048222" y="85358"/>
                </a:cubicBezTo>
                <a:lnTo>
                  <a:pt x="7068261" y="101065"/>
                </a:lnTo>
                <a:lnTo>
                  <a:pt x="7081677" y="104270"/>
                </a:lnTo>
                <a:lnTo>
                  <a:pt x="7084571" y="106233"/>
                </a:lnTo>
                <a:cubicBezTo>
                  <a:pt x="7090079" y="110007"/>
                  <a:pt x="7095664" y="113566"/>
                  <a:pt x="7101842" y="116379"/>
                </a:cubicBezTo>
                <a:cubicBezTo>
                  <a:pt x="7114527" y="89833"/>
                  <a:pt x="7156480" y="135914"/>
                  <a:pt x="7155465" y="110464"/>
                </a:cubicBezTo>
                <a:cubicBezTo>
                  <a:pt x="7191616" y="121293"/>
                  <a:pt x="7181164" y="94229"/>
                  <a:pt x="7207658" y="125870"/>
                </a:cubicBezTo>
                <a:cubicBezTo>
                  <a:pt x="7279188" y="125769"/>
                  <a:pt x="7308720" y="184498"/>
                  <a:pt x="7377573" y="170332"/>
                </a:cubicBezTo>
                <a:cubicBezTo>
                  <a:pt x="7431634" y="181395"/>
                  <a:pt x="7489161" y="187485"/>
                  <a:pt x="7532026" y="192244"/>
                </a:cubicBezTo>
                <a:cubicBezTo>
                  <a:pt x="7609299" y="198446"/>
                  <a:pt x="7786953" y="206106"/>
                  <a:pt x="7841217" y="207538"/>
                </a:cubicBezTo>
                <a:cubicBezTo>
                  <a:pt x="7846231" y="204425"/>
                  <a:pt x="7851755" y="202284"/>
                  <a:pt x="7857607" y="200838"/>
                </a:cubicBezTo>
                <a:lnTo>
                  <a:pt x="7874959" y="198448"/>
                </a:lnTo>
                <a:lnTo>
                  <a:pt x="7876749" y="199701"/>
                </a:lnTo>
                <a:cubicBezTo>
                  <a:pt x="7885389" y="202863"/>
                  <a:pt x="7891276" y="202884"/>
                  <a:pt x="7895929" y="201515"/>
                </a:cubicBezTo>
                <a:lnTo>
                  <a:pt x="7900797" y="198823"/>
                </a:lnTo>
                <a:lnTo>
                  <a:pt x="7914166" y="199099"/>
                </a:lnTo>
                <a:lnTo>
                  <a:pt x="7941068" y="197034"/>
                </a:lnTo>
                <a:lnTo>
                  <a:pt x="7945571" y="199095"/>
                </a:lnTo>
                <a:lnTo>
                  <a:pt x="7985320" y="199790"/>
                </a:lnTo>
                <a:lnTo>
                  <a:pt x="7985616" y="200960"/>
                </a:lnTo>
                <a:cubicBezTo>
                  <a:pt x="7987189" y="203602"/>
                  <a:pt x="7990057" y="205581"/>
                  <a:pt x="7995720" y="206231"/>
                </a:cubicBezTo>
                <a:cubicBezTo>
                  <a:pt x="7983343" y="222251"/>
                  <a:pt x="7997810" y="213152"/>
                  <a:pt x="8015608" y="213654"/>
                </a:cubicBezTo>
                <a:cubicBezTo>
                  <a:pt x="8000355" y="238646"/>
                  <a:pt x="8053132" y="229787"/>
                  <a:pt x="8058349" y="245140"/>
                </a:cubicBezTo>
                <a:lnTo>
                  <a:pt x="8107979" y="246800"/>
                </a:lnTo>
                <a:cubicBezTo>
                  <a:pt x="8108017" y="246893"/>
                  <a:pt x="8108056" y="246985"/>
                  <a:pt x="8108093" y="247078"/>
                </a:cubicBezTo>
                <a:cubicBezTo>
                  <a:pt x="8109775" y="247811"/>
                  <a:pt x="8112438" y="248287"/>
                  <a:pt x="8116664" y="248449"/>
                </a:cubicBezTo>
                <a:lnTo>
                  <a:pt x="8122959" y="248269"/>
                </a:lnTo>
                <a:lnTo>
                  <a:pt x="8138896" y="249833"/>
                </a:lnTo>
                <a:lnTo>
                  <a:pt x="8144062" y="252112"/>
                </a:lnTo>
                <a:lnTo>
                  <a:pt x="8145647" y="255525"/>
                </a:lnTo>
                <a:lnTo>
                  <a:pt x="8147167" y="255312"/>
                </a:lnTo>
                <a:cubicBezTo>
                  <a:pt x="8159007" y="250835"/>
                  <a:pt x="8163340" y="243069"/>
                  <a:pt x="8175302" y="267089"/>
                </a:cubicBezTo>
                <a:cubicBezTo>
                  <a:pt x="8202031" y="260619"/>
                  <a:pt x="8205643" y="274876"/>
                  <a:pt x="8240382" y="283540"/>
                </a:cubicBezTo>
                <a:cubicBezTo>
                  <a:pt x="8256037" y="276420"/>
                  <a:pt x="8267552" y="280817"/>
                  <a:pt x="8278408" y="288929"/>
                </a:cubicBezTo>
                <a:cubicBezTo>
                  <a:pt x="8313147" y="288593"/>
                  <a:pt x="8343424" y="301587"/>
                  <a:pt x="8381742" y="308101"/>
                </a:cubicBezTo>
                <a:lnTo>
                  <a:pt x="8452514" y="320747"/>
                </a:lnTo>
                <a:lnTo>
                  <a:pt x="8452514" y="1122016"/>
                </a:lnTo>
                <a:lnTo>
                  <a:pt x="0" y="1122016"/>
                </a:lnTo>
                <a:lnTo>
                  <a:pt x="29095" y="1104207"/>
                </a:lnTo>
                <a:lnTo>
                  <a:pt x="190847" y="1040583"/>
                </a:lnTo>
                <a:cubicBezTo>
                  <a:pt x="216572" y="1038275"/>
                  <a:pt x="228001" y="1009199"/>
                  <a:pt x="259175" y="1032812"/>
                </a:cubicBezTo>
                <a:cubicBezTo>
                  <a:pt x="272925" y="1024743"/>
                  <a:pt x="330583" y="1018660"/>
                  <a:pt x="338173" y="994605"/>
                </a:cubicBezTo>
                <a:cubicBezTo>
                  <a:pt x="379945" y="999294"/>
                  <a:pt x="440996" y="973858"/>
                  <a:pt x="478721" y="983719"/>
                </a:cubicBezTo>
                <a:cubicBezTo>
                  <a:pt x="525376" y="965411"/>
                  <a:pt x="551939" y="930885"/>
                  <a:pt x="587681" y="917544"/>
                </a:cubicBezTo>
                <a:cubicBezTo>
                  <a:pt x="623421" y="904203"/>
                  <a:pt x="650488" y="915997"/>
                  <a:pt x="693168" y="903672"/>
                </a:cubicBezTo>
                <a:cubicBezTo>
                  <a:pt x="735849" y="891347"/>
                  <a:pt x="800079" y="858250"/>
                  <a:pt x="843764" y="843595"/>
                </a:cubicBezTo>
                <a:cubicBezTo>
                  <a:pt x="881354" y="837691"/>
                  <a:pt x="916698" y="834302"/>
                  <a:pt x="955276" y="808395"/>
                </a:cubicBezTo>
                <a:cubicBezTo>
                  <a:pt x="1001552" y="806858"/>
                  <a:pt x="1000312" y="728357"/>
                  <a:pt x="1043109" y="713209"/>
                </a:cubicBezTo>
                <a:cubicBezTo>
                  <a:pt x="1086436" y="711853"/>
                  <a:pt x="1117273" y="688988"/>
                  <a:pt x="1154027" y="681725"/>
                </a:cubicBezTo>
                <a:cubicBezTo>
                  <a:pt x="1168837" y="687399"/>
                  <a:pt x="1182845" y="689349"/>
                  <a:pt x="1196585" y="679340"/>
                </a:cubicBezTo>
                <a:cubicBezTo>
                  <a:pt x="1236978" y="680777"/>
                  <a:pt x="1246586" y="693838"/>
                  <a:pt x="1272350" y="682243"/>
                </a:cubicBezTo>
                <a:cubicBezTo>
                  <a:pt x="1301766" y="679407"/>
                  <a:pt x="1348816" y="663498"/>
                  <a:pt x="1373088" y="662319"/>
                </a:cubicBezTo>
                <a:cubicBezTo>
                  <a:pt x="1364634" y="677929"/>
                  <a:pt x="1418922" y="661245"/>
                  <a:pt x="1417982" y="675167"/>
                </a:cubicBezTo>
                <a:cubicBezTo>
                  <a:pt x="1441073" y="656219"/>
                  <a:pt x="1446423" y="681052"/>
                  <a:pt x="1473480" y="676093"/>
                </a:cubicBezTo>
                <a:cubicBezTo>
                  <a:pt x="1487065" y="669135"/>
                  <a:pt x="1496110" y="668240"/>
                  <a:pt x="1506656" y="676828"/>
                </a:cubicBezTo>
                <a:cubicBezTo>
                  <a:pt x="1569580" y="642830"/>
                  <a:pt x="1541006" y="676699"/>
                  <a:pt x="1596230" y="664992"/>
                </a:cubicBezTo>
                <a:cubicBezTo>
                  <a:pt x="1644300" y="652241"/>
                  <a:pt x="1697486" y="644935"/>
                  <a:pt x="1747790" y="611651"/>
                </a:cubicBezTo>
                <a:cubicBezTo>
                  <a:pt x="1757666" y="602026"/>
                  <a:pt x="1778133" y="599123"/>
                  <a:pt x="1793507" y="605163"/>
                </a:cubicBezTo>
                <a:cubicBezTo>
                  <a:pt x="1796153" y="606202"/>
                  <a:pt x="1798542" y="607474"/>
                  <a:pt x="1800606" y="608935"/>
                </a:cubicBezTo>
                <a:cubicBezTo>
                  <a:pt x="1831221" y="585179"/>
                  <a:pt x="1847281" y="597912"/>
                  <a:pt x="1861969" y="581576"/>
                </a:cubicBezTo>
                <a:cubicBezTo>
                  <a:pt x="1907503" y="575973"/>
                  <a:pt x="1942061" y="593204"/>
                  <a:pt x="1955692" y="578902"/>
                </a:cubicBezTo>
                <a:cubicBezTo>
                  <a:pt x="1978570" y="580394"/>
                  <a:pt x="2008360" y="598224"/>
                  <a:pt x="2027065" y="582876"/>
                </a:cubicBezTo>
                <a:cubicBezTo>
                  <a:pt x="2028231" y="595849"/>
                  <a:pt x="2054300" y="573683"/>
                  <a:pt x="2066803" y="582516"/>
                </a:cubicBezTo>
                <a:cubicBezTo>
                  <a:pt x="2075518" y="590172"/>
                  <a:pt x="2085457" y="585230"/>
                  <a:pt x="2096032" y="585125"/>
                </a:cubicBezTo>
                <a:cubicBezTo>
                  <a:pt x="2108800" y="591404"/>
                  <a:pt x="2155666" y="583149"/>
                  <a:pt x="2168733" y="576324"/>
                </a:cubicBezTo>
                <a:cubicBezTo>
                  <a:pt x="2201410" y="552043"/>
                  <a:pt x="2261673" y="573804"/>
                  <a:pt x="2288526" y="555279"/>
                </a:cubicBezTo>
                <a:cubicBezTo>
                  <a:pt x="2297500" y="552786"/>
                  <a:pt x="2305982" y="551988"/>
                  <a:pt x="2314114" y="552249"/>
                </a:cubicBezTo>
                <a:lnTo>
                  <a:pt x="2336438" y="555404"/>
                </a:lnTo>
                <a:lnTo>
                  <a:pt x="2341906" y="561156"/>
                </a:lnTo>
                <a:lnTo>
                  <a:pt x="2356031" y="560413"/>
                </a:lnTo>
                <a:lnTo>
                  <a:pt x="2359859" y="561420"/>
                </a:lnTo>
                <a:cubicBezTo>
                  <a:pt x="2367165" y="563368"/>
                  <a:pt x="2374410" y="565100"/>
                  <a:pt x="2381733" y="565985"/>
                </a:cubicBezTo>
                <a:cubicBezTo>
                  <a:pt x="2376957" y="538146"/>
                  <a:pt x="2443235" y="568902"/>
                  <a:pt x="2426712" y="545831"/>
                </a:cubicBezTo>
                <a:cubicBezTo>
                  <a:pt x="2466120" y="545839"/>
                  <a:pt x="2440055" y="523877"/>
                  <a:pt x="2483467" y="545633"/>
                </a:cubicBezTo>
                <a:lnTo>
                  <a:pt x="2730488" y="524814"/>
                </a:lnTo>
                <a:cubicBezTo>
                  <a:pt x="2700504" y="574841"/>
                  <a:pt x="2808904" y="482004"/>
                  <a:pt x="2818172" y="517453"/>
                </a:cubicBezTo>
                <a:cubicBezTo>
                  <a:pt x="2824816" y="485216"/>
                  <a:pt x="2903466" y="485910"/>
                  <a:pt x="2946749" y="462124"/>
                </a:cubicBezTo>
                <a:cubicBezTo>
                  <a:pt x="3004869" y="458173"/>
                  <a:pt x="3050052" y="433279"/>
                  <a:pt x="3107810" y="446574"/>
                </a:cubicBezTo>
                <a:cubicBezTo>
                  <a:pt x="3110447" y="442339"/>
                  <a:pt x="3114142" y="438859"/>
                  <a:pt x="3118560" y="435924"/>
                </a:cubicBezTo>
                <a:lnTo>
                  <a:pt x="3132824" y="428967"/>
                </a:lnTo>
                <a:lnTo>
                  <a:pt x="3135215" y="429625"/>
                </a:lnTo>
                <a:cubicBezTo>
                  <a:pt x="3144984" y="430153"/>
                  <a:pt x="3150332" y="428555"/>
                  <a:pt x="3153710" y="426021"/>
                </a:cubicBezTo>
                <a:lnTo>
                  <a:pt x="3156473" y="422214"/>
                </a:lnTo>
                <a:lnTo>
                  <a:pt x="3168762" y="418797"/>
                </a:lnTo>
                <a:lnTo>
                  <a:pt x="3191879" y="409514"/>
                </a:lnTo>
                <a:lnTo>
                  <a:pt x="3197224" y="410168"/>
                </a:lnTo>
                <a:lnTo>
                  <a:pt x="3233678" y="399890"/>
                </a:lnTo>
                <a:lnTo>
                  <a:pt x="3234667" y="400883"/>
                </a:lnTo>
                <a:cubicBezTo>
                  <a:pt x="3237710" y="402875"/>
                  <a:pt x="3241523" y="403903"/>
                  <a:pt x="3247057" y="402943"/>
                </a:cubicBezTo>
                <a:cubicBezTo>
                  <a:pt x="3245656" y="421040"/>
                  <a:pt x="3253194" y="408721"/>
                  <a:pt x="3269633" y="404292"/>
                </a:cubicBezTo>
                <a:cubicBezTo>
                  <a:pt x="3271128" y="431412"/>
                  <a:pt x="3313536" y="408789"/>
                  <a:pt x="3327677" y="421442"/>
                </a:cubicBezTo>
                <a:cubicBezTo>
                  <a:pt x="3339719" y="417578"/>
                  <a:pt x="3352481" y="413986"/>
                  <a:pt x="3365739" y="410853"/>
                </a:cubicBezTo>
                <a:lnTo>
                  <a:pt x="3373681" y="409336"/>
                </a:lnTo>
                <a:lnTo>
                  <a:pt x="3373956" y="409560"/>
                </a:lnTo>
                <a:cubicBezTo>
                  <a:pt x="3375930" y="409771"/>
                  <a:pt x="3378636" y="409476"/>
                  <a:pt x="3382564" y="408465"/>
                </a:cubicBezTo>
                <a:lnTo>
                  <a:pt x="3388161" y="406571"/>
                </a:lnTo>
                <a:lnTo>
                  <a:pt x="3403567" y="403628"/>
                </a:lnTo>
                <a:lnTo>
                  <a:pt x="3409644" y="404301"/>
                </a:lnTo>
                <a:lnTo>
                  <a:pt x="3413172" y="406997"/>
                </a:lnTo>
                <a:lnTo>
                  <a:pt x="3414420" y="406385"/>
                </a:lnTo>
                <a:cubicBezTo>
                  <a:pt x="3422407" y="399025"/>
                  <a:pt x="3421574" y="390709"/>
                  <a:pt x="3447142" y="409463"/>
                </a:cubicBezTo>
                <a:cubicBezTo>
                  <a:pt x="3467406" y="396187"/>
                  <a:pt x="3479418" y="408274"/>
                  <a:pt x="3516218" y="406684"/>
                </a:cubicBezTo>
                <a:cubicBezTo>
                  <a:pt x="3526044" y="395854"/>
                  <a:pt x="3539177" y="396724"/>
                  <a:pt x="3553990" y="401187"/>
                </a:cubicBezTo>
                <a:cubicBezTo>
                  <a:pt x="3585271" y="391337"/>
                  <a:pt x="3620682" y="394946"/>
                  <a:pt x="3659408" y="390399"/>
                </a:cubicBezTo>
                <a:cubicBezTo>
                  <a:pt x="3694121" y="372373"/>
                  <a:pt x="3725367" y="387759"/>
                  <a:pt x="3766707" y="382817"/>
                </a:cubicBezTo>
                <a:cubicBezTo>
                  <a:pt x="3791336" y="358091"/>
                  <a:pt x="3804132" y="393699"/>
                  <a:pt x="3828637" y="397240"/>
                </a:cubicBezTo>
                <a:lnTo>
                  <a:pt x="3834801" y="396850"/>
                </a:lnTo>
                <a:lnTo>
                  <a:pt x="3848455" y="391402"/>
                </a:lnTo>
                <a:lnTo>
                  <a:pt x="3853068" y="388632"/>
                </a:lnTo>
                <a:cubicBezTo>
                  <a:pt x="3856439" y="386992"/>
                  <a:pt x="3858931" y="386247"/>
                  <a:pt x="3860928" y="386115"/>
                </a:cubicBezTo>
                <a:lnTo>
                  <a:pt x="3861288" y="386283"/>
                </a:lnTo>
                <a:lnTo>
                  <a:pt x="3868330" y="383474"/>
                </a:lnTo>
                <a:cubicBezTo>
                  <a:pt x="3879825" y="378211"/>
                  <a:pt x="3890648" y="372588"/>
                  <a:pt x="3900661" y="366829"/>
                </a:cubicBezTo>
                <a:cubicBezTo>
                  <a:pt x="3919683" y="376562"/>
                  <a:pt x="3951136" y="347631"/>
                  <a:pt x="3964044" y="373399"/>
                </a:cubicBezTo>
                <a:cubicBezTo>
                  <a:pt x="3978068" y="366350"/>
                  <a:pt x="3980151" y="353244"/>
                  <a:pt x="3986447" y="370849"/>
                </a:cubicBezTo>
                <a:cubicBezTo>
                  <a:pt x="3991392" y="368984"/>
                  <a:pt x="3995514" y="369323"/>
                  <a:pt x="3999298" y="370714"/>
                </a:cubicBezTo>
                <a:lnTo>
                  <a:pt x="4000673" y="371500"/>
                </a:lnTo>
                <a:lnTo>
                  <a:pt x="4031584" y="355427"/>
                </a:lnTo>
                <a:lnTo>
                  <a:pt x="4037028" y="355143"/>
                </a:lnTo>
                <a:cubicBezTo>
                  <a:pt x="4089837" y="358512"/>
                  <a:pt x="4131595" y="335871"/>
                  <a:pt x="4195202" y="304641"/>
                </a:cubicBezTo>
                <a:cubicBezTo>
                  <a:pt x="4198234" y="301075"/>
                  <a:pt x="4282462" y="310356"/>
                  <a:pt x="4283222" y="305842"/>
                </a:cubicBezTo>
                <a:cubicBezTo>
                  <a:pt x="4325917" y="301489"/>
                  <a:pt x="4298042" y="297341"/>
                  <a:pt x="4352940" y="291189"/>
                </a:cubicBezTo>
                <a:cubicBezTo>
                  <a:pt x="4368816" y="282538"/>
                  <a:pt x="4434671" y="254731"/>
                  <a:pt x="4432055" y="268348"/>
                </a:cubicBezTo>
                <a:lnTo>
                  <a:pt x="4530958" y="243206"/>
                </a:lnTo>
                <a:lnTo>
                  <a:pt x="4659004" y="220075"/>
                </a:lnTo>
                <a:lnTo>
                  <a:pt x="4762824" y="202126"/>
                </a:lnTo>
                <a:lnTo>
                  <a:pt x="4770993" y="203195"/>
                </a:lnTo>
                <a:lnTo>
                  <a:pt x="4791924" y="199751"/>
                </a:lnTo>
                <a:lnTo>
                  <a:pt x="4799568" y="197405"/>
                </a:lnTo>
                <a:cubicBezTo>
                  <a:pt x="4804918" y="196180"/>
                  <a:pt x="4808585" y="195869"/>
                  <a:pt x="4811239" y="196207"/>
                </a:cubicBezTo>
                <a:lnTo>
                  <a:pt x="4811598" y="196513"/>
                </a:lnTo>
                <a:lnTo>
                  <a:pt x="4822388" y="194737"/>
                </a:lnTo>
                <a:cubicBezTo>
                  <a:pt x="4840430" y="190975"/>
                  <a:pt x="4857826" y="186590"/>
                  <a:pt x="4874260" y="181824"/>
                </a:cubicBezTo>
                <a:cubicBezTo>
                  <a:pt x="4892734" y="199009"/>
                  <a:pt x="4951054" y="170279"/>
                  <a:pt x="4951765" y="206263"/>
                </a:cubicBezTo>
                <a:cubicBezTo>
                  <a:pt x="4974164" y="200878"/>
                  <a:pt x="4984924" y="184772"/>
                  <a:pt x="4982166" y="208715"/>
                </a:cubicBezTo>
                <a:cubicBezTo>
                  <a:pt x="4989680" y="207606"/>
                  <a:pt x="4994776" y="209081"/>
                  <a:pt x="4998789" y="211810"/>
                </a:cubicBezTo>
                <a:lnTo>
                  <a:pt x="5000070" y="213155"/>
                </a:lnTo>
                <a:lnTo>
                  <a:pt x="5049762" y="200608"/>
                </a:lnTo>
                <a:lnTo>
                  <a:pt x="5056942" y="201631"/>
                </a:lnTo>
                <a:lnTo>
                  <a:pt x="5088587" y="190012"/>
                </a:lnTo>
                <a:lnTo>
                  <a:pt x="5105332" y="185844"/>
                </a:lnTo>
                <a:lnTo>
                  <a:pt x="5109244" y="180881"/>
                </a:lnTo>
                <a:lnTo>
                  <a:pt x="5293942" y="169230"/>
                </a:lnTo>
                <a:cubicBezTo>
                  <a:pt x="5300045" y="165474"/>
                  <a:pt x="5436439" y="144078"/>
                  <a:pt x="5440203" y="138544"/>
                </a:cubicBezTo>
                <a:lnTo>
                  <a:pt x="5647062" y="118578"/>
                </a:lnTo>
                <a:cubicBezTo>
                  <a:pt x="5672828" y="111633"/>
                  <a:pt x="5824487" y="75616"/>
                  <a:pt x="5812718" y="92233"/>
                </a:cubicBezTo>
                <a:cubicBezTo>
                  <a:pt x="5886756" y="51532"/>
                  <a:pt x="5931117" y="66359"/>
                  <a:pt x="6019477" y="42114"/>
                </a:cubicBezTo>
                <a:cubicBezTo>
                  <a:pt x="6077012" y="72224"/>
                  <a:pt x="6042897" y="42351"/>
                  <a:pt x="6096074" y="43522"/>
                </a:cubicBezTo>
                <a:cubicBezTo>
                  <a:pt x="6074890" y="12462"/>
                  <a:pt x="6162848" y="55174"/>
                  <a:pt x="6157746" y="18141"/>
                </a:cubicBezTo>
                <a:cubicBezTo>
                  <a:pt x="6167586" y="19528"/>
                  <a:pt x="6177278" y="22038"/>
                  <a:pt x="6187045" y="24835"/>
                </a:cubicBezTo>
                <a:lnTo>
                  <a:pt x="6192159" y="26281"/>
                </a:lnTo>
                <a:lnTo>
                  <a:pt x="6211258" y="25713"/>
                </a:lnTo>
                <a:lnTo>
                  <a:pt x="6218358" y="33497"/>
                </a:lnTo>
                <a:lnTo>
                  <a:pt x="6248333" y="38336"/>
                </a:lnTo>
                <a:cubicBezTo>
                  <a:pt x="6259294" y="38920"/>
                  <a:pt x="6270780" y="38112"/>
                  <a:pt x="6283010" y="35073"/>
                </a:cubicBezTo>
                <a:cubicBezTo>
                  <a:pt x="6320138" y="11314"/>
                  <a:pt x="6400413" y="41928"/>
                  <a:pt x="6445681" y="10713"/>
                </a:cubicBezTo>
                <a:cubicBezTo>
                  <a:pt x="6495768" y="5787"/>
                  <a:pt x="6551618" y="6260"/>
                  <a:pt x="6583533" y="5508"/>
                </a:cubicBezTo>
                <a:cubicBezTo>
                  <a:pt x="6599978" y="17585"/>
                  <a:pt x="6636222" y="-11024"/>
                  <a:pt x="6637168" y="620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D2161-A65F-81EB-D0DC-A9C277CF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872"/>
            <a:ext cx="5436925" cy="1786965"/>
          </a:xfrm>
        </p:spPr>
        <p:txBody>
          <a:bodyPr anchor="t">
            <a:normAutofit/>
          </a:bodyPr>
          <a:lstStyle/>
          <a:p>
            <a:r>
              <a:rPr lang="en-US" sz="5400" dirty="0"/>
              <a:t>I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CD93-B96F-D7E6-EE36-ACC679E2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732D957-DE4D-B67F-3B91-989F8856E8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6E95A9-FC42-38D9-CAB5-4AA506C51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504" y="-69668"/>
            <a:ext cx="9302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9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384AC-373C-0D6B-BFE8-0CC9CF75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STUDY THESE NUMBERS BEFORE THE TEST!!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A9EF80-551B-F1F4-B16D-538F1E61F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7495" y="-188821"/>
            <a:ext cx="7294880" cy="72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8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7AFF4-AC9C-33C8-3CF0-A5170767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3623"/>
            <a:ext cx="5436925" cy="1786965"/>
          </a:xfrm>
        </p:spPr>
        <p:txBody>
          <a:bodyPr anchor="t">
            <a:normAutofit/>
          </a:bodyPr>
          <a:lstStyle/>
          <a:p>
            <a:r>
              <a:rPr lang="en-US" dirty="0"/>
              <a:t>YOU DO: TEST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4B3B3B1-8697-9A5B-EB32-98728ECD6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6496" y="-376273"/>
            <a:ext cx="5436924" cy="7247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EE2DCA-BB8B-548C-71AC-71BAF13E9456}"/>
              </a:ext>
            </a:extLst>
          </p:cNvPr>
          <p:cNvSpPr txBox="1"/>
          <p:nvPr/>
        </p:nvSpPr>
        <p:spPr>
          <a:xfrm>
            <a:off x="304200" y="1703308"/>
            <a:ext cx="4405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TRY YOUR BEST!!! </a:t>
            </a:r>
            <a:r>
              <a:rPr lang="en-US" sz="3600" dirty="0">
                <a:solidFill>
                  <a:srgbClr val="FF0000"/>
                </a:solidFill>
              </a:rPr>
              <a:t>THE NUMBERS ARE NOT IN ORDER</a:t>
            </a:r>
          </a:p>
        </p:txBody>
      </p:sp>
    </p:spTree>
    <p:extLst>
      <p:ext uri="{BB962C8B-B14F-4D97-AF65-F5344CB8AC3E}">
        <p14:creationId xmlns:p14="http://schemas.microsoft.com/office/powerpoint/2010/main" val="408164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76E49-F0F7-7171-6B52-C4BAFE4A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 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336C-0378-231F-AE1A-B76FECE9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5049228" cy="5710918"/>
          </a:xfrm>
        </p:spPr>
        <p:txBody>
          <a:bodyPr anchor="ctr">
            <a:normAutofit/>
          </a:bodyPr>
          <a:lstStyle/>
          <a:p>
            <a:r>
              <a:rPr lang="en-US" dirty="0"/>
              <a:t> </a:t>
            </a:r>
            <a:r>
              <a:rPr lang="en-US" sz="3600" dirty="0"/>
              <a:t>ON A SHEET OF PAPER WHAT IS SOMETHING YOU LEARNED FROM THE LESSON LAST WEEK?</a:t>
            </a:r>
          </a:p>
        </p:txBody>
      </p:sp>
    </p:spTree>
    <p:extLst>
      <p:ext uri="{BB962C8B-B14F-4D97-AF65-F5344CB8AC3E}">
        <p14:creationId xmlns:p14="http://schemas.microsoft.com/office/powerpoint/2010/main" val="36808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876F0-3D5C-94FB-7019-A2B6994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2560"/>
            <a:ext cx="5105822" cy="2865120"/>
          </a:xfrm>
        </p:spPr>
        <p:txBody>
          <a:bodyPr anchor="b">
            <a:normAutofit/>
          </a:bodyPr>
          <a:lstStyle/>
          <a:p>
            <a:r>
              <a:rPr lang="en-US" sz="4800" dirty="0"/>
              <a:t>Exit ticket: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2C311-5BA4-ADA5-6C77-8FC3AAC5F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NO exit ticket today quietly chill till the end of class!</a:t>
            </a:r>
          </a:p>
        </p:txBody>
      </p:sp>
    </p:spTree>
    <p:extLst>
      <p:ext uri="{BB962C8B-B14F-4D97-AF65-F5344CB8AC3E}">
        <p14:creationId xmlns:p14="http://schemas.microsoft.com/office/powerpoint/2010/main" val="106236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76E49-F0F7-7171-6B52-C4BAFE4A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 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336C-0378-231F-AE1A-B76FECE9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5049228" cy="5710918"/>
          </a:xfrm>
        </p:spPr>
        <p:txBody>
          <a:bodyPr anchor="ctr">
            <a:normAutofit/>
          </a:bodyPr>
          <a:lstStyle/>
          <a:p>
            <a:r>
              <a:rPr lang="en-US" dirty="0"/>
              <a:t> </a:t>
            </a:r>
            <a:r>
              <a:rPr lang="en-US" sz="3600" dirty="0"/>
              <a:t>ON A SHEET OF PAPER WHAT IS SOMETHING YOU LEARNED FROM THE LESSON YESTERDAY?</a:t>
            </a:r>
          </a:p>
        </p:txBody>
      </p:sp>
    </p:spTree>
    <p:extLst>
      <p:ext uri="{BB962C8B-B14F-4D97-AF65-F5344CB8AC3E}">
        <p14:creationId xmlns:p14="http://schemas.microsoft.com/office/powerpoint/2010/main" val="337733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9C00E5-6B92-4E96-838C-6438728D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03F91-C888-C4FA-4C41-A5548D0E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21" y="1583063"/>
            <a:ext cx="4540297" cy="2647667"/>
          </a:xfrm>
        </p:spPr>
        <p:txBody>
          <a:bodyPr anchor="b">
            <a:normAutofit/>
          </a:bodyPr>
          <a:lstStyle/>
          <a:p>
            <a:r>
              <a:rPr lang="en-US" sz="4000" dirty="0"/>
              <a:t>AGENDA OF THE 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8EF1-B4C2-6B95-1F1C-940C1296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20536"/>
            <a:ext cx="4835856" cy="462915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Do Now List of motives(8min) </a:t>
            </a:r>
          </a:p>
          <a:p>
            <a:r>
              <a:rPr lang="en-US" sz="3200" dirty="0"/>
              <a:t>Review Learning Objective (5 minutes) </a:t>
            </a:r>
          </a:p>
          <a:p>
            <a:r>
              <a:rPr lang="en-US" sz="3200" dirty="0"/>
              <a:t>Item 3 Share (10min)</a:t>
            </a:r>
          </a:p>
          <a:p>
            <a:r>
              <a:rPr lang="en-US" sz="3200" dirty="0"/>
              <a:t>Item 4 introduction (10min   </a:t>
            </a:r>
          </a:p>
          <a:p>
            <a:r>
              <a:rPr lang="en-US" sz="3200" dirty="0"/>
              <a:t>Item 5 Evaluate(5min)</a:t>
            </a:r>
          </a:p>
          <a:p>
            <a:r>
              <a:rPr lang="en-US" sz="3200" dirty="0"/>
              <a:t>Item 6 close(8min)</a:t>
            </a:r>
          </a:p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F25D48-79CD-4B8D-9174-0CFB05A85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198211">
            <a:off x="-1095933" y="-1477746"/>
            <a:ext cx="7288159" cy="4331433"/>
          </a:xfrm>
          <a:custGeom>
            <a:avLst/>
            <a:gdLst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6804 w 7213641"/>
              <a:gd name="connsiteY56" fmla="*/ 3833044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962 w 7213641"/>
              <a:gd name="connsiteY74" fmla="*/ 3620628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59962 w 7213641"/>
              <a:gd name="connsiteY73" fmla="*/ 3620628 h 4328225"/>
              <a:gd name="connsiteX74" fmla="*/ 1537329 w 7213641"/>
              <a:gd name="connsiteY74" fmla="*/ 3598640 h 4328225"/>
              <a:gd name="connsiteX75" fmla="*/ 1468713 w 7213641"/>
              <a:gd name="connsiteY75" fmla="*/ 3570522 h 4328225"/>
              <a:gd name="connsiteX76" fmla="*/ 1374848 w 7213641"/>
              <a:gd name="connsiteY76" fmla="*/ 3582550 h 4328225"/>
              <a:gd name="connsiteX77" fmla="*/ 1331263 w 7213641"/>
              <a:gd name="connsiteY77" fmla="*/ 3546198 h 4328225"/>
              <a:gd name="connsiteX78" fmla="*/ 1283859 w 7213641"/>
              <a:gd name="connsiteY78" fmla="*/ 3532700 h 4328225"/>
              <a:gd name="connsiteX79" fmla="*/ 1270046 w 7213641"/>
              <a:gd name="connsiteY79" fmla="*/ 3515136 h 4328225"/>
              <a:gd name="connsiteX80" fmla="*/ 1267763 w 7213641"/>
              <a:gd name="connsiteY80" fmla="*/ 3511903 h 4328225"/>
              <a:gd name="connsiteX81" fmla="*/ 1256470 w 7213641"/>
              <a:gd name="connsiteY81" fmla="*/ 3503386 h 4328225"/>
              <a:gd name="connsiteX82" fmla="*/ 1255982 w 7213641"/>
              <a:gd name="connsiteY82" fmla="*/ 3495465 h 4328225"/>
              <a:gd name="connsiteX83" fmla="*/ 1240918 w 7213641"/>
              <a:gd name="connsiteY83" fmla="*/ 3478691 h 4328225"/>
              <a:gd name="connsiteX84" fmla="*/ 1219376 w 7213641"/>
              <a:gd name="connsiteY84" fmla="*/ 3464553 h 4328225"/>
              <a:gd name="connsiteX85" fmla="*/ 1114113 w 7213641"/>
              <a:gd name="connsiteY85" fmla="*/ 3403618 h 4328225"/>
              <a:gd name="connsiteX86" fmla="*/ 1052785 w 7213641"/>
              <a:gd name="connsiteY86" fmla="*/ 3363597 h 4328225"/>
              <a:gd name="connsiteX87" fmla="*/ 1032082 w 7213641"/>
              <a:gd name="connsiteY87" fmla="*/ 3342800 h 4328225"/>
              <a:gd name="connsiteX88" fmla="*/ 1001423 w 7213641"/>
              <a:gd name="connsiteY88" fmla="*/ 3317516 h 4328225"/>
              <a:gd name="connsiteX89" fmla="*/ 949328 w 7213641"/>
              <a:gd name="connsiteY89" fmla="*/ 3268567 h 4328225"/>
              <a:gd name="connsiteX90" fmla="*/ 875843 w 7213641"/>
              <a:gd name="connsiteY90" fmla="*/ 3210333 h 4328225"/>
              <a:gd name="connsiteX91" fmla="*/ 834628 w 7213641"/>
              <a:gd name="connsiteY91" fmla="*/ 3195772 h 4328225"/>
              <a:gd name="connsiteX92" fmla="*/ 824467 w 7213641"/>
              <a:gd name="connsiteY92" fmla="*/ 3194052 h 4328225"/>
              <a:gd name="connsiteX93" fmla="*/ 821940 w 7213641"/>
              <a:gd name="connsiteY93" fmla="*/ 3190273 h 4328225"/>
              <a:gd name="connsiteX94" fmla="*/ 798489 w 7213641"/>
              <a:gd name="connsiteY94" fmla="*/ 3174201 h 4328225"/>
              <a:gd name="connsiteX95" fmla="*/ 781932 w 7213641"/>
              <a:gd name="connsiteY95" fmla="*/ 3147801 h 4328225"/>
              <a:gd name="connsiteX96" fmla="*/ 780512 w 7213641"/>
              <a:gd name="connsiteY96" fmla="*/ 3147383 h 4328225"/>
              <a:gd name="connsiteX97" fmla="*/ 781280 w 7213641"/>
              <a:gd name="connsiteY97" fmla="*/ 3142633 h 4328225"/>
              <a:gd name="connsiteX98" fmla="*/ 778311 w 7213641"/>
              <a:gd name="connsiteY98" fmla="*/ 3137647 h 4328225"/>
              <a:gd name="connsiteX99" fmla="*/ 765774 w 7213641"/>
              <a:gd name="connsiteY99" fmla="*/ 3128752 h 4328225"/>
              <a:gd name="connsiteX100" fmla="*/ 760328 w 7213641"/>
              <a:gd name="connsiteY100" fmla="*/ 3126186 h 4328225"/>
              <a:gd name="connsiteX101" fmla="*/ 753913 w 7213641"/>
              <a:gd name="connsiteY101" fmla="*/ 3120773 h 4328225"/>
              <a:gd name="connsiteX102" fmla="*/ 753989 w 7213641"/>
              <a:gd name="connsiteY102" fmla="*/ 3120393 h 4328225"/>
              <a:gd name="connsiteX103" fmla="*/ 712960 w 7213641"/>
              <a:gd name="connsiteY103" fmla="*/ 3096503 h 4328225"/>
              <a:gd name="connsiteX104" fmla="*/ 696215 w 7213641"/>
              <a:gd name="connsiteY104" fmla="*/ 3040267 h 4328225"/>
              <a:gd name="connsiteX105" fmla="*/ 683953 w 7213641"/>
              <a:gd name="connsiteY105" fmla="*/ 3022675 h 4328225"/>
              <a:gd name="connsiteX106" fmla="*/ 678651 w 7213641"/>
              <a:gd name="connsiteY106" fmla="*/ 3011958 h 4328225"/>
              <a:gd name="connsiteX107" fmla="*/ 679124 w 7213641"/>
              <a:gd name="connsiteY107" fmla="*/ 3010439 h 4328225"/>
              <a:gd name="connsiteX108" fmla="*/ 645871 w 7213641"/>
              <a:gd name="connsiteY108" fmla="*/ 2992058 h 4328225"/>
              <a:gd name="connsiteX109" fmla="*/ 643330 w 7213641"/>
              <a:gd name="connsiteY109" fmla="*/ 2987624 h 4328225"/>
              <a:gd name="connsiteX110" fmla="*/ 619256 w 7213641"/>
              <a:gd name="connsiteY110" fmla="*/ 2978192 h 4328225"/>
              <a:gd name="connsiteX111" fmla="*/ 608099 w 7213641"/>
              <a:gd name="connsiteY111" fmla="*/ 2971960 h 4328225"/>
              <a:gd name="connsiteX112" fmla="*/ 602309 w 7213641"/>
              <a:gd name="connsiteY112" fmla="*/ 2973004 h 4328225"/>
              <a:gd name="connsiteX113" fmla="*/ 587178 w 7213641"/>
              <a:gd name="connsiteY113" fmla="*/ 2962380 h 4328225"/>
              <a:gd name="connsiteX114" fmla="*/ 586436 w 7213641"/>
              <a:gd name="connsiteY114" fmla="*/ 2960103 h 4328225"/>
              <a:gd name="connsiteX115" fmla="*/ 570254 w 7213641"/>
              <a:gd name="connsiteY115" fmla="*/ 2955275 h 4328225"/>
              <a:gd name="connsiteX116" fmla="*/ 552222 w 7213641"/>
              <a:gd name="connsiteY116" fmla="*/ 2955985 h 4328225"/>
              <a:gd name="connsiteX117" fmla="*/ 299679 w 7213641"/>
              <a:gd name="connsiteY117" fmla="*/ 2801276 h 4328225"/>
              <a:gd name="connsiteX118" fmla="*/ 182350 w 7213641"/>
              <a:gd name="connsiteY118" fmla="*/ 2707059 h 4328225"/>
              <a:gd name="connsiteX119" fmla="*/ 170557 w 7213641"/>
              <a:gd name="connsiteY119" fmla="*/ 2702670 h 4328225"/>
              <a:gd name="connsiteX120" fmla="*/ 133027 w 7213641"/>
              <a:gd name="connsiteY120" fmla="*/ 2652325 h 4328225"/>
              <a:gd name="connsiteX121" fmla="*/ 91971 w 7213641"/>
              <a:gd name="connsiteY121" fmla="*/ 2580067 h 4328225"/>
              <a:gd name="connsiteX122" fmla="*/ 61507 w 7213641"/>
              <a:gd name="connsiteY122" fmla="*/ 2526811 h 4328225"/>
              <a:gd name="connsiteX123" fmla="*/ 9257 w 7213641"/>
              <a:gd name="connsiteY123" fmla="*/ 2462878 h 4328225"/>
              <a:gd name="connsiteX124" fmla="*/ 0 w 7213641"/>
              <a:gd name="connsiteY124" fmla="*/ 2453506 h 4328225"/>
              <a:gd name="connsiteX125" fmla="*/ 2060912 w 7213641"/>
              <a:gd name="connsiteY125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74848 w 7213641"/>
              <a:gd name="connsiteY75" fmla="*/ 35825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37641 w 7213641"/>
              <a:gd name="connsiteY121" fmla="*/ 2555224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51655 w 7204384"/>
              <a:gd name="connsiteY0" fmla="*/ 0 h 4328225"/>
              <a:gd name="connsiteX1" fmla="*/ 7204384 w 7204384"/>
              <a:gd name="connsiteY1" fmla="*/ 4328225 h 4328225"/>
              <a:gd name="connsiteX2" fmla="*/ 7201081 w 7204384"/>
              <a:gd name="connsiteY2" fmla="*/ 4327885 h 4328225"/>
              <a:gd name="connsiteX3" fmla="*/ 7169227 w 7204384"/>
              <a:gd name="connsiteY3" fmla="*/ 4320044 h 4328225"/>
              <a:gd name="connsiteX4" fmla="*/ 6992876 w 7204384"/>
              <a:gd name="connsiteY4" fmla="*/ 4213709 h 4328225"/>
              <a:gd name="connsiteX5" fmla="*/ 6817921 w 7204384"/>
              <a:gd name="connsiteY5" fmla="*/ 4157983 h 4328225"/>
              <a:gd name="connsiteX6" fmla="*/ 6720955 w 7204384"/>
              <a:gd name="connsiteY6" fmla="*/ 4120298 h 4328225"/>
              <a:gd name="connsiteX7" fmla="*/ 6517922 w 7204384"/>
              <a:gd name="connsiteY7" fmla="*/ 4165327 h 4328225"/>
              <a:gd name="connsiteX8" fmla="*/ 6315463 w 7204384"/>
              <a:gd name="connsiteY8" fmla="*/ 4156743 h 4328225"/>
              <a:gd name="connsiteX9" fmla="*/ 6134266 w 7204384"/>
              <a:gd name="connsiteY9" fmla="*/ 4152547 h 4328225"/>
              <a:gd name="connsiteX10" fmla="*/ 6017721 w 7204384"/>
              <a:gd name="connsiteY10" fmla="*/ 4168819 h 4328225"/>
              <a:gd name="connsiteX11" fmla="*/ 6006121 w 7204384"/>
              <a:gd name="connsiteY11" fmla="*/ 4170662 h 4328225"/>
              <a:gd name="connsiteX12" fmla="*/ 5886830 w 7204384"/>
              <a:gd name="connsiteY12" fmla="*/ 4182651 h 4328225"/>
              <a:gd name="connsiteX13" fmla="*/ 5718074 w 7204384"/>
              <a:gd name="connsiteY13" fmla="*/ 4176212 h 4328225"/>
              <a:gd name="connsiteX14" fmla="*/ 5633696 w 7204384"/>
              <a:gd name="connsiteY14" fmla="*/ 4173803 h 4328225"/>
              <a:gd name="connsiteX15" fmla="*/ 5598425 w 7204384"/>
              <a:gd name="connsiteY15" fmla="*/ 4173276 h 4328225"/>
              <a:gd name="connsiteX16" fmla="*/ 5590640 w 7204384"/>
              <a:gd name="connsiteY16" fmla="*/ 4158731 h 4328225"/>
              <a:gd name="connsiteX17" fmla="*/ 5488812 w 7204384"/>
              <a:gd name="connsiteY17" fmla="*/ 4163629 h 4328225"/>
              <a:gd name="connsiteX18" fmla="*/ 5465277 w 7204384"/>
              <a:gd name="connsiteY18" fmla="*/ 4163463 h 4328225"/>
              <a:gd name="connsiteX19" fmla="*/ 5398863 w 7204384"/>
              <a:gd name="connsiteY19" fmla="*/ 4151070 h 4328225"/>
              <a:gd name="connsiteX20" fmla="*/ 5261903 w 7204384"/>
              <a:gd name="connsiteY20" fmla="*/ 4144938 h 4328225"/>
              <a:gd name="connsiteX21" fmla="*/ 5138587 w 7204384"/>
              <a:gd name="connsiteY21" fmla="*/ 4094613 h 4328225"/>
              <a:gd name="connsiteX22" fmla="*/ 5045742 w 7204384"/>
              <a:gd name="connsiteY22" fmla="*/ 4068422 h 4328225"/>
              <a:gd name="connsiteX23" fmla="*/ 5025415 w 7204384"/>
              <a:gd name="connsiteY23" fmla="*/ 4069971 h 4328225"/>
              <a:gd name="connsiteX24" fmla="*/ 4971678 w 7204384"/>
              <a:gd name="connsiteY24" fmla="*/ 4060607 h 4328225"/>
              <a:gd name="connsiteX25" fmla="*/ 4847589 w 7204384"/>
              <a:gd name="connsiteY25" fmla="*/ 4038476 h 4328225"/>
              <a:gd name="connsiteX26" fmla="*/ 4844879 w 7204384"/>
              <a:gd name="connsiteY26" fmla="*/ 4043315 h 4328225"/>
              <a:gd name="connsiteX27" fmla="*/ 4834641 w 7204384"/>
              <a:gd name="connsiteY27" fmla="*/ 4042333 h 4328225"/>
              <a:gd name="connsiteX28" fmla="*/ 4832118 w 7204384"/>
              <a:gd name="connsiteY28" fmla="*/ 4043110 h 4328225"/>
              <a:gd name="connsiteX29" fmla="*/ 4817448 w 7204384"/>
              <a:gd name="connsiteY29" fmla="*/ 4046527 h 4328225"/>
              <a:gd name="connsiteX30" fmla="*/ 4781143 w 7204384"/>
              <a:gd name="connsiteY30" fmla="*/ 4028022 h 4328225"/>
              <a:gd name="connsiteX31" fmla="*/ 4617913 w 7204384"/>
              <a:gd name="connsiteY31" fmla="*/ 3996877 h 4328225"/>
              <a:gd name="connsiteX32" fmla="*/ 4392450 w 7204384"/>
              <a:gd name="connsiteY32" fmla="*/ 3943115 h 4328225"/>
              <a:gd name="connsiteX33" fmla="*/ 4274223 w 7204384"/>
              <a:gd name="connsiteY33" fmla="*/ 3925786 h 4328225"/>
              <a:gd name="connsiteX34" fmla="*/ 4264335 w 7204384"/>
              <a:gd name="connsiteY34" fmla="*/ 3916321 h 4328225"/>
              <a:gd name="connsiteX35" fmla="*/ 4252709 w 7204384"/>
              <a:gd name="connsiteY35" fmla="*/ 3909964 h 4328225"/>
              <a:gd name="connsiteX36" fmla="*/ 4251136 w 7204384"/>
              <a:gd name="connsiteY36" fmla="*/ 3910474 h 4328225"/>
              <a:gd name="connsiteX37" fmla="*/ 4237180 w 7204384"/>
              <a:gd name="connsiteY37" fmla="*/ 3906913 h 4328225"/>
              <a:gd name="connsiteX38" fmla="*/ 4206498 w 7204384"/>
              <a:gd name="connsiteY38" fmla="*/ 3891724 h 4328225"/>
              <a:gd name="connsiteX39" fmla="*/ 4202818 w 7204384"/>
              <a:gd name="connsiteY39" fmla="*/ 3892160 h 4328225"/>
              <a:gd name="connsiteX40" fmla="*/ 4174655 w 7204384"/>
              <a:gd name="connsiteY40" fmla="*/ 3882397 h 4328225"/>
              <a:gd name="connsiteX41" fmla="*/ 4165737 w 7204384"/>
              <a:gd name="connsiteY41" fmla="*/ 3884712 h 4328225"/>
              <a:gd name="connsiteX42" fmla="*/ 4112017 w 7204384"/>
              <a:gd name="connsiteY42" fmla="*/ 3898756 h 4328225"/>
              <a:gd name="connsiteX43" fmla="*/ 4076656 w 7204384"/>
              <a:gd name="connsiteY43" fmla="*/ 3887180 h 4328225"/>
              <a:gd name="connsiteX44" fmla="*/ 4070132 w 7204384"/>
              <a:gd name="connsiteY44" fmla="*/ 3886212 h 4328225"/>
              <a:gd name="connsiteX45" fmla="*/ 3983171 w 7204384"/>
              <a:gd name="connsiteY45" fmla="*/ 3843898 h 4328225"/>
              <a:gd name="connsiteX46" fmla="*/ 3678607 w 7204384"/>
              <a:gd name="connsiteY46" fmla="*/ 3874358 h 4328225"/>
              <a:gd name="connsiteX47" fmla="*/ 3378724 w 7204384"/>
              <a:gd name="connsiteY47" fmla="*/ 3906854 h 4328225"/>
              <a:gd name="connsiteX48" fmla="*/ 3234968 w 7204384"/>
              <a:gd name="connsiteY48" fmla="*/ 3893584 h 4328225"/>
              <a:gd name="connsiteX49" fmla="*/ 3118112 w 7204384"/>
              <a:gd name="connsiteY49" fmla="*/ 3923031 h 4328225"/>
              <a:gd name="connsiteX50" fmla="*/ 3036454 w 7204384"/>
              <a:gd name="connsiteY50" fmla="*/ 3898537 h 4328225"/>
              <a:gd name="connsiteX51" fmla="*/ 2767183 w 7204384"/>
              <a:gd name="connsiteY51" fmla="*/ 3936643 h 4328225"/>
              <a:gd name="connsiteX52" fmla="*/ 2429108 w 7204384"/>
              <a:gd name="connsiteY52" fmla="*/ 3927539 h 4328225"/>
              <a:gd name="connsiteX53" fmla="*/ 2318543 w 7204384"/>
              <a:gd name="connsiteY53" fmla="*/ 3882817 h 4328225"/>
              <a:gd name="connsiteX54" fmla="*/ 2266714 w 7204384"/>
              <a:gd name="connsiteY54" fmla="*/ 3891384 h 4328225"/>
              <a:gd name="connsiteX55" fmla="*/ 2107274 w 7204384"/>
              <a:gd name="connsiteY55" fmla="*/ 3842112 h 4328225"/>
              <a:gd name="connsiteX56" fmla="*/ 1966410 w 7204384"/>
              <a:gd name="connsiteY56" fmla="*/ 3776707 h 4328225"/>
              <a:gd name="connsiteX57" fmla="*/ 1800976 w 7204384"/>
              <a:gd name="connsiteY57" fmla="*/ 3760259 h 4328225"/>
              <a:gd name="connsiteX58" fmla="*/ 1791604 w 7204384"/>
              <a:gd name="connsiteY58" fmla="*/ 3750281 h 4328225"/>
              <a:gd name="connsiteX59" fmla="*/ 1780257 w 7204384"/>
              <a:gd name="connsiteY59" fmla="*/ 3743233 h 4328225"/>
              <a:gd name="connsiteX60" fmla="*/ 1762161 w 7204384"/>
              <a:gd name="connsiteY60" fmla="*/ 3735677 h 4328225"/>
              <a:gd name="connsiteX61" fmla="*/ 1734677 w 7204384"/>
              <a:gd name="connsiteY61" fmla="*/ 3722128 h 4328225"/>
              <a:gd name="connsiteX62" fmla="*/ 1703042 w 7204384"/>
              <a:gd name="connsiteY62" fmla="*/ 3710766 h 4328225"/>
              <a:gd name="connsiteX63" fmla="*/ 1702482 w 7204384"/>
              <a:gd name="connsiteY63" fmla="*/ 3711551 h 4328225"/>
              <a:gd name="connsiteX64" fmla="*/ 1693847 w 7204384"/>
              <a:gd name="connsiteY64" fmla="*/ 3712425 h 4328225"/>
              <a:gd name="connsiteX65" fmla="*/ 1609359 w 7204384"/>
              <a:gd name="connsiteY65" fmla="*/ 3710578 h 4328225"/>
              <a:gd name="connsiteX66" fmla="*/ 1603398 w 7204384"/>
              <a:gd name="connsiteY66" fmla="*/ 3708690 h 4328225"/>
              <a:gd name="connsiteX67" fmla="*/ 1603231 w 7204384"/>
              <a:gd name="connsiteY67" fmla="*/ 3708862 h 4328225"/>
              <a:gd name="connsiteX68" fmla="*/ 1596851 w 7204384"/>
              <a:gd name="connsiteY68" fmla="*/ 3707287 h 4328225"/>
              <a:gd name="connsiteX69" fmla="*/ 1592524 w 7204384"/>
              <a:gd name="connsiteY69" fmla="*/ 3705244 h 4328225"/>
              <a:gd name="connsiteX70" fmla="*/ 1580956 w 7204384"/>
              <a:gd name="connsiteY70" fmla="*/ 3701578 h 4328225"/>
              <a:gd name="connsiteX71" fmla="*/ 1576670 w 7204384"/>
              <a:gd name="connsiteY71" fmla="*/ 3701715 h 4328225"/>
              <a:gd name="connsiteX72" fmla="*/ 1550705 w 7204384"/>
              <a:gd name="connsiteY72" fmla="*/ 3620628 h 4328225"/>
              <a:gd name="connsiteX73" fmla="*/ 1528072 w 7204384"/>
              <a:gd name="connsiteY73" fmla="*/ 3598640 h 4328225"/>
              <a:gd name="connsiteX74" fmla="*/ 1459456 w 7204384"/>
              <a:gd name="connsiteY74" fmla="*/ 3570522 h 4328225"/>
              <a:gd name="connsiteX75" fmla="*/ 1380690 w 7204384"/>
              <a:gd name="connsiteY75" fmla="*/ 3539850 h 4328225"/>
              <a:gd name="connsiteX76" fmla="*/ 1322006 w 7204384"/>
              <a:gd name="connsiteY76" fmla="*/ 3546198 h 4328225"/>
              <a:gd name="connsiteX77" fmla="*/ 1274602 w 7204384"/>
              <a:gd name="connsiteY77" fmla="*/ 3532700 h 4328225"/>
              <a:gd name="connsiteX78" fmla="*/ 1260789 w 7204384"/>
              <a:gd name="connsiteY78" fmla="*/ 3515136 h 4328225"/>
              <a:gd name="connsiteX79" fmla="*/ 1258506 w 7204384"/>
              <a:gd name="connsiteY79" fmla="*/ 3511903 h 4328225"/>
              <a:gd name="connsiteX80" fmla="*/ 1247213 w 7204384"/>
              <a:gd name="connsiteY80" fmla="*/ 3503386 h 4328225"/>
              <a:gd name="connsiteX81" fmla="*/ 1246725 w 7204384"/>
              <a:gd name="connsiteY81" fmla="*/ 3495465 h 4328225"/>
              <a:gd name="connsiteX82" fmla="*/ 1231661 w 7204384"/>
              <a:gd name="connsiteY82" fmla="*/ 3478691 h 4328225"/>
              <a:gd name="connsiteX83" fmla="*/ 1210119 w 7204384"/>
              <a:gd name="connsiteY83" fmla="*/ 3464553 h 4328225"/>
              <a:gd name="connsiteX84" fmla="*/ 1104856 w 7204384"/>
              <a:gd name="connsiteY84" fmla="*/ 3403618 h 4328225"/>
              <a:gd name="connsiteX85" fmla="*/ 1043528 w 7204384"/>
              <a:gd name="connsiteY85" fmla="*/ 3363597 h 4328225"/>
              <a:gd name="connsiteX86" fmla="*/ 1022825 w 7204384"/>
              <a:gd name="connsiteY86" fmla="*/ 3342800 h 4328225"/>
              <a:gd name="connsiteX87" fmla="*/ 992166 w 7204384"/>
              <a:gd name="connsiteY87" fmla="*/ 3317516 h 4328225"/>
              <a:gd name="connsiteX88" fmla="*/ 940071 w 7204384"/>
              <a:gd name="connsiteY88" fmla="*/ 3268567 h 4328225"/>
              <a:gd name="connsiteX89" fmla="*/ 866586 w 7204384"/>
              <a:gd name="connsiteY89" fmla="*/ 3210333 h 4328225"/>
              <a:gd name="connsiteX90" fmla="*/ 825371 w 7204384"/>
              <a:gd name="connsiteY90" fmla="*/ 3195772 h 4328225"/>
              <a:gd name="connsiteX91" fmla="*/ 815210 w 7204384"/>
              <a:gd name="connsiteY91" fmla="*/ 3194052 h 4328225"/>
              <a:gd name="connsiteX92" fmla="*/ 812683 w 7204384"/>
              <a:gd name="connsiteY92" fmla="*/ 3190273 h 4328225"/>
              <a:gd name="connsiteX93" fmla="*/ 789232 w 7204384"/>
              <a:gd name="connsiteY93" fmla="*/ 3174201 h 4328225"/>
              <a:gd name="connsiteX94" fmla="*/ 772675 w 7204384"/>
              <a:gd name="connsiteY94" fmla="*/ 3147801 h 4328225"/>
              <a:gd name="connsiteX95" fmla="*/ 771255 w 7204384"/>
              <a:gd name="connsiteY95" fmla="*/ 3147383 h 4328225"/>
              <a:gd name="connsiteX96" fmla="*/ 772023 w 7204384"/>
              <a:gd name="connsiteY96" fmla="*/ 3142633 h 4328225"/>
              <a:gd name="connsiteX97" fmla="*/ 769054 w 7204384"/>
              <a:gd name="connsiteY97" fmla="*/ 3137647 h 4328225"/>
              <a:gd name="connsiteX98" fmla="*/ 756517 w 7204384"/>
              <a:gd name="connsiteY98" fmla="*/ 3128752 h 4328225"/>
              <a:gd name="connsiteX99" fmla="*/ 751071 w 7204384"/>
              <a:gd name="connsiteY99" fmla="*/ 3126186 h 4328225"/>
              <a:gd name="connsiteX100" fmla="*/ 744656 w 7204384"/>
              <a:gd name="connsiteY100" fmla="*/ 3120773 h 4328225"/>
              <a:gd name="connsiteX101" fmla="*/ 744732 w 7204384"/>
              <a:gd name="connsiteY101" fmla="*/ 3120393 h 4328225"/>
              <a:gd name="connsiteX102" fmla="*/ 703703 w 7204384"/>
              <a:gd name="connsiteY102" fmla="*/ 3096503 h 4328225"/>
              <a:gd name="connsiteX103" fmla="*/ 686958 w 7204384"/>
              <a:gd name="connsiteY103" fmla="*/ 3040267 h 4328225"/>
              <a:gd name="connsiteX104" fmla="*/ 674696 w 7204384"/>
              <a:gd name="connsiteY104" fmla="*/ 3022675 h 4328225"/>
              <a:gd name="connsiteX105" fmla="*/ 669394 w 7204384"/>
              <a:gd name="connsiteY105" fmla="*/ 3011958 h 4328225"/>
              <a:gd name="connsiteX106" fmla="*/ 669867 w 7204384"/>
              <a:gd name="connsiteY106" fmla="*/ 3010439 h 4328225"/>
              <a:gd name="connsiteX107" fmla="*/ 636614 w 7204384"/>
              <a:gd name="connsiteY107" fmla="*/ 2992058 h 4328225"/>
              <a:gd name="connsiteX108" fmla="*/ 634073 w 7204384"/>
              <a:gd name="connsiteY108" fmla="*/ 2987624 h 4328225"/>
              <a:gd name="connsiteX109" fmla="*/ 609999 w 7204384"/>
              <a:gd name="connsiteY109" fmla="*/ 2978192 h 4328225"/>
              <a:gd name="connsiteX110" fmla="*/ 598842 w 7204384"/>
              <a:gd name="connsiteY110" fmla="*/ 2971960 h 4328225"/>
              <a:gd name="connsiteX111" fmla="*/ 593052 w 7204384"/>
              <a:gd name="connsiteY111" fmla="*/ 2973004 h 4328225"/>
              <a:gd name="connsiteX112" fmla="*/ 577921 w 7204384"/>
              <a:gd name="connsiteY112" fmla="*/ 2962380 h 4328225"/>
              <a:gd name="connsiteX113" fmla="*/ 577179 w 7204384"/>
              <a:gd name="connsiteY113" fmla="*/ 2960103 h 4328225"/>
              <a:gd name="connsiteX114" fmla="*/ 560997 w 7204384"/>
              <a:gd name="connsiteY114" fmla="*/ 2955275 h 4328225"/>
              <a:gd name="connsiteX115" fmla="*/ 542965 w 7204384"/>
              <a:gd name="connsiteY115" fmla="*/ 2955985 h 4328225"/>
              <a:gd name="connsiteX116" fmla="*/ 290422 w 7204384"/>
              <a:gd name="connsiteY116" fmla="*/ 2801276 h 4328225"/>
              <a:gd name="connsiteX117" fmla="*/ 173093 w 7204384"/>
              <a:gd name="connsiteY117" fmla="*/ 2707059 h 4328225"/>
              <a:gd name="connsiteX118" fmla="*/ 161300 w 7204384"/>
              <a:gd name="connsiteY118" fmla="*/ 2702670 h 4328225"/>
              <a:gd name="connsiteX119" fmla="*/ 123770 w 7204384"/>
              <a:gd name="connsiteY119" fmla="*/ 2652325 h 4328225"/>
              <a:gd name="connsiteX120" fmla="*/ 82714 w 7204384"/>
              <a:gd name="connsiteY120" fmla="*/ 2580067 h 4328225"/>
              <a:gd name="connsiteX121" fmla="*/ 28384 w 7204384"/>
              <a:gd name="connsiteY121" fmla="*/ 2555224 h 4328225"/>
              <a:gd name="connsiteX122" fmla="*/ 0 w 7204384"/>
              <a:gd name="connsiteY122" fmla="*/ 2462878 h 4328225"/>
              <a:gd name="connsiteX123" fmla="*/ 2051655 w 7204384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112159 w 7288159"/>
              <a:gd name="connsiteY121" fmla="*/ 2555224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34480 w 7288159"/>
              <a:gd name="connsiteY71" fmla="*/ 3620628 h 4328225"/>
              <a:gd name="connsiteX72" fmla="*/ 1611847 w 7288159"/>
              <a:gd name="connsiteY72" fmla="*/ 3598640 h 4328225"/>
              <a:gd name="connsiteX73" fmla="*/ 1543231 w 7288159"/>
              <a:gd name="connsiteY73" fmla="*/ 3570522 h 4328225"/>
              <a:gd name="connsiteX74" fmla="*/ 1464465 w 7288159"/>
              <a:gd name="connsiteY74" fmla="*/ 3539850 h 4328225"/>
              <a:gd name="connsiteX75" fmla="*/ 1405781 w 7288159"/>
              <a:gd name="connsiteY75" fmla="*/ 3546198 h 4328225"/>
              <a:gd name="connsiteX76" fmla="*/ 1358377 w 7288159"/>
              <a:gd name="connsiteY76" fmla="*/ 3532700 h 4328225"/>
              <a:gd name="connsiteX77" fmla="*/ 1344564 w 7288159"/>
              <a:gd name="connsiteY77" fmla="*/ 3515136 h 4328225"/>
              <a:gd name="connsiteX78" fmla="*/ 1342281 w 7288159"/>
              <a:gd name="connsiteY78" fmla="*/ 3511903 h 4328225"/>
              <a:gd name="connsiteX79" fmla="*/ 1330988 w 7288159"/>
              <a:gd name="connsiteY79" fmla="*/ 3503386 h 4328225"/>
              <a:gd name="connsiteX80" fmla="*/ 1330500 w 7288159"/>
              <a:gd name="connsiteY80" fmla="*/ 3495465 h 4328225"/>
              <a:gd name="connsiteX81" fmla="*/ 1315436 w 7288159"/>
              <a:gd name="connsiteY81" fmla="*/ 3478691 h 4328225"/>
              <a:gd name="connsiteX82" fmla="*/ 1293894 w 7288159"/>
              <a:gd name="connsiteY82" fmla="*/ 3464553 h 4328225"/>
              <a:gd name="connsiteX83" fmla="*/ 1188631 w 7288159"/>
              <a:gd name="connsiteY83" fmla="*/ 3403618 h 4328225"/>
              <a:gd name="connsiteX84" fmla="*/ 1127303 w 7288159"/>
              <a:gd name="connsiteY84" fmla="*/ 3363597 h 4328225"/>
              <a:gd name="connsiteX85" fmla="*/ 1106600 w 7288159"/>
              <a:gd name="connsiteY85" fmla="*/ 3342800 h 4328225"/>
              <a:gd name="connsiteX86" fmla="*/ 1075941 w 7288159"/>
              <a:gd name="connsiteY86" fmla="*/ 3317516 h 4328225"/>
              <a:gd name="connsiteX87" fmla="*/ 1023846 w 7288159"/>
              <a:gd name="connsiteY87" fmla="*/ 3268567 h 4328225"/>
              <a:gd name="connsiteX88" fmla="*/ 950361 w 7288159"/>
              <a:gd name="connsiteY88" fmla="*/ 3210333 h 4328225"/>
              <a:gd name="connsiteX89" fmla="*/ 909146 w 7288159"/>
              <a:gd name="connsiteY89" fmla="*/ 3195772 h 4328225"/>
              <a:gd name="connsiteX90" fmla="*/ 898985 w 7288159"/>
              <a:gd name="connsiteY90" fmla="*/ 3194052 h 4328225"/>
              <a:gd name="connsiteX91" fmla="*/ 896458 w 7288159"/>
              <a:gd name="connsiteY91" fmla="*/ 3190273 h 4328225"/>
              <a:gd name="connsiteX92" fmla="*/ 873007 w 7288159"/>
              <a:gd name="connsiteY92" fmla="*/ 3174201 h 4328225"/>
              <a:gd name="connsiteX93" fmla="*/ 856450 w 7288159"/>
              <a:gd name="connsiteY93" fmla="*/ 3147801 h 4328225"/>
              <a:gd name="connsiteX94" fmla="*/ 855030 w 7288159"/>
              <a:gd name="connsiteY94" fmla="*/ 3147383 h 4328225"/>
              <a:gd name="connsiteX95" fmla="*/ 855798 w 7288159"/>
              <a:gd name="connsiteY95" fmla="*/ 3142633 h 4328225"/>
              <a:gd name="connsiteX96" fmla="*/ 852829 w 7288159"/>
              <a:gd name="connsiteY96" fmla="*/ 3137647 h 4328225"/>
              <a:gd name="connsiteX97" fmla="*/ 840292 w 7288159"/>
              <a:gd name="connsiteY97" fmla="*/ 3128752 h 4328225"/>
              <a:gd name="connsiteX98" fmla="*/ 834846 w 7288159"/>
              <a:gd name="connsiteY98" fmla="*/ 3126186 h 4328225"/>
              <a:gd name="connsiteX99" fmla="*/ 828431 w 7288159"/>
              <a:gd name="connsiteY99" fmla="*/ 3120773 h 4328225"/>
              <a:gd name="connsiteX100" fmla="*/ 828507 w 7288159"/>
              <a:gd name="connsiteY100" fmla="*/ 3120393 h 4328225"/>
              <a:gd name="connsiteX101" fmla="*/ 787478 w 7288159"/>
              <a:gd name="connsiteY101" fmla="*/ 3096503 h 4328225"/>
              <a:gd name="connsiteX102" fmla="*/ 770733 w 7288159"/>
              <a:gd name="connsiteY102" fmla="*/ 3040267 h 4328225"/>
              <a:gd name="connsiteX103" fmla="*/ 758471 w 7288159"/>
              <a:gd name="connsiteY103" fmla="*/ 3022675 h 4328225"/>
              <a:gd name="connsiteX104" fmla="*/ 753169 w 7288159"/>
              <a:gd name="connsiteY104" fmla="*/ 3011958 h 4328225"/>
              <a:gd name="connsiteX105" fmla="*/ 753642 w 7288159"/>
              <a:gd name="connsiteY105" fmla="*/ 3010439 h 4328225"/>
              <a:gd name="connsiteX106" fmla="*/ 720389 w 7288159"/>
              <a:gd name="connsiteY106" fmla="*/ 2992058 h 4328225"/>
              <a:gd name="connsiteX107" fmla="*/ 717848 w 7288159"/>
              <a:gd name="connsiteY107" fmla="*/ 2987624 h 4328225"/>
              <a:gd name="connsiteX108" fmla="*/ 693774 w 7288159"/>
              <a:gd name="connsiteY108" fmla="*/ 2978192 h 4328225"/>
              <a:gd name="connsiteX109" fmla="*/ 682617 w 7288159"/>
              <a:gd name="connsiteY109" fmla="*/ 2971960 h 4328225"/>
              <a:gd name="connsiteX110" fmla="*/ 676827 w 7288159"/>
              <a:gd name="connsiteY110" fmla="*/ 2973004 h 4328225"/>
              <a:gd name="connsiteX111" fmla="*/ 661696 w 7288159"/>
              <a:gd name="connsiteY111" fmla="*/ 2962380 h 4328225"/>
              <a:gd name="connsiteX112" fmla="*/ 660954 w 7288159"/>
              <a:gd name="connsiteY112" fmla="*/ 2960103 h 4328225"/>
              <a:gd name="connsiteX113" fmla="*/ 644772 w 7288159"/>
              <a:gd name="connsiteY113" fmla="*/ 2955275 h 4328225"/>
              <a:gd name="connsiteX114" fmla="*/ 587450 w 7288159"/>
              <a:gd name="connsiteY114" fmla="*/ 2936828 h 4328225"/>
              <a:gd name="connsiteX115" fmla="*/ 374197 w 7288159"/>
              <a:gd name="connsiteY115" fmla="*/ 2801276 h 4328225"/>
              <a:gd name="connsiteX116" fmla="*/ 279112 w 7288159"/>
              <a:gd name="connsiteY116" fmla="*/ 2746510 h 4328225"/>
              <a:gd name="connsiteX117" fmla="*/ 217150 w 7288159"/>
              <a:gd name="connsiteY117" fmla="*/ 2727673 h 4328225"/>
              <a:gd name="connsiteX118" fmla="*/ 154456 w 7288159"/>
              <a:gd name="connsiteY118" fmla="*/ 2690804 h 4328225"/>
              <a:gd name="connsiteX119" fmla="*/ 122166 w 7288159"/>
              <a:gd name="connsiteY119" fmla="*/ 2632834 h 4328225"/>
              <a:gd name="connsiteX120" fmla="*/ 67836 w 7288159"/>
              <a:gd name="connsiteY120" fmla="*/ 2607991 h 4328225"/>
              <a:gd name="connsiteX121" fmla="*/ 0 w 7288159"/>
              <a:gd name="connsiteY121" fmla="*/ 2537886 h 4328225"/>
              <a:gd name="connsiteX122" fmla="*/ 2135430 w 7288159"/>
              <a:gd name="connsiteY122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34480 w 7288159"/>
              <a:gd name="connsiteY70" fmla="*/ 3620628 h 4328225"/>
              <a:gd name="connsiteX71" fmla="*/ 1611847 w 7288159"/>
              <a:gd name="connsiteY71" fmla="*/ 3598640 h 4328225"/>
              <a:gd name="connsiteX72" fmla="*/ 1543231 w 7288159"/>
              <a:gd name="connsiteY72" fmla="*/ 3570522 h 4328225"/>
              <a:gd name="connsiteX73" fmla="*/ 1464465 w 7288159"/>
              <a:gd name="connsiteY73" fmla="*/ 3539850 h 4328225"/>
              <a:gd name="connsiteX74" fmla="*/ 1405781 w 7288159"/>
              <a:gd name="connsiteY74" fmla="*/ 3546198 h 4328225"/>
              <a:gd name="connsiteX75" fmla="*/ 1358377 w 7288159"/>
              <a:gd name="connsiteY75" fmla="*/ 3532700 h 4328225"/>
              <a:gd name="connsiteX76" fmla="*/ 1344564 w 7288159"/>
              <a:gd name="connsiteY76" fmla="*/ 3515136 h 4328225"/>
              <a:gd name="connsiteX77" fmla="*/ 1342281 w 7288159"/>
              <a:gd name="connsiteY77" fmla="*/ 3511903 h 4328225"/>
              <a:gd name="connsiteX78" fmla="*/ 1330988 w 7288159"/>
              <a:gd name="connsiteY78" fmla="*/ 3503386 h 4328225"/>
              <a:gd name="connsiteX79" fmla="*/ 1330500 w 7288159"/>
              <a:gd name="connsiteY79" fmla="*/ 3495465 h 4328225"/>
              <a:gd name="connsiteX80" fmla="*/ 1315436 w 7288159"/>
              <a:gd name="connsiteY80" fmla="*/ 3478691 h 4328225"/>
              <a:gd name="connsiteX81" fmla="*/ 1293894 w 7288159"/>
              <a:gd name="connsiteY81" fmla="*/ 3464553 h 4328225"/>
              <a:gd name="connsiteX82" fmla="*/ 1188631 w 7288159"/>
              <a:gd name="connsiteY82" fmla="*/ 3403618 h 4328225"/>
              <a:gd name="connsiteX83" fmla="*/ 1127303 w 7288159"/>
              <a:gd name="connsiteY83" fmla="*/ 3363597 h 4328225"/>
              <a:gd name="connsiteX84" fmla="*/ 1106600 w 7288159"/>
              <a:gd name="connsiteY84" fmla="*/ 3342800 h 4328225"/>
              <a:gd name="connsiteX85" fmla="*/ 1075941 w 7288159"/>
              <a:gd name="connsiteY85" fmla="*/ 3317516 h 4328225"/>
              <a:gd name="connsiteX86" fmla="*/ 1023846 w 7288159"/>
              <a:gd name="connsiteY86" fmla="*/ 3268567 h 4328225"/>
              <a:gd name="connsiteX87" fmla="*/ 950361 w 7288159"/>
              <a:gd name="connsiteY87" fmla="*/ 3210333 h 4328225"/>
              <a:gd name="connsiteX88" fmla="*/ 909146 w 7288159"/>
              <a:gd name="connsiteY88" fmla="*/ 3195772 h 4328225"/>
              <a:gd name="connsiteX89" fmla="*/ 898985 w 7288159"/>
              <a:gd name="connsiteY89" fmla="*/ 3194052 h 4328225"/>
              <a:gd name="connsiteX90" fmla="*/ 896458 w 7288159"/>
              <a:gd name="connsiteY90" fmla="*/ 3190273 h 4328225"/>
              <a:gd name="connsiteX91" fmla="*/ 873007 w 7288159"/>
              <a:gd name="connsiteY91" fmla="*/ 3174201 h 4328225"/>
              <a:gd name="connsiteX92" fmla="*/ 856450 w 7288159"/>
              <a:gd name="connsiteY92" fmla="*/ 3147801 h 4328225"/>
              <a:gd name="connsiteX93" fmla="*/ 855030 w 7288159"/>
              <a:gd name="connsiteY93" fmla="*/ 3147383 h 4328225"/>
              <a:gd name="connsiteX94" fmla="*/ 855798 w 7288159"/>
              <a:gd name="connsiteY94" fmla="*/ 3142633 h 4328225"/>
              <a:gd name="connsiteX95" fmla="*/ 852829 w 7288159"/>
              <a:gd name="connsiteY95" fmla="*/ 3137647 h 4328225"/>
              <a:gd name="connsiteX96" fmla="*/ 840292 w 7288159"/>
              <a:gd name="connsiteY96" fmla="*/ 3128752 h 4328225"/>
              <a:gd name="connsiteX97" fmla="*/ 834846 w 7288159"/>
              <a:gd name="connsiteY97" fmla="*/ 3126186 h 4328225"/>
              <a:gd name="connsiteX98" fmla="*/ 828431 w 7288159"/>
              <a:gd name="connsiteY98" fmla="*/ 3120773 h 4328225"/>
              <a:gd name="connsiteX99" fmla="*/ 828507 w 7288159"/>
              <a:gd name="connsiteY99" fmla="*/ 3120393 h 4328225"/>
              <a:gd name="connsiteX100" fmla="*/ 787478 w 7288159"/>
              <a:gd name="connsiteY100" fmla="*/ 3096503 h 4328225"/>
              <a:gd name="connsiteX101" fmla="*/ 770733 w 7288159"/>
              <a:gd name="connsiteY101" fmla="*/ 3040267 h 4328225"/>
              <a:gd name="connsiteX102" fmla="*/ 758471 w 7288159"/>
              <a:gd name="connsiteY102" fmla="*/ 3022675 h 4328225"/>
              <a:gd name="connsiteX103" fmla="*/ 753169 w 7288159"/>
              <a:gd name="connsiteY103" fmla="*/ 3011958 h 4328225"/>
              <a:gd name="connsiteX104" fmla="*/ 753642 w 7288159"/>
              <a:gd name="connsiteY104" fmla="*/ 3010439 h 4328225"/>
              <a:gd name="connsiteX105" fmla="*/ 720389 w 7288159"/>
              <a:gd name="connsiteY105" fmla="*/ 2992058 h 4328225"/>
              <a:gd name="connsiteX106" fmla="*/ 717848 w 7288159"/>
              <a:gd name="connsiteY106" fmla="*/ 2987624 h 4328225"/>
              <a:gd name="connsiteX107" fmla="*/ 693774 w 7288159"/>
              <a:gd name="connsiteY107" fmla="*/ 2978192 h 4328225"/>
              <a:gd name="connsiteX108" fmla="*/ 682617 w 7288159"/>
              <a:gd name="connsiteY108" fmla="*/ 2971960 h 4328225"/>
              <a:gd name="connsiteX109" fmla="*/ 676827 w 7288159"/>
              <a:gd name="connsiteY109" fmla="*/ 2973004 h 4328225"/>
              <a:gd name="connsiteX110" fmla="*/ 661696 w 7288159"/>
              <a:gd name="connsiteY110" fmla="*/ 2962380 h 4328225"/>
              <a:gd name="connsiteX111" fmla="*/ 660954 w 7288159"/>
              <a:gd name="connsiteY111" fmla="*/ 2960103 h 4328225"/>
              <a:gd name="connsiteX112" fmla="*/ 644772 w 7288159"/>
              <a:gd name="connsiteY112" fmla="*/ 2955275 h 4328225"/>
              <a:gd name="connsiteX113" fmla="*/ 587450 w 7288159"/>
              <a:gd name="connsiteY113" fmla="*/ 2936828 h 4328225"/>
              <a:gd name="connsiteX114" fmla="*/ 374197 w 7288159"/>
              <a:gd name="connsiteY114" fmla="*/ 2801276 h 4328225"/>
              <a:gd name="connsiteX115" fmla="*/ 279112 w 7288159"/>
              <a:gd name="connsiteY115" fmla="*/ 2746510 h 4328225"/>
              <a:gd name="connsiteX116" fmla="*/ 217150 w 7288159"/>
              <a:gd name="connsiteY116" fmla="*/ 2727673 h 4328225"/>
              <a:gd name="connsiteX117" fmla="*/ 154456 w 7288159"/>
              <a:gd name="connsiteY117" fmla="*/ 2690804 h 4328225"/>
              <a:gd name="connsiteX118" fmla="*/ 122166 w 7288159"/>
              <a:gd name="connsiteY118" fmla="*/ 2632834 h 4328225"/>
              <a:gd name="connsiteX119" fmla="*/ 67836 w 7288159"/>
              <a:gd name="connsiteY119" fmla="*/ 2607991 h 4328225"/>
              <a:gd name="connsiteX120" fmla="*/ 0 w 7288159"/>
              <a:gd name="connsiteY120" fmla="*/ 2537886 h 4328225"/>
              <a:gd name="connsiteX121" fmla="*/ 2135430 w 7288159"/>
              <a:gd name="connsiteY121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34480 w 7288159"/>
              <a:gd name="connsiteY69" fmla="*/ 3620628 h 4328225"/>
              <a:gd name="connsiteX70" fmla="*/ 1611847 w 7288159"/>
              <a:gd name="connsiteY70" fmla="*/ 3598640 h 4328225"/>
              <a:gd name="connsiteX71" fmla="*/ 1543231 w 7288159"/>
              <a:gd name="connsiteY71" fmla="*/ 3570522 h 4328225"/>
              <a:gd name="connsiteX72" fmla="*/ 1464465 w 7288159"/>
              <a:gd name="connsiteY72" fmla="*/ 3539850 h 4328225"/>
              <a:gd name="connsiteX73" fmla="*/ 1405781 w 7288159"/>
              <a:gd name="connsiteY73" fmla="*/ 3546198 h 4328225"/>
              <a:gd name="connsiteX74" fmla="*/ 1358377 w 7288159"/>
              <a:gd name="connsiteY74" fmla="*/ 3532700 h 4328225"/>
              <a:gd name="connsiteX75" fmla="*/ 1344564 w 7288159"/>
              <a:gd name="connsiteY75" fmla="*/ 3515136 h 4328225"/>
              <a:gd name="connsiteX76" fmla="*/ 1342281 w 7288159"/>
              <a:gd name="connsiteY76" fmla="*/ 3511903 h 4328225"/>
              <a:gd name="connsiteX77" fmla="*/ 1330988 w 7288159"/>
              <a:gd name="connsiteY77" fmla="*/ 3503386 h 4328225"/>
              <a:gd name="connsiteX78" fmla="*/ 1330500 w 7288159"/>
              <a:gd name="connsiteY78" fmla="*/ 3495465 h 4328225"/>
              <a:gd name="connsiteX79" fmla="*/ 1315436 w 7288159"/>
              <a:gd name="connsiteY79" fmla="*/ 3478691 h 4328225"/>
              <a:gd name="connsiteX80" fmla="*/ 1293894 w 7288159"/>
              <a:gd name="connsiteY80" fmla="*/ 3464553 h 4328225"/>
              <a:gd name="connsiteX81" fmla="*/ 1188631 w 7288159"/>
              <a:gd name="connsiteY81" fmla="*/ 3403618 h 4328225"/>
              <a:gd name="connsiteX82" fmla="*/ 1127303 w 7288159"/>
              <a:gd name="connsiteY82" fmla="*/ 3363597 h 4328225"/>
              <a:gd name="connsiteX83" fmla="*/ 1106600 w 7288159"/>
              <a:gd name="connsiteY83" fmla="*/ 3342800 h 4328225"/>
              <a:gd name="connsiteX84" fmla="*/ 1075941 w 7288159"/>
              <a:gd name="connsiteY84" fmla="*/ 3317516 h 4328225"/>
              <a:gd name="connsiteX85" fmla="*/ 1023846 w 7288159"/>
              <a:gd name="connsiteY85" fmla="*/ 3268567 h 4328225"/>
              <a:gd name="connsiteX86" fmla="*/ 950361 w 7288159"/>
              <a:gd name="connsiteY86" fmla="*/ 3210333 h 4328225"/>
              <a:gd name="connsiteX87" fmla="*/ 909146 w 7288159"/>
              <a:gd name="connsiteY87" fmla="*/ 3195772 h 4328225"/>
              <a:gd name="connsiteX88" fmla="*/ 898985 w 7288159"/>
              <a:gd name="connsiteY88" fmla="*/ 3194052 h 4328225"/>
              <a:gd name="connsiteX89" fmla="*/ 896458 w 7288159"/>
              <a:gd name="connsiteY89" fmla="*/ 3190273 h 4328225"/>
              <a:gd name="connsiteX90" fmla="*/ 873007 w 7288159"/>
              <a:gd name="connsiteY90" fmla="*/ 3174201 h 4328225"/>
              <a:gd name="connsiteX91" fmla="*/ 856450 w 7288159"/>
              <a:gd name="connsiteY91" fmla="*/ 3147801 h 4328225"/>
              <a:gd name="connsiteX92" fmla="*/ 855030 w 7288159"/>
              <a:gd name="connsiteY92" fmla="*/ 3147383 h 4328225"/>
              <a:gd name="connsiteX93" fmla="*/ 855798 w 7288159"/>
              <a:gd name="connsiteY93" fmla="*/ 3142633 h 4328225"/>
              <a:gd name="connsiteX94" fmla="*/ 852829 w 7288159"/>
              <a:gd name="connsiteY94" fmla="*/ 3137647 h 4328225"/>
              <a:gd name="connsiteX95" fmla="*/ 840292 w 7288159"/>
              <a:gd name="connsiteY95" fmla="*/ 3128752 h 4328225"/>
              <a:gd name="connsiteX96" fmla="*/ 834846 w 7288159"/>
              <a:gd name="connsiteY96" fmla="*/ 3126186 h 4328225"/>
              <a:gd name="connsiteX97" fmla="*/ 828431 w 7288159"/>
              <a:gd name="connsiteY97" fmla="*/ 3120773 h 4328225"/>
              <a:gd name="connsiteX98" fmla="*/ 828507 w 7288159"/>
              <a:gd name="connsiteY98" fmla="*/ 3120393 h 4328225"/>
              <a:gd name="connsiteX99" fmla="*/ 787478 w 7288159"/>
              <a:gd name="connsiteY99" fmla="*/ 3096503 h 4328225"/>
              <a:gd name="connsiteX100" fmla="*/ 770733 w 7288159"/>
              <a:gd name="connsiteY100" fmla="*/ 3040267 h 4328225"/>
              <a:gd name="connsiteX101" fmla="*/ 758471 w 7288159"/>
              <a:gd name="connsiteY101" fmla="*/ 3022675 h 4328225"/>
              <a:gd name="connsiteX102" fmla="*/ 753169 w 7288159"/>
              <a:gd name="connsiteY102" fmla="*/ 3011958 h 4328225"/>
              <a:gd name="connsiteX103" fmla="*/ 753642 w 7288159"/>
              <a:gd name="connsiteY103" fmla="*/ 3010439 h 4328225"/>
              <a:gd name="connsiteX104" fmla="*/ 720389 w 7288159"/>
              <a:gd name="connsiteY104" fmla="*/ 2992058 h 4328225"/>
              <a:gd name="connsiteX105" fmla="*/ 717848 w 7288159"/>
              <a:gd name="connsiteY105" fmla="*/ 2987624 h 4328225"/>
              <a:gd name="connsiteX106" fmla="*/ 693774 w 7288159"/>
              <a:gd name="connsiteY106" fmla="*/ 2978192 h 4328225"/>
              <a:gd name="connsiteX107" fmla="*/ 682617 w 7288159"/>
              <a:gd name="connsiteY107" fmla="*/ 2971960 h 4328225"/>
              <a:gd name="connsiteX108" fmla="*/ 676827 w 7288159"/>
              <a:gd name="connsiteY108" fmla="*/ 2973004 h 4328225"/>
              <a:gd name="connsiteX109" fmla="*/ 661696 w 7288159"/>
              <a:gd name="connsiteY109" fmla="*/ 2962380 h 4328225"/>
              <a:gd name="connsiteX110" fmla="*/ 660954 w 7288159"/>
              <a:gd name="connsiteY110" fmla="*/ 2960103 h 4328225"/>
              <a:gd name="connsiteX111" fmla="*/ 644772 w 7288159"/>
              <a:gd name="connsiteY111" fmla="*/ 2955275 h 4328225"/>
              <a:gd name="connsiteX112" fmla="*/ 587450 w 7288159"/>
              <a:gd name="connsiteY112" fmla="*/ 2936828 h 4328225"/>
              <a:gd name="connsiteX113" fmla="*/ 374197 w 7288159"/>
              <a:gd name="connsiteY113" fmla="*/ 2801276 h 4328225"/>
              <a:gd name="connsiteX114" fmla="*/ 279112 w 7288159"/>
              <a:gd name="connsiteY114" fmla="*/ 2746510 h 4328225"/>
              <a:gd name="connsiteX115" fmla="*/ 217150 w 7288159"/>
              <a:gd name="connsiteY115" fmla="*/ 2727673 h 4328225"/>
              <a:gd name="connsiteX116" fmla="*/ 154456 w 7288159"/>
              <a:gd name="connsiteY116" fmla="*/ 2690804 h 4328225"/>
              <a:gd name="connsiteX117" fmla="*/ 122166 w 7288159"/>
              <a:gd name="connsiteY117" fmla="*/ 2632834 h 4328225"/>
              <a:gd name="connsiteX118" fmla="*/ 67836 w 7288159"/>
              <a:gd name="connsiteY118" fmla="*/ 2607991 h 4328225"/>
              <a:gd name="connsiteX119" fmla="*/ 0 w 7288159"/>
              <a:gd name="connsiteY119" fmla="*/ 2537886 h 4328225"/>
              <a:gd name="connsiteX120" fmla="*/ 2135430 w 7288159"/>
              <a:gd name="connsiteY120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34480 w 7288159"/>
              <a:gd name="connsiteY68" fmla="*/ 3620628 h 4328225"/>
              <a:gd name="connsiteX69" fmla="*/ 1611847 w 7288159"/>
              <a:gd name="connsiteY69" fmla="*/ 3598640 h 4328225"/>
              <a:gd name="connsiteX70" fmla="*/ 1543231 w 7288159"/>
              <a:gd name="connsiteY70" fmla="*/ 3570522 h 4328225"/>
              <a:gd name="connsiteX71" fmla="*/ 1464465 w 7288159"/>
              <a:gd name="connsiteY71" fmla="*/ 3539850 h 4328225"/>
              <a:gd name="connsiteX72" fmla="*/ 1405781 w 7288159"/>
              <a:gd name="connsiteY72" fmla="*/ 3546198 h 4328225"/>
              <a:gd name="connsiteX73" fmla="*/ 1358377 w 7288159"/>
              <a:gd name="connsiteY73" fmla="*/ 3532700 h 4328225"/>
              <a:gd name="connsiteX74" fmla="*/ 1344564 w 7288159"/>
              <a:gd name="connsiteY74" fmla="*/ 3515136 h 4328225"/>
              <a:gd name="connsiteX75" fmla="*/ 1342281 w 7288159"/>
              <a:gd name="connsiteY75" fmla="*/ 3511903 h 4328225"/>
              <a:gd name="connsiteX76" fmla="*/ 1330988 w 7288159"/>
              <a:gd name="connsiteY76" fmla="*/ 3503386 h 4328225"/>
              <a:gd name="connsiteX77" fmla="*/ 1330500 w 7288159"/>
              <a:gd name="connsiteY77" fmla="*/ 3495465 h 4328225"/>
              <a:gd name="connsiteX78" fmla="*/ 1315436 w 7288159"/>
              <a:gd name="connsiteY78" fmla="*/ 3478691 h 4328225"/>
              <a:gd name="connsiteX79" fmla="*/ 1293894 w 7288159"/>
              <a:gd name="connsiteY79" fmla="*/ 3464553 h 4328225"/>
              <a:gd name="connsiteX80" fmla="*/ 1188631 w 7288159"/>
              <a:gd name="connsiteY80" fmla="*/ 3403618 h 4328225"/>
              <a:gd name="connsiteX81" fmla="*/ 1127303 w 7288159"/>
              <a:gd name="connsiteY81" fmla="*/ 3363597 h 4328225"/>
              <a:gd name="connsiteX82" fmla="*/ 1106600 w 7288159"/>
              <a:gd name="connsiteY82" fmla="*/ 3342800 h 4328225"/>
              <a:gd name="connsiteX83" fmla="*/ 1075941 w 7288159"/>
              <a:gd name="connsiteY83" fmla="*/ 3317516 h 4328225"/>
              <a:gd name="connsiteX84" fmla="*/ 1023846 w 7288159"/>
              <a:gd name="connsiteY84" fmla="*/ 3268567 h 4328225"/>
              <a:gd name="connsiteX85" fmla="*/ 950361 w 7288159"/>
              <a:gd name="connsiteY85" fmla="*/ 3210333 h 4328225"/>
              <a:gd name="connsiteX86" fmla="*/ 909146 w 7288159"/>
              <a:gd name="connsiteY86" fmla="*/ 3195772 h 4328225"/>
              <a:gd name="connsiteX87" fmla="*/ 898985 w 7288159"/>
              <a:gd name="connsiteY87" fmla="*/ 3194052 h 4328225"/>
              <a:gd name="connsiteX88" fmla="*/ 896458 w 7288159"/>
              <a:gd name="connsiteY88" fmla="*/ 3190273 h 4328225"/>
              <a:gd name="connsiteX89" fmla="*/ 873007 w 7288159"/>
              <a:gd name="connsiteY89" fmla="*/ 3174201 h 4328225"/>
              <a:gd name="connsiteX90" fmla="*/ 856450 w 7288159"/>
              <a:gd name="connsiteY90" fmla="*/ 3147801 h 4328225"/>
              <a:gd name="connsiteX91" fmla="*/ 855030 w 7288159"/>
              <a:gd name="connsiteY91" fmla="*/ 3147383 h 4328225"/>
              <a:gd name="connsiteX92" fmla="*/ 855798 w 7288159"/>
              <a:gd name="connsiteY92" fmla="*/ 3142633 h 4328225"/>
              <a:gd name="connsiteX93" fmla="*/ 852829 w 7288159"/>
              <a:gd name="connsiteY93" fmla="*/ 3137647 h 4328225"/>
              <a:gd name="connsiteX94" fmla="*/ 840292 w 7288159"/>
              <a:gd name="connsiteY94" fmla="*/ 3128752 h 4328225"/>
              <a:gd name="connsiteX95" fmla="*/ 834846 w 7288159"/>
              <a:gd name="connsiteY95" fmla="*/ 3126186 h 4328225"/>
              <a:gd name="connsiteX96" fmla="*/ 828431 w 7288159"/>
              <a:gd name="connsiteY96" fmla="*/ 3120773 h 4328225"/>
              <a:gd name="connsiteX97" fmla="*/ 828507 w 7288159"/>
              <a:gd name="connsiteY97" fmla="*/ 3120393 h 4328225"/>
              <a:gd name="connsiteX98" fmla="*/ 787478 w 7288159"/>
              <a:gd name="connsiteY98" fmla="*/ 3096503 h 4328225"/>
              <a:gd name="connsiteX99" fmla="*/ 770733 w 7288159"/>
              <a:gd name="connsiteY99" fmla="*/ 3040267 h 4328225"/>
              <a:gd name="connsiteX100" fmla="*/ 758471 w 7288159"/>
              <a:gd name="connsiteY100" fmla="*/ 3022675 h 4328225"/>
              <a:gd name="connsiteX101" fmla="*/ 753169 w 7288159"/>
              <a:gd name="connsiteY101" fmla="*/ 3011958 h 4328225"/>
              <a:gd name="connsiteX102" fmla="*/ 753642 w 7288159"/>
              <a:gd name="connsiteY102" fmla="*/ 3010439 h 4328225"/>
              <a:gd name="connsiteX103" fmla="*/ 720389 w 7288159"/>
              <a:gd name="connsiteY103" fmla="*/ 2992058 h 4328225"/>
              <a:gd name="connsiteX104" fmla="*/ 717848 w 7288159"/>
              <a:gd name="connsiteY104" fmla="*/ 2987624 h 4328225"/>
              <a:gd name="connsiteX105" fmla="*/ 693774 w 7288159"/>
              <a:gd name="connsiteY105" fmla="*/ 2978192 h 4328225"/>
              <a:gd name="connsiteX106" fmla="*/ 682617 w 7288159"/>
              <a:gd name="connsiteY106" fmla="*/ 2971960 h 4328225"/>
              <a:gd name="connsiteX107" fmla="*/ 676827 w 7288159"/>
              <a:gd name="connsiteY107" fmla="*/ 2973004 h 4328225"/>
              <a:gd name="connsiteX108" fmla="*/ 661696 w 7288159"/>
              <a:gd name="connsiteY108" fmla="*/ 2962380 h 4328225"/>
              <a:gd name="connsiteX109" fmla="*/ 660954 w 7288159"/>
              <a:gd name="connsiteY109" fmla="*/ 2960103 h 4328225"/>
              <a:gd name="connsiteX110" fmla="*/ 644772 w 7288159"/>
              <a:gd name="connsiteY110" fmla="*/ 2955275 h 4328225"/>
              <a:gd name="connsiteX111" fmla="*/ 587450 w 7288159"/>
              <a:gd name="connsiteY111" fmla="*/ 2936828 h 4328225"/>
              <a:gd name="connsiteX112" fmla="*/ 374197 w 7288159"/>
              <a:gd name="connsiteY112" fmla="*/ 2801276 h 4328225"/>
              <a:gd name="connsiteX113" fmla="*/ 279112 w 7288159"/>
              <a:gd name="connsiteY113" fmla="*/ 2746510 h 4328225"/>
              <a:gd name="connsiteX114" fmla="*/ 217150 w 7288159"/>
              <a:gd name="connsiteY114" fmla="*/ 2727673 h 4328225"/>
              <a:gd name="connsiteX115" fmla="*/ 154456 w 7288159"/>
              <a:gd name="connsiteY115" fmla="*/ 2690804 h 4328225"/>
              <a:gd name="connsiteX116" fmla="*/ 122166 w 7288159"/>
              <a:gd name="connsiteY116" fmla="*/ 2632834 h 4328225"/>
              <a:gd name="connsiteX117" fmla="*/ 67836 w 7288159"/>
              <a:gd name="connsiteY117" fmla="*/ 2607991 h 4328225"/>
              <a:gd name="connsiteX118" fmla="*/ 0 w 7288159"/>
              <a:gd name="connsiteY118" fmla="*/ 2537886 h 4328225"/>
              <a:gd name="connsiteX119" fmla="*/ 2135430 w 7288159"/>
              <a:gd name="connsiteY119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22166 w 7288159"/>
              <a:gd name="connsiteY114" fmla="*/ 2632834 h 4328225"/>
              <a:gd name="connsiteX115" fmla="*/ 67836 w 7288159"/>
              <a:gd name="connsiteY115" fmla="*/ 2607991 h 4328225"/>
              <a:gd name="connsiteX116" fmla="*/ 0 w 7288159"/>
              <a:gd name="connsiteY116" fmla="*/ 2537886 h 4328225"/>
              <a:gd name="connsiteX117" fmla="*/ 2135430 w 7288159"/>
              <a:gd name="connsiteY117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61696 w 7288159"/>
              <a:gd name="connsiteY105" fmla="*/ 2962380 h 4328225"/>
              <a:gd name="connsiteX106" fmla="*/ 660954 w 7288159"/>
              <a:gd name="connsiteY106" fmla="*/ 2960103 h 4328225"/>
              <a:gd name="connsiteX107" fmla="*/ 644772 w 7288159"/>
              <a:gd name="connsiteY107" fmla="*/ 2955275 h 4328225"/>
              <a:gd name="connsiteX108" fmla="*/ 587450 w 7288159"/>
              <a:gd name="connsiteY108" fmla="*/ 2936828 h 4328225"/>
              <a:gd name="connsiteX109" fmla="*/ 374197 w 7288159"/>
              <a:gd name="connsiteY109" fmla="*/ 2801276 h 4328225"/>
              <a:gd name="connsiteX110" fmla="*/ 279112 w 7288159"/>
              <a:gd name="connsiteY110" fmla="*/ 2746510 h 4328225"/>
              <a:gd name="connsiteX111" fmla="*/ 217150 w 7288159"/>
              <a:gd name="connsiteY111" fmla="*/ 2727673 h 4328225"/>
              <a:gd name="connsiteX112" fmla="*/ 122166 w 7288159"/>
              <a:gd name="connsiteY112" fmla="*/ 2632834 h 4328225"/>
              <a:gd name="connsiteX113" fmla="*/ 67836 w 7288159"/>
              <a:gd name="connsiteY113" fmla="*/ 2607991 h 4328225"/>
              <a:gd name="connsiteX114" fmla="*/ 0 w 7288159"/>
              <a:gd name="connsiteY114" fmla="*/ 2537886 h 4328225"/>
              <a:gd name="connsiteX115" fmla="*/ 2135430 w 7288159"/>
              <a:gd name="connsiteY115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693774 w 7288159"/>
              <a:gd name="connsiteY102" fmla="*/ 2978192 h 4328225"/>
              <a:gd name="connsiteX103" fmla="*/ 682617 w 7288159"/>
              <a:gd name="connsiteY103" fmla="*/ 2971960 h 4328225"/>
              <a:gd name="connsiteX104" fmla="*/ 661696 w 7288159"/>
              <a:gd name="connsiteY104" fmla="*/ 2962380 h 4328225"/>
              <a:gd name="connsiteX105" fmla="*/ 660954 w 7288159"/>
              <a:gd name="connsiteY105" fmla="*/ 2960103 h 4328225"/>
              <a:gd name="connsiteX106" fmla="*/ 644772 w 7288159"/>
              <a:gd name="connsiteY106" fmla="*/ 2955275 h 4328225"/>
              <a:gd name="connsiteX107" fmla="*/ 587450 w 7288159"/>
              <a:gd name="connsiteY107" fmla="*/ 2936828 h 4328225"/>
              <a:gd name="connsiteX108" fmla="*/ 374197 w 7288159"/>
              <a:gd name="connsiteY108" fmla="*/ 2801276 h 4328225"/>
              <a:gd name="connsiteX109" fmla="*/ 279112 w 7288159"/>
              <a:gd name="connsiteY109" fmla="*/ 2746510 h 4328225"/>
              <a:gd name="connsiteX110" fmla="*/ 217150 w 7288159"/>
              <a:gd name="connsiteY110" fmla="*/ 2727673 h 4328225"/>
              <a:gd name="connsiteX111" fmla="*/ 122166 w 7288159"/>
              <a:gd name="connsiteY111" fmla="*/ 2632834 h 4328225"/>
              <a:gd name="connsiteX112" fmla="*/ 67836 w 7288159"/>
              <a:gd name="connsiteY112" fmla="*/ 2607991 h 4328225"/>
              <a:gd name="connsiteX113" fmla="*/ 0 w 7288159"/>
              <a:gd name="connsiteY113" fmla="*/ 2537886 h 4328225"/>
              <a:gd name="connsiteX114" fmla="*/ 2135430 w 7288159"/>
              <a:gd name="connsiteY114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48307 w 7288159"/>
              <a:gd name="connsiteY4" fmla="*/ 4247452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50185 w 7288159"/>
              <a:gd name="connsiteY56" fmla="*/ 377670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69888 w 7288159"/>
              <a:gd name="connsiteY17" fmla="*/ 4132587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288159" h="4331433">
                <a:moveTo>
                  <a:pt x="2135430" y="0"/>
                </a:moveTo>
                <a:lnTo>
                  <a:pt x="7288159" y="4328225"/>
                </a:lnTo>
                <a:lnTo>
                  <a:pt x="7284856" y="4327885"/>
                </a:lnTo>
                <a:cubicBezTo>
                  <a:pt x="7273541" y="4326458"/>
                  <a:pt x="7206082" y="4334426"/>
                  <a:pt x="7196540" y="4330167"/>
                </a:cubicBezTo>
                <a:cubicBezTo>
                  <a:pt x="7131583" y="4277203"/>
                  <a:pt x="7077332" y="4319041"/>
                  <a:pt x="7048307" y="4247452"/>
                </a:cubicBezTo>
                <a:cubicBezTo>
                  <a:pt x="6978607" y="4245879"/>
                  <a:pt x="6987455" y="4251131"/>
                  <a:pt x="6934315" y="4233342"/>
                </a:cubicBezTo>
                <a:cubicBezTo>
                  <a:pt x="6910641" y="4219079"/>
                  <a:pt x="6888449" y="4228638"/>
                  <a:pt x="6869292" y="4203304"/>
                </a:cubicBezTo>
                <a:cubicBezTo>
                  <a:pt x="6799591" y="4222170"/>
                  <a:pt x="6685009" y="4147956"/>
                  <a:pt x="6601697" y="4165327"/>
                </a:cubicBezTo>
                <a:lnTo>
                  <a:pt x="6399238" y="4156743"/>
                </a:lnTo>
                <a:cubicBezTo>
                  <a:pt x="6329540" y="4157104"/>
                  <a:pt x="6267664" y="4150534"/>
                  <a:pt x="6218041" y="4152547"/>
                </a:cubicBezTo>
                <a:cubicBezTo>
                  <a:pt x="6195990" y="4144400"/>
                  <a:pt x="6116944" y="4172807"/>
                  <a:pt x="6101496" y="4168819"/>
                </a:cubicBezTo>
                <a:cubicBezTo>
                  <a:pt x="6102416" y="4172682"/>
                  <a:pt x="6093883" y="4174035"/>
                  <a:pt x="6089896" y="4170662"/>
                </a:cubicBezTo>
                <a:cubicBezTo>
                  <a:pt x="6068081" y="4172967"/>
                  <a:pt x="6021537" y="4155408"/>
                  <a:pt x="5973529" y="4156333"/>
                </a:cubicBezTo>
                <a:lnTo>
                  <a:pt x="5792625" y="4130098"/>
                </a:lnTo>
                <a:cubicBezTo>
                  <a:pt x="5764508" y="4128921"/>
                  <a:pt x="5752708" y="4110406"/>
                  <a:pt x="5732767" y="4109917"/>
                </a:cubicBezTo>
                <a:cubicBezTo>
                  <a:pt x="5717193" y="4133203"/>
                  <a:pt x="5692922" y="4130281"/>
                  <a:pt x="5672977" y="4127160"/>
                </a:cubicBezTo>
                <a:cubicBezTo>
                  <a:pt x="5656542" y="4122905"/>
                  <a:pt x="5657852" y="4129483"/>
                  <a:pt x="5640671" y="4130387"/>
                </a:cubicBezTo>
                <a:cubicBezTo>
                  <a:pt x="5623490" y="4131291"/>
                  <a:pt x="5590782" y="4131798"/>
                  <a:pt x="5569888" y="4132587"/>
                </a:cubicBezTo>
                <a:cubicBezTo>
                  <a:pt x="5558743" y="4126245"/>
                  <a:pt x="5545575" y="4110180"/>
                  <a:pt x="5539828" y="4117348"/>
                </a:cubicBezTo>
                <a:cubicBezTo>
                  <a:pt x="5487838" y="4086444"/>
                  <a:pt x="5500205" y="4122929"/>
                  <a:pt x="5458343" y="4111479"/>
                </a:cubicBezTo>
                <a:cubicBezTo>
                  <a:pt x="5421727" y="4100001"/>
                  <a:pt x="5358012" y="4077114"/>
                  <a:pt x="5318682" y="4074303"/>
                </a:cubicBezTo>
                <a:cubicBezTo>
                  <a:pt x="5279352" y="4071492"/>
                  <a:pt x="5255669" y="4098975"/>
                  <a:pt x="5222362" y="4094613"/>
                </a:cubicBezTo>
                <a:cubicBezTo>
                  <a:pt x="5198018" y="4093923"/>
                  <a:pt x="5146003" y="4068091"/>
                  <a:pt x="5129517" y="4068422"/>
                </a:cubicBezTo>
                <a:cubicBezTo>
                  <a:pt x="5124887" y="4074827"/>
                  <a:pt x="5116762" y="4070317"/>
                  <a:pt x="5109190" y="4069971"/>
                </a:cubicBezTo>
                <a:cubicBezTo>
                  <a:pt x="5101376" y="4075088"/>
                  <a:pt x="5066200" y="4066822"/>
                  <a:pt x="5055453" y="4060607"/>
                </a:cubicBezTo>
                <a:lnTo>
                  <a:pt x="4931364" y="4038476"/>
                </a:lnTo>
                <a:lnTo>
                  <a:pt x="4928654" y="4043315"/>
                </a:lnTo>
                <a:lnTo>
                  <a:pt x="4918416" y="4042333"/>
                </a:lnTo>
                <a:lnTo>
                  <a:pt x="4915893" y="4043110"/>
                </a:lnTo>
                <a:cubicBezTo>
                  <a:pt x="4911080" y="4044618"/>
                  <a:pt x="4906269" y="4045943"/>
                  <a:pt x="4901223" y="4046527"/>
                </a:cubicBezTo>
                <a:cubicBezTo>
                  <a:pt x="4898849" y="4022583"/>
                  <a:pt x="4857916" y="4047563"/>
                  <a:pt x="4864918" y="4028022"/>
                </a:cubicBezTo>
                <a:cubicBezTo>
                  <a:pt x="4831662" y="4019747"/>
                  <a:pt x="4766470" y="4011028"/>
                  <a:pt x="4701688" y="3996877"/>
                </a:cubicBezTo>
                <a:cubicBezTo>
                  <a:pt x="4643666" y="3982983"/>
                  <a:pt x="4550391" y="3976070"/>
                  <a:pt x="4493109" y="3964221"/>
                </a:cubicBezTo>
                <a:cubicBezTo>
                  <a:pt x="4450791" y="3959403"/>
                  <a:pt x="4396477" y="3915689"/>
                  <a:pt x="4357998" y="3925786"/>
                </a:cubicBezTo>
                <a:cubicBezTo>
                  <a:pt x="4355235" y="3922062"/>
                  <a:pt x="4351875" y="3918965"/>
                  <a:pt x="4348110" y="3916321"/>
                </a:cubicBezTo>
                <a:lnTo>
                  <a:pt x="4336484" y="3909964"/>
                </a:lnTo>
                <a:lnTo>
                  <a:pt x="4334911" y="3910474"/>
                </a:lnTo>
                <a:cubicBezTo>
                  <a:pt x="4328045" y="3910695"/>
                  <a:pt x="4323894" y="3909184"/>
                  <a:pt x="4320955" y="3906913"/>
                </a:cubicBezTo>
                <a:lnTo>
                  <a:pt x="4290273" y="3891724"/>
                </a:lnTo>
                <a:lnTo>
                  <a:pt x="4286593" y="3892160"/>
                </a:lnTo>
                <a:lnTo>
                  <a:pt x="4258430" y="3882397"/>
                </a:lnTo>
                <a:cubicBezTo>
                  <a:pt x="4252250" y="3881156"/>
                  <a:pt x="4253638" y="3884223"/>
                  <a:pt x="4249512" y="3884712"/>
                </a:cubicBezTo>
                <a:cubicBezTo>
                  <a:pt x="4239072" y="3887439"/>
                  <a:pt x="4208041" y="3868470"/>
                  <a:pt x="4189135" y="3865472"/>
                </a:cubicBezTo>
                <a:cubicBezTo>
                  <a:pt x="4170229" y="3862474"/>
                  <a:pt x="4152665" y="3871114"/>
                  <a:pt x="4136078" y="3866723"/>
                </a:cubicBezTo>
                <a:cubicBezTo>
                  <a:pt x="4119491" y="3862333"/>
                  <a:pt x="4105194" y="3846343"/>
                  <a:pt x="4089613" y="3839129"/>
                </a:cubicBezTo>
                <a:lnTo>
                  <a:pt x="3967168" y="3898043"/>
                </a:lnTo>
                <a:cubicBezTo>
                  <a:pt x="3846327" y="3873506"/>
                  <a:pt x="3835166" y="3865450"/>
                  <a:pt x="3755563" y="3882476"/>
                </a:cubicBezTo>
                <a:cubicBezTo>
                  <a:pt x="3654822" y="3892969"/>
                  <a:pt x="3547263" y="3890764"/>
                  <a:pt x="3462499" y="3906854"/>
                </a:cubicBezTo>
                <a:lnTo>
                  <a:pt x="3318743" y="3893584"/>
                </a:lnTo>
                <a:cubicBezTo>
                  <a:pt x="3290049" y="3896568"/>
                  <a:pt x="3238323" y="3922578"/>
                  <a:pt x="3201887" y="3923031"/>
                </a:cubicBezTo>
                <a:lnTo>
                  <a:pt x="3120229" y="3898537"/>
                </a:lnTo>
                <a:cubicBezTo>
                  <a:pt x="3046346" y="3914935"/>
                  <a:pt x="3094396" y="3896238"/>
                  <a:pt x="3005131" y="3888737"/>
                </a:cubicBezTo>
                <a:lnTo>
                  <a:pt x="2584640" y="3853529"/>
                </a:lnTo>
                <a:lnTo>
                  <a:pt x="2479700" y="3813531"/>
                </a:lnTo>
                <a:cubicBezTo>
                  <a:pt x="2451249" y="3810656"/>
                  <a:pt x="2317801" y="3776799"/>
                  <a:pt x="2289752" y="3792405"/>
                </a:cubicBezTo>
                <a:cubicBezTo>
                  <a:pt x="2240001" y="3770637"/>
                  <a:pt x="2255585" y="3814416"/>
                  <a:pt x="2211969" y="3782949"/>
                </a:cubicBezTo>
                <a:cubicBezTo>
                  <a:pt x="2154118" y="3765293"/>
                  <a:pt x="2087287" y="3749859"/>
                  <a:pt x="2036237" y="3736217"/>
                </a:cubicBezTo>
                <a:cubicBezTo>
                  <a:pt x="1993680" y="3728560"/>
                  <a:pt x="1924443" y="3753005"/>
                  <a:pt x="1884751" y="3760259"/>
                </a:cubicBezTo>
                <a:cubicBezTo>
                  <a:pt x="1882207" y="3756411"/>
                  <a:pt x="1879014" y="3753136"/>
                  <a:pt x="1875379" y="3750281"/>
                </a:cubicBezTo>
                <a:lnTo>
                  <a:pt x="1864032" y="3743233"/>
                </a:lnTo>
                <a:lnTo>
                  <a:pt x="1845936" y="3735677"/>
                </a:lnTo>
                <a:lnTo>
                  <a:pt x="1818452" y="3722128"/>
                </a:lnTo>
                <a:lnTo>
                  <a:pt x="1786817" y="3710766"/>
                </a:lnTo>
                <a:lnTo>
                  <a:pt x="1786257" y="3711551"/>
                </a:lnTo>
                <a:cubicBezTo>
                  <a:pt x="1784360" y="3713048"/>
                  <a:pt x="1781763" y="3713657"/>
                  <a:pt x="1777622" y="3712425"/>
                </a:cubicBezTo>
                <a:cubicBezTo>
                  <a:pt x="1762102" y="3712263"/>
                  <a:pt x="1763410" y="3653726"/>
                  <a:pt x="1748335" y="3653104"/>
                </a:cubicBezTo>
                <a:lnTo>
                  <a:pt x="1696913" y="3647644"/>
                </a:lnTo>
                <a:cubicBezTo>
                  <a:pt x="1687137" y="3632652"/>
                  <a:pt x="1647034" y="3638970"/>
                  <a:pt x="1634480" y="3620628"/>
                </a:cubicBezTo>
                <a:cubicBezTo>
                  <a:pt x="1626161" y="3614158"/>
                  <a:pt x="1618990" y="3598377"/>
                  <a:pt x="1611847" y="3598640"/>
                </a:cubicBezTo>
                <a:lnTo>
                  <a:pt x="1543231" y="3570522"/>
                </a:lnTo>
                <a:lnTo>
                  <a:pt x="1420880" y="3503499"/>
                </a:lnTo>
                <a:cubicBezTo>
                  <a:pt x="1418693" y="3531792"/>
                  <a:pt x="1372626" y="3508312"/>
                  <a:pt x="1358377" y="3532700"/>
                </a:cubicBezTo>
                <a:cubicBezTo>
                  <a:pt x="1353339" y="3527313"/>
                  <a:pt x="1348906" y="3521326"/>
                  <a:pt x="1344564" y="3515136"/>
                </a:cubicBezTo>
                <a:lnTo>
                  <a:pt x="1342281" y="3511903"/>
                </a:lnTo>
                <a:lnTo>
                  <a:pt x="1330988" y="3503386"/>
                </a:lnTo>
                <a:cubicBezTo>
                  <a:pt x="1330825" y="3500746"/>
                  <a:pt x="1330663" y="3498105"/>
                  <a:pt x="1330500" y="3495465"/>
                </a:cubicBezTo>
                <a:lnTo>
                  <a:pt x="1315436" y="3478691"/>
                </a:lnTo>
                <a:cubicBezTo>
                  <a:pt x="1309377" y="3473261"/>
                  <a:pt x="1302369" y="3468416"/>
                  <a:pt x="1293894" y="3464553"/>
                </a:cubicBezTo>
                <a:cubicBezTo>
                  <a:pt x="1261417" y="3461466"/>
                  <a:pt x="1229270" y="3406043"/>
                  <a:pt x="1188631" y="3403618"/>
                </a:cubicBezTo>
                <a:cubicBezTo>
                  <a:pt x="1174236" y="3400440"/>
                  <a:pt x="1133041" y="3376617"/>
                  <a:pt x="1127303" y="3363597"/>
                </a:cubicBezTo>
                <a:cubicBezTo>
                  <a:pt x="1119138" y="3356876"/>
                  <a:pt x="1108349" y="3354267"/>
                  <a:pt x="1106600" y="3342800"/>
                </a:cubicBezTo>
                <a:cubicBezTo>
                  <a:pt x="1102708" y="3327994"/>
                  <a:pt x="1068489" y="3328200"/>
                  <a:pt x="1075941" y="3317516"/>
                </a:cubicBezTo>
                <a:cubicBezTo>
                  <a:pt x="1051746" y="3317238"/>
                  <a:pt x="1040404" y="3284424"/>
                  <a:pt x="1023846" y="3268567"/>
                </a:cubicBezTo>
                <a:cubicBezTo>
                  <a:pt x="1004209" y="3270751"/>
                  <a:pt x="988831" y="3235330"/>
                  <a:pt x="950361" y="3210333"/>
                </a:cubicBezTo>
                <a:cubicBezTo>
                  <a:pt x="934045" y="3212630"/>
                  <a:pt x="927656" y="3201909"/>
                  <a:pt x="909146" y="3195772"/>
                </a:cubicBezTo>
                <a:lnTo>
                  <a:pt x="898985" y="3194052"/>
                </a:lnTo>
                <a:lnTo>
                  <a:pt x="896458" y="3190273"/>
                </a:lnTo>
                <a:cubicBezTo>
                  <a:pt x="891556" y="3181926"/>
                  <a:pt x="886333" y="3176266"/>
                  <a:pt x="873007" y="3174201"/>
                </a:cubicBezTo>
                <a:cubicBezTo>
                  <a:pt x="877726" y="3140418"/>
                  <a:pt x="869252" y="3147719"/>
                  <a:pt x="856450" y="3147801"/>
                </a:cubicBezTo>
                <a:lnTo>
                  <a:pt x="855030" y="3147383"/>
                </a:lnTo>
                <a:lnTo>
                  <a:pt x="855798" y="3142633"/>
                </a:lnTo>
                <a:lnTo>
                  <a:pt x="852829" y="3137647"/>
                </a:lnTo>
                <a:lnTo>
                  <a:pt x="840292" y="3128752"/>
                </a:lnTo>
                <a:lnTo>
                  <a:pt x="834846" y="3126186"/>
                </a:lnTo>
                <a:cubicBezTo>
                  <a:pt x="831366" y="3124127"/>
                  <a:pt x="829404" y="3122386"/>
                  <a:pt x="828431" y="3120773"/>
                </a:cubicBezTo>
                <a:cubicBezTo>
                  <a:pt x="828458" y="3120646"/>
                  <a:pt x="828482" y="3120520"/>
                  <a:pt x="828507" y="3120393"/>
                </a:cubicBezTo>
                <a:lnTo>
                  <a:pt x="787478" y="3096503"/>
                </a:lnTo>
                <a:cubicBezTo>
                  <a:pt x="792552" y="3075982"/>
                  <a:pt x="742352" y="3063183"/>
                  <a:pt x="770733" y="3040267"/>
                </a:cubicBezTo>
                <a:cubicBezTo>
                  <a:pt x="755962" y="3031810"/>
                  <a:pt x="738075" y="3036216"/>
                  <a:pt x="758471" y="3022675"/>
                </a:cubicBezTo>
                <a:cubicBezTo>
                  <a:pt x="754074" y="3019403"/>
                  <a:pt x="752868" y="3015788"/>
                  <a:pt x="753169" y="3011958"/>
                </a:cubicBezTo>
                <a:lnTo>
                  <a:pt x="720389" y="2992058"/>
                </a:lnTo>
                <a:lnTo>
                  <a:pt x="693774" y="2978192"/>
                </a:lnTo>
                <a:lnTo>
                  <a:pt x="682617" y="2971960"/>
                </a:lnTo>
                <a:lnTo>
                  <a:pt x="661696" y="2962380"/>
                </a:lnTo>
                <a:lnTo>
                  <a:pt x="660954" y="2960103"/>
                </a:lnTo>
                <a:lnTo>
                  <a:pt x="644772" y="2955275"/>
                </a:lnTo>
                <a:cubicBezTo>
                  <a:pt x="638919" y="2954406"/>
                  <a:pt x="593624" y="2935349"/>
                  <a:pt x="587450" y="2936828"/>
                </a:cubicBezTo>
                <a:cubicBezTo>
                  <a:pt x="482605" y="2916357"/>
                  <a:pt x="435841" y="2842764"/>
                  <a:pt x="374197" y="2801276"/>
                </a:cubicBezTo>
                <a:cubicBezTo>
                  <a:pt x="340817" y="2776697"/>
                  <a:pt x="318081" y="2783514"/>
                  <a:pt x="279112" y="2746510"/>
                </a:cubicBezTo>
                <a:lnTo>
                  <a:pt x="236046" y="2705179"/>
                </a:lnTo>
                <a:lnTo>
                  <a:pt x="122166" y="2632834"/>
                </a:lnTo>
                <a:cubicBezTo>
                  <a:pt x="122898" y="2619829"/>
                  <a:pt x="57711" y="2614637"/>
                  <a:pt x="67836" y="2607991"/>
                </a:cubicBezTo>
                <a:cubicBezTo>
                  <a:pt x="51123" y="2591143"/>
                  <a:pt x="20278" y="2561713"/>
                  <a:pt x="0" y="2537886"/>
                </a:cubicBezTo>
                <a:lnTo>
                  <a:pt x="213543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CCFC00-0A22-43D7-A1D0-4DF0B12D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9486" y="5924550"/>
            <a:ext cx="8452514" cy="933450"/>
          </a:xfrm>
          <a:custGeom>
            <a:avLst/>
            <a:gdLst>
              <a:gd name="connsiteX0" fmla="*/ 6654912 w 8452514"/>
              <a:gd name="connsiteY0" fmla="*/ 0 h 1122016"/>
              <a:gd name="connsiteX1" fmla="*/ 6668194 w 8452514"/>
              <a:gd name="connsiteY1" fmla="*/ 5671 h 1122016"/>
              <a:gd name="connsiteX2" fmla="*/ 6703031 w 8452514"/>
              <a:gd name="connsiteY2" fmla="*/ 11087 h 1122016"/>
              <a:gd name="connsiteX3" fmla="*/ 6766081 w 8452514"/>
              <a:gd name="connsiteY3" fmla="*/ 34291 h 1122016"/>
              <a:gd name="connsiteX4" fmla="*/ 6802760 w 8452514"/>
              <a:gd name="connsiteY4" fmla="*/ 44877 h 1122016"/>
              <a:gd name="connsiteX5" fmla="*/ 6827981 w 8452514"/>
              <a:gd name="connsiteY5" fmla="*/ 55269 h 1122016"/>
              <a:gd name="connsiteX6" fmla="*/ 6900076 w 8452514"/>
              <a:gd name="connsiteY6" fmla="*/ 67256 h 1122016"/>
              <a:gd name="connsiteX7" fmla="*/ 7022888 w 8452514"/>
              <a:gd name="connsiteY7" fmla="*/ 81079 h 1122016"/>
              <a:gd name="connsiteX8" fmla="*/ 7048222 w 8452514"/>
              <a:gd name="connsiteY8" fmla="*/ 85358 h 1122016"/>
              <a:gd name="connsiteX9" fmla="*/ 7068261 w 8452514"/>
              <a:gd name="connsiteY9" fmla="*/ 101065 h 1122016"/>
              <a:gd name="connsiteX10" fmla="*/ 7081677 w 8452514"/>
              <a:gd name="connsiteY10" fmla="*/ 104270 h 1122016"/>
              <a:gd name="connsiteX11" fmla="*/ 7084571 w 8452514"/>
              <a:gd name="connsiteY11" fmla="*/ 106233 h 1122016"/>
              <a:gd name="connsiteX12" fmla="*/ 7101842 w 8452514"/>
              <a:gd name="connsiteY12" fmla="*/ 116379 h 1122016"/>
              <a:gd name="connsiteX13" fmla="*/ 7155465 w 8452514"/>
              <a:gd name="connsiteY13" fmla="*/ 110464 h 1122016"/>
              <a:gd name="connsiteX14" fmla="*/ 7207658 w 8452514"/>
              <a:gd name="connsiteY14" fmla="*/ 125870 h 1122016"/>
              <a:gd name="connsiteX15" fmla="*/ 7377573 w 8452514"/>
              <a:gd name="connsiteY15" fmla="*/ 170332 h 1122016"/>
              <a:gd name="connsiteX16" fmla="*/ 7532026 w 8452514"/>
              <a:gd name="connsiteY16" fmla="*/ 192244 h 1122016"/>
              <a:gd name="connsiteX17" fmla="*/ 7841217 w 8452514"/>
              <a:gd name="connsiteY17" fmla="*/ 207538 h 1122016"/>
              <a:gd name="connsiteX18" fmla="*/ 7857607 w 8452514"/>
              <a:gd name="connsiteY18" fmla="*/ 200838 h 1122016"/>
              <a:gd name="connsiteX19" fmla="*/ 7874959 w 8452514"/>
              <a:gd name="connsiteY19" fmla="*/ 198448 h 1122016"/>
              <a:gd name="connsiteX20" fmla="*/ 7876749 w 8452514"/>
              <a:gd name="connsiteY20" fmla="*/ 199701 h 1122016"/>
              <a:gd name="connsiteX21" fmla="*/ 7895929 w 8452514"/>
              <a:gd name="connsiteY21" fmla="*/ 201515 h 1122016"/>
              <a:gd name="connsiteX22" fmla="*/ 7900797 w 8452514"/>
              <a:gd name="connsiteY22" fmla="*/ 198823 h 1122016"/>
              <a:gd name="connsiteX23" fmla="*/ 7914166 w 8452514"/>
              <a:gd name="connsiteY23" fmla="*/ 199099 h 1122016"/>
              <a:gd name="connsiteX24" fmla="*/ 7941068 w 8452514"/>
              <a:gd name="connsiteY24" fmla="*/ 197034 h 1122016"/>
              <a:gd name="connsiteX25" fmla="*/ 7945571 w 8452514"/>
              <a:gd name="connsiteY25" fmla="*/ 199095 h 1122016"/>
              <a:gd name="connsiteX26" fmla="*/ 7985320 w 8452514"/>
              <a:gd name="connsiteY26" fmla="*/ 199790 h 1122016"/>
              <a:gd name="connsiteX27" fmla="*/ 7985616 w 8452514"/>
              <a:gd name="connsiteY27" fmla="*/ 200960 h 1122016"/>
              <a:gd name="connsiteX28" fmla="*/ 7995720 w 8452514"/>
              <a:gd name="connsiteY28" fmla="*/ 206231 h 1122016"/>
              <a:gd name="connsiteX29" fmla="*/ 8015608 w 8452514"/>
              <a:gd name="connsiteY29" fmla="*/ 213654 h 1122016"/>
              <a:gd name="connsiteX30" fmla="*/ 8058349 w 8452514"/>
              <a:gd name="connsiteY30" fmla="*/ 245140 h 1122016"/>
              <a:gd name="connsiteX31" fmla="*/ 8107979 w 8452514"/>
              <a:gd name="connsiteY31" fmla="*/ 246800 h 1122016"/>
              <a:gd name="connsiteX32" fmla="*/ 8108093 w 8452514"/>
              <a:gd name="connsiteY32" fmla="*/ 247078 h 1122016"/>
              <a:gd name="connsiteX33" fmla="*/ 8116664 w 8452514"/>
              <a:gd name="connsiteY33" fmla="*/ 248449 h 1122016"/>
              <a:gd name="connsiteX34" fmla="*/ 8122959 w 8452514"/>
              <a:gd name="connsiteY34" fmla="*/ 248269 h 1122016"/>
              <a:gd name="connsiteX35" fmla="*/ 8138896 w 8452514"/>
              <a:gd name="connsiteY35" fmla="*/ 249833 h 1122016"/>
              <a:gd name="connsiteX36" fmla="*/ 8144062 w 8452514"/>
              <a:gd name="connsiteY36" fmla="*/ 252112 h 1122016"/>
              <a:gd name="connsiteX37" fmla="*/ 8145647 w 8452514"/>
              <a:gd name="connsiteY37" fmla="*/ 255525 h 1122016"/>
              <a:gd name="connsiteX38" fmla="*/ 8147167 w 8452514"/>
              <a:gd name="connsiteY38" fmla="*/ 255312 h 1122016"/>
              <a:gd name="connsiteX39" fmla="*/ 8175302 w 8452514"/>
              <a:gd name="connsiteY39" fmla="*/ 267089 h 1122016"/>
              <a:gd name="connsiteX40" fmla="*/ 8240382 w 8452514"/>
              <a:gd name="connsiteY40" fmla="*/ 283540 h 1122016"/>
              <a:gd name="connsiteX41" fmla="*/ 8278408 w 8452514"/>
              <a:gd name="connsiteY41" fmla="*/ 288929 h 1122016"/>
              <a:gd name="connsiteX42" fmla="*/ 8381742 w 8452514"/>
              <a:gd name="connsiteY42" fmla="*/ 308101 h 1122016"/>
              <a:gd name="connsiteX43" fmla="*/ 8452514 w 8452514"/>
              <a:gd name="connsiteY43" fmla="*/ 320747 h 1122016"/>
              <a:gd name="connsiteX44" fmla="*/ 8452514 w 8452514"/>
              <a:gd name="connsiteY44" fmla="*/ 1122016 h 1122016"/>
              <a:gd name="connsiteX45" fmla="*/ 0 w 8452514"/>
              <a:gd name="connsiteY45" fmla="*/ 1122016 h 1122016"/>
              <a:gd name="connsiteX46" fmla="*/ 29095 w 8452514"/>
              <a:gd name="connsiteY46" fmla="*/ 1104207 h 1122016"/>
              <a:gd name="connsiteX47" fmla="*/ 190847 w 8452514"/>
              <a:gd name="connsiteY47" fmla="*/ 1040583 h 1122016"/>
              <a:gd name="connsiteX48" fmla="*/ 259175 w 8452514"/>
              <a:gd name="connsiteY48" fmla="*/ 1032812 h 1122016"/>
              <a:gd name="connsiteX49" fmla="*/ 338173 w 8452514"/>
              <a:gd name="connsiteY49" fmla="*/ 994605 h 1122016"/>
              <a:gd name="connsiteX50" fmla="*/ 478721 w 8452514"/>
              <a:gd name="connsiteY50" fmla="*/ 983719 h 1122016"/>
              <a:gd name="connsiteX51" fmla="*/ 587681 w 8452514"/>
              <a:gd name="connsiteY51" fmla="*/ 917544 h 1122016"/>
              <a:gd name="connsiteX52" fmla="*/ 693168 w 8452514"/>
              <a:gd name="connsiteY52" fmla="*/ 903672 h 1122016"/>
              <a:gd name="connsiteX53" fmla="*/ 843764 w 8452514"/>
              <a:gd name="connsiteY53" fmla="*/ 843595 h 1122016"/>
              <a:gd name="connsiteX54" fmla="*/ 955276 w 8452514"/>
              <a:gd name="connsiteY54" fmla="*/ 808395 h 1122016"/>
              <a:gd name="connsiteX55" fmla="*/ 1043109 w 8452514"/>
              <a:gd name="connsiteY55" fmla="*/ 713209 h 1122016"/>
              <a:gd name="connsiteX56" fmla="*/ 1154027 w 8452514"/>
              <a:gd name="connsiteY56" fmla="*/ 681725 h 1122016"/>
              <a:gd name="connsiteX57" fmla="*/ 1196585 w 8452514"/>
              <a:gd name="connsiteY57" fmla="*/ 679340 h 1122016"/>
              <a:gd name="connsiteX58" fmla="*/ 1272350 w 8452514"/>
              <a:gd name="connsiteY58" fmla="*/ 682243 h 1122016"/>
              <a:gd name="connsiteX59" fmla="*/ 1373088 w 8452514"/>
              <a:gd name="connsiteY59" fmla="*/ 662319 h 1122016"/>
              <a:gd name="connsiteX60" fmla="*/ 1417982 w 8452514"/>
              <a:gd name="connsiteY60" fmla="*/ 675167 h 1122016"/>
              <a:gd name="connsiteX61" fmla="*/ 1473480 w 8452514"/>
              <a:gd name="connsiteY61" fmla="*/ 676093 h 1122016"/>
              <a:gd name="connsiteX62" fmla="*/ 1506656 w 8452514"/>
              <a:gd name="connsiteY62" fmla="*/ 676828 h 1122016"/>
              <a:gd name="connsiteX63" fmla="*/ 1596230 w 8452514"/>
              <a:gd name="connsiteY63" fmla="*/ 664992 h 1122016"/>
              <a:gd name="connsiteX64" fmla="*/ 1747790 w 8452514"/>
              <a:gd name="connsiteY64" fmla="*/ 611651 h 1122016"/>
              <a:gd name="connsiteX65" fmla="*/ 1793507 w 8452514"/>
              <a:gd name="connsiteY65" fmla="*/ 605163 h 1122016"/>
              <a:gd name="connsiteX66" fmla="*/ 1800606 w 8452514"/>
              <a:gd name="connsiteY66" fmla="*/ 608935 h 1122016"/>
              <a:gd name="connsiteX67" fmla="*/ 1861969 w 8452514"/>
              <a:gd name="connsiteY67" fmla="*/ 581576 h 1122016"/>
              <a:gd name="connsiteX68" fmla="*/ 1955692 w 8452514"/>
              <a:gd name="connsiteY68" fmla="*/ 578902 h 1122016"/>
              <a:gd name="connsiteX69" fmla="*/ 2027065 w 8452514"/>
              <a:gd name="connsiteY69" fmla="*/ 582876 h 1122016"/>
              <a:gd name="connsiteX70" fmla="*/ 2066803 w 8452514"/>
              <a:gd name="connsiteY70" fmla="*/ 582516 h 1122016"/>
              <a:gd name="connsiteX71" fmla="*/ 2096032 w 8452514"/>
              <a:gd name="connsiteY71" fmla="*/ 585125 h 1122016"/>
              <a:gd name="connsiteX72" fmla="*/ 2168733 w 8452514"/>
              <a:gd name="connsiteY72" fmla="*/ 576324 h 1122016"/>
              <a:gd name="connsiteX73" fmla="*/ 2288526 w 8452514"/>
              <a:gd name="connsiteY73" fmla="*/ 555279 h 1122016"/>
              <a:gd name="connsiteX74" fmla="*/ 2314114 w 8452514"/>
              <a:gd name="connsiteY74" fmla="*/ 552249 h 1122016"/>
              <a:gd name="connsiteX75" fmla="*/ 2336438 w 8452514"/>
              <a:gd name="connsiteY75" fmla="*/ 555404 h 1122016"/>
              <a:gd name="connsiteX76" fmla="*/ 2341906 w 8452514"/>
              <a:gd name="connsiteY76" fmla="*/ 561156 h 1122016"/>
              <a:gd name="connsiteX77" fmla="*/ 2356031 w 8452514"/>
              <a:gd name="connsiteY77" fmla="*/ 560413 h 1122016"/>
              <a:gd name="connsiteX78" fmla="*/ 2359859 w 8452514"/>
              <a:gd name="connsiteY78" fmla="*/ 561420 h 1122016"/>
              <a:gd name="connsiteX79" fmla="*/ 2381733 w 8452514"/>
              <a:gd name="connsiteY79" fmla="*/ 565985 h 1122016"/>
              <a:gd name="connsiteX80" fmla="*/ 2426712 w 8452514"/>
              <a:gd name="connsiteY80" fmla="*/ 545831 h 1122016"/>
              <a:gd name="connsiteX81" fmla="*/ 2483467 w 8452514"/>
              <a:gd name="connsiteY81" fmla="*/ 545633 h 1122016"/>
              <a:gd name="connsiteX82" fmla="*/ 2730488 w 8452514"/>
              <a:gd name="connsiteY82" fmla="*/ 524814 h 1122016"/>
              <a:gd name="connsiteX83" fmla="*/ 2818172 w 8452514"/>
              <a:gd name="connsiteY83" fmla="*/ 517453 h 1122016"/>
              <a:gd name="connsiteX84" fmla="*/ 2946749 w 8452514"/>
              <a:gd name="connsiteY84" fmla="*/ 462124 h 1122016"/>
              <a:gd name="connsiteX85" fmla="*/ 3107810 w 8452514"/>
              <a:gd name="connsiteY85" fmla="*/ 446574 h 1122016"/>
              <a:gd name="connsiteX86" fmla="*/ 3118560 w 8452514"/>
              <a:gd name="connsiteY86" fmla="*/ 435924 h 1122016"/>
              <a:gd name="connsiteX87" fmla="*/ 3132824 w 8452514"/>
              <a:gd name="connsiteY87" fmla="*/ 428967 h 1122016"/>
              <a:gd name="connsiteX88" fmla="*/ 3135215 w 8452514"/>
              <a:gd name="connsiteY88" fmla="*/ 429625 h 1122016"/>
              <a:gd name="connsiteX89" fmla="*/ 3153710 w 8452514"/>
              <a:gd name="connsiteY89" fmla="*/ 426021 h 1122016"/>
              <a:gd name="connsiteX90" fmla="*/ 3156473 w 8452514"/>
              <a:gd name="connsiteY90" fmla="*/ 422214 h 1122016"/>
              <a:gd name="connsiteX91" fmla="*/ 3168762 w 8452514"/>
              <a:gd name="connsiteY91" fmla="*/ 418797 h 1122016"/>
              <a:gd name="connsiteX92" fmla="*/ 3191879 w 8452514"/>
              <a:gd name="connsiteY92" fmla="*/ 409514 h 1122016"/>
              <a:gd name="connsiteX93" fmla="*/ 3197224 w 8452514"/>
              <a:gd name="connsiteY93" fmla="*/ 410168 h 1122016"/>
              <a:gd name="connsiteX94" fmla="*/ 3233678 w 8452514"/>
              <a:gd name="connsiteY94" fmla="*/ 399890 h 1122016"/>
              <a:gd name="connsiteX95" fmla="*/ 3234667 w 8452514"/>
              <a:gd name="connsiteY95" fmla="*/ 400883 h 1122016"/>
              <a:gd name="connsiteX96" fmla="*/ 3247057 w 8452514"/>
              <a:gd name="connsiteY96" fmla="*/ 402943 h 1122016"/>
              <a:gd name="connsiteX97" fmla="*/ 3269633 w 8452514"/>
              <a:gd name="connsiteY97" fmla="*/ 404292 h 1122016"/>
              <a:gd name="connsiteX98" fmla="*/ 3327677 w 8452514"/>
              <a:gd name="connsiteY98" fmla="*/ 421442 h 1122016"/>
              <a:gd name="connsiteX99" fmla="*/ 3365739 w 8452514"/>
              <a:gd name="connsiteY99" fmla="*/ 410853 h 1122016"/>
              <a:gd name="connsiteX100" fmla="*/ 3373681 w 8452514"/>
              <a:gd name="connsiteY100" fmla="*/ 409336 h 1122016"/>
              <a:gd name="connsiteX101" fmla="*/ 3373956 w 8452514"/>
              <a:gd name="connsiteY101" fmla="*/ 409560 h 1122016"/>
              <a:gd name="connsiteX102" fmla="*/ 3382564 w 8452514"/>
              <a:gd name="connsiteY102" fmla="*/ 408465 h 1122016"/>
              <a:gd name="connsiteX103" fmla="*/ 3388161 w 8452514"/>
              <a:gd name="connsiteY103" fmla="*/ 406571 h 1122016"/>
              <a:gd name="connsiteX104" fmla="*/ 3403567 w 8452514"/>
              <a:gd name="connsiteY104" fmla="*/ 403628 h 1122016"/>
              <a:gd name="connsiteX105" fmla="*/ 3409644 w 8452514"/>
              <a:gd name="connsiteY105" fmla="*/ 404301 h 1122016"/>
              <a:gd name="connsiteX106" fmla="*/ 3413172 w 8452514"/>
              <a:gd name="connsiteY106" fmla="*/ 406997 h 1122016"/>
              <a:gd name="connsiteX107" fmla="*/ 3414420 w 8452514"/>
              <a:gd name="connsiteY107" fmla="*/ 406385 h 1122016"/>
              <a:gd name="connsiteX108" fmla="*/ 3447142 w 8452514"/>
              <a:gd name="connsiteY108" fmla="*/ 409463 h 1122016"/>
              <a:gd name="connsiteX109" fmla="*/ 3516218 w 8452514"/>
              <a:gd name="connsiteY109" fmla="*/ 406684 h 1122016"/>
              <a:gd name="connsiteX110" fmla="*/ 3553990 w 8452514"/>
              <a:gd name="connsiteY110" fmla="*/ 401187 h 1122016"/>
              <a:gd name="connsiteX111" fmla="*/ 3659408 w 8452514"/>
              <a:gd name="connsiteY111" fmla="*/ 390399 h 1122016"/>
              <a:gd name="connsiteX112" fmla="*/ 3766707 w 8452514"/>
              <a:gd name="connsiteY112" fmla="*/ 382817 h 1122016"/>
              <a:gd name="connsiteX113" fmla="*/ 3828637 w 8452514"/>
              <a:gd name="connsiteY113" fmla="*/ 397240 h 1122016"/>
              <a:gd name="connsiteX114" fmla="*/ 3834801 w 8452514"/>
              <a:gd name="connsiteY114" fmla="*/ 396850 h 1122016"/>
              <a:gd name="connsiteX115" fmla="*/ 3848455 w 8452514"/>
              <a:gd name="connsiteY115" fmla="*/ 391402 h 1122016"/>
              <a:gd name="connsiteX116" fmla="*/ 3853068 w 8452514"/>
              <a:gd name="connsiteY116" fmla="*/ 388632 h 1122016"/>
              <a:gd name="connsiteX117" fmla="*/ 3860928 w 8452514"/>
              <a:gd name="connsiteY117" fmla="*/ 386115 h 1122016"/>
              <a:gd name="connsiteX118" fmla="*/ 3861288 w 8452514"/>
              <a:gd name="connsiteY118" fmla="*/ 386283 h 1122016"/>
              <a:gd name="connsiteX119" fmla="*/ 3868330 w 8452514"/>
              <a:gd name="connsiteY119" fmla="*/ 383474 h 1122016"/>
              <a:gd name="connsiteX120" fmla="*/ 3900661 w 8452514"/>
              <a:gd name="connsiteY120" fmla="*/ 366829 h 1122016"/>
              <a:gd name="connsiteX121" fmla="*/ 3964044 w 8452514"/>
              <a:gd name="connsiteY121" fmla="*/ 373399 h 1122016"/>
              <a:gd name="connsiteX122" fmla="*/ 3986447 w 8452514"/>
              <a:gd name="connsiteY122" fmla="*/ 370849 h 1122016"/>
              <a:gd name="connsiteX123" fmla="*/ 3999298 w 8452514"/>
              <a:gd name="connsiteY123" fmla="*/ 370714 h 1122016"/>
              <a:gd name="connsiteX124" fmla="*/ 4000673 w 8452514"/>
              <a:gd name="connsiteY124" fmla="*/ 371500 h 1122016"/>
              <a:gd name="connsiteX125" fmla="*/ 4031584 w 8452514"/>
              <a:gd name="connsiteY125" fmla="*/ 355427 h 1122016"/>
              <a:gd name="connsiteX126" fmla="*/ 4037028 w 8452514"/>
              <a:gd name="connsiteY126" fmla="*/ 355143 h 1122016"/>
              <a:gd name="connsiteX127" fmla="*/ 4195202 w 8452514"/>
              <a:gd name="connsiteY127" fmla="*/ 304641 h 1122016"/>
              <a:gd name="connsiteX128" fmla="*/ 4283222 w 8452514"/>
              <a:gd name="connsiteY128" fmla="*/ 305842 h 1122016"/>
              <a:gd name="connsiteX129" fmla="*/ 4352940 w 8452514"/>
              <a:gd name="connsiteY129" fmla="*/ 291189 h 1122016"/>
              <a:gd name="connsiteX130" fmla="*/ 4432055 w 8452514"/>
              <a:gd name="connsiteY130" fmla="*/ 268348 h 1122016"/>
              <a:gd name="connsiteX131" fmla="*/ 4530958 w 8452514"/>
              <a:gd name="connsiteY131" fmla="*/ 243206 h 1122016"/>
              <a:gd name="connsiteX132" fmla="*/ 4659004 w 8452514"/>
              <a:gd name="connsiteY132" fmla="*/ 220075 h 1122016"/>
              <a:gd name="connsiteX133" fmla="*/ 4762824 w 8452514"/>
              <a:gd name="connsiteY133" fmla="*/ 202126 h 1122016"/>
              <a:gd name="connsiteX134" fmla="*/ 4770993 w 8452514"/>
              <a:gd name="connsiteY134" fmla="*/ 203195 h 1122016"/>
              <a:gd name="connsiteX135" fmla="*/ 4791924 w 8452514"/>
              <a:gd name="connsiteY135" fmla="*/ 199751 h 1122016"/>
              <a:gd name="connsiteX136" fmla="*/ 4799568 w 8452514"/>
              <a:gd name="connsiteY136" fmla="*/ 197405 h 1122016"/>
              <a:gd name="connsiteX137" fmla="*/ 4811239 w 8452514"/>
              <a:gd name="connsiteY137" fmla="*/ 196207 h 1122016"/>
              <a:gd name="connsiteX138" fmla="*/ 4811598 w 8452514"/>
              <a:gd name="connsiteY138" fmla="*/ 196513 h 1122016"/>
              <a:gd name="connsiteX139" fmla="*/ 4822388 w 8452514"/>
              <a:gd name="connsiteY139" fmla="*/ 194737 h 1122016"/>
              <a:gd name="connsiteX140" fmla="*/ 4874260 w 8452514"/>
              <a:gd name="connsiteY140" fmla="*/ 181824 h 1122016"/>
              <a:gd name="connsiteX141" fmla="*/ 4951765 w 8452514"/>
              <a:gd name="connsiteY141" fmla="*/ 206263 h 1122016"/>
              <a:gd name="connsiteX142" fmla="*/ 4982166 w 8452514"/>
              <a:gd name="connsiteY142" fmla="*/ 208715 h 1122016"/>
              <a:gd name="connsiteX143" fmla="*/ 4998789 w 8452514"/>
              <a:gd name="connsiteY143" fmla="*/ 211810 h 1122016"/>
              <a:gd name="connsiteX144" fmla="*/ 5000070 w 8452514"/>
              <a:gd name="connsiteY144" fmla="*/ 213155 h 1122016"/>
              <a:gd name="connsiteX145" fmla="*/ 5049762 w 8452514"/>
              <a:gd name="connsiteY145" fmla="*/ 200608 h 1122016"/>
              <a:gd name="connsiteX146" fmla="*/ 5056942 w 8452514"/>
              <a:gd name="connsiteY146" fmla="*/ 201631 h 1122016"/>
              <a:gd name="connsiteX147" fmla="*/ 5088587 w 8452514"/>
              <a:gd name="connsiteY147" fmla="*/ 190012 h 1122016"/>
              <a:gd name="connsiteX148" fmla="*/ 5105332 w 8452514"/>
              <a:gd name="connsiteY148" fmla="*/ 185844 h 1122016"/>
              <a:gd name="connsiteX149" fmla="*/ 5109244 w 8452514"/>
              <a:gd name="connsiteY149" fmla="*/ 180881 h 1122016"/>
              <a:gd name="connsiteX150" fmla="*/ 5293942 w 8452514"/>
              <a:gd name="connsiteY150" fmla="*/ 169230 h 1122016"/>
              <a:gd name="connsiteX151" fmla="*/ 5440203 w 8452514"/>
              <a:gd name="connsiteY151" fmla="*/ 138544 h 1122016"/>
              <a:gd name="connsiteX152" fmla="*/ 5647062 w 8452514"/>
              <a:gd name="connsiteY152" fmla="*/ 118578 h 1122016"/>
              <a:gd name="connsiteX153" fmla="*/ 5812718 w 8452514"/>
              <a:gd name="connsiteY153" fmla="*/ 92233 h 1122016"/>
              <a:gd name="connsiteX154" fmla="*/ 6019477 w 8452514"/>
              <a:gd name="connsiteY154" fmla="*/ 42114 h 1122016"/>
              <a:gd name="connsiteX155" fmla="*/ 6096074 w 8452514"/>
              <a:gd name="connsiteY155" fmla="*/ 43522 h 1122016"/>
              <a:gd name="connsiteX156" fmla="*/ 6157746 w 8452514"/>
              <a:gd name="connsiteY156" fmla="*/ 18141 h 1122016"/>
              <a:gd name="connsiteX157" fmla="*/ 6187045 w 8452514"/>
              <a:gd name="connsiteY157" fmla="*/ 24835 h 1122016"/>
              <a:gd name="connsiteX158" fmla="*/ 6192159 w 8452514"/>
              <a:gd name="connsiteY158" fmla="*/ 26281 h 1122016"/>
              <a:gd name="connsiteX159" fmla="*/ 6211258 w 8452514"/>
              <a:gd name="connsiteY159" fmla="*/ 25713 h 1122016"/>
              <a:gd name="connsiteX160" fmla="*/ 6218358 w 8452514"/>
              <a:gd name="connsiteY160" fmla="*/ 33497 h 1122016"/>
              <a:gd name="connsiteX161" fmla="*/ 6248333 w 8452514"/>
              <a:gd name="connsiteY161" fmla="*/ 38336 h 1122016"/>
              <a:gd name="connsiteX162" fmla="*/ 6283010 w 8452514"/>
              <a:gd name="connsiteY162" fmla="*/ 35073 h 1122016"/>
              <a:gd name="connsiteX163" fmla="*/ 6445681 w 8452514"/>
              <a:gd name="connsiteY163" fmla="*/ 10713 h 1122016"/>
              <a:gd name="connsiteX164" fmla="*/ 6583533 w 8452514"/>
              <a:gd name="connsiteY164" fmla="*/ 5508 h 1122016"/>
              <a:gd name="connsiteX165" fmla="*/ 6637168 w 8452514"/>
              <a:gd name="connsiteY165" fmla="*/ 6203 h 112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452514" h="1122016">
                <a:moveTo>
                  <a:pt x="6654912" y="0"/>
                </a:moveTo>
                <a:lnTo>
                  <a:pt x="6668194" y="5671"/>
                </a:lnTo>
                <a:cubicBezTo>
                  <a:pt x="6681790" y="11724"/>
                  <a:pt x="6692395" y="15696"/>
                  <a:pt x="6703031" y="11087"/>
                </a:cubicBezTo>
                <a:lnTo>
                  <a:pt x="6766081" y="34291"/>
                </a:lnTo>
                <a:cubicBezTo>
                  <a:pt x="6759198" y="46371"/>
                  <a:pt x="6796705" y="33436"/>
                  <a:pt x="6802760" y="44877"/>
                </a:cubicBezTo>
                <a:cubicBezTo>
                  <a:pt x="6806063" y="54209"/>
                  <a:pt x="6818210" y="52459"/>
                  <a:pt x="6827981" y="55269"/>
                </a:cubicBezTo>
                <a:cubicBezTo>
                  <a:pt x="6835842" y="64466"/>
                  <a:pt x="6883904" y="69854"/>
                  <a:pt x="6900076" y="67256"/>
                </a:cubicBezTo>
                <a:cubicBezTo>
                  <a:pt x="6944944" y="54222"/>
                  <a:pt x="6986894" y="90496"/>
                  <a:pt x="7022888" y="81079"/>
                </a:cubicBezTo>
                <a:cubicBezTo>
                  <a:pt x="7032650" y="81284"/>
                  <a:pt x="7040923" y="82889"/>
                  <a:pt x="7048222" y="85358"/>
                </a:cubicBezTo>
                <a:lnTo>
                  <a:pt x="7068261" y="101065"/>
                </a:lnTo>
                <a:lnTo>
                  <a:pt x="7081677" y="104270"/>
                </a:lnTo>
                <a:lnTo>
                  <a:pt x="7084571" y="106233"/>
                </a:lnTo>
                <a:cubicBezTo>
                  <a:pt x="7090079" y="110007"/>
                  <a:pt x="7095664" y="113566"/>
                  <a:pt x="7101842" y="116379"/>
                </a:cubicBezTo>
                <a:cubicBezTo>
                  <a:pt x="7114527" y="89833"/>
                  <a:pt x="7156480" y="135914"/>
                  <a:pt x="7155465" y="110464"/>
                </a:cubicBezTo>
                <a:cubicBezTo>
                  <a:pt x="7191616" y="121293"/>
                  <a:pt x="7181164" y="94229"/>
                  <a:pt x="7207658" y="125870"/>
                </a:cubicBezTo>
                <a:cubicBezTo>
                  <a:pt x="7279188" y="125769"/>
                  <a:pt x="7308720" y="184498"/>
                  <a:pt x="7377573" y="170332"/>
                </a:cubicBezTo>
                <a:cubicBezTo>
                  <a:pt x="7431634" y="181395"/>
                  <a:pt x="7489161" y="187485"/>
                  <a:pt x="7532026" y="192244"/>
                </a:cubicBezTo>
                <a:cubicBezTo>
                  <a:pt x="7609299" y="198446"/>
                  <a:pt x="7786953" y="206106"/>
                  <a:pt x="7841217" y="207538"/>
                </a:cubicBezTo>
                <a:cubicBezTo>
                  <a:pt x="7846231" y="204425"/>
                  <a:pt x="7851755" y="202284"/>
                  <a:pt x="7857607" y="200838"/>
                </a:cubicBezTo>
                <a:lnTo>
                  <a:pt x="7874959" y="198448"/>
                </a:lnTo>
                <a:lnTo>
                  <a:pt x="7876749" y="199701"/>
                </a:lnTo>
                <a:cubicBezTo>
                  <a:pt x="7885389" y="202863"/>
                  <a:pt x="7891276" y="202884"/>
                  <a:pt x="7895929" y="201515"/>
                </a:cubicBezTo>
                <a:lnTo>
                  <a:pt x="7900797" y="198823"/>
                </a:lnTo>
                <a:lnTo>
                  <a:pt x="7914166" y="199099"/>
                </a:lnTo>
                <a:lnTo>
                  <a:pt x="7941068" y="197034"/>
                </a:lnTo>
                <a:lnTo>
                  <a:pt x="7945571" y="199095"/>
                </a:lnTo>
                <a:lnTo>
                  <a:pt x="7985320" y="199790"/>
                </a:lnTo>
                <a:lnTo>
                  <a:pt x="7985616" y="200960"/>
                </a:lnTo>
                <a:cubicBezTo>
                  <a:pt x="7987189" y="203602"/>
                  <a:pt x="7990057" y="205581"/>
                  <a:pt x="7995720" y="206231"/>
                </a:cubicBezTo>
                <a:cubicBezTo>
                  <a:pt x="7983343" y="222251"/>
                  <a:pt x="7997810" y="213152"/>
                  <a:pt x="8015608" y="213654"/>
                </a:cubicBezTo>
                <a:cubicBezTo>
                  <a:pt x="8000355" y="238646"/>
                  <a:pt x="8053132" y="229787"/>
                  <a:pt x="8058349" y="245140"/>
                </a:cubicBezTo>
                <a:lnTo>
                  <a:pt x="8107979" y="246800"/>
                </a:lnTo>
                <a:cubicBezTo>
                  <a:pt x="8108017" y="246893"/>
                  <a:pt x="8108056" y="246985"/>
                  <a:pt x="8108093" y="247078"/>
                </a:cubicBezTo>
                <a:cubicBezTo>
                  <a:pt x="8109775" y="247811"/>
                  <a:pt x="8112438" y="248287"/>
                  <a:pt x="8116664" y="248449"/>
                </a:cubicBezTo>
                <a:lnTo>
                  <a:pt x="8122959" y="248269"/>
                </a:lnTo>
                <a:lnTo>
                  <a:pt x="8138896" y="249833"/>
                </a:lnTo>
                <a:lnTo>
                  <a:pt x="8144062" y="252112"/>
                </a:lnTo>
                <a:lnTo>
                  <a:pt x="8145647" y="255525"/>
                </a:lnTo>
                <a:lnTo>
                  <a:pt x="8147167" y="255312"/>
                </a:lnTo>
                <a:cubicBezTo>
                  <a:pt x="8159007" y="250835"/>
                  <a:pt x="8163340" y="243069"/>
                  <a:pt x="8175302" y="267089"/>
                </a:cubicBezTo>
                <a:cubicBezTo>
                  <a:pt x="8202031" y="260619"/>
                  <a:pt x="8205643" y="274876"/>
                  <a:pt x="8240382" y="283540"/>
                </a:cubicBezTo>
                <a:cubicBezTo>
                  <a:pt x="8256037" y="276420"/>
                  <a:pt x="8267552" y="280817"/>
                  <a:pt x="8278408" y="288929"/>
                </a:cubicBezTo>
                <a:cubicBezTo>
                  <a:pt x="8313147" y="288593"/>
                  <a:pt x="8343424" y="301587"/>
                  <a:pt x="8381742" y="308101"/>
                </a:cubicBezTo>
                <a:lnTo>
                  <a:pt x="8452514" y="320747"/>
                </a:lnTo>
                <a:lnTo>
                  <a:pt x="8452514" y="1122016"/>
                </a:lnTo>
                <a:lnTo>
                  <a:pt x="0" y="1122016"/>
                </a:lnTo>
                <a:lnTo>
                  <a:pt x="29095" y="1104207"/>
                </a:lnTo>
                <a:lnTo>
                  <a:pt x="190847" y="1040583"/>
                </a:lnTo>
                <a:cubicBezTo>
                  <a:pt x="216572" y="1038275"/>
                  <a:pt x="228001" y="1009199"/>
                  <a:pt x="259175" y="1032812"/>
                </a:cubicBezTo>
                <a:cubicBezTo>
                  <a:pt x="272925" y="1024743"/>
                  <a:pt x="330583" y="1018660"/>
                  <a:pt x="338173" y="994605"/>
                </a:cubicBezTo>
                <a:cubicBezTo>
                  <a:pt x="379945" y="999294"/>
                  <a:pt x="440996" y="973858"/>
                  <a:pt x="478721" y="983719"/>
                </a:cubicBezTo>
                <a:cubicBezTo>
                  <a:pt x="525376" y="965411"/>
                  <a:pt x="551939" y="930885"/>
                  <a:pt x="587681" y="917544"/>
                </a:cubicBezTo>
                <a:cubicBezTo>
                  <a:pt x="623421" y="904203"/>
                  <a:pt x="650488" y="915997"/>
                  <a:pt x="693168" y="903672"/>
                </a:cubicBezTo>
                <a:cubicBezTo>
                  <a:pt x="735849" y="891347"/>
                  <a:pt x="800079" y="858250"/>
                  <a:pt x="843764" y="843595"/>
                </a:cubicBezTo>
                <a:cubicBezTo>
                  <a:pt x="881354" y="837691"/>
                  <a:pt x="916698" y="834302"/>
                  <a:pt x="955276" y="808395"/>
                </a:cubicBezTo>
                <a:cubicBezTo>
                  <a:pt x="1001552" y="806858"/>
                  <a:pt x="1000312" y="728357"/>
                  <a:pt x="1043109" y="713209"/>
                </a:cubicBezTo>
                <a:cubicBezTo>
                  <a:pt x="1086436" y="711853"/>
                  <a:pt x="1117273" y="688988"/>
                  <a:pt x="1154027" y="681725"/>
                </a:cubicBezTo>
                <a:cubicBezTo>
                  <a:pt x="1168837" y="687399"/>
                  <a:pt x="1182845" y="689349"/>
                  <a:pt x="1196585" y="679340"/>
                </a:cubicBezTo>
                <a:cubicBezTo>
                  <a:pt x="1236978" y="680777"/>
                  <a:pt x="1246586" y="693838"/>
                  <a:pt x="1272350" y="682243"/>
                </a:cubicBezTo>
                <a:cubicBezTo>
                  <a:pt x="1301766" y="679407"/>
                  <a:pt x="1348816" y="663498"/>
                  <a:pt x="1373088" y="662319"/>
                </a:cubicBezTo>
                <a:cubicBezTo>
                  <a:pt x="1364634" y="677929"/>
                  <a:pt x="1418922" y="661245"/>
                  <a:pt x="1417982" y="675167"/>
                </a:cubicBezTo>
                <a:cubicBezTo>
                  <a:pt x="1441073" y="656219"/>
                  <a:pt x="1446423" y="681052"/>
                  <a:pt x="1473480" y="676093"/>
                </a:cubicBezTo>
                <a:cubicBezTo>
                  <a:pt x="1487065" y="669135"/>
                  <a:pt x="1496110" y="668240"/>
                  <a:pt x="1506656" y="676828"/>
                </a:cubicBezTo>
                <a:cubicBezTo>
                  <a:pt x="1569580" y="642830"/>
                  <a:pt x="1541006" y="676699"/>
                  <a:pt x="1596230" y="664992"/>
                </a:cubicBezTo>
                <a:cubicBezTo>
                  <a:pt x="1644300" y="652241"/>
                  <a:pt x="1697486" y="644935"/>
                  <a:pt x="1747790" y="611651"/>
                </a:cubicBezTo>
                <a:cubicBezTo>
                  <a:pt x="1757666" y="602026"/>
                  <a:pt x="1778133" y="599123"/>
                  <a:pt x="1793507" y="605163"/>
                </a:cubicBezTo>
                <a:cubicBezTo>
                  <a:pt x="1796153" y="606202"/>
                  <a:pt x="1798542" y="607474"/>
                  <a:pt x="1800606" y="608935"/>
                </a:cubicBezTo>
                <a:cubicBezTo>
                  <a:pt x="1831221" y="585179"/>
                  <a:pt x="1847281" y="597912"/>
                  <a:pt x="1861969" y="581576"/>
                </a:cubicBezTo>
                <a:cubicBezTo>
                  <a:pt x="1907503" y="575973"/>
                  <a:pt x="1942061" y="593204"/>
                  <a:pt x="1955692" y="578902"/>
                </a:cubicBezTo>
                <a:cubicBezTo>
                  <a:pt x="1978570" y="580394"/>
                  <a:pt x="2008360" y="598224"/>
                  <a:pt x="2027065" y="582876"/>
                </a:cubicBezTo>
                <a:cubicBezTo>
                  <a:pt x="2028231" y="595849"/>
                  <a:pt x="2054300" y="573683"/>
                  <a:pt x="2066803" y="582516"/>
                </a:cubicBezTo>
                <a:cubicBezTo>
                  <a:pt x="2075518" y="590172"/>
                  <a:pt x="2085457" y="585230"/>
                  <a:pt x="2096032" y="585125"/>
                </a:cubicBezTo>
                <a:cubicBezTo>
                  <a:pt x="2108800" y="591404"/>
                  <a:pt x="2155666" y="583149"/>
                  <a:pt x="2168733" y="576324"/>
                </a:cubicBezTo>
                <a:cubicBezTo>
                  <a:pt x="2201410" y="552043"/>
                  <a:pt x="2261673" y="573804"/>
                  <a:pt x="2288526" y="555279"/>
                </a:cubicBezTo>
                <a:cubicBezTo>
                  <a:pt x="2297500" y="552786"/>
                  <a:pt x="2305982" y="551988"/>
                  <a:pt x="2314114" y="552249"/>
                </a:cubicBezTo>
                <a:lnTo>
                  <a:pt x="2336438" y="555404"/>
                </a:lnTo>
                <a:lnTo>
                  <a:pt x="2341906" y="561156"/>
                </a:lnTo>
                <a:lnTo>
                  <a:pt x="2356031" y="560413"/>
                </a:lnTo>
                <a:lnTo>
                  <a:pt x="2359859" y="561420"/>
                </a:lnTo>
                <a:cubicBezTo>
                  <a:pt x="2367165" y="563368"/>
                  <a:pt x="2374410" y="565100"/>
                  <a:pt x="2381733" y="565985"/>
                </a:cubicBezTo>
                <a:cubicBezTo>
                  <a:pt x="2376957" y="538146"/>
                  <a:pt x="2443235" y="568902"/>
                  <a:pt x="2426712" y="545831"/>
                </a:cubicBezTo>
                <a:cubicBezTo>
                  <a:pt x="2466120" y="545839"/>
                  <a:pt x="2440055" y="523877"/>
                  <a:pt x="2483467" y="545633"/>
                </a:cubicBezTo>
                <a:lnTo>
                  <a:pt x="2730488" y="524814"/>
                </a:lnTo>
                <a:cubicBezTo>
                  <a:pt x="2700504" y="574841"/>
                  <a:pt x="2808904" y="482004"/>
                  <a:pt x="2818172" y="517453"/>
                </a:cubicBezTo>
                <a:cubicBezTo>
                  <a:pt x="2824816" y="485216"/>
                  <a:pt x="2903466" y="485910"/>
                  <a:pt x="2946749" y="462124"/>
                </a:cubicBezTo>
                <a:cubicBezTo>
                  <a:pt x="3004869" y="458173"/>
                  <a:pt x="3050052" y="433279"/>
                  <a:pt x="3107810" y="446574"/>
                </a:cubicBezTo>
                <a:cubicBezTo>
                  <a:pt x="3110447" y="442339"/>
                  <a:pt x="3114142" y="438859"/>
                  <a:pt x="3118560" y="435924"/>
                </a:cubicBezTo>
                <a:lnTo>
                  <a:pt x="3132824" y="428967"/>
                </a:lnTo>
                <a:lnTo>
                  <a:pt x="3135215" y="429625"/>
                </a:lnTo>
                <a:cubicBezTo>
                  <a:pt x="3144984" y="430153"/>
                  <a:pt x="3150332" y="428555"/>
                  <a:pt x="3153710" y="426021"/>
                </a:cubicBezTo>
                <a:lnTo>
                  <a:pt x="3156473" y="422214"/>
                </a:lnTo>
                <a:lnTo>
                  <a:pt x="3168762" y="418797"/>
                </a:lnTo>
                <a:lnTo>
                  <a:pt x="3191879" y="409514"/>
                </a:lnTo>
                <a:lnTo>
                  <a:pt x="3197224" y="410168"/>
                </a:lnTo>
                <a:lnTo>
                  <a:pt x="3233678" y="399890"/>
                </a:lnTo>
                <a:lnTo>
                  <a:pt x="3234667" y="400883"/>
                </a:lnTo>
                <a:cubicBezTo>
                  <a:pt x="3237710" y="402875"/>
                  <a:pt x="3241523" y="403903"/>
                  <a:pt x="3247057" y="402943"/>
                </a:cubicBezTo>
                <a:cubicBezTo>
                  <a:pt x="3245656" y="421040"/>
                  <a:pt x="3253194" y="408721"/>
                  <a:pt x="3269633" y="404292"/>
                </a:cubicBezTo>
                <a:cubicBezTo>
                  <a:pt x="3271128" y="431412"/>
                  <a:pt x="3313536" y="408789"/>
                  <a:pt x="3327677" y="421442"/>
                </a:cubicBezTo>
                <a:cubicBezTo>
                  <a:pt x="3339719" y="417578"/>
                  <a:pt x="3352481" y="413986"/>
                  <a:pt x="3365739" y="410853"/>
                </a:cubicBezTo>
                <a:lnTo>
                  <a:pt x="3373681" y="409336"/>
                </a:lnTo>
                <a:lnTo>
                  <a:pt x="3373956" y="409560"/>
                </a:lnTo>
                <a:cubicBezTo>
                  <a:pt x="3375930" y="409771"/>
                  <a:pt x="3378636" y="409476"/>
                  <a:pt x="3382564" y="408465"/>
                </a:cubicBezTo>
                <a:lnTo>
                  <a:pt x="3388161" y="406571"/>
                </a:lnTo>
                <a:lnTo>
                  <a:pt x="3403567" y="403628"/>
                </a:lnTo>
                <a:lnTo>
                  <a:pt x="3409644" y="404301"/>
                </a:lnTo>
                <a:lnTo>
                  <a:pt x="3413172" y="406997"/>
                </a:lnTo>
                <a:lnTo>
                  <a:pt x="3414420" y="406385"/>
                </a:lnTo>
                <a:cubicBezTo>
                  <a:pt x="3422407" y="399025"/>
                  <a:pt x="3421574" y="390709"/>
                  <a:pt x="3447142" y="409463"/>
                </a:cubicBezTo>
                <a:cubicBezTo>
                  <a:pt x="3467406" y="396187"/>
                  <a:pt x="3479418" y="408274"/>
                  <a:pt x="3516218" y="406684"/>
                </a:cubicBezTo>
                <a:cubicBezTo>
                  <a:pt x="3526044" y="395854"/>
                  <a:pt x="3539177" y="396724"/>
                  <a:pt x="3553990" y="401187"/>
                </a:cubicBezTo>
                <a:cubicBezTo>
                  <a:pt x="3585271" y="391337"/>
                  <a:pt x="3620682" y="394946"/>
                  <a:pt x="3659408" y="390399"/>
                </a:cubicBezTo>
                <a:cubicBezTo>
                  <a:pt x="3694121" y="372373"/>
                  <a:pt x="3725367" y="387759"/>
                  <a:pt x="3766707" y="382817"/>
                </a:cubicBezTo>
                <a:cubicBezTo>
                  <a:pt x="3791336" y="358091"/>
                  <a:pt x="3804132" y="393699"/>
                  <a:pt x="3828637" y="397240"/>
                </a:cubicBezTo>
                <a:lnTo>
                  <a:pt x="3834801" y="396850"/>
                </a:lnTo>
                <a:lnTo>
                  <a:pt x="3848455" y="391402"/>
                </a:lnTo>
                <a:lnTo>
                  <a:pt x="3853068" y="388632"/>
                </a:lnTo>
                <a:cubicBezTo>
                  <a:pt x="3856439" y="386992"/>
                  <a:pt x="3858931" y="386247"/>
                  <a:pt x="3860928" y="386115"/>
                </a:cubicBezTo>
                <a:lnTo>
                  <a:pt x="3861288" y="386283"/>
                </a:lnTo>
                <a:lnTo>
                  <a:pt x="3868330" y="383474"/>
                </a:lnTo>
                <a:cubicBezTo>
                  <a:pt x="3879825" y="378211"/>
                  <a:pt x="3890648" y="372588"/>
                  <a:pt x="3900661" y="366829"/>
                </a:cubicBezTo>
                <a:cubicBezTo>
                  <a:pt x="3919683" y="376562"/>
                  <a:pt x="3951136" y="347631"/>
                  <a:pt x="3964044" y="373399"/>
                </a:cubicBezTo>
                <a:cubicBezTo>
                  <a:pt x="3978068" y="366350"/>
                  <a:pt x="3980151" y="353244"/>
                  <a:pt x="3986447" y="370849"/>
                </a:cubicBezTo>
                <a:cubicBezTo>
                  <a:pt x="3991392" y="368984"/>
                  <a:pt x="3995514" y="369323"/>
                  <a:pt x="3999298" y="370714"/>
                </a:cubicBezTo>
                <a:lnTo>
                  <a:pt x="4000673" y="371500"/>
                </a:lnTo>
                <a:lnTo>
                  <a:pt x="4031584" y="355427"/>
                </a:lnTo>
                <a:lnTo>
                  <a:pt x="4037028" y="355143"/>
                </a:lnTo>
                <a:cubicBezTo>
                  <a:pt x="4089837" y="358512"/>
                  <a:pt x="4131595" y="335871"/>
                  <a:pt x="4195202" y="304641"/>
                </a:cubicBezTo>
                <a:cubicBezTo>
                  <a:pt x="4198234" y="301075"/>
                  <a:pt x="4282462" y="310356"/>
                  <a:pt x="4283222" y="305842"/>
                </a:cubicBezTo>
                <a:cubicBezTo>
                  <a:pt x="4325917" y="301489"/>
                  <a:pt x="4298042" y="297341"/>
                  <a:pt x="4352940" y="291189"/>
                </a:cubicBezTo>
                <a:cubicBezTo>
                  <a:pt x="4368816" y="282538"/>
                  <a:pt x="4434671" y="254731"/>
                  <a:pt x="4432055" y="268348"/>
                </a:cubicBezTo>
                <a:lnTo>
                  <a:pt x="4530958" y="243206"/>
                </a:lnTo>
                <a:lnTo>
                  <a:pt x="4659004" y="220075"/>
                </a:lnTo>
                <a:lnTo>
                  <a:pt x="4762824" y="202126"/>
                </a:lnTo>
                <a:lnTo>
                  <a:pt x="4770993" y="203195"/>
                </a:lnTo>
                <a:lnTo>
                  <a:pt x="4791924" y="199751"/>
                </a:lnTo>
                <a:lnTo>
                  <a:pt x="4799568" y="197405"/>
                </a:lnTo>
                <a:cubicBezTo>
                  <a:pt x="4804918" y="196180"/>
                  <a:pt x="4808585" y="195869"/>
                  <a:pt x="4811239" y="196207"/>
                </a:cubicBezTo>
                <a:lnTo>
                  <a:pt x="4811598" y="196513"/>
                </a:lnTo>
                <a:lnTo>
                  <a:pt x="4822388" y="194737"/>
                </a:lnTo>
                <a:cubicBezTo>
                  <a:pt x="4840430" y="190975"/>
                  <a:pt x="4857826" y="186590"/>
                  <a:pt x="4874260" y="181824"/>
                </a:cubicBezTo>
                <a:cubicBezTo>
                  <a:pt x="4892734" y="199009"/>
                  <a:pt x="4951054" y="170279"/>
                  <a:pt x="4951765" y="206263"/>
                </a:cubicBezTo>
                <a:cubicBezTo>
                  <a:pt x="4974164" y="200878"/>
                  <a:pt x="4984924" y="184772"/>
                  <a:pt x="4982166" y="208715"/>
                </a:cubicBezTo>
                <a:cubicBezTo>
                  <a:pt x="4989680" y="207606"/>
                  <a:pt x="4994776" y="209081"/>
                  <a:pt x="4998789" y="211810"/>
                </a:cubicBezTo>
                <a:lnTo>
                  <a:pt x="5000070" y="213155"/>
                </a:lnTo>
                <a:lnTo>
                  <a:pt x="5049762" y="200608"/>
                </a:lnTo>
                <a:lnTo>
                  <a:pt x="5056942" y="201631"/>
                </a:lnTo>
                <a:lnTo>
                  <a:pt x="5088587" y="190012"/>
                </a:lnTo>
                <a:lnTo>
                  <a:pt x="5105332" y="185844"/>
                </a:lnTo>
                <a:lnTo>
                  <a:pt x="5109244" y="180881"/>
                </a:lnTo>
                <a:lnTo>
                  <a:pt x="5293942" y="169230"/>
                </a:lnTo>
                <a:cubicBezTo>
                  <a:pt x="5300045" y="165474"/>
                  <a:pt x="5436439" y="144078"/>
                  <a:pt x="5440203" y="138544"/>
                </a:cubicBezTo>
                <a:lnTo>
                  <a:pt x="5647062" y="118578"/>
                </a:lnTo>
                <a:cubicBezTo>
                  <a:pt x="5672828" y="111633"/>
                  <a:pt x="5824487" y="75616"/>
                  <a:pt x="5812718" y="92233"/>
                </a:cubicBezTo>
                <a:cubicBezTo>
                  <a:pt x="5886756" y="51532"/>
                  <a:pt x="5931117" y="66359"/>
                  <a:pt x="6019477" y="42114"/>
                </a:cubicBezTo>
                <a:cubicBezTo>
                  <a:pt x="6077012" y="72224"/>
                  <a:pt x="6042897" y="42351"/>
                  <a:pt x="6096074" y="43522"/>
                </a:cubicBezTo>
                <a:cubicBezTo>
                  <a:pt x="6074890" y="12462"/>
                  <a:pt x="6162848" y="55174"/>
                  <a:pt x="6157746" y="18141"/>
                </a:cubicBezTo>
                <a:cubicBezTo>
                  <a:pt x="6167586" y="19528"/>
                  <a:pt x="6177278" y="22038"/>
                  <a:pt x="6187045" y="24835"/>
                </a:cubicBezTo>
                <a:lnTo>
                  <a:pt x="6192159" y="26281"/>
                </a:lnTo>
                <a:lnTo>
                  <a:pt x="6211258" y="25713"/>
                </a:lnTo>
                <a:lnTo>
                  <a:pt x="6218358" y="33497"/>
                </a:lnTo>
                <a:lnTo>
                  <a:pt x="6248333" y="38336"/>
                </a:lnTo>
                <a:cubicBezTo>
                  <a:pt x="6259294" y="38920"/>
                  <a:pt x="6270780" y="38112"/>
                  <a:pt x="6283010" y="35073"/>
                </a:cubicBezTo>
                <a:cubicBezTo>
                  <a:pt x="6320138" y="11314"/>
                  <a:pt x="6400413" y="41928"/>
                  <a:pt x="6445681" y="10713"/>
                </a:cubicBezTo>
                <a:cubicBezTo>
                  <a:pt x="6495768" y="5787"/>
                  <a:pt x="6551618" y="6260"/>
                  <a:pt x="6583533" y="5508"/>
                </a:cubicBezTo>
                <a:cubicBezTo>
                  <a:pt x="6599978" y="17585"/>
                  <a:pt x="6636222" y="-11024"/>
                  <a:pt x="6637168" y="620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D2161-A65F-81EB-D0DC-A9C277CF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872"/>
            <a:ext cx="5436925" cy="1786965"/>
          </a:xfrm>
        </p:spPr>
        <p:txBody>
          <a:bodyPr anchor="t">
            <a:normAutofit/>
          </a:bodyPr>
          <a:lstStyle/>
          <a:p>
            <a:r>
              <a:rPr lang="en-US" sz="5400" dirty="0"/>
              <a:t>I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CD93-B96F-D7E6-EE36-ACC679E2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732D957-DE4D-B67F-3B91-989F8856E8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6E95A9-FC42-38D9-CAB5-4AA506C51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504" y="-69668"/>
            <a:ext cx="9302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819EC06-95FA-4182-A069-1FA626C7A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EB1A4A-D79A-42CF-8F0E-83C097672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15E04-1674-A02B-3F91-8B2815F4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1" y="426721"/>
            <a:ext cx="10017455" cy="1216024"/>
          </a:xfrm>
        </p:spPr>
        <p:txBody>
          <a:bodyPr>
            <a:normAutofit/>
          </a:bodyPr>
          <a:lstStyle/>
          <a:p>
            <a:r>
              <a:rPr lang="en-US" sz="5400" dirty="0"/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43898-1053-75DD-4310-D977BA86615D}"/>
              </a:ext>
            </a:extLst>
          </p:cNvPr>
          <p:cNvSpPr txBox="1"/>
          <p:nvPr/>
        </p:nvSpPr>
        <p:spPr>
          <a:xfrm>
            <a:off x="766354" y="1684127"/>
            <a:ext cx="9822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One by one each one of you all are going to count in Spanish up until you can’t anymore</a:t>
            </a:r>
          </a:p>
        </p:txBody>
      </p:sp>
    </p:spTree>
    <p:extLst>
      <p:ext uri="{BB962C8B-B14F-4D97-AF65-F5344CB8AC3E}">
        <p14:creationId xmlns:p14="http://schemas.microsoft.com/office/powerpoint/2010/main" val="4288205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8304E7-27B9-4B32-B734-39819455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D278F6-3BB7-495D-ACAC-035E55A3F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3150" cy="6858000"/>
          </a:xfrm>
          <a:custGeom>
            <a:avLst/>
            <a:gdLst>
              <a:gd name="connsiteX0" fmla="*/ 0 w 5773150"/>
              <a:gd name="connsiteY0" fmla="*/ 0 h 6858000"/>
              <a:gd name="connsiteX1" fmla="*/ 5743678 w 5773150"/>
              <a:gd name="connsiteY1" fmla="*/ 0 h 6858000"/>
              <a:gd name="connsiteX2" fmla="*/ 5751391 w 5773150"/>
              <a:gd name="connsiteY2" fmla="*/ 30573 h 6858000"/>
              <a:gd name="connsiteX3" fmla="*/ 5766902 w 5773150"/>
              <a:gd name="connsiteY3" fmla="*/ 64019 h 6858000"/>
              <a:gd name="connsiteX4" fmla="*/ 5766384 w 5773150"/>
              <a:gd name="connsiteY4" fmla="*/ 102070 h 6858000"/>
              <a:gd name="connsiteX5" fmla="*/ 5761277 w 5773150"/>
              <a:gd name="connsiteY5" fmla="*/ 107443 h 6858000"/>
              <a:gd name="connsiteX6" fmla="*/ 5752316 w 5773150"/>
              <a:gd name="connsiteY6" fmla="*/ 295258 h 6858000"/>
              <a:gd name="connsiteX7" fmla="*/ 5746314 w 5773150"/>
              <a:gd name="connsiteY7" fmla="*/ 327740 h 6858000"/>
              <a:gd name="connsiteX8" fmla="*/ 5738881 w 5773150"/>
              <a:gd name="connsiteY8" fmla="*/ 351315 h 6858000"/>
              <a:gd name="connsiteX9" fmla="*/ 5736461 w 5773150"/>
              <a:gd name="connsiteY9" fmla="*/ 411657 h 6858000"/>
              <a:gd name="connsiteX10" fmla="*/ 5739349 w 5773150"/>
              <a:gd name="connsiteY10" fmla="*/ 511819 h 6858000"/>
              <a:gd name="connsiteX11" fmla="*/ 5738426 w 5773150"/>
              <a:gd name="connsiteY11" fmla="*/ 533052 h 6858000"/>
              <a:gd name="connsiteX12" fmla="*/ 5731528 w 5773150"/>
              <a:gd name="connsiteY12" fmla="*/ 550926 h 6858000"/>
              <a:gd name="connsiteX13" fmla="*/ 5724607 w 5773150"/>
              <a:gd name="connsiteY13" fmla="*/ 554743 h 6858000"/>
              <a:gd name="connsiteX14" fmla="*/ 5723119 w 5773150"/>
              <a:gd name="connsiteY14" fmla="*/ 566363 h 6858000"/>
              <a:gd name="connsiteX15" fmla="*/ 5721446 w 5773150"/>
              <a:gd name="connsiteY15" fmla="*/ 569374 h 6858000"/>
              <a:gd name="connsiteX16" fmla="*/ 5727098 w 5773150"/>
              <a:gd name="connsiteY16" fmla="*/ 625703 h 6858000"/>
              <a:gd name="connsiteX17" fmla="*/ 5718199 w 5773150"/>
              <a:gd name="connsiteY17" fmla="*/ 672062 h 6858000"/>
              <a:gd name="connsiteX18" fmla="*/ 5721559 w 5773150"/>
              <a:gd name="connsiteY18" fmla="*/ 799708 h 6858000"/>
              <a:gd name="connsiteX19" fmla="*/ 5706600 w 5773150"/>
              <a:gd name="connsiteY19" fmla="*/ 996786 h 6858000"/>
              <a:gd name="connsiteX20" fmla="*/ 5698779 w 5773150"/>
              <a:gd name="connsiteY20" fmla="*/ 1123394 h 6858000"/>
              <a:gd name="connsiteX21" fmla="*/ 5731557 w 5773150"/>
              <a:gd name="connsiteY21" fmla="*/ 1202870 h 6858000"/>
              <a:gd name="connsiteX22" fmla="*/ 5736580 w 5773150"/>
              <a:gd name="connsiteY22" fmla="*/ 1215292 h 6858000"/>
              <a:gd name="connsiteX23" fmla="*/ 5735505 w 5773150"/>
              <a:gd name="connsiteY23" fmla="*/ 1217172 h 6858000"/>
              <a:gd name="connsiteX24" fmla="*/ 5736321 w 5773150"/>
              <a:gd name="connsiteY24" fmla="*/ 1232680 h 6858000"/>
              <a:gd name="connsiteX25" fmla="*/ 5739880 w 5773150"/>
              <a:gd name="connsiteY25" fmla="*/ 1235358 h 6858000"/>
              <a:gd name="connsiteX26" fmla="*/ 5741500 w 5773150"/>
              <a:gd name="connsiteY26" fmla="*/ 1245773 h 6858000"/>
              <a:gd name="connsiteX27" fmla="*/ 5747543 w 5773150"/>
              <a:gd name="connsiteY27" fmla="*/ 1265687 h 6858000"/>
              <a:gd name="connsiteX28" fmla="*/ 5746000 w 5773150"/>
              <a:gd name="connsiteY28" fmla="*/ 1269978 h 6858000"/>
              <a:gd name="connsiteX29" fmla="*/ 5713210 w 5773150"/>
              <a:gd name="connsiteY29" fmla="*/ 1375228 h 6858000"/>
              <a:gd name="connsiteX30" fmla="*/ 5718231 w 5773150"/>
              <a:gd name="connsiteY30" fmla="*/ 1407489 h 6858000"/>
              <a:gd name="connsiteX31" fmla="*/ 5718549 w 5773150"/>
              <a:gd name="connsiteY31" fmla="*/ 1414144 h 6858000"/>
              <a:gd name="connsiteX32" fmla="*/ 5718270 w 5773150"/>
              <a:gd name="connsiteY32" fmla="*/ 1414342 h 6858000"/>
              <a:gd name="connsiteX33" fmla="*/ 5718039 w 5773150"/>
              <a:gd name="connsiteY33" fmla="*/ 1421494 h 6858000"/>
              <a:gd name="connsiteX34" fmla="*/ 5719130 w 5773150"/>
              <a:gd name="connsiteY34" fmla="*/ 1426276 h 6858000"/>
              <a:gd name="connsiteX35" fmla="*/ 5719749 w 5773150"/>
              <a:gd name="connsiteY35" fmla="*/ 1439183 h 6858000"/>
              <a:gd name="connsiteX36" fmla="*/ 5718068 w 5773150"/>
              <a:gd name="connsiteY36" fmla="*/ 1444070 h 6858000"/>
              <a:gd name="connsiteX37" fmla="*/ 5683760 w 5773150"/>
              <a:gd name="connsiteY37" fmla="*/ 1484872 h 6858000"/>
              <a:gd name="connsiteX38" fmla="*/ 5655213 w 5773150"/>
              <a:gd name="connsiteY38" fmla="*/ 1570335 h 6858000"/>
              <a:gd name="connsiteX39" fmla="*/ 5630336 w 5773150"/>
              <a:gd name="connsiteY39" fmla="*/ 1655809 h 6858000"/>
              <a:gd name="connsiteX40" fmla="*/ 5622971 w 5773150"/>
              <a:gd name="connsiteY40" fmla="*/ 1687176 h 6858000"/>
              <a:gd name="connsiteX41" fmla="*/ 5602601 w 5773150"/>
              <a:gd name="connsiteY41" fmla="*/ 1741240 h 6858000"/>
              <a:gd name="connsiteX42" fmla="*/ 5588781 w 5773150"/>
              <a:gd name="connsiteY42" fmla="*/ 1764858 h 6858000"/>
              <a:gd name="connsiteX43" fmla="*/ 5588947 w 5773150"/>
              <a:gd name="connsiteY43" fmla="*/ 1766091 h 6858000"/>
              <a:gd name="connsiteX44" fmla="*/ 5585214 w 5773150"/>
              <a:gd name="connsiteY44" fmla="*/ 1767564 h 6858000"/>
              <a:gd name="connsiteX45" fmla="*/ 5582552 w 5773150"/>
              <a:gd name="connsiteY45" fmla="*/ 1771907 h 6858000"/>
              <a:gd name="connsiteX46" fmla="*/ 5580211 w 5773150"/>
              <a:gd name="connsiteY46" fmla="*/ 1785016 h 6858000"/>
              <a:gd name="connsiteX47" fmla="*/ 5580144 w 5773150"/>
              <a:gd name="connsiteY47" fmla="*/ 1790155 h 6858000"/>
              <a:gd name="connsiteX48" fmla="*/ 5578316 w 5773150"/>
              <a:gd name="connsiteY48" fmla="*/ 1797230 h 6858000"/>
              <a:gd name="connsiteX49" fmla="*/ 5578012 w 5773150"/>
              <a:gd name="connsiteY49" fmla="*/ 1797341 h 6858000"/>
              <a:gd name="connsiteX50" fmla="*/ 5576805 w 5773150"/>
              <a:gd name="connsiteY50" fmla="*/ 1804097 h 6858000"/>
              <a:gd name="connsiteX51" fmla="*/ 5574175 w 5773150"/>
              <a:gd name="connsiteY51" fmla="*/ 1837992 h 6858000"/>
              <a:gd name="connsiteX52" fmla="*/ 5538573 w 5773150"/>
              <a:gd name="connsiteY52" fmla="*/ 1874590 h 6858000"/>
              <a:gd name="connsiteX53" fmla="*/ 5529775 w 5773150"/>
              <a:gd name="connsiteY53" fmla="*/ 1891237 h 6858000"/>
              <a:gd name="connsiteX54" fmla="*/ 5523694 w 5773150"/>
              <a:gd name="connsiteY54" fmla="*/ 1899776 h 6858000"/>
              <a:gd name="connsiteX55" fmla="*/ 5522424 w 5773150"/>
              <a:gd name="connsiteY55" fmla="*/ 1900078 h 6858000"/>
              <a:gd name="connsiteX56" fmla="*/ 5520031 w 5773150"/>
              <a:gd name="connsiteY56" fmla="*/ 1932606 h 6858000"/>
              <a:gd name="connsiteX57" fmla="*/ 5517631 w 5773150"/>
              <a:gd name="connsiteY57" fmla="*/ 1936394 h 6858000"/>
              <a:gd name="connsiteX58" fmla="*/ 5518736 w 5773150"/>
              <a:gd name="connsiteY58" fmla="*/ 1958275 h 6858000"/>
              <a:gd name="connsiteX59" fmla="*/ 5520575 w 5773150"/>
              <a:gd name="connsiteY59" fmla="*/ 1973057 h 6858000"/>
              <a:gd name="connsiteX60" fmla="*/ 5494788 w 5773150"/>
              <a:gd name="connsiteY60" fmla="*/ 2160875 h 6858000"/>
              <a:gd name="connsiteX61" fmla="*/ 5495547 w 5773150"/>
              <a:gd name="connsiteY61" fmla="*/ 2270995 h 6858000"/>
              <a:gd name="connsiteX62" fmla="*/ 5473327 w 5773150"/>
              <a:gd name="connsiteY62" fmla="*/ 2341361 h 6858000"/>
              <a:gd name="connsiteX63" fmla="*/ 5444557 w 5773150"/>
              <a:gd name="connsiteY63" fmla="*/ 2359357 h 6858000"/>
              <a:gd name="connsiteX64" fmla="*/ 5410799 w 5773150"/>
              <a:gd name="connsiteY64" fmla="*/ 2539631 h 6858000"/>
              <a:gd name="connsiteX65" fmla="*/ 5392086 w 5773150"/>
              <a:gd name="connsiteY65" fmla="*/ 2583107 h 6858000"/>
              <a:gd name="connsiteX66" fmla="*/ 5396221 w 5773150"/>
              <a:gd name="connsiteY66" fmla="*/ 2626625 h 6858000"/>
              <a:gd name="connsiteX67" fmla="*/ 5384605 w 5773150"/>
              <a:gd name="connsiteY67" fmla="*/ 2641276 h 6858000"/>
              <a:gd name="connsiteX68" fmla="*/ 5382375 w 5773150"/>
              <a:gd name="connsiteY68" fmla="*/ 2643748 h 6858000"/>
              <a:gd name="connsiteX69" fmla="*/ 5378376 w 5773150"/>
              <a:gd name="connsiteY69" fmla="*/ 2654882 h 6858000"/>
              <a:gd name="connsiteX70" fmla="*/ 5371098 w 5773150"/>
              <a:gd name="connsiteY70" fmla="*/ 2656453 h 6858000"/>
              <a:gd name="connsiteX71" fmla="*/ 5360670 w 5773150"/>
              <a:gd name="connsiteY71" fmla="*/ 2672090 h 6858000"/>
              <a:gd name="connsiteX72" fmla="*/ 5355023 w 5773150"/>
              <a:gd name="connsiteY72" fmla="*/ 2693024 h 6858000"/>
              <a:gd name="connsiteX73" fmla="*/ 5334290 w 5773150"/>
              <a:gd name="connsiteY73" fmla="*/ 2767224 h 6858000"/>
              <a:gd name="connsiteX74" fmla="*/ 5334675 w 5773150"/>
              <a:gd name="connsiteY74" fmla="*/ 2780287 h 6858000"/>
              <a:gd name="connsiteX75" fmla="*/ 5318729 w 5773150"/>
              <a:gd name="connsiteY75" fmla="*/ 2818533 h 6858000"/>
              <a:gd name="connsiteX76" fmla="*/ 5308395 w 5773150"/>
              <a:gd name="connsiteY76" fmla="*/ 2853605 h 6858000"/>
              <a:gd name="connsiteX77" fmla="*/ 5305322 w 5773150"/>
              <a:gd name="connsiteY77" fmla="*/ 2877253 h 6858000"/>
              <a:gd name="connsiteX78" fmla="*/ 5301489 w 5773150"/>
              <a:gd name="connsiteY78" fmla="*/ 2882681 h 6858000"/>
              <a:gd name="connsiteX79" fmla="*/ 5294118 w 5773150"/>
              <a:gd name="connsiteY79" fmla="*/ 2905402 h 6858000"/>
              <a:gd name="connsiteX80" fmla="*/ 5294526 w 5773150"/>
              <a:gd name="connsiteY80" fmla="*/ 2918038 h 6858000"/>
              <a:gd name="connsiteX81" fmla="*/ 5283716 w 5773150"/>
              <a:gd name="connsiteY81" fmla="*/ 2927650 h 6858000"/>
              <a:gd name="connsiteX82" fmla="*/ 5277240 w 5773150"/>
              <a:gd name="connsiteY82" fmla="*/ 2929023 h 6858000"/>
              <a:gd name="connsiteX83" fmla="*/ 5275633 w 5773150"/>
              <a:gd name="connsiteY83" fmla="*/ 2946120 h 6858000"/>
              <a:gd name="connsiteX84" fmla="*/ 5266576 w 5773150"/>
              <a:gd name="connsiteY84" fmla="*/ 2958163 h 6858000"/>
              <a:gd name="connsiteX85" fmla="*/ 5267255 w 5773150"/>
              <a:gd name="connsiteY85" fmla="*/ 2970848 h 6858000"/>
              <a:gd name="connsiteX86" fmla="*/ 5265185 w 5773150"/>
              <a:gd name="connsiteY86" fmla="*/ 2975513 h 6858000"/>
              <a:gd name="connsiteX87" fmla="*/ 5259313 w 5773150"/>
              <a:gd name="connsiteY87" fmla="*/ 2986924 h 6858000"/>
              <a:gd name="connsiteX88" fmla="*/ 5247802 w 5773150"/>
              <a:gd name="connsiteY88" fmla="*/ 3006258 h 6858000"/>
              <a:gd name="connsiteX89" fmla="*/ 5245279 w 5773150"/>
              <a:gd name="connsiteY89" fmla="*/ 3012562 h 6858000"/>
              <a:gd name="connsiteX90" fmla="*/ 5232206 w 5773150"/>
              <a:gd name="connsiteY90" fmla="*/ 3024355 h 6858000"/>
              <a:gd name="connsiteX91" fmla="*/ 5217115 w 5773150"/>
              <a:gd name="connsiteY91" fmla="*/ 3049786 h 6858000"/>
              <a:gd name="connsiteX92" fmla="*/ 5176572 w 5773150"/>
              <a:gd name="connsiteY92" fmla="*/ 3090998 h 6858000"/>
              <a:gd name="connsiteX93" fmla="*/ 5155861 w 5773150"/>
              <a:gd name="connsiteY93" fmla="*/ 3116019 h 6858000"/>
              <a:gd name="connsiteX94" fmla="*/ 5138549 w 5773150"/>
              <a:gd name="connsiteY94" fmla="*/ 3132106 h 6858000"/>
              <a:gd name="connsiteX95" fmla="*/ 5106546 w 5773150"/>
              <a:gd name="connsiteY95" fmla="*/ 3184456 h 6858000"/>
              <a:gd name="connsiteX96" fmla="*/ 5058542 w 5773150"/>
              <a:gd name="connsiteY96" fmla="*/ 3275999 h 6858000"/>
              <a:gd name="connsiteX97" fmla="*/ 5047232 w 5773150"/>
              <a:gd name="connsiteY97" fmla="*/ 3294370 h 6858000"/>
              <a:gd name="connsiteX98" fmla="*/ 5033169 w 5773150"/>
              <a:gd name="connsiteY98" fmla="*/ 3305717 h 6858000"/>
              <a:gd name="connsiteX99" fmla="*/ 5026122 w 5773150"/>
              <a:gd name="connsiteY99" fmla="*/ 3304478 h 6858000"/>
              <a:gd name="connsiteX100" fmla="*/ 5019204 w 5773150"/>
              <a:gd name="connsiteY100" fmla="*/ 3313868 h 6858000"/>
              <a:gd name="connsiteX101" fmla="*/ 5016458 w 5773150"/>
              <a:gd name="connsiteY101" fmla="*/ 3315437 h 6858000"/>
              <a:gd name="connsiteX102" fmla="*/ 5001612 w 5773150"/>
              <a:gd name="connsiteY102" fmla="*/ 3325366 h 6858000"/>
              <a:gd name="connsiteX103" fmla="*/ 4992447 w 5773150"/>
              <a:gd name="connsiteY103" fmla="*/ 3369627 h 6858000"/>
              <a:gd name="connsiteX104" fmla="*/ 4962640 w 5773150"/>
              <a:gd name="connsiteY104" fmla="*/ 3405111 h 6858000"/>
              <a:gd name="connsiteX105" fmla="*/ 4885437 w 5773150"/>
              <a:gd name="connsiteY105" fmla="*/ 3542476 h 6858000"/>
              <a:gd name="connsiteX106" fmla="*/ 4847328 w 5773150"/>
              <a:gd name="connsiteY106" fmla="*/ 3575653 h 6858000"/>
              <a:gd name="connsiteX107" fmla="*/ 4767104 w 5773150"/>
              <a:gd name="connsiteY107" fmla="*/ 3661469 h 6858000"/>
              <a:gd name="connsiteX108" fmla="*/ 4704780 w 5773150"/>
              <a:gd name="connsiteY108" fmla="*/ 3873639 h 6858000"/>
              <a:gd name="connsiteX109" fmla="*/ 4706808 w 5773150"/>
              <a:gd name="connsiteY109" fmla="*/ 3888925 h 6858000"/>
              <a:gd name="connsiteX110" fmla="*/ 4704311 w 5773150"/>
              <a:gd name="connsiteY110" fmla="*/ 3903419 h 6858000"/>
              <a:gd name="connsiteX111" fmla="*/ 4702575 w 5773150"/>
              <a:gd name="connsiteY111" fmla="*/ 3904376 h 6858000"/>
              <a:gd name="connsiteX112" fmla="*/ 4695419 w 5773150"/>
              <a:gd name="connsiteY112" fmla="*/ 3918796 h 6858000"/>
              <a:gd name="connsiteX113" fmla="*/ 4696713 w 5773150"/>
              <a:gd name="connsiteY113" fmla="*/ 3923588 h 6858000"/>
              <a:gd name="connsiteX114" fmla="*/ 4692700 w 5773150"/>
              <a:gd name="connsiteY114" fmla="*/ 3933994 h 6858000"/>
              <a:gd name="connsiteX115" fmla="*/ 4687213 w 5773150"/>
              <a:gd name="connsiteY115" fmla="*/ 3955874 h 6858000"/>
              <a:gd name="connsiteX116" fmla="*/ 4683919 w 5773150"/>
              <a:gd name="connsiteY116" fmla="*/ 3958674 h 6858000"/>
              <a:gd name="connsiteX117" fmla="*/ 4606919 w 5773150"/>
              <a:gd name="connsiteY117" fmla="*/ 4030764 h 6858000"/>
              <a:gd name="connsiteX118" fmla="*/ 4591395 w 5773150"/>
              <a:gd name="connsiteY118" fmla="*/ 4069165 h 6858000"/>
              <a:gd name="connsiteX119" fmla="*/ 4591089 w 5773150"/>
              <a:gd name="connsiteY119" fmla="*/ 4069157 h 6858000"/>
              <a:gd name="connsiteX120" fmla="*/ 4587337 w 5773150"/>
              <a:gd name="connsiteY120" fmla="*/ 4075398 h 6858000"/>
              <a:gd name="connsiteX121" fmla="*/ 4585754 w 5773150"/>
              <a:gd name="connsiteY121" fmla="*/ 4080409 h 6858000"/>
              <a:gd name="connsiteX122" fmla="*/ 4576058 w 5773150"/>
              <a:gd name="connsiteY122" fmla="*/ 4095613 h 6858000"/>
              <a:gd name="connsiteX123" fmla="*/ 4572245 w 5773150"/>
              <a:gd name="connsiteY123" fmla="*/ 4095632 h 6858000"/>
              <a:gd name="connsiteX124" fmla="*/ 4572030 w 5773150"/>
              <a:gd name="connsiteY124" fmla="*/ 4096903 h 6858000"/>
              <a:gd name="connsiteX125" fmla="*/ 4454298 w 5773150"/>
              <a:gd name="connsiteY125" fmla="*/ 4262280 h 6858000"/>
              <a:gd name="connsiteX126" fmla="*/ 4403153 w 5773150"/>
              <a:gd name="connsiteY126" fmla="*/ 4335179 h 6858000"/>
              <a:gd name="connsiteX127" fmla="*/ 4360039 w 5773150"/>
              <a:gd name="connsiteY127" fmla="*/ 4362080 h 6858000"/>
              <a:gd name="connsiteX128" fmla="*/ 4357068 w 5773150"/>
              <a:gd name="connsiteY128" fmla="*/ 4366231 h 6858000"/>
              <a:gd name="connsiteX129" fmla="*/ 4353801 w 5773150"/>
              <a:gd name="connsiteY129" fmla="*/ 4379126 h 6858000"/>
              <a:gd name="connsiteX130" fmla="*/ 4353370 w 5773150"/>
              <a:gd name="connsiteY130" fmla="*/ 4384233 h 6858000"/>
              <a:gd name="connsiteX131" fmla="*/ 4351043 w 5773150"/>
              <a:gd name="connsiteY131" fmla="*/ 4391157 h 6858000"/>
              <a:gd name="connsiteX132" fmla="*/ 4350731 w 5773150"/>
              <a:gd name="connsiteY132" fmla="*/ 4391247 h 6858000"/>
              <a:gd name="connsiteX133" fmla="*/ 4349047 w 5773150"/>
              <a:gd name="connsiteY133" fmla="*/ 4397893 h 6858000"/>
              <a:gd name="connsiteX134" fmla="*/ 4344022 w 5773150"/>
              <a:gd name="connsiteY134" fmla="*/ 4431453 h 6858000"/>
              <a:gd name="connsiteX135" fmla="*/ 4305819 w 5773150"/>
              <a:gd name="connsiteY135" fmla="*/ 4465595 h 6858000"/>
              <a:gd name="connsiteX136" fmla="*/ 4295842 w 5773150"/>
              <a:gd name="connsiteY136" fmla="*/ 4481597 h 6858000"/>
              <a:gd name="connsiteX137" fmla="*/ 4289154 w 5773150"/>
              <a:gd name="connsiteY137" fmla="*/ 4489703 h 6858000"/>
              <a:gd name="connsiteX138" fmla="*/ 4287862 w 5773150"/>
              <a:gd name="connsiteY138" fmla="*/ 4489926 h 6858000"/>
              <a:gd name="connsiteX139" fmla="*/ 4283172 w 5773150"/>
              <a:gd name="connsiteY139" fmla="*/ 4522137 h 6858000"/>
              <a:gd name="connsiteX140" fmla="*/ 4280503 w 5773150"/>
              <a:gd name="connsiteY140" fmla="*/ 4525754 h 6858000"/>
              <a:gd name="connsiteX141" fmla="*/ 4280064 w 5773150"/>
              <a:gd name="connsiteY141" fmla="*/ 4547595 h 6858000"/>
              <a:gd name="connsiteX142" fmla="*/ 4278441 w 5773150"/>
              <a:gd name="connsiteY142" fmla="*/ 4558429 h 6858000"/>
              <a:gd name="connsiteX143" fmla="*/ 4280863 w 5773150"/>
              <a:gd name="connsiteY143" fmla="*/ 4562417 h 6858000"/>
              <a:gd name="connsiteX144" fmla="*/ 4277004 w 5773150"/>
              <a:gd name="connsiteY144" fmla="*/ 4577939 h 6858000"/>
              <a:gd name="connsiteX145" fmla="*/ 4275476 w 5773150"/>
              <a:gd name="connsiteY145" fmla="*/ 4579371 h 6858000"/>
              <a:gd name="connsiteX146" fmla="*/ 4276334 w 5773150"/>
              <a:gd name="connsiteY146" fmla="*/ 4593473 h 6858000"/>
              <a:gd name="connsiteX147" fmla="*/ 4281939 w 5773150"/>
              <a:gd name="connsiteY147" fmla="*/ 4606870 h 6858000"/>
              <a:gd name="connsiteX148" fmla="*/ 4233839 w 5773150"/>
              <a:gd name="connsiteY148" fmla="*/ 4733904 h 6858000"/>
              <a:gd name="connsiteX149" fmla="*/ 4234794 w 5773150"/>
              <a:gd name="connsiteY149" fmla="*/ 4857271 h 6858000"/>
              <a:gd name="connsiteX150" fmla="*/ 4207596 w 5773150"/>
              <a:gd name="connsiteY150" fmla="*/ 4925868 h 6858000"/>
              <a:gd name="connsiteX151" fmla="*/ 4177540 w 5773150"/>
              <a:gd name="connsiteY151" fmla="*/ 4941939 h 6858000"/>
              <a:gd name="connsiteX152" fmla="*/ 4131041 w 5773150"/>
              <a:gd name="connsiteY152" fmla="*/ 5119156 h 6858000"/>
              <a:gd name="connsiteX153" fmla="*/ 4109250 w 5773150"/>
              <a:gd name="connsiteY153" fmla="*/ 5161219 h 6858000"/>
              <a:gd name="connsiteX154" fmla="*/ 4110314 w 5773150"/>
              <a:gd name="connsiteY154" fmla="*/ 5204785 h 6858000"/>
              <a:gd name="connsiteX155" fmla="*/ 4097659 w 5773150"/>
              <a:gd name="connsiteY155" fmla="*/ 5218622 h 6858000"/>
              <a:gd name="connsiteX156" fmla="*/ 4095256 w 5773150"/>
              <a:gd name="connsiteY156" fmla="*/ 5220937 h 6858000"/>
              <a:gd name="connsiteX157" fmla="*/ 4090467 w 5773150"/>
              <a:gd name="connsiteY157" fmla="*/ 5231761 h 6858000"/>
              <a:gd name="connsiteX158" fmla="*/ 4083075 w 5773150"/>
              <a:gd name="connsiteY158" fmla="*/ 5232862 h 6858000"/>
              <a:gd name="connsiteX159" fmla="*/ 4037326 w 5773150"/>
              <a:gd name="connsiteY159" fmla="*/ 5367558 h 6858000"/>
              <a:gd name="connsiteX160" fmla="*/ 4017249 w 5773150"/>
              <a:gd name="connsiteY160" fmla="*/ 5425813 h 6858000"/>
              <a:gd name="connsiteX161" fmla="*/ 4003539 w 5773150"/>
              <a:gd name="connsiteY161" fmla="*/ 5446090 h 6858000"/>
              <a:gd name="connsiteX162" fmla="*/ 3957205 w 5773150"/>
              <a:gd name="connsiteY162" fmla="*/ 5526392 h 6858000"/>
              <a:gd name="connsiteX163" fmla="*/ 3923369 w 5773150"/>
              <a:gd name="connsiteY163" fmla="*/ 5597055 h 6858000"/>
              <a:gd name="connsiteX164" fmla="*/ 3924699 w 5773150"/>
              <a:gd name="connsiteY164" fmla="*/ 5656420 h 6858000"/>
              <a:gd name="connsiteX165" fmla="*/ 3918490 w 5773150"/>
              <a:gd name="connsiteY165" fmla="*/ 5659739 h 6858000"/>
              <a:gd name="connsiteX166" fmla="*/ 3906741 w 5773150"/>
              <a:gd name="connsiteY166" fmla="*/ 5696859 h 6858000"/>
              <a:gd name="connsiteX167" fmla="*/ 3896975 w 5773150"/>
              <a:gd name="connsiteY167" fmla="*/ 5836200 h 6858000"/>
              <a:gd name="connsiteX168" fmla="*/ 3873147 w 5773150"/>
              <a:gd name="connsiteY168" fmla="*/ 5908482 h 6858000"/>
              <a:gd name="connsiteX169" fmla="*/ 3859627 w 5773150"/>
              <a:gd name="connsiteY169" fmla="*/ 5932636 h 6858000"/>
              <a:gd name="connsiteX170" fmla="*/ 3837289 w 5773150"/>
              <a:gd name="connsiteY170" fmla="*/ 5973195 h 6858000"/>
              <a:gd name="connsiteX171" fmla="*/ 3808128 w 5773150"/>
              <a:gd name="connsiteY171" fmla="*/ 5999815 h 6858000"/>
              <a:gd name="connsiteX172" fmla="*/ 3794389 w 5773150"/>
              <a:gd name="connsiteY172" fmla="*/ 6035197 h 6858000"/>
              <a:gd name="connsiteX173" fmla="*/ 3807321 w 5773150"/>
              <a:gd name="connsiteY173" fmla="*/ 6048196 h 6858000"/>
              <a:gd name="connsiteX174" fmla="*/ 3755396 w 5773150"/>
              <a:gd name="connsiteY174" fmla="*/ 6139024 h 6858000"/>
              <a:gd name="connsiteX175" fmla="*/ 3741103 w 5773150"/>
              <a:gd name="connsiteY175" fmla="*/ 6171711 h 6858000"/>
              <a:gd name="connsiteX176" fmla="*/ 3697544 w 5773150"/>
              <a:gd name="connsiteY176" fmla="*/ 6259653 h 6858000"/>
              <a:gd name="connsiteX177" fmla="*/ 3650470 w 5773150"/>
              <a:gd name="connsiteY177" fmla="*/ 6346715 h 6858000"/>
              <a:gd name="connsiteX178" fmla="*/ 3603128 w 5773150"/>
              <a:gd name="connsiteY178" fmla="*/ 6392515 h 6858000"/>
              <a:gd name="connsiteX179" fmla="*/ 3566534 w 5773150"/>
              <a:gd name="connsiteY179" fmla="*/ 6464704 h 6858000"/>
              <a:gd name="connsiteX180" fmla="*/ 3557558 w 5773150"/>
              <a:gd name="connsiteY180" fmla="*/ 6475940 h 6858000"/>
              <a:gd name="connsiteX181" fmla="*/ 3467778 w 5773150"/>
              <a:gd name="connsiteY181" fmla="*/ 6598594 h 6858000"/>
              <a:gd name="connsiteX182" fmla="*/ 3406680 w 5773150"/>
              <a:gd name="connsiteY182" fmla="*/ 6665163 h 6858000"/>
              <a:gd name="connsiteX183" fmla="*/ 3298660 w 5773150"/>
              <a:gd name="connsiteY183" fmla="*/ 6829172 h 6858000"/>
              <a:gd name="connsiteX184" fmla="*/ 3279359 w 5773150"/>
              <a:gd name="connsiteY184" fmla="*/ 6858000 h 6858000"/>
              <a:gd name="connsiteX185" fmla="*/ 0 w 5773150"/>
              <a:gd name="connsiteY1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773150" h="6858000">
                <a:moveTo>
                  <a:pt x="0" y="0"/>
                </a:moveTo>
                <a:lnTo>
                  <a:pt x="5743678" y="0"/>
                </a:lnTo>
                <a:lnTo>
                  <a:pt x="5751391" y="30573"/>
                </a:lnTo>
                <a:cubicBezTo>
                  <a:pt x="5755183" y="41656"/>
                  <a:pt x="5760175" y="52820"/>
                  <a:pt x="5766902" y="64019"/>
                </a:cubicBezTo>
                <a:cubicBezTo>
                  <a:pt x="5775432" y="73156"/>
                  <a:pt x="5775199" y="90194"/>
                  <a:pt x="5766384" y="102070"/>
                </a:cubicBezTo>
                <a:cubicBezTo>
                  <a:pt x="5764867" y="104110"/>
                  <a:pt x="5763145" y="105922"/>
                  <a:pt x="5761277" y="107443"/>
                </a:cubicBezTo>
                <a:cubicBezTo>
                  <a:pt x="5758933" y="139641"/>
                  <a:pt x="5754809" y="258542"/>
                  <a:pt x="5752316" y="295258"/>
                </a:cubicBezTo>
                <a:cubicBezTo>
                  <a:pt x="5738492" y="294758"/>
                  <a:pt x="5757608" y="318519"/>
                  <a:pt x="5746314" y="327740"/>
                </a:cubicBezTo>
                <a:cubicBezTo>
                  <a:pt x="5736871" y="333999"/>
                  <a:pt x="5740467" y="342667"/>
                  <a:pt x="5738881" y="351315"/>
                </a:cubicBezTo>
                <a:cubicBezTo>
                  <a:pt x="5730234" y="361036"/>
                  <a:pt x="5731385" y="400223"/>
                  <a:pt x="5736461" y="411657"/>
                </a:cubicBezTo>
                <a:cubicBezTo>
                  <a:pt x="5756734" y="441057"/>
                  <a:pt x="5724191" y="487822"/>
                  <a:pt x="5739349" y="511819"/>
                </a:cubicBezTo>
                <a:cubicBezTo>
                  <a:pt x="5740531" y="519425"/>
                  <a:pt x="5740006" y="526440"/>
                  <a:pt x="5738426" y="533052"/>
                </a:cubicBezTo>
                <a:lnTo>
                  <a:pt x="5731528" y="550926"/>
                </a:lnTo>
                <a:lnTo>
                  <a:pt x="5724607" y="554743"/>
                </a:lnTo>
                <a:lnTo>
                  <a:pt x="5723119" y="566363"/>
                </a:lnTo>
                <a:lnTo>
                  <a:pt x="5721446" y="569374"/>
                </a:lnTo>
                <a:cubicBezTo>
                  <a:pt x="5722109" y="579264"/>
                  <a:pt x="5727640" y="608589"/>
                  <a:pt x="5727098" y="625703"/>
                </a:cubicBezTo>
                <a:cubicBezTo>
                  <a:pt x="5720765" y="657876"/>
                  <a:pt x="5748028" y="639054"/>
                  <a:pt x="5718199" y="672062"/>
                </a:cubicBezTo>
                <a:cubicBezTo>
                  <a:pt x="5728541" y="727155"/>
                  <a:pt x="5696651" y="752273"/>
                  <a:pt x="5721559" y="799708"/>
                </a:cubicBezTo>
                <a:cubicBezTo>
                  <a:pt x="5723793" y="864308"/>
                  <a:pt x="5706512" y="931254"/>
                  <a:pt x="5706600" y="996786"/>
                </a:cubicBezTo>
                <a:cubicBezTo>
                  <a:pt x="5701422" y="1044681"/>
                  <a:pt x="5722027" y="1077722"/>
                  <a:pt x="5698779" y="1123394"/>
                </a:cubicBezTo>
                <a:cubicBezTo>
                  <a:pt x="5702808" y="1126021"/>
                  <a:pt x="5729183" y="1198935"/>
                  <a:pt x="5731557" y="1202870"/>
                </a:cubicBezTo>
                <a:lnTo>
                  <a:pt x="5736580" y="1215292"/>
                </a:lnTo>
                <a:lnTo>
                  <a:pt x="5735505" y="1217172"/>
                </a:lnTo>
                <a:cubicBezTo>
                  <a:pt x="5733380" y="1225092"/>
                  <a:pt x="5734203" y="1229635"/>
                  <a:pt x="5736321" y="1232680"/>
                </a:cubicBezTo>
                <a:lnTo>
                  <a:pt x="5739880" y="1235358"/>
                </a:lnTo>
                <a:lnTo>
                  <a:pt x="5741500" y="1245773"/>
                </a:lnTo>
                <a:lnTo>
                  <a:pt x="5747543" y="1265687"/>
                </a:lnTo>
                <a:lnTo>
                  <a:pt x="5746000" y="1269978"/>
                </a:lnTo>
                <a:lnTo>
                  <a:pt x="5713210" y="1375228"/>
                </a:lnTo>
                <a:cubicBezTo>
                  <a:pt x="5715338" y="1385493"/>
                  <a:pt x="5717065" y="1396315"/>
                  <a:pt x="5718231" y="1407489"/>
                </a:cubicBezTo>
                <a:lnTo>
                  <a:pt x="5718549" y="1414144"/>
                </a:lnTo>
                <a:lnTo>
                  <a:pt x="5718270" y="1414342"/>
                </a:lnTo>
                <a:cubicBezTo>
                  <a:pt x="5717731" y="1415932"/>
                  <a:pt x="5717607" y="1418173"/>
                  <a:pt x="5718039" y="1421494"/>
                </a:cubicBezTo>
                <a:lnTo>
                  <a:pt x="5719130" y="1426276"/>
                </a:lnTo>
                <a:lnTo>
                  <a:pt x="5719749" y="1439183"/>
                </a:lnTo>
                <a:lnTo>
                  <a:pt x="5718068" y="1444070"/>
                </a:lnTo>
                <a:cubicBezTo>
                  <a:pt x="5706546" y="1461201"/>
                  <a:pt x="5668509" y="1454838"/>
                  <a:pt x="5683760" y="1484872"/>
                </a:cubicBezTo>
                <a:cubicBezTo>
                  <a:pt x="5674680" y="1518718"/>
                  <a:pt x="5649677" y="1535628"/>
                  <a:pt x="5655213" y="1570335"/>
                </a:cubicBezTo>
                <a:cubicBezTo>
                  <a:pt x="5646629" y="1601999"/>
                  <a:pt x="5631412" y="1627433"/>
                  <a:pt x="5630336" y="1655809"/>
                </a:cubicBezTo>
                <a:cubicBezTo>
                  <a:pt x="5621171" y="1665112"/>
                  <a:pt x="5615969" y="1674755"/>
                  <a:pt x="5622971" y="1687176"/>
                </a:cubicBezTo>
                <a:cubicBezTo>
                  <a:pt x="5612223" y="1716027"/>
                  <a:pt x="5596756" y="1719733"/>
                  <a:pt x="5602601" y="1741240"/>
                </a:cubicBezTo>
                <a:cubicBezTo>
                  <a:pt x="5576295" y="1752284"/>
                  <a:pt x="5584462" y="1755416"/>
                  <a:pt x="5588781" y="1764858"/>
                </a:cubicBezTo>
                <a:lnTo>
                  <a:pt x="5588947" y="1766091"/>
                </a:lnTo>
                <a:lnTo>
                  <a:pt x="5585214" y="1767564"/>
                </a:lnTo>
                <a:lnTo>
                  <a:pt x="5582552" y="1771907"/>
                </a:lnTo>
                <a:lnTo>
                  <a:pt x="5580211" y="1785016"/>
                </a:lnTo>
                <a:lnTo>
                  <a:pt x="5580144" y="1790155"/>
                </a:lnTo>
                <a:cubicBezTo>
                  <a:pt x="5579795" y="1793615"/>
                  <a:pt x="5579174" y="1795816"/>
                  <a:pt x="5578316" y="1797230"/>
                </a:cubicBezTo>
                <a:lnTo>
                  <a:pt x="5578012" y="1797341"/>
                </a:lnTo>
                <a:lnTo>
                  <a:pt x="5576805" y="1804097"/>
                </a:lnTo>
                <a:cubicBezTo>
                  <a:pt x="5575363" y="1815650"/>
                  <a:pt x="5574518" y="1827037"/>
                  <a:pt x="5574175" y="1837992"/>
                </a:cubicBezTo>
                <a:cubicBezTo>
                  <a:pt x="5557462" y="1843069"/>
                  <a:pt x="5564796" y="1885741"/>
                  <a:pt x="5538573" y="1874590"/>
                </a:cubicBezTo>
                <a:cubicBezTo>
                  <a:pt x="5537299" y="1889161"/>
                  <a:pt x="5546475" y="1900511"/>
                  <a:pt x="5529775" y="1891237"/>
                </a:cubicBezTo>
                <a:cubicBezTo>
                  <a:pt x="5528841" y="1895903"/>
                  <a:pt x="5526597" y="1898352"/>
                  <a:pt x="5523694" y="1899776"/>
                </a:cubicBezTo>
                <a:lnTo>
                  <a:pt x="5522424" y="1900078"/>
                </a:lnTo>
                <a:lnTo>
                  <a:pt x="5520031" y="1932606"/>
                </a:lnTo>
                <a:lnTo>
                  <a:pt x="5517631" y="1936394"/>
                </a:lnTo>
                <a:lnTo>
                  <a:pt x="5518736" y="1958275"/>
                </a:lnTo>
                <a:lnTo>
                  <a:pt x="5520575" y="1973057"/>
                </a:lnTo>
                <a:lnTo>
                  <a:pt x="5494788" y="2160875"/>
                </a:lnTo>
                <a:cubicBezTo>
                  <a:pt x="5491310" y="2207647"/>
                  <a:pt x="5503036" y="2214838"/>
                  <a:pt x="5495547" y="2270995"/>
                </a:cubicBezTo>
                <a:cubicBezTo>
                  <a:pt x="5458835" y="2262012"/>
                  <a:pt x="5510792" y="2386959"/>
                  <a:pt x="5473327" y="2341361"/>
                </a:cubicBezTo>
                <a:cubicBezTo>
                  <a:pt x="5472407" y="2358369"/>
                  <a:pt x="5453871" y="2371442"/>
                  <a:pt x="5444557" y="2359357"/>
                </a:cubicBezTo>
                <a:cubicBezTo>
                  <a:pt x="5456929" y="2414891"/>
                  <a:pt x="5413654" y="2481170"/>
                  <a:pt x="5410799" y="2539631"/>
                </a:cubicBezTo>
                <a:cubicBezTo>
                  <a:pt x="5375706" y="2562954"/>
                  <a:pt x="5405218" y="2552984"/>
                  <a:pt x="5392086" y="2583107"/>
                </a:cubicBezTo>
                <a:cubicBezTo>
                  <a:pt x="5419473" y="2580934"/>
                  <a:pt x="5368223" y="2617657"/>
                  <a:pt x="5396221" y="2626625"/>
                </a:cubicBezTo>
                <a:cubicBezTo>
                  <a:pt x="5392944" y="2631822"/>
                  <a:pt x="5388887" y="2636576"/>
                  <a:pt x="5384605" y="2641276"/>
                </a:cubicBezTo>
                <a:lnTo>
                  <a:pt x="5382375" y="2643748"/>
                </a:lnTo>
                <a:lnTo>
                  <a:pt x="5378376" y="2654882"/>
                </a:lnTo>
                <a:lnTo>
                  <a:pt x="5371098" y="2656453"/>
                </a:lnTo>
                <a:lnTo>
                  <a:pt x="5360670" y="2672090"/>
                </a:lnTo>
                <a:cubicBezTo>
                  <a:pt x="5357715" y="2678188"/>
                  <a:pt x="5355645" y="2685034"/>
                  <a:pt x="5355023" y="2693024"/>
                </a:cubicBezTo>
                <a:cubicBezTo>
                  <a:pt x="5361493" y="2714719"/>
                  <a:pt x="5340211" y="2740505"/>
                  <a:pt x="5334290" y="2767224"/>
                </a:cubicBezTo>
                <a:lnTo>
                  <a:pt x="5334675" y="2780287"/>
                </a:lnTo>
                <a:lnTo>
                  <a:pt x="5318729" y="2818533"/>
                </a:lnTo>
                <a:cubicBezTo>
                  <a:pt x="5314717" y="2829555"/>
                  <a:pt x="5311133" y="2841142"/>
                  <a:pt x="5308395" y="2853605"/>
                </a:cubicBezTo>
                <a:lnTo>
                  <a:pt x="5305322" y="2877253"/>
                </a:lnTo>
                <a:lnTo>
                  <a:pt x="5301489" y="2882681"/>
                </a:lnTo>
                <a:cubicBezTo>
                  <a:pt x="5299075" y="2893219"/>
                  <a:pt x="5303638" y="2909145"/>
                  <a:pt x="5294118" y="2905402"/>
                </a:cubicBezTo>
                <a:lnTo>
                  <a:pt x="5294526" y="2918038"/>
                </a:lnTo>
                <a:lnTo>
                  <a:pt x="5283716" y="2927650"/>
                </a:lnTo>
                <a:cubicBezTo>
                  <a:pt x="5281569" y="2928458"/>
                  <a:pt x="5279386" y="2928919"/>
                  <a:pt x="5277240" y="2929023"/>
                </a:cubicBezTo>
                <a:lnTo>
                  <a:pt x="5275633" y="2946120"/>
                </a:lnTo>
                <a:lnTo>
                  <a:pt x="5266576" y="2958163"/>
                </a:lnTo>
                <a:lnTo>
                  <a:pt x="5267255" y="2970848"/>
                </a:lnTo>
                <a:lnTo>
                  <a:pt x="5265185" y="2975513"/>
                </a:lnTo>
                <a:lnTo>
                  <a:pt x="5259313" y="2986924"/>
                </a:lnTo>
                <a:cubicBezTo>
                  <a:pt x="5255780" y="2992640"/>
                  <a:pt x="5251658" y="2998994"/>
                  <a:pt x="5247802" y="3006258"/>
                </a:cubicBezTo>
                <a:lnTo>
                  <a:pt x="5245279" y="3012562"/>
                </a:lnTo>
                <a:lnTo>
                  <a:pt x="5232206" y="3024355"/>
                </a:lnTo>
                <a:cubicBezTo>
                  <a:pt x="5222427" y="3032866"/>
                  <a:pt x="5215538" y="3039771"/>
                  <a:pt x="5217115" y="3049786"/>
                </a:cubicBezTo>
                <a:cubicBezTo>
                  <a:pt x="5203961" y="3062817"/>
                  <a:pt x="5175346" y="3066969"/>
                  <a:pt x="5176572" y="3090998"/>
                </a:cubicBezTo>
                <a:cubicBezTo>
                  <a:pt x="5166573" y="3081252"/>
                  <a:pt x="5168849" y="3115369"/>
                  <a:pt x="5155861" y="3116019"/>
                </a:cubicBezTo>
                <a:cubicBezTo>
                  <a:pt x="5145726" y="3115265"/>
                  <a:pt x="5144054" y="3125438"/>
                  <a:pt x="5138549" y="3132106"/>
                </a:cubicBezTo>
                <a:cubicBezTo>
                  <a:pt x="5127269" y="3134983"/>
                  <a:pt x="5108506" y="3170815"/>
                  <a:pt x="5106546" y="3184456"/>
                </a:cubicBezTo>
                <a:cubicBezTo>
                  <a:pt x="5106861" y="3224391"/>
                  <a:pt x="5059318" y="3244332"/>
                  <a:pt x="5058542" y="3275999"/>
                </a:cubicBezTo>
                <a:cubicBezTo>
                  <a:pt x="5055611" y="3283596"/>
                  <a:pt x="5051712" y="3289520"/>
                  <a:pt x="5047232" y="3294370"/>
                </a:cubicBezTo>
                <a:lnTo>
                  <a:pt x="5033169" y="3305717"/>
                </a:lnTo>
                <a:cubicBezTo>
                  <a:pt x="5030820" y="3305304"/>
                  <a:pt x="5028471" y="3304890"/>
                  <a:pt x="5026122" y="3304478"/>
                </a:cubicBezTo>
                <a:lnTo>
                  <a:pt x="5019204" y="3313868"/>
                </a:lnTo>
                <a:lnTo>
                  <a:pt x="5016458" y="3315437"/>
                </a:lnTo>
                <a:cubicBezTo>
                  <a:pt x="5011193" y="3318413"/>
                  <a:pt x="5006115" y="3321522"/>
                  <a:pt x="5001612" y="3325366"/>
                </a:cubicBezTo>
                <a:cubicBezTo>
                  <a:pt x="5024263" y="3344866"/>
                  <a:pt x="4967044" y="3361287"/>
                  <a:pt x="4992447" y="3369627"/>
                </a:cubicBezTo>
                <a:cubicBezTo>
                  <a:pt x="4971645" y="3394149"/>
                  <a:pt x="5001283" y="3395653"/>
                  <a:pt x="4962640" y="3405111"/>
                </a:cubicBezTo>
                <a:cubicBezTo>
                  <a:pt x="4942726" y="3461354"/>
                  <a:pt x="4890717" y="3483285"/>
                  <a:pt x="4885437" y="3542476"/>
                </a:cubicBezTo>
                <a:cubicBezTo>
                  <a:pt x="4880600" y="3527061"/>
                  <a:pt x="4853204" y="3559326"/>
                  <a:pt x="4847328" y="3575653"/>
                </a:cubicBezTo>
                <a:cubicBezTo>
                  <a:pt x="4826975" y="3516612"/>
                  <a:pt x="4797633" y="3684316"/>
                  <a:pt x="4767104" y="3661469"/>
                </a:cubicBezTo>
                <a:cubicBezTo>
                  <a:pt x="4743347" y="3711133"/>
                  <a:pt x="4721374" y="3831513"/>
                  <a:pt x="4704780" y="3873639"/>
                </a:cubicBezTo>
                <a:cubicBezTo>
                  <a:pt x="4706450" y="3878699"/>
                  <a:pt x="4707018" y="3883808"/>
                  <a:pt x="4706808" y="3888925"/>
                </a:cubicBezTo>
                <a:lnTo>
                  <a:pt x="4704311" y="3903419"/>
                </a:lnTo>
                <a:lnTo>
                  <a:pt x="4702575" y="3904376"/>
                </a:lnTo>
                <a:cubicBezTo>
                  <a:pt x="4697037" y="3910030"/>
                  <a:pt x="4695370" y="3914647"/>
                  <a:pt x="4695419" y="3918796"/>
                </a:cubicBezTo>
                <a:lnTo>
                  <a:pt x="4696713" y="3923588"/>
                </a:lnTo>
                <a:lnTo>
                  <a:pt x="4692700" y="3933994"/>
                </a:lnTo>
                <a:lnTo>
                  <a:pt x="4687213" y="3955874"/>
                </a:lnTo>
                <a:lnTo>
                  <a:pt x="4683919" y="3958674"/>
                </a:lnTo>
                <a:cubicBezTo>
                  <a:pt x="4670537" y="3971156"/>
                  <a:pt x="4621823" y="4013377"/>
                  <a:pt x="4606919" y="4030764"/>
                </a:cubicBezTo>
                <a:lnTo>
                  <a:pt x="4591395" y="4069165"/>
                </a:lnTo>
                <a:cubicBezTo>
                  <a:pt x="4591293" y="4069162"/>
                  <a:pt x="4591190" y="4069159"/>
                  <a:pt x="4591089" y="4069157"/>
                </a:cubicBezTo>
                <a:cubicBezTo>
                  <a:pt x="4589894" y="4070214"/>
                  <a:pt x="4588680" y="4072136"/>
                  <a:pt x="4587337" y="4075398"/>
                </a:cubicBezTo>
                <a:lnTo>
                  <a:pt x="4585754" y="4080409"/>
                </a:lnTo>
                <a:lnTo>
                  <a:pt x="4576058" y="4095613"/>
                </a:lnTo>
                <a:lnTo>
                  <a:pt x="4572245" y="4095632"/>
                </a:lnTo>
                <a:lnTo>
                  <a:pt x="4572030" y="4096903"/>
                </a:lnTo>
                <a:lnTo>
                  <a:pt x="4454298" y="4262280"/>
                </a:lnTo>
                <a:cubicBezTo>
                  <a:pt x="4449015" y="4298433"/>
                  <a:pt x="4421396" y="4305460"/>
                  <a:pt x="4403153" y="4335179"/>
                </a:cubicBezTo>
                <a:cubicBezTo>
                  <a:pt x="4408038" y="4370465"/>
                  <a:pt x="4375534" y="4349684"/>
                  <a:pt x="4360039" y="4362080"/>
                </a:cubicBezTo>
                <a:lnTo>
                  <a:pt x="4357068" y="4366231"/>
                </a:lnTo>
                <a:lnTo>
                  <a:pt x="4353801" y="4379126"/>
                </a:lnTo>
                <a:lnTo>
                  <a:pt x="4353370" y="4384233"/>
                </a:lnTo>
                <a:cubicBezTo>
                  <a:pt x="4352777" y="4387655"/>
                  <a:pt x="4352001" y="4389806"/>
                  <a:pt x="4351043" y="4391157"/>
                </a:cubicBezTo>
                <a:cubicBezTo>
                  <a:pt x="4350939" y="4391187"/>
                  <a:pt x="4350835" y="4391216"/>
                  <a:pt x="4350731" y="4391247"/>
                </a:cubicBezTo>
                <a:lnTo>
                  <a:pt x="4349047" y="4397893"/>
                </a:lnTo>
                <a:cubicBezTo>
                  <a:pt x="4346788" y="4409298"/>
                  <a:pt x="4345141" y="4420572"/>
                  <a:pt x="4344022" y="4431453"/>
                </a:cubicBezTo>
                <a:cubicBezTo>
                  <a:pt x="4326944" y="4435435"/>
                  <a:pt x="4331268" y="4478362"/>
                  <a:pt x="4305819" y="4465595"/>
                </a:cubicBezTo>
                <a:cubicBezTo>
                  <a:pt x="4303516" y="4480014"/>
                  <a:pt x="4311896" y="4491890"/>
                  <a:pt x="4295842" y="4481597"/>
                </a:cubicBezTo>
                <a:cubicBezTo>
                  <a:pt x="4294579" y="4486180"/>
                  <a:pt x="4292159" y="4488473"/>
                  <a:pt x="4289154" y="4489703"/>
                </a:cubicBezTo>
                <a:lnTo>
                  <a:pt x="4287862" y="4489926"/>
                </a:lnTo>
                <a:lnTo>
                  <a:pt x="4283172" y="4522137"/>
                </a:lnTo>
                <a:lnTo>
                  <a:pt x="4280503" y="4525754"/>
                </a:lnTo>
                <a:lnTo>
                  <a:pt x="4280064" y="4547595"/>
                </a:lnTo>
                <a:lnTo>
                  <a:pt x="4278441" y="4558429"/>
                </a:lnTo>
                <a:lnTo>
                  <a:pt x="4280863" y="4562417"/>
                </a:lnTo>
                <a:cubicBezTo>
                  <a:pt x="4281877" y="4566212"/>
                  <a:pt x="4281272" y="4570986"/>
                  <a:pt x="4277004" y="4577939"/>
                </a:cubicBezTo>
                <a:lnTo>
                  <a:pt x="4275476" y="4579371"/>
                </a:lnTo>
                <a:lnTo>
                  <a:pt x="4276334" y="4593473"/>
                </a:lnTo>
                <a:cubicBezTo>
                  <a:pt x="4277315" y="4598241"/>
                  <a:pt x="4279075" y="4602753"/>
                  <a:pt x="4281939" y="4606870"/>
                </a:cubicBezTo>
                <a:cubicBezTo>
                  <a:pt x="4247382" y="4642774"/>
                  <a:pt x="4252718" y="4688912"/>
                  <a:pt x="4233839" y="4733904"/>
                </a:cubicBezTo>
                <a:cubicBezTo>
                  <a:pt x="4195436" y="4743589"/>
                  <a:pt x="4207804" y="4835870"/>
                  <a:pt x="4234794" y="4857271"/>
                </a:cubicBezTo>
                <a:cubicBezTo>
                  <a:pt x="4198696" y="4845991"/>
                  <a:pt x="4241862" y="4973625"/>
                  <a:pt x="4207596" y="4925868"/>
                </a:cubicBezTo>
                <a:cubicBezTo>
                  <a:pt x="4205472" y="4942730"/>
                  <a:pt x="4186007" y="4954558"/>
                  <a:pt x="4177540" y="4941939"/>
                </a:cubicBezTo>
                <a:cubicBezTo>
                  <a:pt x="4185998" y="4997982"/>
                  <a:pt x="4138024" y="5061170"/>
                  <a:pt x="4131041" y="5119156"/>
                </a:cubicBezTo>
                <a:cubicBezTo>
                  <a:pt x="4094285" y="5140124"/>
                  <a:pt x="4124516" y="5132087"/>
                  <a:pt x="4109250" y="5161219"/>
                </a:cubicBezTo>
                <a:cubicBezTo>
                  <a:pt x="4136804" y="5160804"/>
                  <a:pt x="4082938" y="5194076"/>
                  <a:pt x="4110314" y="5204785"/>
                </a:cubicBezTo>
                <a:cubicBezTo>
                  <a:pt x="4106672" y="5209749"/>
                  <a:pt x="4102276" y="5214217"/>
                  <a:pt x="4097659" y="5218622"/>
                </a:cubicBezTo>
                <a:lnTo>
                  <a:pt x="4095256" y="5220937"/>
                </a:lnTo>
                <a:lnTo>
                  <a:pt x="4090467" y="5231761"/>
                </a:lnTo>
                <a:lnTo>
                  <a:pt x="4083075" y="5232862"/>
                </a:lnTo>
                <a:lnTo>
                  <a:pt x="4037326" y="5367558"/>
                </a:lnTo>
                <a:cubicBezTo>
                  <a:pt x="4038526" y="5380711"/>
                  <a:pt x="4027950" y="5419583"/>
                  <a:pt x="4017249" y="5425813"/>
                </a:cubicBezTo>
                <a:cubicBezTo>
                  <a:pt x="4013252" y="5433685"/>
                  <a:pt x="4013934" y="5443563"/>
                  <a:pt x="4003539" y="5446090"/>
                </a:cubicBezTo>
                <a:cubicBezTo>
                  <a:pt x="3993532" y="5462854"/>
                  <a:pt x="3970565" y="5501232"/>
                  <a:pt x="3957205" y="5526392"/>
                </a:cubicBezTo>
                <a:cubicBezTo>
                  <a:pt x="3965043" y="5543786"/>
                  <a:pt x="3935859" y="5560520"/>
                  <a:pt x="3923369" y="5597055"/>
                </a:cubicBezTo>
                <a:cubicBezTo>
                  <a:pt x="3932664" y="5616273"/>
                  <a:pt x="3914767" y="5621631"/>
                  <a:pt x="3924699" y="5656420"/>
                </a:cubicBezTo>
                <a:cubicBezTo>
                  <a:pt x="3922559" y="5657197"/>
                  <a:pt x="3920468" y="5658315"/>
                  <a:pt x="3918490" y="5659739"/>
                </a:cubicBezTo>
                <a:cubicBezTo>
                  <a:pt x="3906998" y="5668014"/>
                  <a:pt x="3901738" y="5684633"/>
                  <a:pt x="3906741" y="5696859"/>
                </a:cubicBezTo>
                <a:cubicBezTo>
                  <a:pt x="3917787" y="5751077"/>
                  <a:pt x="3903894" y="5794137"/>
                  <a:pt x="3896975" y="5836200"/>
                </a:cubicBezTo>
                <a:cubicBezTo>
                  <a:pt x="3886327" y="5883020"/>
                  <a:pt x="3866333" y="5844567"/>
                  <a:pt x="3873147" y="5908482"/>
                </a:cubicBezTo>
                <a:cubicBezTo>
                  <a:pt x="3861187" y="5911886"/>
                  <a:pt x="3858506" y="5919033"/>
                  <a:pt x="3859627" y="5932636"/>
                </a:cubicBezTo>
                <a:cubicBezTo>
                  <a:pt x="3853699" y="5955178"/>
                  <a:pt x="3828855" y="5946431"/>
                  <a:pt x="3837289" y="5973195"/>
                </a:cubicBezTo>
                <a:cubicBezTo>
                  <a:pt x="3824885" y="5965382"/>
                  <a:pt x="3819167" y="6014054"/>
                  <a:pt x="3808128" y="5999815"/>
                </a:cubicBezTo>
                <a:cubicBezTo>
                  <a:pt x="3791300" y="6010907"/>
                  <a:pt x="3809561" y="6023761"/>
                  <a:pt x="3794389" y="6035197"/>
                </a:cubicBezTo>
                <a:cubicBezTo>
                  <a:pt x="3786929" y="6050774"/>
                  <a:pt x="3811790" y="6029898"/>
                  <a:pt x="3807321" y="6048196"/>
                </a:cubicBezTo>
                <a:lnTo>
                  <a:pt x="3755396" y="6139024"/>
                </a:lnTo>
                <a:cubicBezTo>
                  <a:pt x="3759254" y="6154301"/>
                  <a:pt x="3752042" y="6163661"/>
                  <a:pt x="3741103" y="6171711"/>
                </a:cubicBezTo>
                <a:cubicBezTo>
                  <a:pt x="3733535" y="6202598"/>
                  <a:pt x="3713075" y="6226925"/>
                  <a:pt x="3697544" y="6259653"/>
                </a:cubicBezTo>
                <a:cubicBezTo>
                  <a:pt x="3694865" y="6299045"/>
                  <a:pt x="3666977" y="6311715"/>
                  <a:pt x="3650470" y="6346715"/>
                </a:cubicBezTo>
                <a:cubicBezTo>
                  <a:pt x="3659289" y="6388489"/>
                  <a:pt x="3612267" y="6361702"/>
                  <a:pt x="3603128" y="6392515"/>
                </a:cubicBezTo>
                <a:cubicBezTo>
                  <a:pt x="3605217" y="6447506"/>
                  <a:pt x="3586565" y="6386444"/>
                  <a:pt x="3566534" y="6464704"/>
                </a:cubicBezTo>
                <a:cubicBezTo>
                  <a:pt x="3568262" y="6469951"/>
                  <a:pt x="3561663" y="6478219"/>
                  <a:pt x="3557558" y="6475940"/>
                </a:cubicBezTo>
                <a:cubicBezTo>
                  <a:pt x="3553344" y="6493136"/>
                  <a:pt x="3470845" y="6573200"/>
                  <a:pt x="3467778" y="6598594"/>
                </a:cubicBezTo>
                <a:cubicBezTo>
                  <a:pt x="3438927" y="6641625"/>
                  <a:pt x="3422129" y="6632408"/>
                  <a:pt x="3406680" y="6665163"/>
                </a:cubicBezTo>
                <a:cubicBezTo>
                  <a:pt x="3378055" y="6699949"/>
                  <a:pt x="3355790" y="6770233"/>
                  <a:pt x="3298660" y="6829172"/>
                </a:cubicBezTo>
                <a:lnTo>
                  <a:pt x="3279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BC53D-66A1-97AC-4368-D2AE4710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66" y="609600"/>
            <a:ext cx="4603739" cy="3244702"/>
          </a:xfrm>
        </p:spPr>
        <p:txBody>
          <a:bodyPr anchor="t">
            <a:normAutofit/>
          </a:bodyPr>
          <a:lstStyle/>
          <a:p>
            <a:r>
              <a:rPr lang="en-US" sz="4800" dirty="0"/>
              <a:t>You do: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3EAF111-D4E5-204D-4DC8-BFF8AD69C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1471" y="0"/>
            <a:ext cx="5867303" cy="73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90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876F0-3D5C-94FB-7019-A2B6994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2560"/>
            <a:ext cx="5105822" cy="2865120"/>
          </a:xfrm>
        </p:spPr>
        <p:txBody>
          <a:bodyPr anchor="b">
            <a:normAutofit/>
          </a:bodyPr>
          <a:lstStyle/>
          <a:p>
            <a:r>
              <a:rPr lang="en-US" sz="4800" dirty="0"/>
              <a:t>Exit ticket: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2C311-5BA4-ADA5-6C77-8FC3AAC5F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NO exit ticket today quietly chill till the end of class!</a:t>
            </a:r>
          </a:p>
        </p:txBody>
      </p:sp>
    </p:spTree>
    <p:extLst>
      <p:ext uri="{BB962C8B-B14F-4D97-AF65-F5344CB8AC3E}">
        <p14:creationId xmlns:p14="http://schemas.microsoft.com/office/powerpoint/2010/main" val="5002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9C00E5-6B92-4E96-838C-6438728D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03F91-C888-C4FA-4C41-A5548D0E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21" y="1583063"/>
            <a:ext cx="4540297" cy="2647667"/>
          </a:xfrm>
        </p:spPr>
        <p:txBody>
          <a:bodyPr anchor="b">
            <a:normAutofit/>
          </a:bodyPr>
          <a:lstStyle/>
          <a:p>
            <a:r>
              <a:rPr lang="en-US" sz="4000" dirty="0"/>
              <a:t>AGENDA OF THE 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8EF1-B4C2-6B95-1F1C-940C1296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20536"/>
            <a:ext cx="4835856" cy="462915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Do Now List of motives(8min) </a:t>
            </a:r>
          </a:p>
          <a:p>
            <a:r>
              <a:rPr lang="en-US" sz="3200" dirty="0"/>
              <a:t>Review Learning Objective (5 minutes) </a:t>
            </a:r>
          </a:p>
          <a:p>
            <a:r>
              <a:rPr lang="en-US" sz="3200" dirty="0"/>
              <a:t>Item 3 Share (10min)</a:t>
            </a:r>
          </a:p>
          <a:p>
            <a:r>
              <a:rPr lang="en-US" sz="3200" dirty="0"/>
              <a:t>Item 4 introduction (10min   </a:t>
            </a:r>
          </a:p>
          <a:p>
            <a:r>
              <a:rPr lang="en-US" sz="3200" dirty="0"/>
              <a:t>Item 5 Evaluate(5min)</a:t>
            </a:r>
          </a:p>
          <a:p>
            <a:r>
              <a:rPr lang="en-US" sz="3200" dirty="0"/>
              <a:t>Item 6 close(8min)</a:t>
            </a:r>
          </a:p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F25D48-79CD-4B8D-9174-0CFB05A85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198211">
            <a:off x="-1095933" y="-1477746"/>
            <a:ext cx="7288159" cy="4331433"/>
          </a:xfrm>
          <a:custGeom>
            <a:avLst/>
            <a:gdLst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6804 w 7213641"/>
              <a:gd name="connsiteY56" fmla="*/ 3833044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962 w 7213641"/>
              <a:gd name="connsiteY74" fmla="*/ 3620628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59962 w 7213641"/>
              <a:gd name="connsiteY73" fmla="*/ 3620628 h 4328225"/>
              <a:gd name="connsiteX74" fmla="*/ 1537329 w 7213641"/>
              <a:gd name="connsiteY74" fmla="*/ 3598640 h 4328225"/>
              <a:gd name="connsiteX75" fmla="*/ 1468713 w 7213641"/>
              <a:gd name="connsiteY75" fmla="*/ 3570522 h 4328225"/>
              <a:gd name="connsiteX76" fmla="*/ 1374848 w 7213641"/>
              <a:gd name="connsiteY76" fmla="*/ 3582550 h 4328225"/>
              <a:gd name="connsiteX77" fmla="*/ 1331263 w 7213641"/>
              <a:gd name="connsiteY77" fmla="*/ 3546198 h 4328225"/>
              <a:gd name="connsiteX78" fmla="*/ 1283859 w 7213641"/>
              <a:gd name="connsiteY78" fmla="*/ 3532700 h 4328225"/>
              <a:gd name="connsiteX79" fmla="*/ 1270046 w 7213641"/>
              <a:gd name="connsiteY79" fmla="*/ 3515136 h 4328225"/>
              <a:gd name="connsiteX80" fmla="*/ 1267763 w 7213641"/>
              <a:gd name="connsiteY80" fmla="*/ 3511903 h 4328225"/>
              <a:gd name="connsiteX81" fmla="*/ 1256470 w 7213641"/>
              <a:gd name="connsiteY81" fmla="*/ 3503386 h 4328225"/>
              <a:gd name="connsiteX82" fmla="*/ 1255982 w 7213641"/>
              <a:gd name="connsiteY82" fmla="*/ 3495465 h 4328225"/>
              <a:gd name="connsiteX83" fmla="*/ 1240918 w 7213641"/>
              <a:gd name="connsiteY83" fmla="*/ 3478691 h 4328225"/>
              <a:gd name="connsiteX84" fmla="*/ 1219376 w 7213641"/>
              <a:gd name="connsiteY84" fmla="*/ 3464553 h 4328225"/>
              <a:gd name="connsiteX85" fmla="*/ 1114113 w 7213641"/>
              <a:gd name="connsiteY85" fmla="*/ 3403618 h 4328225"/>
              <a:gd name="connsiteX86" fmla="*/ 1052785 w 7213641"/>
              <a:gd name="connsiteY86" fmla="*/ 3363597 h 4328225"/>
              <a:gd name="connsiteX87" fmla="*/ 1032082 w 7213641"/>
              <a:gd name="connsiteY87" fmla="*/ 3342800 h 4328225"/>
              <a:gd name="connsiteX88" fmla="*/ 1001423 w 7213641"/>
              <a:gd name="connsiteY88" fmla="*/ 3317516 h 4328225"/>
              <a:gd name="connsiteX89" fmla="*/ 949328 w 7213641"/>
              <a:gd name="connsiteY89" fmla="*/ 3268567 h 4328225"/>
              <a:gd name="connsiteX90" fmla="*/ 875843 w 7213641"/>
              <a:gd name="connsiteY90" fmla="*/ 3210333 h 4328225"/>
              <a:gd name="connsiteX91" fmla="*/ 834628 w 7213641"/>
              <a:gd name="connsiteY91" fmla="*/ 3195772 h 4328225"/>
              <a:gd name="connsiteX92" fmla="*/ 824467 w 7213641"/>
              <a:gd name="connsiteY92" fmla="*/ 3194052 h 4328225"/>
              <a:gd name="connsiteX93" fmla="*/ 821940 w 7213641"/>
              <a:gd name="connsiteY93" fmla="*/ 3190273 h 4328225"/>
              <a:gd name="connsiteX94" fmla="*/ 798489 w 7213641"/>
              <a:gd name="connsiteY94" fmla="*/ 3174201 h 4328225"/>
              <a:gd name="connsiteX95" fmla="*/ 781932 w 7213641"/>
              <a:gd name="connsiteY95" fmla="*/ 3147801 h 4328225"/>
              <a:gd name="connsiteX96" fmla="*/ 780512 w 7213641"/>
              <a:gd name="connsiteY96" fmla="*/ 3147383 h 4328225"/>
              <a:gd name="connsiteX97" fmla="*/ 781280 w 7213641"/>
              <a:gd name="connsiteY97" fmla="*/ 3142633 h 4328225"/>
              <a:gd name="connsiteX98" fmla="*/ 778311 w 7213641"/>
              <a:gd name="connsiteY98" fmla="*/ 3137647 h 4328225"/>
              <a:gd name="connsiteX99" fmla="*/ 765774 w 7213641"/>
              <a:gd name="connsiteY99" fmla="*/ 3128752 h 4328225"/>
              <a:gd name="connsiteX100" fmla="*/ 760328 w 7213641"/>
              <a:gd name="connsiteY100" fmla="*/ 3126186 h 4328225"/>
              <a:gd name="connsiteX101" fmla="*/ 753913 w 7213641"/>
              <a:gd name="connsiteY101" fmla="*/ 3120773 h 4328225"/>
              <a:gd name="connsiteX102" fmla="*/ 753989 w 7213641"/>
              <a:gd name="connsiteY102" fmla="*/ 3120393 h 4328225"/>
              <a:gd name="connsiteX103" fmla="*/ 712960 w 7213641"/>
              <a:gd name="connsiteY103" fmla="*/ 3096503 h 4328225"/>
              <a:gd name="connsiteX104" fmla="*/ 696215 w 7213641"/>
              <a:gd name="connsiteY104" fmla="*/ 3040267 h 4328225"/>
              <a:gd name="connsiteX105" fmla="*/ 683953 w 7213641"/>
              <a:gd name="connsiteY105" fmla="*/ 3022675 h 4328225"/>
              <a:gd name="connsiteX106" fmla="*/ 678651 w 7213641"/>
              <a:gd name="connsiteY106" fmla="*/ 3011958 h 4328225"/>
              <a:gd name="connsiteX107" fmla="*/ 679124 w 7213641"/>
              <a:gd name="connsiteY107" fmla="*/ 3010439 h 4328225"/>
              <a:gd name="connsiteX108" fmla="*/ 645871 w 7213641"/>
              <a:gd name="connsiteY108" fmla="*/ 2992058 h 4328225"/>
              <a:gd name="connsiteX109" fmla="*/ 643330 w 7213641"/>
              <a:gd name="connsiteY109" fmla="*/ 2987624 h 4328225"/>
              <a:gd name="connsiteX110" fmla="*/ 619256 w 7213641"/>
              <a:gd name="connsiteY110" fmla="*/ 2978192 h 4328225"/>
              <a:gd name="connsiteX111" fmla="*/ 608099 w 7213641"/>
              <a:gd name="connsiteY111" fmla="*/ 2971960 h 4328225"/>
              <a:gd name="connsiteX112" fmla="*/ 602309 w 7213641"/>
              <a:gd name="connsiteY112" fmla="*/ 2973004 h 4328225"/>
              <a:gd name="connsiteX113" fmla="*/ 587178 w 7213641"/>
              <a:gd name="connsiteY113" fmla="*/ 2962380 h 4328225"/>
              <a:gd name="connsiteX114" fmla="*/ 586436 w 7213641"/>
              <a:gd name="connsiteY114" fmla="*/ 2960103 h 4328225"/>
              <a:gd name="connsiteX115" fmla="*/ 570254 w 7213641"/>
              <a:gd name="connsiteY115" fmla="*/ 2955275 h 4328225"/>
              <a:gd name="connsiteX116" fmla="*/ 552222 w 7213641"/>
              <a:gd name="connsiteY116" fmla="*/ 2955985 h 4328225"/>
              <a:gd name="connsiteX117" fmla="*/ 299679 w 7213641"/>
              <a:gd name="connsiteY117" fmla="*/ 2801276 h 4328225"/>
              <a:gd name="connsiteX118" fmla="*/ 182350 w 7213641"/>
              <a:gd name="connsiteY118" fmla="*/ 2707059 h 4328225"/>
              <a:gd name="connsiteX119" fmla="*/ 170557 w 7213641"/>
              <a:gd name="connsiteY119" fmla="*/ 2702670 h 4328225"/>
              <a:gd name="connsiteX120" fmla="*/ 133027 w 7213641"/>
              <a:gd name="connsiteY120" fmla="*/ 2652325 h 4328225"/>
              <a:gd name="connsiteX121" fmla="*/ 91971 w 7213641"/>
              <a:gd name="connsiteY121" fmla="*/ 2580067 h 4328225"/>
              <a:gd name="connsiteX122" fmla="*/ 61507 w 7213641"/>
              <a:gd name="connsiteY122" fmla="*/ 2526811 h 4328225"/>
              <a:gd name="connsiteX123" fmla="*/ 9257 w 7213641"/>
              <a:gd name="connsiteY123" fmla="*/ 2462878 h 4328225"/>
              <a:gd name="connsiteX124" fmla="*/ 0 w 7213641"/>
              <a:gd name="connsiteY124" fmla="*/ 2453506 h 4328225"/>
              <a:gd name="connsiteX125" fmla="*/ 2060912 w 7213641"/>
              <a:gd name="connsiteY125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74848 w 7213641"/>
              <a:gd name="connsiteY75" fmla="*/ 35825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37641 w 7213641"/>
              <a:gd name="connsiteY121" fmla="*/ 2555224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51655 w 7204384"/>
              <a:gd name="connsiteY0" fmla="*/ 0 h 4328225"/>
              <a:gd name="connsiteX1" fmla="*/ 7204384 w 7204384"/>
              <a:gd name="connsiteY1" fmla="*/ 4328225 h 4328225"/>
              <a:gd name="connsiteX2" fmla="*/ 7201081 w 7204384"/>
              <a:gd name="connsiteY2" fmla="*/ 4327885 h 4328225"/>
              <a:gd name="connsiteX3" fmla="*/ 7169227 w 7204384"/>
              <a:gd name="connsiteY3" fmla="*/ 4320044 h 4328225"/>
              <a:gd name="connsiteX4" fmla="*/ 6992876 w 7204384"/>
              <a:gd name="connsiteY4" fmla="*/ 4213709 h 4328225"/>
              <a:gd name="connsiteX5" fmla="*/ 6817921 w 7204384"/>
              <a:gd name="connsiteY5" fmla="*/ 4157983 h 4328225"/>
              <a:gd name="connsiteX6" fmla="*/ 6720955 w 7204384"/>
              <a:gd name="connsiteY6" fmla="*/ 4120298 h 4328225"/>
              <a:gd name="connsiteX7" fmla="*/ 6517922 w 7204384"/>
              <a:gd name="connsiteY7" fmla="*/ 4165327 h 4328225"/>
              <a:gd name="connsiteX8" fmla="*/ 6315463 w 7204384"/>
              <a:gd name="connsiteY8" fmla="*/ 4156743 h 4328225"/>
              <a:gd name="connsiteX9" fmla="*/ 6134266 w 7204384"/>
              <a:gd name="connsiteY9" fmla="*/ 4152547 h 4328225"/>
              <a:gd name="connsiteX10" fmla="*/ 6017721 w 7204384"/>
              <a:gd name="connsiteY10" fmla="*/ 4168819 h 4328225"/>
              <a:gd name="connsiteX11" fmla="*/ 6006121 w 7204384"/>
              <a:gd name="connsiteY11" fmla="*/ 4170662 h 4328225"/>
              <a:gd name="connsiteX12" fmla="*/ 5886830 w 7204384"/>
              <a:gd name="connsiteY12" fmla="*/ 4182651 h 4328225"/>
              <a:gd name="connsiteX13" fmla="*/ 5718074 w 7204384"/>
              <a:gd name="connsiteY13" fmla="*/ 4176212 h 4328225"/>
              <a:gd name="connsiteX14" fmla="*/ 5633696 w 7204384"/>
              <a:gd name="connsiteY14" fmla="*/ 4173803 h 4328225"/>
              <a:gd name="connsiteX15" fmla="*/ 5598425 w 7204384"/>
              <a:gd name="connsiteY15" fmla="*/ 4173276 h 4328225"/>
              <a:gd name="connsiteX16" fmla="*/ 5590640 w 7204384"/>
              <a:gd name="connsiteY16" fmla="*/ 4158731 h 4328225"/>
              <a:gd name="connsiteX17" fmla="*/ 5488812 w 7204384"/>
              <a:gd name="connsiteY17" fmla="*/ 4163629 h 4328225"/>
              <a:gd name="connsiteX18" fmla="*/ 5465277 w 7204384"/>
              <a:gd name="connsiteY18" fmla="*/ 4163463 h 4328225"/>
              <a:gd name="connsiteX19" fmla="*/ 5398863 w 7204384"/>
              <a:gd name="connsiteY19" fmla="*/ 4151070 h 4328225"/>
              <a:gd name="connsiteX20" fmla="*/ 5261903 w 7204384"/>
              <a:gd name="connsiteY20" fmla="*/ 4144938 h 4328225"/>
              <a:gd name="connsiteX21" fmla="*/ 5138587 w 7204384"/>
              <a:gd name="connsiteY21" fmla="*/ 4094613 h 4328225"/>
              <a:gd name="connsiteX22" fmla="*/ 5045742 w 7204384"/>
              <a:gd name="connsiteY22" fmla="*/ 4068422 h 4328225"/>
              <a:gd name="connsiteX23" fmla="*/ 5025415 w 7204384"/>
              <a:gd name="connsiteY23" fmla="*/ 4069971 h 4328225"/>
              <a:gd name="connsiteX24" fmla="*/ 4971678 w 7204384"/>
              <a:gd name="connsiteY24" fmla="*/ 4060607 h 4328225"/>
              <a:gd name="connsiteX25" fmla="*/ 4847589 w 7204384"/>
              <a:gd name="connsiteY25" fmla="*/ 4038476 h 4328225"/>
              <a:gd name="connsiteX26" fmla="*/ 4844879 w 7204384"/>
              <a:gd name="connsiteY26" fmla="*/ 4043315 h 4328225"/>
              <a:gd name="connsiteX27" fmla="*/ 4834641 w 7204384"/>
              <a:gd name="connsiteY27" fmla="*/ 4042333 h 4328225"/>
              <a:gd name="connsiteX28" fmla="*/ 4832118 w 7204384"/>
              <a:gd name="connsiteY28" fmla="*/ 4043110 h 4328225"/>
              <a:gd name="connsiteX29" fmla="*/ 4817448 w 7204384"/>
              <a:gd name="connsiteY29" fmla="*/ 4046527 h 4328225"/>
              <a:gd name="connsiteX30" fmla="*/ 4781143 w 7204384"/>
              <a:gd name="connsiteY30" fmla="*/ 4028022 h 4328225"/>
              <a:gd name="connsiteX31" fmla="*/ 4617913 w 7204384"/>
              <a:gd name="connsiteY31" fmla="*/ 3996877 h 4328225"/>
              <a:gd name="connsiteX32" fmla="*/ 4392450 w 7204384"/>
              <a:gd name="connsiteY32" fmla="*/ 3943115 h 4328225"/>
              <a:gd name="connsiteX33" fmla="*/ 4274223 w 7204384"/>
              <a:gd name="connsiteY33" fmla="*/ 3925786 h 4328225"/>
              <a:gd name="connsiteX34" fmla="*/ 4264335 w 7204384"/>
              <a:gd name="connsiteY34" fmla="*/ 3916321 h 4328225"/>
              <a:gd name="connsiteX35" fmla="*/ 4252709 w 7204384"/>
              <a:gd name="connsiteY35" fmla="*/ 3909964 h 4328225"/>
              <a:gd name="connsiteX36" fmla="*/ 4251136 w 7204384"/>
              <a:gd name="connsiteY36" fmla="*/ 3910474 h 4328225"/>
              <a:gd name="connsiteX37" fmla="*/ 4237180 w 7204384"/>
              <a:gd name="connsiteY37" fmla="*/ 3906913 h 4328225"/>
              <a:gd name="connsiteX38" fmla="*/ 4206498 w 7204384"/>
              <a:gd name="connsiteY38" fmla="*/ 3891724 h 4328225"/>
              <a:gd name="connsiteX39" fmla="*/ 4202818 w 7204384"/>
              <a:gd name="connsiteY39" fmla="*/ 3892160 h 4328225"/>
              <a:gd name="connsiteX40" fmla="*/ 4174655 w 7204384"/>
              <a:gd name="connsiteY40" fmla="*/ 3882397 h 4328225"/>
              <a:gd name="connsiteX41" fmla="*/ 4165737 w 7204384"/>
              <a:gd name="connsiteY41" fmla="*/ 3884712 h 4328225"/>
              <a:gd name="connsiteX42" fmla="*/ 4112017 w 7204384"/>
              <a:gd name="connsiteY42" fmla="*/ 3898756 h 4328225"/>
              <a:gd name="connsiteX43" fmla="*/ 4076656 w 7204384"/>
              <a:gd name="connsiteY43" fmla="*/ 3887180 h 4328225"/>
              <a:gd name="connsiteX44" fmla="*/ 4070132 w 7204384"/>
              <a:gd name="connsiteY44" fmla="*/ 3886212 h 4328225"/>
              <a:gd name="connsiteX45" fmla="*/ 3983171 w 7204384"/>
              <a:gd name="connsiteY45" fmla="*/ 3843898 h 4328225"/>
              <a:gd name="connsiteX46" fmla="*/ 3678607 w 7204384"/>
              <a:gd name="connsiteY46" fmla="*/ 3874358 h 4328225"/>
              <a:gd name="connsiteX47" fmla="*/ 3378724 w 7204384"/>
              <a:gd name="connsiteY47" fmla="*/ 3906854 h 4328225"/>
              <a:gd name="connsiteX48" fmla="*/ 3234968 w 7204384"/>
              <a:gd name="connsiteY48" fmla="*/ 3893584 h 4328225"/>
              <a:gd name="connsiteX49" fmla="*/ 3118112 w 7204384"/>
              <a:gd name="connsiteY49" fmla="*/ 3923031 h 4328225"/>
              <a:gd name="connsiteX50" fmla="*/ 3036454 w 7204384"/>
              <a:gd name="connsiteY50" fmla="*/ 3898537 h 4328225"/>
              <a:gd name="connsiteX51" fmla="*/ 2767183 w 7204384"/>
              <a:gd name="connsiteY51" fmla="*/ 3936643 h 4328225"/>
              <a:gd name="connsiteX52" fmla="*/ 2429108 w 7204384"/>
              <a:gd name="connsiteY52" fmla="*/ 3927539 h 4328225"/>
              <a:gd name="connsiteX53" fmla="*/ 2318543 w 7204384"/>
              <a:gd name="connsiteY53" fmla="*/ 3882817 h 4328225"/>
              <a:gd name="connsiteX54" fmla="*/ 2266714 w 7204384"/>
              <a:gd name="connsiteY54" fmla="*/ 3891384 h 4328225"/>
              <a:gd name="connsiteX55" fmla="*/ 2107274 w 7204384"/>
              <a:gd name="connsiteY55" fmla="*/ 3842112 h 4328225"/>
              <a:gd name="connsiteX56" fmla="*/ 1966410 w 7204384"/>
              <a:gd name="connsiteY56" fmla="*/ 3776707 h 4328225"/>
              <a:gd name="connsiteX57" fmla="*/ 1800976 w 7204384"/>
              <a:gd name="connsiteY57" fmla="*/ 3760259 h 4328225"/>
              <a:gd name="connsiteX58" fmla="*/ 1791604 w 7204384"/>
              <a:gd name="connsiteY58" fmla="*/ 3750281 h 4328225"/>
              <a:gd name="connsiteX59" fmla="*/ 1780257 w 7204384"/>
              <a:gd name="connsiteY59" fmla="*/ 3743233 h 4328225"/>
              <a:gd name="connsiteX60" fmla="*/ 1762161 w 7204384"/>
              <a:gd name="connsiteY60" fmla="*/ 3735677 h 4328225"/>
              <a:gd name="connsiteX61" fmla="*/ 1734677 w 7204384"/>
              <a:gd name="connsiteY61" fmla="*/ 3722128 h 4328225"/>
              <a:gd name="connsiteX62" fmla="*/ 1703042 w 7204384"/>
              <a:gd name="connsiteY62" fmla="*/ 3710766 h 4328225"/>
              <a:gd name="connsiteX63" fmla="*/ 1702482 w 7204384"/>
              <a:gd name="connsiteY63" fmla="*/ 3711551 h 4328225"/>
              <a:gd name="connsiteX64" fmla="*/ 1693847 w 7204384"/>
              <a:gd name="connsiteY64" fmla="*/ 3712425 h 4328225"/>
              <a:gd name="connsiteX65" fmla="*/ 1609359 w 7204384"/>
              <a:gd name="connsiteY65" fmla="*/ 3710578 h 4328225"/>
              <a:gd name="connsiteX66" fmla="*/ 1603398 w 7204384"/>
              <a:gd name="connsiteY66" fmla="*/ 3708690 h 4328225"/>
              <a:gd name="connsiteX67" fmla="*/ 1603231 w 7204384"/>
              <a:gd name="connsiteY67" fmla="*/ 3708862 h 4328225"/>
              <a:gd name="connsiteX68" fmla="*/ 1596851 w 7204384"/>
              <a:gd name="connsiteY68" fmla="*/ 3707287 h 4328225"/>
              <a:gd name="connsiteX69" fmla="*/ 1592524 w 7204384"/>
              <a:gd name="connsiteY69" fmla="*/ 3705244 h 4328225"/>
              <a:gd name="connsiteX70" fmla="*/ 1580956 w 7204384"/>
              <a:gd name="connsiteY70" fmla="*/ 3701578 h 4328225"/>
              <a:gd name="connsiteX71" fmla="*/ 1576670 w 7204384"/>
              <a:gd name="connsiteY71" fmla="*/ 3701715 h 4328225"/>
              <a:gd name="connsiteX72" fmla="*/ 1550705 w 7204384"/>
              <a:gd name="connsiteY72" fmla="*/ 3620628 h 4328225"/>
              <a:gd name="connsiteX73" fmla="*/ 1528072 w 7204384"/>
              <a:gd name="connsiteY73" fmla="*/ 3598640 h 4328225"/>
              <a:gd name="connsiteX74" fmla="*/ 1459456 w 7204384"/>
              <a:gd name="connsiteY74" fmla="*/ 3570522 h 4328225"/>
              <a:gd name="connsiteX75" fmla="*/ 1380690 w 7204384"/>
              <a:gd name="connsiteY75" fmla="*/ 3539850 h 4328225"/>
              <a:gd name="connsiteX76" fmla="*/ 1322006 w 7204384"/>
              <a:gd name="connsiteY76" fmla="*/ 3546198 h 4328225"/>
              <a:gd name="connsiteX77" fmla="*/ 1274602 w 7204384"/>
              <a:gd name="connsiteY77" fmla="*/ 3532700 h 4328225"/>
              <a:gd name="connsiteX78" fmla="*/ 1260789 w 7204384"/>
              <a:gd name="connsiteY78" fmla="*/ 3515136 h 4328225"/>
              <a:gd name="connsiteX79" fmla="*/ 1258506 w 7204384"/>
              <a:gd name="connsiteY79" fmla="*/ 3511903 h 4328225"/>
              <a:gd name="connsiteX80" fmla="*/ 1247213 w 7204384"/>
              <a:gd name="connsiteY80" fmla="*/ 3503386 h 4328225"/>
              <a:gd name="connsiteX81" fmla="*/ 1246725 w 7204384"/>
              <a:gd name="connsiteY81" fmla="*/ 3495465 h 4328225"/>
              <a:gd name="connsiteX82" fmla="*/ 1231661 w 7204384"/>
              <a:gd name="connsiteY82" fmla="*/ 3478691 h 4328225"/>
              <a:gd name="connsiteX83" fmla="*/ 1210119 w 7204384"/>
              <a:gd name="connsiteY83" fmla="*/ 3464553 h 4328225"/>
              <a:gd name="connsiteX84" fmla="*/ 1104856 w 7204384"/>
              <a:gd name="connsiteY84" fmla="*/ 3403618 h 4328225"/>
              <a:gd name="connsiteX85" fmla="*/ 1043528 w 7204384"/>
              <a:gd name="connsiteY85" fmla="*/ 3363597 h 4328225"/>
              <a:gd name="connsiteX86" fmla="*/ 1022825 w 7204384"/>
              <a:gd name="connsiteY86" fmla="*/ 3342800 h 4328225"/>
              <a:gd name="connsiteX87" fmla="*/ 992166 w 7204384"/>
              <a:gd name="connsiteY87" fmla="*/ 3317516 h 4328225"/>
              <a:gd name="connsiteX88" fmla="*/ 940071 w 7204384"/>
              <a:gd name="connsiteY88" fmla="*/ 3268567 h 4328225"/>
              <a:gd name="connsiteX89" fmla="*/ 866586 w 7204384"/>
              <a:gd name="connsiteY89" fmla="*/ 3210333 h 4328225"/>
              <a:gd name="connsiteX90" fmla="*/ 825371 w 7204384"/>
              <a:gd name="connsiteY90" fmla="*/ 3195772 h 4328225"/>
              <a:gd name="connsiteX91" fmla="*/ 815210 w 7204384"/>
              <a:gd name="connsiteY91" fmla="*/ 3194052 h 4328225"/>
              <a:gd name="connsiteX92" fmla="*/ 812683 w 7204384"/>
              <a:gd name="connsiteY92" fmla="*/ 3190273 h 4328225"/>
              <a:gd name="connsiteX93" fmla="*/ 789232 w 7204384"/>
              <a:gd name="connsiteY93" fmla="*/ 3174201 h 4328225"/>
              <a:gd name="connsiteX94" fmla="*/ 772675 w 7204384"/>
              <a:gd name="connsiteY94" fmla="*/ 3147801 h 4328225"/>
              <a:gd name="connsiteX95" fmla="*/ 771255 w 7204384"/>
              <a:gd name="connsiteY95" fmla="*/ 3147383 h 4328225"/>
              <a:gd name="connsiteX96" fmla="*/ 772023 w 7204384"/>
              <a:gd name="connsiteY96" fmla="*/ 3142633 h 4328225"/>
              <a:gd name="connsiteX97" fmla="*/ 769054 w 7204384"/>
              <a:gd name="connsiteY97" fmla="*/ 3137647 h 4328225"/>
              <a:gd name="connsiteX98" fmla="*/ 756517 w 7204384"/>
              <a:gd name="connsiteY98" fmla="*/ 3128752 h 4328225"/>
              <a:gd name="connsiteX99" fmla="*/ 751071 w 7204384"/>
              <a:gd name="connsiteY99" fmla="*/ 3126186 h 4328225"/>
              <a:gd name="connsiteX100" fmla="*/ 744656 w 7204384"/>
              <a:gd name="connsiteY100" fmla="*/ 3120773 h 4328225"/>
              <a:gd name="connsiteX101" fmla="*/ 744732 w 7204384"/>
              <a:gd name="connsiteY101" fmla="*/ 3120393 h 4328225"/>
              <a:gd name="connsiteX102" fmla="*/ 703703 w 7204384"/>
              <a:gd name="connsiteY102" fmla="*/ 3096503 h 4328225"/>
              <a:gd name="connsiteX103" fmla="*/ 686958 w 7204384"/>
              <a:gd name="connsiteY103" fmla="*/ 3040267 h 4328225"/>
              <a:gd name="connsiteX104" fmla="*/ 674696 w 7204384"/>
              <a:gd name="connsiteY104" fmla="*/ 3022675 h 4328225"/>
              <a:gd name="connsiteX105" fmla="*/ 669394 w 7204384"/>
              <a:gd name="connsiteY105" fmla="*/ 3011958 h 4328225"/>
              <a:gd name="connsiteX106" fmla="*/ 669867 w 7204384"/>
              <a:gd name="connsiteY106" fmla="*/ 3010439 h 4328225"/>
              <a:gd name="connsiteX107" fmla="*/ 636614 w 7204384"/>
              <a:gd name="connsiteY107" fmla="*/ 2992058 h 4328225"/>
              <a:gd name="connsiteX108" fmla="*/ 634073 w 7204384"/>
              <a:gd name="connsiteY108" fmla="*/ 2987624 h 4328225"/>
              <a:gd name="connsiteX109" fmla="*/ 609999 w 7204384"/>
              <a:gd name="connsiteY109" fmla="*/ 2978192 h 4328225"/>
              <a:gd name="connsiteX110" fmla="*/ 598842 w 7204384"/>
              <a:gd name="connsiteY110" fmla="*/ 2971960 h 4328225"/>
              <a:gd name="connsiteX111" fmla="*/ 593052 w 7204384"/>
              <a:gd name="connsiteY111" fmla="*/ 2973004 h 4328225"/>
              <a:gd name="connsiteX112" fmla="*/ 577921 w 7204384"/>
              <a:gd name="connsiteY112" fmla="*/ 2962380 h 4328225"/>
              <a:gd name="connsiteX113" fmla="*/ 577179 w 7204384"/>
              <a:gd name="connsiteY113" fmla="*/ 2960103 h 4328225"/>
              <a:gd name="connsiteX114" fmla="*/ 560997 w 7204384"/>
              <a:gd name="connsiteY114" fmla="*/ 2955275 h 4328225"/>
              <a:gd name="connsiteX115" fmla="*/ 542965 w 7204384"/>
              <a:gd name="connsiteY115" fmla="*/ 2955985 h 4328225"/>
              <a:gd name="connsiteX116" fmla="*/ 290422 w 7204384"/>
              <a:gd name="connsiteY116" fmla="*/ 2801276 h 4328225"/>
              <a:gd name="connsiteX117" fmla="*/ 173093 w 7204384"/>
              <a:gd name="connsiteY117" fmla="*/ 2707059 h 4328225"/>
              <a:gd name="connsiteX118" fmla="*/ 161300 w 7204384"/>
              <a:gd name="connsiteY118" fmla="*/ 2702670 h 4328225"/>
              <a:gd name="connsiteX119" fmla="*/ 123770 w 7204384"/>
              <a:gd name="connsiteY119" fmla="*/ 2652325 h 4328225"/>
              <a:gd name="connsiteX120" fmla="*/ 82714 w 7204384"/>
              <a:gd name="connsiteY120" fmla="*/ 2580067 h 4328225"/>
              <a:gd name="connsiteX121" fmla="*/ 28384 w 7204384"/>
              <a:gd name="connsiteY121" fmla="*/ 2555224 h 4328225"/>
              <a:gd name="connsiteX122" fmla="*/ 0 w 7204384"/>
              <a:gd name="connsiteY122" fmla="*/ 2462878 h 4328225"/>
              <a:gd name="connsiteX123" fmla="*/ 2051655 w 7204384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112159 w 7288159"/>
              <a:gd name="connsiteY121" fmla="*/ 2555224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34480 w 7288159"/>
              <a:gd name="connsiteY71" fmla="*/ 3620628 h 4328225"/>
              <a:gd name="connsiteX72" fmla="*/ 1611847 w 7288159"/>
              <a:gd name="connsiteY72" fmla="*/ 3598640 h 4328225"/>
              <a:gd name="connsiteX73" fmla="*/ 1543231 w 7288159"/>
              <a:gd name="connsiteY73" fmla="*/ 3570522 h 4328225"/>
              <a:gd name="connsiteX74" fmla="*/ 1464465 w 7288159"/>
              <a:gd name="connsiteY74" fmla="*/ 3539850 h 4328225"/>
              <a:gd name="connsiteX75" fmla="*/ 1405781 w 7288159"/>
              <a:gd name="connsiteY75" fmla="*/ 3546198 h 4328225"/>
              <a:gd name="connsiteX76" fmla="*/ 1358377 w 7288159"/>
              <a:gd name="connsiteY76" fmla="*/ 3532700 h 4328225"/>
              <a:gd name="connsiteX77" fmla="*/ 1344564 w 7288159"/>
              <a:gd name="connsiteY77" fmla="*/ 3515136 h 4328225"/>
              <a:gd name="connsiteX78" fmla="*/ 1342281 w 7288159"/>
              <a:gd name="connsiteY78" fmla="*/ 3511903 h 4328225"/>
              <a:gd name="connsiteX79" fmla="*/ 1330988 w 7288159"/>
              <a:gd name="connsiteY79" fmla="*/ 3503386 h 4328225"/>
              <a:gd name="connsiteX80" fmla="*/ 1330500 w 7288159"/>
              <a:gd name="connsiteY80" fmla="*/ 3495465 h 4328225"/>
              <a:gd name="connsiteX81" fmla="*/ 1315436 w 7288159"/>
              <a:gd name="connsiteY81" fmla="*/ 3478691 h 4328225"/>
              <a:gd name="connsiteX82" fmla="*/ 1293894 w 7288159"/>
              <a:gd name="connsiteY82" fmla="*/ 3464553 h 4328225"/>
              <a:gd name="connsiteX83" fmla="*/ 1188631 w 7288159"/>
              <a:gd name="connsiteY83" fmla="*/ 3403618 h 4328225"/>
              <a:gd name="connsiteX84" fmla="*/ 1127303 w 7288159"/>
              <a:gd name="connsiteY84" fmla="*/ 3363597 h 4328225"/>
              <a:gd name="connsiteX85" fmla="*/ 1106600 w 7288159"/>
              <a:gd name="connsiteY85" fmla="*/ 3342800 h 4328225"/>
              <a:gd name="connsiteX86" fmla="*/ 1075941 w 7288159"/>
              <a:gd name="connsiteY86" fmla="*/ 3317516 h 4328225"/>
              <a:gd name="connsiteX87" fmla="*/ 1023846 w 7288159"/>
              <a:gd name="connsiteY87" fmla="*/ 3268567 h 4328225"/>
              <a:gd name="connsiteX88" fmla="*/ 950361 w 7288159"/>
              <a:gd name="connsiteY88" fmla="*/ 3210333 h 4328225"/>
              <a:gd name="connsiteX89" fmla="*/ 909146 w 7288159"/>
              <a:gd name="connsiteY89" fmla="*/ 3195772 h 4328225"/>
              <a:gd name="connsiteX90" fmla="*/ 898985 w 7288159"/>
              <a:gd name="connsiteY90" fmla="*/ 3194052 h 4328225"/>
              <a:gd name="connsiteX91" fmla="*/ 896458 w 7288159"/>
              <a:gd name="connsiteY91" fmla="*/ 3190273 h 4328225"/>
              <a:gd name="connsiteX92" fmla="*/ 873007 w 7288159"/>
              <a:gd name="connsiteY92" fmla="*/ 3174201 h 4328225"/>
              <a:gd name="connsiteX93" fmla="*/ 856450 w 7288159"/>
              <a:gd name="connsiteY93" fmla="*/ 3147801 h 4328225"/>
              <a:gd name="connsiteX94" fmla="*/ 855030 w 7288159"/>
              <a:gd name="connsiteY94" fmla="*/ 3147383 h 4328225"/>
              <a:gd name="connsiteX95" fmla="*/ 855798 w 7288159"/>
              <a:gd name="connsiteY95" fmla="*/ 3142633 h 4328225"/>
              <a:gd name="connsiteX96" fmla="*/ 852829 w 7288159"/>
              <a:gd name="connsiteY96" fmla="*/ 3137647 h 4328225"/>
              <a:gd name="connsiteX97" fmla="*/ 840292 w 7288159"/>
              <a:gd name="connsiteY97" fmla="*/ 3128752 h 4328225"/>
              <a:gd name="connsiteX98" fmla="*/ 834846 w 7288159"/>
              <a:gd name="connsiteY98" fmla="*/ 3126186 h 4328225"/>
              <a:gd name="connsiteX99" fmla="*/ 828431 w 7288159"/>
              <a:gd name="connsiteY99" fmla="*/ 3120773 h 4328225"/>
              <a:gd name="connsiteX100" fmla="*/ 828507 w 7288159"/>
              <a:gd name="connsiteY100" fmla="*/ 3120393 h 4328225"/>
              <a:gd name="connsiteX101" fmla="*/ 787478 w 7288159"/>
              <a:gd name="connsiteY101" fmla="*/ 3096503 h 4328225"/>
              <a:gd name="connsiteX102" fmla="*/ 770733 w 7288159"/>
              <a:gd name="connsiteY102" fmla="*/ 3040267 h 4328225"/>
              <a:gd name="connsiteX103" fmla="*/ 758471 w 7288159"/>
              <a:gd name="connsiteY103" fmla="*/ 3022675 h 4328225"/>
              <a:gd name="connsiteX104" fmla="*/ 753169 w 7288159"/>
              <a:gd name="connsiteY104" fmla="*/ 3011958 h 4328225"/>
              <a:gd name="connsiteX105" fmla="*/ 753642 w 7288159"/>
              <a:gd name="connsiteY105" fmla="*/ 3010439 h 4328225"/>
              <a:gd name="connsiteX106" fmla="*/ 720389 w 7288159"/>
              <a:gd name="connsiteY106" fmla="*/ 2992058 h 4328225"/>
              <a:gd name="connsiteX107" fmla="*/ 717848 w 7288159"/>
              <a:gd name="connsiteY107" fmla="*/ 2987624 h 4328225"/>
              <a:gd name="connsiteX108" fmla="*/ 693774 w 7288159"/>
              <a:gd name="connsiteY108" fmla="*/ 2978192 h 4328225"/>
              <a:gd name="connsiteX109" fmla="*/ 682617 w 7288159"/>
              <a:gd name="connsiteY109" fmla="*/ 2971960 h 4328225"/>
              <a:gd name="connsiteX110" fmla="*/ 676827 w 7288159"/>
              <a:gd name="connsiteY110" fmla="*/ 2973004 h 4328225"/>
              <a:gd name="connsiteX111" fmla="*/ 661696 w 7288159"/>
              <a:gd name="connsiteY111" fmla="*/ 2962380 h 4328225"/>
              <a:gd name="connsiteX112" fmla="*/ 660954 w 7288159"/>
              <a:gd name="connsiteY112" fmla="*/ 2960103 h 4328225"/>
              <a:gd name="connsiteX113" fmla="*/ 644772 w 7288159"/>
              <a:gd name="connsiteY113" fmla="*/ 2955275 h 4328225"/>
              <a:gd name="connsiteX114" fmla="*/ 587450 w 7288159"/>
              <a:gd name="connsiteY114" fmla="*/ 2936828 h 4328225"/>
              <a:gd name="connsiteX115" fmla="*/ 374197 w 7288159"/>
              <a:gd name="connsiteY115" fmla="*/ 2801276 h 4328225"/>
              <a:gd name="connsiteX116" fmla="*/ 279112 w 7288159"/>
              <a:gd name="connsiteY116" fmla="*/ 2746510 h 4328225"/>
              <a:gd name="connsiteX117" fmla="*/ 217150 w 7288159"/>
              <a:gd name="connsiteY117" fmla="*/ 2727673 h 4328225"/>
              <a:gd name="connsiteX118" fmla="*/ 154456 w 7288159"/>
              <a:gd name="connsiteY118" fmla="*/ 2690804 h 4328225"/>
              <a:gd name="connsiteX119" fmla="*/ 122166 w 7288159"/>
              <a:gd name="connsiteY119" fmla="*/ 2632834 h 4328225"/>
              <a:gd name="connsiteX120" fmla="*/ 67836 w 7288159"/>
              <a:gd name="connsiteY120" fmla="*/ 2607991 h 4328225"/>
              <a:gd name="connsiteX121" fmla="*/ 0 w 7288159"/>
              <a:gd name="connsiteY121" fmla="*/ 2537886 h 4328225"/>
              <a:gd name="connsiteX122" fmla="*/ 2135430 w 7288159"/>
              <a:gd name="connsiteY122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34480 w 7288159"/>
              <a:gd name="connsiteY70" fmla="*/ 3620628 h 4328225"/>
              <a:gd name="connsiteX71" fmla="*/ 1611847 w 7288159"/>
              <a:gd name="connsiteY71" fmla="*/ 3598640 h 4328225"/>
              <a:gd name="connsiteX72" fmla="*/ 1543231 w 7288159"/>
              <a:gd name="connsiteY72" fmla="*/ 3570522 h 4328225"/>
              <a:gd name="connsiteX73" fmla="*/ 1464465 w 7288159"/>
              <a:gd name="connsiteY73" fmla="*/ 3539850 h 4328225"/>
              <a:gd name="connsiteX74" fmla="*/ 1405781 w 7288159"/>
              <a:gd name="connsiteY74" fmla="*/ 3546198 h 4328225"/>
              <a:gd name="connsiteX75" fmla="*/ 1358377 w 7288159"/>
              <a:gd name="connsiteY75" fmla="*/ 3532700 h 4328225"/>
              <a:gd name="connsiteX76" fmla="*/ 1344564 w 7288159"/>
              <a:gd name="connsiteY76" fmla="*/ 3515136 h 4328225"/>
              <a:gd name="connsiteX77" fmla="*/ 1342281 w 7288159"/>
              <a:gd name="connsiteY77" fmla="*/ 3511903 h 4328225"/>
              <a:gd name="connsiteX78" fmla="*/ 1330988 w 7288159"/>
              <a:gd name="connsiteY78" fmla="*/ 3503386 h 4328225"/>
              <a:gd name="connsiteX79" fmla="*/ 1330500 w 7288159"/>
              <a:gd name="connsiteY79" fmla="*/ 3495465 h 4328225"/>
              <a:gd name="connsiteX80" fmla="*/ 1315436 w 7288159"/>
              <a:gd name="connsiteY80" fmla="*/ 3478691 h 4328225"/>
              <a:gd name="connsiteX81" fmla="*/ 1293894 w 7288159"/>
              <a:gd name="connsiteY81" fmla="*/ 3464553 h 4328225"/>
              <a:gd name="connsiteX82" fmla="*/ 1188631 w 7288159"/>
              <a:gd name="connsiteY82" fmla="*/ 3403618 h 4328225"/>
              <a:gd name="connsiteX83" fmla="*/ 1127303 w 7288159"/>
              <a:gd name="connsiteY83" fmla="*/ 3363597 h 4328225"/>
              <a:gd name="connsiteX84" fmla="*/ 1106600 w 7288159"/>
              <a:gd name="connsiteY84" fmla="*/ 3342800 h 4328225"/>
              <a:gd name="connsiteX85" fmla="*/ 1075941 w 7288159"/>
              <a:gd name="connsiteY85" fmla="*/ 3317516 h 4328225"/>
              <a:gd name="connsiteX86" fmla="*/ 1023846 w 7288159"/>
              <a:gd name="connsiteY86" fmla="*/ 3268567 h 4328225"/>
              <a:gd name="connsiteX87" fmla="*/ 950361 w 7288159"/>
              <a:gd name="connsiteY87" fmla="*/ 3210333 h 4328225"/>
              <a:gd name="connsiteX88" fmla="*/ 909146 w 7288159"/>
              <a:gd name="connsiteY88" fmla="*/ 3195772 h 4328225"/>
              <a:gd name="connsiteX89" fmla="*/ 898985 w 7288159"/>
              <a:gd name="connsiteY89" fmla="*/ 3194052 h 4328225"/>
              <a:gd name="connsiteX90" fmla="*/ 896458 w 7288159"/>
              <a:gd name="connsiteY90" fmla="*/ 3190273 h 4328225"/>
              <a:gd name="connsiteX91" fmla="*/ 873007 w 7288159"/>
              <a:gd name="connsiteY91" fmla="*/ 3174201 h 4328225"/>
              <a:gd name="connsiteX92" fmla="*/ 856450 w 7288159"/>
              <a:gd name="connsiteY92" fmla="*/ 3147801 h 4328225"/>
              <a:gd name="connsiteX93" fmla="*/ 855030 w 7288159"/>
              <a:gd name="connsiteY93" fmla="*/ 3147383 h 4328225"/>
              <a:gd name="connsiteX94" fmla="*/ 855798 w 7288159"/>
              <a:gd name="connsiteY94" fmla="*/ 3142633 h 4328225"/>
              <a:gd name="connsiteX95" fmla="*/ 852829 w 7288159"/>
              <a:gd name="connsiteY95" fmla="*/ 3137647 h 4328225"/>
              <a:gd name="connsiteX96" fmla="*/ 840292 w 7288159"/>
              <a:gd name="connsiteY96" fmla="*/ 3128752 h 4328225"/>
              <a:gd name="connsiteX97" fmla="*/ 834846 w 7288159"/>
              <a:gd name="connsiteY97" fmla="*/ 3126186 h 4328225"/>
              <a:gd name="connsiteX98" fmla="*/ 828431 w 7288159"/>
              <a:gd name="connsiteY98" fmla="*/ 3120773 h 4328225"/>
              <a:gd name="connsiteX99" fmla="*/ 828507 w 7288159"/>
              <a:gd name="connsiteY99" fmla="*/ 3120393 h 4328225"/>
              <a:gd name="connsiteX100" fmla="*/ 787478 w 7288159"/>
              <a:gd name="connsiteY100" fmla="*/ 3096503 h 4328225"/>
              <a:gd name="connsiteX101" fmla="*/ 770733 w 7288159"/>
              <a:gd name="connsiteY101" fmla="*/ 3040267 h 4328225"/>
              <a:gd name="connsiteX102" fmla="*/ 758471 w 7288159"/>
              <a:gd name="connsiteY102" fmla="*/ 3022675 h 4328225"/>
              <a:gd name="connsiteX103" fmla="*/ 753169 w 7288159"/>
              <a:gd name="connsiteY103" fmla="*/ 3011958 h 4328225"/>
              <a:gd name="connsiteX104" fmla="*/ 753642 w 7288159"/>
              <a:gd name="connsiteY104" fmla="*/ 3010439 h 4328225"/>
              <a:gd name="connsiteX105" fmla="*/ 720389 w 7288159"/>
              <a:gd name="connsiteY105" fmla="*/ 2992058 h 4328225"/>
              <a:gd name="connsiteX106" fmla="*/ 717848 w 7288159"/>
              <a:gd name="connsiteY106" fmla="*/ 2987624 h 4328225"/>
              <a:gd name="connsiteX107" fmla="*/ 693774 w 7288159"/>
              <a:gd name="connsiteY107" fmla="*/ 2978192 h 4328225"/>
              <a:gd name="connsiteX108" fmla="*/ 682617 w 7288159"/>
              <a:gd name="connsiteY108" fmla="*/ 2971960 h 4328225"/>
              <a:gd name="connsiteX109" fmla="*/ 676827 w 7288159"/>
              <a:gd name="connsiteY109" fmla="*/ 2973004 h 4328225"/>
              <a:gd name="connsiteX110" fmla="*/ 661696 w 7288159"/>
              <a:gd name="connsiteY110" fmla="*/ 2962380 h 4328225"/>
              <a:gd name="connsiteX111" fmla="*/ 660954 w 7288159"/>
              <a:gd name="connsiteY111" fmla="*/ 2960103 h 4328225"/>
              <a:gd name="connsiteX112" fmla="*/ 644772 w 7288159"/>
              <a:gd name="connsiteY112" fmla="*/ 2955275 h 4328225"/>
              <a:gd name="connsiteX113" fmla="*/ 587450 w 7288159"/>
              <a:gd name="connsiteY113" fmla="*/ 2936828 h 4328225"/>
              <a:gd name="connsiteX114" fmla="*/ 374197 w 7288159"/>
              <a:gd name="connsiteY114" fmla="*/ 2801276 h 4328225"/>
              <a:gd name="connsiteX115" fmla="*/ 279112 w 7288159"/>
              <a:gd name="connsiteY115" fmla="*/ 2746510 h 4328225"/>
              <a:gd name="connsiteX116" fmla="*/ 217150 w 7288159"/>
              <a:gd name="connsiteY116" fmla="*/ 2727673 h 4328225"/>
              <a:gd name="connsiteX117" fmla="*/ 154456 w 7288159"/>
              <a:gd name="connsiteY117" fmla="*/ 2690804 h 4328225"/>
              <a:gd name="connsiteX118" fmla="*/ 122166 w 7288159"/>
              <a:gd name="connsiteY118" fmla="*/ 2632834 h 4328225"/>
              <a:gd name="connsiteX119" fmla="*/ 67836 w 7288159"/>
              <a:gd name="connsiteY119" fmla="*/ 2607991 h 4328225"/>
              <a:gd name="connsiteX120" fmla="*/ 0 w 7288159"/>
              <a:gd name="connsiteY120" fmla="*/ 2537886 h 4328225"/>
              <a:gd name="connsiteX121" fmla="*/ 2135430 w 7288159"/>
              <a:gd name="connsiteY121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34480 w 7288159"/>
              <a:gd name="connsiteY69" fmla="*/ 3620628 h 4328225"/>
              <a:gd name="connsiteX70" fmla="*/ 1611847 w 7288159"/>
              <a:gd name="connsiteY70" fmla="*/ 3598640 h 4328225"/>
              <a:gd name="connsiteX71" fmla="*/ 1543231 w 7288159"/>
              <a:gd name="connsiteY71" fmla="*/ 3570522 h 4328225"/>
              <a:gd name="connsiteX72" fmla="*/ 1464465 w 7288159"/>
              <a:gd name="connsiteY72" fmla="*/ 3539850 h 4328225"/>
              <a:gd name="connsiteX73" fmla="*/ 1405781 w 7288159"/>
              <a:gd name="connsiteY73" fmla="*/ 3546198 h 4328225"/>
              <a:gd name="connsiteX74" fmla="*/ 1358377 w 7288159"/>
              <a:gd name="connsiteY74" fmla="*/ 3532700 h 4328225"/>
              <a:gd name="connsiteX75" fmla="*/ 1344564 w 7288159"/>
              <a:gd name="connsiteY75" fmla="*/ 3515136 h 4328225"/>
              <a:gd name="connsiteX76" fmla="*/ 1342281 w 7288159"/>
              <a:gd name="connsiteY76" fmla="*/ 3511903 h 4328225"/>
              <a:gd name="connsiteX77" fmla="*/ 1330988 w 7288159"/>
              <a:gd name="connsiteY77" fmla="*/ 3503386 h 4328225"/>
              <a:gd name="connsiteX78" fmla="*/ 1330500 w 7288159"/>
              <a:gd name="connsiteY78" fmla="*/ 3495465 h 4328225"/>
              <a:gd name="connsiteX79" fmla="*/ 1315436 w 7288159"/>
              <a:gd name="connsiteY79" fmla="*/ 3478691 h 4328225"/>
              <a:gd name="connsiteX80" fmla="*/ 1293894 w 7288159"/>
              <a:gd name="connsiteY80" fmla="*/ 3464553 h 4328225"/>
              <a:gd name="connsiteX81" fmla="*/ 1188631 w 7288159"/>
              <a:gd name="connsiteY81" fmla="*/ 3403618 h 4328225"/>
              <a:gd name="connsiteX82" fmla="*/ 1127303 w 7288159"/>
              <a:gd name="connsiteY82" fmla="*/ 3363597 h 4328225"/>
              <a:gd name="connsiteX83" fmla="*/ 1106600 w 7288159"/>
              <a:gd name="connsiteY83" fmla="*/ 3342800 h 4328225"/>
              <a:gd name="connsiteX84" fmla="*/ 1075941 w 7288159"/>
              <a:gd name="connsiteY84" fmla="*/ 3317516 h 4328225"/>
              <a:gd name="connsiteX85" fmla="*/ 1023846 w 7288159"/>
              <a:gd name="connsiteY85" fmla="*/ 3268567 h 4328225"/>
              <a:gd name="connsiteX86" fmla="*/ 950361 w 7288159"/>
              <a:gd name="connsiteY86" fmla="*/ 3210333 h 4328225"/>
              <a:gd name="connsiteX87" fmla="*/ 909146 w 7288159"/>
              <a:gd name="connsiteY87" fmla="*/ 3195772 h 4328225"/>
              <a:gd name="connsiteX88" fmla="*/ 898985 w 7288159"/>
              <a:gd name="connsiteY88" fmla="*/ 3194052 h 4328225"/>
              <a:gd name="connsiteX89" fmla="*/ 896458 w 7288159"/>
              <a:gd name="connsiteY89" fmla="*/ 3190273 h 4328225"/>
              <a:gd name="connsiteX90" fmla="*/ 873007 w 7288159"/>
              <a:gd name="connsiteY90" fmla="*/ 3174201 h 4328225"/>
              <a:gd name="connsiteX91" fmla="*/ 856450 w 7288159"/>
              <a:gd name="connsiteY91" fmla="*/ 3147801 h 4328225"/>
              <a:gd name="connsiteX92" fmla="*/ 855030 w 7288159"/>
              <a:gd name="connsiteY92" fmla="*/ 3147383 h 4328225"/>
              <a:gd name="connsiteX93" fmla="*/ 855798 w 7288159"/>
              <a:gd name="connsiteY93" fmla="*/ 3142633 h 4328225"/>
              <a:gd name="connsiteX94" fmla="*/ 852829 w 7288159"/>
              <a:gd name="connsiteY94" fmla="*/ 3137647 h 4328225"/>
              <a:gd name="connsiteX95" fmla="*/ 840292 w 7288159"/>
              <a:gd name="connsiteY95" fmla="*/ 3128752 h 4328225"/>
              <a:gd name="connsiteX96" fmla="*/ 834846 w 7288159"/>
              <a:gd name="connsiteY96" fmla="*/ 3126186 h 4328225"/>
              <a:gd name="connsiteX97" fmla="*/ 828431 w 7288159"/>
              <a:gd name="connsiteY97" fmla="*/ 3120773 h 4328225"/>
              <a:gd name="connsiteX98" fmla="*/ 828507 w 7288159"/>
              <a:gd name="connsiteY98" fmla="*/ 3120393 h 4328225"/>
              <a:gd name="connsiteX99" fmla="*/ 787478 w 7288159"/>
              <a:gd name="connsiteY99" fmla="*/ 3096503 h 4328225"/>
              <a:gd name="connsiteX100" fmla="*/ 770733 w 7288159"/>
              <a:gd name="connsiteY100" fmla="*/ 3040267 h 4328225"/>
              <a:gd name="connsiteX101" fmla="*/ 758471 w 7288159"/>
              <a:gd name="connsiteY101" fmla="*/ 3022675 h 4328225"/>
              <a:gd name="connsiteX102" fmla="*/ 753169 w 7288159"/>
              <a:gd name="connsiteY102" fmla="*/ 3011958 h 4328225"/>
              <a:gd name="connsiteX103" fmla="*/ 753642 w 7288159"/>
              <a:gd name="connsiteY103" fmla="*/ 3010439 h 4328225"/>
              <a:gd name="connsiteX104" fmla="*/ 720389 w 7288159"/>
              <a:gd name="connsiteY104" fmla="*/ 2992058 h 4328225"/>
              <a:gd name="connsiteX105" fmla="*/ 717848 w 7288159"/>
              <a:gd name="connsiteY105" fmla="*/ 2987624 h 4328225"/>
              <a:gd name="connsiteX106" fmla="*/ 693774 w 7288159"/>
              <a:gd name="connsiteY106" fmla="*/ 2978192 h 4328225"/>
              <a:gd name="connsiteX107" fmla="*/ 682617 w 7288159"/>
              <a:gd name="connsiteY107" fmla="*/ 2971960 h 4328225"/>
              <a:gd name="connsiteX108" fmla="*/ 676827 w 7288159"/>
              <a:gd name="connsiteY108" fmla="*/ 2973004 h 4328225"/>
              <a:gd name="connsiteX109" fmla="*/ 661696 w 7288159"/>
              <a:gd name="connsiteY109" fmla="*/ 2962380 h 4328225"/>
              <a:gd name="connsiteX110" fmla="*/ 660954 w 7288159"/>
              <a:gd name="connsiteY110" fmla="*/ 2960103 h 4328225"/>
              <a:gd name="connsiteX111" fmla="*/ 644772 w 7288159"/>
              <a:gd name="connsiteY111" fmla="*/ 2955275 h 4328225"/>
              <a:gd name="connsiteX112" fmla="*/ 587450 w 7288159"/>
              <a:gd name="connsiteY112" fmla="*/ 2936828 h 4328225"/>
              <a:gd name="connsiteX113" fmla="*/ 374197 w 7288159"/>
              <a:gd name="connsiteY113" fmla="*/ 2801276 h 4328225"/>
              <a:gd name="connsiteX114" fmla="*/ 279112 w 7288159"/>
              <a:gd name="connsiteY114" fmla="*/ 2746510 h 4328225"/>
              <a:gd name="connsiteX115" fmla="*/ 217150 w 7288159"/>
              <a:gd name="connsiteY115" fmla="*/ 2727673 h 4328225"/>
              <a:gd name="connsiteX116" fmla="*/ 154456 w 7288159"/>
              <a:gd name="connsiteY116" fmla="*/ 2690804 h 4328225"/>
              <a:gd name="connsiteX117" fmla="*/ 122166 w 7288159"/>
              <a:gd name="connsiteY117" fmla="*/ 2632834 h 4328225"/>
              <a:gd name="connsiteX118" fmla="*/ 67836 w 7288159"/>
              <a:gd name="connsiteY118" fmla="*/ 2607991 h 4328225"/>
              <a:gd name="connsiteX119" fmla="*/ 0 w 7288159"/>
              <a:gd name="connsiteY119" fmla="*/ 2537886 h 4328225"/>
              <a:gd name="connsiteX120" fmla="*/ 2135430 w 7288159"/>
              <a:gd name="connsiteY120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34480 w 7288159"/>
              <a:gd name="connsiteY68" fmla="*/ 3620628 h 4328225"/>
              <a:gd name="connsiteX69" fmla="*/ 1611847 w 7288159"/>
              <a:gd name="connsiteY69" fmla="*/ 3598640 h 4328225"/>
              <a:gd name="connsiteX70" fmla="*/ 1543231 w 7288159"/>
              <a:gd name="connsiteY70" fmla="*/ 3570522 h 4328225"/>
              <a:gd name="connsiteX71" fmla="*/ 1464465 w 7288159"/>
              <a:gd name="connsiteY71" fmla="*/ 3539850 h 4328225"/>
              <a:gd name="connsiteX72" fmla="*/ 1405781 w 7288159"/>
              <a:gd name="connsiteY72" fmla="*/ 3546198 h 4328225"/>
              <a:gd name="connsiteX73" fmla="*/ 1358377 w 7288159"/>
              <a:gd name="connsiteY73" fmla="*/ 3532700 h 4328225"/>
              <a:gd name="connsiteX74" fmla="*/ 1344564 w 7288159"/>
              <a:gd name="connsiteY74" fmla="*/ 3515136 h 4328225"/>
              <a:gd name="connsiteX75" fmla="*/ 1342281 w 7288159"/>
              <a:gd name="connsiteY75" fmla="*/ 3511903 h 4328225"/>
              <a:gd name="connsiteX76" fmla="*/ 1330988 w 7288159"/>
              <a:gd name="connsiteY76" fmla="*/ 3503386 h 4328225"/>
              <a:gd name="connsiteX77" fmla="*/ 1330500 w 7288159"/>
              <a:gd name="connsiteY77" fmla="*/ 3495465 h 4328225"/>
              <a:gd name="connsiteX78" fmla="*/ 1315436 w 7288159"/>
              <a:gd name="connsiteY78" fmla="*/ 3478691 h 4328225"/>
              <a:gd name="connsiteX79" fmla="*/ 1293894 w 7288159"/>
              <a:gd name="connsiteY79" fmla="*/ 3464553 h 4328225"/>
              <a:gd name="connsiteX80" fmla="*/ 1188631 w 7288159"/>
              <a:gd name="connsiteY80" fmla="*/ 3403618 h 4328225"/>
              <a:gd name="connsiteX81" fmla="*/ 1127303 w 7288159"/>
              <a:gd name="connsiteY81" fmla="*/ 3363597 h 4328225"/>
              <a:gd name="connsiteX82" fmla="*/ 1106600 w 7288159"/>
              <a:gd name="connsiteY82" fmla="*/ 3342800 h 4328225"/>
              <a:gd name="connsiteX83" fmla="*/ 1075941 w 7288159"/>
              <a:gd name="connsiteY83" fmla="*/ 3317516 h 4328225"/>
              <a:gd name="connsiteX84" fmla="*/ 1023846 w 7288159"/>
              <a:gd name="connsiteY84" fmla="*/ 3268567 h 4328225"/>
              <a:gd name="connsiteX85" fmla="*/ 950361 w 7288159"/>
              <a:gd name="connsiteY85" fmla="*/ 3210333 h 4328225"/>
              <a:gd name="connsiteX86" fmla="*/ 909146 w 7288159"/>
              <a:gd name="connsiteY86" fmla="*/ 3195772 h 4328225"/>
              <a:gd name="connsiteX87" fmla="*/ 898985 w 7288159"/>
              <a:gd name="connsiteY87" fmla="*/ 3194052 h 4328225"/>
              <a:gd name="connsiteX88" fmla="*/ 896458 w 7288159"/>
              <a:gd name="connsiteY88" fmla="*/ 3190273 h 4328225"/>
              <a:gd name="connsiteX89" fmla="*/ 873007 w 7288159"/>
              <a:gd name="connsiteY89" fmla="*/ 3174201 h 4328225"/>
              <a:gd name="connsiteX90" fmla="*/ 856450 w 7288159"/>
              <a:gd name="connsiteY90" fmla="*/ 3147801 h 4328225"/>
              <a:gd name="connsiteX91" fmla="*/ 855030 w 7288159"/>
              <a:gd name="connsiteY91" fmla="*/ 3147383 h 4328225"/>
              <a:gd name="connsiteX92" fmla="*/ 855798 w 7288159"/>
              <a:gd name="connsiteY92" fmla="*/ 3142633 h 4328225"/>
              <a:gd name="connsiteX93" fmla="*/ 852829 w 7288159"/>
              <a:gd name="connsiteY93" fmla="*/ 3137647 h 4328225"/>
              <a:gd name="connsiteX94" fmla="*/ 840292 w 7288159"/>
              <a:gd name="connsiteY94" fmla="*/ 3128752 h 4328225"/>
              <a:gd name="connsiteX95" fmla="*/ 834846 w 7288159"/>
              <a:gd name="connsiteY95" fmla="*/ 3126186 h 4328225"/>
              <a:gd name="connsiteX96" fmla="*/ 828431 w 7288159"/>
              <a:gd name="connsiteY96" fmla="*/ 3120773 h 4328225"/>
              <a:gd name="connsiteX97" fmla="*/ 828507 w 7288159"/>
              <a:gd name="connsiteY97" fmla="*/ 3120393 h 4328225"/>
              <a:gd name="connsiteX98" fmla="*/ 787478 w 7288159"/>
              <a:gd name="connsiteY98" fmla="*/ 3096503 h 4328225"/>
              <a:gd name="connsiteX99" fmla="*/ 770733 w 7288159"/>
              <a:gd name="connsiteY99" fmla="*/ 3040267 h 4328225"/>
              <a:gd name="connsiteX100" fmla="*/ 758471 w 7288159"/>
              <a:gd name="connsiteY100" fmla="*/ 3022675 h 4328225"/>
              <a:gd name="connsiteX101" fmla="*/ 753169 w 7288159"/>
              <a:gd name="connsiteY101" fmla="*/ 3011958 h 4328225"/>
              <a:gd name="connsiteX102" fmla="*/ 753642 w 7288159"/>
              <a:gd name="connsiteY102" fmla="*/ 3010439 h 4328225"/>
              <a:gd name="connsiteX103" fmla="*/ 720389 w 7288159"/>
              <a:gd name="connsiteY103" fmla="*/ 2992058 h 4328225"/>
              <a:gd name="connsiteX104" fmla="*/ 717848 w 7288159"/>
              <a:gd name="connsiteY104" fmla="*/ 2987624 h 4328225"/>
              <a:gd name="connsiteX105" fmla="*/ 693774 w 7288159"/>
              <a:gd name="connsiteY105" fmla="*/ 2978192 h 4328225"/>
              <a:gd name="connsiteX106" fmla="*/ 682617 w 7288159"/>
              <a:gd name="connsiteY106" fmla="*/ 2971960 h 4328225"/>
              <a:gd name="connsiteX107" fmla="*/ 676827 w 7288159"/>
              <a:gd name="connsiteY107" fmla="*/ 2973004 h 4328225"/>
              <a:gd name="connsiteX108" fmla="*/ 661696 w 7288159"/>
              <a:gd name="connsiteY108" fmla="*/ 2962380 h 4328225"/>
              <a:gd name="connsiteX109" fmla="*/ 660954 w 7288159"/>
              <a:gd name="connsiteY109" fmla="*/ 2960103 h 4328225"/>
              <a:gd name="connsiteX110" fmla="*/ 644772 w 7288159"/>
              <a:gd name="connsiteY110" fmla="*/ 2955275 h 4328225"/>
              <a:gd name="connsiteX111" fmla="*/ 587450 w 7288159"/>
              <a:gd name="connsiteY111" fmla="*/ 2936828 h 4328225"/>
              <a:gd name="connsiteX112" fmla="*/ 374197 w 7288159"/>
              <a:gd name="connsiteY112" fmla="*/ 2801276 h 4328225"/>
              <a:gd name="connsiteX113" fmla="*/ 279112 w 7288159"/>
              <a:gd name="connsiteY113" fmla="*/ 2746510 h 4328225"/>
              <a:gd name="connsiteX114" fmla="*/ 217150 w 7288159"/>
              <a:gd name="connsiteY114" fmla="*/ 2727673 h 4328225"/>
              <a:gd name="connsiteX115" fmla="*/ 154456 w 7288159"/>
              <a:gd name="connsiteY115" fmla="*/ 2690804 h 4328225"/>
              <a:gd name="connsiteX116" fmla="*/ 122166 w 7288159"/>
              <a:gd name="connsiteY116" fmla="*/ 2632834 h 4328225"/>
              <a:gd name="connsiteX117" fmla="*/ 67836 w 7288159"/>
              <a:gd name="connsiteY117" fmla="*/ 2607991 h 4328225"/>
              <a:gd name="connsiteX118" fmla="*/ 0 w 7288159"/>
              <a:gd name="connsiteY118" fmla="*/ 2537886 h 4328225"/>
              <a:gd name="connsiteX119" fmla="*/ 2135430 w 7288159"/>
              <a:gd name="connsiteY119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22166 w 7288159"/>
              <a:gd name="connsiteY114" fmla="*/ 2632834 h 4328225"/>
              <a:gd name="connsiteX115" fmla="*/ 67836 w 7288159"/>
              <a:gd name="connsiteY115" fmla="*/ 2607991 h 4328225"/>
              <a:gd name="connsiteX116" fmla="*/ 0 w 7288159"/>
              <a:gd name="connsiteY116" fmla="*/ 2537886 h 4328225"/>
              <a:gd name="connsiteX117" fmla="*/ 2135430 w 7288159"/>
              <a:gd name="connsiteY117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61696 w 7288159"/>
              <a:gd name="connsiteY105" fmla="*/ 2962380 h 4328225"/>
              <a:gd name="connsiteX106" fmla="*/ 660954 w 7288159"/>
              <a:gd name="connsiteY106" fmla="*/ 2960103 h 4328225"/>
              <a:gd name="connsiteX107" fmla="*/ 644772 w 7288159"/>
              <a:gd name="connsiteY107" fmla="*/ 2955275 h 4328225"/>
              <a:gd name="connsiteX108" fmla="*/ 587450 w 7288159"/>
              <a:gd name="connsiteY108" fmla="*/ 2936828 h 4328225"/>
              <a:gd name="connsiteX109" fmla="*/ 374197 w 7288159"/>
              <a:gd name="connsiteY109" fmla="*/ 2801276 h 4328225"/>
              <a:gd name="connsiteX110" fmla="*/ 279112 w 7288159"/>
              <a:gd name="connsiteY110" fmla="*/ 2746510 h 4328225"/>
              <a:gd name="connsiteX111" fmla="*/ 217150 w 7288159"/>
              <a:gd name="connsiteY111" fmla="*/ 2727673 h 4328225"/>
              <a:gd name="connsiteX112" fmla="*/ 122166 w 7288159"/>
              <a:gd name="connsiteY112" fmla="*/ 2632834 h 4328225"/>
              <a:gd name="connsiteX113" fmla="*/ 67836 w 7288159"/>
              <a:gd name="connsiteY113" fmla="*/ 2607991 h 4328225"/>
              <a:gd name="connsiteX114" fmla="*/ 0 w 7288159"/>
              <a:gd name="connsiteY114" fmla="*/ 2537886 h 4328225"/>
              <a:gd name="connsiteX115" fmla="*/ 2135430 w 7288159"/>
              <a:gd name="connsiteY115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693774 w 7288159"/>
              <a:gd name="connsiteY102" fmla="*/ 2978192 h 4328225"/>
              <a:gd name="connsiteX103" fmla="*/ 682617 w 7288159"/>
              <a:gd name="connsiteY103" fmla="*/ 2971960 h 4328225"/>
              <a:gd name="connsiteX104" fmla="*/ 661696 w 7288159"/>
              <a:gd name="connsiteY104" fmla="*/ 2962380 h 4328225"/>
              <a:gd name="connsiteX105" fmla="*/ 660954 w 7288159"/>
              <a:gd name="connsiteY105" fmla="*/ 2960103 h 4328225"/>
              <a:gd name="connsiteX106" fmla="*/ 644772 w 7288159"/>
              <a:gd name="connsiteY106" fmla="*/ 2955275 h 4328225"/>
              <a:gd name="connsiteX107" fmla="*/ 587450 w 7288159"/>
              <a:gd name="connsiteY107" fmla="*/ 2936828 h 4328225"/>
              <a:gd name="connsiteX108" fmla="*/ 374197 w 7288159"/>
              <a:gd name="connsiteY108" fmla="*/ 2801276 h 4328225"/>
              <a:gd name="connsiteX109" fmla="*/ 279112 w 7288159"/>
              <a:gd name="connsiteY109" fmla="*/ 2746510 h 4328225"/>
              <a:gd name="connsiteX110" fmla="*/ 217150 w 7288159"/>
              <a:gd name="connsiteY110" fmla="*/ 2727673 h 4328225"/>
              <a:gd name="connsiteX111" fmla="*/ 122166 w 7288159"/>
              <a:gd name="connsiteY111" fmla="*/ 2632834 h 4328225"/>
              <a:gd name="connsiteX112" fmla="*/ 67836 w 7288159"/>
              <a:gd name="connsiteY112" fmla="*/ 2607991 h 4328225"/>
              <a:gd name="connsiteX113" fmla="*/ 0 w 7288159"/>
              <a:gd name="connsiteY113" fmla="*/ 2537886 h 4328225"/>
              <a:gd name="connsiteX114" fmla="*/ 2135430 w 7288159"/>
              <a:gd name="connsiteY114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48307 w 7288159"/>
              <a:gd name="connsiteY4" fmla="*/ 4247452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50185 w 7288159"/>
              <a:gd name="connsiteY56" fmla="*/ 377670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69888 w 7288159"/>
              <a:gd name="connsiteY17" fmla="*/ 4132587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288159" h="4331433">
                <a:moveTo>
                  <a:pt x="2135430" y="0"/>
                </a:moveTo>
                <a:lnTo>
                  <a:pt x="7288159" y="4328225"/>
                </a:lnTo>
                <a:lnTo>
                  <a:pt x="7284856" y="4327885"/>
                </a:lnTo>
                <a:cubicBezTo>
                  <a:pt x="7273541" y="4326458"/>
                  <a:pt x="7206082" y="4334426"/>
                  <a:pt x="7196540" y="4330167"/>
                </a:cubicBezTo>
                <a:cubicBezTo>
                  <a:pt x="7131583" y="4277203"/>
                  <a:pt x="7077332" y="4319041"/>
                  <a:pt x="7048307" y="4247452"/>
                </a:cubicBezTo>
                <a:cubicBezTo>
                  <a:pt x="6978607" y="4245879"/>
                  <a:pt x="6987455" y="4251131"/>
                  <a:pt x="6934315" y="4233342"/>
                </a:cubicBezTo>
                <a:cubicBezTo>
                  <a:pt x="6910641" y="4219079"/>
                  <a:pt x="6888449" y="4228638"/>
                  <a:pt x="6869292" y="4203304"/>
                </a:cubicBezTo>
                <a:cubicBezTo>
                  <a:pt x="6799591" y="4222170"/>
                  <a:pt x="6685009" y="4147956"/>
                  <a:pt x="6601697" y="4165327"/>
                </a:cubicBezTo>
                <a:lnTo>
                  <a:pt x="6399238" y="4156743"/>
                </a:lnTo>
                <a:cubicBezTo>
                  <a:pt x="6329540" y="4157104"/>
                  <a:pt x="6267664" y="4150534"/>
                  <a:pt x="6218041" y="4152547"/>
                </a:cubicBezTo>
                <a:cubicBezTo>
                  <a:pt x="6195990" y="4144400"/>
                  <a:pt x="6116944" y="4172807"/>
                  <a:pt x="6101496" y="4168819"/>
                </a:cubicBezTo>
                <a:cubicBezTo>
                  <a:pt x="6102416" y="4172682"/>
                  <a:pt x="6093883" y="4174035"/>
                  <a:pt x="6089896" y="4170662"/>
                </a:cubicBezTo>
                <a:cubicBezTo>
                  <a:pt x="6068081" y="4172967"/>
                  <a:pt x="6021537" y="4155408"/>
                  <a:pt x="5973529" y="4156333"/>
                </a:cubicBezTo>
                <a:lnTo>
                  <a:pt x="5792625" y="4130098"/>
                </a:lnTo>
                <a:cubicBezTo>
                  <a:pt x="5764508" y="4128921"/>
                  <a:pt x="5752708" y="4110406"/>
                  <a:pt x="5732767" y="4109917"/>
                </a:cubicBezTo>
                <a:cubicBezTo>
                  <a:pt x="5717193" y="4133203"/>
                  <a:pt x="5692922" y="4130281"/>
                  <a:pt x="5672977" y="4127160"/>
                </a:cubicBezTo>
                <a:cubicBezTo>
                  <a:pt x="5656542" y="4122905"/>
                  <a:pt x="5657852" y="4129483"/>
                  <a:pt x="5640671" y="4130387"/>
                </a:cubicBezTo>
                <a:cubicBezTo>
                  <a:pt x="5623490" y="4131291"/>
                  <a:pt x="5590782" y="4131798"/>
                  <a:pt x="5569888" y="4132587"/>
                </a:cubicBezTo>
                <a:cubicBezTo>
                  <a:pt x="5558743" y="4126245"/>
                  <a:pt x="5545575" y="4110180"/>
                  <a:pt x="5539828" y="4117348"/>
                </a:cubicBezTo>
                <a:cubicBezTo>
                  <a:pt x="5487838" y="4086444"/>
                  <a:pt x="5500205" y="4122929"/>
                  <a:pt x="5458343" y="4111479"/>
                </a:cubicBezTo>
                <a:cubicBezTo>
                  <a:pt x="5421727" y="4100001"/>
                  <a:pt x="5358012" y="4077114"/>
                  <a:pt x="5318682" y="4074303"/>
                </a:cubicBezTo>
                <a:cubicBezTo>
                  <a:pt x="5279352" y="4071492"/>
                  <a:pt x="5255669" y="4098975"/>
                  <a:pt x="5222362" y="4094613"/>
                </a:cubicBezTo>
                <a:cubicBezTo>
                  <a:pt x="5198018" y="4093923"/>
                  <a:pt x="5146003" y="4068091"/>
                  <a:pt x="5129517" y="4068422"/>
                </a:cubicBezTo>
                <a:cubicBezTo>
                  <a:pt x="5124887" y="4074827"/>
                  <a:pt x="5116762" y="4070317"/>
                  <a:pt x="5109190" y="4069971"/>
                </a:cubicBezTo>
                <a:cubicBezTo>
                  <a:pt x="5101376" y="4075088"/>
                  <a:pt x="5066200" y="4066822"/>
                  <a:pt x="5055453" y="4060607"/>
                </a:cubicBezTo>
                <a:lnTo>
                  <a:pt x="4931364" y="4038476"/>
                </a:lnTo>
                <a:lnTo>
                  <a:pt x="4928654" y="4043315"/>
                </a:lnTo>
                <a:lnTo>
                  <a:pt x="4918416" y="4042333"/>
                </a:lnTo>
                <a:lnTo>
                  <a:pt x="4915893" y="4043110"/>
                </a:lnTo>
                <a:cubicBezTo>
                  <a:pt x="4911080" y="4044618"/>
                  <a:pt x="4906269" y="4045943"/>
                  <a:pt x="4901223" y="4046527"/>
                </a:cubicBezTo>
                <a:cubicBezTo>
                  <a:pt x="4898849" y="4022583"/>
                  <a:pt x="4857916" y="4047563"/>
                  <a:pt x="4864918" y="4028022"/>
                </a:cubicBezTo>
                <a:cubicBezTo>
                  <a:pt x="4831662" y="4019747"/>
                  <a:pt x="4766470" y="4011028"/>
                  <a:pt x="4701688" y="3996877"/>
                </a:cubicBezTo>
                <a:cubicBezTo>
                  <a:pt x="4643666" y="3982983"/>
                  <a:pt x="4550391" y="3976070"/>
                  <a:pt x="4493109" y="3964221"/>
                </a:cubicBezTo>
                <a:cubicBezTo>
                  <a:pt x="4450791" y="3959403"/>
                  <a:pt x="4396477" y="3915689"/>
                  <a:pt x="4357998" y="3925786"/>
                </a:cubicBezTo>
                <a:cubicBezTo>
                  <a:pt x="4355235" y="3922062"/>
                  <a:pt x="4351875" y="3918965"/>
                  <a:pt x="4348110" y="3916321"/>
                </a:cubicBezTo>
                <a:lnTo>
                  <a:pt x="4336484" y="3909964"/>
                </a:lnTo>
                <a:lnTo>
                  <a:pt x="4334911" y="3910474"/>
                </a:lnTo>
                <a:cubicBezTo>
                  <a:pt x="4328045" y="3910695"/>
                  <a:pt x="4323894" y="3909184"/>
                  <a:pt x="4320955" y="3906913"/>
                </a:cubicBezTo>
                <a:lnTo>
                  <a:pt x="4290273" y="3891724"/>
                </a:lnTo>
                <a:lnTo>
                  <a:pt x="4286593" y="3892160"/>
                </a:lnTo>
                <a:lnTo>
                  <a:pt x="4258430" y="3882397"/>
                </a:lnTo>
                <a:cubicBezTo>
                  <a:pt x="4252250" y="3881156"/>
                  <a:pt x="4253638" y="3884223"/>
                  <a:pt x="4249512" y="3884712"/>
                </a:cubicBezTo>
                <a:cubicBezTo>
                  <a:pt x="4239072" y="3887439"/>
                  <a:pt x="4208041" y="3868470"/>
                  <a:pt x="4189135" y="3865472"/>
                </a:cubicBezTo>
                <a:cubicBezTo>
                  <a:pt x="4170229" y="3862474"/>
                  <a:pt x="4152665" y="3871114"/>
                  <a:pt x="4136078" y="3866723"/>
                </a:cubicBezTo>
                <a:cubicBezTo>
                  <a:pt x="4119491" y="3862333"/>
                  <a:pt x="4105194" y="3846343"/>
                  <a:pt x="4089613" y="3839129"/>
                </a:cubicBezTo>
                <a:lnTo>
                  <a:pt x="3967168" y="3898043"/>
                </a:lnTo>
                <a:cubicBezTo>
                  <a:pt x="3846327" y="3873506"/>
                  <a:pt x="3835166" y="3865450"/>
                  <a:pt x="3755563" y="3882476"/>
                </a:cubicBezTo>
                <a:cubicBezTo>
                  <a:pt x="3654822" y="3892969"/>
                  <a:pt x="3547263" y="3890764"/>
                  <a:pt x="3462499" y="3906854"/>
                </a:cubicBezTo>
                <a:lnTo>
                  <a:pt x="3318743" y="3893584"/>
                </a:lnTo>
                <a:cubicBezTo>
                  <a:pt x="3290049" y="3896568"/>
                  <a:pt x="3238323" y="3922578"/>
                  <a:pt x="3201887" y="3923031"/>
                </a:cubicBezTo>
                <a:lnTo>
                  <a:pt x="3120229" y="3898537"/>
                </a:lnTo>
                <a:cubicBezTo>
                  <a:pt x="3046346" y="3914935"/>
                  <a:pt x="3094396" y="3896238"/>
                  <a:pt x="3005131" y="3888737"/>
                </a:cubicBezTo>
                <a:lnTo>
                  <a:pt x="2584640" y="3853529"/>
                </a:lnTo>
                <a:lnTo>
                  <a:pt x="2479700" y="3813531"/>
                </a:lnTo>
                <a:cubicBezTo>
                  <a:pt x="2451249" y="3810656"/>
                  <a:pt x="2317801" y="3776799"/>
                  <a:pt x="2289752" y="3792405"/>
                </a:cubicBezTo>
                <a:cubicBezTo>
                  <a:pt x="2240001" y="3770637"/>
                  <a:pt x="2255585" y="3814416"/>
                  <a:pt x="2211969" y="3782949"/>
                </a:cubicBezTo>
                <a:cubicBezTo>
                  <a:pt x="2154118" y="3765293"/>
                  <a:pt x="2087287" y="3749859"/>
                  <a:pt x="2036237" y="3736217"/>
                </a:cubicBezTo>
                <a:cubicBezTo>
                  <a:pt x="1993680" y="3728560"/>
                  <a:pt x="1924443" y="3753005"/>
                  <a:pt x="1884751" y="3760259"/>
                </a:cubicBezTo>
                <a:cubicBezTo>
                  <a:pt x="1882207" y="3756411"/>
                  <a:pt x="1879014" y="3753136"/>
                  <a:pt x="1875379" y="3750281"/>
                </a:cubicBezTo>
                <a:lnTo>
                  <a:pt x="1864032" y="3743233"/>
                </a:lnTo>
                <a:lnTo>
                  <a:pt x="1845936" y="3735677"/>
                </a:lnTo>
                <a:lnTo>
                  <a:pt x="1818452" y="3722128"/>
                </a:lnTo>
                <a:lnTo>
                  <a:pt x="1786817" y="3710766"/>
                </a:lnTo>
                <a:lnTo>
                  <a:pt x="1786257" y="3711551"/>
                </a:lnTo>
                <a:cubicBezTo>
                  <a:pt x="1784360" y="3713048"/>
                  <a:pt x="1781763" y="3713657"/>
                  <a:pt x="1777622" y="3712425"/>
                </a:cubicBezTo>
                <a:cubicBezTo>
                  <a:pt x="1762102" y="3712263"/>
                  <a:pt x="1763410" y="3653726"/>
                  <a:pt x="1748335" y="3653104"/>
                </a:cubicBezTo>
                <a:lnTo>
                  <a:pt x="1696913" y="3647644"/>
                </a:lnTo>
                <a:cubicBezTo>
                  <a:pt x="1687137" y="3632652"/>
                  <a:pt x="1647034" y="3638970"/>
                  <a:pt x="1634480" y="3620628"/>
                </a:cubicBezTo>
                <a:cubicBezTo>
                  <a:pt x="1626161" y="3614158"/>
                  <a:pt x="1618990" y="3598377"/>
                  <a:pt x="1611847" y="3598640"/>
                </a:cubicBezTo>
                <a:lnTo>
                  <a:pt x="1543231" y="3570522"/>
                </a:lnTo>
                <a:lnTo>
                  <a:pt x="1420880" y="3503499"/>
                </a:lnTo>
                <a:cubicBezTo>
                  <a:pt x="1418693" y="3531792"/>
                  <a:pt x="1372626" y="3508312"/>
                  <a:pt x="1358377" y="3532700"/>
                </a:cubicBezTo>
                <a:cubicBezTo>
                  <a:pt x="1353339" y="3527313"/>
                  <a:pt x="1348906" y="3521326"/>
                  <a:pt x="1344564" y="3515136"/>
                </a:cubicBezTo>
                <a:lnTo>
                  <a:pt x="1342281" y="3511903"/>
                </a:lnTo>
                <a:lnTo>
                  <a:pt x="1330988" y="3503386"/>
                </a:lnTo>
                <a:cubicBezTo>
                  <a:pt x="1330825" y="3500746"/>
                  <a:pt x="1330663" y="3498105"/>
                  <a:pt x="1330500" y="3495465"/>
                </a:cubicBezTo>
                <a:lnTo>
                  <a:pt x="1315436" y="3478691"/>
                </a:lnTo>
                <a:cubicBezTo>
                  <a:pt x="1309377" y="3473261"/>
                  <a:pt x="1302369" y="3468416"/>
                  <a:pt x="1293894" y="3464553"/>
                </a:cubicBezTo>
                <a:cubicBezTo>
                  <a:pt x="1261417" y="3461466"/>
                  <a:pt x="1229270" y="3406043"/>
                  <a:pt x="1188631" y="3403618"/>
                </a:cubicBezTo>
                <a:cubicBezTo>
                  <a:pt x="1174236" y="3400440"/>
                  <a:pt x="1133041" y="3376617"/>
                  <a:pt x="1127303" y="3363597"/>
                </a:cubicBezTo>
                <a:cubicBezTo>
                  <a:pt x="1119138" y="3356876"/>
                  <a:pt x="1108349" y="3354267"/>
                  <a:pt x="1106600" y="3342800"/>
                </a:cubicBezTo>
                <a:cubicBezTo>
                  <a:pt x="1102708" y="3327994"/>
                  <a:pt x="1068489" y="3328200"/>
                  <a:pt x="1075941" y="3317516"/>
                </a:cubicBezTo>
                <a:cubicBezTo>
                  <a:pt x="1051746" y="3317238"/>
                  <a:pt x="1040404" y="3284424"/>
                  <a:pt x="1023846" y="3268567"/>
                </a:cubicBezTo>
                <a:cubicBezTo>
                  <a:pt x="1004209" y="3270751"/>
                  <a:pt x="988831" y="3235330"/>
                  <a:pt x="950361" y="3210333"/>
                </a:cubicBezTo>
                <a:cubicBezTo>
                  <a:pt x="934045" y="3212630"/>
                  <a:pt x="927656" y="3201909"/>
                  <a:pt x="909146" y="3195772"/>
                </a:cubicBezTo>
                <a:lnTo>
                  <a:pt x="898985" y="3194052"/>
                </a:lnTo>
                <a:lnTo>
                  <a:pt x="896458" y="3190273"/>
                </a:lnTo>
                <a:cubicBezTo>
                  <a:pt x="891556" y="3181926"/>
                  <a:pt x="886333" y="3176266"/>
                  <a:pt x="873007" y="3174201"/>
                </a:cubicBezTo>
                <a:cubicBezTo>
                  <a:pt x="877726" y="3140418"/>
                  <a:pt x="869252" y="3147719"/>
                  <a:pt x="856450" y="3147801"/>
                </a:cubicBezTo>
                <a:lnTo>
                  <a:pt x="855030" y="3147383"/>
                </a:lnTo>
                <a:lnTo>
                  <a:pt x="855798" y="3142633"/>
                </a:lnTo>
                <a:lnTo>
                  <a:pt x="852829" y="3137647"/>
                </a:lnTo>
                <a:lnTo>
                  <a:pt x="840292" y="3128752"/>
                </a:lnTo>
                <a:lnTo>
                  <a:pt x="834846" y="3126186"/>
                </a:lnTo>
                <a:cubicBezTo>
                  <a:pt x="831366" y="3124127"/>
                  <a:pt x="829404" y="3122386"/>
                  <a:pt x="828431" y="3120773"/>
                </a:cubicBezTo>
                <a:cubicBezTo>
                  <a:pt x="828458" y="3120646"/>
                  <a:pt x="828482" y="3120520"/>
                  <a:pt x="828507" y="3120393"/>
                </a:cubicBezTo>
                <a:lnTo>
                  <a:pt x="787478" y="3096503"/>
                </a:lnTo>
                <a:cubicBezTo>
                  <a:pt x="792552" y="3075982"/>
                  <a:pt x="742352" y="3063183"/>
                  <a:pt x="770733" y="3040267"/>
                </a:cubicBezTo>
                <a:cubicBezTo>
                  <a:pt x="755962" y="3031810"/>
                  <a:pt x="738075" y="3036216"/>
                  <a:pt x="758471" y="3022675"/>
                </a:cubicBezTo>
                <a:cubicBezTo>
                  <a:pt x="754074" y="3019403"/>
                  <a:pt x="752868" y="3015788"/>
                  <a:pt x="753169" y="3011958"/>
                </a:cubicBezTo>
                <a:lnTo>
                  <a:pt x="720389" y="2992058"/>
                </a:lnTo>
                <a:lnTo>
                  <a:pt x="693774" y="2978192"/>
                </a:lnTo>
                <a:lnTo>
                  <a:pt x="682617" y="2971960"/>
                </a:lnTo>
                <a:lnTo>
                  <a:pt x="661696" y="2962380"/>
                </a:lnTo>
                <a:lnTo>
                  <a:pt x="660954" y="2960103"/>
                </a:lnTo>
                <a:lnTo>
                  <a:pt x="644772" y="2955275"/>
                </a:lnTo>
                <a:cubicBezTo>
                  <a:pt x="638919" y="2954406"/>
                  <a:pt x="593624" y="2935349"/>
                  <a:pt x="587450" y="2936828"/>
                </a:cubicBezTo>
                <a:cubicBezTo>
                  <a:pt x="482605" y="2916357"/>
                  <a:pt x="435841" y="2842764"/>
                  <a:pt x="374197" y="2801276"/>
                </a:cubicBezTo>
                <a:cubicBezTo>
                  <a:pt x="340817" y="2776697"/>
                  <a:pt x="318081" y="2783514"/>
                  <a:pt x="279112" y="2746510"/>
                </a:cubicBezTo>
                <a:lnTo>
                  <a:pt x="236046" y="2705179"/>
                </a:lnTo>
                <a:lnTo>
                  <a:pt x="122166" y="2632834"/>
                </a:lnTo>
                <a:cubicBezTo>
                  <a:pt x="122898" y="2619829"/>
                  <a:pt x="57711" y="2614637"/>
                  <a:pt x="67836" y="2607991"/>
                </a:cubicBezTo>
                <a:cubicBezTo>
                  <a:pt x="51123" y="2591143"/>
                  <a:pt x="20278" y="2561713"/>
                  <a:pt x="0" y="2537886"/>
                </a:cubicBezTo>
                <a:lnTo>
                  <a:pt x="213543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CCFC00-0A22-43D7-A1D0-4DF0B12D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9486" y="5924550"/>
            <a:ext cx="8452514" cy="933450"/>
          </a:xfrm>
          <a:custGeom>
            <a:avLst/>
            <a:gdLst>
              <a:gd name="connsiteX0" fmla="*/ 6654912 w 8452514"/>
              <a:gd name="connsiteY0" fmla="*/ 0 h 1122016"/>
              <a:gd name="connsiteX1" fmla="*/ 6668194 w 8452514"/>
              <a:gd name="connsiteY1" fmla="*/ 5671 h 1122016"/>
              <a:gd name="connsiteX2" fmla="*/ 6703031 w 8452514"/>
              <a:gd name="connsiteY2" fmla="*/ 11087 h 1122016"/>
              <a:gd name="connsiteX3" fmla="*/ 6766081 w 8452514"/>
              <a:gd name="connsiteY3" fmla="*/ 34291 h 1122016"/>
              <a:gd name="connsiteX4" fmla="*/ 6802760 w 8452514"/>
              <a:gd name="connsiteY4" fmla="*/ 44877 h 1122016"/>
              <a:gd name="connsiteX5" fmla="*/ 6827981 w 8452514"/>
              <a:gd name="connsiteY5" fmla="*/ 55269 h 1122016"/>
              <a:gd name="connsiteX6" fmla="*/ 6900076 w 8452514"/>
              <a:gd name="connsiteY6" fmla="*/ 67256 h 1122016"/>
              <a:gd name="connsiteX7" fmla="*/ 7022888 w 8452514"/>
              <a:gd name="connsiteY7" fmla="*/ 81079 h 1122016"/>
              <a:gd name="connsiteX8" fmla="*/ 7048222 w 8452514"/>
              <a:gd name="connsiteY8" fmla="*/ 85358 h 1122016"/>
              <a:gd name="connsiteX9" fmla="*/ 7068261 w 8452514"/>
              <a:gd name="connsiteY9" fmla="*/ 101065 h 1122016"/>
              <a:gd name="connsiteX10" fmla="*/ 7081677 w 8452514"/>
              <a:gd name="connsiteY10" fmla="*/ 104270 h 1122016"/>
              <a:gd name="connsiteX11" fmla="*/ 7084571 w 8452514"/>
              <a:gd name="connsiteY11" fmla="*/ 106233 h 1122016"/>
              <a:gd name="connsiteX12" fmla="*/ 7101842 w 8452514"/>
              <a:gd name="connsiteY12" fmla="*/ 116379 h 1122016"/>
              <a:gd name="connsiteX13" fmla="*/ 7155465 w 8452514"/>
              <a:gd name="connsiteY13" fmla="*/ 110464 h 1122016"/>
              <a:gd name="connsiteX14" fmla="*/ 7207658 w 8452514"/>
              <a:gd name="connsiteY14" fmla="*/ 125870 h 1122016"/>
              <a:gd name="connsiteX15" fmla="*/ 7377573 w 8452514"/>
              <a:gd name="connsiteY15" fmla="*/ 170332 h 1122016"/>
              <a:gd name="connsiteX16" fmla="*/ 7532026 w 8452514"/>
              <a:gd name="connsiteY16" fmla="*/ 192244 h 1122016"/>
              <a:gd name="connsiteX17" fmla="*/ 7841217 w 8452514"/>
              <a:gd name="connsiteY17" fmla="*/ 207538 h 1122016"/>
              <a:gd name="connsiteX18" fmla="*/ 7857607 w 8452514"/>
              <a:gd name="connsiteY18" fmla="*/ 200838 h 1122016"/>
              <a:gd name="connsiteX19" fmla="*/ 7874959 w 8452514"/>
              <a:gd name="connsiteY19" fmla="*/ 198448 h 1122016"/>
              <a:gd name="connsiteX20" fmla="*/ 7876749 w 8452514"/>
              <a:gd name="connsiteY20" fmla="*/ 199701 h 1122016"/>
              <a:gd name="connsiteX21" fmla="*/ 7895929 w 8452514"/>
              <a:gd name="connsiteY21" fmla="*/ 201515 h 1122016"/>
              <a:gd name="connsiteX22" fmla="*/ 7900797 w 8452514"/>
              <a:gd name="connsiteY22" fmla="*/ 198823 h 1122016"/>
              <a:gd name="connsiteX23" fmla="*/ 7914166 w 8452514"/>
              <a:gd name="connsiteY23" fmla="*/ 199099 h 1122016"/>
              <a:gd name="connsiteX24" fmla="*/ 7941068 w 8452514"/>
              <a:gd name="connsiteY24" fmla="*/ 197034 h 1122016"/>
              <a:gd name="connsiteX25" fmla="*/ 7945571 w 8452514"/>
              <a:gd name="connsiteY25" fmla="*/ 199095 h 1122016"/>
              <a:gd name="connsiteX26" fmla="*/ 7985320 w 8452514"/>
              <a:gd name="connsiteY26" fmla="*/ 199790 h 1122016"/>
              <a:gd name="connsiteX27" fmla="*/ 7985616 w 8452514"/>
              <a:gd name="connsiteY27" fmla="*/ 200960 h 1122016"/>
              <a:gd name="connsiteX28" fmla="*/ 7995720 w 8452514"/>
              <a:gd name="connsiteY28" fmla="*/ 206231 h 1122016"/>
              <a:gd name="connsiteX29" fmla="*/ 8015608 w 8452514"/>
              <a:gd name="connsiteY29" fmla="*/ 213654 h 1122016"/>
              <a:gd name="connsiteX30" fmla="*/ 8058349 w 8452514"/>
              <a:gd name="connsiteY30" fmla="*/ 245140 h 1122016"/>
              <a:gd name="connsiteX31" fmla="*/ 8107979 w 8452514"/>
              <a:gd name="connsiteY31" fmla="*/ 246800 h 1122016"/>
              <a:gd name="connsiteX32" fmla="*/ 8108093 w 8452514"/>
              <a:gd name="connsiteY32" fmla="*/ 247078 h 1122016"/>
              <a:gd name="connsiteX33" fmla="*/ 8116664 w 8452514"/>
              <a:gd name="connsiteY33" fmla="*/ 248449 h 1122016"/>
              <a:gd name="connsiteX34" fmla="*/ 8122959 w 8452514"/>
              <a:gd name="connsiteY34" fmla="*/ 248269 h 1122016"/>
              <a:gd name="connsiteX35" fmla="*/ 8138896 w 8452514"/>
              <a:gd name="connsiteY35" fmla="*/ 249833 h 1122016"/>
              <a:gd name="connsiteX36" fmla="*/ 8144062 w 8452514"/>
              <a:gd name="connsiteY36" fmla="*/ 252112 h 1122016"/>
              <a:gd name="connsiteX37" fmla="*/ 8145647 w 8452514"/>
              <a:gd name="connsiteY37" fmla="*/ 255525 h 1122016"/>
              <a:gd name="connsiteX38" fmla="*/ 8147167 w 8452514"/>
              <a:gd name="connsiteY38" fmla="*/ 255312 h 1122016"/>
              <a:gd name="connsiteX39" fmla="*/ 8175302 w 8452514"/>
              <a:gd name="connsiteY39" fmla="*/ 267089 h 1122016"/>
              <a:gd name="connsiteX40" fmla="*/ 8240382 w 8452514"/>
              <a:gd name="connsiteY40" fmla="*/ 283540 h 1122016"/>
              <a:gd name="connsiteX41" fmla="*/ 8278408 w 8452514"/>
              <a:gd name="connsiteY41" fmla="*/ 288929 h 1122016"/>
              <a:gd name="connsiteX42" fmla="*/ 8381742 w 8452514"/>
              <a:gd name="connsiteY42" fmla="*/ 308101 h 1122016"/>
              <a:gd name="connsiteX43" fmla="*/ 8452514 w 8452514"/>
              <a:gd name="connsiteY43" fmla="*/ 320747 h 1122016"/>
              <a:gd name="connsiteX44" fmla="*/ 8452514 w 8452514"/>
              <a:gd name="connsiteY44" fmla="*/ 1122016 h 1122016"/>
              <a:gd name="connsiteX45" fmla="*/ 0 w 8452514"/>
              <a:gd name="connsiteY45" fmla="*/ 1122016 h 1122016"/>
              <a:gd name="connsiteX46" fmla="*/ 29095 w 8452514"/>
              <a:gd name="connsiteY46" fmla="*/ 1104207 h 1122016"/>
              <a:gd name="connsiteX47" fmla="*/ 190847 w 8452514"/>
              <a:gd name="connsiteY47" fmla="*/ 1040583 h 1122016"/>
              <a:gd name="connsiteX48" fmla="*/ 259175 w 8452514"/>
              <a:gd name="connsiteY48" fmla="*/ 1032812 h 1122016"/>
              <a:gd name="connsiteX49" fmla="*/ 338173 w 8452514"/>
              <a:gd name="connsiteY49" fmla="*/ 994605 h 1122016"/>
              <a:gd name="connsiteX50" fmla="*/ 478721 w 8452514"/>
              <a:gd name="connsiteY50" fmla="*/ 983719 h 1122016"/>
              <a:gd name="connsiteX51" fmla="*/ 587681 w 8452514"/>
              <a:gd name="connsiteY51" fmla="*/ 917544 h 1122016"/>
              <a:gd name="connsiteX52" fmla="*/ 693168 w 8452514"/>
              <a:gd name="connsiteY52" fmla="*/ 903672 h 1122016"/>
              <a:gd name="connsiteX53" fmla="*/ 843764 w 8452514"/>
              <a:gd name="connsiteY53" fmla="*/ 843595 h 1122016"/>
              <a:gd name="connsiteX54" fmla="*/ 955276 w 8452514"/>
              <a:gd name="connsiteY54" fmla="*/ 808395 h 1122016"/>
              <a:gd name="connsiteX55" fmla="*/ 1043109 w 8452514"/>
              <a:gd name="connsiteY55" fmla="*/ 713209 h 1122016"/>
              <a:gd name="connsiteX56" fmla="*/ 1154027 w 8452514"/>
              <a:gd name="connsiteY56" fmla="*/ 681725 h 1122016"/>
              <a:gd name="connsiteX57" fmla="*/ 1196585 w 8452514"/>
              <a:gd name="connsiteY57" fmla="*/ 679340 h 1122016"/>
              <a:gd name="connsiteX58" fmla="*/ 1272350 w 8452514"/>
              <a:gd name="connsiteY58" fmla="*/ 682243 h 1122016"/>
              <a:gd name="connsiteX59" fmla="*/ 1373088 w 8452514"/>
              <a:gd name="connsiteY59" fmla="*/ 662319 h 1122016"/>
              <a:gd name="connsiteX60" fmla="*/ 1417982 w 8452514"/>
              <a:gd name="connsiteY60" fmla="*/ 675167 h 1122016"/>
              <a:gd name="connsiteX61" fmla="*/ 1473480 w 8452514"/>
              <a:gd name="connsiteY61" fmla="*/ 676093 h 1122016"/>
              <a:gd name="connsiteX62" fmla="*/ 1506656 w 8452514"/>
              <a:gd name="connsiteY62" fmla="*/ 676828 h 1122016"/>
              <a:gd name="connsiteX63" fmla="*/ 1596230 w 8452514"/>
              <a:gd name="connsiteY63" fmla="*/ 664992 h 1122016"/>
              <a:gd name="connsiteX64" fmla="*/ 1747790 w 8452514"/>
              <a:gd name="connsiteY64" fmla="*/ 611651 h 1122016"/>
              <a:gd name="connsiteX65" fmla="*/ 1793507 w 8452514"/>
              <a:gd name="connsiteY65" fmla="*/ 605163 h 1122016"/>
              <a:gd name="connsiteX66" fmla="*/ 1800606 w 8452514"/>
              <a:gd name="connsiteY66" fmla="*/ 608935 h 1122016"/>
              <a:gd name="connsiteX67" fmla="*/ 1861969 w 8452514"/>
              <a:gd name="connsiteY67" fmla="*/ 581576 h 1122016"/>
              <a:gd name="connsiteX68" fmla="*/ 1955692 w 8452514"/>
              <a:gd name="connsiteY68" fmla="*/ 578902 h 1122016"/>
              <a:gd name="connsiteX69" fmla="*/ 2027065 w 8452514"/>
              <a:gd name="connsiteY69" fmla="*/ 582876 h 1122016"/>
              <a:gd name="connsiteX70" fmla="*/ 2066803 w 8452514"/>
              <a:gd name="connsiteY70" fmla="*/ 582516 h 1122016"/>
              <a:gd name="connsiteX71" fmla="*/ 2096032 w 8452514"/>
              <a:gd name="connsiteY71" fmla="*/ 585125 h 1122016"/>
              <a:gd name="connsiteX72" fmla="*/ 2168733 w 8452514"/>
              <a:gd name="connsiteY72" fmla="*/ 576324 h 1122016"/>
              <a:gd name="connsiteX73" fmla="*/ 2288526 w 8452514"/>
              <a:gd name="connsiteY73" fmla="*/ 555279 h 1122016"/>
              <a:gd name="connsiteX74" fmla="*/ 2314114 w 8452514"/>
              <a:gd name="connsiteY74" fmla="*/ 552249 h 1122016"/>
              <a:gd name="connsiteX75" fmla="*/ 2336438 w 8452514"/>
              <a:gd name="connsiteY75" fmla="*/ 555404 h 1122016"/>
              <a:gd name="connsiteX76" fmla="*/ 2341906 w 8452514"/>
              <a:gd name="connsiteY76" fmla="*/ 561156 h 1122016"/>
              <a:gd name="connsiteX77" fmla="*/ 2356031 w 8452514"/>
              <a:gd name="connsiteY77" fmla="*/ 560413 h 1122016"/>
              <a:gd name="connsiteX78" fmla="*/ 2359859 w 8452514"/>
              <a:gd name="connsiteY78" fmla="*/ 561420 h 1122016"/>
              <a:gd name="connsiteX79" fmla="*/ 2381733 w 8452514"/>
              <a:gd name="connsiteY79" fmla="*/ 565985 h 1122016"/>
              <a:gd name="connsiteX80" fmla="*/ 2426712 w 8452514"/>
              <a:gd name="connsiteY80" fmla="*/ 545831 h 1122016"/>
              <a:gd name="connsiteX81" fmla="*/ 2483467 w 8452514"/>
              <a:gd name="connsiteY81" fmla="*/ 545633 h 1122016"/>
              <a:gd name="connsiteX82" fmla="*/ 2730488 w 8452514"/>
              <a:gd name="connsiteY82" fmla="*/ 524814 h 1122016"/>
              <a:gd name="connsiteX83" fmla="*/ 2818172 w 8452514"/>
              <a:gd name="connsiteY83" fmla="*/ 517453 h 1122016"/>
              <a:gd name="connsiteX84" fmla="*/ 2946749 w 8452514"/>
              <a:gd name="connsiteY84" fmla="*/ 462124 h 1122016"/>
              <a:gd name="connsiteX85" fmla="*/ 3107810 w 8452514"/>
              <a:gd name="connsiteY85" fmla="*/ 446574 h 1122016"/>
              <a:gd name="connsiteX86" fmla="*/ 3118560 w 8452514"/>
              <a:gd name="connsiteY86" fmla="*/ 435924 h 1122016"/>
              <a:gd name="connsiteX87" fmla="*/ 3132824 w 8452514"/>
              <a:gd name="connsiteY87" fmla="*/ 428967 h 1122016"/>
              <a:gd name="connsiteX88" fmla="*/ 3135215 w 8452514"/>
              <a:gd name="connsiteY88" fmla="*/ 429625 h 1122016"/>
              <a:gd name="connsiteX89" fmla="*/ 3153710 w 8452514"/>
              <a:gd name="connsiteY89" fmla="*/ 426021 h 1122016"/>
              <a:gd name="connsiteX90" fmla="*/ 3156473 w 8452514"/>
              <a:gd name="connsiteY90" fmla="*/ 422214 h 1122016"/>
              <a:gd name="connsiteX91" fmla="*/ 3168762 w 8452514"/>
              <a:gd name="connsiteY91" fmla="*/ 418797 h 1122016"/>
              <a:gd name="connsiteX92" fmla="*/ 3191879 w 8452514"/>
              <a:gd name="connsiteY92" fmla="*/ 409514 h 1122016"/>
              <a:gd name="connsiteX93" fmla="*/ 3197224 w 8452514"/>
              <a:gd name="connsiteY93" fmla="*/ 410168 h 1122016"/>
              <a:gd name="connsiteX94" fmla="*/ 3233678 w 8452514"/>
              <a:gd name="connsiteY94" fmla="*/ 399890 h 1122016"/>
              <a:gd name="connsiteX95" fmla="*/ 3234667 w 8452514"/>
              <a:gd name="connsiteY95" fmla="*/ 400883 h 1122016"/>
              <a:gd name="connsiteX96" fmla="*/ 3247057 w 8452514"/>
              <a:gd name="connsiteY96" fmla="*/ 402943 h 1122016"/>
              <a:gd name="connsiteX97" fmla="*/ 3269633 w 8452514"/>
              <a:gd name="connsiteY97" fmla="*/ 404292 h 1122016"/>
              <a:gd name="connsiteX98" fmla="*/ 3327677 w 8452514"/>
              <a:gd name="connsiteY98" fmla="*/ 421442 h 1122016"/>
              <a:gd name="connsiteX99" fmla="*/ 3365739 w 8452514"/>
              <a:gd name="connsiteY99" fmla="*/ 410853 h 1122016"/>
              <a:gd name="connsiteX100" fmla="*/ 3373681 w 8452514"/>
              <a:gd name="connsiteY100" fmla="*/ 409336 h 1122016"/>
              <a:gd name="connsiteX101" fmla="*/ 3373956 w 8452514"/>
              <a:gd name="connsiteY101" fmla="*/ 409560 h 1122016"/>
              <a:gd name="connsiteX102" fmla="*/ 3382564 w 8452514"/>
              <a:gd name="connsiteY102" fmla="*/ 408465 h 1122016"/>
              <a:gd name="connsiteX103" fmla="*/ 3388161 w 8452514"/>
              <a:gd name="connsiteY103" fmla="*/ 406571 h 1122016"/>
              <a:gd name="connsiteX104" fmla="*/ 3403567 w 8452514"/>
              <a:gd name="connsiteY104" fmla="*/ 403628 h 1122016"/>
              <a:gd name="connsiteX105" fmla="*/ 3409644 w 8452514"/>
              <a:gd name="connsiteY105" fmla="*/ 404301 h 1122016"/>
              <a:gd name="connsiteX106" fmla="*/ 3413172 w 8452514"/>
              <a:gd name="connsiteY106" fmla="*/ 406997 h 1122016"/>
              <a:gd name="connsiteX107" fmla="*/ 3414420 w 8452514"/>
              <a:gd name="connsiteY107" fmla="*/ 406385 h 1122016"/>
              <a:gd name="connsiteX108" fmla="*/ 3447142 w 8452514"/>
              <a:gd name="connsiteY108" fmla="*/ 409463 h 1122016"/>
              <a:gd name="connsiteX109" fmla="*/ 3516218 w 8452514"/>
              <a:gd name="connsiteY109" fmla="*/ 406684 h 1122016"/>
              <a:gd name="connsiteX110" fmla="*/ 3553990 w 8452514"/>
              <a:gd name="connsiteY110" fmla="*/ 401187 h 1122016"/>
              <a:gd name="connsiteX111" fmla="*/ 3659408 w 8452514"/>
              <a:gd name="connsiteY111" fmla="*/ 390399 h 1122016"/>
              <a:gd name="connsiteX112" fmla="*/ 3766707 w 8452514"/>
              <a:gd name="connsiteY112" fmla="*/ 382817 h 1122016"/>
              <a:gd name="connsiteX113" fmla="*/ 3828637 w 8452514"/>
              <a:gd name="connsiteY113" fmla="*/ 397240 h 1122016"/>
              <a:gd name="connsiteX114" fmla="*/ 3834801 w 8452514"/>
              <a:gd name="connsiteY114" fmla="*/ 396850 h 1122016"/>
              <a:gd name="connsiteX115" fmla="*/ 3848455 w 8452514"/>
              <a:gd name="connsiteY115" fmla="*/ 391402 h 1122016"/>
              <a:gd name="connsiteX116" fmla="*/ 3853068 w 8452514"/>
              <a:gd name="connsiteY116" fmla="*/ 388632 h 1122016"/>
              <a:gd name="connsiteX117" fmla="*/ 3860928 w 8452514"/>
              <a:gd name="connsiteY117" fmla="*/ 386115 h 1122016"/>
              <a:gd name="connsiteX118" fmla="*/ 3861288 w 8452514"/>
              <a:gd name="connsiteY118" fmla="*/ 386283 h 1122016"/>
              <a:gd name="connsiteX119" fmla="*/ 3868330 w 8452514"/>
              <a:gd name="connsiteY119" fmla="*/ 383474 h 1122016"/>
              <a:gd name="connsiteX120" fmla="*/ 3900661 w 8452514"/>
              <a:gd name="connsiteY120" fmla="*/ 366829 h 1122016"/>
              <a:gd name="connsiteX121" fmla="*/ 3964044 w 8452514"/>
              <a:gd name="connsiteY121" fmla="*/ 373399 h 1122016"/>
              <a:gd name="connsiteX122" fmla="*/ 3986447 w 8452514"/>
              <a:gd name="connsiteY122" fmla="*/ 370849 h 1122016"/>
              <a:gd name="connsiteX123" fmla="*/ 3999298 w 8452514"/>
              <a:gd name="connsiteY123" fmla="*/ 370714 h 1122016"/>
              <a:gd name="connsiteX124" fmla="*/ 4000673 w 8452514"/>
              <a:gd name="connsiteY124" fmla="*/ 371500 h 1122016"/>
              <a:gd name="connsiteX125" fmla="*/ 4031584 w 8452514"/>
              <a:gd name="connsiteY125" fmla="*/ 355427 h 1122016"/>
              <a:gd name="connsiteX126" fmla="*/ 4037028 w 8452514"/>
              <a:gd name="connsiteY126" fmla="*/ 355143 h 1122016"/>
              <a:gd name="connsiteX127" fmla="*/ 4195202 w 8452514"/>
              <a:gd name="connsiteY127" fmla="*/ 304641 h 1122016"/>
              <a:gd name="connsiteX128" fmla="*/ 4283222 w 8452514"/>
              <a:gd name="connsiteY128" fmla="*/ 305842 h 1122016"/>
              <a:gd name="connsiteX129" fmla="*/ 4352940 w 8452514"/>
              <a:gd name="connsiteY129" fmla="*/ 291189 h 1122016"/>
              <a:gd name="connsiteX130" fmla="*/ 4432055 w 8452514"/>
              <a:gd name="connsiteY130" fmla="*/ 268348 h 1122016"/>
              <a:gd name="connsiteX131" fmla="*/ 4530958 w 8452514"/>
              <a:gd name="connsiteY131" fmla="*/ 243206 h 1122016"/>
              <a:gd name="connsiteX132" fmla="*/ 4659004 w 8452514"/>
              <a:gd name="connsiteY132" fmla="*/ 220075 h 1122016"/>
              <a:gd name="connsiteX133" fmla="*/ 4762824 w 8452514"/>
              <a:gd name="connsiteY133" fmla="*/ 202126 h 1122016"/>
              <a:gd name="connsiteX134" fmla="*/ 4770993 w 8452514"/>
              <a:gd name="connsiteY134" fmla="*/ 203195 h 1122016"/>
              <a:gd name="connsiteX135" fmla="*/ 4791924 w 8452514"/>
              <a:gd name="connsiteY135" fmla="*/ 199751 h 1122016"/>
              <a:gd name="connsiteX136" fmla="*/ 4799568 w 8452514"/>
              <a:gd name="connsiteY136" fmla="*/ 197405 h 1122016"/>
              <a:gd name="connsiteX137" fmla="*/ 4811239 w 8452514"/>
              <a:gd name="connsiteY137" fmla="*/ 196207 h 1122016"/>
              <a:gd name="connsiteX138" fmla="*/ 4811598 w 8452514"/>
              <a:gd name="connsiteY138" fmla="*/ 196513 h 1122016"/>
              <a:gd name="connsiteX139" fmla="*/ 4822388 w 8452514"/>
              <a:gd name="connsiteY139" fmla="*/ 194737 h 1122016"/>
              <a:gd name="connsiteX140" fmla="*/ 4874260 w 8452514"/>
              <a:gd name="connsiteY140" fmla="*/ 181824 h 1122016"/>
              <a:gd name="connsiteX141" fmla="*/ 4951765 w 8452514"/>
              <a:gd name="connsiteY141" fmla="*/ 206263 h 1122016"/>
              <a:gd name="connsiteX142" fmla="*/ 4982166 w 8452514"/>
              <a:gd name="connsiteY142" fmla="*/ 208715 h 1122016"/>
              <a:gd name="connsiteX143" fmla="*/ 4998789 w 8452514"/>
              <a:gd name="connsiteY143" fmla="*/ 211810 h 1122016"/>
              <a:gd name="connsiteX144" fmla="*/ 5000070 w 8452514"/>
              <a:gd name="connsiteY144" fmla="*/ 213155 h 1122016"/>
              <a:gd name="connsiteX145" fmla="*/ 5049762 w 8452514"/>
              <a:gd name="connsiteY145" fmla="*/ 200608 h 1122016"/>
              <a:gd name="connsiteX146" fmla="*/ 5056942 w 8452514"/>
              <a:gd name="connsiteY146" fmla="*/ 201631 h 1122016"/>
              <a:gd name="connsiteX147" fmla="*/ 5088587 w 8452514"/>
              <a:gd name="connsiteY147" fmla="*/ 190012 h 1122016"/>
              <a:gd name="connsiteX148" fmla="*/ 5105332 w 8452514"/>
              <a:gd name="connsiteY148" fmla="*/ 185844 h 1122016"/>
              <a:gd name="connsiteX149" fmla="*/ 5109244 w 8452514"/>
              <a:gd name="connsiteY149" fmla="*/ 180881 h 1122016"/>
              <a:gd name="connsiteX150" fmla="*/ 5293942 w 8452514"/>
              <a:gd name="connsiteY150" fmla="*/ 169230 h 1122016"/>
              <a:gd name="connsiteX151" fmla="*/ 5440203 w 8452514"/>
              <a:gd name="connsiteY151" fmla="*/ 138544 h 1122016"/>
              <a:gd name="connsiteX152" fmla="*/ 5647062 w 8452514"/>
              <a:gd name="connsiteY152" fmla="*/ 118578 h 1122016"/>
              <a:gd name="connsiteX153" fmla="*/ 5812718 w 8452514"/>
              <a:gd name="connsiteY153" fmla="*/ 92233 h 1122016"/>
              <a:gd name="connsiteX154" fmla="*/ 6019477 w 8452514"/>
              <a:gd name="connsiteY154" fmla="*/ 42114 h 1122016"/>
              <a:gd name="connsiteX155" fmla="*/ 6096074 w 8452514"/>
              <a:gd name="connsiteY155" fmla="*/ 43522 h 1122016"/>
              <a:gd name="connsiteX156" fmla="*/ 6157746 w 8452514"/>
              <a:gd name="connsiteY156" fmla="*/ 18141 h 1122016"/>
              <a:gd name="connsiteX157" fmla="*/ 6187045 w 8452514"/>
              <a:gd name="connsiteY157" fmla="*/ 24835 h 1122016"/>
              <a:gd name="connsiteX158" fmla="*/ 6192159 w 8452514"/>
              <a:gd name="connsiteY158" fmla="*/ 26281 h 1122016"/>
              <a:gd name="connsiteX159" fmla="*/ 6211258 w 8452514"/>
              <a:gd name="connsiteY159" fmla="*/ 25713 h 1122016"/>
              <a:gd name="connsiteX160" fmla="*/ 6218358 w 8452514"/>
              <a:gd name="connsiteY160" fmla="*/ 33497 h 1122016"/>
              <a:gd name="connsiteX161" fmla="*/ 6248333 w 8452514"/>
              <a:gd name="connsiteY161" fmla="*/ 38336 h 1122016"/>
              <a:gd name="connsiteX162" fmla="*/ 6283010 w 8452514"/>
              <a:gd name="connsiteY162" fmla="*/ 35073 h 1122016"/>
              <a:gd name="connsiteX163" fmla="*/ 6445681 w 8452514"/>
              <a:gd name="connsiteY163" fmla="*/ 10713 h 1122016"/>
              <a:gd name="connsiteX164" fmla="*/ 6583533 w 8452514"/>
              <a:gd name="connsiteY164" fmla="*/ 5508 h 1122016"/>
              <a:gd name="connsiteX165" fmla="*/ 6637168 w 8452514"/>
              <a:gd name="connsiteY165" fmla="*/ 6203 h 112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452514" h="1122016">
                <a:moveTo>
                  <a:pt x="6654912" y="0"/>
                </a:moveTo>
                <a:lnTo>
                  <a:pt x="6668194" y="5671"/>
                </a:lnTo>
                <a:cubicBezTo>
                  <a:pt x="6681790" y="11724"/>
                  <a:pt x="6692395" y="15696"/>
                  <a:pt x="6703031" y="11087"/>
                </a:cubicBezTo>
                <a:lnTo>
                  <a:pt x="6766081" y="34291"/>
                </a:lnTo>
                <a:cubicBezTo>
                  <a:pt x="6759198" y="46371"/>
                  <a:pt x="6796705" y="33436"/>
                  <a:pt x="6802760" y="44877"/>
                </a:cubicBezTo>
                <a:cubicBezTo>
                  <a:pt x="6806063" y="54209"/>
                  <a:pt x="6818210" y="52459"/>
                  <a:pt x="6827981" y="55269"/>
                </a:cubicBezTo>
                <a:cubicBezTo>
                  <a:pt x="6835842" y="64466"/>
                  <a:pt x="6883904" y="69854"/>
                  <a:pt x="6900076" y="67256"/>
                </a:cubicBezTo>
                <a:cubicBezTo>
                  <a:pt x="6944944" y="54222"/>
                  <a:pt x="6986894" y="90496"/>
                  <a:pt x="7022888" y="81079"/>
                </a:cubicBezTo>
                <a:cubicBezTo>
                  <a:pt x="7032650" y="81284"/>
                  <a:pt x="7040923" y="82889"/>
                  <a:pt x="7048222" y="85358"/>
                </a:cubicBezTo>
                <a:lnTo>
                  <a:pt x="7068261" y="101065"/>
                </a:lnTo>
                <a:lnTo>
                  <a:pt x="7081677" y="104270"/>
                </a:lnTo>
                <a:lnTo>
                  <a:pt x="7084571" y="106233"/>
                </a:lnTo>
                <a:cubicBezTo>
                  <a:pt x="7090079" y="110007"/>
                  <a:pt x="7095664" y="113566"/>
                  <a:pt x="7101842" y="116379"/>
                </a:cubicBezTo>
                <a:cubicBezTo>
                  <a:pt x="7114527" y="89833"/>
                  <a:pt x="7156480" y="135914"/>
                  <a:pt x="7155465" y="110464"/>
                </a:cubicBezTo>
                <a:cubicBezTo>
                  <a:pt x="7191616" y="121293"/>
                  <a:pt x="7181164" y="94229"/>
                  <a:pt x="7207658" y="125870"/>
                </a:cubicBezTo>
                <a:cubicBezTo>
                  <a:pt x="7279188" y="125769"/>
                  <a:pt x="7308720" y="184498"/>
                  <a:pt x="7377573" y="170332"/>
                </a:cubicBezTo>
                <a:cubicBezTo>
                  <a:pt x="7431634" y="181395"/>
                  <a:pt x="7489161" y="187485"/>
                  <a:pt x="7532026" y="192244"/>
                </a:cubicBezTo>
                <a:cubicBezTo>
                  <a:pt x="7609299" y="198446"/>
                  <a:pt x="7786953" y="206106"/>
                  <a:pt x="7841217" y="207538"/>
                </a:cubicBezTo>
                <a:cubicBezTo>
                  <a:pt x="7846231" y="204425"/>
                  <a:pt x="7851755" y="202284"/>
                  <a:pt x="7857607" y="200838"/>
                </a:cubicBezTo>
                <a:lnTo>
                  <a:pt x="7874959" y="198448"/>
                </a:lnTo>
                <a:lnTo>
                  <a:pt x="7876749" y="199701"/>
                </a:lnTo>
                <a:cubicBezTo>
                  <a:pt x="7885389" y="202863"/>
                  <a:pt x="7891276" y="202884"/>
                  <a:pt x="7895929" y="201515"/>
                </a:cubicBezTo>
                <a:lnTo>
                  <a:pt x="7900797" y="198823"/>
                </a:lnTo>
                <a:lnTo>
                  <a:pt x="7914166" y="199099"/>
                </a:lnTo>
                <a:lnTo>
                  <a:pt x="7941068" y="197034"/>
                </a:lnTo>
                <a:lnTo>
                  <a:pt x="7945571" y="199095"/>
                </a:lnTo>
                <a:lnTo>
                  <a:pt x="7985320" y="199790"/>
                </a:lnTo>
                <a:lnTo>
                  <a:pt x="7985616" y="200960"/>
                </a:lnTo>
                <a:cubicBezTo>
                  <a:pt x="7987189" y="203602"/>
                  <a:pt x="7990057" y="205581"/>
                  <a:pt x="7995720" y="206231"/>
                </a:cubicBezTo>
                <a:cubicBezTo>
                  <a:pt x="7983343" y="222251"/>
                  <a:pt x="7997810" y="213152"/>
                  <a:pt x="8015608" y="213654"/>
                </a:cubicBezTo>
                <a:cubicBezTo>
                  <a:pt x="8000355" y="238646"/>
                  <a:pt x="8053132" y="229787"/>
                  <a:pt x="8058349" y="245140"/>
                </a:cubicBezTo>
                <a:lnTo>
                  <a:pt x="8107979" y="246800"/>
                </a:lnTo>
                <a:cubicBezTo>
                  <a:pt x="8108017" y="246893"/>
                  <a:pt x="8108056" y="246985"/>
                  <a:pt x="8108093" y="247078"/>
                </a:cubicBezTo>
                <a:cubicBezTo>
                  <a:pt x="8109775" y="247811"/>
                  <a:pt x="8112438" y="248287"/>
                  <a:pt x="8116664" y="248449"/>
                </a:cubicBezTo>
                <a:lnTo>
                  <a:pt x="8122959" y="248269"/>
                </a:lnTo>
                <a:lnTo>
                  <a:pt x="8138896" y="249833"/>
                </a:lnTo>
                <a:lnTo>
                  <a:pt x="8144062" y="252112"/>
                </a:lnTo>
                <a:lnTo>
                  <a:pt x="8145647" y="255525"/>
                </a:lnTo>
                <a:lnTo>
                  <a:pt x="8147167" y="255312"/>
                </a:lnTo>
                <a:cubicBezTo>
                  <a:pt x="8159007" y="250835"/>
                  <a:pt x="8163340" y="243069"/>
                  <a:pt x="8175302" y="267089"/>
                </a:cubicBezTo>
                <a:cubicBezTo>
                  <a:pt x="8202031" y="260619"/>
                  <a:pt x="8205643" y="274876"/>
                  <a:pt x="8240382" y="283540"/>
                </a:cubicBezTo>
                <a:cubicBezTo>
                  <a:pt x="8256037" y="276420"/>
                  <a:pt x="8267552" y="280817"/>
                  <a:pt x="8278408" y="288929"/>
                </a:cubicBezTo>
                <a:cubicBezTo>
                  <a:pt x="8313147" y="288593"/>
                  <a:pt x="8343424" y="301587"/>
                  <a:pt x="8381742" y="308101"/>
                </a:cubicBezTo>
                <a:lnTo>
                  <a:pt x="8452514" y="320747"/>
                </a:lnTo>
                <a:lnTo>
                  <a:pt x="8452514" y="1122016"/>
                </a:lnTo>
                <a:lnTo>
                  <a:pt x="0" y="1122016"/>
                </a:lnTo>
                <a:lnTo>
                  <a:pt x="29095" y="1104207"/>
                </a:lnTo>
                <a:lnTo>
                  <a:pt x="190847" y="1040583"/>
                </a:lnTo>
                <a:cubicBezTo>
                  <a:pt x="216572" y="1038275"/>
                  <a:pt x="228001" y="1009199"/>
                  <a:pt x="259175" y="1032812"/>
                </a:cubicBezTo>
                <a:cubicBezTo>
                  <a:pt x="272925" y="1024743"/>
                  <a:pt x="330583" y="1018660"/>
                  <a:pt x="338173" y="994605"/>
                </a:cubicBezTo>
                <a:cubicBezTo>
                  <a:pt x="379945" y="999294"/>
                  <a:pt x="440996" y="973858"/>
                  <a:pt x="478721" y="983719"/>
                </a:cubicBezTo>
                <a:cubicBezTo>
                  <a:pt x="525376" y="965411"/>
                  <a:pt x="551939" y="930885"/>
                  <a:pt x="587681" y="917544"/>
                </a:cubicBezTo>
                <a:cubicBezTo>
                  <a:pt x="623421" y="904203"/>
                  <a:pt x="650488" y="915997"/>
                  <a:pt x="693168" y="903672"/>
                </a:cubicBezTo>
                <a:cubicBezTo>
                  <a:pt x="735849" y="891347"/>
                  <a:pt x="800079" y="858250"/>
                  <a:pt x="843764" y="843595"/>
                </a:cubicBezTo>
                <a:cubicBezTo>
                  <a:pt x="881354" y="837691"/>
                  <a:pt x="916698" y="834302"/>
                  <a:pt x="955276" y="808395"/>
                </a:cubicBezTo>
                <a:cubicBezTo>
                  <a:pt x="1001552" y="806858"/>
                  <a:pt x="1000312" y="728357"/>
                  <a:pt x="1043109" y="713209"/>
                </a:cubicBezTo>
                <a:cubicBezTo>
                  <a:pt x="1086436" y="711853"/>
                  <a:pt x="1117273" y="688988"/>
                  <a:pt x="1154027" y="681725"/>
                </a:cubicBezTo>
                <a:cubicBezTo>
                  <a:pt x="1168837" y="687399"/>
                  <a:pt x="1182845" y="689349"/>
                  <a:pt x="1196585" y="679340"/>
                </a:cubicBezTo>
                <a:cubicBezTo>
                  <a:pt x="1236978" y="680777"/>
                  <a:pt x="1246586" y="693838"/>
                  <a:pt x="1272350" y="682243"/>
                </a:cubicBezTo>
                <a:cubicBezTo>
                  <a:pt x="1301766" y="679407"/>
                  <a:pt x="1348816" y="663498"/>
                  <a:pt x="1373088" y="662319"/>
                </a:cubicBezTo>
                <a:cubicBezTo>
                  <a:pt x="1364634" y="677929"/>
                  <a:pt x="1418922" y="661245"/>
                  <a:pt x="1417982" y="675167"/>
                </a:cubicBezTo>
                <a:cubicBezTo>
                  <a:pt x="1441073" y="656219"/>
                  <a:pt x="1446423" y="681052"/>
                  <a:pt x="1473480" y="676093"/>
                </a:cubicBezTo>
                <a:cubicBezTo>
                  <a:pt x="1487065" y="669135"/>
                  <a:pt x="1496110" y="668240"/>
                  <a:pt x="1506656" y="676828"/>
                </a:cubicBezTo>
                <a:cubicBezTo>
                  <a:pt x="1569580" y="642830"/>
                  <a:pt x="1541006" y="676699"/>
                  <a:pt x="1596230" y="664992"/>
                </a:cubicBezTo>
                <a:cubicBezTo>
                  <a:pt x="1644300" y="652241"/>
                  <a:pt x="1697486" y="644935"/>
                  <a:pt x="1747790" y="611651"/>
                </a:cubicBezTo>
                <a:cubicBezTo>
                  <a:pt x="1757666" y="602026"/>
                  <a:pt x="1778133" y="599123"/>
                  <a:pt x="1793507" y="605163"/>
                </a:cubicBezTo>
                <a:cubicBezTo>
                  <a:pt x="1796153" y="606202"/>
                  <a:pt x="1798542" y="607474"/>
                  <a:pt x="1800606" y="608935"/>
                </a:cubicBezTo>
                <a:cubicBezTo>
                  <a:pt x="1831221" y="585179"/>
                  <a:pt x="1847281" y="597912"/>
                  <a:pt x="1861969" y="581576"/>
                </a:cubicBezTo>
                <a:cubicBezTo>
                  <a:pt x="1907503" y="575973"/>
                  <a:pt x="1942061" y="593204"/>
                  <a:pt x="1955692" y="578902"/>
                </a:cubicBezTo>
                <a:cubicBezTo>
                  <a:pt x="1978570" y="580394"/>
                  <a:pt x="2008360" y="598224"/>
                  <a:pt x="2027065" y="582876"/>
                </a:cubicBezTo>
                <a:cubicBezTo>
                  <a:pt x="2028231" y="595849"/>
                  <a:pt x="2054300" y="573683"/>
                  <a:pt x="2066803" y="582516"/>
                </a:cubicBezTo>
                <a:cubicBezTo>
                  <a:pt x="2075518" y="590172"/>
                  <a:pt x="2085457" y="585230"/>
                  <a:pt x="2096032" y="585125"/>
                </a:cubicBezTo>
                <a:cubicBezTo>
                  <a:pt x="2108800" y="591404"/>
                  <a:pt x="2155666" y="583149"/>
                  <a:pt x="2168733" y="576324"/>
                </a:cubicBezTo>
                <a:cubicBezTo>
                  <a:pt x="2201410" y="552043"/>
                  <a:pt x="2261673" y="573804"/>
                  <a:pt x="2288526" y="555279"/>
                </a:cubicBezTo>
                <a:cubicBezTo>
                  <a:pt x="2297500" y="552786"/>
                  <a:pt x="2305982" y="551988"/>
                  <a:pt x="2314114" y="552249"/>
                </a:cubicBezTo>
                <a:lnTo>
                  <a:pt x="2336438" y="555404"/>
                </a:lnTo>
                <a:lnTo>
                  <a:pt x="2341906" y="561156"/>
                </a:lnTo>
                <a:lnTo>
                  <a:pt x="2356031" y="560413"/>
                </a:lnTo>
                <a:lnTo>
                  <a:pt x="2359859" y="561420"/>
                </a:lnTo>
                <a:cubicBezTo>
                  <a:pt x="2367165" y="563368"/>
                  <a:pt x="2374410" y="565100"/>
                  <a:pt x="2381733" y="565985"/>
                </a:cubicBezTo>
                <a:cubicBezTo>
                  <a:pt x="2376957" y="538146"/>
                  <a:pt x="2443235" y="568902"/>
                  <a:pt x="2426712" y="545831"/>
                </a:cubicBezTo>
                <a:cubicBezTo>
                  <a:pt x="2466120" y="545839"/>
                  <a:pt x="2440055" y="523877"/>
                  <a:pt x="2483467" y="545633"/>
                </a:cubicBezTo>
                <a:lnTo>
                  <a:pt x="2730488" y="524814"/>
                </a:lnTo>
                <a:cubicBezTo>
                  <a:pt x="2700504" y="574841"/>
                  <a:pt x="2808904" y="482004"/>
                  <a:pt x="2818172" y="517453"/>
                </a:cubicBezTo>
                <a:cubicBezTo>
                  <a:pt x="2824816" y="485216"/>
                  <a:pt x="2903466" y="485910"/>
                  <a:pt x="2946749" y="462124"/>
                </a:cubicBezTo>
                <a:cubicBezTo>
                  <a:pt x="3004869" y="458173"/>
                  <a:pt x="3050052" y="433279"/>
                  <a:pt x="3107810" y="446574"/>
                </a:cubicBezTo>
                <a:cubicBezTo>
                  <a:pt x="3110447" y="442339"/>
                  <a:pt x="3114142" y="438859"/>
                  <a:pt x="3118560" y="435924"/>
                </a:cubicBezTo>
                <a:lnTo>
                  <a:pt x="3132824" y="428967"/>
                </a:lnTo>
                <a:lnTo>
                  <a:pt x="3135215" y="429625"/>
                </a:lnTo>
                <a:cubicBezTo>
                  <a:pt x="3144984" y="430153"/>
                  <a:pt x="3150332" y="428555"/>
                  <a:pt x="3153710" y="426021"/>
                </a:cubicBezTo>
                <a:lnTo>
                  <a:pt x="3156473" y="422214"/>
                </a:lnTo>
                <a:lnTo>
                  <a:pt x="3168762" y="418797"/>
                </a:lnTo>
                <a:lnTo>
                  <a:pt x="3191879" y="409514"/>
                </a:lnTo>
                <a:lnTo>
                  <a:pt x="3197224" y="410168"/>
                </a:lnTo>
                <a:lnTo>
                  <a:pt x="3233678" y="399890"/>
                </a:lnTo>
                <a:lnTo>
                  <a:pt x="3234667" y="400883"/>
                </a:lnTo>
                <a:cubicBezTo>
                  <a:pt x="3237710" y="402875"/>
                  <a:pt x="3241523" y="403903"/>
                  <a:pt x="3247057" y="402943"/>
                </a:cubicBezTo>
                <a:cubicBezTo>
                  <a:pt x="3245656" y="421040"/>
                  <a:pt x="3253194" y="408721"/>
                  <a:pt x="3269633" y="404292"/>
                </a:cubicBezTo>
                <a:cubicBezTo>
                  <a:pt x="3271128" y="431412"/>
                  <a:pt x="3313536" y="408789"/>
                  <a:pt x="3327677" y="421442"/>
                </a:cubicBezTo>
                <a:cubicBezTo>
                  <a:pt x="3339719" y="417578"/>
                  <a:pt x="3352481" y="413986"/>
                  <a:pt x="3365739" y="410853"/>
                </a:cubicBezTo>
                <a:lnTo>
                  <a:pt x="3373681" y="409336"/>
                </a:lnTo>
                <a:lnTo>
                  <a:pt x="3373956" y="409560"/>
                </a:lnTo>
                <a:cubicBezTo>
                  <a:pt x="3375930" y="409771"/>
                  <a:pt x="3378636" y="409476"/>
                  <a:pt x="3382564" y="408465"/>
                </a:cubicBezTo>
                <a:lnTo>
                  <a:pt x="3388161" y="406571"/>
                </a:lnTo>
                <a:lnTo>
                  <a:pt x="3403567" y="403628"/>
                </a:lnTo>
                <a:lnTo>
                  <a:pt x="3409644" y="404301"/>
                </a:lnTo>
                <a:lnTo>
                  <a:pt x="3413172" y="406997"/>
                </a:lnTo>
                <a:lnTo>
                  <a:pt x="3414420" y="406385"/>
                </a:lnTo>
                <a:cubicBezTo>
                  <a:pt x="3422407" y="399025"/>
                  <a:pt x="3421574" y="390709"/>
                  <a:pt x="3447142" y="409463"/>
                </a:cubicBezTo>
                <a:cubicBezTo>
                  <a:pt x="3467406" y="396187"/>
                  <a:pt x="3479418" y="408274"/>
                  <a:pt x="3516218" y="406684"/>
                </a:cubicBezTo>
                <a:cubicBezTo>
                  <a:pt x="3526044" y="395854"/>
                  <a:pt x="3539177" y="396724"/>
                  <a:pt x="3553990" y="401187"/>
                </a:cubicBezTo>
                <a:cubicBezTo>
                  <a:pt x="3585271" y="391337"/>
                  <a:pt x="3620682" y="394946"/>
                  <a:pt x="3659408" y="390399"/>
                </a:cubicBezTo>
                <a:cubicBezTo>
                  <a:pt x="3694121" y="372373"/>
                  <a:pt x="3725367" y="387759"/>
                  <a:pt x="3766707" y="382817"/>
                </a:cubicBezTo>
                <a:cubicBezTo>
                  <a:pt x="3791336" y="358091"/>
                  <a:pt x="3804132" y="393699"/>
                  <a:pt x="3828637" y="397240"/>
                </a:cubicBezTo>
                <a:lnTo>
                  <a:pt x="3834801" y="396850"/>
                </a:lnTo>
                <a:lnTo>
                  <a:pt x="3848455" y="391402"/>
                </a:lnTo>
                <a:lnTo>
                  <a:pt x="3853068" y="388632"/>
                </a:lnTo>
                <a:cubicBezTo>
                  <a:pt x="3856439" y="386992"/>
                  <a:pt x="3858931" y="386247"/>
                  <a:pt x="3860928" y="386115"/>
                </a:cubicBezTo>
                <a:lnTo>
                  <a:pt x="3861288" y="386283"/>
                </a:lnTo>
                <a:lnTo>
                  <a:pt x="3868330" y="383474"/>
                </a:lnTo>
                <a:cubicBezTo>
                  <a:pt x="3879825" y="378211"/>
                  <a:pt x="3890648" y="372588"/>
                  <a:pt x="3900661" y="366829"/>
                </a:cubicBezTo>
                <a:cubicBezTo>
                  <a:pt x="3919683" y="376562"/>
                  <a:pt x="3951136" y="347631"/>
                  <a:pt x="3964044" y="373399"/>
                </a:cubicBezTo>
                <a:cubicBezTo>
                  <a:pt x="3978068" y="366350"/>
                  <a:pt x="3980151" y="353244"/>
                  <a:pt x="3986447" y="370849"/>
                </a:cubicBezTo>
                <a:cubicBezTo>
                  <a:pt x="3991392" y="368984"/>
                  <a:pt x="3995514" y="369323"/>
                  <a:pt x="3999298" y="370714"/>
                </a:cubicBezTo>
                <a:lnTo>
                  <a:pt x="4000673" y="371500"/>
                </a:lnTo>
                <a:lnTo>
                  <a:pt x="4031584" y="355427"/>
                </a:lnTo>
                <a:lnTo>
                  <a:pt x="4037028" y="355143"/>
                </a:lnTo>
                <a:cubicBezTo>
                  <a:pt x="4089837" y="358512"/>
                  <a:pt x="4131595" y="335871"/>
                  <a:pt x="4195202" y="304641"/>
                </a:cubicBezTo>
                <a:cubicBezTo>
                  <a:pt x="4198234" y="301075"/>
                  <a:pt x="4282462" y="310356"/>
                  <a:pt x="4283222" y="305842"/>
                </a:cubicBezTo>
                <a:cubicBezTo>
                  <a:pt x="4325917" y="301489"/>
                  <a:pt x="4298042" y="297341"/>
                  <a:pt x="4352940" y="291189"/>
                </a:cubicBezTo>
                <a:cubicBezTo>
                  <a:pt x="4368816" y="282538"/>
                  <a:pt x="4434671" y="254731"/>
                  <a:pt x="4432055" y="268348"/>
                </a:cubicBezTo>
                <a:lnTo>
                  <a:pt x="4530958" y="243206"/>
                </a:lnTo>
                <a:lnTo>
                  <a:pt x="4659004" y="220075"/>
                </a:lnTo>
                <a:lnTo>
                  <a:pt x="4762824" y="202126"/>
                </a:lnTo>
                <a:lnTo>
                  <a:pt x="4770993" y="203195"/>
                </a:lnTo>
                <a:lnTo>
                  <a:pt x="4791924" y="199751"/>
                </a:lnTo>
                <a:lnTo>
                  <a:pt x="4799568" y="197405"/>
                </a:lnTo>
                <a:cubicBezTo>
                  <a:pt x="4804918" y="196180"/>
                  <a:pt x="4808585" y="195869"/>
                  <a:pt x="4811239" y="196207"/>
                </a:cubicBezTo>
                <a:lnTo>
                  <a:pt x="4811598" y="196513"/>
                </a:lnTo>
                <a:lnTo>
                  <a:pt x="4822388" y="194737"/>
                </a:lnTo>
                <a:cubicBezTo>
                  <a:pt x="4840430" y="190975"/>
                  <a:pt x="4857826" y="186590"/>
                  <a:pt x="4874260" y="181824"/>
                </a:cubicBezTo>
                <a:cubicBezTo>
                  <a:pt x="4892734" y="199009"/>
                  <a:pt x="4951054" y="170279"/>
                  <a:pt x="4951765" y="206263"/>
                </a:cubicBezTo>
                <a:cubicBezTo>
                  <a:pt x="4974164" y="200878"/>
                  <a:pt x="4984924" y="184772"/>
                  <a:pt x="4982166" y="208715"/>
                </a:cubicBezTo>
                <a:cubicBezTo>
                  <a:pt x="4989680" y="207606"/>
                  <a:pt x="4994776" y="209081"/>
                  <a:pt x="4998789" y="211810"/>
                </a:cubicBezTo>
                <a:lnTo>
                  <a:pt x="5000070" y="213155"/>
                </a:lnTo>
                <a:lnTo>
                  <a:pt x="5049762" y="200608"/>
                </a:lnTo>
                <a:lnTo>
                  <a:pt x="5056942" y="201631"/>
                </a:lnTo>
                <a:lnTo>
                  <a:pt x="5088587" y="190012"/>
                </a:lnTo>
                <a:lnTo>
                  <a:pt x="5105332" y="185844"/>
                </a:lnTo>
                <a:lnTo>
                  <a:pt x="5109244" y="180881"/>
                </a:lnTo>
                <a:lnTo>
                  <a:pt x="5293942" y="169230"/>
                </a:lnTo>
                <a:cubicBezTo>
                  <a:pt x="5300045" y="165474"/>
                  <a:pt x="5436439" y="144078"/>
                  <a:pt x="5440203" y="138544"/>
                </a:cubicBezTo>
                <a:lnTo>
                  <a:pt x="5647062" y="118578"/>
                </a:lnTo>
                <a:cubicBezTo>
                  <a:pt x="5672828" y="111633"/>
                  <a:pt x="5824487" y="75616"/>
                  <a:pt x="5812718" y="92233"/>
                </a:cubicBezTo>
                <a:cubicBezTo>
                  <a:pt x="5886756" y="51532"/>
                  <a:pt x="5931117" y="66359"/>
                  <a:pt x="6019477" y="42114"/>
                </a:cubicBezTo>
                <a:cubicBezTo>
                  <a:pt x="6077012" y="72224"/>
                  <a:pt x="6042897" y="42351"/>
                  <a:pt x="6096074" y="43522"/>
                </a:cubicBezTo>
                <a:cubicBezTo>
                  <a:pt x="6074890" y="12462"/>
                  <a:pt x="6162848" y="55174"/>
                  <a:pt x="6157746" y="18141"/>
                </a:cubicBezTo>
                <a:cubicBezTo>
                  <a:pt x="6167586" y="19528"/>
                  <a:pt x="6177278" y="22038"/>
                  <a:pt x="6187045" y="24835"/>
                </a:cubicBezTo>
                <a:lnTo>
                  <a:pt x="6192159" y="26281"/>
                </a:lnTo>
                <a:lnTo>
                  <a:pt x="6211258" y="25713"/>
                </a:lnTo>
                <a:lnTo>
                  <a:pt x="6218358" y="33497"/>
                </a:lnTo>
                <a:lnTo>
                  <a:pt x="6248333" y="38336"/>
                </a:lnTo>
                <a:cubicBezTo>
                  <a:pt x="6259294" y="38920"/>
                  <a:pt x="6270780" y="38112"/>
                  <a:pt x="6283010" y="35073"/>
                </a:cubicBezTo>
                <a:cubicBezTo>
                  <a:pt x="6320138" y="11314"/>
                  <a:pt x="6400413" y="41928"/>
                  <a:pt x="6445681" y="10713"/>
                </a:cubicBezTo>
                <a:cubicBezTo>
                  <a:pt x="6495768" y="5787"/>
                  <a:pt x="6551618" y="6260"/>
                  <a:pt x="6583533" y="5508"/>
                </a:cubicBezTo>
                <a:cubicBezTo>
                  <a:pt x="6599978" y="17585"/>
                  <a:pt x="6636222" y="-11024"/>
                  <a:pt x="6637168" y="620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4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D2161-A65F-81EB-D0DC-A9C277CF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3623"/>
            <a:ext cx="5436925" cy="1786965"/>
          </a:xfrm>
        </p:spPr>
        <p:txBody>
          <a:bodyPr anchor="t">
            <a:normAutofit/>
          </a:bodyPr>
          <a:lstStyle/>
          <a:p>
            <a:r>
              <a:rPr lang="en-US" sz="5400" dirty="0"/>
              <a:t>I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CD93-B96F-D7E6-EE36-ACC679E2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5B15A-F690-BCC4-23F1-66B92F61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20" y="-116550"/>
            <a:ext cx="5366780" cy="69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3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819EC06-95FA-4182-A069-1FA626C7A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EB1A4A-D79A-42CF-8F0E-83C097672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15E04-1674-A02B-3F91-8B2815F4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1" y="426721"/>
            <a:ext cx="10017455" cy="1216024"/>
          </a:xfrm>
        </p:spPr>
        <p:txBody>
          <a:bodyPr>
            <a:normAutofit/>
          </a:bodyPr>
          <a:lstStyle/>
          <a:p>
            <a:r>
              <a:rPr lang="en-US" sz="5400" dirty="0"/>
              <a:t>We do: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C15E4-C43B-AC79-DEBD-D9A0F810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03" y="0"/>
            <a:ext cx="6601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8304E7-27B9-4B32-B734-39819455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D278F6-3BB7-495D-ACAC-035E55A3F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3150" cy="6858000"/>
          </a:xfrm>
          <a:custGeom>
            <a:avLst/>
            <a:gdLst>
              <a:gd name="connsiteX0" fmla="*/ 0 w 5773150"/>
              <a:gd name="connsiteY0" fmla="*/ 0 h 6858000"/>
              <a:gd name="connsiteX1" fmla="*/ 5743678 w 5773150"/>
              <a:gd name="connsiteY1" fmla="*/ 0 h 6858000"/>
              <a:gd name="connsiteX2" fmla="*/ 5751391 w 5773150"/>
              <a:gd name="connsiteY2" fmla="*/ 30573 h 6858000"/>
              <a:gd name="connsiteX3" fmla="*/ 5766902 w 5773150"/>
              <a:gd name="connsiteY3" fmla="*/ 64019 h 6858000"/>
              <a:gd name="connsiteX4" fmla="*/ 5766384 w 5773150"/>
              <a:gd name="connsiteY4" fmla="*/ 102070 h 6858000"/>
              <a:gd name="connsiteX5" fmla="*/ 5761277 w 5773150"/>
              <a:gd name="connsiteY5" fmla="*/ 107443 h 6858000"/>
              <a:gd name="connsiteX6" fmla="*/ 5752316 w 5773150"/>
              <a:gd name="connsiteY6" fmla="*/ 295258 h 6858000"/>
              <a:gd name="connsiteX7" fmla="*/ 5746314 w 5773150"/>
              <a:gd name="connsiteY7" fmla="*/ 327740 h 6858000"/>
              <a:gd name="connsiteX8" fmla="*/ 5738881 w 5773150"/>
              <a:gd name="connsiteY8" fmla="*/ 351315 h 6858000"/>
              <a:gd name="connsiteX9" fmla="*/ 5736461 w 5773150"/>
              <a:gd name="connsiteY9" fmla="*/ 411657 h 6858000"/>
              <a:gd name="connsiteX10" fmla="*/ 5739349 w 5773150"/>
              <a:gd name="connsiteY10" fmla="*/ 511819 h 6858000"/>
              <a:gd name="connsiteX11" fmla="*/ 5738426 w 5773150"/>
              <a:gd name="connsiteY11" fmla="*/ 533052 h 6858000"/>
              <a:gd name="connsiteX12" fmla="*/ 5731528 w 5773150"/>
              <a:gd name="connsiteY12" fmla="*/ 550926 h 6858000"/>
              <a:gd name="connsiteX13" fmla="*/ 5724607 w 5773150"/>
              <a:gd name="connsiteY13" fmla="*/ 554743 h 6858000"/>
              <a:gd name="connsiteX14" fmla="*/ 5723119 w 5773150"/>
              <a:gd name="connsiteY14" fmla="*/ 566363 h 6858000"/>
              <a:gd name="connsiteX15" fmla="*/ 5721446 w 5773150"/>
              <a:gd name="connsiteY15" fmla="*/ 569374 h 6858000"/>
              <a:gd name="connsiteX16" fmla="*/ 5727098 w 5773150"/>
              <a:gd name="connsiteY16" fmla="*/ 625703 h 6858000"/>
              <a:gd name="connsiteX17" fmla="*/ 5718199 w 5773150"/>
              <a:gd name="connsiteY17" fmla="*/ 672062 h 6858000"/>
              <a:gd name="connsiteX18" fmla="*/ 5721559 w 5773150"/>
              <a:gd name="connsiteY18" fmla="*/ 799708 h 6858000"/>
              <a:gd name="connsiteX19" fmla="*/ 5706600 w 5773150"/>
              <a:gd name="connsiteY19" fmla="*/ 996786 h 6858000"/>
              <a:gd name="connsiteX20" fmla="*/ 5698779 w 5773150"/>
              <a:gd name="connsiteY20" fmla="*/ 1123394 h 6858000"/>
              <a:gd name="connsiteX21" fmla="*/ 5731557 w 5773150"/>
              <a:gd name="connsiteY21" fmla="*/ 1202870 h 6858000"/>
              <a:gd name="connsiteX22" fmla="*/ 5736580 w 5773150"/>
              <a:gd name="connsiteY22" fmla="*/ 1215292 h 6858000"/>
              <a:gd name="connsiteX23" fmla="*/ 5735505 w 5773150"/>
              <a:gd name="connsiteY23" fmla="*/ 1217172 h 6858000"/>
              <a:gd name="connsiteX24" fmla="*/ 5736321 w 5773150"/>
              <a:gd name="connsiteY24" fmla="*/ 1232680 h 6858000"/>
              <a:gd name="connsiteX25" fmla="*/ 5739880 w 5773150"/>
              <a:gd name="connsiteY25" fmla="*/ 1235358 h 6858000"/>
              <a:gd name="connsiteX26" fmla="*/ 5741500 w 5773150"/>
              <a:gd name="connsiteY26" fmla="*/ 1245773 h 6858000"/>
              <a:gd name="connsiteX27" fmla="*/ 5747543 w 5773150"/>
              <a:gd name="connsiteY27" fmla="*/ 1265687 h 6858000"/>
              <a:gd name="connsiteX28" fmla="*/ 5746000 w 5773150"/>
              <a:gd name="connsiteY28" fmla="*/ 1269978 h 6858000"/>
              <a:gd name="connsiteX29" fmla="*/ 5713210 w 5773150"/>
              <a:gd name="connsiteY29" fmla="*/ 1375228 h 6858000"/>
              <a:gd name="connsiteX30" fmla="*/ 5718231 w 5773150"/>
              <a:gd name="connsiteY30" fmla="*/ 1407489 h 6858000"/>
              <a:gd name="connsiteX31" fmla="*/ 5718549 w 5773150"/>
              <a:gd name="connsiteY31" fmla="*/ 1414144 h 6858000"/>
              <a:gd name="connsiteX32" fmla="*/ 5718270 w 5773150"/>
              <a:gd name="connsiteY32" fmla="*/ 1414342 h 6858000"/>
              <a:gd name="connsiteX33" fmla="*/ 5718039 w 5773150"/>
              <a:gd name="connsiteY33" fmla="*/ 1421494 h 6858000"/>
              <a:gd name="connsiteX34" fmla="*/ 5719130 w 5773150"/>
              <a:gd name="connsiteY34" fmla="*/ 1426276 h 6858000"/>
              <a:gd name="connsiteX35" fmla="*/ 5719749 w 5773150"/>
              <a:gd name="connsiteY35" fmla="*/ 1439183 h 6858000"/>
              <a:gd name="connsiteX36" fmla="*/ 5718068 w 5773150"/>
              <a:gd name="connsiteY36" fmla="*/ 1444070 h 6858000"/>
              <a:gd name="connsiteX37" fmla="*/ 5683760 w 5773150"/>
              <a:gd name="connsiteY37" fmla="*/ 1484872 h 6858000"/>
              <a:gd name="connsiteX38" fmla="*/ 5655213 w 5773150"/>
              <a:gd name="connsiteY38" fmla="*/ 1570335 h 6858000"/>
              <a:gd name="connsiteX39" fmla="*/ 5630336 w 5773150"/>
              <a:gd name="connsiteY39" fmla="*/ 1655809 h 6858000"/>
              <a:gd name="connsiteX40" fmla="*/ 5622971 w 5773150"/>
              <a:gd name="connsiteY40" fmla="*/ 1687176 h 6858000"/>
              <a:gd name="connsiteX41" fmla="*/ 5602601 w 5773150"/>
              <a:gd name="connsiteY41" fmla="*/ 1741240 h 6858000"/>
              <a:gd name="connsiteX42" fmla="*/ 5588781 w 5773150"/>
              <a:gd name="connsiteY42" fmla="*/ 1764858 h 6858000"/>
              <a:gd name="connsiteX43" fmla="*/ 5588947 w 5773150"/>
              <a:gd name="connsiteY43" fmla="*/ 1766091 h 6858000"/>
              <a:gd name="connsiteX44" fmla="*/ 5585214 w 5773150"/>
              <a:gd name="connsiteY44" fmla="*/ 1767564 h 6858000"/>
              <a:gd name="connsiteX45" fmla="*/ 5582552 w 5773150"/>
              <a:gd name="connsiteY45" fmla="*/ 1771907 h 6858000"/>
              <a:gd name="connsiteX46" fmla="*/ 5580211 w 5773150"/>
              <a:gd name="connsiteY46" fmla="*/ 1785016 h 6858000"/>
              <a:gd name="connsiteX47" fmla="*/ 5580144 w 5773150"/>
              <a:gd name="connsiteY47" fmla="*/ 1790155 h 6858000"/>
              <a:gd name="connsiteX48" fmla="*/ 5578316 w 5773150"/>
              <a:gd name="connsiteY48" fmla="*/ 1797230 h 6858000"/>
              <a:gd name="connsiteX49" fmla="*/ 5578012 w 5773150"/>
              <a:gd name="connsiteY49" fmla="*/ 1797341 h 6858000"/>
              <a:gd name="connsiteX50" fmla="*/ 5576805 w 5773150"/>
              <a:gd name="connsiteY50" fmla="*/ 1804097 h 6858000"/>
              <a:gd name="connsiteX51" fmla="*/ 5574175 w 5773150"/>
              <a:gd name="connsiteY51" fmla="*/ 1837992 h 6858000"/>
              <a:gd name="connsiteX52" fmla="*/ 5538573 w 5773150"/>
              <a:gd name="connsiteY52" fmla="*/ 1874590 h 6858000"/>
              <a:gd name="connsiteX53" fmla="*/ 5529775 w 5773150"/>
              <a:gd name="connsiteY53" fmla="*/ 1891237 h 6858000"/>
              <a:gd name="connsiteX54" fmla="*/ 5523694 w 5773150"/>
              <a:gd name="connsiteY54" fmla="*/ 1899776 h 6858000"/>
              <a:gd name="connsiteX55" fmla="*/ 5522424 w 5773150"/>
              <a:gd name="connsiteY55" fmla="*/ 1900078 h 6858000"/>
              <a:gd name="connsiteX56" fmla="*/ 5520031 w 5773150"/>
              <a:gd name="connsiteY56" fmla="*/ 1932606 h 6858000"/>
              <a:gd name="connsiteX57" fmla="*/ 5517631 w 5773150"/>
              <a:gd name="connsiteY57" fmla="*/ 1936394 h 6858000"/>
              <a:gd name="connsiteX58" fmla="*/ 5518736 w 5773150"/>
              <a:gd name="connsiteY58" fmla="*/ 1958275 h 6858000"/>
              <a:gd name="connsiteX59" fmla="*/ 5520575 w 5773150"/>
              <a:gd name="connsiteY59" fmla="*/ 1973057 h 6858000"/>
              <a:gd name="connsiteX60" fmla="*/ 5494788 w 5773150"/>
              <a:gd name="connsiteY60" fmla="*/ 2160875 h 6858000"/>
              <a:gd name="connsiteX61" fmla="*/ 5495547 w 5773150"/>
              <a:gd name="connsiteY61" fmla="*/ 2270995 h 6858000"/>
              <a:gd name="connsiteX62" fmla="*/ 5473327 w 5773150"/>
              <a:gd name="connsiteY62" fmla="*/ 2341361 h 6858000"/>
              <a:gd name="connsiteX63" fmla="*/ 5444557 w 5773150"/>
              <a:gd name="connsiteY63" fmla="*/ 2359357 h 6858000"/>
              <a:gd name="connsiteX64" fmla="*/ 5410799 w 5773150"/>
              <a:gd name="connsiteY64" fmla="*/ 2539631 h 6858000"/>
              <a:gd name="connsiteX65" fmla="*/ 5392086 w 5773150"/>
              <a:gd name="connsiteY65" fmla="*/ 2583107 h 6858000"/>
              <a:gd name="connsiteX66" fmla="*/ 5396221 w 5773150"/>
              <a:gd name="connsiteY66" fmla="*/ 2626625 h 6858000"/>
              <a:gd name="connsiteX67" fmla="*/ 5384605 w 5773150"/>
              <a:gd name="connsiteY67" fmla="*/ 2641276 h 6858000"/>
              <a:gd name="connsiteX68" fmla="*/ 5382375 w 5773150"/>
              <a:gd name="connsiteY68" fmla="*/ 2643748 h 6858000"/>
              <a:gd name="connsiteX69" fmla="*/ 5378376 w 5773150"/>
              <a:gd name="connsiteY69" fmla="*/ 2654882 h 6858000"/>
              <a:gd name="connsiteX70" fmla="*/ 5371098 w 5773150"/>
              <a:gd name="connsiteY70" fmla="*/ 2656453 h 6858000"/>
              <a:gd name="connsiteX71" fmla="*/ 5360670 w 5773150"/>
              <a:gd name="connsiteY71" fmla="*/ 2672090 h 6858000"/>
              <a:gd name="connsiteX72" fmla="*/ 5355023 w 5773150"/>
              <a:gd name="connsiteY72" fmla="*/ 2693024 h 6858000"/>
              <a:gd name="connsiteX73" fmla="*/ 5334290 w 5773150"/>
              <a:gd name="connsiteY73" fmla="*/ 2767224 h 6858000"/>
              <a:gd name="connsiteX74" fmla="*/ 5334675 w 5773150"/>
              <a:gd name="connsiteY74" fmla="*/ 2780287 h 6858000"/>
              <a:gd name="connsiteX75" fmla="*/ 5318729 w 5773150"/>
              <a:gd name="connsiteY75" fmla="*/ 2818533 h 6858000"/>
              <a:gd name="connsiteX76" fmla="*/ 5308395 w 5773150"/>
              <a:gd name="connsiteY76" fmla="*/ 2853605 h 6858000"/>
              <a:gd name="connsiteX77" fmla="*/ 5305322 w 5773150"/>
              <a:gd name="connsiteY77" fmla="*/ 2877253 h 6858000"/>
              <a:gd name="connsiteX78" fmla="*/ 5301489 w 5773150"/>
              <a:gd name="connsiteY78" fmla="*/ 2882681 h 6858000"/>
              <a:gd name="connsiteX79" fmla="*/ 5294118 w 5773150"/>
              <a:gd name="connsiteY79" fmla="*/ 2905402 h 6858000"/>
              <a:gd name="connsiteX80" fmla="*/ 5294526 w 5773150"/>
              <a:gd name="connsiteY80" fmla="*/ 2918038 h 6858000"/>
              <a:gd name="connsiteX81" fmla="*/ 5283716 w 5773150"/>
              <a:gd name="connsiteY81" fmla="*/ 2927650 h 6858000"/>
              <a:gd name="connsiteX82" fmla="*/ 5277240 w 5773150"/>
              <a:gd name="connsiteY82" fmla="*/ 2929023 h 6858000"/>
              <a:gd name="connsiteX83" fmla="*/ 5275633 w 5773150"/>
              <a:gd name="connsiteY83" fmla="*/ 2946120 h 6858000"/>
              <a:gd name="connsiteX84" fmla="*/ 5266576 w 5773150"/>
              <a:gd name="connsiteY84" fmla="*/ 2958163 h 6858000"/>
              <a:gd name="connsiteX85" fmla="*/ 5267255 w 5773150"/>
              <a:gd name="connsiteY85" fmla="*/ 2970848 h 6858000"/>
              <a:gd name="connsiteX86" fmla="*/ 5265185 w 5773150"/>
              <a:gd name="connsiteY86" fmla="*/ 2975513 h 6858000"/>
              <a:gd name="connsiteX87" fmla="*/ 5259313 w 5773150"/>
              <a:gd name="connsiteY87" fmla="*/ 2986924 h 6858000"/>
              <a:gd name="connsiteX88" fmla="*/ 5247802 w 5773150"/>
              <a:gd name="connsiteY88" fmla="*/ 3006258 h 6858000"/>
              <a:gd name="connsiteX89" fmla="*/ 5245279 w 5773150"/>
              <a:gd name="connsiteY89" fmla="*/ 3012562 h 6858000"/>
              <a:gd name="connsiteX90" fmla="*/ 5232206 w 5773150"/>
              <a:gd name="connsiteY90" fmla="*/ 3024355 h 6858000"/>
              <a:gd name="connsiteX91" fmla="*/ 5217115 w 5773150"/>
              <a:gd name="connsiteY91" fmla="*/ 3049786 h 6858000"/>
              <a:gd name="connsiteX92" fmla="*/ 5176572 w 5773150"/>
              <a:gd name="connsiteY92" fmla="*/ 3090998 h 6858000"/>
              <a:gd name="connsiteX93" fmla="*/ 5155861 w 5773150"/>
              <a:gd name="connsiteY93" fmla="*/ 3116019 h 6858000"/>
              <a:gd name="connsiteX94" fmla="*/ 5138549 w 5773150"/>
              <a:gd name="connsiteY94" fmla="*/ 3132106 h 6858000"/>
              <a:gd name="connsiteX95" fmla="*/ 5106546 w 5773150"/>
              <a:gd name="connsiteY95" fmla="*/ 3184456 h 6858000"/>
              <a:gd name="connsiteX96" fmla="*/ 5058542 w 5773150"/>
              <a:gd name="connsiteY96" fmla="*/ 3275999 h 6858000"/>
              <a:gd name="connsiteX97" fmla="*/ 5047232 w 5773150"/>
              <a:gd name="connsiteY97" fmla="*/ 3294370 h 6858000"/>
              <a:gd name="connsiteX98" fmla="*/ 5033169 w 5773150"/>
              <a:gd name="connsiteY98" fmla="*/ 3305717 h 6858000"/>
              <a:gd name="connsiteX99" fmla="*/ 5026122 w 5773150"/>
              <a:gd name="connsiteY99" fmla="*/ 3304478 h 6858000"/>
              <a:gd name="connsiteX100" fmla="*/ 5019204 w 5773150"/>
              <a:gd name="connsiteY100" fmla="*/ 3313868 h 6858000"/>
              <a:gd name="connsiteX101" fmla="*/ 5016458 w 5773150"/>
              <a:gd name="connsiteY101" fmla="*/ 3315437 h 6858000"/>
              <a:gd name="connsiteX102" fmla="*/ 5001612 w 5773150"/>
              <a:gd name="connsiteY102" fmla="*/ 3325366 h 6858000"/>
              <a:gd name="connsiteX103" fmla="*/ 4992447 w 5773150"/>
              <a:gd name="connsiteY103" fmla="*/ 3369627 h 6858000"/>
              <a:gd name="connsiteX104" fmla="*/ 4962640 w 5773150"/>
              <a:gd name="connsiteY104" fmla="*/ 3405111 h 6858000"/>
              <a:gd name="connsiteX105" fmla="*/ 4885437 w 5773150"/>
              <a:gd name="connsiteY105" fmla="*/ 3542476 h 6858000"/>
              <a:gd name="connsiteX106" fmla="*/ 4847328 w 5773150"/>
              <a:gd name="connsiteY106" fmla="*/ 3575653 h 6858000"/>
              <a:gd name="connsiteX107" fmla="*/ 4767104 w 5773150"/>
              <a:gd name="connsiteY107" fmla="*/ 3661469 h 6858000"/>
              <a:gd name="connsiteX108" fmla="*/ 4704780 w 5773150"/>
              <a:gd name="connsiteY108" fmla="*/ 3873639 h 6858000"/>
              <a:gd name="connsiteX109" fmla="*/ 4706808 w 5773150"/>
              <a:gd name="connsiteY109" fmla="*/ 3888925 h 6858000"/>
              <a:gd name="connsiteX110" fmla="*/ 4704311 w 5773150"/>
              <a:gd name="connsiteY110" fmla="*/ 3903419 h 6858000"/>
              <a:gd name="connsiteX111" fmla="*/ 4702575 w 5773150"/>
              <a:gd name="connsiteY111" fmla="*/ 3904376 h 6858000"/>
              <a:gd name="connsiteX112" fmla="*/ 4695419 w 5773150"/>
              <a:gd name="connsiteY112" fmla="*/ 3918796 h 6858000"/>
              <a:gd name="connsiteX113" fmla="*/ 4696713 w 5773150"/>
              <a:gd name="connsiteY113" fmla="*/ 3923588 h 6858000"/>
              <a:gd name="connsiteX114" fmla="*/ 4692700 w 5773150"/>
              <a:gd name="connsiteY114" fmla="*/ 3933994 h 6858000"/>
              <a:gd name="connsiteX115" fmla="*/ 4687213 w 5773150"/>
              <a:gd name="connsiteY115" fmla="*/ 3955874 h 6858000"/>
              <a:gd name="connsiteX116" fmla="*/ 4683919 w 5773150"/>
              <a:gd name="connsiteY116" fmla="*/ 3958674 h 6858000"/>
              <a:gd name="connsiteX117" fmla="*/ 4606919 w 5773150"/>
              <a:gd name="connsiteY117" fmla="*/ 4030764 h 6858000"/>
              <a:gd name="connsiteX118" fmla="*/ 4591395 w 5773150"/>
              <a:gd name="connsiteY118" fmla="*/ 4069165 h 6858000"/>
              <a:gd name="connsiteX119" fmla="*/ 4591089 w 5773150"/>
              <a:gd name="connsiteY119" fmla="*/ 4069157 h 6858000"/>
              <a:gd name="connsiteX120" fmla="*/ 4587337 w 5773150"/>
              <a:gd name="connsiteY120" fmla="*/ 4075398 h 6858000"/>
              <a:gd name="connsiteX121" fmla="*/ 4585754 w 5773150"/>
              <a:gd name="connsiteY121" fmla="*/ 4080409 h 6858000"/>
              <a:gd name="connsiteX122" fmla="*/ 4576058 w 5773150"/>
              <a:gd name="connsiteY122" fmla="*/ 4095613 h 6858000"/>
              <a:gd name="connsiteX123" fmla="*/ 4572245 w 5773150"/>
              <a:gd name="connsiteY123" fmla="*/ 4095632 h 6858000"/>
              <a:gd name="connsiteX124" fmla="*/ 4572030 w 5773150"/>
              <a:gd name="connsiteY124" fmla="*/ 4096903 h 6858000"/>
              <a:gd name="connsiteX125" fmla="*/ 4454298 w 5773150"/>
              <a:gd name="connsiteY125" fmla="*/ 4262280 h 6858000"/>
              <a:gd name="connsiteX126" fmla="*/ 4403153 w 5773150"/>
              <a:gd name="connsiteY126" fmla="*/ 4335179 h 6858000"/>
              <a:gd name="connsiteX127" fmla="*/ 4360039 w 5773150"/>
              <a:gd name="connsiteY127" fmla="*/ 4362080 h 6858000"/>
              <a:gd name="connsiteX128" fmla="*/ 4357068 w 5773150"/>
              <a:gd name="connsiteY128" fmla="*/ 4366231 h 6858000"/>
              <a:gd name="connsiteX129" fmla="*/ 4353801 w 5773150"/>
              <a:gd name="connsiteY129" fmla="*/ 4379126 h 6858000"/>
              <a:gd name="connsiteX130" fmla="*/ 4353370 w 5773150"/>
              <a:gd name="connsiteY130" fmla="*/ 4384233 h 6858000"/>
              <a:gd name="connsiteX131" fmla="*/ 4351043 w 5773150"/>
              <a:gd name="connsiteY131" fmla="*/ 4391157 h 6858000"/>
              <a:gd name="connsiteX132" fmla="*/ 4350731 w 5773150"/>
              <a:gd name="connsiteY132" fmla="*/ 4391247 h 6858000"/>
              <a:gd name="connsiteX133" fmla="*/ 4349047 w 5773150"/>
              <a:gd name="connsiteY133" fmla="*/ 4397893 h 6858000"/>
              <a:gd name="connsiteX134" fmla="*/ 4344022 w 5773150"/>
              <a:gd name="connsiteY134" fmla="*/ 4431453 h 6858000"/>
              <a:gd name="connsiteX135" fmla="*/ 4305819 w 5773150"/>
              <a:gd name="connsiteY135" fmla="*/ 4465595 h 6858000"/>
              <a:gd name="connsiteX136" fmla="*/ 4295842 w 5773150"/>
              <a:gd name="connsiteY136" fmla="*/ 4481597 h 6858000"/>
              <a:gd name="connsiteX137" fmla="*/ 4289154 w 5773150"/>
              <a:gd name="connsiteY137" fmla="*/ 4489703 h 6858000"/>
              <a:gd name="connsiteX138" fmla="*/ 4287862 w 5773150"/>
              <a:gd name="connsiteY138" fmla="*/ 4489926 h 6858000"/>
              <a:gd name="connsiteX139" fmla="*/ 4283172 w 5773150"/>
              <a:gd name="connsiteY139" fmla="*/ 4522137 h 6858000"/>
              <a:gd name="connsiteX140" fmla="*/ 4280503 w 5773150"/>
              <a:gd name="connsiteY140" fmla="*/ 4525754 h 6858000"/>
              <a:gd name="connsiteX141" fmla="*/ 4280064 w 5773150"/>
              <a:gd name="connsiteY141" fmla="*/ 4547595 h 6858000"/>
              <a:gd name="connsiteX142" fmla="*/ 4278441 w 5773150"/>
              <a:gd name="connsiteY142" fmla="*/ 4558429 h 6858000"/>
              <a:gd name="connsiteX143" fmla="*/ 4280863 w 5773150"/>
              <a:gd name="connsiteY143" fmla="*/ 4562417 h 6858000"/>
              <a:gd name="connsiteX144" fmla="*/ 4277004 w 5773150"/>
              <a:gd name="connsiteY144" fmla="*/ 4577939 h 6858000"/>
              <a:gd name="connsiteX145" fmla="*/ 4275476 w 5773150"/>
              <a:gd name="connsiteY145" fmla="*/ 4579371 h 6858000"/>
              <a:gd name="connsiteX146" fmla="*/ 4276334 w 5773150"/>
              <a:gd name="connsiteY146" fmla="*/ 4593473 h 6858000"/>
              <a:gd name="connsiteX147" fmla="*/ 4281939 w 5773150"/>
              <a:gd name="connsiteY147" fmla="*/ 4606870 h 6858000"/>
              <a:gd name="connsiteX148" fmla="*/ 4233839 w 5773150"/>
              <a:gd name="connsiteY148" fmla="*/ 4733904 h 6858000"/>
              <a:gd name="connsiteX149" fmla="*/ 4234794 w 5773150"/>
              <a:gd name="connsiteY149" fmla="*/ 4857271 h 6858000"/>
              <a:gd name="connsiteX150" fmla="*/ 4207596 w 5773150"/>
              <a:gd name="connsiteY150" fmla="*/ 4925868 h 6858000"/>
              <a:gd name="connsiteX151" fmla="*/ 4177540 w 5773150"/>
              <a:gd name="connsiteY151" fmla="*/ 4941939 h 6858000"/>
              <a:gd name="connsiteX152" fmla="*/ 4131041 w 5773150"/>
              <a:gd name="connsiteY152" fmla="*/ 5119156 h 6858000"/>
              <a:gd name="connsiteX153" fmla="*/ 4109250 w 5773150"/>
              <a:gd name="connsiteY153" fmla="*/ 5161219 h 6858000"/>
              <a:gd name="connsiteX154" fmla="*/ 4110314 w 5773150"/>
              <a:gd name="connsiteY154" fmla="*/ 5204785 h 6858000"/>
              <a:gd name="connsiteX155" fmla="*/ 4097659 w 5773150"/>
              <a:gd name="connsiteY155" fmla="*/ 5218622 h 6858000"/>
              <a:gd name="connsiteX156" fmla="*/ 4095256 w 5773150"/>
              <a:gd name="connsiteY156" fmla="*/ 5220937 h 6858000"/>
              <a:gd name="connsiteX157" fmla="*/ 4090467 w 5773150"/>
              <a:gd name="connsiteY157" fmla="*/ 5231761 h 6858000"/>
              <a:gd name="connsiteX158" fmla="*/ 4083075 w 5773150"/>
              <a:gd name="connsiteY158" fmla="*/ 5232862 h 6858000"/>
              <a:gd name="connsiteX159" fmla="*/ 4037326 w 5773150"/>
              <a:gd name="connsiteY159" fmla="*/ 5367558 h 6858000"/>
              <a:gd name="connsiteX160" fmla="*/ 4017249 w 5773150"/>
              <a:gd name="connsiteY160" fmla="*/ 5425813 h 6858000"/>
              <a:gd name="connsiteX161" fmla="*/ 4003539 w 5773150"/>
              <a:gd name="connsiteY161" fmla="*/ 5446090 h 6858000"/>
              <a:gd name="connsiteX162" fmla="*/ 3957205 w 5773150"/>
              <a:gd name="connsiteY162" fmla="*/ 5526392 h 6858000"/>
              <a:gd name="connsiteX163" fmla="*/ 3923369 w 5773150"/>
              <a:gd name="connsiteY163" fmla="*/ 5597055 h 6858000"/>
              <a:gd name="connsiteX164" fmla="*/ 3924699 w 5773150"/>
              <a:gd name="connsiteY164" fmla="*/ 5656420 h 6858000"/>
              <a:gd name="connsiteX165" fmla="*/ 3918490 w 5773150"/>
              <a:gd name="connsiteY165" fmla="*/ 5659739 h 6858000"/>
              <a:gd name="connsiteX166" fmla="*/ 3906741 w 5773150"/>
              <a:gd name="connsiteY166" fmla="*/ 5696859 h 6858000"/>
              <a:gd name="connsiteX167" fmla="*/ 3896975 w 5773150"/>
              <a:gd name="connsiteY167" fmla="*/ 5836200 h 6858000"/>
              <a:gd name="connsiteX168" fmla="*/ 3873147 w 5773150"/>
              <a:gd name="connsiteY168" fmla="*/ 5908482 h 6858000"/>
              <a:gd name="connsiteX169" fmla="*/ 3859627 w 5773150"/>
              <a:gd name="connsiteY169" fmla="*/ 5932636 h 6858000"/>
              <a:gd name="connsiteX170" fmla="*/ 3837289 w 5773150"/>
              <a:gd name="connsiteY170" fmla="*/ 5973195 h 6858000"/>
              <a:gd name="connsiteX171" fmla="*/ 3808128 w 5773150"/>
              <a:gd name="connsiteY171" fmla="*/ 5999815 h 6858000"/>
              <a:gd name="connsiteX172" fmla="*/ 3794389 w 5773150"/>
              <a:gd name="connsiteY172" fmla="*/ 6035197 h 6858000"/>
              <a:gd name="connsiteX173" fmla="*/ 3807321 w 5773150"/>
              <a:gd name="connsiteY173" fmla="*/ 6048196 h 6858000"/>
              <a:gd name="connsiteX174" fmla="*/ 3755396 w 5773150"/>
              <a:gd name="connsiteY174" fmla="*/ 6139024 h 6858000"/>
              <a:gd name="connsiteX175" fmla="*/ 3741103 w 5773150"/>
              <a:gd name="connsiteY175" fmla="*/ 6171711 h 6858000"/>
              <a:gd name="connsiteX176" fmla="*/ 3697544 w 5773150"/>
              <a:gd name="connsiteY176" fmla="*/ 6259653 h 6858000"/>
              <a:gd name="connsiteX177" fmla="*/ 3650470 w 5773150"/>
              <a:gd name="connsiteY177" fmla="*/ 6346715 h 6858000"/>
              <a:gd name="connsiteX178" fmla="*/ 3603128 w 5773150"/>
              <a:gd name="connsiteY178" fmla="*/ 6392515 h 6858000"/>
              <a:gd name="connsiteX179" fmla="*/ 3566534 w 5773150"/>
              <a:gd name="connsiteY179" fmla="*/ 6464704 h 6858000"/>
              <a:gd name="connsiteX180" fmla="*/ 3557558 w 5773150"/>
              <a:gd name="connsiteY180" fmla="*/ 6475940 h 6858000"/>
              <a:gd name="connsiteX181" fmla="*/ 3467778 w 5773150"/>
              <a:gd name="connsiteY181" fmla="*/ 6598594 h 6858000"/>
              <a:gd name="connsiteX182" fmla="*/ 3406680 w 5773150"/>
              <a:gd name="connsiteY182" fmla="*/ 6665163 h 6858000"/>
              <a:gd name="connsiteX183" fmla="*/ 3298660 w 5773150"/>
              <a:gd name="connsiteY183" fmla="*/ 6829172 h 6858000"/>
              <a:gd name="connsiteX184" fmla="*/ 3279359 w 5773150"/>
              <a:gd name="connsiteY184" fmla="*/ 6858000 h 6858000"/>
              <a:gd name="connsiteX185" fmla="*/ 0 w 5773150"/>
              <a:gd name="connsiteY1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773150" h="6858000">
                <a:moveTo>
                  <a:pt x="0" y="0"/>
                </a:moveTo>
                <a:lnTo>
                  <a:pt x="5743678" y="0"/>
                </a:lnTo>
                <a:lnTo>
                  <a:pt x="5751391" y="30573"/>
                </a:lnTo>
                <a:cubicBezTo>
                  <a:pt x="5755183" y="41656"/>
                  <a:pt x="5760175" y="52820"/>
                  <a:pt x="5766902" y="64019"/>
                </a:cubicBezTo>
                <a:cubicBezTo>
                  <a:pt x="5775432" y="73156"/>
                  <a:pt x="5775199" y="90194"/>
                  <a:pt x="5766384" y="102070"/>
                </a:cubicBezTo>
                <a:cubicBezTo>
                  <a:pt x="5764867" y="104110"/>
                  <a:pt x="5763145" y="105922"/>
                  <a:pt x="5761277" y="107443"/>
                </a:cubicBezTo>
                <a:cubicBezTo>
                  <a:pt x="5758933" y="139641"/>
                  <a:pt x="5754809" y="258542"/>
                  <a:pt x="5752316" y="295258"/>
                </a:cubicBezTo>
                <a:cubicBezTo>
                  <a:pt x="5738492" y="294758"/>
                  <a:pt x="5757608" y="318519"/>
                  <a:pt x="5746314" y="327740"/>
                </a:cubicBezTo>
                <a:cubicBezTo>
                  <a:pt x="5736871" y="333999"/>
                  <a:pt x="5740467" y="342667"/>
                  <a:pt x="5738881" y="351315"/>
                </a:cubicBezTo>
                <a:cubicBezTo>
                  <a:pt x="5730234" y="361036"/>
                  <a:pt x="5731385" y="400223"/>
                  <a:pt x="5736461" y="411657"/>
                </a:cubicBezTo>
                <a:cubicBezTo>
                  <a:pt x="5756734" y="441057"/>
                  <a:pt x="5724191" y="487822"/>
                  <a:pt x="5739349" y="511819"/>
                </a:cubicBezTo>
                <a:cubicBezTo>
                  <a:pt x="5740531" y="519425"/>
                  <a:pt x="5740006" y="526440"/>
                  <a:pt x="5738426" y="533052"/>
                </a:cubicBezTo>
                <a:lnTo>
                  <a:pt x="5731528" y="550926"/>
                </a:lnTo>
                <a:lnTo>
                  <a:pt x="5724607" y="554743"/>
                </a:lnTo>
                <a:lnTo>
                  <a:pt x="5723119" y="566363"/>
                </a:lnTo>
                <a:lnTo>
                  <a:pt x="5721446" y="569374"/>
                </a:lnTo>
                <a:cubicBezTo>
                  <a:pt x="5722109" y="579264"/>
                  <a:pt x="5727640" y="608589"/>
                  <a:pt x="5727098" y="625703"/>
                </a:cubicBezTo>
                <a:cubicBezTo>
                  <a:pt x="5720765" y="657876"/>
                  <a:pt x="5748028" y="639054"/>
                  <a:pt x="5718199" y="672062"/>
                </a:cubicBezTo>
                <a:cubicBezTo>
                  <a:pt x="5728541" y="727155"/>
                  <a:pt x="5696651" y="752273"/>
                  <a:pt x="5721559" y="799708"/>
                </a:cubicBezTo>
                <a:cubicBezTo>
                  <a:pt x="5723793" y="864308"/>
                  <a:pt x="5706512" y="931254"/>
                  <a:pt x="5706600" y="996786"/>
                </a:cubicBezTo>
                <a:cubicBezTo>
                  <a:pt x="5701422" y="1044681"/>
                  <a:pt x="5722027" y="1077722"/>
                  <a:pt x="5698779" y="1123394"/>
                </a:cubicBezTo>
                <a:cubicBezTo>
                  <a:pt x="5702808" y="1126021"/>
                  <a:pt x="5729183" y="1198935"/>
                  <a:pt x="5731557" y="1202870"/>
                </a:cubicBezTo>
                <a:lnTo>
                  <a:pt x="5736580" y="1215292"/>
                </a:lnTo>
                <a:lnTo>
                  <a:pt x="5735505" y="1217172"/>
                </a:lnTo>
                <a:cubicBezTo>
                  <a:pt x="5733380" y="1225092"/>
                  <a:pt x="5734203" y="1229635"/>
                  <a:pt x="5736321" y="1232680"/>
                </a:cubicBezTo>
                <a:lnTo>
                  <a:pt x="5739880" y="1235358"/>
                </a:lnTo>
                <a:lnTo>
                  <a:pt x="5741500" y="1245773"/>
                </a:lnTo>
                <a:lnTo>
                  <a:pt x="5747543" y="1265687"/>
                </a:lnTo>
                <a:lnTo>
                  <a:pt x="5746000" y="1269978"/>
                </a:lnTo>
                <a:lnTo>
                  <a:pt x="5713210" y="1375228"/>
                </a:lnTo>
                <a:cubicBezTo>
                  <a:pt x="5715338" y="1385493"/>
                  <a:pt x="5717065" y="1396315"/>
                  <a:pt x="5718231" y="1407489"/>
                </a:cubicBezTo>
                <a:lnTo>
                  <a:pt x="5718549" y="1414144"/>
                </a:lnTo>
                <a:lnTo>
                  <a:pt x="5718270" y="1414342"/>
                </a:lnTo>
                <a:cubicBezTo>
                  <a:pt x="5717731" y="1415932"/>
                  <a:pt x="5717607" y="1418173"/>
                  <a:pt x="5718039" y="1421494"/>
                </a:cubicBezTo>
                <a:lnTo>
                  <a:pt x="5719130" y="1426276"/>
                </a:lnTo>
                <a:lnTo>
                  <a:pt x="5719749" y="1439183"/>
                </a:lnTo>
                <a:lnTo>
                  <a:pt x="5718068" y="1444070"/>
                </a:lnTo>
                <a:cubicBezTo>
                  <a:pt x="5706546" y="1461201"/>
                  <a:pt x="5668509" y="1454838"/>
                  <a:pt x="5683760" y="1484872"/>
                </a:cubicBezTo>
                <a:cubicBezTo>
                  <a:pt x="5674680" y="1518718"/>
                  <a:pt x="5649677" y="1535628"/>
                  <a:pt x="5655213" y="1570335"/>
                </a:cubicBezTo>
                <a:cubicBezTo>
                  <a:pt x="5646629" y="1601999"/>
                  <a:pt x="5631412" y="1627433"/>
                  <a:pt x="5630336" y="1655809"/>
                </a:cubicBezTo>
                <a:cubicBezTo>
                  <a:pt x="5621171" y="1665112"/>
                  <a:pt x="5615969" y="1674755"/>
                  <a:pt x="5622971" y="1687176"/>
                </a:cubicBezTo>
                <a:cubicBezTo>
                  <a:pt x="5612223" y="1716027"/>
                  <a:pt x="5596756" y="1719733"/>
                  <a:pt x="5602601" y="1741240"/>
                </a:cubicBezTo>
                <a:cubicBezTo>
                  <a:pt x="5576295" y="1752284"/>
                  <a:pt x="5584462" y="1755416"/>
                  <a:pt x="5588781" y="1764858"/>
                </a:cubicBezTo>
                <a:lnTo>
                  <a:pt x="5588947" y="1766091"/>
                </a:lnTo>
                <a:lnTo>
                  <a:pt x="5585214" y="1767564"/>
                </a:lnTo>
                <a:lnTo>
                  <a:pt x="5582552" y="1771907"/>
                </a:lnTo>
                <a:lnTo>
                  <a:pt x="5580211" y="1785016"/>
                </a:lnTo>
                <a:lnTo>
                  <a:pt x="5580144" y="1790155"/>
                </a:lnTo>
                <a:cubicBezTo>
                  <a:pt x="5579795" y="1793615"/>
                  <a:pt x="5579174" y="1795816"/>
                  <a:pt x="5578316" y="1797230"/>
                </a:cubicBezTo>
                <a:lnTo>
                  <a:pt x="5578012" y="1797341"/>
                </a:lnTo>
                <a:lnTo>
                  <a:pt x="5576805" y="1804097"/>
                </a:lnTo>
                <a:cubicBezTo>
                  <a:pt x="5575363" y="1815650"/>
                  <a:pt x="5574518" y="1827037"/>
                  <a:pt x="5574175" y="1837992"/>
                </a:cubicBezTo>
                <a:cubicBezTo>
                  <a:pt x="5557462" y="1843069"/>
                  <a:pt x="5564796" y="1885741"/>
                  <a:pt x="5538573" y="1874590"/>
                </a:cubicBezTo>
                <a:cubicBezTo>
                  <a:pt x="5537299" y="1889161"/>
                  <a:pt x="5546475" y="1900511"/>
                  <a:pt x="5529775" y="1891237"/>
                </a:cubicBezTo>
                <a:cubicBezTo>
                  <a:pt x="5528841" y="1895903"/>
                  <a:pt x="5526597" y="1898352"/>
                  <a:pt x="5523694" y="1899776"/>
                </a:cubicBezTo>
                <a:lnTo>
                  <a:pt x="5522424" y="1900078"/>
                </a:lnTo>
                <a:lnTo>
                  <a:pt x="5520031" y="1932606"/>
                </a:lnTo>
                <a:lnTo>
                  <a:pt x="5517631" y="1936394"/>
                </a:lnTo>
                <a:lnTo>
                  <a:pt x="5518736" y="1958275"/>
                </a:lnTo>
                <a:lnTo>
                  <a:pt x="5520575" y="1973057"/>
                </a:lnTo>
                <a:lnTo>
                  <a:pt x="5494788" y="2160875"/>
                </a:lnTo>
                <a:cubicBezTo>
                  <a:pt x="5491310" y="2207647"/>
                  <a:pt x="5503036" y="2214838"/>
                  <a:pt x="5495547" y="2270995"/>
                </a:cubicBezTo>
                <a:cubicBezTo>
                  <a:pt x="5458835" y="2262012"/>
                  <a:pt x="5510792" y="2386959"/>
                  <a:pt x="5473327" y="2341361"/>
                </a:cubicBezTo>
                <a:cubicBezTo>
                  <a:pt x="5472407" y="2358369"/>
                  <a:pt x="5453871" y="2371442"/>
                  <a:pt x="5444557" y="2359357"/>
                </a:cubicBezTo>
                <a:cubicBezTo>
                  <a:pt x="5456929" y="2414891"/>
                  <a:pt x="5413654" y="2481170"/>
                  <a:pt x="5410799" y="2539631"/>
                </a:cubicBezTo>
                <a:cubicBezTo>
                  <a:pt x="5375706" y="2562954"/>
                  <a:pt x="5405218" y="2552984"/>
                  <a:pt x="5392086" y="2583107"/>
                </a:cubicBezTo>
                <a:cubicBezTo>
                  <a:pt x="5419473" y="2580934"/>
                  <a:pt x="5368223" y="2617657"/>
                  <a:pt x="5396221" y="2626625"/>
                </a:cubicBezTo>
                <a:cubicBezTo>
                  <a:pt x="5392944" y="2631822"/>
                  <a:pt x="5388887" y="2636576"/>
                  <a:pt x="5384605" y="2641276"/>
                </a:cubicBezTo>
                <a:lnTo>
                  <a:pt x="5382375" y="2643748"/>
                </a:lnTo>
                <a:lnTo>
                  <a:pt x="5378376" y="2654882"/>
                </a:lnTo>
                <a:lnTo>
                  <a:pt x="5371098" y="2656453"/>
                </a:lnTo>
                <a:lnTo>
                  <a:pt x="5360670" y="2672090"/>
                </a:lnTo>
                <a:cubicBezTo>
                  <a:pt x="5357715" y="2678188"/>
                  <a:pt x="5355645" y="2685034"/>
                  <a:pt x="5355023" y="2693024"/>
                </a:cubicBezTo>
                <a:cubicBezTo>
                  <a:pt x="5361493" y="2714719"/>
                  <a:pt x="5340211" y="2740505"/>
                  <a:pt x="5334290" y="2767224"/>
                </a:cubicBezTo>
                <a:lnTo>
                  <a:pt x="5334675" y="2780287"/>
                </a:lnTo>
                <a:lnTo>
                  <a:pt x="5318729" y="2818533"/>
                </a:lnTo>
                <a:cubicBezTo>
                  <a:pt x="5314717" y="2829555"/>
                  <a:pt x="5311133" y="2841142"/>
                  <a:pt x="5308395" y="2853605"/>
                </a:cubicBezTo>
                <a:lnTo>
                  <a:pt x="5305322" y="2877253"/>
                </a:lnTo>
                <a:lnTo>
                  <a:pt x="5301489" y="2882681"/>
                </a:lnTo>
                <a:cubicBezTo>
                  <a:pt x="5299075" y="2893219"/>
                  <a:pt x="5303638" y="2909145"/>
                  <a:pt x="5294118" y="2905402"/>
                </a:cubicBezTo>
                <a:lnTo>
                  <a:pt x="5294526" y="2918038"/>
                </a:lnTo>
                <a:lnTo>
                  <a:pt x="5283716" y="2927650"/>
                </a:lnTo>
                <a:cubicBezTo>
                  <a:pt x="5281569" y="2928458"/>
                  <a:pt x="5279386" y="2928919"/>
                  <a:pt x="5277240" y="2929023"/>
                </a:cubicBezTo>
                <a:lnTo>
                  <a:pt x="5275633" y="2946120"/>
                </a:lnTo>
                <a:lnTo>
                  <a:pt x="5266576" y="2958163"/>
                </a:lnTo>
                <a:lnTo>
                  <a:pt x="5267255" y="2970848"/>
                </a:lnTo>
                <a:lnTo>
                  <a:pt x="5265185" y="2975513"/>
                </a:lnTo>
                <a:lnTo>
                  <a:pt x="5259313" y="2986924"/>
                </a:lnTo>
                <a:cubicBezTo>
                  <a:pt x="5255780" y="2992640"/>
                  <a:pt x="5251658" y="2998994"/>
                  <a:pt x="5247802" y="3006258"/>
                </a:cubicBezTo>
                <a:lnTo>
                  <a:pt x="5245279" y="3012562"/>
                </a:lnTo>
                <a:lnTo>
                  <a:pt x="5232206" y="3024355"/>
                </a:lnTo>
                <a:cubicBezTo>
                  <a:pt x="5222427" y="3032866"/>
                  <a:pt x="5215538" y="3039771"/>
                  <a:pt x="5217115" y="3049786"/>
                </a:cubicBezTo>
                <a:cubicBezTo>
                  <a:pt x="5203961" y="3062817"/>
                  <a:pt x="5175346" y="3066969"/>
                  <a:pt x="5176572" y="3090998"/>
                </a:cubicBezTo>
                <a:cubicBezTo>
                  <a:pt x="5166573" y="3081252"/>
                  <a:pt x="5168849" y="3115369"/>
                  <a:pt x="5155861" y="3116019"/>
                </a:cubicBezTo>
                <a:cubicBezTo>
                  <a:pt x="5145726" y="3115265"/>
                  <a:pt x="5144054" y="3125438"/>
                  <a:pt x="5138549" y="3132106"/>
                </a:cubicBezTo>
                <a:cubicBezTo>
                  <a:pt x="5127269" y="3134983"/>
                  <a:pt x="5108506" y="3170815"/>
                  <a:pt x="5106546" y="3184456"/>
                </a:cubicBezTo>
                <a:cubicBezTo>
                  <a:pt x="5106861" y="3224391"/>
                  <a:pt x="5059318" y="3244332"/>
                  <a:pt x="5058542" y="3275999"/>
                </a:cubicBezTo>
                <a:cubicBezTo>
                  <a:pt x="5055611" y="3283596"/>
                  <a:pt x="5051712" y="3289520"/>
                  <a:pt x="5047232" y="3294370"/>
                </a:cubicBezTo>
                <a:lnTo>
                  <a:pt x="5033169" y="3305717"/>
                </a:lnTo>
                <a:cubicBezTo>
                  <a:pt x="5030820" y="3305304"/>
                  <a:pt x="5028471" y="3304890"/>
                  <a:pt x="5026122" y="3304478"/>
                </a:cubicBezTo>
                <a:lnTo>
                  <a:pt x="5019204" y="3313868"/>
                </a:lnTo>
                <a:lnTo>
                  <a:pt x="5016458" y="3315437"/>
                </a:lnTo>
                <a:cubicBezTo>
                  <a:pt x="5011193" y="3318413"/>
                  <a:pt x="5006115" y="3321522"/>
                  <a:pt x="5001612" y="3325366"/>
                </a:cubicBezTo>
                <a:cubicBezTo>
                  <a:pt x="5024263" y="3344866"/>
                  <a:pt x="4967044" y="3361287"/>
                  <a:pt x="4992447" y="3369627"/>
                </a:cubicBezTo>
                <a:cubicBezTo>
                  <a:pt x="4971645" y="3394149"/>
                  <a:pt x="5001283" y="3395653"/>
                  <a:pt x="4962640" y="3405111"/>
                </a:cubicBezTo>
                <a:cubicBezTo>
                  <a:pt x="4942726" y="3461354"/>
                  <a:pt x="4890717" y="3483285"/>
                  <a:pt x="4885437" y="3542476"/>
                </a:cubicBezTo>
                <a:cubicBezTo>
                  <a:pt x="4880600" y="3527061"/>
                  <a:pt x="4853204" y="3559326"/>
                  <a:pt x="4847328" y="3575653"/>
                </a:cubicBezTo>
                <a:cubicBezTo>
                  <a:pt x="4826975" y="3516612"/>
                  <a:pt x="4797633" y="3684316"/>
                  <a:pt x="4767104" y="3661469"/>
                </a:cubicBezTo>
                <a:cubicBezTo>
                  <a:pt x="4743347" y="3711133"/>
                  <a:pt x="4721374" y="3831513"/>
                  <a:pt x="4704780" y="3873639"/>
                </a:cubicBezTo>
                <a:cubicBezTo>
                  <a:pt x="4706450" y="3878699"/>
                  <a:pt x="4707018" y="3883808"/>
                  <a:pt x="4706808" y="3888925"/>
                </a:cubicBezTo>
                <a:lnTo>
                  <a:pt x="4704311" y="3903419"/>
                </a:lnTo>
                <a:lnTo>
                  <a:pt x="4702575" y="3904376"/>
                </a:lnTo>
                <a:cubicBezTo>
                  <a:pt x="4697037" y="3910030"/>
                  <a:pt x="4695370" y="3914647"/>
                  <a:pt x="4695419" y="3918796"/>
                </a:cubicBezTo>
                <a:lnTo>
                  <a:pt x="4696713" y="3923588"/>
                </a:lnTo>
                <a:lnTo>
                  <a:pt x="4692700" y="3933994"/>
                </a:lnTo>
                <a:lnTo>
                  <a:pt x="4687213" y="3955874"/>
                </a:lnTo>
                <a:lnTo>
                  <a:pt x="4683919" y="3958674"/>
                </a:lnTo>
                <a:cubicBezTo>
                  <a:pt x="4670537" y="3971156"/>
                  <a:pt x="4621823" y="4013377"/>
                  <a:pt x="4606919" y="4030764"/>
                </a:cubicBezTo>
                <a:lnTo>
                  <a:pt x="4591395" y="4069165"/>
                </a:lnTo>
                <a:cubicBezTo>
                  <a:pt x="4591293" y="4069162"/>
                  <a:pt x="4591190" y="4069159"/>
                  <a:pt x="4591089" y="4069157"/>
                </a:cubicBezTo>
                <a:cubicBezTo>
                  <a:pt x="4589894" y="4070214"/>
                  <a:pt x="4588680" y="4072136"/>
                  <a:pt x="4587337" y="4075398"/>
                </a:cubicBezTo>
                <a:lnTo>
                  <a:pt x="4585754" y="4080409"/>
                </a:lnTo>
                <a:lnTo>
                  <a:pt x="4576058" y="4095613"/>
                </a:lnTo>
                <a:lnTo>
                  <a:pt x="4572245" y="4095632"/>
                </a:lnTo>
                <a:lnTo>
                  <a:pt x="4572030" y="4096903"/>
                </a:lnTo>
                <a:lnTo>
                  <a:pt x="4454298" y="4262280"/>
                </a:lnTo>
                <a:cubicBezTo>
                  <a:pt x="4449015" y="4298433"/>
                  <a:pt x="4421396" y="4305460"/>
                  <a:pt x="4403153" y="4335179"/>
                </a:cubicBezTo>
                <a:cubicBezTo>
                  <a:pt x="4408038" y="4370465"/>
                  <a:pt x="4375534" y="4349684"/>
                  <a:pt x="4360039" y="4362080"/>
                </a:cubicBezTo>
                <a:lnTo>
                  <a:pt x="4357068" y="4366231"/>
                </a:lnTo>
                <a:lnTo>
                  <a:pt x="4353801" y="4379126"/>
                </a:lnTo>
                <a:lnTo>
                  <a:pt x="4353370" y="4384233"/>
                </a:lnTo>
                <a:cubicBezTo>
                  <a:pt x="4352777" y="4387655"/>
                  <a:pt x="4352001" y="4389806"/>
                  <a:pt x="4351043" y="4391157"/>
                </a:cubicBezTo>
                <a:cubicBezTo>
                  <a:pt x="4350939" y="4391187"/>
                  <a:pt x="4350835" y="4391216"/>
                  <a:pt x="4350731" y="4391247"/>
                </a:cubicBezTo>
                <a:lnTo>
                  <a:pt x="4349047" y="4397893"/>
                </a:lnTo>
                <a:cubicBezTo>
                  <a:pt x="4346788" y="4409298"/>
                  <a:pt x="4345141" y="4420572"/>
                  <a:pt x="4344022" y="4431453"/>
                </a:cubicBezTo>
                <a:cubicBezTo>
                  <a:pt x="4326944" y="4435435"/>
                  <a:pt x="4331268" y="4478362"/>
                  <a:pt x="4305819" y="4465595"/>
                </a:cubicBezTo>
                <a:cubicBezTo>
                  <a:pt x="4303516" y="4480014"/>
                  <a:pt x="4311896" y="4491890"/>
                  <a:pt x="4295842" y="4481597"/>
                </a:cubicBezTo>
                <a:cubicBezTo>
                  <a:pt x="4294579" y="4486180"/>
                  <a:pt x="4292159" y="4488473"/>
                  <a:pt x="4289154" y="4489703"/>
                </a:cubicBezTo>
                <a:lnTo>
                  <a:pt x="4287862" y="4489926"/>
                </a:lnTo>
                <a:lnTo>
                  <a:pt x="4283172" y="4522137"/>
                </a:lnTo>
                <a:lnTo>
                  <a:pt x="4280503" y="4525754"/>
                </a:lnTo>
                <a:lnTo>
                  <a:pt x="4280064" y="4547595"/>
                </a:lnTo>
                <a:lnTo>
                  <a:pt x="4278441" y="4558429"/>
                </a:lnTo>
                <a:lnTo>
                  <a:pt x="4280863" y="4562417"/>
                </a:lnTo>
                <a:cubicBezTo>
                  <a:pt x="4281877" y="4566212"/>
                  <a:pt x="4281272" y="4570986"/>
                  <a:pt x="4277004" y="4577939"/>
                </a:cubicBezTo>
                <a:lnTo>
                  <a:pt x="4275476" y="4579371"/>
                </a:lnTo>
                <a:lnTo>
                  <a:pt x="4276334" y="4593473"/>
                </a:lnTo>
                <a:cubicBezTo>
                  <a:pt x="4277315" y="4598241"/>
                  <a:pt x="4279075" y="4602753"/>
                  <a:pt x="4281939" y="4606870"/>
                </a:cubicBezTo>
                <a:cubicBezTo>
                  <a:pt x="4247382" y="4642774"/>
                  <a:pt x="4252718" y="4688912"/>
                  <a:pt x="4233839" y="4733904"/>
                </a:cubicBezTo>
                <a:cubicBezTo>
                  <a:pt x="4195436" y="4743589"/>
                  <a:pt x="4207804" y="4835870"/>
                  <a:pt x="4234794" y="4857271"/>
                </a:cubicBezTo>
                <a:cubicBezTo>
                  <a:pt x="4198696" y="4845991"/>
                  <a:pt x="4241862" y="4973625"/>
                  <a:pt x="4207596" y="4925868"/>
                </a:cubicBezTo>
                <a:cubicBezTo>
                  <a:pt x="4205472" y="4942730"/>
                  <a:pt x="4186007" y="4954558"/>
                  <a:pt x="4177540" y="4941939"/>
                </a:cubicBezTo>
                <a:cubicBezTo>
                  <a:pt x="4185998" y="4997982"/>
                  <a:pt x="4138024" y="5061170"/>
                  <a:pt x="4131041" y="5119156"/>
                </a:cubicBezTo>
                <a:cubicBezTo>
                  <a:pt x="4094285" y="5140124"/>
                  <a:pt x="4124516" y="5132087"/>
                  <a:pt x="4109250" y="5161219"/>
                </a:cubicBezTo>
                <a:cubicBezTo>
                  <a:pt x="4136804" y="5160804"/>
                  <a:pt x="4082938" y="5194076"/>
                  <a:pt x="4110314" y="5204785"/>
                </a:cubicBezTo>
                <a:cubicBezTo>
                  <a:pt x="4106672" y="5209749"/>
                  <a:pt x="4102276" y="5214217"/>
                  <a:pt x="4097659" y="5218622"/>
                </a:cubicBezTo>
                <a:lnTo>
                  <a:pt x="4095256" y="5220937"/>
                </a:lnTo>
                <a:lnTo>
                  <a:pt x="4090467" y="5231761"/>
                </a:lnTo>
                <a:lnTo>
                  <a:pt x="4083075" y="5232862"/>
                </a:lnTo>
                <a:lnTo>
                  <a:pt x="4037326" y="5367558"/>
                </a:lnTo>
                <a:cubicBezTo>
                  <a:pt x="4038526" y="5380711"/>
                  <a:pt x="4027950" y="5419583"/>
                  <a:pt x="4017249" y="5425813"/>
                </a:cubicBezTo>
                <a:cubicBezTo>
                  <a:pt x="4013252" y="5433685"/>
                  <a:pt x="4013934" y="5443563"/>
                  <a:pt x="4003539" y="5446090"/>
                </a:cubicBezTo>
                <a:cubicBezTo>
                  <a:pt x="3993532" y="5462854"/>
                  <a:pt x="3970565" y="5501232"/>
                  <a:pt x="3957205" y="5526392"/>
                </a:cubicBezTo>
                <a:cubicBezTo>
                  <a:pt x="3965043" y="5543786"/>
                  <a:pt x="3935859" y="5560520"/>
                  <a:pt x="3923369" y="5597055"/>
                </a:cubicBezTo>
                <a:cubicBezTo>
                  <a:pt x="3932664" y="5616273"/>
                  <a:pt x="3914767" y="5621631"/>
                  <a:pt x="3924699" y="5656420"/>
                </a:cubicBezTo>
                <a:cubicBezTo>
                  <a:pt x="3922559" y="5657197"/>
                  <a:pt x="3920468" y="5658315"/>
                  <a:pt x="3918490" y="5659739"/>
                </a:cubicBezTo>
                <a:cubicBezTo>
                  <a:pt x="3906998" y="5668014"/>
                  <a:pt x="3901738" y="5684633"/>
                  <a:pt x="3906741" y="5696859"/>
                </a:cubicBezTo>
                <a:cubicBezTo>
                  <a:pt x="3917787" y="5751077"/>
                  <a:pt x="3903894" y="5794137"/>
                  <a:pt x="3896975" y="5836200"/>
                </a:cubicBezTo>
                <a:cubicBezTo>
                  <a:pt x="3886327" y="5883020"/>
                  <a:pt x="3866333" y="5844567"/>
                  <a:pt x="3873147" y="5908482"/>
                </a:cubicBezTo>
                <a:cubicBezTo>
                  <a:pt x="3861187" y="5911886"/>
                  <a:pt x="3858506" y="5919033"/>
                  <a:pt x="3859627" y="5932636"/>
                </a:cubicBezTo>
                <a:cubicBezTo>
                  <a:pt x="3853699" y="5955178"/>
                  <a:pt x="3828855" y="5946431"/>
                  <a:pt x="3837289" y="5973195"/>
                </a:cubicBezTo>
                <a:cubicBezTo>
                  <a:pt x="3824885" y="5965382"/>
                  <a:pt x="3819167" y="6014054"/>
                  <a:pt x="3808128" y="5999815"/>
                </a:cubicBezTo>
                <a:cubicBezTo>
                  <a:pt x="3791300" y="6010907"/>
                  <a:pt x="3809561" y="6023761"/>
                  <a:pt x="3794389" y="6035197"/>
                </a:cubicBezTo>
                <a:cubicBezTo>
                  <a:pt x="3786929" y="6050774"/>
                  <a:pt x="3811790" y="6029898"/>
                  <a:pt x="3807321" y="6048196"/>
                </a:cubicBezTo>
                <a:lnTo>
                  <a:pt x="3755396" y="6139024"/>
                </a:lnTo>
                <a:cubicBezTo>
                  <a:pt x="3759254" y="6154301"/>
                  <a:pt x="3752042" y="6163661"/>
                  <a:pt x="3741103" y="6171711"/>
                </a:cubicBezTo>
                <a:cubicBezTo>
                  <a:pt x="3733535" y="6202598"/>
                  <a:pt x="3713075" y="6226925"/>
                  <a:pt x="3697544" y="6259653"/>
                </a:cubicBezTo>
                <a:cubicBezTo>
                  <a:pt x="3694865" y="6299045"/>
                  <a:pt x="3666977" y="6311715"/>
                  <a:pt x="3650470" y="6346715"/>
                </a:cubicBezTo>
                <a:cubicBezTo>
                  <a:pt x="3659289" y="6388489"/>
                  <a:pt x="3612267" y="6361702"/>
                  <a:pt x="3603128" y="6392515"/>
                </a:cubicBezTo>
                <a:cubicBezTo>
                  <a:pt x="3605217" y="6447506"/>
                  <a:pt x="3586565" y="6386444"/>
                  <a:pt x="3566534" y="6464704"/>
                </a:cubicBezTo>
                <a:cubicBezTo>
                  <a:pt x="3568262" y="6469951"/>
                  <a:pt x="3561663" y="6478219"/>
                  <a:pt x="3557558" y="6475940"/>
                </a:cubicBezTo>
                <a:cubicBezTo>
                  <a:pt x="3553344" y="6493136"/>
                  <a:pt x="3470845" y="6573200"/>
                  <a:pt x="3467778" y="6598594"/>
                </a:cubicBezTo>
                <a:cubicBezTo>
                  <a:pt x="3438927" y="6641625"/>
                  <a:pt x="3422129" y="6632408"/>
                  <a:pt x="3406680" y="6665163"/>
                </a:cubicBezTo>
                <a:cubicBezTo>
                  <a:pt x="3378055" y="6699949"/>
                  <a:pt x="3355790" y="6770233"/>
                  <a:pt x="3298660" y="6829172"/>
                </a:cubicBezTo>
                <a:lnTo>
                  <a:pt x="3279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BC53D-66A1-97AC-4368-D2AE4710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66" y="609600"/>
            <a:ext cx="4603739" cy="3244702"/>
          </a:xfrm>
        </p:spPr>
        <p:txBody>
          <a:bodyPr anchor="t">
            <a:normAutofit/>
          </a:bodyPr>
          <a:lstStyle/>
          <a:p>
            <a:r>
              <a:rPr lang="en-US" sz="4800" dirty="0"/>
              <a:t>You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7FF6-296D-508A-2AD1-7752BC93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433" y="609600"/>
            <a:ext cx="4450050" cy="564477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4809D-B68F-C061-CA9D-EB1970ABC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739" y="872263"/>
            <a:ext cx="6089324" cy="78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876F0-3D5C-94FB-7019-A2B6994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8770"/>
            <a:ext cx="5105822" cy="2865120"/>
          </a:xfrm>
        </p:spPr>
        <p:txBody>
          <a:bodyPr anchor="b">
            <a:normAutofit/>
          </a:bodyPr>
          <a:lstStyle/>
          <a:p>
            <a:r>
              <a:rPr lang="en-US" sz="4800" dirty="0"/>
              <a:t>Exit ticket:</a:t>
            </a:r>
          </a:p>
        </p:txBody>
      </p:sp>
      <p:pic>
        <p:nvPicPr>
          <p:cNvPr id="4" name="Online Media 3" title="Counting in Spanish: The Ultimate Guide for Beginners">
            <a:hlinkClick r:id="" action="ppaction://media"/>
            <a:extLst>
              <a:ext uri="{FF2B5EF4-FFF2-40B4-BE49-F238E27FC236}">
                <a16:creationId xmlns:a16="http://schemas.microsoft.com/office/drawing/2014/main" id="{5A65DF17-FA63-17E1-B8A7-F249232E8D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6018" y="956350"/>
            <a:ext cx="9669409" cy="54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76E49-F0F7-7171-6B52-C4BAFE4A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 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336C-0378-231F-AE1A-B76FECE9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5049228" cy="5710918"/>
          </a:xfrm>
        </p:spPr>
        <p:txBody>
          <a:bodyPr anchor="ctr">
            <a:normAutofit/>
          </a:bodyPr>
          <a:lstStyle/>
          <a:p>
            <a:r>
              <a:rPr lang="en-US" dirty="0"/>
              <a:t> </a:t>
            </a:r>
            <a:r>
              <a:rPr lang="en-US" sz="3600" dirty="0"/>
              <a:t>ON A SHEET OF PAPER WHAT IS SOMETHING YOU LEARNED FROM THE LESSON YESTERDAY?</a:t>
            </a:r>
          </a:p>
        </p:txBody>
      </p:sp>
    </p:spTree>
    <p:extLst>
      <p:ext uri="{BB962C8B-B14F-4D97-AF65-F5344CB8AC3E}">
        <p14:creationId xmlns:p14="http://schemas.microsoft.com/office/powerpoint/2010/main" val="156680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9C00E5-6B92-4E96-838C-6438728D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03F91-C888-C4FA-4C41-A5548D0E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21" y="1583063"/>
            <a:ext cx="4540297" cy="2647667"/>
          </a:xfrm>
        </p:spPr>
        <p:txBody>
          <a:bodyPr anchor="b">
            <a:normAutofit/>
          </a:bodyPr>
          <a:lstStyle/>
          <a:p>
            <a:r>
              <a:rPr lang="en-US" sz="4000" dirty="0"/>
              <a:t>AGENDA OF THE 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8EF1-B4C2-6B95-1F1C-940C1296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20536"/>
            <a:ext cx="4835856" cy="462915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Do Now List of motives(8min) </a:t>
            </a:r>
          </a:p>
          <a:p>
            <a:r>
              <a:rPr lang="en-US" sz="3200" dirty="0"/>
              <a:t>Review Learning Objective (5 minutes) </a:t>
            </a:r>
          </a:p>
          <a:p>
            <a:r>
              <a:rPr lang="en-US" sz="3200" dirty="0"/>
              <a:t>Item 3 Share (10min)</a:t>
            </a:r>
          </a:p>
          <a:p>
            <a:r>
              <a:rPr lang="en-US" sz="3200" dirty="0"/>
              <a:t>Item 4 introduction (10min   </a:t>
            </a:r>
          </a:p>
          <a:p>
            <a:r>
              <a:rPr lang="en-US" sz="3200" dirty="0"/>
              <a:t>Item 5 Evaluate(5min)</a:t>
            </a:r>
          </a:p>
          <a:p>
            <a:r>
              <a:rPr lang="en-US" sz="3200" dirty="0"/>
              <a:t>Item 6 close(8min)</a:t>
            </a:r>
          </a:p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F25D48-79CD-4B8D-9174-0CFB05A85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198211">
            <a:off x="-1095933" y="-1477746"/>
            <a:ext cx="7288159" cy="4331433"/>
          </a:xfrm>
          <a:custGeom>
            <a:avLst/>
            <a:gdLst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6804 w 7213641"/>
              <a:gd name="connsiteY56" fmla="*/ 3833044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962 w 7213641"/>
              <a:gd name="connsiteY74" fmla="*/ 3620628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59962 w 7213641"/>
              <a:gd name="connsiteY73" fmla="*/ 3620628 h 4328225"/>
              <a:gd name="connsiteX74" fmla="*/ 1537329 w 7213641"/>
              <a:gd name="connsiteY74" fmla="*/ 3598640 h 4328225"/>
              <a:gd name="connsiteX75" fmla="*/ 1468713 w 7213641"/>
              <a:gd name="connsiteY75" fmla="*/ 3570522 h 4328225"/>
              <a:gd name="connsiteX76" fmla="*/ 1374848 w 7213641"/>
              <a:gd name="connsiteY76" fmla="*/ 3582550 h 4328225"/>
              <a:gd name="connsiteX77" fmla="*/ 1331263 w 7213641"/>
              <a:gd name="connsiteY77" fmla="*/ 3546198 h 4328225"/>
              <a:gd name="connsiteX78" fmla="*/ 1283859 w 7213641"/>
              <a:gd name="connsiteY78" fmla="*/ 3532700 h 4328225"/>
              <a:gd name="connsiteX79" fmla="*/ 1270046 w 7213641"/>
              <a:gd name="connsiteY79" fmla="*/ 3515136 h 4328225"/>
              <a:gd name="connsiteX80" fmla="*/ 1267763 w 7213641"/>
              <a:gd name="connsiteY80" fmla="*/ 3511903 h 4328225"/>
              <a:gd name="connsiteX81" fmla="*/ 1256470 w 7213641"/>
              <a:gd name="connsiteY81" fmla="*/ 3503386 h 4328225"/>
              <a:gd name="connsiteX82" fmla="*/ 1255982 w 7213641"/>
              <a:gd name="connsiteY82" fmla="*/ 3495465 h 4328225"/>
              <a:gd name="connsiteX83" fmla="*/ 1240918 w 7213641"/>
              <a:gd name="connsiteY83" fmla="*/ 3478691 h 4328225"/>
              <a:gd name="connsiteX84" fmla="*/ 1219376 w 7213641"/>
              <a:gd name="connsiteY84" fmla="*/ 3464553 h 4328225"/>
              <a:gd name="connsiteX85" fmla="*/ 1114113 w 7213641"/>
              <a:gd name="connsiteY85" fmla="*/ 3403618 h 4328225"/>
              <a:gd name="connsiteX86" fmla="*/ 1052785 w 7213641"/>
              <a:gd name="connsiteY86" fmla="*/ 3363597 h 4328225"/>
              <a:gd name="connsiteX87" fmla="*/ 1032082 w 7213641"/>
              <a:gd name="connsiteY87" fmla="*/ 3342800 h 4328225"/>
              <a:gd name="connsiteX88" fmla="*/ 1001423 w 7213641"/>
              <a:gd name="connsiteY88" fmla="*/ 3317516 h 4328225"/>
              <a:gd name="connsiteX89" fmla="*/ 949328 w 7213641"/>
              <a:gd name="connsiteY89" fmla="*/ 3268567 h 4328225"/>
              <a:gd name="connsiteX90" fmla="*/ 875843 w 7213641"/>
              <a:gd name="connsiteY90" fmla="*/ 3210333 h 4328225"/>
              <a:gd name="connsiteX91" fmla="*/ 834628 w 7213641"/>
              <a:gd name="connsiteY91" fmla="*/ 3195772 h 4328225"/>
              <a:gd name="connsiteX92" fmla="*/ 824467 w 7213641"/>
              <a:gd name="connsiteY92" fmla="*/ 3194052 h 4328225"/>
              <a:gd name="connsiteX93" fmla="*/ 821940 w 7213641"/>
              <a:gd name="connsiteY93" fmla="*/ 3190273 h 4328225"/>
              <a:gd name="connsiteX94" fmla="*/ 798489 w 7213641"/>
              <a:gd name="connsiteY94" fmla="*/ 3174201 h 4328225"/>
              <a:gd name="connsiteX95" fmla="*/ 781932 w 7213641"/>
              <a:gd name="connsiteY95" fmla="*/ 3147801 h 4328225"/>
              <a:gd name="connsiteX96" fmla="*/ 780512 w 7213641"/>
              <a:gd name="connsiteY96" fmla="*/ 3147383 h 4328225"/>
              <a:gd name="connsiteX97" fmla="*/ 781280 w 7213641"/>
              <a:gd name="connsiteY97" fmla="*/ 3142633 h 4328225"/>
              <a:gd name="connsiteX98" fmla="*/ 778311 w 7213641"/>
              <a:gd name="connsiteY98" fmla="*/ 3137647 h 4328225"/>
              <a:gd name="connsiteX99" fmla="*/ 765774 w 7213641"/>
              <a:gd name="connsiteY99" fmla="*/ 3128752 h 4328225"/>
              <a:gd name="connsiteX100" fmla="*/ 760328 w 7213641"/>
              <a:gd name="connsiteY100" fmla="*/ 3126186 h 4328225"/>
              <a:gd name="connsiteX101" fmla="*/ 753913 w 7213641"/>
              <a:gd name="connsiteY101" fmla="*/ 3120773 h 4328225"/>
              <a:gd name="connsiteX102" fmla="*/ 753989 w 7213641"/>
              <a:gd name="connsiteY102" fmla="*/ 3120393 h 4328225"/>
              <a:gd name="connsiteX103" fmla="*/ 712960 w 7213641"/>
              <a:gd name="connsiteY103" fmla="*/ 3096503 h 4328225"/>
              <a:gd name="connsiteX104" fmla="*/ 696215 w 7213641"/>
              <a:gd name="connsiteY104" fmla="*/ 3040267 h 4328225"/>
              <a:gd name="connsiteX105" fmla="*/ 683953 w 7213641"/>
              <a:gd name="connsiteY105" fmla="*/ 3022675 h 4328225"/>
              <a:gd name="connsiteX106" fmla="*/ 678651 w 7213641"/>
              <a:gd name="connsiteY106" fmla="*/ 3011958 h 4328225"/>
              <a:gd name="connsiteX107" fmla="*/ 679124 w 7213641"/>
              <a:gd name="connsiteY107" fmla="*/ 3010439 h 4328225"/>
              <a:gd name="connsiteX108" fmla="*/ 645871 w 7213641"/>
              <a:gd name="connsiteY108" fmla="*/ 2992058 h 4328225"/>
              <a:gd name="connsiteX109" fmla="*/ 643330 w 7213641"/>
              <a:gd name="connsiteY109" fmla="*/ 2987624 h 4328225"/>
              <a:gd name="connsiteX110" fmla="*/ 619256 w 7213641"/>
              <a:gd name="connsiteY110" fmla="*/ 2978192 h 4328225"/>
              <a:gd name="connsiteX111" fmla="*/ 608099 w 7213641"/>
              <a:gd name="connsiteY111" fmla="*/ 2971960 h 4328225"/>
              <a:gd name="connsiteX112" fmla="*/ 602309 w 7213641"/>
              <a:gd name="connsiteY112" fmla="*/ 2973004 h 4328225"/>
              <a:gd name="connsiteX113" fmla="*/ 587178 w 7213641"/>
              <a:gd name="connsiteY113" fmla="*/ 2962380 h 4328225"/>
              <a:gd name="connsiteX114" fmla="*/ 586436 w 7213641"/>
              <a:gd name="connsiteY114" fmla="*/ 2960103 h 4328225"/>
              <a:gd name="connsiteX115" fmla="*/ 570254 w 7213641"/>
              <a:gd name="connsiteY115" fmla="*/ 2955275 h 4328225"/>
              <a:gd name="connsiteX116" fmla="*/ 552222 w 7213641"/>
              <a:gd name="connsiteY116" fmla="*/ 2955985 h 4328225"/>
              <a:gd name="connsiteX117" fmla="*/ 299679 w 7213641"/>
              <a:gd name="connsiteY117" fmla="*/ 2801276 h 4328225"/>
              <a:gd name="connsiteX118" fmla="*/ 182350 w 7213641"/>
              <a:gd name="connsiteY118" fmla="*/ 2707059 h 4328225"/>
              <a:gd name="connsiteX119" fmla="*/ 170557 w 7213641"/>
              <a:gd name="connsiteY119" fmla="*/ 2702670 h 4328225"/>
              <a:gd name="connsiteX120" fmla="*/ 133027 w 7213641"/>
              <a:gd name="connsiteY120" fmla="*/ 2652325 h 4328225"/>
              <a:gd name="connsiteX121" fmla="*/ 91971 w 7213641"/>
              <a:gd name="connsiteY121" fmla="*/ 2580067 h 4328225"/>
              <a:gd name="connsiteX122" fmla="*/ 61507 w 7213641"/>
              <a:gd name="connsiteY122" fmla="*/ 2526811 h 4328225"/>
              <a:gd name="connsiteX123" fmla="*/ 9257 w 7213641"/>
              <a:gd name="connsiteY123" fmla="*/ 2462878 h 4328225"/>
              <a:gd name="connsiteX124" fmla="*/ 0 w 7213641"/>
              <a:gd name="connsiteY124" fmla="*/ 2453506 h 4328225"/>
              <a:gd name="connsiteX125" fmla="*/ 2060912 w 7213641"/>
              <a:gd name="connsiteY125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74848 w 7213641"/>
              <a:gd name="connsiteY75" fmla="*/ 35825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37641 w 7213641"/>
              <a:gd name="connsiteY121" fmla="*/ 2555224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51655 w 7204384"/>
              <a:gd name="connsiteY0" fmla="*/ 0 h 4328225"/>
              <a:gd name="connsiteX1" fmla="*/ 7204384 w 7204384"/>
              <a:gd name="connsiteY1" fmla="*/ 4328225 h 4328225"/>
              <a:gd name="connsiteX2" fmla="*/ 7201081 w 7204384"/>
              <a:gd name="connsiteY2" fmla="*/ 4327885 h 4328225"/>
              <a:gd name="connsiteX3" fmla="*/ 7169227 w 7204384"/>
              <a:gd name="connsiteY3" fmla="*/ 4320044 h 4328225"/>
              <a:gd name="connsiteX4" fmla="*/ 6992876 w 7204384"/>
              <a:gd name="connsiteY4" fmla="*/ 4213709 h 4328225"/>
              <a:gd name="connsiteX5" fmla="*/ 6817921 w 7204384"/>
              <a:gd name="connsiteY5" fmla="*/ 4157983 h 4328225"/>
              <a:gd name="connsiteX6" fmla="*/ 6720955 w 7204384"/>
              <a:gd name="connsiteY6" fmla="*/ 4120298 h 4328225"/>
              <a:gd name="connsiteX7" fmla="*/ 6517922 w 7204384"/>
              <a:gd name="connsiteY7" fmla="*/ 4165327 h 4328225"/>
              <a:gd name="connsiteX8" fmla="*/ 6315463 w 7204384"/>
              <a:gd name="connsiteY8" fmla="*/ 4156743 h 4328225"/>
              <a:gd name="connsiteX9" fmla="*/ 6134266 w 7204384"/>
              <a:gd name="connsiteY9" fmla="*/ 4152547 h 4328225"/>
              <a:gd name="connsiteX10" fmla="*/ 6017721 w 7204384"/>
              <a:gd name="connsiteY10" fmla="*/ 4168819 h 4328225"/>
              <a:gd name="connsiteX11" fmla="*/ 6006121 w 7204384"/>
              <a:gd name="connsiteY11" fmla="*/ 4170662 h 4328225"/>
              <a:gd name="connsiteX12" fmla="*/ 5886830 w 7204384"/>
              <a:gd name="connsiteY12" fmla="*/ 4182651 h 4328225"/>
              <a:gd name="connsiteX13" fmla="*/ 5718074 w 7204384"/>
              <a:gd name="connsiteY13" fmla="*/ 4176212 h 4328225"/>
              <a:gd name="connsiteX14" fmla="*/ 5633696 w 7204384"/>
              <a:gd name="connsiteY14" fmla="*/ 4173803 h 4328225"/>
              <a:gd name="connsiteX15" fmla="*/ 5598425 w 7204384"/>
              <a:gd name="connsiteY15" fmla="*/ 4173276 h 4328225"/>
              <a:gd name="connsiteX16" fmla="*/ 5590640 w 7204384"/>
              <a:gd name="connsiteY16" fmla="*/ 4158731 h 4328225"/>
              <a:gd name="connsiteX17" fmla="*/ 5488812 w 7204384"/>
              <a:gd name="connsiteY17" fmla="*/ 4163629 h 4328225"/>
              <a:gd name="connsiteX18" fmla="*/ 5465277 w 7204384"/>
              <a:gd name="connsiteY18" fmla="*/ 4163463 h 4328225"/>
              <a:gd name="connsiteX19" fmla="*/ 5398863 w 7204384"/>
              <a:gd name="connsiteY19" fmla="*/ 4151070 h 4328225"/>
              <a:gd name="connsiteX20" fmla="*/ 5261903 w 7204384"/>
              <a:gd name="connsiteY20" fmla="*/ 4144938 h 4328225"/>
              <a:gd name="connsiteX21" fmla="*/ 5138587 w 7204384"/>
              <a:gd name="connsiteY21" fmla="*/ 4094613 h 4328225"/>
              <a:gd name="connsiteX22" fmla="*/ 5045742 w 7204384"/>
              <a:gd name="connsiteY22" fmla="*/ 4068422 h 4328225"/>
              <a:gd name="connsiteX23" fmla="*/ 5025415 w 7204384"/>
              <a:gd name="connsiteY23" fmla="*/ 4069971 h 4328225"/>
              <a:gd name="connsiteX24" fmla="*/ 4971678 w 7204384"/>
              <a:gd name="connsiteY24" fmla="*/ 4060607 h 4328225"/>
              <a:gd name="connsiteX25" fmla="*/ 4847589 w 7204384"/>
              <a:gd name="connsiteY25" fmla="*/ 4038476 h 4328225"/>
              <a:gd name="connsiteX26" fmla="*/ 4844879 w 7204384"/>
              <a:gd name="connsiteY26" fmla="*/ 4043315 h 4328225"/>
              <a:gd name="connsiteX27" fmla="*/ 4834641 w 7204384"/>
              <a:gd name="connsiteY27" fmla="*/ 4042333 h 4328225"/>
              <a:gd name="connsiteX28" fmla="*/ 4832118 w 7204384"/>
              <a:gd name="connsiteY28" fmla="*/ 4043110 h 4328225"/>
              <a:gd name="connsiteX29" fmla="*/ 4817448 w 7204384"/>
              <a:gd name="connsiteY29" fmla="*/ 4046527 h 4328225"/>
              <a:gd name="connsiteX30" fmla="*/ 4781143 w 7204384"/>
              <a:gd name="connsiteY30" fmla="*/ 4028022 h 4328225"/>
              <a:gd name="connsiteX31" fmla="*/ 4617913 w 7204384"/>
              <a:gd name="connsiteY31" fmla="*/ 3996877 h 4328225"/>
              <a:gd name="connsiteX32" fmla="*/ 4392450 w 7204384"/>
              <a:gd name="connsiteY32" fmla="*/ 3943115 h 4328225"/>
              <a:gd name="connsiteX33" fmla="*/ 4274223 w 7204384"/>
              <a:gd name="connsiteY33" fmla="*/ 3925786 h 4328225"/>
              <a:gd name="connsiteX34" fmla="*/ 4264335 w 7204384"/>
              <a:gd name="connsiteY34" fmla="*/ 3916321 h 4328225"/>
              <a:gd name="connsiteX35" fmla="*/ 4252709 w 7204384"/>
              <a:gd name="connsiteY35" fmla="*/ 3909964 h 4328225"/>
              <a:gd name="connsiteX36" fmla="*/ 4251136 w 7204384"/>
              <a:gd name="connsiteY36" fmla="*/ 3910474 h 4328225"/>
              <a:gd name="connsiteX37" fmla="*/ 4237180 w 7204384"/>
              <a:gd name="connsiteY37" fmla="*/ 3906913 h 4328225"/>
              <a:gd name="connsiteX38" fmla="*/ 4206498 w 7204384"/>
              <a:gd name="connsiteY38" fmla="*/ 3891724 h 4328225"/>
              <a:gd name="connsiteX39" fmla="*/ 4202818 w 7204384"/>
              <a:gd name="connsiteY39" fmla="*/ 3892160 h 4328225"/>
              <a:gd name="connsiteX40" fmla="*/ 4174655 w 7204384"/>
              <a:gd name="connsiteY40" fmla="*/ 3882397 h 4328225"/>
              <a:gd name="connsiteX41" fmla="*/ 4165737 w 7204384"/>
              <a:gd name="connsiteY41" fmla="*/ 3884712 h 4328225"/>
              <a:gd name="connsiteX42" fmla="*/ 4112017 w 7204384"/>
              <a:gd name="connsiteY42" fmla="*/ 3898756 h 4328225"/>
              <a:gd name="connsiteX43" fmla="*/ 4076656 w 7204384"/>
              <a:gd name="connsiteY43" fmla="*/ 3887180 h 4328225"/>
              <a:gd name="connsiteX44" fmla="*/ 4070132 w 7204384"/>
              <a:gd name="connsiteY44" fmla="*/ 3886212 h 4328225"/>
              <a:gd name="connsiteX45" fmla="*/ 3983171 w 7204384"/>
              <a:gd name="connsiteY45" fmla="*/ 3843898 h 4328225"/>
              <a:gd name="connsiteX46" fmla="*/ 3678607 w 7204384"/>
              <a:gd name="connsiteY46" fmla="*/ 3874358 h 4328225"/>
              <a:gd name="connsiteX47" fmla="*/ 3378724 w 7204384"/>
              <a:gd name="connsiteY47" fmla="*/ 3906854 h 4328225"/>
              <a:gd name="connsiteX48" fmla="*/ 3234968 w 7204384"/>
              <a:gd name="connsiteY48" fmla="*/ 3893584 h 4328225"/>
              <a:gd name="connsiteX49" fmla="*/ 3118112 w 7204384"/>
              <a:gd name="connsiteY49" fmla="*/ 3923031 h 4328225"/>
              <a:gd name="connsiteX50" fmla="*/ 3036454 w 7204384"/>
              <a:gd name="connsiteY50" fmla="*/ 3898537 h 4328225"/>
              <a:gd name="connsiteX51" fmla="*/ 2767183 w 7204384"/>
              <a:gd name="connsiteY51" fmla="*/ 3936643 h 4328225"/>
              <a:gd name="connsiteX52" fmla="*/ 2429108 w 7204384"/>
              <a:gd name="connsiteY52" fmla="*/ 3927539 h 4328225"/>
              <a:gd name="connsiteX53" fmla="*/ 2318543 w 7204384"/>
              <a:gd name="connsiteY53" fmla="*/ 3882817 h 4328225"/>
              <a:gd name="connsiteX54" fmla="*/ 2266714 w 7204384"/>
              <a:gd name="connsiteY54" fmla="*/ 3891384 h 4328225"/>
              <a:gd name="connsiteX55" fmla="*/ 2107274 w 7204384"/>
              <a:gd name="connsiteY55" fmla="*/ 3842112 h 4328225"/>
              <a:gd name="connsiteX56" fmla="*/ 1966410 w 7204384"/>
              <a:gd name="connsiteY56" fmla="*/ 3776707 h 4328225"/>
              <a:gd name="connsiteX57" fmla="*/ 1800976 w 7204384"/>
              <a:gd name="connsiteY57" fmla="*/ 3760259 h 4328225"/>
              <a:gd name="connsiteX58" fmla="*/ 1791604 w 7204384"/>
              <a:gd name="connsiteY58" fmla="*/ 3750281 h 4328225"/>
              <a:gd name="connsiteX59" fmla="*/ 1780257 w 7204384"/>
              <a:gd name="connsiteY59" fmla="*/ 3743233 h 4328225"/>
              <a:gd name="connsiteX60" fmla="*/ 1762161 w 7204384"/>
              <a:gd name="connsiteY60" fmla="*/ 3735677 h 4328225"/>
              <a:gd name="connsiteX61" fmla="*/ 1734677 w 7204384"/>
              <a:gd name="connsiteY61" fmla="*/ 3722128 h 4328225"/>
              <a:gd name="connsiteX62" fmla="*/ 1703042 w 7204384"/>
              <a:gd name="connsiteY62" fmla="*/ 3710766 h 4328225"/>
              <a:gd name="connsiteX63" fmla="*/ 1702482 w 7204384"/>
              <a:gd name="connsiteY63" fmla="*/ 3711551 h 4328225"/>
              <a:gd name="connsiteX64" fmla="*/ 1693847 w 7204384"/>
              <a:gd name="connsiteY64" fmla="*/ 3712425 h 4328225"/>
              <a:gd name="connsiteX65" fmla="*/ 1609359 w 7204384"/>
              <a:gd name="connsiteY65" fmla="*/ 3710578 h 4328225"/>
              <a:gd name="connsiteX66" fmla="*/ 1603398 w 7204384"/>
              <a:gd name="connsiteY66" fmla="*/ 3708690 h 4328225"/>
              <a:gd name="connsiteX67" fmla="*/ 1603231 w 7204384"/>
              <a:gd name="connsiteY67" fmla="*/ 3708862 h 4328225"/>
              <a:gd name="connsiteX68" fmla="*/ 1596851 w 7204384"/>
              <a:gd name="connsiteY68" fmla="*/ 3707287 h 4328225"/>
              <a:gd name="connsiteX69" fmla="*/ 1592524 w 7204384"/>
              <a:gd name="connsiteY69" fmla="*/ 3705244 h 4328225"/>
              <a:gd name="connsiteX70" fmla="*/ 1580956 w 7204384"/>
              <a:gd name="connsiteY70" fmla="*/ 3701578 h 4328225"/>
              <a:gd name="connsiteX71" fmla="*/ 1576670 w 7204384"/>
              <a:gd name="connsiteY71" fmla="*/ 3701715 h 4328225"/>
              <a:gd name="connsiteX72" fmla="*/ 1550705 w 7204384"/>
              <a:gd name="connsiteY72" fmla="*/ 3620628 h 4328225"/>
              <a:gd name="connsiteX73" fmla="*/ 1528072 w 7204384"/>
              <a:gd name="connsiteY73" fmla="*/ 3598640 h 4328225"/>
              <a:gd name="connsiteX74" fmla="*/ 1459456 w 7204384"/>
              <a:gd name="connsiteY74" fmla="*/ 3570522 h 4328225"/>
              <a:gd name="connsiteX75" fmla="*/ 1380690 w 7204384"/>
              <a:gd name="connsiteY75" fmla="*/ 3539850 h 4328225"/>
              <a:gd name="connsiteX76" fmla="*/ 1322006 w 7204384"/>
              <a:gd name="connsiteY76" fmla="*/ 3546198 h 4328225"/>
              <a:gd name="connsiteX77" fmla="*/ 1274602 w 7204384"/>
              <a:gd name="connsiteY77" fmla="*/ 3532700 h 4328225"/>
              <a:gd name="connsiteX78" fmla="*/ 1260789 w 7204384"/>
              <a:gd name="connsiteY78" fmla="*/ 3515136 h 4328225"/>
              <a:gd name="connsiteX79" fmla="*/ 1258506 w 7204384"/>
              <a:gd name="connsiteY79" fmla="*/ 3511903 h 4328225"/>
              <a:gd name="connsiteX80" fmla="*/ 1247213 w 7204384"/>
              <a:gd name="connsiteY80" fmla="*/ 3503386 h 4328225"/>
              <a:gd name="connsiteX81" fmla="*/ 1246725 w 7204384"/>
              <a:gd name="connsiteY81" fmla="*/ 3495465 h 4328225"/>
              <a:gd name="connsiteX82" fmla="*/ 1231661 w 7204384"/>
              <a:gd name="connsiteY82" fmla="*/ 3478691 h 4328225"/>
              <a:gd name="connsiteX83" fmla="*/ 1210119 w 7204384"/>
              <a:gd name="connsiteY83" fmla="*/ 3464553 h 4328225"/>
              <a:gd name="connsiteX84" fmla="*/ 1104856 w 7204384"/>
              <a:gd name="connsiteY84" fmla="*/ 3403618 h 4328225"/>
              <a:gd name="connsiteX85" fmla="*/ 1043528 w 7204384"/>
              <a:gd name="connsiteY85" fmla="*/ 3363597 h 4328225"/>
              <a:gd name="connsiteX86" fmla="*/ 1022825 w 7204384"/>
              <a:gd name="connsiteY86" fmla="*/ 3342800 h 4328225"/>
              <a:gd name="connsiteX87" fmla="*/ 992166 w 7204384"/>
              <a:gd name="connsiteY87" fmla="*/ 3317516 h 4328225"/>
              <a:gd name="connsiteX88" fmla="*/ 940071 w 7204384"/>
              <a:gd name="connsiteY88" fmla="*/ 3268567 h 4328225"/>
              <a:gd name="connsiteX89" fmla="*/ 866586 w 7204384"/>
              <a:gd name="connsiteY89" fmla="*/ 3210333 h 4328225"/>
              <a:gd name="connsiteX90" fmla="*/ 825371 w 7204384"/>
              <a:gd name="connsiteY90" fmla="*/ 3195772 h 4328225"/>
              <a:gd name="connsiteX91" fmla="*/ 815210 w 7204384"/>
              <a:gd name="connsiteY91" fmla="*/ 3194052 h 4328225"/>
              <a:gd name="connsiteX92" fmla="*/ 812683 w 7204384"/>
              <a:gd name="connsiteY92" fmla="*/ 3190273 h 4328225"/>
              <a:gd name="connsiteX93" fmla="*/ 789232 w 7204384"/>
              <a:gd name="connsiteY93" fmla="*/ 3174201 h 4328225"/>
              <a:gd name="connsiteX94" fmla="*/ 772675 w 7204384"/>
              <a:gd name="connsiteY94" fmla="*/ 3147801 h 4328225"/>
              <a:gd name="connsiteX95" fmla="*/ 771255 w 7204384"/>
              <a:gd name="connsiteY95" fmla="*/ 3147383 h 4328225"/>
              <a:gd name="connsiteX96" fmla="*/ 772023 w 7204384"/>
              <a:gd name="connsiteY96" fmla="*/ 3142633 h 4328225"/>
              <a:gd name="connsiteX97" fmla="*/ 769054 w 7204384"/>
              <a:gd name="connsiteY97" fmla="*/ 3137647 h 4328225"/>
              <a:gd name="connsiteX98" fmla="*/ 756517 w 7204384"/>
              <a:gd name="connsiteY98" fmla="*/ 3128752 h 4328225"/>
              <a:gd name="connsiteX99" fmla="*/ 751071 w 7204384"/>
              <a:gd name="connsiteY99" fmla="*/ 3126186 h 4328225"/>
              <a:gd name="connsiteX100" fmla="*/ 744656 w 7204384"/>
              <a:gd name="connsiteY100" fmla="*/ 3120773 h 4328225"/>
              <a:gd name="connsiteX101" fmla="*/ 744732 w 7204384"/>
              <a:gd name="connsiteY101" fmla="*/ 3120393 h 4328225"/>
              <a:gd name="connsiteX102" fmla="*/ 703703 w 7204384"/>
              <a:gd name="connsiteY102" fmla="*/ 3096503 h 4328225"/>
              <a:gd name="connsiteX103" fmla="*/ 686958 w 7204384"/>
              <a:gd name="connsiteY103" fmla="*/ 3040267 h 4328225"/>
              <a:gd name="connsiteX104" fmla="*/ 674696 w 7204384"/>
              <a:gd name="connsiteY104" fmla="*/ 3022675 h 4328225"/>
              <a:gd name="connsiteX105" fmla="*/ 669394 w 7204384"/>
              <a:gd name="connsiteY105" fmla="*/ 3011958 h 4328225"/>
              <a:gd name="connsiteX106" fmla="*/ 669867 w 7204384"/>
              <a:gd name="connsiteY106" fmla="*/ 3010439 h 4328225"/>
              <a:gd name="connsiteX107" fmla="*/ 636614 w 7204384"/>
              <a:gd name="connsiteY107" fmla="*/ 2992058 h 4328225"/>
              <a:gd name="connsiteX108" fmla="*/ 634073 w 7204384"/>
              <a:gd name="connsiteY108" fmla="*/ 2987624 h 4328225"/>
              <a:gd name="connsiteX109" fmla="*/ 609999 w 7204384"/>
              <a:gd name="connsiteY109" fmla="*/ 2978192 h 4328225"/>
              <a:gd name="connsiteX110" fmla="*/ 598842 w 7204384"/>
              <a:gd name="connsiteY110" fmla="*/ 2971960 h 4328225"/>
              <a:gd name="connsiteX111" fmla="*/ 593052 w 7204384"/>
              <a:gd name="connsiteY111" fmla="*/ 2973004 h 4328225"/>
              <a:gd name="connsiteX112" fmla="*/ 577921 w 7204384"/>
              <a:gd name="connsiteY112" fmla="*/ 2962380 h 4328225"/>
              <a:gd name="connsiteX113" fmla="*/ 577179 w 7204384"/>
              <a:gd name="connsiteY113" fmla="*/ 2960103 h 4328225"/>
              <a:gd name="connsiteX114" fmla="*/ 560997 w 7204384"/>
              <a:gd name="connsiteY114" fmla="*/ 2955275 h 4328225"/>
              <a:gd name="connsiteX115" fmla="*/ 542965 w 7204384"/>
              <a:gd name="connsiteY115" fmla="*/ 2955985 h 4328225"/>
              <a:gd name="connsiteX116" fmla="*/ 290422 w 7204384"/>
              <a:gd name="connsiteY116" fmla="*/ 2801276 h 4328225"/>
              <a:gd name="connsiteX117" fmla="*/ 173093 w 7204384"/>
              <a:gd name="connsiteY117" fmla="*/ 2707059 h 4328225"/>
              <a:gd name="connsiteX118" fmla="*/ 161300 w 7204384"/>
              <a:gd name="connsiteY118" fmla="*/ 2702670 h 4328225"/>
              <a:gd name="connsiteX119" fmla="*/ 123770 w 7204384"/>
              <a:gd name="connsiteY119" fmla="*/ 2652325 h 4328225"/>
              <a:gd name="connsiteX120" fmla="*/ 82714 w 7204384"/>
              <a:gd name="connsiteY120" fmla="*/ 2580067 h 4328225"/>
              <a:gd name="connsiteX121" fmla="*/ 28384 w 7204384"/>
              <a:gd name="connsiteY121" fmla="*/ 2555224 h 4328225"/>
              <a:gd name="connsiteX122" fmla="*/ 0 w 7204384"/>
              <a:gd name="connsiteY122" fmla="*/ 2462878 h 4328225"/>
              <a:gd name="connsiteX123" fmla="*/ 2051655 w 7204384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112159 w 7288159"/>
              <a:gd name="connsiteY121" fmla="*/ 2555224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34480 w 7288159"/>
              <a:gd name="connsiteY71" fmla="*/ 3620628 h 4328225"/>
              <a:gd name="connsiteX72" fmla="*/ 1611847 w 7288159"/>
              <a:gd name="connsiteY72" fmla="*/ 3598640 h 4328225"/>
              <a:gd name="connsiteX73" fmla="*/ 1543231 w 7288159"/>
              <a:gd name="connsiteY73" fmla="*/ 3570522 h 4328225"/>
              <a:gd name="connsiteX74" fmla="*/ 1464465 w 7288159"/>
              <a:gd name="connsiteY74" fmla="*/ 3539850 h 4328225"/>
              <a:gd name="connsiteX75" fmla="*/ 1405781 w 7288159"/>
              <a:gd name="connsiteY75" fmla="*/ 3546198 h 4328225"/>
              <a:gd name="connsiteX76" fmla="*/ 1358377 w 7288159"/>
              <a:gd name="connsiteY76" fmla="*/ 3532700 h 4328225"/>
              <a:gd name="connsiteX77" fmla="*/ 1344564 w 7288159"/>
              <a:gd name="connsiteY77" fmla="*/ 3515136 h 4328225"/>
              <a:gd name="connsiteX78" fmla="*/ 1342281 w 7288159"/>
              <a:gd name="connsiteY78" fmla="*/ 3511903 h 4328225"/>
              <a:gd name="connsiteX79" fmla="*/ 1330988 w 7288159"/>
              <a:gd name="connsiteY79" fmla="*/ 3503386 h 4328225"/>
              <a:gd name="connsiteX80" fmla="*/ 1330500 w 7288159"/>
              <a:gd name="connsiteY80" fmla="*/ 3495465 h 4328225"/>
              <a:gd name="connsiteX81" fmla="*/ 1315436 w 7288159"/>
              <a:gd name="connsiteY81" fmla="*/ 3478691 h 4328225"/>
              <a:gd name="connsiteX82" fmla="*/ 1293894 w 7288159"/>
              <a:gd name="connsiteY82" fmla="*/ 3464553 h 4328225"/>
              <a:gd name="connsiteX83" fmla="*/ 1188631 w 7288159"/>
              <a:gd name="connsiteY83" fmla="*/ 3403618 h 4328225"/>
              <a:gd name="connsiteX84" fmla="*/ 1127303 w 7288159"/>
              <a:gd name="connsiteY84" fmla="*/ 3363597 h 4328225"/>
              <a:gd name="connsiteX85" fmla="*/ 1106600 w 7288159"/>
              <a:gd name="connsiteY85" fmla="*/ 3342800 h 4328225"/>
              <a:gd name="connsiteX86" fmla="*/ 1075941 w 7288159"/>
              <a:gd name="connsiteY86" fmla="*/ 3317516 h 4328225"/>
              <a:gd name="connsiteX87" fmla="*/ 1023846 w 7288159"/>
              <a:gd name="connsiteY87" fmla="*/ 3268567 h 4328225"/>
              <a:gd name="connsiteX88" fmla="*/ 950361 w 7288159"/>
              <a:gd name="connsiteY88" fmla="*/ 3210333 h 4328225"/>
              <a:gd name="connsiteX89" fmla="*/ 909146 w 7288159"/>
              <a:gd name="connsiteY89" fmla="*/ 3195772 h 4328225"/>
              <a:gd name="connsiteX90" fmla="*/ 898985 w 7288159"/>
              <a:gd name="connsiteY90" fmla="*/ 3194052 h 4328225"/>
              <a:gd name="connsiteX91" fmla="*/ 896458 w 7288159"/>
              <a:gd name="connsiteY91" fmla="*/ 3190273 h 4328225"/>
              <a:gd name="connsiteX92" fmla="*/ 873007 w 7288159"/>
              <a:gd name="connsiteY92" fmla="*/ 3174201 h 4328225"/>
              <a:gd name="connsiteX93" fmla="*/ 856450 w 7288159"/>
              <a:gd name="connsiteY93" fmla="*/ 3147801 h 4328225"/>
              <a:gd name="connsiteX94" fmla="*/ 855030 w 7288159"/>
              <a:gd name="connsiteY94" fmla="*/ 3147383 h 4328225"/>
              <a:gd name="connsiteX95" fmla="*/ 855798 w 7288159"/>
              <a:gd name="connsiteY95" fmla="*/ 3142633 h 4328225"/>
              <a:gd name="connsiteX96" fmla="*/ 852829 w 7288159"/>
              <a:gd name="connsiteY96" fmla="*/ 3137647 h 4328225"/>
              <a:gd name="connsiteX97" fmla="*/ 840292 w 7288159"/>
              <a:gd name="connsiteY97" fmla="*/ 3128752 h 4328225"/>
              <a:gd name="connsiteX98" fmla="*/ 834846 w 7288159"/>
              <a:gd name="connsiteY98" fmla="*/ 3126186 h 4328225"/>
              <a:gd name="connsiteX99" fmla="*/ 828431 w 7288159"/>
              <a:gd name="connsiteY99" fmla="*/ 3120773 h 4328225"/>
              <a:gd name="connsiteX100" fmla="*/ 828507 w 7288159"/>
              <a:gd name="connsiteY100" fmla="*/ 3120393 h 4328225"/>
              <a:gd name="connsiteX101" fmla="*/ 787478 w 7288159"/>
              <a:gd name="connsiteY101" fmla="*/ 3096503 h 4328225"/>
              <a:gd name="connsiteX102" fmla="*/ 770733 w 7288159"/>
              <a:gd name="connsiteY102" fmla="*/ 3040267 h 4328225"/>
              <a:gd name="connsiteX103" fmla="*/ 758471 w 7288159"/>
              <a:gd name="connsiteY103" fmla="*/ 3022675 h 4328225"/>
              <a:gd name="connsiteX104" fmla="*/ 753169 w 7288159"/>
              <a:gd name="connsiteY104" fmla="*/ 3011958 h 4328225"/>
              <a:gd name="connsiteX105" fmla="*/ 753642 w 7288159"/>
              <a:gd name="connsiteY105" fmla="*/ 3010439 h 4328225"/>
              <a:gd name="connsiteX106" fmla="*/ 720389 w 7288159"/>
              <a:gd name="connsiteY106" fmla="*/ 2992058 h 4328225"/>
              <a:gd name="connsiteX107" fmla="*/ 717848 w 7288159"/>
              <a:gd name="connsiteY107" fmla="*/ 2987624 h 4328225"/>
              <a:gd name="connsiteX108" fmla="*/ 693774 w 7288159"/>
              <a:gd name="connsiteY108" fmla="*/ 2978192 h 4328225"/>
              <a:gd name="connsiteX109" fmla="*/ 682617 w 7288159"/>
              <a:gd name="connsiteY109" fmla="*/ 2971960 h 4328225"/>
              <a:gd name="connsiteX110" fmla="*/ 676827 w 7288159"/>
              <a:gd name="connsiteY110" fmla="*/ 2973004 h 4328225"/>
              <a:gd name="connsiteX111" fmla="*/ 661696 w 7288159"/>
              <a:gd name="connsiteY111" fmla="*/ 2962380 h 4328225"/>
              <a:gd name="connsiteX112" fmla="*/ 660954 w 7288159"/>
              <a:gd name="connsiteY112" fmla="*/ 2960103 h 4328225"/>
              <a:gd name="connsiteX113" fmla="*/ 644772 w 7288159"/>
              <a:gd name="connsiteY113" fmla="*/ 2955275 h 4328225"/>
              <a:gd name="connsiteX114" fmla="*/ 587450 w 7288159"/>
              <a:gd name="connsiteY114" fmla="*/ 2936828 h 4328225"/>
              <a:gd name="connsiteX115" fmla="*/ 374197 w 7288159"/>
              <a:gd name="connsiteY115" fmla="*/ 2801276 h 4328225"/>
              <a:gd name="connsiteX116" fmla="*/ 279112 w 7288159"/>
              <a:gd name="connsiteY116" fmla="*/ 2746510 h 4328225"/>
              <a:gd name="connsiteX117" fmla="*/ 217150 w 7288159"/>
              <a:gd name="connsiteY117" fmla="*/ 2727673 h 4328225"/>
              <a:gd name="connsiteX118" fmla="*/ 154456 w 7288159"/>
              <a:gd name="connsiteY118" fmla="*/ 2690804 h 4328225"/>
              <a:gd name="connsiteX119" fmla="*/ 122166 w 7288159"/>
              <a:gd name="connsiteY119" fmla="*/ 2632834 h 4328225"/>
              <a:gd name="connsiteX120" fmla="*/ 67836 w 7288159"/>
              <a:gd name="connsiteY120" fmla="*/ 2607991 h 4328225"/>
              <a:gd name="connsiteX121" fmla="*/ 0 w 7288159"/>
              <a:gd name="connsiteY121" fmla="*/ 2537886 h 4328225"/>
              <a:gd name="connsiteX122" fmla="*/ 2135430 w 7288159"/>
              <a:gd name="connsiteY122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34480 w 7288159"/>
              <a:gd name="connsiteY70" fmla="*/ 3620628 h 4328225"/>
              <a:gd name="connsiteX71" fmla="*/ 1611847 w 7288159"/>
              <a:gd name="connsiteY71" fmla="*/ 3598640 h 4328225"/>
              <a:gd name="connsiteX72" fmla="*/ 1543231 w 7288159"/>
              <a:gd name="connsiteY72" fmla="*/ 3570522 h 4328225"/>
              <a:gd name="connsiteX73" fmla="*/ 1464465 w 7288159"/>
              <a:gd name="connsiteY73" fmla="*/ 3539850 h 4328225"/>
              <a:gd name="connsiteX74" fmla="*/ 1405781 w 7288159"/>
              <a:gd name="connsiteY74" fmla="*/ 3546198 h 4328225"/>
              <a:gd name="connsiteX75" fmla="*/ 1358377 w 7288159"/>
              <a:gd name="connsiteY75" fmla="*/ 3532700 h 4328225"/>
              <a:gd name="connsiteX76" fmla="*/ 1344564 w 7288159"/>
              <a:gd name="connsiteY76" fmla="*/ 3515136 h 4328225"/>
              <a:gd name="connsiteX77" fmla="*/ 1342281 w 7288159"/>
              <a:gd name="connsiteY77" fmla="*/ 3511903 h 4328225"/>
              <a:gd name="connsiteX78" fmla="*/ 1330988 w 7288159"/>
              <a:gd name="connsiteY78" fmla="*/ 3503386 h 4328225"/>
              <a:gd name="connsiteX79" fmla="*/ 1330500 w 7288159"/>
              <a:gd name="connsiteY79" fmla="*/ 3495465 h 4328225"/>
              <a:gd name="connsiteX80" fmla="*/ 1315436 w 7288159"/>
              <a:gd name="connsiteY80" fmla="*/ 3478691 h 4328225"/>
              <a:gd name="connsiteX81" fmla="*/ 1293894 w 7288159"/>
              <a:gd name="connsiteY81" fmla="*/ 3464553 h 4328225"/>
              <a:gd name="connsiteX82" fmla="*/ 1188631 w 7288159"/>
              <a:gd name="connsiteY82" fmla="*/ 3403618 h 4328225"/>
              <a:gd name="connsiteX83" fmla="*/ 1127303 w 7288159"/>
              <a:gd name="connsiteY83" fmla="*/ 3363597 h 4328225"/>
              <a:gd name="connsiteX84" fmla="*/ 1106600 w 7288159"/>
              <a:gd name="connsiteY84" fmla="*/ 3342800 h 4328225"/>
              <a:gd name="connsiteX85" fmla="*/ 1075941 w 7288159"/>
              <a:gd name="connsiteY85" fmla="*/ 3317516 h 4328225"/>
              <a:gd name="connsiteX86" fmla="*/ 1023846 w 7288159"/>
              <a:gd name="connsiteY86" fmla="*/ 3268567 h 4328225"/>
              <a:gd name="connsiteX87" fmla="*/ 950361 w 7288159"/>
              <a:gd name="connsiteY87" fmla="*/ 3210333 h 4328225"/>
              <a:gd name="connsiteX88" fmla="*/ 909146 w 7288159"/>
              <a:gd name="connsiteY88" fmla="*/ 3195772 h 4328225"/>
              <a:gd name="connsiteX89" fmla="*/ 898985 w 7288159"/>
              <a:gd name="connsiteY89" fmla="*/ 3194052 h 4328225"/>
              <a:gd name="connsiteX90" fmla="*/ 896458 w 7288159"/>
              <a:gd name="connsiteY90" fmla="*/ 3190273 h 4328225"/>
              <a:gd name="connsiteX91" fmla="*/ 873007 w 7288159"/>
              <a:gd name="connsiteY91" fmla="*/ 3174201 h 4328225"/>
              <a:gd name="connsiteX92" fmla="*/ 856450 w 7288159"/>
              <a:gd name="connsiteY92" fmla="*/ 3147801 h 4328225"/>
              <a:gd name="connsiteX93" fmla="*/ 855030 w 7288159"/>
              <a:gd name="connsiteY93" fmla="*/ 3147383 h 4328225"/>
              <a:gd name="connsiteX94" fmla="*/ 855798 w 7288159"/>
              <a:gd name="connsiteY94" fmla="*/ 3142633 h 4328225"/>
              <a:gd name="connsiteX95" fmla="*/ 852829 w 7288159"/>
              <a:gd name="connsiteY95" fmla="*/ 3137647 h 4328225"/>
              <a:gd name="connsiteX96" fmla="*/ 840292 w 7288159"/>
              <a:gd name="connsiteY96" fmla="*/ 3128752 h 4328225"/>
              <a:gd name="connsiteX97" fmla="*/ 834846 w 7288159"/>
              <a:gd name="connsiteY97" fmla="*/ 3126186 h 4328225"/>
              <a:gd name="connsiteX98" fmla="*/ 828431 w 7288159"/>
              <a:gd name="connsiteY98" fmla="*/ 3120773 h 4328225"/>
              <a:gd name="connsiteX99" fmla="*/ 828507 w 7288159"/>
              <a:gd name="connsiteY99" fmla="*/ 3120393 h 4328225"/>
              <a:gd name="connsiteX100" fmla="*/ 787478 w 7288159"/>
              <a:gd name="connsiteY100" fmla="*/ 3096503 h 4328225"/>
              <a:gd name="connsiteX101" fmla="*/ 770733 w 7288159"/>
              <a:gd name="connsiteY101" fmla="*/ 3040267 h 4328225"/>
              <a:gd name="connsiteX102" fmla="*/ 758471 w 7288159"/>
              <a:gd name="connsiteY102" fmla="*/ 3022675 h 4328225"/>
              <a:gd name="connsiteX103" fmla="*/ 753169 w 7288159"/>
              <a:gd name="connsiteY103" fmla="*/ 3011958 h 4328225"/>
              <a:gd name="connsiteX104" fmla="*/ 753642 w 7288159"/>
              <a:gd name="connsiteY104" fmla="*/ 3010439 h 4328225"/>
              <a:gd name="connsiteX105" fmla="*/ 720389 w 7288159"/>
              <a:gd name="connsiteY105" fmla="*/ 2992058 h 4328225"/>
              <a:gd name="connsiteX106" fmla="*/ 717848 w 7288159"/>
              <a:gd name="connsiteY106" fmla="*/ 2987624 h 4328225"/>
              <a:gd name="connsiteX107" fmla="*/ 693774 w 7288159"/>
              <a:gd name="connsiteY107" fmla="*/ 2978192 h 4328225"/>
              <a:gd name="connsiteX108" fmla="*/ 682617 w 7288159"/>
              <a:gd name="connsiteY108" fmla="*/ 2971960 h 4328225"/>
              <a:gd name="connsiteX109" fmla="*/ 676827 w 7288159"/>
              <a:gd name="connsiteY109" fmla="*/ 2973004 h 4328225"/>
              <a:gd name="connsiteX110" fmla="*/ 661696 w 7288159"/>
              <a:gd name="connsiteY110" fmla="*/ 2962380 h 4328225"/>
              <a:gd name="connsiteX111" fmla="*/ 660954 w 7288159"/>
              <a:gd name="connsiteY111" fmla="*/ 2960103 h 4328225"/>
              <a:gd name="connsiteX112" fmla="*/ 644772 w 7288159"/>
              <a:gd name="connsiteY112" fmla="*/ 2955275 h 4328225"/>
              <a:gd name="connsiteX113" fmla="*/ 587450 w 7288159"/>
              <a:gd name="connsiteY113" fmla="*/ 2936828 h 4328225"/>
              <a:gd name="connsiteX114" fmla="*/ 374197 w 7288159"/>
              <a:gd name="connsiteY114" fmla="*/ 2801276 h 4328225"/>
              <a:gd name="connsiteX115" fmla="*/ 279112 w 7288159"/>
              <a:gd name="connsiteY115" fmla="*/ 2746510 h 4328225"/>
              <a:gd name="connsiteX116" fmla="*/ 217150 w 7288159"/>
              <a:gd name="connsiteY116" fmla="*/ 2727673 h 4328225"/>
              <a:gd name="connsiteX117" fmla="*/ 154456 w 7288159"/>
              <a:gd name="connsiteY117" fmla="*/ 2690804 h 4328225"/>
              <a:gd name="connsiteX118" fmla="*/ 122166 w 7288159"/>
              <a:gd name="connsiteY118" fmla="*/ 2632834 h 4328225"/>
              <a:gd name="connsiteX119" fmla="*/ 67836 w 7288159"/>
              <a:gd name="connsiteY119" fmla="*/ 2607991 h 4328225"/>
              <a:gd name="connsiteX120" fmla="*/ 0 w 7288159"/>
              <a:gd name="connsiteY120" fmla="*/ 2537886 h 4328225"/>
              <a:gd name="connsiteX121" fmla="*/ 2135430 w 7288159"/>
              <a:gd name="connsiteY121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34480 w 7288159"/>
              <a:gd name="connsiteY69" fmla="*/ 3620628 h 4328225"/>
              <a:gd name="connsiteX70" fmla="*/ 1611847 w 7288159"/>
              <a:gd name="connsiteY70" fmla="*/ 3598640 h 4328225"/>
              <a:gd name="connsiteX71" fmla="*/ 1543231 w 7288159"/>
              <a:gd name="connsiteY71" fmla="*/ 3570522 h 4328225"/>
              <a:gd name="connsiteX72" fmla="*/ 1464465 w 7288159"/>
              <a:gd name="connsiteY72" fmla="*/ 3539850 h 4328225"/>
              <a:gd name="connsiteX73" fmla="*/ 1405781 w 7288159"/>
              <a:gd name="connsiteY73" fmla="*/ 3546198 h 4328225"/>
              <a:gd name="connsiteX74" fmla="*/ 1358377 w 7288159"/>
              <a:gd name="connsiteY74" fmla="*/ 3532700 h 4328225"/>
              <a:gd name="connsiteX75" fmla="*/ 1344564 w 7288159"/>
              <a:gd name="connsiteY75" fmla="*/ 3515136 h 4328225"/>
              <a:gd name="connsiteX76" fmla="*/ 1342281 w 7288159"/>
              <a:gd name="connsiteY76" fmla="*/ 3511903 h 4328225"/>
              <a:gd name="connsiteX77" fmla="*/ 1330988 w 7288159"/>
              <a:gd name="connsiteY77" fmla="*/ 3503386 h 4328225"/>
              <a:gd name="connsiteX78" fmla="*/ 1330500 w 7288159"/>
              <a:gd name="connsiteY78" fmla="*/ 3495465 h 4328225"/>
              <a:gd name="connsiteX79" fmla="*/ 1315436 w 7288159"/>
              <a:gd name="connsiteY79" fmla="*/ 3478691 h 4328225"/>
              <a:gd name="connsiteX80" fmla="*/ 1293894 w 7288159"/>
              <a:gd name="connsiteY80" fmla="*/ 3464553 h 4328225"/>
              <a:gd name="connsiteX81" fmla="*/ 1188631 w 7288159"/>
              <a:gd name="connsiteY81" fmla="*/ 3403618 h 4328225"/>
              <a:gd name="connsiteX82" fmla="*/ 1127303 w 7288159"/>
              <a:gd name="connsiteY82" fmla="*/ 3363597 h 4328225"/>
              <a:gd name="connsiteX83" fmla="*/ 1106600 w 7288159"/>
              <a:gd name="connsiteY83" fmla="*/ 3342800 h 4328225"/>
              <a:gd name="connsiteX84" fmla="*/ 1075941 w 7288159"/>
              <a:gd name="connsiteY84" fmla="*/ 3317516 h 4328225"/>
              <a:gd name="connsiteX85" fmla="*/ 1023846 w 7288159"/>
              <a:gd name="connsiteY85" fmla="*/ 3268567 h 4328225"/>
              <a:gd name="connsiteX86" fmla="*/ 950361 w 7288159"/>
              <a:gd name="connsiteY86" fmla="*/ 3210333 h 4328225"/>
              <a:gd name="connsiteX87" fmla="*/ 909146 w 7288159"/>
              <a:gd name="connsiteY87" fmla="*/ 3195772 h 4328225"/>
              <a:gd name="connsiteX88" fmla="*/ 898985 w 7288159"/>
              <a:gd name="connsiteY88" fmla="*/ 3194052 h 4328225"/>
              <a:gd name="connsiteX89" fmla="*/ 896458 w 7288159"/>
              <a:gd name="connsiteY89" fmla="*/ 3190273 h 4328225"/>
              <a:gd name="connsiteX90" fmla="*/ 873007 w 7288159"/>
              <a:gd name="connsiteY90" fmla="*/ 3174201 h 4328225"/>
              <a:gd name="connsiteX91" fmla="*/ 856450 w 7288159"/>
              <a:gd name="connsiteY91" fmla="*/ 3147801 h 4328225"/>
              <a:gd name="connsiteX92" fmla="*/ 855030 w 7288159"/>
              <a:gd name="connsiteY92" fmla="*/ 3147383 h 4328225"/>
              <a:gd name="connsiteX93" fmla="*/ 855798 w 7288159"/>
              <a:gd name="connsiteY93" fmla="*/ 3142633 h 4328225"/>
              <a:gd name="connsiteX94" fmla="*/ 852829 w 7288159"/>
              <a:gd name="connsiteY94" fmla="*/ 3137647 h 4328225"/>
              <a:gd name="connsiteX95" fmla="*/ 840292 w 7288159"/>
              <a:gd name="connsiteY95" fmla="*/ 3128752 h 4328225"/>
              <a:gd name="connsiteX96" fmla="*/ 834846 w 7288159"/>
              <a:gd name="connsiteY96" fmla="*/ 3126186 h 4328225"/>
              <a:gd name="connsiteX97" fmla="*/ 828431 w 7288159"/>
              <a:gd name="connsiteY97" fmla="*/ 3120773 h 4328225"/>
              <a:gd name="connsiteX98" fmla="*/ 828507 w 7288159"/>
              <a:gd name="connsiteY98" fmla="*/ 3120393 h 4328225"/>
              <a:gd name="connsiteX99" fmla="*/ 787478 w 7288159"/>
              <a:gd name="connsiteY99" fmla="*/ 3096503 h 4328225"/>
              <a:gd name="connsiteX100" fmla="*/ 770733 w 7288159"/>
              <a:gd name="connsiteY100" fmla="*/ 3040267 h 4328225"/>
              <a:gd name="connsiteX101" fmla="*/ 758471 w 7288159"/>
              <a:gd name="connsiteY101" fmla="*/ 3022675 h 4328225"/>
              <a:gd name="connsiteX102" fmla="*/ 753169 w 7288159"/>
              <a:gd name="connsiteY102" fmla="*/ 3011958 h 4328225"/>
              <a:gd name="connsiteX103" fmla="*/ 753642 w 7288159"/>
              <a:gd name="connsiteY103" fmla="*/ 3010439 h 4328225"/>
              <a:gd name="connsiteX104" fmla="*/ 720389 w 7288159"/>
              <a:gd name="connsiteY104" fmla="*/ 2992058 h 4328225"/>
              <a:gd name="connsiteX105" fmla="*/ 717848 w 7288159"/>
              <a:gd name="connsiteY105" fmla="*/ 2987624 h 4328225"/>
              <a:gd name="connsiteX106" fmla="*/ 693774 w 7288159"/>
              <a:gd name="connsiteY106" fmla="*/ 2978192 h 4328225"/>
              <a:gd name="connsiteX107" fmla="*/ 682617 w 7288159"/>
              <a:gd name="connsiteY107" fmla="*/ 2971960 h 4328225"/>
              <a:gd name="connsiteX108" fmla="*/ 676827 w 7288159"/>
              <a:gd name="connsiteY108" fmla="*/ 2973004 h 4328225"/>
              <a:gd name="connsiteX109" fmla="*/ 661696 w 7288159"/>
              <a:gd name="connsiteY109" fmla="*/ 2962380 h 4328225"/>
              <a:gd name="connsiteX110" fmla="*/ 660954 w 7288159"/>
              <a:gd name="connsiteY110" fmla="*/ 2960103 h 4328225"/>
              <a:gd name="connsiteX111" fmla="*/ 644772 w 7288159"/>
              <a:gd name="connsiteY111" fmla="*/ 2955275 h 4328225"/>
              <a:gd name="connsiteX112" fmla="*/ 587450 w 7288159"/>
              <a:gd name="connsiteY112" fmla="*/ 2936828 h 4328225"/>
              <a:gd name="connsiteX113" fmla="*/ 374197 w 7288159"/>
              <a:gd name="connsiteY113" fmla="*/ 2801276 h 4328225"/>
              <a:gd name="connsiteX114" fmla="*/ 279112 w 7288159"/>
              <a:gd name="connsiteY114" fmla="*/ 2746510 h 4328225"/>
              <a:gd name="connsiteX115" fmla="*/ 217150 w 7288159"/>
              <a:gd name="connsiteY115" fmla="*/ 2727673 h 4328225"/>
              <a:gd name="connsiteX116" fmla="*/ 154456 w 7288159"/>
              <a:gd name="connsiteY116" fmla="*/ 2690804 h 4328225"/>
              <a:gd name="connsiteX117" fmla="*/ 122166 w 7288159"/>
              <a:gd name="connsiteY117" fmla="*/ 2632834 h 4328225"/>
              <a:gd name="connsiteX118" fmla="*/ 67836 w 7288159"/>
              <a:gd name="connsiteY118" fmla="*/ 2607991 h 4328225"/>
              <a:gd name="connsiteX119" fmla="*/ 0 w 7288159"/>
              <a:gd name="connsiteY119" fmla="*/ 2537886 h 4328225"/>
              <a:gd name="connsiteX120" fmla="*/ 2135430 w 7288159"/>
              <a:gd name="connsiteY120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34480 w 7288159"/>
              <a:gd name="connsiteY68" fmla="*/ 3620628 h 4328225"/>
              <a:gd name="connsiteX69" fmla="*/ 1611847 w 7288159"/>
              <a:gd name="connsiteY69" fmla="*/ 3598640 h 4328225"/>
              <a:gd name="connsiteX70" fmla="*/ 1543231 w 7288159"/>
              <a:gd name="connsiteY70" fmla="*/ 3570522 h 4328225"/>
              <a:gd name="connsiteX71" fmla="*/ 1464465 w 7288159"/>
              <a:gd name="connsiteY71" fmla="*/ 3539850 h 4328225"/>
              <a:gd name="connsiteX72" fmla="*/ 1405781 w 7288159"/>
              <a:gd name="connsiteY72" fmla="*/ 3546198 h 4328225"/>
              <a:gd name="connsiteX73" fmla="*/ 1358377 w 7288159"/>
              <a:gd name="connsiteY73" fmla="*/ 3532700 h 4328225"/>
              <a:gd name="connsiteX74" fmla="*/ 1344564 w 7288159"/>
              <a:gd name="connsiteY74" fmla="*/ 3515136 h 4328225"/>
              <a:gd name="connsiteX75" fmla="*/ 1342281 w 7288159"/>
              <a:gd name="connsiteY75" fmla="*/ 3511903 h 4328225"/>
              <a:gd name="connsiteX76" fmla="*/ 1330988 w 7288159"/>
              <a:gd name="connsiteY76" fmla="*/ 3503386 h 4328225"/>
              <a:gd name="connsiteX77" fmla="*/ 1330500 w 7288159"/>
              <a:gd name="connsiteY77" fmla="*/ 3495465 h 4328225"/>
              <a:gd name="connsiteX78" fmla="*/ 1315436 w 7288159"/>
              <a:gd name="connsiteY78" fmla="*/ 3478691 h 4328225"/>
              <a:gd name="connsiteX79" fmla="*/ 1293894 w 7288159"/>
              <a:gd name="connsiteY79" fmla="*/ 3464553 h 4328225"/>
              <a:gd name="connsiteX80" fmla="*/ 1188631 w 7288159"/>
              <a:gd name="connsiteY80" fmla="*/ 3403618 h 4328225"/>
              <a:gd name="connsiteX81" fmla="*/ 1127303 w 7288159"/>
              <a:gd name="connsiteY81" fmla="*/ 3363597 h 4328225"/>
              <a:gd name="connsiteX82" fmla="*/ 1106600 w 7288159"/>
              <a:gd name="connsiteY82" fmla="*/ 3342800 h 4328225"/>
              <a:gd name="connsiteX83" fmla="*/ 1075941 w 7288159"/>
              <a:gd name="connsiteY83" fmla="*/ 3317516 h 4328225"/>
              <a:gd name="connsiteX84" fmla="*/ 1023846 w 7288159"/>
              <a:gd name="connsiteY84" fmla="*/ 3268567 h 4328225"/>
              <a:gd name="connsiteX85" fmla="*/ 950361 w 7288159"/>
              <a:gd name="connsiteY85" fmla="*/ 3210333 h 4328225"/>
              <a:gd name="connsiteX86" fmla="*/ 909146 w 7288159"/>
              <a:gd name="connsiteY86" fmla="*/ 3195772 h 4328225"/>
              <a:gd name="connsiteX87" fmla="*/ 898985 w 7288159"/>
              <a:gd name="connsiteY87" fmla="*/ 3194052 h 4328225"/>
              <a:gd name="connsiteX88" fmla="*/ 896458 w 7288159"/>
              <a:gd name="connsiteY88" fmla="*/ 3190273 h 4328225"/>
              <a:gd name="connsiteX89" fmla="*/ 873007 w 7288159"/>
              <a:gd name="connsiteY89" fmla="*/ 3174201 h 4328225"/>
              <a:gd name="connsiteX90" fmla="*/ 856450 w 7288159"/>
              <a:gd name="connsiteY90" fmla="*/ 3147801 h 4328225"/>
              <a:gd name="connsiteX91" fmla="*/ 855030 w 7288159"/>
              <a:gd name="connsiteY91" fmla="*/ 3147383 h 4328225"/>
              <a:gd name="connsiteX92" fmla="*/ 855798 w 7288159"/>
              <a:gd name="connsiteY92" fmla="*/ 3142633 h 4328225"/>
              <a:gd name="connsiteX93" fmla="*/ 852829 w 7288159"/>
              <a:gd name="connsiteY93" fmla="*/ 3137647 h 4328225"/>
              <a:gd name="connsiteX94" fmla="*/ 840292 w 7288159"/>
              <a:gd name="connsiteY94" fmla="*/ 3128752 h 4328225"/>
              <a:gd name="connsiteX95" fmla="*/ 834846 w 7288159"/>
              <a:gd name="connsiteY95" fmla="*/ 3126186 h 4328225"/>
              <a:gd name="connsiteX96" fmla="*/ 828431 w 7288159"/>
              <a:gd name="connsiteY96" fmla="*/ 3120773 h 4328225"/>
              <a:gd name="connsiteX97" fmla="*/ 828507 w 7288159"/>
              <a:gd name="connsiteY97" fmla="*/ 3120393 h 4328225"/>
              <a:gd name="connsiteX98" fmla="*/ 787478 w 7288159"/>
              <a:gd name="connsiteY98" fmla="*/ 3096503 h 4328225"/>
              <a:gd name="connsiteX99" fmla="*/ 770733 w 7288159"/>
              <a:gd name="connsiteY99" fmla="*/ 3040267 h 4328225"/>
              <a:gd name="connsiteX100" fmla="*/ 758471 w 7288159"/>
              <a:gd name="connsiteY100" fmla="*/ 3022675 h 4328225"/>
              <a:gd name="connsiteX101" fmla="*/ 753169 w 7288159"/>
              <a:gd name="connsiteY101" fmla="*/ 3011958 h 4328225"/>
              <a:gd name="connsiteX102" fmla="*/ 753642 w 7288159"/>
              <a:gd name="connsiteY102" fmla="*/ 3010439 h 4328225"/>
              <a:gd name="connsiteX103" fmla="*/ 720389 w 7288159"/>
              <a:gd name="connsiteY103" fmla="*/ 2992058 h 4328225"/>
              <a:gd name="connsiteX104" fmla="*/ 717848 w 7288159"/>
              <a:gd name="connsiteY104" fmla="*/ 2987624 h 4328225"/>
              <a:gd name="connsiteX105" fmla="*/ 693774 w 7288159"/>
              <a:gd name="connsiteY105" fmla="*/ 2978192 h 4328225"/>
              <a:gd name="connsiteX106" fmla="*/ 682617 w 7288159"/>
              <a:gd name="connsiteY106" fmla="*/ 2971960 h 4328225"/>
              <a:gd name="connsiteX107" fmla="*/ 676827 w 7288159"/>
              <a:gd name="connsiteY107" fmla="*/ 2973004 h 4328225"/>
              <a:gd name="connsiteX108" fmla="*/ 661696 w 7288159"/>
              <a:gd name="connsiteY108" fmla="*/ 2962380 h 4328225"/>
              <a:gd name="connsiteX109" fmla="*/ 660954 w 7288159"/>
              <a:gd name="connsiteY109" fmla="*/ 2960103 h 4328225"/>
              <a:gd name="connsiteX110" fmla="*/ 644772 w 7288159"/>
              <a:gd name="connsiteY110" fmla="*/ 2955275 h 4328225"/>
              <a:gd name="connsiteX111" fmla="*/ 587450 w 7288159"/>
              <a:gd name="connsiteY111" fmla="*/ 2936828 h 4328225"/>
              <a:gd name="connsiteX112" fmla="*/ 374197 w 7288159"/>
              <a:gd name="connsiteY112" fmla="*/ 2801276 h 4328225"/>
              <a:gd name="connsiteX113" fmla="*/ 279112 w 7288159"/>
              <a:gd name="connsiteY113" fmla="*/ 2746510 h 4328225"/>
              <a:gd name="connsiteX114" fmla="*/ 217150 w 7288159"/>
              <a:gd name="connsiteY114" fmla="*/ 2727673 h 4328225"/>
              <a:gd name="connsiteX115" fmla="*/ 154456 w 7288159"/>
              <a:gd name="connsiteY115" fmla="*/ 2690804 h 4328225"/>
              <a:gd name="connsiteX116" fmla="*/ 122166 w 7288159"/>
              <a:gd name="connsiteY116" fmla="*/ 2632834 h 4328225"/>
              <a:gd name="connsiteX117" fmla="*/ 67836 w 7288159"/>
              <a:gd name="connsiteY117" fmla="*/ 2607991 h 4328225"/>
              <a:gd name="connsiteX118" fmla="*/ 0 w 7288159"/>
              <a:gd name="connsiteY118" fmla="*/ 2537886 h 4328225"/>
              <a:gd name="connsiteX119" fmla="*/ 2135430 w 7288159"/>
              <a:gd name="connsiteY119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22166 w 7288159"/>
              <a:gd name="connsiteY114" fmla="*/ 2632834 h 4328225"/>
              <a:gd name="connsiteX115" fmla="*/ 67836 w 7288159"/>
              <a:gd name="connsiteY115" fmla="*/ 2607991 h 4328225"/>
              <a:gd name="connsiteX116" fmla="*/ 0 w 7288159"/>
              <a:gd name="connsiteY116" fmla="*/ 2537886 h 4328225"/>
              <a:gd name="connsiteX117" fmla="*/ 2135430 w 7288159"/>
              <a:gd name="connsiteY117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61696 w 7288159"/>
              <a:gd name="connsiteY105" fmla="*/ 2962380 h 4328225"/>
              <a:gd name="connsiteX106" fmla="*/ 660954 w 7288159"/>
              <a:gd name="connsiteY106" fmla="*/ 2960103 h 4328225"/>
              <a:gd name="connsiteX107" fmla="*/ 644772 w 7288159"/>
              <a:gd name="connsiteY107" fmla="*/ 2955275 h 4328225"/>
              <a:gd name="connsiteX108" fmla="*/ 587450 w 7288159"/>
              <a:gd name="connsiteY108" fmla="*/ 2936828 h 4328225"/>
              <a:gd name="connsiteX109" fmla="*/ 374197 w 7288159"/>
              <a:gd name="connsiteY109" fmla="*/ 2801276 h 4328225"/>
              <a:gd name="connsiteX110" fmla="*/ 279112 w 7288159"/>
              <a:gd name="connsiteY110" fmla="*/ 2746510 h 4328225"/>
              <a:gd name="connsiteX111" fmla="*/ 217150 w 7288159"/>
              <a:gd name="connsiteY111" fmla="*/ 2727673 h 4328225"/>
              <a:gd name="connsiteX112" fmla="*/ 122166 w 7288159"/>
              <a:gd name="connsiteY112" fmla="*/ 2632834 h 4328225"/>
              <a:gd name="connsiteX113" fmla="*/ 67836 w 7288159"/>
              <a:gd name="connsiteY113" fmla="*/ 2607991 h 4328225"/>
              <a:gd name="connsiteX114" fmla="*/ 0 w 7288159"/>
              <a:gd name="connsiteY114" fmla="*/ 2537886 h 4328225"/>
              <a:gd name="connsiteX115" fmla="*/ 2135430 w 7288159"/>
              <a:gd name="connsiteY115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693774 w 7288159"/>
              <a:gd name="connsiteY102" fmla="*/ 2978192 h 4328225"/>
              <a:gd name="connsiteX103" fmla="*/ 682617 w 7288159"/>
              <a:gd name="connsiteY103" fmla="*/ 2971960 h 4328225"/>
              <a:gd name="connsiteX104" fmla="*/ 661696 w 7288159"/>
              <a:gd name="connsiteY104" fmla="*/ 2962380 h 4328225"/>
              <a:gd name="connsiteX105" fmla="*/ 660954 w 7288159"/>
              <a:gd name="connsiteY105" fmla="*/ 2960103 h 4328225"/>
              <a:gd name="connsiteX106" fmla="*/ 644772 w 7288159"/>
              <a:gd name="connsiteY106" fmla="*/ 2955275 h 4328225"/>
              <a:gd name="connsiteX107" fmla="*/ 587450 w 7288159"/>
              <a:gd name="connsiteY107" fmla="*/ 2936828 h 4328225"/>
              <a:gd name="connsiteX108" fmla="*/ 374197 w 7288159"/>
              <a:gd name="connsiteY108" fmla="*/ 2801276 h 4328225"/>
              <a:gd name="connsiteX109" fmla="*/ 279112 w 7288159"/>
              <a:gd name="connsiteY109" fmla="*/ 2746510 h 4328225"/>
              <a:gd name="connsiteX110" fmla="*/ 217150 w 7288159"/>
              <a:gd name="connsiteY110" fmla="*/ 2727673 h 4328225"/>
              <a:gd name="connsiteX111" fmla="*/ 122166 w 7288159"/>
              <a:gd name="connsiteY111" fmla="*/ 2632834 h 4328225"/>
              <a:gd name="connsiteX112" fmla="*/ 67836 w 7288159"/>
              <a:gd name="connsiteY112" fmla="*/ 2607991 h 4328225"/>
              <a:gd name="connsiteX113" fmla="*/ 0 w 7288159"/>
              <a:gd name="connsiteY113" fmla="*/ 2537886 h 4328225"/>
              <a:gd name="connsiteX114" fmla="*/ 2135430 w 7288159"/>
              <a:gd name="connsiteY114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48307 w 7288159"/>
              <a:gd name="connsiteY4" fmla="*/ 4247452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50185 w 7288159"/>
              <a:gd name="connsiteY56" fmla="*/ 377670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69888 w 7288159"/>
              <a:gd name="connsiteY17" fmla="*/ 4132587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288159" h="4331433">
                <a:moveTo>
                  <a:pt x="2135430" y="0"/>
                </a:moveTo>
                <a:lnTo>
                  <a:pt x="7288159" y="4328225"/>
                </a:lnTo>
                <a:lnTo>
                  <a:pt x="7284856" y="4327885"/>
                </a:lnTo>
                <a:cubicBezTo>
                  <a:pt x="7273541" y="4326458"/>
                  <a:pt x="7206082" y="4334426"/>
                  <a:pt x="7196540" y="4330167"/>
                </a:cubicBezTo>
                <a:cubicBezTo>
                  <a:pt x="7131583" y="4277203"/>
                  <a:pt x="7077332" y="4319041"/>
                  <a:pt x="7048307" y="4247452"/>
                </a:cubicBezTo>
                <a:cubicBezTo>
                  <a:pt x="6978607" y="4245879"/>
                  <a:pt x="6987455" y="4251131"/>
                  <a:pt x="6934315" y="4233342"/>
                </a:cubicBezTo>
                <a:cubicBezTo>
                  <a:pt x="6910641" y="4219079"/>
                  <a:pt x="6888449" y="4228638"/>
                  <a:pt x="6869292" y="4203304"/>
                </a:cubicBezTo>
                <a:cubicBezTo>
                  <a:pt x="6799591" y="4222170"/>
                  <a:pt x="6685009" y="4147956"/>
                  <a:pt x="6601697" y="4165327"/>
                </a:cubicBezTo>
                <a:lnTo>
                  <a:pt x="6399238" y="4156743"/>
                </a:lnTo>
                <a:cubicBezTo>
                  <a:pt x="6329540" y="4157104"/>
                  <a:pt x="6267664" y="4150534"/>
                  <a:pt x="6218041" y="4152547"/>
                </a:cubicBezTo>
                <a:cubicBezTo>
                  <a:pt x="6195990" y="4144400"/>
                  <a:pt x="6116944" y="4172807"/>
                  <a:pt x="6101496" y="4168819"/>
                </a:cubicBezTo>
                <a:cubicBezTo>
                  <a:pt x="6102416" y="4172682"/>
                  <a:pt x="6093883" y="4174035"/>
                  <a:pt x="6089896" y="4170662"/>
                </a:cubicBezTo>
                <a:cubicBezTo>
                  <a:pt x="6068081" y="4172967"/>
                  <a:pt x="6021537" y="4155408"/>
                  <a:pt x="5973529" y="4156333"/>
                </a:cubicBezTo>
                <a:lnTo>
                  <a:pt x="5792625" y="4130098"/>
                </a:lnTo>
                <a:cubicBezTo>
                  <a:pt x="5764508" y="4128921"/>
                  <a:pt x="5752708" y="4110406"/>
                  <a:pt x="5732767" y="4109917"/>
                </a:cubicBezTo>
                <a:cubicBezTo>
                  <a:pt x="5717193" y="4133203"/>
                  <a:pt x="5692922" y="4130281"/>
                  <a:pt x="5672977" y="4127160"/>
                </a:cubicBezTo>
                <a:cubicBezTo>
                  <a:pt x="5656542" y="4122905"/>
                  <a:pt x="5657852" y="4129483"/>
                  <a:pt x="5640671" y="4130387"/>
                </a:cubicBezTo>
                <a:cubicBezTo>
                  <a:pt x="5623490" y="4131291"/>
                  <a:pt x="5590782" y="4131798"/>
                  <a:pt x="5569888" y="4132587"/>
                </a:cubicBezTo>
                <a:cubicBezTo>
                  <a:pt x="5558743" y="4126245"/>
                  <a:pt x="5545575" y="4110180"/>
                  <a:pt x="5539828" y="4117348"/>
                </a:cubicBezTo>
                <a:cubicBezTo>
                  <a:pt x="5487838" y="4086444"/>
                  <a:pt x="5500205" y="4122929"/>
                  <a:pt x="5458343" y="4111479"/>
                </a:cubicBezTo>
                <a:cubicBezTo>
                  <a:pt x="5421727" y="4100001"/>
                  <a:pt x="5358012" y="4077114"/>
                  <a:pt x="5318682" y="4074303"/>
                </a:cubicBezTo>
                <a:cubicBezTo>
                  <a:pt x="5279352" y="4071492"/>
                  <a:pt x="5255669" y="4098975"/>
                  <a:pt x="5222362" y="4094613"/>
                </a:cubicBezTo>
                <a:cubicBezTo>
                  <a:pt x="5198018" y="4093923"/>
                  <a:pt x="5146003" y="4068091"/>
                  <a:pt x="5129517" y="4068422"/>
                </a:cubicBezTo>
                <a:cubicBezTo>
                  <a:pt x="5124887" y="4074827"/>
                  <a:pt x="5116762" y="4070317"/>
                  <a:pt x="5109190" y="4069971"/>
                </a:cubicBezTo>
                <a:cubicBezTo>
                  <a:pt x="5101376" y="4075088"/>
                  <a:pt x="5066200" y="4066822"/>
                  <a:pt x="5055453" y="4060607"/>
                </a:cubicBezTo>
                <a:lnTo>
                  <a:pt x="4931364" y="4038476"/>
                </a:lnTo>
                <a:lnTo>
                  <a:pt x="4928654" y="4043315"/>
                </a:lnTo>
                <a:lnTo>
                  <a:pt x="4918416" y="4042333"/>
                </a:lnTo>
                <a:lnTo>
                  <a:pt x="4915893" y="4043110"/>
                </a:lnTo>
                <a:cubicBezTo>
                  <a:pt x="4911080" y="4044618"/>
                  <a:pt x="4906269" y="4045943"/>
                  <a:pt x="4901223" y="4046527"/>
                </a:cubicBezTo>
                <a:cubicBezTo>
                  <a:pt x="4898849" y="4022583"/>
                  <a:pt x="4857916" y="4047563"/>
                  <a:pt x="4864918" y="4028022"/>
                </a:cubicBezTo>
                <a:cubicBezTo>
                  <a:pt x="4831662" y="4019747"/>
                  <a:pt x="4766470" y="4011028"/>
                  <a:pt x="4701688" y="3996877"/>
                </a:cubicBezTo>
                <a:cubicBezTo>
                  <a:pt x="4643666" y="3982983"/>
                  <a:pt x="4550391" y="3976070"/>
                  <a:pt x="4493109" y="3964221"/>
                </a:cubicBezTo>
                <a:cubicBezTo>
                  <a:pt x="4450791" y="3959403"/>
                  <a:pt x="4396477" y="3915689"/>
                  <a:pt x="4357998" y="3925786"/>
                </a:cubicBezTo>
                <a:cubicBezTo>
                  <a:pt x="4355235" y="3922062"/>
                  <a:pt x="4351875" y="3918965"/>
                  <a:pt x="4348110" y="3916321"/>
                </a:cubicBezTo>
                <a:lnTo>
                  <a:pt x="4336484" y="3909964"/>
                </a:lnTo>
                <a:lnTo>
                  <a:pt x="4334911" y="3910474"/>
                </a:lnTo>
                <a:cubicBezTo>
                  <a:pt x="4328045" y="3910695"/>
                  <a:pt x="4323894" y="3909184"/>
                  <a:pt x="4320955" y="3906913"/>
                </a:cubicBezTo>
                <a:lnTo>
                  <a:pt x="4290273" y="3891724"/>
                </a:lnTo>
                <a:lnTo>
                  <a:pt x="4286593" y="3892160"/>
                </a:lnTo>
                <a:lnTo>
                  <a:pt x="4258430" y="3882397"/>
                </a:lnTo>
                <a:cubicBezTo>
                  <a:pt x="4252250" y="3881156"/>
                  <a:pt x="4253638" y="3884223"/>
                  <a:pt x="4249512" y="3884712"/>
                </a:cubicBezTo>
                <a:cubicBezTo>
                  <a:pt x="4239072" y="3887439"/>
                  <a:pt x="4208041" y="3868470"/>
                  <a:pt x="4189135" y="3865472"/>
                </a:cubicBezTo>
                <a:cubicBezTo>
                  <a:pt x="4170229" y="3862474"/>
                  <a:pt x="4152665" y="3871114"/>
                  <a:pt x="4136078" y="3866723"/>
                </a:cubicBezTo>
                <a:cubicBezTo>
                  <a:pt x="4119491" y="3862333"/>
                  <a:pt x="4105194" y="3846343"/>
                  <a:pt x="4089613" y="3839129"/>
                </a:cubicBezTo>
                <a:lnTo>
                  <a:pt x="3967168" y="3898043"/>
                </a:lnTo>
                <a:cubicBezTo>
                  <a:pt x="3846327" y="3873506"/>
                  <a:pt x="3835166" y="3865450"/>
                  <a:pt x="3755563" y="3882476"/>
                </a:cubicBezTo>
                <a:cubicBezTo>
                  <a:pt x="3654822" y="3892969"/>
                  <a:pt x="3547263" y="3890764"/>
                  <a:pt x="3462499" y="3906854"/>
                </a:cubicBezTo>
                <a:lnTo>
                  <a:pt x="3318743" y="3893584"/>
                </a:lnTo>
                <a:cubicBezTo>
                  <a:pt x="3290049" y="3896568"/>
                  <a:pt x="3238323" y="3922578"/>
                  <a:pt x="3201887" y="3923031"/>
                </a:cubicBezTo>
                <a:lnTo>
                  <a:pt x="3120229" y="3898537"/>
                </a:lnTo>
                <a:cubicBezTo>
                  <a:pt x="3046346" y="3914935"/>
                  <a:pt x="3094396" y="3896238"/>
                  <a:pt x="3005131" y="3888737"/>
                </a:cubicBezTo>
                <a:lnTo>
                  <a:pt x="2584640" y="3853529"/>
                </a:lnTo>
                <a:lnTo>
                  <a:pt x="2479700" y="3813531"/>
                </a:lnTo>
                <a:cubicBezTo>
                  <a:pt x="2451249" y="3810656"/>
                  <a:pt x="2317801" y="3776799"/>
                  <a:pt x="2289752" y="3792405"/>
                </a:cubicBezTo>
                <a:cubicBezTo>
                  <a:pt x="2240001" y="3770637"/>
                  <a:pt x="2255585" y="3814416"/>
                  <a:pt x="2211969" y="3782949"/>
                </a:cubicBezTo>
                <a:cubicBezTo>
                  <a:pt x="2154118" y="3765293"/>
                  <a:pt x="2087287" y="3749859"/>
                  <a:pt x="2036237" y="3736217"/>
                </a:cubicBezTo>
                <a:cubicBezTo>
                  <a:pt x="1993680" y="3728560"/>
                  <a:pt x="1924443" y="3753005"/>
                  <a:pt x="1884751" y="3760259"/>
                </a:cubicBezTo>
                <a:cubicBezTo>
                  <a:pt x="1882207" y="3756411"/>
                  <a:pt x="1879014" y="3753136"/>
                  <a:pt x="1875379" y="3750281"/>
                </a:cubicBezTo>
                <a:lnTo>
                  <a:pt x="1864032" y="3743233"/>
                </a:lnTo>
                <a:lnTo>
                  <a:pt x="1845936" y="3735677"/>
                </a:lnTo>
                <a:lnTo>
                  <a:pt x="1818452" y="3722128"/>
                </a:lnTo>
                <a:lnTo>
                  <a:pt x="1786817" y="3710766"/>
                </a:lnTo>
                <a:lnTo>
                  <a:pt x="1786257" y="3711551"/>
                </a:lnTo>
                <a:cubicBezTo>
                  <a:pt x="1784360" y="3713048"/>
                  <a:pt x="1781763" y="3713657"/>
                  <a:pt x="1777622" y="3712425"/>
                </a:cubicBezTo>
                <a:cubicBezTo>
                  <a:pt x="1762102" y="3712263"/>
                  <a:pt x="1763410" y="3653726"/>
                  <a:pt x="1748335" y="3653104"/>
                </a:cubicBezTo>
                <a:lnTo>
                  <a:pt x="1696913" y="3647644"/>
                </a:lnTo>
                <a:cubicBezTo>
                  <a:pt x="1687137" y="3632652"/>
                  <a:pt x="1647034" y="3638970"/>
                  <a:pt x="1634480" y="3620628"/>
                </a:cubicBezTo>
                <a:cubicBezTo>
                  <a:pt x="1626161" y="3614158"/>
                  <a:pt x="1618990" y="3598377"/>
                  <a:pt x="1611847" y="3598640"/>
                </a:cubicBezTo>
                <a:lnTo>
                  <a:pt x="1543231" y="3570522"/>
                </a:lnTo>
                <a:lnTo>
                  <a:pt x="1420880" y="3503499"/>
                </a:lnTo>
                <a:cubicBezTo>
                  <a:pt x="1418693" y="3531792"/>
                  <a:pt x="1372626" y="3508312"/>
                  <a:pt x="1358377" y="3532700"/>
                </a:cubicBezTo>
                <a:cubicBezTo>
                  <a:pt x="1353339" y="3527313"/>
                  <a:pt x="1348906" y="3521326"/>
                  <a:pt x="1344564" y="3515136"/>
                </a:cubicBezTo>
                <a:lnTo>
                  <a:pt x="1342281" y="3511903"/>
                </a:lnTo>
                <a:lnTo>
                  <a:pt x="1330988" y="3503386"/>
                </a:lnTo>
                <a:cubicBezTo>
                  <a:pt x="1330825" y="3500746"/>
                  <a:pt x="1330663" y="3498105"/>
                  <a:pt x="1330500" y="3495465"/>
                </a:cubicBezTo>
                <a:lnTo>
                  <a:pt x="1315436" y="3478691"/>
                </a:lnTo>
                <a:cubicBezTo>
                  <a:pt x="1309377" y="3473261"/>
                  <a:pt x="1302369" y="3468416"/>
                  <a:pt x="1293894" y="3464553"/>
                </a:cubicBezTo>
                <a:cubicBezTo>
                  <a:pt x="1261417" y="3461466"/>
                  <a:pt x="1229270" y="3406043"/>
                  <a:pt x="1188631" y="3403618"/>
                </a:cubicBezTo>
                <a:cubicBezTo>
                  <a:pt x="1174236" y="3400440"/>
                  <a:pt x="1133041" y="3376617"/>
                  <a:pt x="1127303" y="3363597"/>
                </a:cubicBezTo>
                <a:cubicBezTo>
                  <a:pt x="1119138" y="3356876"/>
                  <a:pt x="1108349" y="3354267"/>
                  <a:pt x="1106600" y="3342800"/>
                </a:cubicBezTo>
                <a:cubicBezTo>
                  <a:pt x="1102708" y="3327994"/>
                  <a:pt x="1068489" y="3328200"/>
                  <a:pt x="1075941" y="3317516"/>
                </a:cubicBezTo>
                <a:cubicBezTo>
                  <a:pt x="1051746" y="3317238"/>
                  <a:pt x="1040404" y="3284424"/>
                  <a:pt x="1023846" y="3268567"/>
                </a:cubicBezTo>
                <a:cubicBezTo>
                  <a:pt x="1004209" y="3270751"/>
                  <a:pt x="988831" y="3235330"/>
                  <a:pt x="950361" y="3210333"/>
                </a:cubicBezTo>
                <a:cubicBezTo>
                  <a:pt x="934045" y="3212630"/>
                  <a:pt x="927656" y="3201909"/>
                  <a:pt x="909146" y="3195772"/>
                </a:cubicBezTo>
                <a:lnTo>
                  <a:pt x="898985" y="3194052"/>
                </a:lnTo>
                <a:lnTo>
                  <a:pt x="896458" y="3190273"/>
                </a:lnTo>
                <a:cubicBezTo>
                  <a:pt x="891556" y="3181926"/>
                  <a:pt x="886333" y="3176266"/>
                  <a:pt x="873007" y="3174201"/>
                </a:cubicBezTo>
                <a:cubicBezTo>
                  <a:pt x="877726" y="3140418"/>
                  <a:pt x="869252" y="3147719"/>
                  <a:pt x="856450" y="3147801"/>
                </a:cubicBezTo>
                <a:lnTo>
                  <a:pt x="855030" y="3147383"/>
                </a:lnTo>
                <a:lnTo>
                  <a:pt x="855798" y="3142633"/>
                </a:lnTo>
                <a:lnTo>
                  <a:pt x="852829" y="3137647"/>
                </a:lnTo>
                <a:lnTo>
                  <a:pt x="840292" y="3128752"/>
                </a:lnTo>
                <a:lnTo>
                  <a:pt x="834846" y="3126186"/>
                </a:lnTo>
                <a:cubicBezTo>
                  <a:pt x="831366" y="3124127"/>
                  <a:pt x="829404" y="3122386"/>
                  <a:pt x="828431" y="3120773"/>
                </a:cubicBezTo>
                <a:cubicBezTo>
                  <a:pt x="828458" y="3120646"/>
                  <a:pt x="828482" y="3120520"/>
                  <a:pt x="828507" y="3120393"/>
                </a:cubicBezTo>
                <a:lnTo>
                  <a:pt x="787478" y="3096503"/>
                </a:lnTo>
                <a:cubicBezTo>
                  <a:pt x="792552" y="3075982"/>
                  <a:pt x="742352" y="3063183"/>
                  <a:pt x="770733" y="3040267"/>
                </a:cubicBezTo>
                <a:cubicBezTo>
                  <a:pt x="755962" y="3031810"/>
                  <a:pt x="738075" y="3036216"/>
                  <a:pt x="758471" y="3022675"/>
                </a:cubicBezTo>
                <a:cubicBezTo>
                  <a:pt x="754074" y="3019403"/>
                  <a:pt x="752868" y="3015788"/>
                  <a:pt x="753169" y="3011958"/>
                </a:cubicBezTo>
                <a:lnTo>
                  <a:pt x="720389" y="2992058"/>
                </a:lnTo>
                <a:lnTo>
                  <a:pt x="693774" y="2978192"/>
                </a:lnTo>
                <a:lnTo>
                  <a:pt x="682617" y="2971960"/>
                </a:lnTo>
                <a:lnTo>
                  <a:pt x="661696" y="2962380"/>
                </a:lnTo>
                <a:lnTo>
                  <a:pt x="660954" y="2960103"/>
                </a:lnTo>
                <a:lnTo>
                  <a:pt x="644772" y="2955275"/>
                </a:lnTo>
                <a:cubicBezTo>
                  <a:pt x="638919" y="2954406"/>
                  <a:pt x="593624" y="2935349"/>
                  <a:pt x="587450" y="2936828"/>
                </a:cubicBezTo>
                <a:cubicBezTo>
                  <a:pt x="482605" y="2916357"/>
                  <a:pt x="435841" y="2842764"/>
                  <a:pt x="374197" y="2801276"/>
                </a:cubicBezTo>
                <a:cubicBezTo>
                  <a:pt x="340817" y="2776697"/>
                  <a:pt x="318081" y="2783514"/>
                  <a:pt x="279112" y="2746510"/>
                </a:cubicBezTo>
                <a:lnTo>
                  <a:pt x="236046" y="2705179"/>
                </a:lnTo>
                <a:lnTo>
                  <a:pt x="122166" y="2632834"/>
                </a:lnTo>
                <a:cubicBezTo>
                  <a:pt x="122898" y="2619829"/>
                  <a:pt x="57711" y="2614637"/>
                  <a:pt x="67836" y="2607991"/>
                </a:cubicBezTo>
                <a:cubicBezTo>
                  <a:pt x="51123" y="2591143"/>
                  <a:pt x="20278" y="2561713"/>
                  <a:pt x="0" y="2537886"/>
                </a:cubicBezTo>
                <a:lnTo>
                  <a:pt x="213543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CCFC00-0A22-43D7-A1D0-4DF0B12D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9486" y="5924550"/>
            <a:ext cx="8452514" cy="933450"/>
          </a:xfrm>
          <a:custGeom>
            <a:avLst/>
            <a:gdLst>
              <a:gd name="connsiteX0" fmla="*/ 6654912 w 8452514"/>
              <a:gd name="connsiteY0" fmla="*/ 0 h 1122016"/>
              <a:gd name="connsiteX1" fmla="*/ 6668194 w 8452514"/>
              <a:gd name="connsiteY1" fmla="*/ 5671 h 1122016"/>
              <a:gd name="connsiteX2" fmla="*/ 6703031 w 8452514"/>
              <a:gd name="connsiteY2" fmla="*/ 11087 h 1122016"/>
              <a:gd name="connsiteX3" fmla="*/ 6766081 w 8452514"/>
              <a:gd name="connsiteY3" fmla="*/ 34291 h 1122016"/>
              <a:gd name="connsiteX4" fmla="*/ 6802760 w 8452514"/>
              <a:gd name="connsiteY4" fmla="*/ 44877 h 1122016"/>
              <a:gd name="connsiteX5" fmla="*/ 6827981 w 8452514"/>
              <a:gd name="connsiteY5" fmla="*/ 55269 h 1122016"/>
              <a:gd name="connsiteX6" fmla="*/ 6900076 w 8452514"/>
              <a:gd name="connsiteY6" fmla="*/ 67256 h 1122016"/>
              <a:gd name="connsiteX7" fmla="*/ 7022888 w 8452514"/>
              <a:gd name="connsiteY7" fmla="*/ 81079 h 1122016"/>
              <a:gd name="connsiteX8" fmla="*/ 7048222 w 8452514"/>
              <a:gd name="connsiteY8" fmla="*/ 85358 h 1122016"/>
              <a:gd name="connsiteX9" fmla="*/ 7068261 w 8452514"/>
              <a:gd name="connsiteY9" fmla="*/ 101065 h 1122016"/>
              <a:gd name="connsiteX10" fmla="*/ 7081677 w 8452514"/>
              <a:gd name="connsiteY10" fmla="*/ 104270 h 1122016"/>
              <a:gd name="connsiteX11" fmla="*/ 7084571 w 8452514"/>
              <a:gd name="connsiteY11" fmla="*/ 106233 h 1122016"/>
              <a:gd name="connsiteX12" fmla="*/ 7101842 w 8452514"/>
              <a:gd name="connsiteY12" fmla="*/ 116379 h 1122016"/>
              <a:gd name="connsiteX13" fmla="*/ 7155465 w 8452514"/>
              <a:gd name="connsiteY13" fmla="*/ 110464 h 1122016"/>
              <a:gd name="connsiteX14" fmla="*/ 7207658 w 8452514"/>
              <a:gd name="connsiteY14" fmla="*/ 125870 h 1122016"/>
              <a:gd name="connsiteX15" fmla="*/ 7377573 w 8452514"/>
              <a:gd name="connsiteY15" fmla="*/ 170332 h 1122016"/>
              <a:gd name="connsiteX16" fmla="*/ 7532026 w 8452514"/>
              <a:gd name="connsiteY16" fmla="*/ 192244 h 1122016"/>
              <a:gd name="connsiteX17" fmla="*/ 7841217 w 8452514"/>
              <a:gd name="connsiteY17" fmla="*/ 207538 h 1122016"/>
              <a:gd name="connsiteX18" fmla="*/ 7857607 w 8452514"/>
              <a:gd name="connsiteY18" fmla="*/ 200838 h 1122016"/>
              <a:gd name="connsiteX19" fmla="*/ 7874959 w 8452514"/>
              <a:gd name="connsiteY19" fmla="*/ 198448 h 1122016"/>
              <a:gd name="connsiteX20" fmla="*/ 7876749 w 8452514"/>
              <a:gd name="connsiteY20" fmla="*/ 199701 h 1122016"/>
              <a:gd name="connsiteX21" fmla="*/ 7895929 w 8452514"/>
              <a:gd name="connsiteY21" fmla="*/ 201515 h 1122016"/>
              <a:gd name="connsiteX22" fmla="*/ 7900797 w 8452514"/>
              <a:gd name="connsiteY22" fmla="*/ 198823 h 1122016"/>
              <a:gd name="connsiteX23" fmla="*/ 7914166 w 8452514"/>
              <a:gd name="connsiteY23" fmla="*/ 199099 h 1122016"/>
              <a:gd name="connsiteX24" fmla="*/ 7941068 w 8452514"/>
              <a:gd name="connsiteY24" fmla="*/ 197034 h 1122016"/>
              <a:gd name="connsiteX25" fmla="*/ 7945571 w 8452514"/>
              <a:gd name="connsiteY25" fmla="*/ 199095 h 1122016"/>
              <a:gd name="connsiteX26" fmla="*/ 7985320 w 8452514"/>
              <a:gd name="connsiteY26" fmla="*/ 199790 h 1122016"/>
              <a:gd name="connsiteX27" fmla="*/ 7985616 w 8452514"/>
              <a:gd name="connsiteY27" fmla="*/ 200960 h 1122016"/>
              <a:gd name="connsiteX28" fmla="*/ 7995720 w 8452514"/>
              <a:gd name="connsiteY28" fmla="*/ 206231 h 1122016"/>
              <a:gd name="connsiteX29" fmla="*/ 8015608 w 8452514"/>
              <a:gd name="connsiteY29" fmla="*/ 213654 h 1122016"/>
              <a:gd name="connsiteX30" fmla="*/ 8058349 w 8452514"/>
              <a:gd name="connsiteY30" fmla="*/ 245140 h 1122016"/>
              <a:gd name="connsiteX31" fmla="*/ 8107979 w 8452514"/>
              <a:gd name="connsiteY31" fmla="*/ 246800 h 1122016"/>
              <a:gd name="connsiteX32" fmla="*/ 8108093 w 8452514"/>
              <a:gd name="connsiteY32" fmla="*/ 247078 h 1122016"/>
              <a:gd name="connsiteX33" fmla="*/ 8116664 w 8452514"/>
              <a:gd name="connsiteY33" fmla="*/ 248449 h 1122016"/>
              <a:gd name="connsiteX34" fmla="*/ 8122959 w 8452514"/>
              <a:gd name="connsiteY34" fmla="*/ 248269 h 1122016"/>
              <a:gd name="connsiteX35" fmla="*/ 8138896 w 8452514"/>
              <a:gd name="connsiteY35" fmla="*/ 249833 h 1122016"/>
              <a:gd name="connsiteX36" fmla="*/ 8144062 w 8452514"/>
              <a:gd name="connsiteY36" fmla="*/ 252112 h 1122016"/>
              <a:gd name="connsiteX37" fmla="*/ 8145647 w 8452514"/>
              <a:gd name="connsiteY37" fmla="*/ 255525 h 1122016"/>
              <a:gd name="connsiteX38" fmla="*/ 8147167 w 8452514"/>
              <a:gd name="connsiteY38" fmla="*/ 255312 h 1122016"/>
              <a:gd name="connsiteX39" fmla="*/ 8175302 w 8452514"/>
              <a:gd name="connsiteY39" fmla="*/ 267089 h 1122016"/>
              <a:gd name="connsiteX40" fmla="*/ 8240382 w 8452514"/>
              <a:gd name="connsiteY40" fmla="*/ 283540 h 1122016"/>
              <a:gd name="connsiteX41" fmla="*/ 8278408 w 8452514"/>
              <a:gd name="connsiteY41" fmla="*/ 288929 h 1122016"/>
              <a:gd name="connsiteX42" fmla="*/ 8381742 w 8452514"/>
              <a:gd name="connsiteY42" fmla="*/ 308101 h 1122016"/>
              <a:gd name="connsiteX43" fmla="*/ 8452514 w 8452514"/>
              <a:gd name="connsiteY43" fmla="*/ 320747 h 1122016"/>
              <a:gd name="connsiteX44" fmla="*/ 8452514 w 8452514"/>
              <a:gd name="connsiteY44" fmla="*/ 1122016 h 1122016"/>
              <a:gd name="connsiteX45" fmla="*/ 0 w 8452514"/>
              <a:gd name="connsiteY45" fmla="*/ 1122016 h 1122016"/>
              <a:gd name="connsiteX46" fmla="*/ 29095 w 8452514"/>
              <a:gd name="connsiteY46" fmla="*/ 1104207 h 1122016"/>
              <a:gd name="connsiteX47" fmla="*/ 190847 w 8452514"/>
              <a:gd name="connsiteY47" fmla="*/ 1040583 h 1122016"/>
              <a:gd name="connsiteX48" fmla="*/ 259175 w 8452514"/>
              <a:gd name="connsiteY48" fmla="*/ 1032812 h 1122016"/>
              <a:gd name="connsiteX49" fmla="*/ 338173 w 8452514"/>
              <a:gd name="connsiteY49" fmla="*/ 994605 h 1122016"/>
              <a:gd name="connsiteX50" fmla="*/ 478721 w 8452514"/>
              <a:gd name="connsiteY50" fmla="*/ 983719 h 1122016"/>
              <a:gd name="connsiteX51" fmla="*/ 587681 w 8452514"/>
              <a:gd name="connsiteY51" fmla="*/ 917544 h 1122016"/>
              <a:gd name="connsiteX52" fmla="*/ 693168 w 8452514"/>
              <a:gd name="connsiteY52" fmla="*/ 903672 h 1122016"/>
              <a:gd name="connsiteX53" fmla="*/ 843764 w 8452514"/>
              <a:gd name="connsiteY53" fmla="*/ 843595 h 1122016"/>
              <a:gd name="connsiteX54" fmla="*/ 955276 w 8452514"/>
              <a:gd name="connsiteY54" fmla="*/ 808395 h 1122016"/>
              <a:gd name="connsiteX55" fmla="*/ 1043109 w 8452514"/>
              <a:gd name="connsiteY55" fmla="*/ 713209 h 1122016"/>
              <a:gd name="connsiteX56" fmla="*/ 1154027 w 8452514"/>
              <a:gd name="connsiteY56" fmla="*/ 681725 h 1122016"/>
              <a:gd name="connsiteX57" fmla="*/ 1196585 w 8452514"/>
              <a:gd name="connsiteY57" fmla="*/ 679340 h 1122016"/>
              <a:gd name="connsiteX58" fmla="*/ 1272350 w 8452514"/>
              <a:gd name="connsiteY58" fmla="*/ 682243 h 1122016"/>
              <a:gd name="connsiteX59" fmla="*/ 1373088 w 8452514"/>
              <a:gd name="connsiteY59" fmla="*/ 662319 h 1122016"/>
              <a:gd name="connsiteX60" fmla="*/ 1417982 w 8452514"/>
              <a:gd name="connsiteY60" fmla="*/ 675167 h 1122016"/>
              <a:gd name="connsiteX61" fmla="*/ 1473480 w 8452514"/>
              <a:gd name="connsiteY61" fmla="*/ 676093 h 1122016"/>
              <a:gd name="connsiteX62" fmla="*/ 1506656 w 8452514"/>
              <a:gd name="connsiteY62" fmla="*/ 676828 h 1122016"/>
              <a:gd name="connsiteX63" fmla="*/ 1596230 w 8452514"/>
              <a:gd name="connsiteY63" fmla="*/ 664992 h 1122016"/>
              <a:gd name="connsiteX64" fmla="*/ 1747790 w 8452514"/>
              <a:gd name="connsiteY64" fmla="*/ 611651 h 1122016"/>
              <a:gd name="connsiteX65" fmla="*/ 1793507 w 8452514"/>
              <a:gd name="connsiteY65" fmla="*/ 605163 h 1122016"/>
              <a:gd name="connsiteX66" fmla="*/ 1800606 w 8452514"/>
              <a:gd name="connsiteY66" fmla="*/ 608935 h 1122016"/>
              <a:gd name="connsiteX67" fmla="*/ 1861969 w 8452514"/>
              <a:gd name="connsiteY67" fmla="*/ 581576 h 1122016"/>
              <a:gd name="connsiteX68" fmla="*/ 1955692 w 8452514"/>
              <a:gd name="connsiteY68" fmla="*/ 578902 h 1122016"/>
              <a:gd name="connsiteX69" fmla="*/ 2027065 w 8452514"/>
              <a:gd name="connsiteY69" fmla="*/ 582876 h 1122016"/>
              <a:gd name="connsiteX70" fmla="*/ 2066803 w 8452514"/>
              <a:gd name="connsiteY70" fmla="*/ 582516 h 1122016"/>
              <a:gd name="connsiteX71" fmla="*/ 2096032 w 8452514"/>
              <a:gd name="connsiteY71" fmla="*/ 585125 h 1122016"/>
              <a:gd name="connsiteX72" fmla="*/ 2168733 w 8452514"/>
              <a:gd name="connsiteY72" fmla="*/ 576324 h 1122016"/>
              <a:gd name="connsiteX73" fmla="*/ 2288526 w 8452514"/>
              <a:gd name="connsiteY73" fmla="*/ 555279 h 1122016"/>
              <a:gd name="connsiteX74" fmla="*/ 2314114 w 8452514"/>
              <a:gd name="connsiteY74" fmla="*/ 552249 h 1122016"/>
              <a:gd name="connsiteX75" fmla="*/ 2336438 w 8452514"/>
              <a:gd name="connsiteY75" fmla="*/ 555404 h 1122016"/>
              <a:gd name="connsiteX76" fmla="*/ 2341906 w 8452514"/>
              <a:gd name="connsiteY76" fmla="*/ 561156 h 1122016"/>
              <a:gd name="connsiteX77" fmla="*/ 2356031 w 8452514"/>
              <a:gd name="connsiteY77" fmla="*/ 560413 h 1122016"/>
              <a:gd name="connsiteX78" fmla="*/ 2359859 w 8452514"/>
              <a:gd name="connsiteY78" fmla="*/ 561420 h 1122016"/>
              <a:gd name="connsiteX79" fmla="*/ 2381733 w 8452514"/>
              <a:gd name="connsiteY79" fmla="*/ 565985 h 1122016"/>
              <a:gd name="connsiteX80" fmla="*/ 2426712 w 8452514"/>
              <a:gd name="connsiteY80" fmla="*/ 545831 h 1122016"/>
              <a:gd name="connsiteX81" fmla="*/ 2483467 w 8452514"/>
              <a:gd name="connsiteY81" fmla="*/ 545633 h 1122016"/>
              <a:gd name="connsiteX82" fmla="*/ 2730488 w 8452514"/>
              <a:gd name="connsiteY82" fmla="*/ 524814 h 1122016"/>
              <a:gd name="connsiteX83" fmla="*/ 2818172 w 8452514"/>
              <a:gd name="connsiteY83" fmla="*/ 517453 h 1122016"/>
              <a:gd name="connsiteX84" fmla="*/ 2946749 w 8452514"/>
              <a:gd name="connsiteY84" fmla="*/ 462124 h 1122016"/>
              <a:gd name="connsiteX85" fmla="*/ 3107810 w 8452514"/>
              <a:gd name="connsiteY85" fmla="*/ 446574 h 1122016"/>
              <a:gd name="connsiteX86" fmla="*/ 3118560 w 8452514"/>
              <a:gd name="connsiteY86" fmla="*/ 435924 h 1122016"/>
              <a:gd name="connsiteX87" fmla="*/ 3132824 w 8452514"/>
              <a:gd name="connsiteY87" fmla="*/ 428967 h 1122016"/>
              <a:gd name="connsiteX88" fmla="*/ 3135215 w 8452514"/>
              <a:gd name="connsiteY88" fmla="*/ 429625 h 1122016"/>
              <a:gd name="connsiteX89" fmla="*/ 3153710 w 8452514"/>
              <a:gd name="connsiteY89" fmla="*/ 426021 h 1122016"/>
              <a:gd name="connsiteX90" fmla="*/ 3156473 w 8452514"/>
              <a:gd name="connsiteY90" fmla="*/ 422214 h 1122016"/>
              <a:gd name="connsiteX91" fmla="*/ 3168762 w 8452514"/>
              <a:gd name="connsiteY91" fmla="*/ 418797 h 1122016"/>
              <a:gd name="connsiteX92" fmla="*/ 3191879 w 8452514"/>
              <a:gd name="connsiteY92" fmla="*/ 409514 h 1122016"/>
              <a:gd name="connsiteX93" fmla="*/ 3197224 w 8452514"/>
              <a:gd name="connsiteY93" fmla="*/ 410168 h 1122016"/>
              <a:gd name="connsiteX94" fmla="*/ 3233678 w 8452514"/>
              <a:gd name="connsiteY94" fmla="*/ 399890 h 1122016"/>
              <a:gd name="connsiteX95" fmla="*/ 3234667 w 8452514"/>
              <a:gd name="connsiteY95" fmla="*/ 400883 h 1122016"/>
              <a:gd name="connsiteX96" fmla="*/ 3247057 w 8452514"/>
              <a:gd name="connsiteY96" fmla="*/ 402943 h 1122016"/>
              <a:gd name="connsiteX97" fmla="*/ 3269633 w 8452514"/>
              <a:gd name="connsiteY97" fmla="*/ 404292 h 1122016"/>
              <a:gd name="connsiteX98" fmla="*/ 3327677 w 8452514"/>
              <a:gd name="connsiteY98" fmla="*/ 421442 h 1122016"/>
              <a:gd name="connsiteX99" fmla="*/ 3365739 w 8452514"/>
              <a:gd name="connsiteY99" fmla="*/ 410853 h 1122016"/>
              <a:gd name="connsiteX100" fmla="*/ 3373681 w 8452514"/>
              <a:gd name="connsiteY100" fmla="*/ 409336 h 1122016"/>
              <a:gd name="connsiteX101" fmla="*/ 3373956 w 8452514"/>
              <a:gd name="connsiteY101" fmla="*/ 409560 h 1122016"/>
              <a:gd name="connsiteX102" fmla="*/ 3382564 w 8452514"/>
              <a:gd name="connsiteY102" fmla="*/ 408465 h 1122016"/>
              <a:gd name="connsiteX103" fmla="*/ 3388161 w 8452514"/>
              <a:gd name="connsiteY103" fmla="*/ 406571 h 1122016"/>
              <a:gd name="connsiteX104" fmla="*/ 3403567 w 8452514"/>
              <a:gd name="connsiteY104" fmla="*/ 403628 h 1122016"/>
              <a:gd name="connsiteX105" fmla="*/ 3409644 w 8452514"/>
              <a:gd name="connsiteY105" fmla="*/ 404301 h 1122016"/>
              <a:gd name="connsiteX106" fmla="*/ 3413172 w 8452514"/>
              <a:gd name="connsiteY106" fmla="*/ 406997 h 1122016"/>
              <a:gd name="connsiteX107" fmla="*/ 3414420 w 8452514"/>
              <a:gd name="connsiteY107" fmla="*/ 406385 h 1122016"/>
              <a:gd name="connsiteX108" fmla="*/ 3447142 w 8452514"/>
              <a:gd name="connsiteY108" fmla="*/ 409463 h 1122016"/>
              <a:gd name="connsiteX109" fmla="*/ 3516218 w 8452514"/>
              <a:gd name="connsiteY109" fmla="*/ 406684 h 1122016"/>
              <a:gd name="connsiteX110" fmla="*/ 3553990 w 8452514"/>
              <a:gd name="connsiteY110" fmla="*/ 401187 h 1122016"/>
              <a:gd name="connsiteX111" fmla="*/ 3659408 w 8452514"/>
              <a:gd name="connsiteY111" fmla="*/ 390399 h 1122016"/>
              <a:gd name="connsiteX112" fmla="*/ 3766707 w 8452514"/>
              <a:gd name="connsiteY112" fmla="*/ 382817 h 1122016"/>
              <a:gd name="connsiteX113" fmla="*/ 3828637 w 8452514"/>
              <a:gd name="connsiteY113" fmla="*/ 397240 h 1122016"/>
              <a:gd name="connsiteX114" fmla="*/ 3834801 w 8452514"/>
              <a:gd name="connsiteY114" fmla="*/ 396850 h 1122016"/>
              <a:gd name="connsiteX115" fmla="*/ 3848455 w 8452514"/>
              <a:gd name="connsiteY115" fmla="*/ 391402 h 1122016"/>
              <a:gd name="connsiteX116" fmla="*/ 3853068 w 8452514"/>
              <a:gd name="connsiteY116" fmla="*/ 388632 h 1122016"/>
              <a:gd name="connsiteX117" fmla="*/ 3860928 w 8452514"/>
              <a:gd name="connsiteY117" fmla="*/ 386115 h 1122016"/>
              <a:gd name="connsiteX118" fmla="*/ 3861288 w 8452514"/>
              <a:gd name="connsiteY118" fmla="*/ 386283 h 1122016"/>
              <a:gd name="connsiteX119" fmla="*/ 3868330 w 8452514"/>
              <a:gd name="connsiteY119" fmla="*/ 383474 h 1122016"/>
              <a:gd name="connsiteX120" fmla="*/ 3900661 w 8452514"/>
              <a:gd name="connsiteY120" fmla="*/ 366829 h 1122016"/>
              <a:gd name="connsiteX121" fmla="*/ 3964044 w 8452514"/>
              <a:gd name="connsiteY121" fmla="*/ 373399 h 1122016"/>
              <a:gd name="connsiteX122" fmla="*/ 3986447 w 8452514"/>
              <a:gd name="connsiteY122" fmla="*/ 370849 h 1122016"/>
              <a:gd name="connsiteX123" fmla="*/ 3999298 w 8452514"/>
              <a:gd name="connsiteY123" fmla="*/ 370714 h 1122016"/>
              <a:gd name="connsiteX124" fmla="*/ 4000673 w 8452514"/>
              <a:gd name="connsiteY124" fmla="*/ 371500 h 1122016"/>
              <a:gd name="connsiteX125" fmla="*/ 4031584 w 8452514"/>
              <a:gd name="connsiteY125" fmla="*/ 355427 h 1122016"/>
              <a:gd name="connsiteX126" fmla="*/ 4037028 w 8452514"/>
              <a:gd name="connsiteY126" fmla="*/ 355143 h 1122016"/>
              <a:gd name="connsiteX127" fmla="*/ 4195202 w 8452514"/>
              <a:gd name="connsiteY127" fmla="*/ 304641 h 1122016"/>
              <a:gd name="connsiteX128" fmla="*/ 4283222 w 8452514"/>
              <a:gd name="connsiteY128" fmla="*/ 305842 h 1122016"/>
              <a:gd name="connsiteX129" fmla="*/ 4352940 w 8452514"/>
              <a:gd name="connsiteY129" fmla="*/ 291189 h 1122016"/>
              <a:gd name="connsiteX130" fmla="*/ 4432055 w 8452514"/>
              <a:gd name="connsiteY130" fmla="*/ 268348 h 1122016"/>
              <a:gd name="connsiteX131" fmla="*/ 4530958 w 8452514"/>
              <a:gd name="connsiteY131" fmla="*/ 243206 h 1122016"/>
              <a:gd name="connsiteX132" fmla="*/ 4659004 w 8452514"/>
              <a:gd name="connsiteY132" fmla="*/ 220075 h 1122016"/>
              <a:gd name="connsiteX133" fmla="*/ 4762824 w 8452514"/>
              <a:gd name="connsiteY133" fmla="*/ 202126 h 1122016"/>
              <a:gd name="connsiteX134" fmla="*/ 4770993 w 8452514"/>
              <a:gd name="connsiteY134" fmla="*/ 203195 h 1122016"/>
              <a:gd name="connsiteX135" fmla="*/ 4791924 w 8452514"/>
              <a:gd name="connsiteY135" fmla="*/ 199751 h 1122016"/>
              <a:gd name="connsiteX136" fmla="*/ 4799568 w 8452514"/>
              <a:gd name="connsiteY136" fmla="*/ 197405 h 1122016"/>
              <a:gd name="connsiteX137" fmla="*/ 4811239 w 8452514"/>
              <a:gd name="connsiteY137" fmla="*/ 196207 h 1122016"/>
              <a:gd name="connsiteX138" fmla="*/ 4811598 w 8452514"/>
              <a:gd name="connsiteY138" fmla="*/ 196513 h 1122016"/>
              <a:gd name="connsiteX139" fmla="*/ 4822388 w 8452514"/>
              <a:gd name="connsiteY139" fmla="*/ 194737 h 1122016"/>
              <a:gd name="connsiteX140" fmla="*/ 4874260 w 8452514"/>
              <a:gd name="connsiteY140" fmla="*/ 181824 h 1122016"/>
              <a:gd name="connsiteX141" fmla="*/ 4951765 w 8452514"/>
              <a:gd name="connsiteY141" fmla="*/ 206263 h 1122016"/>
              <a:gd name="connsiteX142" fmla="*/ 4982166 w 8452514"/>
              <a:gd name="connsiteY142" fmla="*/ 208715 h 1122016"/>
              <a:gd name="connsiteX143" fmla="*/ 4998789 w 8452514"/>
              <a:gd name="connsiteY143" fmla="*/ 211810 h 1122016"/>
              <a:gd name="connsiteX144" fmla="*/ 5000070 w 8452514"/>
              <a:gd name="connsiteY144" fmla="*/ 213155 h 1122016"/>
              <a:gd name="connsiteX145" fmla="*/ 5049762 w 8452514"/>
              <a:gd name="connsiteY145" fmla="*/ 200608 h 1122016"/>
              <a:gd name="connsiteX146" fmla="*/ 5056942 w 8452514"/>
              <a:gd name="connsiteY146" fmla="*/ 201631 h 1122016"/>
              <a:gd name="connsiteX147" fmla="*/ 5088587 w 8452514"/>
              <a:gd name="connsiteY147" fmla="*/ 190012 h 1122016"/>
              <a:gd name="connsiteX148" fmla="*/ 5105332 w 8452514"/>
              <a:gd name="connsiteY148" fmla="*/ 185844 h 1122016"/>
              <a:gd name="connsiteX149" fmla="*/ 5109244 w 8452514"/>
              <a:gd name="connsiteY149" fmla="*/ 180881 h 1122016"/>
              <a:gd name="connsiteX150" fmla="*/ 5293942 w 8452514"/>
              <a:gd name="connsiteY150" fmla="*/ 169230 h 1122016"/>
              <a:gd name="connsiteX151" fmla="*/ 5440203 w 8452514"/>
              <a:gd name="connsiteY151" fmla="*/ 138544 h 1122016"/>
              <a:gd name="connsiteX152" fmla="*/ 5647062 w 8452514"/>
              <a:gd name="connsiteY152" fmla="*/ 118578 h 1122016"/>
              <a:gd name="connsiteX153" fmla="*/ 5812718 w 8452514"/>
              <a:gd name="connsiteY153" fmla="*/ 92233 h 1122016"/>
              <a:gd name="connsiteX154" fmla="*/ 6019477 w 8452514"/>
              <a:gd name="connsiteY154" fmla="*/ 42114 h 1122016"/>
              <a:gd name="connsiteX155" fmla="*/ 6096074 w 8452514"/>
              <a:gd name="connsiteY155" fmla="*/ 43522 h 1122016"/>
              <a:gd name="connsiteX156" fmla="*/ 6157746 w 8452514"/>
              <a:gd name="connsiteY156" fmla="*/ 18141 h 1122016"/>
              <a:gd name="connsiteX157" fmla="*/ 6187045 w 8452514"/>
              <a:gd name="connsiteY157" fmla="*/ 24835 h 1122016"/>
              <a:gd name="connsiteX158" fmla="*/ 6192159 w 8452514"/>
              <a:gd name="connsiteY158" fmla="*/ 26281 h 1122016"/>
              <a:gd name="connsiteX159" fmla="*/ 6211258 w 8452514"/>
              <a:gd name="connsiteY159" fmla="*/ 25713 h 1122016"/>
              <a:gd name="connsiteX160" fmla="*/ 6218358 w 8452514"/>
              <a:gd name="connsiteY160" fmla="*/ 33497 h 1122016"/>
              <a:gd name="connsiteX161" fmla="*/ 6248333 w 8452514"/>
              <a:gd name="connsiteY161" fmla="*/ 38336 h 1122016"/>
              <a:gd name="connsiteX162" fmla="*/ 6283010 w 8452514"/>
              <a:gd name="connsiteY162" fmla="*/ 35073 h 1122016"/>
              <a:gd name="connsiteX163" fmla="*/ 6445681 w 8452514"/>
              <a:gd name="connsiteY163" fmla="*/ 10713 h 1122016"/>
              <a:gd name="connsiteX164" fmla="*/ 6583533 w 8452514"/>
              <a:gd name="connsiteY164" fmla="*/ 5508 h 1122016"/>
              <a:gd name="connsiteX165" fmla="*/ 6637168 w 8452514"/>
              <a:gd name="connsiteY165" fmla="*/ 6203 h 112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452514" h="1122016">
                <a:moveTo>
                  <a:pt x="6654912" y="0"/>
                </a:moveTo>
                <a:lnTo>
                  <a:pt x="6668194" y="5671"/>
                </a:lnTo>
                <a:cubicBezTo>
                  <a:pt x="6681790" y="11724"/>
                  <a:pt x="6692395" y="15696"/>
                  <a:pt x="6703031" y="11087"/>
                </a:cubicBezTo>
                <a:lnTo>
                  <a:pt x="6766081" y="34291"/>
                </a:lnTo>
                <a:cubicBezTo>
                  <a:pt x="6759198" y="46371"/>
                  <a:pt x="6796705" y="33436"/>
                  <a:pt x="6802760" y="44877"/>
                </a:cubicBezTo>
                <a:cubicBezTo>
                  <a:pt x="6806063" y="54209"/>
                  <a:pt x="6818210" y="52459"/>
                  <a:pt x="6827981" y="55269"/>
                </a:cubicBezTo>
                <a:cubicBezTo>
                  <a:pt x="6835842" y="64466"/>
                  <a:pt x="6883904" y="69854"/>
                  <a:pt x="6900076" y="67256"/>
                </a:cubicBezTo>
                <a:cubicBezTo>
                  <a:pt x="6944944" y="54222"/>
                  <a:pt x="6986894" y="90496"/>
                  <a:pt x="7022888" y="81079"/>
                </a:cubicBezTo>
                <a:cubicBezTo>
                  <a:pt x="7032650" y="81284"/>
                  <a:pt x="7040923" y="82889"/>
                  <a:pt x="7048222" y="85358"/>
                </a:cubicBezTo>
                <a:lnTo>
                  <a:pt x="7068261" y="101065"/>
                </a:lnTo>
                <a:lnTo>
                  <a:pt x="7081677" y="104270"/>
                </a:lnTo>
                <a:lnTo>
                  <a:pt x="7084571" y="106233"/>
                </a:lnTo>
                <a:cubicBezTo>
                  <a:pt x="7090079" y="110007"/>
                  <a:pt x="7095664" y="113566"/>
                  <a:pt x="7101842" y="116379"/>
                </a:cubicBezTo>
                <a:cubicBezTo>
                  <a:pt x="7114527" y="89833"/>
                  <a:pt x="7156480" y="135914"/>
                  <a:pt x="7155465" y="110464"/>
                </a:cubicBezTo>
                <a:cubicBezTo>
                  <a:pt x="7191616" y="121293"/>
                  <a:pt x="7181164" y="94229"/>
                  <a:pt x="7207658" y="125870"/>
                </a:cubicBezTo>
                <a:cubicBezTo>
                  <a:pt x="7279188" y="125769"/>
                  <a:pt x="7308720" y="184498"/>
                  <a:pt x="7377573" y="170332"/>
                </a:cubicBezTo>
                <a:cubicBezTo>
                  <a:pt x="7431634" y="181395"/>
                  <a:pt x="7489161" y="187485"/>
                  <a:pt x="7532026" y="192244"/>
                </a:cubicBezTo>
                <a:cubicBezTo>
                  <a:pt x="7609299" y="198446"/>
                  <a:pt x="7786953" y="206106"/>
                  <a:pt x="7841217" y="207538"/>
                </a:cubicBezTo>
                <a:cubicBezTo>
                  <a:pt x="7846231" y="204425"/>
                  <a:pt x="7851755" y="202284"/>
                  <a:pt x="7857607" y="200838"/>
                </a:cubicBezTo>
                <a:lnTo>
                  <a:pt x="7874959" y="198448"/>
                </a:lnTo>
                <a:lnTo>
                  <a:pt x="7876749" y="199701"/>
                </a:lnTo>
                <a:cubicBezTo>
                  <a:pt x="7885389" y="202863"/>
                  <a:pt x="7891276" y="202884"/>
                  <a:pt x="7895929" y="201515"/>
                </a:cubicBezTo>
                <a:lnTo>
                  <a:pt x="7900797" y="198823"/>
                </a:lnTo>
                <a:lnTo>
                  <a:pt x="7914166" y="199099"/>
                </a:lnTo>
                <a:lnTo>
                  <a:pt x="7941068" y="197034"/>
                </a:lnTo>
                <a:lnTo>
                  <a:pt x="7945571" y="199095"/>
                </a:lnTo>
                <a:lnTo>
                  <a:pt x="7985320" y="199790"/>
                </a:lnTo>
                <a:lnTo>
                  <a:pt x="7985616" y="200960"/>
                </a:lnTo>
                <a:cubicBezTo>
                  <a:pt x="7987189" y="203602"/>
                  <a:pt x="7990057" y="205581"/>
                  <a:pt x="7995720" y="206231"/>
                </a:cubicBezTo>
                <a:cubicBezTo>
                  <a:pt x="7983343" y="222251"/>
                  <a:pt x="7997810" y="213152"/>
                  <a:pt x="8015608" y="213654"/>
                </a:cubicBezTo>
                <a:cubicBezTo>
                  <a:pt x="8000355" y="238646"/>
                  <a:pt x="8053132" y="229787"/>
                  <a:pt x="8058349" y="245140"/>
                </a:cubicBezTo>
                <a:lnTo>
                  <a:pt x="8107979" y="246800"/>
                </a:lnTo>
                <a:cubicBezTo>
                  <a:pt x="8108017" y="246893"/>
                  <a:pt x="8108056" y="246985"/>
                  <a:pt x="8108093" y="247078"/>
                </a:cubicBezTo>
                <a:cubicBezTo>
                  <a:pt x="8109775" y="247811"/>
                  <a:pt x="8112438" y="248287"/>
                  <a:pt x="8116664" y="248449"/>
                </a:cubicBezTo>
                <a:lnTo>
                  <a:pt x="8122959" y="248269"/>
                </a:lnTo>
                <a:lnTo>
                  <a:pt x="8138896" y="249833"/>
                </a:lnTo>
                <a:lnTo>
                  <a:pt x="8144062" y="252112"/>
                </a:lnTo>
                <a:lnTo>
                  <a:pt x="8145647" y="255525"/>
                </a:lnTo>
                <a:lnTo>
                  <a:pt x="8147167" y="255312"/>
                </a:lnTo>
                <a:cubicBezTo>
                  <a:pt x="8159007" y="250835"/>
                  <a:pt x="8163340" y="243069"/>
                  <a:pt x="8175302" y="267089"/>
                </a:cubicBezTo>
                <a:cubicBezTo>
                  <a:pt x="8202031" y="260619"/>
                  <a:pt x="8205643" y="274876"/>
                  <a:pt x="8240382" y="283540"/>
                </a:cubicBezTo>
                <a:cubicBezTo>
                  <a:pt x="8256037" y="276420"/>
                  <a:pt x="8267552" y="280817"/>
                  <a:pt x="8278408" y="288929"/>
                </a:cubicBezTo>
                <a:cubicBezTo>
                  <a:pt x="8313147" y="288593"/>
                  <a:pt x="8343424" y="301587"/>
                  <a:pt x="8381742" y="308101"/>
                </a:cubicBezTo>
                <a:lnTo>
                  <a:pt x="8452514" y="320747"/>
                </a:lnTo>
                <a:lnTo>
                  <a:pt x="8452514" y="1122016"/>
                </a:lnTo>
                <a:lnTo>
                  <a:pt x="0" y="1122016"/>
                </a:lnTo>
                <a:lnTo>
                  <a:pt x="29095" y="1104207"/>
                </a:lnTo>
                <a:lnTo>
                  <a:pt x="190847" y="1040583"/>
                </a:lnTo>
                <a:cubicBezTo>
                  <a:pt x="216572" y="1038275"/>
                  <a:pt x="228001" y="1009199"/>
                  <a:pt x="259175" y="1032812"/>
                </a:cubicBezTo>
                <a:cubicBezTo>
                  <a:pt x="272925" y="1024743"/>
                  <a:pt x="330583" y="1018660"/>
                  <a:pt x="338173" y="994605"/>
                </a:cubicBezTo>
                <a:cubicBezTo>
                  <a:pt x="379945" y="999294"/>
                  <a:pt x="440996" y="973858"/>
                  <a:pt x="478721" y="983719"/>
                </a:cubicBezTo>
                <a:cubicBezTo>
                  <a:pt x="525376" y="965411"/>
                  <a:pt x="551939" y="930885"/>
                  <a:pt x="587681" y="917544"/>
                </a:cubicBezTo>
                <a:cubicBezTo>
                  <a:pt x="623421" y="904203"/>
                  <a:pt x="650488" y="915997"/>
                  <a:pt x="693168" y="903672"/>
                </a:cubicBezTo>
                <a:cubicBezTo>
                  <a:pt x="735849" y="891347"/>
                  <a:pt x="800079" y="858250"/>
                  <a:pt x="843764" y="843595"/>
                </a:cubicBezTo>
                <a:cubicBezTo>
                  <a:pt x="881354" y="837691"/>
                  <a:pt x="916698" y="834302"/>
                  <a:pt x="955276" y="808395"/>
                </a:cubicBezTo>
                <a:cubicBezTo>
                  <a:pt x="1001552" y="806858"/>
                  <a:pt x="1000312" y="728357"/>
                  <a:pt x="1043109" y="713209"/>
                </a:cubicBezTo>
                <a:cubicBezTo>
                  <a:pt x="1086436" y="711853"/>
                  <a:pt x="1117273" y="688988"/>
                  <a:pt x="1154027" y="681725"/>
                </a:cubicBezTo>
                <a:cubicBezTo>
                  <a:pt x="1168837" y="687399"/>
                  <a:pt x="1182845" y="689349"/>
                  <a:pt x="1196585" y="679340"/>
                </a:cubicBezTo>
                <a:cubicBezTo>
                  <a:pt x="1236978" y="680777"/>
                  <a:pt x="1246586" y="693838"/>
                  <a:pt x="1272350" y="682243"/>
                </a:cubicBezTo>
                <a:cubicBezTo>
                  <a:pt x="1301766" y="679407"/>
                  <a:pt x="1348816" y="663498"/>
                  <a:pt x="1373088" y="662319"/>
                </a:cubicBezTo>
                <a:cubicBezTo>
                  <a:pt x="1364634" y="677929"/>
                  <a:pt x="1418922" y="661245"/>
                  <a:pt x="1417982" y="675167"/>
                </a:cubicBezTo>
                <a:cubicBezTo>
                  <a:pt x="1441073" y="656219"/>
                  <a:pt x="1446423" y="681052"/>
                  <a:pt x="1473480" y="676093"/>
                </a:cubicBezTo>
                <a:cubicBezTo>
                  <a:pt x="1487065" y="669135"/>
                  <a:pt x="1496110" y="668240"/>
                  <a:pt x="1506656" y="676828"/>
                </a:cubicBezTo>
                <a:cubicBezTo>
                  <a:pt x="1569580" y="642830"/>
                  <a:pt x="1541006" y="676699"/>
                  <a:pt x="1596230" y="664992"/>
                </a:cubicBezTo>
                <a:cubicBezTo>
                  <a:pt x="1644300" y="652241"/>
                  <a:pt x="1697486" y="644935"/>
                  <a:pt x="1747790" y="611651"/>
                </a:cubicBezTo>
                <a:cubicBezTo>
                  <a:pt x="1757666" y="602026"/>
                  <a:pt x="1778133" y="599123"/>
                  <a:pt x="1793507" y="605163"/>
                </a:cubicBezTo>
                <a:cubicBezTo>
                  <a:pt x="1796153" y="606202"/>
                  <a:pt x="1798542" y="607474"/>
                  <a:pt x="1800606" y="608935"/>
                </a:cubicBezTo>
                <a:cubicBezTo>
                  <a:pt x="1831221" y="585179"/>
                  <a:pt x="1847281" y="597912"/>
                  <a:pt x="1861969" y="581576"/>
                </a:cubicBezTo>
                <a:cubicBezTo>
                  <a:pt x="1907503" y="575973"/>
                  <a:pt x="1942061" y="593204"/>
                  <a:pt x="1955692" y="578902"/>
                </a:cubicBezTo>
                <a:cubicBezTo>
                  <a:pt x="1978570" y="580394"/>
                  <a:pt x="2008360" y="598224"/>
                  <a:pt x="2027065" y="582876"/>
                </a:cubicBezTo>
                <a:cubicBezTo>
                  <a:pt x="2028231" y="595849"/>
                  <a:pt x="2054300" y="573683"/>
                  <a:pt x="2066803" y="582516"/>
                </a:cubicBezTo>
                <a:cubicBezTo>
                  <a:pt x="2075518" y="590172"/>
                  <a:pt x="2085457" y="585230"/>
                  <a:pt x="2096032" y="585125"/>
                </a:cubicBezTo>
                <a:cubicBezTo>
                  <a:pt x="2108800" y="591404"/>
                  <a:pt x="2155666" y="583149"/>
                  <a:pt x="2168733" y="576324"/>
                </a:cubicBezTo>
                <a:cubicBezTo>
                  <a:pt x="2201410" y="552043"/>
                  <a:pt x="2261673" y="573804"/>
                  <a:pt x="2288526" y="555279"/>
                </a:cubicBezTo>
                <a:cubicBezTo>
                  <a:pt x="2297500" y="552786"/>
                  <a:pt x="2305982" y="551988"/>
                  <a:pt x="2314114" y="552249"/>
                </a:cubicBezTo>
                <a:lnTo>
                  <a:pt x="2336438" y="555404"/>
                </a:lnTo>
                <a:lnTo>
                  <a:pt x="2341906" y="561156"/>
                </a:lnTo>
                <a:lnTo>
                  <a:pt x="2356031" y="560413"/>
                </a:lnTo>
                <a:lnTo>
                  <a:pt x="2359859" y="561420"/>
                </a:lnTo>
                <a:cubicBezTo>
                  <a:pt x="2367165" y="563368"/>
                  <a:pt x="2374410" y="565100"/>
                  <a:pt x="2381733" y="565985"/>
                </a:cubicBezTo>
                <a:cubicBezTo>
                  <a:pt x="2376957" y="538146"/>
                  <a:pt x="2443235" y="568902"/>
                  <a:pt x="2426712" y="545831"/>
                </a:cubicBezTo>
                <a:cubicBezTo>
                  <a:pt x="2466120" y="545839"/>
                  <a:pt x="2440055" y="523877"/>
                  <a:pt x="2483467" y="545633"/>
                </a:cubicBezTo>
                <a:lnTo>
                  <a:pt x="2730488" y="524814"/>
                </a:lnTo>
                <a:cubicBezTo>
                  <a:pt x="2700504" y="574841"/>
                  <a:pt x="2808904" y="482004"/>
                  <a:pt x="2818172" y="517453"/>
                </a:cubicBezTo>
                <a:cubicBezTo>
                  <a:pt x="2824816" y="485216"/>
                  <a:pt x="2903466" y="485910"/>
                  <a:pt x="2946749" y="462124"/>
                </a:cubicBezTo>
                <a:cubicBezTo>
                  <a:pt x="3004869" y="458173"/>
                  <a:pt x="3050052" y="433279"/>
                  <a:pt x="3107810" y="446574"/>
                </a:cubicBezTo>
                <a:cubicBezTo>
                  <a:pt x="3110447" y="442339"/>
                  <a:pt x="3114142" y="438859"/>
                  <a:pt x="3118560" y="435924"/>
                </a:cubicBezTo>
                <a:lnTo>
                  <a:pt x="3132824" y="428967"/>
                </a:lnTo>
                <a:lnTo>
                  <a:pt x="3135215" y="429625"/>
                </a:lnTo>
                <a:cubicBezTo>
                  <a:pt x="3144984" y="430153"/>
                  <a:pt x="3150332" y="428555"/>
                  <a:pt x="3153710" y="426021"/>
                </a:cubicBezTo>
                <a:lnTo>
                  <a:pt x="3156473" y="422214"/>
                </a:lnTo>
                <a:lnTo>
                  <a:pt x="3168762" y="418797"/>
                </a:lnTo>
                <a:lnTo>
                  <a:pt x="3191879" y="409514"/>
                </a:lnTo>
                <a:lnTo>
                  <a:pt x="3197224" y="410168"/>
                </a:lnTo>
                <a:lnTo>
                  <a:pt x="3233678" y="399890"/>
                </a:lnTo>
                <a:lnTo>
                  <a:pt x="3234667" y="400883"/>
                </a:lnTo>
                <a:cubicBezTo>
                  <a:pt x="3237710" y="402875"/>
                  <a:pt x="3241523" y="403903"/>
                  <a:pt x="3247057" y="402943"/>
                </a:cubicBezTo>
                <a:cubicBezTo>
                  <a:pt x="3245656" y="421040"/>
                  <a:pt x="3253194" y="408721"/>
                  <a:pt x="3269633" y="404292"/>
                </a:cubicBezTo>
                <a:cubicBezTo>
                  <a:pt x="3271128" y="431412"/>
                  <a:pt x="3313536" y="408789"/>
                  <a:pt x="3327677" y="421442"/>
                </a:cubicBezTo>
                <a:cubicBezTo>
                  <a:pt x="3339719" y="417578"/>
                  <a:pt x="3352481" y="413986"/>
                  <a:pt x="3365739" y="410853"/>
                </a:cubicBezTo>
                <a:lnTo>
                  <a:pt x="3373681" y="409336"/>
                </a:lnTo>
                <a:lnTo>
                  <a:pt x="3373956" y="409560"/>
                </a:lnTo>
                <a:cubicBezTo>
                  <a:pt x="3375930" y="409771"/>
                  <a:pt x="3378636" y="409476"/>
                  <a:pt x="3382564" y="408465"/>
                </a:cubicBezTo>
                <a:lnTo>
                  <a:pt x="3388161" y="406571"/>
                </a:lnTo>
                <a:lnTo>
                  <a:pt x="3403567" y="403628"/>
                </a:lnTo>
                <a:lnTo>
                  <a:pt x="3409644" y="404301"/>
                </a:lnTo>
                <a:lnTo>
                  <a:pt x="3413172" y="406997"/>
                </a:lnTo>
                <a:lnTo>
                  <a:pt x="3414420" y="406385"/>
                </a:lnTo>
                <a:cubicBezTo>
                  <a:pt x="3422407" y="399025"/>
                  <a:pt x="3421574" y="390709"/>
                  <a:pt x="3447142" y="409463"/>
                </a:cubicBezTo>
                <a:cubicBezTo>
                  <a:pt x="3467406" y="396187"/>
                  <a:pt x="3479418" y="408274"/>
                  <a:pt x="3516218" y="406684"/>
                </a:cubicBezTo>
                <a:cubicBezTo>
                  <a:pt x="3526044" y="395854"/>
                  <a:pt x="3539177" y="396724"/>
                  <a:pt x="3553990" y="401187"/>
                </a:cubicBezTo>
                <a:cubicBezTo>
                  <a:pt x="3585271" y="391337"/>
                  <a:pt x="3620682" y="394946"/>
                  <a:pt x="3659408" y="390399"/>
                </a:cubicBezTo>
                <a:cubicBezTo>
                  <a:pt x="3694121" y="372373"/>
                  <a:pt x="3725367" y="387759"/>
                  <a:pt x="3766707" y="382817"/>
                </a:cubicBezTo>
                <a:cubicBezTo>
                  <a:pt x="3791336" y="358091"/>
                  <a:pt x="3804132" y="393699"/>
                  <a:pt x="3828637" y="397240"/>
                </a:cubicBezTo>
                <a:lnTo>
                  <a:pt x="3834801" y="396850"/>
                </a:lnTo>
                <a:lnTo>
                  <a:pt x="3848455" y="391402"/>
                </a:lnTo>
                <a:lnTo>
                  <a:pt x="3853068" y="388632"/>
                </a:lnTo>
                <a:cubicBezTo>
                  <a:pt x="3856439" y="386992"/>
                  <a:pt x="3858931" y="386247"/>
                  <a:pt x="3860928" y="386115"/>
                </a:cubicBezTo>
                <a:lnTo>
                  <a:pt x="3861288" y="386283"/>
                </a:lnTo>
                <a:lnTo>
                  <a:pt x="3868330" y="383474"/>
                </a:lnTo>
                <a:cubicBezTo>
                  <a:pt x="3879825" y="378211"/>
                  <a:pt x="3890648" y="372588"/>
                  <a:pt x="3900661" y="366829"/>
                </a:cubicBezTo>
                <a:cubicBezTo>
                  <a:pt x="3919683" y="376562"/>
                  <a:pt x="3951136" y="347631"/>
                  <a:pt x="3964044" y="373399"/>
                </a:cubicBezTo>
                <a:cubicBezTo>
                  <a:pt x="3978068" y="366350"/>
                  <a:pt x="3980151" y="353244"/>
                  <a:pt x="3986447" y="370849"/>
                </a:cubicBezTo>
                <a:cubicBezTo>
                  <a:pt x="3991392" y="368984"/>
                  <a:pt x="3995514" y="369323"/>
                  <a:pt x="3999298" y="370714"/>
                </a:cubicBezTo>
                <a:lnTo>
                  <a:pt x="4000673" y="371500"/>
                </a:lnTo>
                <a:lnTo>
                  <a:pt x="4031584" y="355427"/>
                </a:lnTo>
                <a:lnTo>
                  <a:pt x="4037028" y="355143"/>
                </a:lnTo>
                <a:cubicBezTo>
                  <a:pt x="4089837" y="358512"/>
                  <a:pt x="4131595" y="335871"/>
                  <a:pt x="4195202" y="304641"/>
                </a:cubicBezTo>
                <a:cubicBezTo>
                  <a:pt x="4198234" y="301075"/>
                  <a:pt x="4282462" y="310356"/>
                  <a:pt x="4283222" y="305842"/>
                </a:cubicBezTo>
                <a:cubicBezTo>
                  <a:pt x="4325917" y="301489"/>
                  <a:pt x="4298042" y="297341"/>
                  <a:pt x="4352940" y="291189"/>
                </a:cubicBezTo>
                <a:cubicBezTo>
                  <a:pt x="4368816" y="282538"/>
                  <a:pt x="4434671" y="254731"/>
                  <a:pt x="4432055" y="268348"/>
                </a:cubicBezTo>
                <a:lnTo>
                  <a:pt x="4530958" y="243206"/>
                </a:lnTo>
                <a:lnTo>
                  <a:pt x="4659004" y="220075"/>
                </a:lnTo>
                <a:lnTo>
                  <a:pt x="4762824" y="202126"/>
                </a:lnTo>
                <a:lnTo>
                  <a:pt x="4770993" y="203195"/>
                </a:lnTo>
                <a:lnTo>
                  <a:pt x="4791924" y="199751"/>
                </a:lnTo>
                <a:lnTo>
                  <a:pt x="4799568" y="197405"/>
                </a:lnTo>
                <a:cubicBezTo>
                  <a:pt x="4804918" y="196180"/>
                  <a:pt x="4808585" y="195869"/>
                  <a:pt x="4811239" y="196207"/>
                </a:cubicBezTo>
                <a:lnTo>
                  <a:pt x="4811598" y="196513"/>
                </a:lnTo>
                <a:lnTo>
                  <a:pt x="4822388" y="194737"/>
                </a:lnTo>
                <a:cubicBezTo>
                  <a:pt x="4840430" y="190975"/>
                  <a:pt x="4857826" y="186590"/>
                  <a:pt x="4874260" y="181824"/>
                </a:cubicBezTo>
                <a:cubicBezTo>
                  <a:pt x="4892734" y="199009"/>
                  <a:pt x="4951054" y="170279"/>
                  <a:pt x="4951765" y="206263"/>
                </a:cubicBezTo>
                <a:cubicBezTo>
                  <a:pt x="4974164" y="200878"/>
                  <a:pt x="4984924" y="184772"/>
                  <a:pt x="4982166" y="208715"/>
                </a:cubicBezTo>
                <a:cubicBezTo>
                  <a:pt x="4989680" y="207606"/>
                  <a:pt x="4994776" y="209081"/>
                  <a:pt x="4998789" y="211810"/>
                </a:cubicBezTo>
                <a:lnTo>
                  <a:pt x="5000070" y="213155"/>
                </a:lnTo>
                <a:lnTo>
                  <a:pt x="5049762" y="200608"/>
                </a:lnTo>
                <a:lnTo>
                  <a:pt x="5056942" y="201631"/>
                </a:lnTo>
                <a:lnTo>
                  <a:pt x="5088587" y="190012"/>
                </a:lnTo>
                <a:lnTo>
                  <a:pt x="5105332" y="185844"/>
                </a:lnTo>
                <a:lnTo>
                  <a:pt x="5109244" y="180881"/>
                </a:lnTo>
                <a:lnTo>
                  <a:pt x="5293942" y="169230"/>
                </a:lnTo>
                <a:cubicBezTo>
                  <a:pt x="5300045" y="165474"/>
                  <a:pt x="5436439" y="144078"/>
                  <a:pt x="5440203" y="138544"/>
                </a:cubicBezTo>
                <a:lnTo>
                  <a:pt x="5647062" y="118578"/>
                </a:lnTo>
                <a:cubicBezTo>
                  <a:pt x="5672828" y="111633"/>
                  <a:pt x="5824487" y="75616"/>
                  <a:pt x="5812718" y="92233"/>
                </a:cubicBezTo>
                <a:cubicBezTo>
                  <a:pt x="5886756" y="51532"/>
                  <a:pt x="5931117" y="66359"/>
                  <a:pt x="6019477" y="42114"/>
                </a:cubicBezTo>
                <a:cubicBezTo>
                  <a:pt x="6077012" y="72224"/>
                  <a:pt x="6042897" y="42351"/>
                  <a:pt x="6096074" y="43522"/>
                </a:cubicBezTo>
                <a:cubicBezTo>
                  <a:pt x="6074890" y="12462"/>
                  <a:pt x="6162848" y="55174"/>
                  <a:pt x="6157746" y="18141"/>
                </a:cubicBezTo>
                <a:cubicBezTo>
                  <a:pt x="6167586" y="19528"/>
                  <a:pt x="6177278" y="22038"/>
                  <a:pt x="6187045" y="24835"/>
                </a:cubicBezTo>
                <a:lnTo>
                  <a:pt x="6192159" y="26281"/>
                </a:lnTo>
                <a:lnTo>
                  <a:pt x="6211258" y="25713"/>
                </a:lnTo>
                <a:lnTo>
                  <a:pt x="6218358" y="33497"/>
                </a:lnTo>
                <a:lnTo>
                  <a:pt x="6248333" y="38336"/>
                </a:lnTo>
                <a:cubicBezTo>
                  <a:pt x="6259294" y="38920"/>
                  <a:pt x="6270780" y="38112"/>
                  <a:pt x="6283010" y="35073"/>
                </a:cubicBezTo>
                <a:cubicBezTo>
                  <a:pt x="6320138" y="11314"/>
                  <a:pt x="6400413" y="41928"/>
                  <a:pt x="6445681" y="10713"/>
                </a:cubicBezTo>
                <a:cubicBezTo>
                  <a:pt x="6495768" y="5787"/>
                  <a:pt x="6551618" y="6260"/>
                  <a:pt x="6583533" y="5508"/>
                </a:cubicBezTo>
                <a:cubicBezTo>
                  <a:pt x="6599978" y="17585"/>
                  <a:pt x="6636222" y="-11024"/>
                  <a:pt x="6637168" y="620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5538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6E8E2"/>
      </a:lt2>
      <a:accent1>
        <a:srgbClr val="A896C6"/>
      </a:accent1>
      <a:accent2>
        <a:srgbClr val="AD7FBA"/>
      </a:accent2>
      <a:accent3>
        <a:srgbClr val="C493BA"/>
      </a:accent3>
      <a:accent4>
        <a:srgbClr val="BA7F95"/>
      </a:accent4>
      <a:accent5>
        <a:srgbClr val="C69896"/>
      </a:accent5>
      <a:accent6>
        <a:srgbClr val="BA9A7F"/>
      </a:accent6>
      <a:hlink>
        <a:srgbClr val="758A53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382</Words>
  <Application>Microsoft Office PowerPoint</Application>
  <PresentationFormat>Widescreen</PresentationFormat>
  <Paragraphs>61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Bembo</vt:lpstr>
      <vt:lpstr>ArchiveVTI</vt:lpstr>
      <vt:lpstr>LESSON PLAN SEPT 3 - 6</vt:lpstr>
      <vt:lpstr>DO NOW:</vt:lpstr>
      <vt:lpstr>AGENDA OF THE DAY:</vt:lpstr>
      <vt:lpstr>I DO:</vt:lpstr>
      <vt:lpstr>We do:</vt:lpstr>
      <vt:lpstr>You do:</vt:lpstr>
      <vt:lpstr>Exit ticket:</vt:lpstr>
      <vt:lpstr>DO NOW:</vt:lpstr>
      <vt:lpstr>AGENDA OF THE DAY:</vt:lpstr>
      <vt:lpstr>I DO:</vt:lpstr>
      <vt:lpstr>We do:</vt:lpstr>
      <vt:lpstr>You do:</vt:lpstr>
      <vt:lpstr>Exit ticket:</vt:lpstr>
      <vt:lpstr>DO NOW:</vt:lpstr>
      <vt:lpstr>Do now:</vt:lpstr>
      <vt:lpstr>AGENDA OF THE DAY:</vt:lpstr>
      <vt:lpstr>I DO:</vt:lpstr>
      <vt:lpstr>STUDY THESE NUMBERS BEFORE THE TEST!!</vt:lpstr>
      <vt:lpstr>YOU DO: TEST</vt:lpstr>
      <vt:lpstr>Exit ticket:</vt:lpstr>
      <vt:lpstr>DO NOW:</vt:lpstr>
      <vt:lpstr>AGENDA OF THE DAY:</vt:lpstr>
      <vt:lpstr>I DO:</vt:lpstr>
      <vt:lpstr>We do:</vt:lpstr>
      <vt:lpstr>You do:</vt:lpstr>
      <vt:lpstr>Exit ticket: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BELKIS  ELLIOTT</dc:creator>
  <cp:lastModifiedBy>BELKIS  ELLIOTT</cp:lastModifiedBy>
  <cp:revision>1</cp:revision>
  <dcterms:created xsi:type="dcterms:W3CDTF">2024-09-02T20:32:22Z</dcterms:created>
  <dcterms:modified xsi:type="dcterms:W3CDTF">2024-09-03T19:01:11Z</dcterms:modified>
</cp:coreProperties>
</file>