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94" r:id="rId6"/>
    <p:sldId id="283" r:id="rId7"/>
    <p:sldId id="292" r:id="rId8"/>
    <p:sldId id="259" r:id="rId9"/>
    <p:sldId id="271" r:id="rId10"/>
    <p:sldId id="266" r:id="rId11"/>
    <p:sldId id="257" r:id="rId12"/>
    <p:sldId id="264" r:id="rId13"/>
    <p:sldId id="293" r:id="rId14"/>
    <p:sldId id="296" r:id="rId15"/>
    <p:sldId id="260" r:id="rId16"/>
    <p:sldId id="263" r:id="rId17"/>
    <p:sldId id="305" r:id="rId18"/>
    <p:sldId id="295" r:id="rId19"/>
    <p:sldId id="281" r:id="rId20"/>
    <p:sldId id="288" r:id="rId21"/>
    <p:sldId id="280" r:id="rId22"/>
    <p:sldId id="286" r:id="rId23"/>
    <p:sldId id="306" r:id="rId24"/>
    <p:sldId id="289" r:id="rId25"/>
    <p:sldId id="297" r:id="rId26"/>
    <p:sldId id="298" r:id="rId27"/>
    <p:sldId id="275" r:id="rId28"/>
    <p:sldId id="284" r:id="rId29"/>
    <p:sldId id="267" r:id="rId30"/>
    <p:sldId id="302" r:id="rId31"/>
    <p:sldId id="300" r:id="rId32"/>
    <p:sldId id="303" r:id="rId33"/>
    <p:sldId id="304" r:id="rId34"/>
    <p:sldId id="285" r:id="rId35"/>
    <p:sldId id="274" r:id="rId36"/>
    <p:sldId id="301" r:id="rId37"/>
    <p:sldId id="277" r:id="rId38"/>
    <p:sldId id="287" r:id="rId39"/>
    <p:sldId id="307" r:id="rId40"/>
    <p:sldId id="299" r:id="rId41"/>
    <p:sldId id="290" r:id="rId42"/>
    <p:sldId id="291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F0FB249-BF05-46B8-A55B-5273A97E78E3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8E74E00-CC95-4C0B-B392-8048D000AF2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url?sa=i&amp;rct=j&amp;q=&amp;esrc=s&amp;frm=1&amp;source=images&amp;cd=&amp;cad=rja&amp;uact=8&amp;docid=QEP47h4s49hEWM&amp;tbnid=K_YWalMBnZfyCM:&amp;ved=0CAUQjRw&amp;url=http://www2.vbschools.com/middle-school-athletics/&amp;ei=aKLjU-WoMMLX8AGa6IGYCg&amp;bvm=bv.72676100,d.b2U&amp;psig=AFQjCNGIVxR7Sae85WxutWAdMdhEK4pMkw&amp;ust=1407513554500378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3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3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2" y="914400"/>
            <a:ext cx="6777317" cy="1143000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4800" i="1" dirty="0"/>
              <a:t>Welcome to </a:t>
            </a:r>
            <a:br>
              <a:rPr lang="en-US" sz="4800" i="1" dirty="0"/>
            </a:br>
            <a:r>
              <a:rPr lang="en-US" sz="4800" i="1" dirty="0"/>
              <a:t>THE Pisgah University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44" b="4644"/>
          <a:stretch/>
        </p:blipFill>
        <p:spPr bwMode="auto">
          <a:xfrm>
            <a:off x="681986" y="2323652"/>
            <a:ext cx="7727521" cy="4000948"/>
          </a:xfrm>
          <a:prstGeom prst="rect">
            <a:avLst/>
          </a:prstGeom>
          <a:solidFill>
            <a:srgbClr val="FFFFFF"/>
          </a:solidFill>
          <a:ln w="5715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257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rot="20388211">
            <a:off x="334097" y="1908558"/>
            <a:ext cx="6759745" cy="31393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6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 SPY WITH MY EAGLE EYE CHALLENGE</a:t>
            </a:r>
            <a:r>
              <a:rPr lang="en-US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!</a:t>
            </a:r>
            <a:endParaRPr lang="en-US" sz="6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3" name="Curved Connector 2"/>
          <p:cNvCxnSpPr/>
          <p:nvPr/>
        </p:nvCxnSpPr>
        <p:spPr>
          <a:xfrm>
            <a:off x="4078994" y="885543"/>
            <a:ext cx="3962400" cy="909935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urved Connector 6"/>
          <p:cNvCxnSpPr/>
          <p:nvPr/>
        </p:nvCxnSpPr>
        <p:spPr>
          <a:xfrm rot="16200000" flipH="1">
            <a:off x="-185911" y="4381189"/>
            <a:ext cx="2819400" cy="1143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urved Connector 8"/>
          <p:cNvCxnSpPr/>
          <p:nvPr/>
        </p:nvCxnSpPr>
        <p:spPr>
          <a:xfrm flipV="1">
            <a:off x="838200" y="838200"/>
            <a:ext cx="2514601" cy="1524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urved Connector 10"/>
          <p:cNvCxnSpPr/>
          <p:nvPr/>
        </p:nvCxnSpPr>
        <p:spPr>
          <a:xfrm rot="10800000" flipV="1">
            <a:off x="5888990" y="4302316"/>
            <a:ext cx="2184537" cy="1143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urved Connector 12"/>
          <p:cNvCxnSpPr>
            <a:cxnSpLocks/>
          </p:cNvCxnSpPr>
          <p:nvPr/>
        </p:nvCxnSpPr>
        <p:spPr>
          <a:xfrm>
            <a:off x="2514600" y="5685772"/>
            <a:ext cx="2971799" cy="668056"/>
          </a:xfrm>
          <a:prstGeom prst="curvedConnector3">
            <a:avLst>
              <a:gd name="adj1" fmla="val 50000"/>
            </a:avLst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BC36F9FF-CA5C-4C9E-9587-DFD685F0FC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29" r="14779"/>
          <a:stretch/>
        </p:blipFill>
        <p:spPr>
          <a:xfrm>
            <a:off x="5888989" y="4093091"/>
            <a:ext cx="2797811" cy="2415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679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1905000"/>
            <a:ext cx="7024744" cy="799064"/>
          </a:xfrm>
        </p:spPr>
        <p:txBody>
          <a:bodyPr/>
          <a:lstStyle/>
          <a:p>
            <a:r>
              <a:rPr lang="en-US" dirty="0"/>
              <a:t>People you Need to Know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100" y="2743200"/>
            <a:ext cx="6588194" cy="3508977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2">
                <a:lumMod val="60000"/>
                <a:lumOff val="40000"/>
              </a:schemeClr>
            </a:solidFill>
            <a:prstDash val="sysDot"/>
          </a:ln>
        </p:spPr>
        <p:txBody>
          <a:bodyPr/>
          <a:lstStyle/>
          <a:p>
            <a:r>
              <a:rPr lang="en-US" dirty="0"/>
              <a:t>Principal</a:t>
            </a:r>
          </a:p>
          <a:p>
            <a:r>
              <a:rPr lang="en-US" dirty="0"/>
              <a:t>Assistant Principal</a:t>
            </a:r>
          </a:p>
          <a:p>
            <a:r>
              <a:rPr lang="en-US" dirty="0"/>
              <a:t>PLC Coach</a:t>
            </a:r>
          </a:p>
          <a:p>
            <a:r>
              <a:rPr lang="en-US" dirty="0"/>
              <a:t>School Counselors</a:t>
            </a:r>
          </a:p>
          <a:p>
            <a:r>
              <a:rPr lang="en-US" dirty="0"/>
              <a:t>School Nurse – Once per week</a:t>
            </a:r>
          </a:p>
          <a:p>
            <a:r>
              <a:rPr lang="en-US" dirty="0"/>
              <a:t>SRO – School Resource Officer</a:t>
            </a:r>
          </a:p>
          <a:p>
            <a:r>
              <a:rPr lang="en-US" dirty="0"/>
              <a:t>Get to know all your teachers – they are here to help you!</a:t>
            </a:r>
          </a:p>
        </p:txBody>
      </p:sp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2" descr="data:image/jpeg;base64,/9j/4AAQSkZJRgABAQAAAQABAAD/2wCEAAkGBhQSERUUExQUFBUWGBUaGRYYFxQUFhYYGBQVFxYXFRgYHCYeFxwkGRQXHy8gIycpLCwsFh8xNTAqNSYsLSkBCQoKDgwOFw8PGiwkHCQsKSkpLCwtLCwpLCwsLCwsLCwsLCwuLCwsLCksKSwpLCwpLCksLCwpLCwsLCwsLCkpLP/AABEIAJAA2AMBIgACEQEDEQH/xAAcAAABBQEBAQAAAAAAAAAAAAADAQIEBQYABwj/xAA+EAACAQIEAwYDBgQGAQUAAAABAhEAAwQSITEFQVEGEyJhcYEykaEHQlKx0fAUI3LBQ2KCkqLhFSQzNcLx/8QAGQEAAwEBAQAAAAAAAAAAAAAAAAECBAMF/8QAJhEBAQACAgEEAgEFAAAAAAAAAAECEQMhEhQxQVEE8BMiMkKRof/aAAwDAQACEQMRAD8AyXdAoSWlrjPc02hA0Zp2GZ3+Q6VJGGHdHIFaSPFpMA6kT5iD8vu61aYpv+GTb7tTL7gEgENsJGwUbAdSdyfbrVsaZhsKJUuPAqlmI/xDqQinmdANNhJqRhuHoSktu4mDmBQW2uPI+78IUazqSaploqtTJaYVi7NOUSC2Ua5yZkZgCx1MxzoeLSH+ErtupSdNSFOoE1CBoi0EkYcDMM22voTGgPkTFT7eJUMgczlmSNhu2VY6nKum2vWqsGnZqC2k3rshRMkLqf8AMSSR6CQPaiYTFlDoxAEmBzMafWKgm8KT+JFAWa8QMKDLFVuAEsTq+mbXoukV1/F5lEk7DQKACRzLTJ3JiOdVwxE08XKBtJsXsrBomNY215H2MH2pL18ssNqRsecdPMf90DNS5qC2PdxObNIBzMW56Ft/XbnXXcazZpg5ss6DTKMoy9NNKj5qQtQNiHEmGB1zamROuuo6HU60O9eLEsdyZPKmmqrjHGO6AVQC7TE8hzY0HJb0l4niKW/jZR5Hn7c6hv2usyI8AE6BXjUazMzNZHEXSST13J3Y+ZpbbVO2mcU+W6wnHgRFs2z5RJ6xrrvr6088RbLlIQjQmV1JAgMTzNeftmEkbCPbzkVpuCYs3vAdWgkHqACTPoBTlRlx2dxLY0JjRVQtook9KFiUCsyzOUsJ6wSJ+lDkE1CY0fE2shg7wpPlIBj5EVFc0GY9dTWrqSk5TRlNJhLIbNObwqzaEAQBzBU/s06265WOnxKo1BOzM30A/wB1NNPU0QGmYe3mPQAEk9ANz51Nw3DWdlgQGUuBInLOVZ9WIAoIAGiZqe2HQBGzsVdmGbKFDKkZmTU6ZiFk+ZgRqzFmD8ATQaBi4PQgnegiG7TcrsCVV2A3IViB6kCBQSadcJuG2UksuVAv4TqVK8obKSdoIM6UABrtJ3lEvYdQsrcW5DBWyhgoJViMrHR9FO0Rp1FNwiBnUH4Zlv6RqfoKQ0nHBsCApDsY8KyXUkTBUa//AJXWmJjQ6zHnG8elLhOIoubeTLFyIa65JkaT3a+IgCdmMmam2+MJ3TCSHyyDGjXCHWNOQNxm858qZ6iMjSDGoETHKdpqWtxUUAhS1wEkmTkXZcgHMkEz0gdaU8fIzZAACEABXRUXNKASZksNdNBtrUl+PFSoKq8LaOWQq5lkwVUajUeHQSOdBdIdiBbdyAZItrOsEjM59lAH+sVGzU+9isyKush7rkmNe8Frpz8B+dAZ6ZJN9WtWmuMrKqqSSRl300nyn51gBiTcc3G3bYdB0/fnVt2q4h/LW0N2OZjzIWcgJ9Xb5Cs4l07DUtAHz299PlUWtXFj1tJdhmGxPPoByo1vhzu38sTzOogetaXgXYBNGxNwCY8MhVH9TE6ny/OvUOz3AbCIMgRwNoylR7DSuGXNP8W3Hgvvk874J9nty5adiPCyxJBE/wBI/vWWu2mwl1VaQwMHlI2+o096+jMTcRFJdlVRuWIAHua8b+142WOHuWmVw/ejOpBUhcnMebCo488vLtfJhj49fCVgsQSHu+EKoU5VghQilkk9DLa8yDQjwi0WFolwQskkZC5OWR4jBAGYyu4qj4RdDWl8ZBIggKT7b61JKryb/if1rXt5NmroG/dLsXP3iWjpJmPbb2oDLR7hHIz7R/egs9BBMtdR1sk776iOcwSPypKW4rSfh7B7pmlQHMSSBoupA5sSY0A2U9RRb+OY20XvCfjkf6gAD/pUfOq1RRAaZVLwuJCzmQOpiVJIBhgwmNSJAkc9qk3OKMykHRmKZnBIJCFiihdlAZs2m8L0quBogamlLfGl2BueONAvwgCAIXLGUaDamX7+YzAAAgAaAAbD/s0DNSF6CPW8VMj6iQeoI5ikuY1pBGVMuoCiBMQSepjTXlPWgs1dbtZgWLBFEDMQWliJCqo+IxrvoN96Rlv4pnIzGYmBACqDvAGg2HypbGICh9NWXKOgkjMT7CPeot6ASA2YcmgifY6j/qmZ6Wz0MXolu5UXNUjCWS7ZViYMSQswJgE6TQNJaPRg9QrbVOwFoPcVGMA5iTzCqpYwPaPemkmekZ+uo58vryouH4ddYCVySYJc5ApAli06gCDqRyqPf8LEBlaD8S6qY5jqKYUfa+z/ADbfIm2Dl/DJ005aGh8G4R4VukTluoDGsLAmemrA0nHUJIYct/37U7sut5zdW24A7sl1YgZlG5EjkOY61xyl1qN/DZ1a9itYV2QNYyZiB8QkRzin4Xhri8XNq3aGZQrJKu4Pxd4g8IIO0EzPKm9ncbkRZEiAQd5EVOPEWe4DEppAUSd9Z+ledvrT1dd7LxzCXA+a3bS66xkzyVBkAz+HSTI6RWA+260+TAm5l7w/xObLMTGH2nXnXpuL4kVuLocrjSRqCJn6EV5J9snHe9xVqyBpZQmeea6VnTloi1o4teXTPyz+jtneBXSLJUjUMY8gwGb8h9allqgcJnKSf3vU1q2x5HJ/dTGNHsW1KnkRz36bjp+ooKifTn6U03IJjQHceU0qUFdyW0EqZOWZGw1Y7Tt866m/xAQQsGDvrqCNYHqB8q6p0ZBcExOvTnRFapaXjlUAMUPh7oI3iaCwcqP/AHxI9tvUGMzC4wcgsDBIgDblAArokmb38qs7FoNiCqjMLROYLrJtjUe7j5E1G4ZjlRhmW2wBJllzNIHhCnl4gKNa4u5H8y4zZmtqwiALSkO+QCFBcwCANk13FBE4fwu5eUlBmy5RuAWYwIWdzqCeQBExQr+FZFDMIDEgagmR6cjrB5wYp/8A5EFAjJIIuZ4aM2dw3hMeGBmE6yWnlFDx/EDdLHKqg3GfKNlBVURB5KqwOuYnnQQNq0XbKIB/zMFA9SasMTweQqC4hNtZMBiue544DmASwVQAJMAVTXlJBHUGpWI4u5ZysLmmDALopRUIRuUqigkbxypKg+F4GXCnNqTlKxHiKNcCqxMEhEJJ2EgbzVXdUAwHV9B4lnLPOJ3HnzqTiOM3WBXNCkQQoCgiCPrmYnqWNQZpKWOEt28rllZ1RAzuGykMxIRLa7EkiJaZ1MCIqZj8NZRWZRqrZGXNnXPlUwo3KjLc1JMwfKqMH9/v1PzoqvyoKtPau2w5RjYXVAWUQmfKzFjEwieEabkmmvx3IhSwzoptBQRCupLGWZh4s2XodzVAjU/NVbSvcRx4ObZKuFQfAvdoM0AGTlbOCBBLCYOkHWqt3B2ULvMEwZJIgcgAY9qjg09QdfLU+Q60bIC8lVN7AlDntsUInYkRIIMEbCCRWy4T2OxeKti5atRbb4Xc5A46rpLDziDymtj2S+zIWLn8TjHtuLYlbYEojjXPcY/FljQRvryFTXbj8lH2Ix122iWcQrIwUZcwg5SJWRykcjBFanB4EodLNu4hMgMoJUzsDIMHXnzqqxGLGLvXboUxIid8uoBPQ6T71aYO66D4zHmAT868zLKTK2Pcw3MZv3M7QcRXA2jdFtXv3CFRFX4m2RdB8IJiOZPU15l2n7E4rCvau41gbmJFxzBlsyFMwc7A/wAwaDQbcq9q7L8CN++uJvarb1tAx4mMg3PYaD1NXvbjswuOwb2dM/xWmP3bi/CZ5bkHyJrZwTryvyxfk5W3Ur5rVYEDSlCaSdB16+Qq1xvDXwlwWsRaHesT4GI0SYDIRuWJkHlHWoIsNduBbY8gJ0AGkk+Z/OtDzQ+7DCFDSNeTAnkCQNP1qKqFjCgkwTproNSan/w7paQlSveXhvoYtEBRB1jM7GdvCKauEYqcmrXWACjcWyzZT6MVPstAVpNdVoezdwkBSrE8hMjnp+LQE6dK6jRozWOroeW5OnTbanrZUf4i+yuf7VDDUS2CTA1Ov0En6CkEkBR95j6IB+bf2p2dPwufV1X8kP51FDU86b0J0ki+o+4PdmP9xXfxX+VPl/3UUtXTQDnehFpqXacW1FxgCzSLYbbw/HcYHeDAA6z+Gnrgb1+4ALdxmYoCwtMQuaFDNlWBoJ5TBoOK00lWN/BwrkgJLOQGOqok5V/qMmemQTvT27P3FIVgQ5DkWyCrSoU7toR4oJGgjeg1WDTw1detBTAdWPPLJA8s2x9qJw+yHuKCJX4m/pUZmHuBHvQEvGhUyJpmVQXP+Zzmyn0UgVOwOHQZO8AbvFZySxAs2hP8yB8TNBInQQOugeG8Qy27l8q5uZjmKsoBnxwxOqBicnhkkKRpvVhc7QeK6qtbsoFRVNu0HdgoWUDNMExAJIAHWmnSma5JJAygkkLM5QToJ5wNJq87J8MW7iLAuoHtPdGcGIK21Z4jcgvkB8gQd6oM3M71d9m+I/8ArsOAsDRBrMAI5YjTdmgn0oPCdx7zcSRJ9OnoKz/bBJsLa1CXGYGNJAGbKfX+1aG/9xRzJ+Sisz2rxMutvlbBJ82f9FH/ACrjy3WNehxTeUZrh9kW858lCjzk/wDVWmDwDXSttdC5AJ5hfvMPQTQcJZ61uuznCu7TO3xOP9q8h77n26Vk4+PzrXycnjFktuAMoiNh0A2A8o0qQ9wQDQiPl+9KExmvQeej8Q4RaxShL6LcUEMoYTqDuOntWK+0HsXZw2FbFYOwlu5ZKs6oMoe2CA0gc1Ukg6869CtkQPKlxNgXEKMJVgVI6hhBHyNBWSvlh7jHJm0NtAigmWO8Ek7an6U5cReV84CzyEoVEJkECdIBMeZmoOIwhtO9ptWtO9snqbblCffLQSKO2dMVLyhQHjJGX+YukRHPyFdUGko7IWpfD7TEOVEkLA2AltJk6aKD8x1oOPshLhAVlHINofPQkkCeRM/lRLOMVVtCM2V2uOmqhmBAtAmNVAWSPOPOmB8Bw9rwyqbalisO75CurBiFPxAQZGkQOtBxV8NccrGXMQsGRlGi68/CBr50y1jWBU6SqsJ65s2Zj5+I017shRAGUR5nUmT86QTcFacqWTSC2a4VDLaUBSCZ0lixgc8kDnCY91F5ioGWVIB2MqpMx1JO3WoFLNBL652hnuhGS0qsGtWQiQZaCCR4pkHxEgamJ3r24se8FwCDkKlczZZKss+YAbSagk00mg0hsecqgALlti2OcAEEnXm0a+ldiuIBi5W2iFxlOXMSZILbk6GIjYA1EJphNBlzU+1fKzBjMCp81O4oU100iGXeaOrVFU0ZTQEgNVl2VTNxDCqOd1fkAxb6A1UqavOwv/yWHP4S7fK0/wCtMYzt7taulroP3VDLPKTrP5U7iPBbdwyQQTzBj58jTsEoVB1Ou8gTrVlZZSviAkT+xU2S+7XLZ7KfAdm0VgcxYAzlKgTG2oO3tWhAmmLbyiNqeDyFGOMnsdyt9yP0FCvaCpAU+VQ8XcI3j1FUkQaEjqAaLbaRQ7u4NDV8rRyP50B4L9sODW3xR8ihQ9q07QIDOS4ZvU5RNYg16f8Ab1ZjE4R/xWbo/wBlxD/968uJpuGfuQmupDXUkEQAbCKeDQi4G5ApwNAFBpc1OC5VLEAxlmToucMVEfeJCMfKKRb4cGAsjmux6g0jdNcTRjhQEBLrnbLltKHd2DGNcohTzAOp5VK4fw5hfAZQTbHeFJU6r8KsQYHiiZMQDNMtK+adYtZ3VR95lE9ASAT7CT7VKt8Gc2bl1mVRbLLr/iOnxKDsDJEdZ6a0TEYZLOcrdR2towJU6FmcICvoGadToJ0mKD0rHuAkldFJJA6KTp9IoZNOdCpIIKkbgggj1B1FDJpAs100uHsPcYJbRnc7KilmPWANaXGYW5ZIF63ctE7d4j259MwHShWqVTRUNRrd0HYijqaEjA0fAcQaxftXkksjggDdplSo8yrEDzNRgaJh74S7bczCXEY5YzQrhtJ56UCe76Q4Rdmyhj4QunnPP5Gp+Gs6uwMkuok9F5fPMfes72e4nbdDeQsbVzu3EjLvIIWfM/WtDgDmQnaWYj5mk1LW6a5HqF3h5maVb/tTCdNQ8aNDpy60USeQ+f6UG8vpTIQmVmhXFzCuwDyCKL3RpwPG/t3Ql8E5n4cQh6Bg1lvmQT/t8q8sJr6G+1vhyPwrEFhma2FuLtKsrRnE+TEGNwxFfO5pOOc7ITXUhNdQ5p4vOD3aRaWNTABYHQMzESZ5BescqVeGKHNtn1EhmWCto5igUg/GxYREr61E/jSMvd5reTNBDsW8UZjmERMbAAUAbRy6ctJjT3PzNC6tcIe7v5zkKBmMufAYzAHQHxAMYEUHFYp3LO7PcJGVWc+IqDpvsAOmgmo2Hnk2UmANSs9dR7b0QamYzEasSTp0zN6zHpSSm2eIrbCgsb4AIAGaybalSGVLpBaTO2XKIqImLyB1tgqj5MyswckISQpYKoIJOoAE5RS5QywgMwpI856nT25ec1EmjYPcyxYxmJJJ56mT9TTSaaTSFqBopals2HuOqW1LuxAVRuSdhQya13YDDFVu341P8u22vhEE3SOWsqs+TU5jcrqK6k3V/wAL4UuEt92hlzHe3BIzt+FSNQi7eepr0Pg+PNzCWguW4yoQ4kO3j3VlJ2G5mvPHxCDd0Hqy/rQ8TxzCKoy30W4AfEIzAkRoQZA9PLatPPxzHCTH3R+PyW525dRvLvBcHdfJew9gsQJXIvig/FESDAOo+VVXGfstwJUtat3FMfcd1AjfKIZSfKJ1rD3+0vejK+KN8Woa3n8LTKkjONW+BdZkbzWz4L2+W4wS+Eti4PC2bvEnml4lQPR4HQxoT5dtlsu/3/j0/wCKZYy49/v+2Z4p9lzIM9i47ICQVdVZ1YTMFIzKRqDAjn5Q7X2bX3UOl21dXnkkOPLK2xr2/CIqnxXFAjVSQe7O8TMj0Ncf4UEkXLak7xsfMxpXWW/bP4Y/TyHstghZxFtUBAOcMhYgEwTqNswI6da9i4diQttFOmkknqxMCstiuAW3xTX7d+yyspVreobNoCwbbYbQNfWicVBNjKPEVKHKu8KdYAJnSTXOW443V77aMpMsp8TpsEuBpiTG8cvWlFrovuTWKRWuAXLV0NJnWVIOn3l1G3Sj4Dj16SH7wepMH560Y8/U8oq/j34rXi0F3IB8v0puJuafOhcPx6XNFADcwd/b8VD45fCWWJMae5npWiWWbjNZZdVW8F44rm4EuIGS4UILAa5VYCDvo42rQWsQx3UHzU/2NeBcI7BXL998RihkDOzC3oXIJOUORosLGgrX3uC2kXwgiP8AMx+hNZ8vyJjdTtow4LlN3p3239plFi3hbcMb7FrjBpyJZZGCwPxMw57KeteMEVuu1nCXvd1ky+E3JkxAOSPyqmt9j2PxXAPJVJ+pNdcOTyxlZObiuOdxjNMK6tthexKnkzebGB9KSq8o5/x1hgaWaZNdNUSRaM6eRHzp9u8BKzK/SeZH61FFwidd9/MdKTNQQqXIIPQg/LWm56HmpM1A0JmpCaZNdNB6OmlF0gESYIgjcRvp09qZNdNEuvYaILQ6D5UUCmgUQW6BaVVqbg8e9sQp0giDqBPMVHt2qn4fhV1/htufODHz2pXGWapTK43eKNhLzWn7y07W3/EhKH0MbjTY6VqsB9peJQAXkt4gDmf5T+uZQQT/AKah4Xsdeb4sq+pn8qs7XYUR4rh/0r/cmjpU8/he4LtVaxxbJZZO7CZnYqrgtmgIUOo8G5I9KsL2GxMhgTfToyjN6jYn1GvkaruzfBEwzuUDHMEksZmM0eQ3Pzrd4B5BMfv9g/OueXHjk14cueLDWuKlGZklG+8DmIJ8+an1inDtqgMXGUHzYVvb2AtuQ1xLZI2JUMfrp+dSLOFQbIo9FX9K5emv27+qn0xeH7V2QJzCPMj86Zf7Y2CZzZj6lq2v/hLRbN3NrNtmyJIHyrsV2dtuNUQD+hfblR6a/Zepx+nn1/ttZA+ID10qN/5172lm3cuk7ZVJHz2rVYnhK2boy27UCDqo18tBtUxuL3IgPkHS2oT66muV4pL3T9R9RncDwhgn81RmO8mMvkP1owsKD8SD0GY1MNteYk9WJJpe8jaB6QKrepqOFtyu6h9zP3bjeZOUV1MxPF7S/FcX0nMfpS0tlp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2159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8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3683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10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520700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AutoShape 12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673100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AutoShape 14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825500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21170889">
            <a:off x="313549" y="379686"/>
            <a:ext cx="2638425" cy="1609851"/>
          </a:xfrm>
          <a:prstGeom prst="rect">
            <a:avLst/>
          </a:prstGeom>
          <a:noFill/>
          <a:ln w="98425">
            <a:solidFill>
              <a:schemeClr val="accent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https://encrypted-tbn2.gstatic.com/images?q=tbn:ANd9GcQ1D4QY2mLHCy8LIDaBTSX9wb2aGEUE756ODrUVDjlgMghTHn-4rQ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55878">
            <a:off x="6710688" y="3064132"/>
            <a:ext cx="2102319" cy="2090641"/>
          </a:xfrm>
          <a:prstGeom prst="rect">
            <a:avLst/>
          </a:prstGeom>
          <a:noFill/>
          <a:ln w="28575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019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914400"/>
            <a:ext cx="7024744" cy="11430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i="1" dirty="0"/>
              <a:t>Meet Our Principal </a:t>
            </a:r>
            <a:br>
              <a:rPr lang="en-US" sz="3700" i="1" dirty="0"/>
            </a:br>
            <a:r>
              <a:rPr lang="en-US" sz="3700" i="1" dirty="0"/>
              <a:t>Dr. Robert Davis, II</a:t>
            </a:r>
          </a:p>
        </p:txBody>
      </p:sp>
      <p:pic>
        <p:nvPicPr>
          <p:cNvPr id="3" name="WELCOME">
            <a:hlinkClick r:id="" action="ppaction://media"/>
            <a:extLst>
              <a:ext uri="{FF2B5EF4-FFF2-40B4-BE49-F238E27FC236}">
                <a16:creationId xmlns:a16="http://schemas.microsoft.com/office/drawing/2014/main" id="{0612FD56-A373-4B0E-9ADF-DED2387C3E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3060" y="2323652"/>
            <a:ext cx="6238181" cy="35089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0886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rot="20388211">
            <a:off x="-45758" y="1534064"/>
            <a:ext cx="8623457" cy="34778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110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What’s Different?</a:t>
            </a:r>
          </a:p>
        </p:txBody>
      </p:sp>
      <p:pic>
        <p:nvPicPr>
          <p:cNvPr id="5" name="Picture 4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799" y="152400"/>
            <a:ext cx="2402595" cy="103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Curved Connector 2"/>
          <p:cNvCxnSpPr/>
          <p:nvPr/>
        </p:nvCxnSpPr>
        <p:spPr>
          <a:xfrm>
            <a:off x="4078994" y="885543"/>
            <a:ext cx="3962400" cy="909935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urved Connector 6"/>
          <p:cNvCxnSpPr/>
          <p:nvPr/>
        </p:nvCxnSpPr>
        <p:spPr>
          <a:xfrm rot="16200000" flipH="1">
            <a:off x="-185911" y="4381189"/>
            <a:ext cx="2819400" cy="1143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urved Connector 8"/>
          <p:cNvCxnSpPr/>
          <p:nvPr/>
        </p:nvCxnSpPr>
        <p:spPr>
          <a:xfrm flipV="1">
            <a:off x="838200" y="838200"/>
            <a:ext cx="2514601" cy="1524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urved Connector 10"/>
          <p:cNvCxnSpPr/>
          <p:nvPr/>
        </p:nvCxnSpPr>
        <p:spPr>
          <a:xfrm rot="10800000" flipV="1">
            <a:off x="5888990" y="4302316"/>
            <a:ext cx="2184537" cy="1143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urved Connector 12"/>
          <p:cNvCxnSpPr/>
          <p:nvPr/>
        </p:nvCxnSpPr>
        <p:spPr>
          <a:xfrm>
            <a:off x="3810000" y="5445317"/>
            <a:ext cx="1600200" cy="4191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522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0835451">
            <a:off x="1887945" y="345580"/>
            <a:ext cx="2690310" cy="2218564"/>
          </a:xfrm>
        </p:spPr>
        <p:txBody>
          <a:bodyPr>
            <a:noAutofit/>
          </a:bodyPr>
          <a:lstStyle/>
          <a:p>
            <a:r>
              <a:rPr lang="en-US" sz="7200" b="1" dirty="0"/>
              <a:t>New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58654">
            <a:off x="1073280" y="2928053"/>
            <a:ext cx="3535217" cy="2808718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Attendance</a:t>
            </a:r>
          </a:p>
          <a:p>
            <a:r>
              <a:rPr lang="en-US" dirty="0">
                <a:solidFill>
                  <a:schemeClr val="accent1"/>
                </a:solidFill>
              </a:rPr>
              <a:t>Dress Code</a:t>
            </a:r>
          </a:p>
          <a:p>
            <a:r>
              <a:rPr lang="en-US" dirty="0">
                <a:solidFill>
                  <a:schemeClr val="accent1"/>
                </a:solidFill>
              </a:rPr>
              <a:t>Disciplinary procedures</a:t>
            </a:r>
          </a:p>
          <a:p>
            <a:r>
              <a:rPr lang="en-US" dirty="0">
                <a:solidFill>
                  <a:schemeClr val="accent1"/>
                </a:solidFill>
              </a:rPr>
              <a:t>Other administrative policies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21384519">
            <a:off x="4894986" y="1244736"/>
            <a:ext cx="4019454" cy="5281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purplepushpin_0410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0" y="2743200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117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1191169">
            <a:off x="558126" y="1291556"/>
            <a:ext cx="4671510" cy="769688"/>
          </a:xfrm>
          <a:solidFill>
            <a:schemeClr val="accent2">
              <a:lumMod val="20000"/>
              <a:lumOff val="8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The Student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1206613">
            <a:off x="655058" y="2438400"/>
            <a:ext cx="4983742" cy="3508977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dirty="0"/>
              <a:t>Moving from the oldest kid to the youngest</a:t>
            </a:r>
          </a:p>
          <a:p>
            <a:r>
              <a:rPr lang="en-US" dirty="0"/>
              <a:t>These kids were young once – they will help you.</a:t>
            </a:r>
          </a:p>
          <a:p>
            <a:r>
              <a:rPr lang="en-US" dirty="0"/>
              <a:t>If you ever feel bullied, just tell a teacher or counselor.</a:t>
            </a:r>
          </a:p>
          <a:p>
            <a:r>
              <a:rPr lang="en-US" dirty="0"/>
              <a:t>Try to keep yourself open to all kinds of friends.</a:t>
            </a:r>
          </a:p>
          <a:p>
            <a:endParaRPr lang="en-US" dirty="0"/>
          </a:p>
        </p:txBody>
      </p:sp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2" descr="data:image/jpeg;base64,/9j/4AAQSkZJRgABAQAAAQABAAD/2wCEAAkGBxQTEhUUEhQWFBUXFxgYGRgXFxgYGxwdGhgYGxgXFxcYHCggGBolHBQVITEhJSkrLi4uHB8zODMsNygtLisBCgoKDg0OGxAQGywkHyQtLCw0LSwsLDQsLCwsLCwsLCwsLCwsLCwsLCwsLCwsLCwsLCwsLCwsLCwsLCwsLCwsLP/AABEIALcBEwMBIgACEQEDEQH/xAAcAAABBQEBAQAAAAAAAAAAAAAFAAMEBgcBAgj/xABEEAACAQIDBQUFBQQKAQUBAAABAhEAAwQSIQUGMUFREyJhcYEHMpGhsRRCUnLBYrLR8BUjJDOCkqLC4fE0FlNjc3RU/8QAGgEAAgMBAQAAAAAAAAAAAAAAAwQBAgUABv/EADIRAAICAQQABQMCBQQDAAAAAAABAgMRBBIhMQUiMkFRE2GxM3EUI4Hh8FKh0fEVQpH/2gAMAwEAAhEDEQA/ANiK12nzXhloZI3SrprzNcceq5XM1Ka447SrmalNcQdrlKaVccKuGlNKa44VcrtcqDiJtS2DaYHgRVX+wLyLjydv40a3wLDBYgpObs2iOMxpFVbdO85wts3SS0a5hBqVj3LJyXQtysZcfHYi2XdkSMqsxMfGtEt4brWc+zxp2ljCPD6CtQqsfcLf2v2RU9rY7ELjOytOEti0rwVB1LMP0obtjebFYdrILW3Fy4EPcIPmINFdsQuKZzoBZWT/AImrK9vbxLido2FtEm3bcCeRM6xXSSUWyafNYovo3pNQKDb1beGDtrcIUgsFgmNTwjqaM2uA8qzz22D+z4b/APUn0apQH3LwuIy23uEcFLR5CYrxiLhZFYDjB+Ipu9/413/6m/cNMYW4TaSfwj6Vazs6PpyN3CelUP2gt/VDT71aBdqhe0X+6H5hQJIrN+VlHwfA1E27bzWiPKpmD4Gom3LmWyxNRERr/URVk2eOpp+1s1Z1mo42qvQ17TbA5LV2pmwmgkuy7f4alWMOFEKIFB//AFD0WkN4GP3RVXCZO5fI7tRe/wClWD2aqPtyflb9KA7RMsD4CrB7Nv8Azk/K36VEvQJWepmym2KVOClQNpTJbhSpClNaAU4RXhkr3SqMEkcrXKfIplq445XK7XK4gVKKVKoOORSy12uqJruDjzlFdWzNPra6127dCqWYgAakmpwcMYhEVGNyMsGSenOgV7aezlWTcTL1GaPiNKzrf7fG7isR9msFktLM9SQJzOPuj/uqJtHbViSLSs5Gua45M+IUaKCZ0k1RxTYaEnFcNm47P3j2ZbvTaMFgAXAOU68D4+lHcLvNhbhIS8pymCeAB6SedfNFjatvJzVg0kgwNRHXkYqy7j7RzP2bkkfiAAUD9vr5/Wua2rgl5m8tm84vZlq/3m7wIjQ6EUI/9A4LMrC3lZSCCIBkUB3axlyzeXDm6OIjnnX9kE8SuulX98SOWtVSjLtFvqWV8RlwOcBxoDvLstMWqpc91HDjzHCiLuTxrwasAUmnlDos5rTp1Qr8QRUCwhVQOgj4UUs+63lUAcKvPshPjA1cnwqg+0QnshI+8K0F6oHtH/uh+cUGSK2ellKwPA1B3pH9mf0qfgBxqLvOhOHYDjpUR7EI+tGdV7tjjRxd2r5tZwjTmjLHKJzTQYSCQeIpjOTThjJ5t17Qa032hqXgLDXM0EDKM2vPwFczltDG0OK/lFWT2Zf+cv5G/Sq3tJu8PyirH7ND/bV/I36UvJeUDZ6mbQLgpU1IrtByDLfSrtcZqeDiqPjcalpC7sFVRJJr01ysp9oO3mu3jh7eqp14ZuEkcyDwFUnLBeEdzwe97d97pYhGKJyC6E+bcT5Coe72MvXWm5mUdXYD94z8qK7A3fBtq98S4HOJ+H3R4cfKjOC3dsE62lb83ePzqE20H2RTDWBsuF/vJjgCZnwNELTyAagrgbOGTMAEXhpwEnpyp3B38zuOgXTlrMRURlzhg5xWMomUq9rbmvZWBVwIyKkqKhXcQqe8wHmajpvDhySoeSB0PjHnwNdlIsot9BeqF7Vtr9hYXM2UMxCjXvELOvrFXPB4+3dE22DD+etYZ7dNrdpjBaGbLZQcT3czakgdfdE+FdLkmKwyirtROzxAbN210DvTMgsCy+BMcfAChuzMC964EUEyRJHITXMPYN24qD3mgVtm7uxLVq2oCjMFEsBqarKW3hBoQ3cvoybH7sX7dxkFtiOo5g865ewt7DZCVKLcWQSDHGCp04gxPpW2lpgEAxOsa/GnN5t0FxOBaVHaAM1s8wTB+eUVRTb7LyrUTP8ACYt7io3uhYNu5LHKVmQei6R4ca2TYN9rllHbiyiR0YaNqNDJE/GvnXd26wfss2mcqVLH3joe7MawdfCte2LvFZwWEe5eaVAUqqjvM0QEXWJ059CTwqFxLBFnMMl2xmMt2lzXXW2vV2Cj4mgDb84IsFS+LhP/ALas0fAVg29W9F3HXzdu90cEQGVReSieJ6mNT6ATdjYpLCm4SGeO6p1A/alTHp4aij4wLRjk+ktmY23dRjbYNpryI05g6j1ppeFYNsffXE9oct0hiCEjL8NQc3HnRmxvtj7JDO4uJJBDW15flAIPhPOueX2Ts+DXLlUH2kf3Q/OKuWydppibK3U4MNR0PMGqd7SP7kfnFDaBWellN2PZZzlUSTR3b274t4N3fVwVMchqKkezpBF085FFt+f/AA7nmv7wpfc92BaEF2Zk2PJGRcyd78WnCqPe99/M/WrYVGWdP7w/Q1VHUyx5SfrTcR2vsjUV3fs5mcSBCE6mOFCqJ7DGr/lq7KsIY1oI8hRbdBj9ssfnH0NCNo+8PIUY3KH9tsfm/Q0OXpBz7NvpV7mlSYMtJu15rzXaeGDtZVsLZ4u47EOxk2y0acCzMA0HpDR5VqlU25gvs93Fm1GZslxRMmCpEHoMweKpNZaYal8tDGz9n3Vukm4XQiIKqGnkZQAH1FN7R2lirF2LVssOMd0E6jTvQJ/hT+AxjFGNsOtxWIcMFZgRzKqZgjURyNJN4w2JXNcDNkgoAV1HElG7wkemlSMYecBXbW2D/R1y+9pkyrNxGEGPvEcjprTm5rl87MQcyWiAOQ7458tBUX2kbQA2c4USb2W2B+YiflPyr3uBs26ge7cJCOttban8KAy8csxOg6CedC7sQN8VPPyW00C3n26MOoVRmuNwHQfiP8/8nqy3b+2Q2Iu6SQ7IvOMpI/2k/CizkkAhHcQTi27Yl7mrIdW1ykmSXnSCBp0AOkUTt3WVgLgCsuo001ECDz0gf9RQPBW3d2cLMaAnx94nxOnwp2xi8Rbt9ncUPkBFuRIiZyP4cIPKhSkNRg8F02FeVjKkBgNYPGqR7Z91zlGMtCR7t4AayfdfynTzjrVi2E9t1W5am2/37THVY4hT95dQRPU+ltxAS9aa1cAK3FKsPPQ/z4VEZlZx9z5m3KwJuYxJBAEn5R+tX7bVlwQBZuHXRu3jyhQaF7mulnEthLhi7buuLehllglgxAiRkn1q57Q2jmuC0kAxLE9PDxNc5eYPCK2cES3auHDyC2dV4Tr/AJutTPZ3fvdsUZLhHMvfLcePcbpT2zdsi05AtliwKwSI8Dmj9Klbv7Ya3jDZYd1tUBMnKeEnnHWo4R0k3lGO7X2K1naGJQKWi8ygzHEyGk+f1pzfTObtmysn+qDtHMsWEj/L8zWibydhitq9mCCttSHIBkXGY5s08YCp8ab3sFm3i7TGIGGCA5ZJK3DMQNT3hw61dN5yA4eI/JQ9jbmu5DXNBHxqzYjdW2beUaHkfHxozgtq2WEKTmHIqVPwIqBitrXC5W0qqBxe5MeijU127nkOoRS4RSsRu1ctXFzghZkMASARw4cjR/bb3CQckKeEgTESJPA8QZ51ou5e1EebV/smJ4EAif8AC36Vzb2wxZLqBmR+8o5jqpHTQRHWp3PsBhJ4R49nIAwYSeDEx59J9aFe0df6oD9sUR2ZjVwtoz7xOiL3iYk6AfzpTONZ71xXudnZQahLhlp5aDTmKlcoBbXltA72fYO4qXZQxIjQ6wOXWpm+x/sbyOa8fzCjlrFsEAtXNAIlAhEkwD70nXzqLda9cU27ot4tG1KEFH05hTqfMUJ185KLTrHDMtweAW4mvd7x4VEfdq1BGYxxq8bQ3VCI1zB5isy1ttWXrlI94D41WsLDuVd8hjSQdT0qHJ/JpQVajzgCXd17UEhuVCcLYVS0cxBq43MMTmUPJ4DQ61Xhs+4uYldOE8p6USE8+5SyMPZETFWwQTzAonuSs42x+afgDUVLZzEFQdIg9elWrdjdXGLftXzhbiINfdPAjjFXb4E74LtGoBq7VcubYIJ0NdpTkT3GjZx1pB6APiYgKZqTexLAFgQNOflV4auMngb2MMVlm0ds3f6dCKsKVNt1OsqAWDnprw8D40ZxW+q2jAOc8BGusdeHwms02btS5/SnbOxaXObybQgx0kHXnR9+7oY/h7K0nNYya3tCzbYyWCnmeB8jQ+1ZtWnC2VQs3vMseskc6f2naDqZE153bwuW6kgDjVZTl0EjjHIhsK9jMfbe+uXC4Yf1aa99jBLN11A8go6mr+SBVbx+0s99rKsyoqEu6mMp4AA9fD/igm8dq79nUWMUSQROdsrMOYkCJielUVmz7g7a5ya4/oXdsWJgET51i12+rY7EKCMovuR4ksf1BqxYLDXFfOuqgBTLSxPUkc6EXNk5doB1BymXY+LZzPzof1vqcNYOprcZPIewwKAiOJmuCTOlB9ubRxKH+qtgqOJLAf6YmpmBa49rORDRMdKssoa4HVw7gs6DL5UVs7W0JLAvxgaye6D+gqobO2vjjdKi0CgMQWAPzHH1qw4zCv8AaLLhGTMoDBY0JaOPLQSfAGqSray8kqW5qOCn71bEKYr7ar5Sr9odNCsSZ5glTFGLmBt4hlYzK8COImCD4+RpnejaCYrDt2MlHUwTGvEBhHI8fhS2LeD2bdxZByjUfNWFUjOXb9i0KXCGX/7chqzZssRbe0h5Z+z15a8YnSpdjYlvBM99ZfSEzksxJ4SeSzyGkTAoZgrha4AzqonoSfhVi29i8tzB2j7t9ri68QQgKEdNfr40Sdm6PAOcWnhFOtbr3bT5w2e45Lu4ESWbM2nnU3bTuwRQAtwByrETA7mbmNTpzFTsNvLZ7TsTcUuJMGepBAPAkHiOI0p7FZbhLyMy8APgfl9KWjbNSW7KyKVSjvWSn7L2fdW8Xd2eT97L6mFGnxNEdrbHVnGbL3gdCAeWuh0OlM/a2a7cIbKFIGkeZ49ZFM3SGkPcdwDmAlyFMcoGlOppj7hgtm52wUQwoQgEGMqiCOYgaVZd6LqW07e4QEtK5PjIgD41n26O27iNmMlCIB4T0MGl7Utum6LGHT7zBm/2j9amMk/KL3Qalu9hrYhe6xvEhZBC+CnkOlQ9ubPuQYObxo/grAS2qDkONJrRBouUlwCUM8so2zO2w7ZgSSGzRylZyE9YJmPOr7sLbqXcqXFJMasdCIgAyOciZrzYsrPeUVbNi4C1EhPpVW2ydqiO4IjMNQ4Ogf7wPJbn4hyDcevWqXv/ALtqjjEIpysTnA4A/pNXTa2DW0O1SRGhXkQT3tOtQbO0LdwjDXjLOpVgeOZQCrHxKss+INDlxwwbjuWUZxs5HDZkATQkEjk3nRjD7JzIqXArAkHTw6+dFjg0BKSTrlg6xHLyp1m/COQFZV2qwDTBFnY69pKIgKOrjMs6g6fQUT29vjjUWLNm2e73rmvdPgh0J86au4tlM93SK5ex6sCdMs61WvVzr6Zz5Knhb94oCQ8kSZAn1rlWu1fQgTFKgu+xvJGEOYvGGwZC6RpPCTVM2vti9cnPcJHGOAAkjQelWPfPFRkTmBJ9dB+tUXEPJ+I+I0+YNaemWIJnr/B9JCNKskuX+BoEvdtqvHMB6sYH0otsXYRW4ysgUzOaQ06kTmFCbNqQOpaf8o0/jVyW7awtqy+QLbcQzoODwDqByPeGnMU3GSysi3i8HO2MY94ZcLOGkKCZ0GvWuYwC0rODBA09aH4PejDZNby6c/8AiJmhm1tsriBFkkoDqYIzHoAdYFFk0kY6otXMotL7ocbaIS3lBJJIJ6mOp8T9Kre0trOWgGYPHl4/SpGKdlRmCliBAAEyToP56TQEbKvsO9I/MQKVwjd8KpUpO2X+M0ndHbK3EyuZ61L2lY7NgZGp0PUeB+Eis92NgrtkyXQKNTBJitHx2OsDAIzy5zrlI45zz8BE1RQlOXl7/wA4E/F6YVS+pB9+wEx+IUsqhczngPLn4Cp9jFJbMPz0gAnj061EayHJElWiMymD6GovZ3EhWZ3I+8CQTpxIBiZ6RR4tiT5WB3EY7sr4BXRvdMcfA9DUffPf9cGlywttmvvYBRtMqdoXUk6zICzAGulO2dksWXM1y6zNPfMx0CjgAPjWV764q5dxV5riPbIYIqupUhU0WQeE6t/io1cdz56FrpYS+S27DWMPaXoij4CiWzsE+HuZYlHAceTcx6yPSh2zbqrZt5mA7i89eGunE1Z909v2boCXVbLmyW34GTyjiFnmeh0rPhzN5N7Ux/lR2+3/AAEsHhmzBoHrUPaC3LmNw7NqttuPIE8h4xNXLC7KtE6Ox9R/Cqxvji1F+xataG2TcPjoVCz1Mz6U3OlRg237GTTY7LlGK/sZx7S7IsbSumY7y3QB0dQSfibg9KIbE2g2UiTmXXXmBxHjzIpr212gcZauDUXLAH+UkH96ou6L51tniSuVvNe6Z+Bo22NkFuWRCccSwWY2bblWI7w1BHEH+NTXuO5hiXHTkfE/AVH2lAwuGxinMEVLV5BzOTuvPXSD6ULTazXgWtEgA8CP4UtHMYj8LM+WXYTxFkqZ4RqarIxYxOOsKNYZifIKTPyFetqYy72VxrjHQeVRfZphHfFNc+6lsgn9to09AaiCy8nXPqJfmx1pCA7ZJ4FgQPiRFS7ygiQQR1Bqs7cTErmyOjqT7jKZ8uMGpuyQwsElchGuUageVFba9iiiEwlWTYN1gADWX3duPJi6EjqswPHpVx3I3mDkWrjI5J0ZNPiCdKhS9ys4lw2ptBEADcG0rKd/8e9jaWFuAQpHdI4tl6xxGo8avu++HuLZz29SCBlInnWce1S2XGGuhwj4e3JtwZMsuZg40BHd0qr5lhlYLEcxLhcftGD2yIcBgfMUxfxQW6EkEn6ivO5GynxOGs3u0KAZhlC8YY0ZG41rte2LvmmdIAnrFZ3/AI2dk3Jvh8r9wM2lLCKPtragt3QpJBAkRwnoRzp63iFupCGM+vrEkRV7xW5mGuEM6yRz4U7Y3Qwq8E+ZpqWg8iS7BvBkuK2siuVkmDFKtaO5uDOpsrXKutBHHJXCAm09jJftw+jAaMOI8D1HhWXbdwlzD3Mjjn3WHA66EH9K2F30rOfaDie6B+0v1FXjBRikeh0Gttq/l9x/H7ELB2wmp5IY89P59KM47a1ttldiR/WTI81uA/Q1X8Ve7tQHcFVXkJPx/SAKphs29TovqWxtT6x/seMKpLKoiSQAJn10q6W7AUBV4AR/GgW72DGYvppoD9T4/wDdEdpY3IhPoPM1d8szPEbZWWqqPt+RzFbUsoQt51CjiWJ1boANTA08yarW39vWSwFhhlHMK6nmCDmOo9KtO6ns6GJb7Vjs3ZwOysyVJHHPcPEAmSAOPE9KEe1Hc1cOftGGXLb4OijReQYDkOvx603XpE1uZl3eL2Uz+lThKPGfn7ga3tkZdCXJiQTHDgPl9K0DAJa2jsw28G5S6jqzB/eDjWGjgpEgEfxrFVYjUUd3R3nfBYkXgJQjJdQfeWeMfiHEfDnTFddcekZ2p1l+oeZyz/8ADVPtLSFdTbvLxVvqp4MPEVJuYm5pAEmBVmFu1iLSPo6MAyN4ESCp5aGh9/ZbIRl73MdfUUpdp5QeY9BKdVGaxLsK4HC9mjsIZ1RiCdBMEx4CqH7Q8LbxmzDiwsXbBXXScpuC3ctseYBbMPEeJq6bYxRtWsi8SvePTqKf3NwY+yhHUHMCWVgCD2negg8dDFdSpckWtdmVWbOi6cFFRzhnt3FuWmKHNII5HmCOYI+YFaxtTciy+tkmyekSnw4j0PpVF29sa7hjkujumcrDVT5HkfDjWfZTOt5fR6XT62nULanz8Mn7H3ixSH+tUMpVsjgBRI8tD0qL9ka9fnMNDLnhHL1aouEAy2u0DOAQSusTM6R6fOjeKxaoBk+8cx+Wh8ZFDstk1jPCJjWoSbhFJspvtK2YUNklmZT2hEkmCWUtEzHM6U9u9sW0Mt1UAcD3hmB56nrx+VE/aLdFzB2rgju3SD5NaufqBVct3SEVRoIBMRz8gK09FmVSyed1raueeyz7IxlpMH2N9gA7kup1hRbGUkDnnVdPOuYzDWLVm3dtqwN64EtkjKCBbdyQJ55edU7GmB4n/v8AStLx/Y43Di1hmBey1t0kFR3ZUgGOa5lnxFMLSrbJxyxeWqe+O7C/sULeu8fs1zTkPrXv2RW2S7iSSSuS2Y5SxOvnAqxbxbv3bmEujJByE6lTw1jQnpVZ9neMW3iDaY/3tsAE/iSdPgW+FKKMoR5Q5OcZzTTNAv3Ua5AEnn0Hmam4fBBlI8KrYuXrDe6Htu7Sea9OHEU5ib7g5puKvGUIYR6TXKTxll3DPR5xGw17RgI8QRP8ijW7+6lkNma2JkEFRl18xVa/pm2b0rczudCNZ8JFXrdTaJeUb0qHJZwysk1HKCm85mwVAJLEKI4yTEzy48ayzevYF11XDq2Zwma4JkhO0AVZPGcpP+Ghu/8A7Tb67QdMKUNqwckESGcHvsdeEiPSnt1NvPca9iMQwN281pQAIAhhoo5KAvCosi15itMljaa1upg+wwlm2eIQT5nU/Wihur1FBcRbIgTpAjXwpg2/GhvVuKwoikly2w4+NQfeFR22ms8CfShmWlFCetsfSSI2oI/0j+zSofNKq/xV3ydhA3FXYWqNtjZn2m3i7n/89tXHTMXAj/Kr/KrLtq+QpqbsLY87IxBbRsQl255ALFv9zN/ip5eY0lL6eH90ZhctyJOb/SPhNMLZEgASSebD4wKkBQNSIHXj6Cpmy7UuXYd1eXieE+MfWgHstTeqaXJ/4wjbQIgUch5fyab2Hs/7Xj0tNPZWR2lzx4Qs+JKjyLV5xuJyISfePDzPCrr7NtlC1he1I794lyecCQv+5v8AFTGnhumeQtsddMr2+el+79/6ItjNQvbWGW5bYMAQVIIPzFTbzd4Dwpi+0228iK148HmpPJ857ybEbC3cpByPLWz1E6jzGnxHWheWt73z3cXFYXIAA6gNbPRgPodQfOsINsqSrAhlJBB4ggwQfI0KyO18B65blyax7Id4rj2GwrFZs+4TxytJC9NDmirzh9mEEkuSxM5jx8JrIvZnjeyxKKV7t0m2W6GMyj1Kx61tdu6SyoTxOX0/6miQeYgLY+YYt4TMc1wwoAAHUjQz4aDzp/ZeJutioHdshCI07xH3200PKKOHCoeKgxwr3aUAwAAPCl98cPC7DuE3jL6G71/KGJ5fQ1GuYdMTZKXRIaR4joR0Ip/aAHZmemlA7eMIAEwJM/KpjUpwOdrrmmjO8ZhTauPab3kaJE69CPAgg1OaXiBwWnN9LcYlbnK4vzUlT8stTdg2A3wrzuph9Obie0ovU6I2/b/spW/mKK4O2v475nyW236uKiYMAiJ70AAdYHAePhzpr2htDW7P4Lzj/MVFMuZ0HWtvwutSrw/uea8Xscb219vwLGCSF4Tpr4kDh01rbcHZFu0qjKAAAWgKDA4wKxEOLjqtw93MqsRxgssyeutabtvZOGs4d8utzLCF7hmToCBPjT6jGKakzMk5TacUCt5t/wBLJe1by3SDBZT3fFfE+INY/tPbD3L3aJ3WDZgV0gzMipG2UW2SOfePXWSAJ+FD1XugxAMaDx/4rNnNy5ZoRio8I27c7a32zCo7gBiCG6EqYzD4TT2I2QSSQ0g+R+ooPuhg8mFROGk/HX9afxbXVHccj5/WlJWYY9BPHDJNzDW7JzEAHwgH5UP2tvQcPhrrWdLhUgN+GeY6t9Kg/Z3bvXHJFVLfPaIK9knCda6HnkRZ5YMqWGMsJ1k6z41Zdj4pgynkhBPrmj6RVYw9skiOPKrfu3hA7kvAIy6T72vTrR7XhC1KeTctiYs3bAZgwC6AnmP4Ag+lSe2HWh27huKpV2nKSBrOhAIB6EfrRS4Byisuzvgi71cDZvV4N49D8K9EnpTeQ86BLIB5PXbeFKuZaVU5I5AW0tmi6CCSPKi9vbGSx2RWAlvIIGaQFiPMxQ63jANG0I5HQ0+t1TW0pJrhmhKOcZMpS+Se+CHGi2zxB5GDxqwpaFtAo15sep5n4zVvxezbVz30Vo6gaeR5VDubtWzwa4vk0/vA1zr+DQ1XiLvhGLWMFBxzm9dFtddQo/Mxj9fma3LC4YWraW191FVR5KAP0qh7B3IVMRbftWdUbOVKiSRqpZgfxQeFX6+9PaWGE2ZniuprlCuqt8RWX+7IOJvRc9P0rzhDmtnxY/pUDbt0KcxMCJ+FR9lbdQhbIk3SFYiI0fXMOoHA+VaO3ypnn93mwH7wER4VjXtO2KEvLiEgBzlcftAd0+oEeYHWtTsYqO0dtQDA8T0FDWgnM4BI4SB8R40rqLVBbX2OaamVj3Loo+6eyrrG29lCFVkbM2i6MCdeek8K1m2wLow5H1nhw8iaE4e9nVkD5CeDQJHx0p7A3IACFmCa5zxJ56gAE+VLUWvdj5Gb6Uo5faLJicVlKxPKe7pxHjXu/jwOAmguLaPI6inbr6BuRH/dOfSXAj9R8jt/EFuJoJibsMo/xfz8Km3rneHiKD3BNw+OUeg1/Wj1pIBNsi74a27J5hys/mUn/aKc3fDJdEgZWUa68aY3uP8AZWYfcdH/ANQX6NRPZENbRxwMfOvN+LR225+Uer8LtT0e1/LRl/tNWNoovLOp+JBqOTI+P161P9p+CuvtJOztu5GQnKpMcOMcKSbFxEaWj8uZ6TNanhUoxrWX7GT4nGU58LPX4KztHF5O6OPHTlHT4UOvbTumBmMTMT8/E152g8uZ/EflTFsak1eyW6TAwjtSO4y52sAmGHXhFOWGBKL7xEDThoeNE92dmC8LuYale6fWNKMruOQlu7hmzn76uYIPOCBypaxbVn2NH+HmoRm/cuOwMZmQciBw8ABqaIX1zVV932ZGKOMrA6iePl1q4YUdRSkoKTygkW12Vbee+1q0YmazAKzkluhgfrWzbawfaAiJrMdpYA2XKkzA+p/6q9S2g7vNyDLGCkZRx1Iojsu8sobnuklGB5Efe+RqJau5SW8CB4zXheQPIlz50RrIKMsGnbP27fCtYtNrClLhEllcQIn7ykrxnQEVdtkWrqr/AFpkiBOuunHzmayTYGMIZX5WwoJJ5lyVX0zVs+Hx4dMyyRJ+UfxpK+tqLZeySaPfaLME04Cp+9TOcHQj4ikUXpSIuSezWlUZ1E8D86Vd/Q49YjBW30cBvr6HiKru8mAWxZN20zSCBlJkan4/Opm0Nu27KM7EkKCSeA0qiHbb4w5yzi2CBkmEECdVHvHxJpuFcl3wNaeTjNNrj4+SbZ2/dX3l+dP2t+reodWEGCYkfI0B2vixbts3QaeJ5D4kVW7PuiePE+upo8cpZNXR6aGonLd0ka9sDe223aQs2wVHaCdTlkrlIGgkepOmlE7G37DsclxWOkqzZSB1AI+VUfd7CocLZHJkFwjqX7xnr70elFbeBt/hX4CnYapw4fKMa3Rxs8yZN3qxAdVVTJ46Hl00oXurcdHuO9sQQEXNGaFnmOCmTp4CpkovCKafFqOGlEs8Tlt2xWANfhcFLdJ5C128W1PAcANAPIVEv4gRQ6/tRBxafAUPxO0ifdQx40j/ADLOUsjsnXUsNpBvAXpuCQGjlPzNF8PdcOTcdImERCT3Y1LaaGenKslwu8l6/i7Vm2BbBvKh1lozQ3loDWxfYVVRlUDrA+p505paJJ7mJavUxa2oJYm3mtjwpnB3MyFTxGop7BtKRUS6Mjhhw51o/Yy38jOMfVaE4O4bju3LMQPIGJqbt7EC2pc8FVm9AJqqYDb9pLYl3Pkp/hRFOMVy8EfTnJ+VZDW8ZnD3l0A7J+PXKSPmBTe5OJ7TZ6mdbdzKf0+Rqpbc3ztsjJbtMSysua4QIkEEgAknj4Uz7Nt6Bhb5t3dbN2A08ARwNYXiu23Gx9HoPDYzrraa98l2x2MVsReytEBFOkmQDP1odhEPaF/tFxwOCEKFE6clB686Jbd2dbsXRdtPFu8GJnXvDKQJ8QT8KFjE6CLgcG5GgiIExxM8aroVnaP1RjZekuv+EZFjtLj/AJ2/eNNA6GpO3Ey4i6v7bfMyPrUOdDThiWRxNr7l33UshbNu6Rp3gTwAGsk/CrVs2/2ZI+6dSP1FCdj4aMIiwCcgInrx/WpGAvFhMyw0JiJ9KO4qUcM9dGiM6VCXwiz2LVr3kCmdZGvzqQxqsW8QFMrK+XD4VL/pUx1PlSn8O/YzX4fdkKXOHSqPvLslbjllaNNZ4afpRu9iSYzmJ90ePj0qI6nQtode6NRrRY6Ze4zT4fFc2clL2jshkQuWER/15eVBGc1Z98sSQqJ1Mn00FVYPUOuKeDG8RUK7tlft+SamLIVUHANnPieU1v241ktgLVwiMxOn0NfO9oyQBxOlfR/s9x+fDnDsIZFDKPA8R6MD8RQr698GkLVVynGUvZBXshz+tdKLTDOaRveMVhbkdwPZV8aVMF/2qVdx8kcGH76bcNz+otGc5U8/dHu8ObHXyA60c2Ng2s4dVeA3FoHXl4wNJqv7k4A3bhxFzUzpPNjxPoD/ADFW/aWIAAXjPXpWtP4GK/8AUUvea7muInLNr6cPr9KZvrCN4KfpULb10C4DMDM2vP8AmaiNfZplzlPh4cInX40WNDkk8jum8Tr08JwcW2/jBpG7+NU4SwQQYtqp81AVgfUV7ubQOtZrgNrHDghGLKxmCgEHqIfyrtzem8eGUeh/jQJ6eW54FYaqCiky+3ceeJMUJubeVrgtoZJMEjgPM1SMRtG7dPeYx0Ggotu5bH2iyOTaepGnzijUaVOS3AL9Y9r2mm7I2IzicvqeHxo7/QSKO8Z05aCjOz3zW1PDQSPr85qu+0baXYYG8wMMw7NeWr90keIUsfStXCgv2Mjmb59zONkX7b7Ut/ZyVnEBgFEgrMuSZ5pm5Vug1FZP7GsGhN1yAXRgqnoCJNaunGKipPbllrX5sCwphiK9YpeIrkQfGnLuomr+4MpHtDvlcJ+Zhb/3fRWFUOxc7sVpG+2Gz4O8PwgOP8JBP+nNWa4XUCk9Unk0dE1tBe1cOQJHX5H/AK+dDMxqx7YSF0oQig8RSEng1a+UWjdfegOow2KIa2TpmMRppB5Hl60dxeEt2bINgEILhcSZPHUyeIPLwis9s4AO4UcyAPUxWm44BbEAaKoAHgBAHyo2jrSlKS6+DR0qblua5XuZlvag+0FhwcKw+n6UGcd0xRXePirctR5eHlQ/BJmdF6uo+LCjS9Ri62vGpkvl/k1i1h8tpVHJVA9AB+lQVQyWQajgoH3j974UQxFzWJgKJPrUZRrIJUkTHPWmMnrYrCweRdkhtDNwp8JA+lcFxz7kStyGAiCPPloa9gHw4zw+deu01AnUmPCuRY927QQGCT3i2useXzpu466FyQCdOp/gKlrhyR3vh/PGoe2AEtM51IBOtXwwcpKKyZ7vNiu0xFwjgpyqPBdPrNCq9XXkkniTPxrxFKSeXk8XbPfNyfuwruzh+0xVhTzuJ+8K2Xd3EFMcWHAM3+Vj3h9D6Vl3s7w+bGK3/t971Og/WtC2beyYrN0cfCdaJBeVs3fDKM0Tf+pMvuOlbjA6ayPKmD/M1M2nhS7trmhFdRzjUN6aKfjQ0g8JI8hXnNTU67GvYwn2Pi350qYa0/42+VKlyDL9nP8AZsPbCgFiFUeLPxPxNRtr4ghjJkqP9RpUq212NPopm1tSk+Pj0pvHOIWOI000FKlT9X6LELf1AY+ppuKVKhlh7DiieAYqUYcVaR/h1/Su0qNT6kDs6Z9A7HxAKDxAYeo1qje2e7/Z7C9b4PwRh/upUqb1HTE6PUhr2Nv/AH4/bU/6f+K1C/pBpUqrX6UWs9TPb8KVppEUqVWKg3atnPbuIeDIwPqpH61jWzXpUqV1XSHdF2x7bWqVWrdyOtdpVnPk14hbdh82IB5IrP8AAafMitFvrNuD+EVylT2mSUWa+j/Tz9zON67cKB0aaEbEX+0WR/8ALb/eFKlUT9Rla9Y1Uf6fk0pnln8SPlwrwzS5j8SoPTU/SuUqJ7npz00ZzA0AaP8ACOPxNOYcSinrP1pUquuyoUW5QHfG5/ZrnlHzpUqtL0i2o/Sl+zMwY1wGlSpI8caF7M7YCO/Mt+6NP1qxWj3mPU1ylTEfQez8OSVMf2Rctr7Uu2VwmKRc6C063RIBgFNRJ1gZvlRLEXlkEe6wDqddVYSNOXGu0qx9c+H9mjzOrioyyvl/ljBtg60qVKssVP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data:image/jpeg;base64,/9j/4AAQSkZJRgABAQAAAQABAAD/2wCEAAkGBxQTEhUUEhQWFBUXFxgYGRgXFxgYGxwdGhgYGxgXFxcYHCggGBolHBQVITEhJSkrLi4uHB8zODMsNygtLisBCgoKDg0OGxAQGywkHyQtLCw0LSwsLDQsLCwsLCwsLCwsLCwsLCwsLCwsLCwsLCwsLCwsLCwsLCwsLCwsLCwsLP/AABEIALcBEwMBIgACEQEDEQH/xAAcAAABBQEBAQAAAAAAAAAAAAAFAAMEBgcBAgj/xABEEAACAQIDBQUFBQQKAQUBAAABAhEAAwQSIQUGMUFREyJhcYEHMpGhsRRCUnLBYrLR8BUjJDOCkqLC4fE0FlNjc3RU/8QAGgEAAgMBAQAAAAAAAAAAAAAAAwQBAgUABv/EADIRAAICAQQABQMCBQQDAAAAAAABAgMRBBIhMQUiMkFRE2GxM3EUI4Hh8FKh0fEVQpH/2gAMAwEAAhEDEQA/ANiK12nzXhloZI3SrprzNcceq5XM1Ka447SrmalNcQdrlKaVccKuGlNKa44VcrtcqDiJtS2DaYHgRVX+wLyLjydv40a3wLDBYgpObs2iOMxpFVbdO85wts3SS0a5hBqVj3LJyXQtysZcfHYi2XdkSMqsxMfGtEt4brWc+zxp2ljCPD6CtQqsfcLf2v2RU9rY7ELjOytOEti0rwVB1LMP0obtjebFYdrILW3Fy4EPcIPmINFdsQuKZzoBZWT/AImrK9vbxLido2FtEm3bcCeRM6xXSSUWyafNYovo3pNQKDb1beGDtrcIUgsFgmNTwjqaM2uA8qzz22D+z4b/APUn0apQH3LwuIy23uEcFLR5CYrxiLhZFYDjB+Ipu9/413/6m/cNMYW4TaSfwj6Vazs6PpyN3CelUP2gt/VDT71aBdqhe0X+6H5hQJIrN+VlHwfA1E27bzWiPKpmD4Gom3LmWyxNRERr/URVk2eOpp+1s1Z1mo42qvQ17TbA5LV2pmwmgkuy7f4alWMOFEKIFB//AFD0WkN4GP3RVXCZO5fI7tRe/wClWD2aqPtyflb9KA7RMsD4CrB7Nv8Azk/K36VEvQJWepmym2KVOClQNpTJbhSpClNaAU4RXhkr3SqMEkcrXKfIplq445XK7XK4gVKKVKoOORSy12uqJruDjzlFdWzNPra6127dCqWYgAakmpwcMYhEVGNyMsGSenOgV7aezlWTcTL1GaPiNKzrf7fG7isR9msFktLM9SQJzOPuj/uqJtHbViSLSs5Gua45M+IUaKCZ0k1RxTYaEnFcNm47P3j2ZbvTaMFgAXAOU68D4+lHcLvNhbhIS8pymCeAB6SedfNFjatvJzVg0kgwNRHXkYqy7j7RzP2bkkfiAAUD9vr5/Wua2rgl5m8tm84vZlq/3m7wIjQ6EUI/9A4LMrC3lZSCCIBkUB3axlyzeXDm6OIjnnX9kE8SuulX98SOWtVSjLtFvqWV8RlwOcBxoDvLstMWqpc91HDjzHCiLuTxrwasAUmnlDos5rTp1Qr8QRUCwhVQOgj4UUs+63lUAcKvPshPjA1cnwqg+0QnshI+8K0F6oHtH/uh+cUGSK2ellKwPA1B3pH9mf0qfgBxqLvOhOHYDjpUR7EI+tGdV7tjjRxd2r5tZwjTmjLHKJzTQYSCQeIpjOTThjJ5t17Qa032hqXgLDXM0EDKM2vPwFczltDG0OK/lFWT2Zf+cv5G/Sq3tJu8PyirH7ND/bV/I36UvJeUDZ6mbQLgpU1IrtByDLfSrtcZqeDiqPjcalpC7sFVRJJr01ysp9oO3mu3jh7eqp14ZuEkcyDwFUnLBeEdzwe97d97pYhGKJyC6E+bcT5Coe72MvXWm5mUdXYD94z8qK7A3fBtq98S4HOJ+H3R4cfKjOC3dsE62lb83ePzqE20H2RTDWBsuF/vJjgCZnwNELTyAagrgbOGTMAEXhpwEnpyp3B38zuOgXTlrMRURlzhg5xWMomUq9rbmvZWBVwIyKkqKhXcQqe8wHmajpvDhySoeSB0PjHnwNdlIsot9BeqF7Vtr9hYXM2UMxCjXvELOvrFXPB4+3dE22DD+etYZ7dNrdpjBaGbLZQcT3czakgdfdE+FdLkmKwyirtROzxAbN210DvTMgsCy+BMcfAChuzMC964EUEyRJHITXMPYN24qD3mgVtm7uxLVq2oCjMFEsBqarKW3hBoQ3cvoybH7sX7dxkFtiOo5g865ewt7DZCVKLcWQSDHGCp04gxPpW2lpgEAxOsa/GnN5t0FxOBaVHaAM1s8wTB+eUVRTb7LyrUTP8ACYt7io3uhYNu5LHKVmQei6R4ca2TYN9rllHbiyiR0YaNqNDJE/GvnXd26wfss2mcqVLH3joe7MawdfCte2LvFZwWEe5eaVAUqqjvM0QEXWJ059CTwqFxLBFnMMl2xmMt2lzXXW2vV2Cj4mgDb84IsFS+LhP/ALas0fAVg29W9F3HXzdu90cEQGVReSieJ6mNT6ATdjYpLCm4SGeO6p1A/alTHp4aij4wLRjk+ktmY23dRjbYNpryI05g6j1ppeFYNsffXE9oct0hiCEjL8NQc3HnRmxvtj7JDO4uJJBDW15flAIPhPOueX2Ts+DXLlUH2kf3Q/OKuWydppibK3U4MNR0PMGqd7SP7kfnFDaBWellN2PZZzlUSTR3b274t4N3fVwVMchqKkezpBF085FFt+f/AA7nmv7wpfc92BaEF2Zk2PJGRcyd78WnCqPe99/M/WrYVGWdP7w/Q1VHUyx5SfrTcR2vsjUV3fs5mcSBCE6mOFCqJ7DGr/lq7KsIY1oI8hRbdBj9ssfnH0NCNo+8PIUY3KH9tsfm/Q0OXpBz7NvpV7mlSYMtJu15rzXaeGDtZVsLZ4u47EOxk2y0acCzMA0HpDR5VqlU25gvs93Fm1GZslxRMmCpEHoMweKpNZaYal8tDGz9n3Vukm4XQiIKqGnkZQAH1FN7R2lirF2LVssOMd0E6jTvQJ/hT+AxjFGNsOtxWIcMFZgRzKqZgjURyNJN4w2JXNcDNkgoAV1HElG7wkemlSMYecBXbW2D/R1y+9pkyrNxGEGPvEcjprTm5rl87MQcyWiAOQ7458tBUX2kbQA2c4USb2W2B+YiflPyr3uBs26ge7cJCOttban8KAy8csxOg6CedC7sQN8VPPyW00C3n26MOoVRmuNwHQfiP8/8nqy3b+2Q2Iu6SQ7IvOMpI/2k/CizkkAhHcQTi27Yl7mrIdW1ykmSXnSCBp0AOkUTt3WVgLgCsuo001ECDz0gf9RQPBW3d2cLMaAnx94nxOnwp2xi8Rbt9ncUPkBFuRIiZyP4cIPKhSkNRg8F02FeVjKkBgNYPGqR7Z91zlGMtCR7t4AayfdfynTzjrVi2E9t1W5am2/37THVY4hT95dQRPU+ltxAS9aa1cAK3FKsPPQ/z4VEZlZx9z5m3KwJuYxJBAEn5R+tX7bVlwQBZuHXRu3jyhQaF7mulnEthLhi7buuLehllglgxAiRkn1q57Q2jmuC0kAxLE9PDxNc5eYPCK2cES3auHDyC2dV4Tr/AJutTPZ3fvdsUZLhHMvfLcePcbpT2zdsi05AtliwKwSI8Dmj9Klbv7Ya3jDZYd1tUBMnKeEnnHWo4R0k3lGO7X2K1naGJQKWi8ygzHEyGk+f1pzfTObtmysn+qDtHMsWEj/L8zWibydhitq9mCCttSHIBkXGY5s08YCp8ab3sFm3i7TGIGGCA5ZJK3DMQNT3hw61dN5yA4eI/JQ9jbmu5DXNBHxqzYjdW2beUaHkfHxozgtq2WEKTmHIqVPwIqBitrXC5W0qqBxe5MeijU127nkOoRS4RSsRu1ctXFzghZkMASARw4cjR/bb3CQckKeEgTESJPA8QZ51ou5e1EebV/smJ4EAif8AC36Vzb2wxZLqBmR+8o5jqpHTQRHWp3PsBhJ4R49nIAwYSeDEx59J9aFe0df6oD9sUR2ZjVwtoz7xOiL3iYk6AfzpTONZ71xXudnZQahLhlp5aDTmKlcoBbXltA72fYO4qXZQxIjQ6wOXWpm+x/sbyOa8fzCjlrFsEAtXNAIlAhEkwD70nXzqLda9cU27ot4tG1KEFH05hTqfMUJ185KLTrHDMtweAW4mvd7x4VEfdq1BGYxxq8bQ3VCI1zB5isy1ttWXrlI94D41WsLDuVd8hjSQdT0qHJ/JpQVajzgCXd17UEhuVCcLYVS0cxBq43MMTmUPJ4DQ61Xhs+4uYldOE8p6USE8+5SyMPZETFWwQTzAonuSs42x+afgDUVLZzEFQdIg9elWrdjdXGLftXzhbiINfdPAjjFXb4E74LtGoBq7VcubYIJ0NdpTkT3GjZx1pB6APiYgKZqTexLAFgQNOflV4auMngb2MMVlm0ds3f6dCKsKVNt1OsqAWDnprw8D40ZxW+q2jAOc8BGusdeHwms02btS5/SnbOxaXObybQgx0kHXnR9+7oY/h7K0nNYya3tCzbYyWCnmeB8jQ+1ZtWnC2VQs3vMseskc6f2naDqZE153bwuW6kgDjVZTl0EjjHIhsK9jMfbe+uXC4Yf1aa99jBLN11A8go6mr+SBVbx+0s99rKsyoqEu6mMp4AA9fD/igm8dq79nUWMUSQROdsrMOYkCJielUVmz7g7a5ya4/oXdsWJgET51i12+rY7EKCMovuR4ksf1BqxYLDXFfOuqgBTLSxPUkc6EXNk5doB1BymXY+LZzPzof1vqcNYOprcZPIewwKAiOJmuCTOlB9ubRxKH+qtgqOJLAf6YmpmBa49rORDRMdKssoa4HVw7gs6DL5UVs7W0JLAvxgaye6D+gqobO2vjjdKi0CgMQWAPzHH1qw4zCv8AaLLhGTMoDBY0JaOPLQSfAGqSray8kqW5qOCn71bEKYr7ar5Sr9odNCsSZ5glTFGLmBt4hlYzK8COImCD4+RpnejaCYrDt2MlHUwTGvEBhHI8fhS2LeD2bdxZByjUfNWFUjOXb9i0KXCGX/7chqzZssRbe0h5Z+z15a8YnSpdjYlvBM99ZfSEzksxJ4SeSzyGkTAoZgrha4AzqonoSfhVi29i8tzB2j7t9ri68QQgKEdNfr40Sdm6PAOcWnhFOtbr3bT5w2e45Lu4ESWbM2nnU3bTuwRQAtwByrETA7mbmNTpzFTsNvLZ7TsTcUuJMGepBAPAkHiOI0p7FZbhLyMy8APgfl9KWjbNSW7KyKVSjvWSn7L2fdW8Xd2eT97L6mFGnxNEdrbHVnGbL3gdCAeWuh0OlM/a2a7cIbKFIGkeZ49ZFM3SGkPcdwDmAlyFMcoGlOppj7hgtm52wUQwoQgEGMqiCOYgaVZd6LqW07e4QEtK5PjIgD41n26O27iNmMlCIB4T0MGl7Utum6LGHT7zBm/2j9amMk/KL3Qalu9hrYhe6xvEhZBC+CnkOlQ9ubPuQYObxo/grAS2qDkONJrRBouUlwCUM8so2zO2w7ZgSSGzRylZyE9YJmPOr7sLbqXcqXFJMasdCIgAyOciZrzYsrPeUVbNi4C1EhPpVW2ydqiO4IjMNQ4Ogf7wPJbn4hyDcevWqXv/ALtqjjEIpysTnA4A/pNXTa2DW0O1SRGhXkQT3tOtQbO0LdwjDXjLOpVgeOZQCrHxKss+INDlxwwbjuWUZxs5HDZkATQkEjk3nRjD7JzIqXArAkHTw6+dFjg0BKSTrlg6xHLyp1m/COQFZV2qwDTBFnY69pKIgKOrjMs6g6fQUT29vjjUWLNm2e73rmvdPgh0J86au4tlM93SK5ex6sCdMs61WvVzr6Zz5Knhb94oCQ8kSZAn1rlWu1fQgTFKgu+xvJGEOYvGGwZC6RpPCTVM2vti9cnPcJHGOAAkjQelWPfPFRkTmBJ9dB+tUXEPJ+I+I0+YNaemWIJnr/B9JCNKskuX+BoEvdtqvHMB6sYH0otsXYRW4ysgUzOaQ06kTmFCbNqQOpaf8o0/jVyW7awtqy+QLbcQzoODwDqByPeGnMU3GSysi3i8HO2MY94ZcLOGkKCZ0GvWuYwC0rODBA09aH4PejDZNby6c/8AiJmhm1tsriBFkkoDqYIzHoAdYFFk0kY6otXMotL7ocbaIS3lBJJIJ6mOp8T9Kre0trOWgGYPHl4/SpGKdlRmCliBAAEyToP56TQEbKvsO9I/MQKVwjd8KpUpO2X+M0ndHbK3EyuZ61L2lY7NgZGp0PUeB+Eis92NgrtkyXQKNTBJitHx2OsDAIzy5zrlI45zz8BE1RQlOXl7/wA4E/F6YVS+pB9+wEx+IUsqhczngPLn4Cp9jFJbMPz0gAnj061EayHJElWiMymD6GovZ3EhWZ3I+8CQTpxIBiZ6RR4tiT5WB3EY7sr4BXRvdMcfA9DUffPf9cGlywttmvvYBRtMqdoXUk6zICzAGulO2dksWXM1y6zNPfMx0CjgAPjWV764q5dxV5riPbIYIqupUhU0WQeE6t/io1cdz56FrpYS+S27DWMPaXoij4CiWzsE+HuZYlHAceTcx6yPSh2zbqrZt5mA7i89eGunE1Z909v2boCXVbLmyW34GTyjiFnmeh0rPhzN5N7Ux/lR2+3/AAEsHhmzBoHrUPaC3LmNw7NqttuPIE8h4xNXLC7KtE6Ox9R/Cqxvji1F+xataG2TcPjoVCz1Mz6U3OlRg237GTTY7LlGK/sZx7S7IsbSumY7y3QB0dQSfibg9KIbE2g2UiTmXXXmBxHjzIpr212gcZauDUXLAH+UkH96ou6L51tniSuVvNe6Z+Bo22NkFuWRCccSwWY2bblWI7w1BHEH+NTXuO5hiXHTkfE/AVH2lAwuGxinMEVLV5BzOTuvPXSD6ULTazXgWtEgA8CP4UtHMYj8LM+WXYTxFkqZ4RqarIxYxOOsKNYZifIKTPyFetqYy72VxrjHQeVRfZphHfFNc+6lsgn9to09AaiCy8nXPqJfmx1pCA7ZJ4FgQPiRFS7ygiQQR1Bqs7cTErmyOjqT7jKZ8uMGpuyQwsElchGuUageVFba9iiiEwlWTYN1gADWX3duPJi6EjqswPHpVx3I3mDkWrjI5J0ZNPiCdKhS9ys4lw2ptBEADcG0rKd/8e9jaWFuAQpHdI4tl6xxGo8avu++HuLZz29SCBlInnWce1S2XGGuhwj4e3JtwZMsuZg40BHd0qr5lhlYLEcxLhcftGD2yIcBgfMUxfxQW6EkEn6ivO5GynxOGs3u0KAZhlC8YY0ZG41rte2LvmmdIAnrFZ3/AI2dk3Jvh8r9wM2lLCKPtragt3QpJBAkRwnoRzp63iFupCGM+vrEkRV7xW5mGuEM6yRz4U7Y3Qwq8E+ZpqWg8iS7BvBkuK2siuVkmDFKtaO5uDOpsrXKutBHHJXCAm09jJftw+jAaMOI8D1HhWXbdwlzD3Mjjn3WHA66EH9K2F30rOfaDie6B+0v1FXjBRikeh0Gttq/l9x/H7ELB2wmp5IY89P59KM47a1ttldiR/WTI81uA/Q1X8Ve7tQHcFVXkJPx/SAKphs29TovqWxtT6x/seMKpLKoiSQAJn10q6W7AUBV4AR/GgW72DGYvppoD9T4/wDdEdpY3IhPoPM1d8szPEbZWWqqPt+RzFbUsoQt51CjiWJ1boANTA08yarW39vWSwFhhlHMK6nmCDmOo9KtO6ns6GJb7Vjs3ZwOysyVJHHPcPEAmSAOPE9KEe1Hc1cOftGGXLb4OijReQYDkOvx603XpE1uZl3eL2Uz+lThKPGfn7ga3tkZdCXJiQTHDgPl9K0DAJa2jsw28G5S6jqzB/eDjWGjgpEgEfxrFVYjUUd3R3nfBYkXgJQjJdQfeWeMfiHEfDnTFddcekZ2p1l+oeZyz/8ADVPtLSFdTbvLxVvqp4MPEVJuYm5pAEmBVmFu1iLSPo6MAyN4ESCp5aGh9/ZbIRl73MdfUUpdp5QeY9BKdVGaxLsK4HC9mjsIZ1RiCdBMEx4CqH7Q8LbxmzDiwsXbBXXScpuC3ctseYBbMPEeJq6bYxRtWsi8SvePTqKf3NwY+yhHUHMCWVgCD2negg8dDFdSpckWtdmVWbOi6cFFRzhnt3FuWmKHNII5HmCOYI+YFaxtTciy+tkmyekSnw4j0PpVF29sa7hjkujumcrDVT5HkfDjWfZTOt5fR6XT62nULanz8Mn7H3ixSH+tUMpVsjgBRI8tD0qL9ka9fnMNDLnhHL1aouEAy2u0DOAQSusTM6R6fOjeKxaoBk+8cx+Wh8ZFDstk1jPCJjWoSbhFJspvtK2YUNklmZT2hEkmCWUtEzHM6U9u9sW0Mt1UAcD3hmB56nrx+VE/aLdFzB2rgju3SD5NaufqBVct3SEVRoIBMRz8gK09FmVSyed1raueeyz7IxlpMH2N9gA7kup1hRbGUkDnnVdPOuYzDWLVm3dtqwN64EtkjKCBbdyQJ55edU7GmB4n/v8AStLx/Y43Di1hmBey1t0kFR3ZUgGOa5lnxFMLSrbJxyxeWqe+O7C/sULeu8fs1zTkPrXv2RW2S7iSSSuS2Y5SxOvnAqxbxbv3bmEujJByE6lTw1jQnpVZ9neMW3iDaY/3tsAE/iSdPgW+FKKMoR5Q5OcZzTTNAv3Ua5AEnn0Hmam4fBBlI8KrYuXrDe6Htu7Sea9OHEU5ib7g5puKvGUIYR6TXKTxll3DPR5xGw17RgI8QRP8ijW7+6lkNma2JkEFRl18xVa/pm2b0rczudCNZ8JFXrdTaJeUb0qHJZwysk1HKCm85mwVAJLEKI4yTEzy48ayzevYF11XDq2Zwma4JkhO0AVZPGcpP+Ghu/8A7Tb67QdMKUNqwckESGcHvsdeEiPSnt1NvPca9iMQwN281pQAIAhhoo5KAvCosi15itMljaa1upg+wwlm2eIQT5nU/Wihur1FBcRbIgTpAjXwpg2/GhvVuKwoikly2w4+NQfeFR22ms8CfShmWlFCetsfSSI2oI/0j+zSofNKq/xV3ydhA3FXYWqNtjZn2m3i7n/89tXHTMXAj/Kr/KrLtq+QpqbsLY87IxBbRsQl255ALFv9zN/ip5eY0lL6eH90ZhctyJOb/SPhNMLZEgASSebD4wKkBQNSIHXj6Cpmy7UuXYd1eXieE+MfWgHstTeqaXJ/4wjbQIgUch5fyab2Hs/7Xj0tNPZWR2lzx4Qs+JKjyLV5xuJyISfePDzPCrr7NtlC1he1I794lyecCQv+5v8AFTGnhumeQtsddMr2+el+79/6ItjNQvbWGW5bYMAQVIIPzFTbzd4Dwpi+0228iK148HmpPJ857ybEbC3cpByPLWz1E6jzGnxHWheWt73z3cXFYXIAA6gNbPRgPodQfOsINsqSrAhlJBB4ggwQfI0KyO18B65blyax7Id4rj2GwrFZs+4TxytJC9NDmirzh9mEEkuSxM5jx8JrIvZnjeyxKKV7t0m2W6GMyj1Kx61tdu6SyoTxOX0/6miQeYgLY+YYt4TMc1wwoAAHUjQz4aDzp/ZeJutioHdshCI07xH3200PKKOHCoeKgxwr3aUAwAAPCl98cPC7DuE3jL6G71/KGJ5fQ1GuYdMTZKXRIaR4joR0Ip/aAHZmemlA7eMIAEwJM/KpjUpwOdrrmmjO8ZhTauPab3kaJE69CPAgg1OaXiBwWnN9LcYlbnK4vzUlT8stTdg2A3wrzuph9Obie0ovU6I2/b/spW/mKK4O2v475nyW236uKiYMAiJ70AAdYHAePhzpr2htDW7P4Lzj/MVFMuZ0HWtvwutSrw/uea8Xscb219vwLGCSF4Tpr4kDh01rbcHZFu0qjKAAAWgKDA4wKxEOLjqtw93MqsRxgssyeutabtvZOGs4d8utzLCF7hmToCBPjT6jGKakzMk5TacUCt5t/wBLJe1by3SDBZT3fFfE+INY/tPbD3L3aJ3WDZgV0gzMipG2UW2SOfePXWSAJ+FD1XugxAMaDx/4rNnNy5ZoRio8I27c7a32zCo7gBiCG6EqYzD4TT2I2QSSQ0g+R+ooPuhg8mFROGk/HX9afxbXVHccj5/WlJWYY9BPHDJNzDW7JzEAHwgH5UP2tvQcPhrrWdLhUgN+GeY6t9Kg/Z3bvXHJFVLfPaIK9knCda6HnkRZ5YMqWGMsJ1k6z41Zdj4pgynkhBPrmj6RVYw9skiOPKrfu3hA7kvAIy6T72vTrR7XhC1KeTctiYs3bAZgwC6AnmP4Ag+lSe2HWh27huKpV2nKSBrOhAIB6EfrRS4Byisuzvgi71cDZvV4N49D8K9EnpTeQ86BLIB5PXbeFKuZaVU5I5AW0tmi6CCSPKi9vbGSx2RWAlvIIGaQFiPMxQ63jANG0I5HQ0+t1TW0pJrhmhKOcZMpS+Se+CHGi2zxB5GDxqwpaFtAo15sep5n4zVvxezbVz30Vo6gaeR5VDubtWzwa4vk0/vA1zr+DQ1XiLvhGLWMFBxzm9dFtddQo/Mxj9fma3LC4YWraW191FVR5KAP0qh7B3IVMRbftWdUbOVKiSRqpZgfxQeFX6+9PaWGE2ZniuprlCuqt8RWX+7IOJvRc9P0rzhDmtnxY/pUDbt0KcxMCJ+FR9lbdQhbIk3SFYiI0fXMOoHA+VaO3ypnn93mwH7wER4VjXtO2KEvLiEgBzlcftAd0+oEeYHWtTsYqO0dtQDA8T0FDWgnM4BI4SB8R40rqLVBbX2OaamVj3Loo+6eyrrG29lCFVkbM2i6MCdeek8K1m2wLow5H1nhw8iaE4e9nVkD5CeDQJHx0p7A3IACFmCa5zxJ56gAE+VLUWvdj5Gb6Uo5faLJicVlKxPKe7pxHjXu/jwOAmguLaPI6inbr6BuRH/dOfSXAj9R8jt/EFuJoJibsMo/xfz8Km3rneHiKD3BNw+OUeg1/Wj1pIBNsi74a27J5hys/mUn/aKc3fDJdEgZWUa68aY3uP8AZWYfcdH/ANQX6NRPZENbRxwMfOvN+LR225+Uer8LtT0e1/LRl/tNWNoovLOp+JBqOTI+P161P9p+CuvtJOztu5GQnKpMcOMcKSbFxEaWj8uZ6TNanhUoxrWX7GT4nGU58LPX4KztHF5O6OPHTlHT4UOvbTumBmMTMT8/E152g8uZ/EflTFsak1eyW6TAwjtSO4y52sAmGHXhFOWGBKL7xEDThoeNE92dmC8LuYale6fWNKMruOQlu7hmzn76uYIPOCBypaxbVn2NH+HmoRm/cuOwMZmQciBw8ABqaIX1zVV932ZGKOMrA6iePl1q4YUdRSkoKTygkW12Vbee+1q0YmazAKzkluhgfrWzbawfaAiJrMdpYA2XKkzA+p/6q9S2g7vNyDLGCkZRx1Iojsu8sobnuklGB5Efe+RqJau5SW8CB4zXheQPIlz50RrIKMsGnbP27fCtYtNrClLhEllcQIn7ykrxnQEVdtkWrqr/AFpkiBOuunHzmayTYGMIZX5WwoJJ5lyVX0zVs+Hx4dMyyRJ+UfxpK+tqLZeySaPfaLME04Cp+9TOcHQj4ikUXpSIuSezWlUZ1E8D86Vd/Q49YjBW30cBvr6HiKru8mAWxZN20zSCBlJkan4/Opm0Nu27KM7EkKCSeA0qiHbb4w5yzi2CBkmEECdVHvHxJpuFcl3wNaeTjNNrj4+SbZ2/dX3l+dP2t+reodWEGCYkfI0B2vixbts3QaeJ5D4kVW7PuiePE+upo8cpZNXR6aGonLd0ka9sDe223aQs2wVHaCdTlkrlIGgkepOmlE7G37DsclxWOkqzZSB1AI+VUfd7CocLZHJkFwjqX7xnr70elFbeBt/hX4CnYapw4fKMa3Rxs8yZN3qxAdVVTJ46Hl00oXurcdHuO9sQQEXNGaFnmOCmTp4CpkovCKafFqOGlEs8Tlt2xWANfhcFLdJ5C128W1PAcANAPIVEv4gRQ6/tRBxafAUPxO0ifdQx40j/ADLOUsjsnXUsNpBvAXpuCQGjlPzNF8PdcOTcdImERCT3Y1LaaGenKslwu8l6/i7Vm2BbBvKh1lozQ3loDWxfYVVRlUDrA+p505paJJ7mJavUxa2oJYm3mtjwpnB3MyFTxGop7BtKRUS6Mjhhw51o/Yy38jOMfVaE4O4bju3LMQPIGJqbt7EC2pc8FVm9AJqqYDb9pLYl3Pkp/hRFOMVy8EfTnJ+VZDW8ZnD3l0A7J+PXKSPmBTe5OJ7TZ6mdbdzKf0+Rqpbc3ztsjJbtMSysua4QIkEEgAknj4Uz7Nt6Bhb5t3dbN2A08ARwNYXiu23Gx9HoPDYzrraa98l2x2MVsReytEBFOkmQDP1odhEPaF/tFxwOCEKFE6clB686Jbd2dbsXRdtPFu8GJnXvDKQJ8QT8KFjE6CLgcG5GgiIExxM8aroVnaP1RjZekuv+EZFjtLj/AJ2/eNNA6GpO3Ey4i6v7bfMyPrUOdDThiWRxNr7l33UshbNu6Rp3gTwAGsk/CrVs2/2ZI+6dSP1FCdj4aMIiwCcgInrx/WpGAvFhMyw0JiJ9KO4qUcM9dGiM6VCXwiz2LVr3kCmdZGvzqQxqsW8QFMrK+XD4VL/pUx1PlSn8O/YzX4fdkKXOHSqPvLslbjllaNNZ4afpRu9iSYzmJ90ePj0qI6nQtode6NRrRY6Ze4zT4fFc2clL2jshkQuWER/15eVBGc1Z98sSQqJ1Mn00FVYPUOuKeDG8RUK7tlft+SamLIVUHANnPieU1v241ktgLVwiMxOn0NfO9oyQBxOlfR/s9x+fDnDsIZFDKPA8R6MD8RQr698GkLVVynGUvZBXshz+tdKLTDOaRveMVhbkdwPZV8aVMF/2qVdx8kcGH76bcNz+otGc5U8/dHu8ObHXyA60c2Ng2s4dVeA3FoHXl4wNJqv7k4A3bhxFzUzpPNjxPoD/ADFW/aWIAAXjPXpWtP4GK/8AUUvea7muInLNr6cPr9KZvrCN4KfpULb10C4DMDM2vP8AmaiNfZplzlPh4cInX40WNDkk8jum8Tr08JwcW2/jBpG7+NU4SwQQYtqp81AVgfUV7ubQOtZrgNrHDghGLKxmCgEHqIfyrtzem8eGUeh/jQJ6eW54FYaqCiky+3ceeJMUJubeVrgtoZJMEjgPM1SMRtG7dPeYx0Ggotu5bH2iyOTaepGnzijUaVOS3AL9Y9r2mm7I2IzicvqeHxo7/QSKO8Z05aCjOz3zW1PDQSPr85qu+0baXYYG8wMMw7NeWr90keIUsfStXCgv2Mjmb59zONkX7b7Ut/ZyVnEBgFEgrMuSZ5pm5Vug1FZP7GsGhN1yAXRgqnoCJNaunGKipPbllrX5sCwphiK9YpeIrkQfGnLuomr+4MpHtDvlcJ+Zhb/3fRWFUOxc7sVpG+2Gz4O8PwgOP8JBP+nNWa4XUCk9Unk0dE1tBe1cOQJHX5H/AK+dDMxqx7YSF0oQig8RSEng1a+UWjdfegOow2KIa2TpmMRppB5Hl60dxeEt2bINgEILhcSZPHUyeIPLwis9s4AO4UcyAPUxWm44BbEAaKoAHgBAHyo2jrSlKS6+DR0qblua5XuZlvag+0FhwcKw+n6UGcd0xRXePirctR5eHlQ/BJmdF6uo+LCjS9Ri62vGpkvl/k1i1h8tpVHJVA9AB+lQVQyWQajgoH3j974UQxFzWJgKJPrUZRrIJUkTHPWmMnrYrCweRdkhtDNwp8JA+lcFxz7kStyGAiCPPloa9gHw4zw+deu01AnUmPCuRY927QQGCT3i2useXzpu466FyQCdOp/gKlrhyR3vh/PGoe2AEtM51IBOtXwwcpKKyZ7vNiu0xFwjgpyqPBdPrNCq9XXkkniTPxrxFKSeXk8XbPfNyfuwruzh+0xVhTzuJ+8K2Xd3EFMcWHAM3+Vj3h9D6Vl3s7w+bGK3/t971Og/WtC2beyYrN0cfCdaJBeVs3fDKM0Tf+pMvuOlbjA6ayPKmD/M1M2nhS7trmhFdRzjUN6aKfjQ0g8JI8hXnNTU67GvYwn2Pi350qYa0/42+VKlyDL9nP8AZsPbCgFiFUeLPxPxNRtr4ghjJkqP9RpUq212NPopm1tSk+Pj0pvHOIWOI000FKlT9X6LELf1AY+ppuKVKhlh7DiieAYqUYcVaR/h1/Su0qNT6kDs6Z9A7HxAKDxAYeo1qje2e7/Z7C9b4PwRh/upUqb1HTE6PUhr2Nv/AH4/bU/6f+K1C/pBpUqrX6UWs9TPb8KVppEUqVWKg3atnPbuIeDIwPqpH61jWzXpUqV1XSHdF2x7bWqVWrdyOtdpVnPk14hbdh82IB5IrP8AAafMitFvrNuD+EVylT2mSUWa+j/Tz9zON67cKB0aaEbEX+0WR/8ALb/eFKlUT9Rla9Y1Uf6fk0pnln8SPlwrwzS5j8SoPTU/SuUqJ7npz00ZzA0AaP8ACOPxNOYcSinrP1pUquuyoUW5QHfG5/ZrnlHzpUqtL0i2o/Sl+zMwY1wGlSpI8caF7M7YCO/Mt+6NP1qxWj3mPU1ylTEfQez8OSVMf2Rctr7Uu2VwmKRc6C063RIBgFNRJ1gZvlRLEXlkEe6wDqddVYSNOXGu0qx9c+H9mjzOrioyyvl/ljBtg60qVKssVP/Z"/>
          <p:cNvSpPr>
            <a:spLocks noChangeAspect="1" noChangeArrowheads="1"/>
          </p:cNvSpPr>
          <p:nvPr/>
        </p:nvSpPr>
        <p:spPr bwMode="auto">
          <a:xfrm>
            <a:off x="2159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data:image/jpeg;base64,/9j/4AAQSkZJRgABAQAAAQABAAD/2wCEAAkGBxQTEhUUEhQWFBUXFxgYGRgXFxgYGxwdGhgYGxgXFxcYHCggGBolHBQVITEhJSkrLi4uHB8zODMsNygtLisBCgoKDg0OGxAQGywkHyQtLCw0LSwsLDQsLCwsLCwsLCwsLCwsLCwsLCwsLCwsLCwsLCwsLCwsLCwsLCwsLCwsLP/AABEIALcBEwMBIgACEQEDEQH/xAAcAAABBQEBAQAAAAAAAAAAAAAFAAMEBgcBAgj/xABEEAACAQIDBQUFBQQKAQUBAAABAhEAAwQSIQUGMUFREyJhcYEHMpGhsRRCUnLBYrLR8BUjJDOCkqLC4fE0FlNjc3RU/8QAGgEAAgMBAQAAAAAAAAAAAAAAAwQBAgUABv/EADIRAAICAQQABQMCBQQDAAAAAAABAgMRBBIhMQUiMkFRE2GxM3EUI4Hh8FKh0fEVQpH/2gAMAwEAAhEDEQA/ANiK12nzXhloZI3SrprzNcceq5XM1Ka447SrmalNcQdrlKaVccKuGlNKa44VcrtcqDiJtS2DaYHgRVX+wLyLjydv40a3wLDBYgpObs2iOMxpFVbdO85wts3SS0a5hBqVj3LJyXQtysZcfHYi2XdkSMqsxMfGtEt4brWc+zxp2ljCPD6CtQqsfcLf2v2RU9rY7ELjOytOEti0rwVB1LMP0obtjebFYdrILW3Fy4EPcIPmINFdsQuKZzoBZWT/AImrK9vbxLido2FtEm3bcCeRM6xXSSUWyafNYovo3pNQKDb1beGDtrcIUgsFgmNTwjqaM2uA8qzz22D+z4b/APUn0apQH3LwuIy23uEcFLR5CYrxiLhZFYDjB+Ipu9/413/6m/cNMYW4TaSfwj6Vazs6PpyN3CelUP2gt/VDT71aBdqhe0X+6H5hQJIrN+VlHwfA1E27bzWiPKpmD4Gom3LmWyxNRERr/URVk2eOpp+1s1Z1mo42qvQ17TbA5LV2pmwmgkuy7f4alWMOFEKIFB//AFD0WkN4GP3RVXCZO5fI7tRe/wClWD2aqPtyflb9KA7RMsD4CrB7Nv8Azk/K36VEvQJWepmym2KVOClQNpTJbhSpClNaAU4RXhkr3SqMEkcrXKfIplq445XK7XK4gVKKVKoOORSy12uqJruDjzlFdWzNPra6127dCqWYgAakmpwcMYhEVGNyMsGSenOgV7aezlWTcTL1GaPiNKzrf7fG7isR9msFktLM9SQJzOPuj/uqJtHbViSLSs5Gua45M+IUaKCZ0k1RxTYaEnFcNm47P3j2ZbvTaMFgAXAOU68D4+lHcLvNhbhIS8pymCeAB6SedfNFjatvJzVg0kgwNRHXkYqy7j7RzP2bkkfiAAUD9vr5/Wua2rgl5m8tm84vZlq/3m7wIjQ6EUI/9A4LMrC3lZSCCIBkUB3axlyzeXDm6OIjnnX9kE8SuulX98SOWtVSjLtFvqWV8RlwOcBxoDvLstMWqpc91HDjzHCiLuTxrwasAUmnlDos5rTp1Qr8QRUCwhVQOgj4UUs+63lUAcKvPshPjA1cnwqg+0QnshI+8K0F6oHtH/uh+cUGSK2ellKwPA1B3pH9mf0qfgBxqLvOhOHYDjpUR7EI+tGdV7tjjRxd2r5tZwjTmjLHKJzTQYSCQeIpjOTThjJ5t17Qa032hqXgLDXM0EDKM2vPwFczltDG0OK/lFWT2Zf+cv5G/Sq3tJu8PyirH7ND/bV/I36UvJeUDZ6mbQLgpU1IrtByDLfSrtcZqeDiqPjcalpC7sFVRJJr01ysp9oO3mu3jh7eqp14ZuEkcyDwFUnLBeEdzwe97d97pYhGKJyC6E+bcT5Coe72MvXWm5mUdXYD94z8qK7A3fBtq98S4HOJ+H3R4cfKjOC3dsE62lb83ePzqE20H2RTDWBsuF/vJjgCZnwNELTyAagrgbOGTMAEXhpwEnpyp3B38zuOgXTlrMRURlzhg5xWMomUq9rbmvZWBVwIyKkqKhXcQqe8wHmajpvDhySoeSB0PjHnwNdlIsot9BeqF7Vtr9hYXM2UMxCjXvELOvrFXPB4+3dE22DD+etYZ7dNrdpjBaGbLZQcT3czakgdfdE+FdLkmKwyirtROzxAbN210DvTMgsCy+BMcfAChuzMC964EUEyRJHITXMPYN24qD3mgVtm7uxLVq2oCjMFEsBqarKW3hBoQ3cvoybH7sX7dxkFtiOo5g865ewt7DZCVKLcWQSDHGCp04gxPpW2lpgEAxOsa/GnN5t0FxOBaVHaAM1s8wTB+eUVRTb7LyrUTP8ACYt7io3uhYNu5LHKVmQei6R4ca2TYN9rllHbiyiR0YaNqNDJE/GvnXd26wfss2mcqVLH3joe7MawdfCte2LvFZwWEe5eaVAUqqjvM0QEXWJ059CTwqFxLBFnMMl2xmMt2lzXXW2vV2Cj4mgDb84IsFS+LhP/ALas0fAVg29W9F3HXzdu90cEQGVReSieJ6mNT6ATdjYpLCm4SGeO6p1A/alTHp4aij4wLRjk+ktmY23dRjbYNpryI05g6j1ppeFYNsffXE9oct0hiCEjL8NQc3HnRmxvtj7JDO4uJJBDW15flAIPhPOueX2Ts+DXLlUH2kf3Q/OKuWydppibK3U4MNR0PMGqd7SP7kfnFDaBWellN2PZZzlUSTR3b274t4N3fVwVMchqKkezpBF085FFt+f/AA7nmv7wpfc92BaEF2Zk2PJGRcyd78WnCqPe99/M/WrYVGWdP7w/Q1VHUyx5SfrTcR2vsjUV3fs5mcSBCE6mOFCqJ7DGr/lq7KsIY1oI8hRbdBj9ssfnH0NCNo+8PIUY3KH9tsfm/Q0OXpBz7NvpV7mlSYMtJu15rzXaeGDtZVsLZ4u47EOxk2y0acCzMA0HpDR5VqlU25gvs93Fm1GZslxRMmCpEHoMweKpNZaYal8tDGz9n3Vukm4XQiIKqGnkZQAH1FN7R2lirF2LVssOMd0E6jTvQJ/hT+AxjFGNsOtxWIcMFZgRzKqZgjURyNJN4w2JXNcDNkgoAV1HElG7wkemlSMYecBXbW2D/R1y+9pkyrNxGEGPvEcjprTm5rl87MQcyWiAOQ7458tBUX2kbQA2c4USb2W2B+YiflPyr3uBs26ge7cJCOttban8KAy8csxOg6CedC7sQN8VPPyW00C3n26MOoVRmuNwHQfiP8/8nqy3b+2Q2Iu6SQ7IvOMpI/2k/CizkkAhHcQTi27Yl7mrIdW1ykmSXnSCBp0AOkUTt3WVgLgCsuo001ECDz0gf9RQPBW3d2cLMaAnx94nxOnwp2xi8Rbt9ncUPkBFuRIiZyP4cIPKhSkNRg8F02FeVjKkBgNYPGqR7Z91zlGMtCR7t4AayfdfynTzjrVi2E9t1W5am2/37THVY4hT95dQRPU+ltxAS9aa1cAK3FKsPPQ/z4VEZlZx9z5m3KwJuYxJBAEn5R+tX7bVlwQBZuHXRu3jyhQaF7mulnEthLhi7buuLehllglgxAiRkn1q57Q2jmuC0kAxLE9PDxNc5eYPCK2cES3auHDyC2dV4Tr/AJutTPZ3fvdsUZLhHMvfLcePcbpT2zdsi05AtliwKwSI8Dmj9Klbv7Ya3jDZYd1tUBMnKeEnnHWo4R0k3lGO7X2K1naGJQKWi8ygzHEyGk+f1pzfTObtmysn+qDtHMsWEj/L8zWibydhitq9mCCttSHIBkXGY5s08YCp8ab3sFm3i7TGIGGCA5ZJK3DMQNT3hw61dN5yA4eI/JQ9jbmu5DXNBHxqzYjdW2beUaHkfHxozgtq2WEKTmHIqVPwIqBitrXC5W0qqBxe5MeijU127nkOoRS4RSsRu1ctXFzghZkMASARw4cjR/bb3CQckKeEgTESJPA8QZ51ou5e1EebV/smJ4EAif8AC36Vzb2wxZLqBmR+8o5jqpHTQRHWp3PsBhJ4R49nIAwYSeDEx59J9aFe0df6oD9sUR2ZjVwtoz7xOiL3iYk6AfzpTONZ71xXudnZQahLhlp5aDTmKlcoBbXltA72fYO4qXZQxIjQ6wOXWpm+x/sbyOa8fzCjlrFsEAtXNAIlAhEkwD70nXzqLda9cU27ot4tG1KEFH05hTqfMUJ185KLTrHDMtweAW4mvd7x4VEfdq1BGYxxq8bQ3VCI1zB5isy1ttWXrlI94D41WsLDuVd8hjSQdT0qHJ/JpQVajzgCXd17UEhuVCcLYVS0cxBq43MMTmUPJ4DQ61Xhs+4uYldOE8p6USE8+5SyMPZETFWwQTzAonuSs42x+afgDUVLZzEFQdIg9elWrdjdXGLftXzhbiINfdPAjjFXb4E74LtGoBq7VcubYIJ0NdpTkT3GjZx1pB6APiYgKZqTexLAFgQNOflV4auMngb2MMVlm0ds3f6dCKsKVNt1OsqAWDnprw8D40ZxW+q2jAOc8BGusdeHwms02btS5/SnbOxaXObybQgx0kHXnR9+7oY/h7K0nNYya3tCzbYyWCnmeB8jQ+1ZtWnC2VQs3vMseskc6f2naDqZE153bwuW6kgDjVZTl0EjjHIhsK9jMfbe+uXC4Yf1aa99jBLN11A8go6mr+SBVbx+0s99rKsyoqEu6mMp4AA9fD/igm8dq79nUWMUSQROdsrMOYkCJielUVmz7g7a5ya4/oXdsWJgET51i12+rY7EKCMovuR4ksf1BqxYLDXFfOuqgBTLSxPUkc6EXNk5doB1BymXY+LZzPzof1vqcNYOprcZPIewwKAiOJmuCTOlB9ubRxKH+qtgqOJLAf6YmpmBa49rORDRMdKssoa4HVw7gs6DL5UVs7W0JLAvxgaye6D+gqobO2vjjdKi0CgMQWAPzHH1qw4zCv8AaLLhGTMoDBY0JaOPLQSfAGqSray8kqW5qOCn71bEKYr7ar5Sr9odNCsSZ5glTFGLmBt4hlYzK8COImCD4+RpnejaCYrDt2MlHUwTGvEBhHI8fhS2LeD2bdxZByjUfNWFUjOXb9i0KXCGX/7chqzZssRbe0h5Z+z15a8YnSpdjYlvBM99ZfSEzksxJ4SeSzyGkTAoZgrha4AzqonoSfhVi29i8tzB2j7t9ri68QQgKEdNfr40Sdm6PAOcWnhFOtbr3bT5w2e45Lu4ESWbM2nnU3bTuwRQAtwByrETA7mbmNTpzFTsNvLZ7TsTcUuJMGepBAPAkHiOI0p7FZbhLyMy8APgfl9KWjbNSW7KyKVSjvWSn7L2fdW8Xd2eT97L6mFGnxNEdrbHVnGbL3gdCAeWuh0OlM/a2a7cIbKFIGkeZ49ZFM3SGkPcdwDmAlyFMcoGlOppj7hgtm52wUQwoQgEGMqiCOYgaVZd6LqW07e4QEtK5PjIgD41n26O27iNmMlCIB4T0MGl7Utum6LGHT7zBm/2j9amMk/KL3Qalu9hrYhe6xvEhZBC+CnkOlQ9ubPuQYObxo/grAS2qDkONJrRBouUlwCUM8so2zO2w7ZgSSGzRylZyE9YJmPOr7sLbqXcqXFJMasdCIgAyOciZrzYsrPeUVbNi4C1EhPpVW2ydqiO4IjMNQ4Ogf7wPJbn4hyDcevWqXv/ALtqjjEIpysTnA4A/pNXTa2DW0O1SRGhXkQT3tOtQbO0LdwjDXjLOpVgeOZQCrHxKss+INDlxwwbjuWUZxs5HDZkATQkEjk3nRjD7JzIqXArAkHTw6+dFjg0BKSTrlg6xHLyp1m/COQFZV2qwDTBFnY69pKIgKOrjMs6g6fQUT29vjjUWLNm2e73rmvdPgh0J86au4tlM93SK5ex6sCdMs61WvVzr6Zz5Knhb94oCQ8kSZAn1rlWu1fQgTFKgu+xvJGEOYvGGwZC6RpPCTVM2vti9cnPcJHGOAAkjQelWPfPFRkTmBJ9dB+tUXEPJ+I+I0+YNaemWIJnr/B9JCNKskuX+BoEvdtqvHMB6sYH0otsXYRW4ysgUzOaQ06kTmFCbNqQOpaf8o0/jVyW7awtqy+QLbcQzoODwDqByPeGnMU3GSysi3i8HO2MY94ZcLOGkKCZ0GvWuYwC0rODBA09aH4PejDZNby6c/8AiJmhm1tsriBFkkoDqYIzHoAdYFFk0kY6otXMotL7ocbaIS3lBJJIJ6mOp8T9Kre0trOWgGYPHl4/SpGKdlRmCliBAAEyToP56TQEbKvsO9I/MQKVwjd8KpUpO2X+M0ndHbK3EyuZ61L2lY7NgZGp0PUeB+Eis92NgrtkyXQKNTBJitHx2OsDAIzy5zrlI45zz8BE1RQlOXl7/wA4E/F6YVS+pB9+wEx+IUsqhczngPLn4Cp9jFJbMPz0gAnj061EayHJElWiMymD6GovZ3EhWZ3I+8CQTpxIBiZ6RR4tiT5WB3EY7sr4BXRvdMcfA9DUffPf9cGlywttmvvYBRtMqdoXUk6zICzAGulO2dksWXM1y6zNPfMx0CjgAPjWV764q5dxV5riPbIYIqupUhU0WQeE6t/io1cdz56FrpYS+S27DWMPaXoij4CiWzsE+HuZYlHAceTcx6yPSh2zbqrZt5mA7i89eGunE1Z909v2boCXVbLmyW34GTyjiFnmeh0rPhzN5N7Ux/lR2+3/AAEsHhmzBoHrUPaC3LmNw7NqttuPIE8h4xNXLC7KtE6Ox9R/Cqxvji1F+xataG2TcPjoVCz1Mz6U3OlRg237GTTY7LlGK/sZx7S7IsbSumY7y3QB0dQSfibg9KIbE2g2UiTmXXXmBxHjzIpr212gcZauDUXLAH+UkH96ou6L51tniSuVvNe6Z+Bo22NkFuWRCccSwWY2bblWI7w1BHEH+NTXuO5hiXHTkfE/AVH2lAwuGxinMEVLV5BzOTuvPXSD6ULTazXgWtEgA8CP4UtHMYj8LM+WXYTxFkqZ4RqarIxYxOOsKNYZifIKTPyFetqYy72VxrjHQeVRfZphHfFNc+6lsgn9to09AaiCy8nXPqJfmx1pCA7ZJ4FgQPiRFS7ygiQQR1Bqs7cTErmyOjqT7jKZ8uMGpuyQwsElchGuUageVFba9iiiEwlWTYN1gADWX3duPJi6EjqswPHpVx3I3mDkWrjI5J0ZNPiCdKhS9ys4lw2ptBEADcG0rKd/8e9jaWFuAQpHdI4tl6xxGo8avu++HuLZz29SCBlInnWce1S2XGGuhwj4e3JtwZMsuZg40BHd0qr5lhlYLEcxLhcftGD2yIcBgfMUxfxQW6EkEn6ivO5GynxOGs3u0KAZhlC8YY0ZG41rte2LvmmdIAnrFZ3/AI2dk3Jvh8r9wM2lLCKPtragt3QpJBAkRwnoRzp63iFupCGM+vrEkRV7xW5mGuEM6yRz4U7Y3Qwq8E+ZpqWg8iS7BvBkuK2siuVkmDFKtaO5uDOpsrXKutBHHJXCAm09jJftw+jAaMOI8D1HhWXbdwlzD3Mjjn3WHA66EH9K2F30rOfaDie6B+0v1FXjBRikeh0Gttq/l9x/H7ELB2wmp5IY89P59KM47a1ttldiR/WTI81uA/Q1X8Ve7tQHcFVXkJPx/SAKphs29TovqWxtT6x/seMKpLKoiSQAJn10q6W7AUBV4AR/GgW72DGYvppoD9T4/wDdEdpY3IhPoPM1d8szPEbZWWqqPt+RzFbUsoQt51CjiWJ1boANTA08yarW39vWSwFhhlHMK6nmCDmOo9KtO6ns6GJb7Vjs3ZwOysyVJHHPcPEAmSAOPE9KEe1Hc1cOftGGXLb4OijReQYDkOvx603XpE1uZl3eL2Uz+lThKPGfn7ga3tkZdCXJiQTHDgPl9K0DAJa2jsw28G5S6jqzB/eDjWGjgpEgEfxrFVYjUUd3R3nfBYkXgJQjJdQfeWeMfiHEfDnTFddcekZ2p1l+oeZyz/8ADVPtLSFdTbvLxVvqp4MPEVJuYm5pAEmBVmFu1iLSPo6MAyN4ESCp5aGh9/ZbIRl73MdfUUpdp5QeY9BKdVGaxLsK4HC9mjsIZ1RiCdBMEx4CqH7Q8LbxmzDiwsXbBXXScpuC3ctseYBbMPEeJq6bYxRtWsi8SvePTqKf3NwY+yhHUHMCWVgCD2negg8dDFdSpckWtdmVWbOi6cFFRzhnt3FuWmKHNII5HmCOYI+YFaxtTciy+tkmyekSnw4j0PpVF29sa7hjkujumcrDVT5HkfDjWfZTOt5fR6XT62nULanz8Mn7H3ixSH+tUMpVsjgBRI8tD0qL9ka9fnMNDLnhHL1aouEAy2u0DOAQSusTM6R6fOjeKxaoBk+8cx+Wh8ZFDstk1jPCJjWoSbhFJspvtK2YUNklmZT2hEkmCWUtEzHM6U9u9sW0Mt1UAcD3hmB56nrx+VE/aLdFzB2rgju3SD5NaufqBVct3SEVRoIBMRz8gK09FmVSyed1raueeyz7IxlpMH2N9gA7kup1hRbGUkDnnVdPOuYzDWLVm3dtqwN64EtkjKCBbdyQJ55edU7GmB4n/v8AStLx/Y43Di1hmBey1t0kFR3ZUgGOa5lnxFMLSrbJxyxeWqe+O7C/sULeu8fs1zTkPrXv2RW2S7iSSSuS2Y5SxOvnAqxbxbv3bmEujJByE6lTw1jQnpVZ9neMW3iDaY/3tsAE/iSdPgW+FKKMoR5Q5OcZzTTNAv3Ua5AEnn0Hmam4fBBlI8KrYuXrDe6Htu7Sea9OHEU5ib7g5puKvGUIYR6TXKTxll3DPR5xGw17RgI8QRP8ijW7+6lkNma2JkEFRl18xVa/pm2b0rczudCNZ8JFXrdTaJeUb0qHJZwysk1HKCm85mwVAJLEKI4yTEzy48ayzevYF11XDq2Zwma4JkhO0AVZPGcpP+Ghu/8A7Tb67QdMKUNqwckESGcHvsdeEiPSnt1NvPca9iMQwN281pQAIAhhoo5KAvCosi15itMljaa1upg+wwlm2eIQT5nU/Wihur1FBcRbIgTpAjXwpg2/GhvVuKwoikly2w4+NQfeFR22ms8CfShmWlFCetsfSSI2oI/0j+zSofNKq/xV3ydhA3FXYWqNtjZn2m3i7n/89tXHTMXAj/Kr/KrLtq+QpqbsLY87IxBbRsQl255ALFv9zN/ip5eY0lL6eH90ZhctyJOb/SPhNMLZEgASSebD4wKkBQNSIHXj6Cpmy7UuXYd1eXieE+MfWgHstTeqaXJ/4wjbQIgUch5fyab2Hs/7Xj0tNPZWR2lzx4Qs+JKjyLV5xuJyISfePDzPCrr7NtlC1he1I794lyecCQv+5v8AFTGnhumeQtsddMr2+el+79/6ItjNQvbWGW5bYMAQVIIPzFTbzd4Dwpi+0228iK148HmpPJ857ybEbC3cpByPLWz1E6jzGnxHWheWt73z3cXFYXIAA6gNbPRgPodQfOsINsqSrAhlJBB4ggwQfI0KyO18B65blyax7Id4rj2GwrFZs+4TxytJC9NDmirzh9mEEkuSxM5jx8JrIvZnjeyxKKV7t0m2W6GMyj1Kx61tdu6SyoTxOX0/6miQeYgLY+YYt4TMc1wwoAAHUjQz4aDzp/ZeJutioHdshCI07xH3200PKKOHCoeKgxwr3aUAwAAPCl98cPC7DuE3jL6G71/KGJ5fQ1GuYdMTZKXRIaR4joR0Ip/aAHZmemlA7eMIAEwJM/KpjUpwOdrrmmjO8ZhTauPab3kaJE69CPAgg1OaXiBwWnN9LcYlbnK4vzUlT8stTdg2A3wrzuph9Obie0ovU6I2/b/spW/mKK4O2v475nyW236uKiYMAiJ70AAdYHAePhzpr2htDW7P4Lzj/MVFMuZ0HWtvwutSrw/uea8Xscb219vwLGCSF4Tpr4kDh01rbcHZFu0qjKAAAWgKDA4wKxEOLjqtw93MqsRxgssyeutabtvZOGs4d8utzLCF7hmToCBPjT6jGKakzMk5TacUCt5t/wBLJe1by3SDBZT3fFfE+INY/tPbD3L3aJ3WDZgV0gzMipG2UW2SOfePXWSAJ+FD1XugxAMaDx/4rNnNy5ZoRio8I27c7a32zCo7gBiCG6EqYzD4TT2I2QSSQ0g+R+ooPuhg8mFROGk/HX9afxbXVHccj5/WlJWYY9BPHDJNzDW7JzEAHwgH5UP2tvQcPhrrWdLhUgN+GeY6t9Kg/Z3bvXHJFVLfPaIK9knCda6HnkRZ5YMqWGMsJ1k6z41Zdj4pgynkhBPrmj6RVYw9skiOPKrfu3hA7kvAIy6T72vTrR7XhC1KeTctiYs3bAZgwC6AnmP4Ag+lSe2HWh27huKpV2nKSBrOhAIB6EfrRS4Byisuzvgi71cDZvV4N49D8K9EnpTeQ86BLIB5PXbeFKuZaVU5I5AW0tmi6CCSPKi9vbGSx2RWAlvIIGaQFiPMxQ63jANG0I5HQ0+t1TW0pJrhmhKOcZMpS+Se+CHGi2zxB5GDxqwpaFtAo15sep5n4zVvxezbVz30Vo6gaeR5VDubtWzwa4vk0/vA1zr+DQ1XiLvhGLWMFBxzm9dFtddQo/Mxj9fma3LC4YWraW191FVR5KAP0qh7B3IVMRbftWdUbOVKiSRqpZgfxQeFX6+9PaWGE2ZniuprlCuqt8RWX+7IOJvRc9P0rzhDmtnxY/pUDbt0KcxMCJ+FR9lbdQhbIk3SFYiI0fXMOoHA+VaO3ypnn93mwH7wER4VjXtO2KEvLiEgBzlcftAd0+oEeYHWtTsYqO0dtQDA8T0FDWgnM4BI4SB8R40rqLVBbX2OaamVj3Loo+6eyrrG29lCFVkbM2i6MCdeek8K1m2wLow5H1nhw8iaE4e9nVkD5CeDQJHx0p7A3IACFmCa5zxJ56gAE+VLUWvdj5Gb6Uo5faLJicVlKxPKe7pxHjXu/jwOAmguLaPI6inbr6BuRH/dOfSXAj9R8jt/EFuJoJibsMo/xfz8Km3rneHiKD3BNw+OUeg1/Wj1pIBNsi74a27J5hys/mUn/aKc3fDJdEgZWUa68aY3uP8AZWYfcdH/ANQX6NRPZENbRxwMfOvN+LR225+Uer8LtT0e1/LRl/tNWNoovLOp+JBqOTI+P161P9p+CuvtJOztu5GQnKpMcOMcKSbFxEaWj8uZ6TNanhUoxrWX7GT4nGU58LPX4KztHF5O6OPHTlHT4UOvbTumBmMTMT8/E152g8uZ/EflTFsak1eyW6TAwjtSO4y52sAmGHXhFOWGBKL7xEDThoeNE92dmC8LuYale6fWNKMruOQlu7hmzn76uYIPOCBypaxbVn2NH+HmoRm/cuOwMZmQciBw8ABqaIX1zVV932ZGKOMrA6iePl1q4YUdRSkoKTygkW12Vbee+1q0YmazAKzkluhgfrWzbawfaAiJrMdpYA2XKkzA+p/6q9S2g7vNyDLGCkZRx1Iojsu8sobnuklGB5Efe+RqJau5SW8CB4zXheQPIlz50RrIKMsGnbP27fCtYtNrClLhEllcQIn7ykrxnQEVdtkWrqr/AFpkiBOuunHzmayTYGMIZX5WwoJJ5lyVX0zVs+Hx4dMyyRJ+UfxpK+tqLZeySaPfaLME04Cp+9TOcHQj4ikUXpSIuSezWlUZ1E8D86Vd/Q49YjBW30cBvr6HiKru8mAWxZN20zSCBlJkan4/Opm0Nu27KM7EkKCSeA0qiHbb4w5yzi2CBkmEECdVHvHxJpuFcl3wNaeTjNNrj4+SbZ2/dX3l+dP2t+reodWEGCYkfI0B2vixbts3QaeJ5D4kVW7PuiePE+upo8cpZNXR6aGonLd0ka9sDe223aQs2wVHaCdTlkrlIGgkepOmlE7G37DsclxWOkqzZSB1AI+VUfd7CocLZHJkFwjqX7xnr70elFbeBt/hX4CnYapw4fKMa3Rxs8yZN3qxAdVVTJ46Hl00oXurcdHuO9sQQEXNGaFnmOCmTp4CpkovCKafFqOGlEs8Tlt2xWANfhcFLdJ5C128W1PAcANAPIVEv4gRQ6/tRBxafAUPxO0ifdQx40j/ADLOUsjsnXUsNpBvAXpuCQGjlPzNF8PdcOTcdImERCT3Y1LaaGenKslwu8l6/i7Vm2BbBvKh1lozQ3loDWxfYVVRlUDrA+p505paJJ7mJavUxa2oJYm3mtjwpnB3MyFTxGop7BtKRUS6Mjhhw51o/Yy38jOMfVaE4O4bju3LMQPIGJqbt7EC2pc8FVm9AJqqYDb9pLYl3Pkp/hRFOMVy8EfTnJ+VZDW8ZnD3l0A7J+PXKSPmBTe5OJ7TZ6mdbdzKf0+Rqpbc3ztsjJbtMSysua4QIkEEgAknj4Uz7Nt6Bhb5t3dbN2A08ARwNYXiu23Gx9HoPDYzrraa98l2x2MVsReytEBFOkmQDP1odhEPaF/tFxwOCEKFE6clB686Jbd2dbsXRdtPFu8GJnXvDKQJ8QT8KFjE6CLgcG5GgiIExxM8aroVnaP1RjZekuv+EZFjtLj/AJ2/eNNA6GpO3Ey4i6v7bfMyPrUOdDThiWRxNr7l33UshbNu6Rp3gTwAGsk/CrVs2/2ZI+6dSP1FCdj4aMIiwCcgInrx/WpGAvFhMyw0JiJ9KO4qUcM9dGiM6VCXwiz2LVr3kCmdZGvzqQxqsW8QFMrK+XD4VL/pUx1PlSn8O/YzX4fdkKXOHSqPvLslbjllaNNZ4afpRu9iSYzmJ90ePj0qI6nQtode6NRrRY6Ze4zT4fFc2clL2jshkQuWER/15eVBGc1Z98sSQqJ1Mn00FVYPUOuKeDG8RUK7tlft+SamLIVUHANnPieU1v241ktgLVwiMxOn0NfO9oyQBxOlfR/s9x+fDnDsIZFDKPA8R6MD8RQr698GkLVVynGUvZBXshz+tdKLTDOaRveMVhbkdwPZV8aVMF/2qVdx8kcGH76bcNz+otGc5U8/dHu8ObHXyA60c2Ng2s4dVeA3FoHXl4wNJqv7k4A3bhxFzUzpPNjxPoD/ADFW/aWIAAXjPXpWtP4GK/8AUUvea7muInLNr6cPr9KZvrCN4KfpULb10C4DMDM2vP8AmaiNfZplzlPh4cInX40WNDkk8jum8Tr08JwcW2/jBpG7+NU4SwQQYtqp81AVgfUV7ubQOtZrgNrHDghGLKxmCgEHqIfyrtzem8eGUeh/jQJ6eW54FYaqCiky+3ceeJMUJubeVrgtoZJMEjgPM1SMRtG7dPeYx0Ggotu5bH2iyOTaepGnzijUaVOS3AL9Y9r2mm7I2IzicvqeHxo7/QSKO8Z05aCjOz3zW1PDQSPr85qu+0baXYYG8wMMw7NeWr90keIUsfStXCgv2Mjmb59zONkX7b7Ut/ZyVnEBgFEgrMuSZ5pm5Vug1FZP7GsGhN1yAXRgqnoCJNaunGKipPbllrX5sCwphiK9YpeIrkQfGnLuomr+4MpHtDvlcJ+Zhb/3fRWFUOxc7sVpG+2Gz4O8PwgOP8JBP+nNWa4XUCk9Unk0dE1tBe1cOQJHX5H/AK+dDMxqx7YSF0oQig8RSEng1a+UWjdfegOow2KIa2TpmMRppB5Hl60dxeEt2bINgEILhcSZPHUyeIPLwis9s4AO4UcyAPUxWm44BbEAaKoAHgBAHyo2jrSlKS6+DR0qblua5XuZlvag+0FhwcKw+n6UGcd0xRXePirctR5eHlQ/BJmdF6uo+LCjS9Ri62vGpkvl/k1i1h8tpVHJVA9AB+lQVQyWQajgoH3j974UQxFzWJgKJPrUZRrIJUkTHPWmMnrYrCweRdkhtDNwp8JA+lcFxz7kStyGAiCPPloa9gHw4zw+deu01AnUmPCuRY927QQGCT3i2useXzpu466FyQCdOp/gKlrhyR3vh/PGoe2AEtM51IBOtXwwcpKKyZ7vNiu0xFwjgpyqPBdPrNCq9XXkkniTPxrxFKSeXk8XbPfNyfuwruzh+0xVhTzuJ+8K2Xd3EFMcWHAM3+Vj3h9D6Vl3s7w+bGK3/t971Og/WtC2beyYrN0cfCdaJBeVs3fDKM0Tf+pMvuOlbjA6ayPKmD/M1M2nhS7trmhFdRzjUN6aKfjQ0g8JI8hXnNTU67GvYwn2Pi350qYa0/42+VKlyDL9nP8AZsPbCgFiFUeLPxPxNRtr4ghjJkqP9RpUq212NPopm1tSk+Pj0pvHOIWOI000FKlT9X6LELf1AY+ppuKVKhlh7DiieAYqUYcVaR/h1/Su0qNT6kDs6Z9A7HxAKDxAYeo1qje2e7/Z7C9b4PwRh/upUqb1HTE6PUhr2Nv/AH4/bU/6f+K1C/pBpUqrX6UWs9TPb8KVppEUqVWKg3atnPbuIeDIwPqpH61jWzXpUqV1XSHdF2x7bWqVWrdyOtdpVnPk14hbdh82IB5IrP8AAafMitFvrNuD+EVylT2mSUWa+j/Tz9zON67cKB0aaEbEX+0WR/8ALb/eFKlUT9Rla9Y1Uf6fk0pnln8SPlwrwzS5j8SoPTU/SuUqJ7npz00ZzA0AaP8ACOPxNOYcSinrP1pUquuyoUW5QHfG5/ZrnlHzpUqtL0i2o/Sl+zMwY1wGlSpI8caF7M7YCO/Mt+6NP1qxWj3mPU1ylTEfQez8OSVMf2Rctr7Uu2VwmKRc6C063RIBgFNRJ1gZvlRLEXlkEe6wDqddVYSNOXGu0qx9c+H9mjzOrioyyvl/ljBtg60qVKssVP/Z"/>
          <p:cNvSpPr>
            <a:spLocks noChangeAspect="1" noChangeArrowheads="1"/>
          </p:cNvSpPr>
          <p:nvPr/>
        </p:nvSpPr>
        <p:spPr bwMode="auto">
          <a:xfrm>
            <a:off x="3683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8" descr="data:image/jpeg;base64,/9j/4AAQSkZJRgABAQAAAQABAAD/2wCEAAkGBxQTEhUUEhQWFBUXFxgYGRgXFxgYGxwdGhgYGxgXFxcYHCggGBolHBQVITEhJSkrLi4uHB8zODMsNygtLisBCgoKDg0OGxAQGywkHyQtLCw0LSwsLDQsLCwsLCwsLCwsLCwsLCwsLCwsLCwsLCwsLCwsLCwsLCwsLCwsLCwsLP/AABEIALcBEwMBIgACEQEDEQH/xAAcAAABBQEBAQAAAAAAAAAAAAAFAAMEBgcBAgj/xABEEAACAQIDBQUFBQQKAQUBAAABAhEAAwQSIQUGMUFREyJhcYEHMpGhsRRCUnLBYrLR8BUjJDOCkqLC4fE0FlNjc3RU/8QAGgEAAgMBAQAAAAAAAAAAAAAAAwQBAgUABv/EADIRAAICAQQABQMCBQQDAAAAAAABAgMRBBIhMQUiMkFRE2GxM3EUI4Hh8FKh0fEVQpH/2gAMAwEAAhEDEQA/ANiK12nzXhloZI3SrprzNcceq5XM1Ka447SrmalNcQdrlKaVccKuGlNKa44VcrtcqDiJtS2DaYHgRVX+wLyLjydv40a3wLDBYgpObs2iOMxpFVbdO85wts3SS0a5hBqVj3LJyXQtysZcfHYi2XdkSMqsxMfGtEt4brWc+zxp2ljCPD6CtQqsfcLf2v2RU9rY7ELjOytOEti0rwVB1LMP0obtjebFYdrILW3Fy4EPcIPmINFdsQuKZzoBZWT/AImrK9vbxLido2FtEm3bcCeRM6xXSSUWyafNYovo3pNQKDb1beGDtrcIUgsFgmNTwjqaM2uA8qzz22D+z4b/APUn0apQH3LwuIy23uEcFLR5CYrxiLhZFYDjB+Ipu9/413/6m/cNMYW4TaSfwj6Vazs6PpyN3CelUP2gt/VDT71aBdqhe0X+6H5hQJIrN+VlHwfA1E27bzWiPKpmD4Gom3LmWyxNRERr/URVk2eOpp+1s1Z1mo42qvQ17TbA5LV2pmwmgkuy7f4alWMOFEKIFB//AFD0WkN4GP3RVXCZO5fI7tRe/wClWD2aqPtyflb9KA7RMsD4CrB7Nv8Azk/K36VEvQJWepmym2KVOClQNpTJbhSpClNaAU4RXhkr3SqMEkcrXKfIplq445XK7XK4gVKKVKoOORSy12uqJruDjzlFdWzNPra6127dCqWYgAakmpwcMYhEVGNyMsGSenOgV7aezlWTcTL1GaPiNKzrf7fG7isR9msFktLM9SQJzOPuj/uqJtHbViSLSs5Gua45M+IUaKCZ0k1RxTYaEnFcNm47P3j2ZbvTaMFgAXAOU68D4+lHcLvNhbhIS8pymCeAB6SedfNFjatvJzVg0kgwNRHXkYqy7j7RzP2bkkfiAAUD9vr5/Wua2rgl5m8tm84vZlq/3m7wIjQ6EUI/9A4LMrC3lZSCCIBkUB3axlyzeXDm6OIjnnX9kE8SuulX98SOWtVSjLtFvqWV8RlwOcBxoDvLstMWqpc91HDjzHCiLuTxrwasAUmnlDos5rTp1Qr8QRUCwhVQOgj4UUs+63lUAcKvPshPjA1cnwqg+0QnshI+8K0F6oHtH/uh+cUGSK2ellKwPA1B3pH9mf0qfgBxqLvOhOHYDjpUR7EI+tGdV7tjjRxd2r5tZwjTmjLHKJzTQYSCQeIpjOTThjJ5t17Qa032hqXgLDXM0EDKM2vPwFczltDG0OK/lFWT2Zf+cv5G/Sq3tJu8PyirH7ND/bV/I36UvJeUDZ6mbQLgpU1IrtByDLfSrtcZqeDiqPjcalpC7sFVRJJr01ysp9oO3mu3jh7eqp14ZuEkcyDwFUnLBeEdzwe97d97pYhGKJyC6E+bcT5Coe72MvXWm5mUdXYD94z8qK7A3fBtq98S4HOJ+H3R4cfKjOC3dsE62lb83ePzqE20H2RTDWBsuF/vJjgCZnwNELTyAagrgbOGTMAEXhpwEnpyp3B38zuOgXTlrMRURlzhg5xWMomUq9rbmvZWBVwIyKkqKhXcQqe8wHmajpvDhySoeSB0PjHnwNdlIsot9BeqF7Vtr9hYXM2UMxCjXvELOvrFXPB4+3dE22DD+etYZ7dNrdpjBaGbLZQcT3czakgdfdE+FdLkmKwyirtROzxAbN210DvTMgsCy+BMcfAChuzMC964EUEyRJHITXMPYN24qD3mgVtm7uxLVq2oCjMFEsBqarKW3hBoQ3cvoybH7sX7dxkFtiOo5g865ewt7DZCVKLcWQSDHGCp04gxPpW2lpgEAxOsa/GnN5t0FxOBaVHaAM1s8wTB+eUVRTb7LyrUTP8ACYt7io3uhYNu5LHKVmQei6R4ca2TYN9rllHbiyiR0YaNqNDJE/GvnXd26wfss2mcqVLH3joe7MawdfCte2LvFZwWEe5eaVAUqqjvM0QEXWJ059CTwqFxLBFnMMl2xmMt2lzXXW2vV2Cj4mgDb84IsFS+LhP/ALas0fAVg29W9F3HXzdu90cEQGVReSieJ6mNT6ATdjYpLCm4SGeO6p1A/alTHp4aij4wLRjk+ktmY23dRjbYNpryI05g6j1ppeFYNsffXE9oct0hiCEjL8NQc3HnRmxvtj7JDO4uJJBDW15flAIPhPOueX2Ts+DXLlUH2kf3Q/OKuWydppibK3U4MNR0PMGqd7SP7kfnFDaBWellN2PZZzlUSTR3b274t4N3fVwVMchqKkezpBF085FFt+f/AA7nmv7wpfc92BaEF2Zk2PJGRcyd78WnCqPe99/M/WrYVGWdP7w/Q1VHUyx5SfrTcR2vsjUV3fs5mcSBCE6mOFCqJ7DGr/lq7KsIY1oI8hRbdBj9ssfnH0NCNo+8PIUY3KH9tsfm/Q0OXpBz7NvpV7mlSYMtJu15rzXaeGDtZVsLZ4u47EOxk2y0acCzMA0HpDR5VqlU25gvs93Fm1GZslxRMmCpEHoMweKpNZaYal8tDGz9n3Vukm4XQiIKqGnkZQAH1FN7R2lirF2LVssOMd0E6jTvQJ/hT+AxjFGNsOtxWIcMFZgRzKqZgjURyNJN4w2JXNcDNkgoAV1HElG7wkemlSMYecBXbW2D/R1y+9pkyrNxGEGPvEcjprTm5rl87MQcyWiAOQ7458tBUX2kbQA2c4USb2W2B+YiflPyr3uBs26ge7cJCOttban8KAy8csxOg6CedC7sQN8VPPyW00C3n26MOoVRmuNwHQfiP8/8nqy3b+2Q2Iu6SQ7IvOMpI/2k/CizkkAhHcQTi27Yl7mrIdW1ykmSXnSCBp0AOkUTt3WVgLgCsuo001ECDz0gf9RQPBW3d2cLMaAnx94nxOnwp2xi8Rbt9ncUPkBFuRIiZyP4cIPKhSkNRg8F02FeVjKkBgNYPGqR7Z91zlGMtCR7t4AayfdfynTzjrVi2E9t1W5am2/37THVY4hT95dQRPU+ltxAS9aa1cAK3FKsPPQ/z4VEZlZx9z5m3KwJuYxJBAEn5R+tX7bVlwQBZuHXRu3jyhQaF7mulnEthLhi7buuLehllglgxAiRkn1q57Q2jmuC0kAxLE9PDxNc5eYPCK2cES3auHDyC2dV4Tr/AJutTPZ3fvdsUZLhHMvfLcePcbpT2zdsi05AtliwKwSI8Dmj9Klbv7Ya3jDZYd1tUBMnKeEnnHWo4R0k3lGO7X2K1naGJQKWi8ygzHEyGk+f1pzfTObtmysn+qDtHMsWEj/L8zWibydhitq9mCCttSHIBkXGY5s08YCp8ab3sFm3i7TGIGGCA5ZJK3DMQNT3hw61dN5yA4eI/JQ9jbmu5DXNBHxqzYjdW2beUaHkfHxozgtq2WEKTmHIqVPwIqBitrXC5W0qqBxe5MeijU127nkOoRS4RSsRu1ctXFzghZkMASARw4cjR/bb3CQckKeEgTESJPA8QZ51ou5e1EebV/smJ4EAif8AC36Vzb2wxZLqBmR+8o5jqpHTQRHWp3PsBhJ4R49nIAwYSeDEx59J9aFe0df6oD9sUR2ZjVwtoz7xOiL3iYk6AfzpTONZ71xXudnZQahLhlp5aDTmKlcoBbXltA72fYO4qXZQxIjQ6wOXWpm+x/sbyOa8fzCjlrFsEAtXNAIlAhEkwD70nXzqLda9cU27ot4tG1KEFH05hTqfMUJ185KLTrHDMtweAW4mvd7x4VEfdq1BGYxxq8bQ3VCI1zB5isy1ttWXrlI94D41WsLDuVd8hjSQdT0qHJ/JpQVajzgCXd17UEhuVCcLYVS0cxBq43MMTmUPJ4DQ61Xhs+4uYldOE8p6USE8+5SyMPZETFWwQTzAonuSs42x+afgDUVLZzEFQdIg9elWrdjdXGLftXzhbiINfdPAjjFXb4E74LtGoBq7VcubYIJ0NdpTkT3GjZx1pB6APiYgKZqTexLAFgQNOflV4auMngb2MMVlm0ds3f6dCKsKVNt1OsqAWDnprw8D40ZxW+q2jAOc8BGusdeHwms02btS5/SnbOxaXObybQgx0kHXnR9+7oY/h7K0nNYya3tCzbYyWCnmeB8jQ+1ZtWnC2VQs3vMseskc6f2naDqZE153bwuW6kgDjVZTl0EjjHIhsK9jMfbe+uXC4Yf1aa99jBLN11A8go6mr+SBVbx+0s99rKsyoqEu6mMp4AA9fD/igm8dq79nUWMUSQROdsrMOYkCJielUVmz7g7a5ya4/oXdsWJgET51i12+rY7EKCMovuR4ksf1BqxYLDXFfOuqgBTLSxPUkc6EXNk5doB1BymXY+LZzPzof1vqcNYOprcZPIewwKAiOJmuCTOlB9ubRxKH+qtgqOJLAf6YmpmBa49rORDRMdKssoa4HVw7gs6DL5UVs7W0JLAvxgaye6D+gqobO2vjjdKi0CgMQWAPzHH1qw4zCv8AaLLhGTMoDBY0JaOPLQSfAGqSray8kqW5qOCn71bEKYr7ar5Sr9odNCsSZ5glTFGLmBt4hlYzK8COImCD4+RpnejaCYrDt2MlHUwTGvEBhHI8fhS2LeD2bdxZByjUfNWFUjOXb9i0KXCGX/7chqzZssRbe0h5Z+z15a8YnSpdjYlvBM99ZfSEzksxJ4SeSzyGkTAoZgrha4AzqonoSfhVi29i8tzB2j7t9ri68QQgKEdNfr40Sdm6PAOcWnhFOtbr3bT5w2e45Lu4ESWbM2nnU3bTuwRQAtwByrETA7mbmNTpzFTsNvLZ7TsTcUuJMGepBAPAkHiOI0p7FZbhLyMy8APgfl9KWjbNSW7KyKVSjvWSn7L2fdW8Xd2eT97L6mFGnxNEdrbHVnGbL3gdCAeWuh0OlM/a2a7cIbKFIGkeZ49ZFM3SGkPcdwDmAlyFMcoGlOppj7hgtm52wUQwoQgEGMqiCOYgaVZd6LqW07e4QEtK5PjIgD41n26O27iNmMlCIB4T0MGl7Utum6LGHT7zBm/2j9amMk/KL3Qalu9hrYhe6xvEhZBC+CnkOlQ9ubPuQYObxo/grAS2qDkONJrRBouUlwCUM8so2zO2w7ZgSSGzRylZyE9YJmPOr7sLbqXcqXFJMasdCIgAyOciZrzYsrPeUVbNi4C1EhPpVW2ydqiO4IjMNQ4Ogf7wPJbn4hyDcevWqXv/ALtqjjEIpysTnA4A/pNXTa2DW0O1SRGhXkQT3tOtQbO0LdwjDXjLOpVgeOZQCrHxKss+INDlxwwbjuWUZxs5HDZkATQkEjk3nRjD7JzIqXArAkHTw6+dFjg0BKSTrlg6xHLyp1m/COQFZV2qwDTBFnY69pKIgKOrjMs6g6fQUT29vjjUWLNm2e73rmvdPgh0J86au4tlM93SK5ex6sCdMs61WvVzr6Zz5Knhb94oCQ8kSZAn1rlWu1fQgTFKgu+xvJGEOYvGGwZC6RpPCTVM2vti9cnPcJHGOAAkjQelWPfPFRkTmBJ9dB+tUXEPJ+I+I0+YNaemWIJnr/B9JCNKskuX+BoEvdtqvHMB6sYH0otsXYRW4ysgUzOaQ06kTmFCbNqQOpaf8o0/jVyW7awtqy+QLbcQzoODwDqByPeGnMU3GSysi3i8HO2MY94ZcLOGkKCZ0GvWuYwC0rODBA09aH4PejDZNby6c/8AiJmhm1tsriBFkkoDqYIzHoAdYFFk0kY6otXMotL7ocbaIS3lBJJIJ6mOp8T9Kre0trOWgGYPHl4/SpGKdlRmCliBAAEyToP56TQEbKvsO9I/MQKVwjd8KpUpO2X+M0ndHbK3EyuZ61L2lY7NgZGp0PUeB+Eis92NgrtkyXQKNTBJitHx2OsDAIzy5zrlI45zz8BE1RQlOXl7/wA4E/F6YVS+pB9+wEx+IUsqhczngPLn4Cp9jFJbMPz0gAnj061EayHJElWiMymD6GovZ3EhWZ3I+8CQTpxIBiZ6RR4tiT5WB3EY7sr4BXRvdMcfA9DUffPf9cGlywttmvvYBRtMqdoXUk6zICzAGulO2dksWXM1y6zNPfMx0CjgAPjWV764q5dxV5riPbIYIqupUhU0WQeE6t/io1cdz56FrpYS+S27DWMPaXoij4CiWzsE+HuZYlHAceTcx6yPSh2zbqrZt5mA7i89eGunE1Z909v2boCXVbLmyW34GTyjiFnmeh0rPhzN5N7Ux/lR2+3/AAEsHhmzBoHrUPaC3LmNw7NqttuPIE8h4xNXLC7KtE6Ox9R/Cqxvji1F+xataG2TcPjoVCz1Mz6U3OlRg237GTTY7LlGK/sZx7S7IsbSumY7y3QB0dQSfibg9KIbE2g2UiTmXXXmBxHjzIpr212gcZauDUXLAH+UkH96ou6L51tniSuVvNe6Z+Bo22NkFuWRCccSwWY2bblWI7w1BHEH+NTXuO5hiXHTkfE/AVH2lAwuGxinMEVLV5BzOTuvPXSD6ULTazXgWtEgA8CP4UtHMYj8LM+WXYTxFkqZ4RqarIxYxOOsKNYZifIKTPyFetqYy72VxrjHQeVRfZphHfFNc+6lsgn9to09AaiCy8nXPqJfmx1pCA7ZJ4FgQPiRFS7ygiQQR1Bqs7cTErmyOjqT7jKZ8uMGpuyQwsElchGuUageVFba9iiiEwlWTYN1gADWX3duPJi6EjqswPHpVx3I3mDkWrjI5J0ZNPiCdKhS9ys4lw2ptBEADcG0rKd/8e9jaWFuAQpHdI4tl6xxGo8avu++HuLZz29SCBlInnWce1S2XGGuhwj4e3JtwZMsuZg40BHd0qr5lhlYLEcxLhcftGD2yIcBgfMUxfxQW6EkEn6ivO5GynxOGs3u0KAZhlC8YY0ZG41rte2LvmmdIAnrFZ3/AI2dk3Jvh8r9wM2lLCKPtragt3QpJBAkRwnoRzp63iFupCGM+vrEkRV7xW5mGuEM6yRz4U7Y3Qwq8E+ZpqWg8iS7BvBkuK2siuVkmDFKtaO5uDOpsrXKutBHHJXCAm09jJftw+jAaMOI8D1HhWXbdwlzD3Mjjn3WHA66EH9K2F30rOfaDie6B+0v1FXjBRikeh0Gttq/l9x/H7ELB2wmp5IY89P59KM47a1ttldiR/WTI81uA/Q1X8Ve7tQHcFVXkJPx/SAKphs29TovqWxtT6x/seMKpLKoiSQAJn10q6W7AUBV4AR/GgW72DGYvppoD9T4/wDdEdpY3IhPoPM1d8szPEbZWWqqPt+RzFbUsoQt51CjiWJ1boANTA08yarW39vWSwFhhlHMK6nmCDmOo9KtO6ns6GJb7Vjs3ZwOysyVJHHPcPEAmSAOPE9KEe1Hc1cOftGGXLb4OijReQYDkOvx603XpE1uZl3eL2Uz+lThKPGfn7ga3tkZdCXJiQTHDgPl9K0DAJa2jsw28G5S6jqzB/eDjWGjgpEgEfxrFVYjUUd3R3nfBYkXgJQjJdQfeWeMfiHEfDnTFddcekZ2p1l+oeZyz/8ADVPtLSFdTbvLxVvqp4MPEVJuYm5pAEmBVmFu1iLSPo6MAyN4ESCp5aGh9/ZbIRl73MdfUUpdp5QeY9BKdVGaxLsK4HC9mjsIZ1RiCdBMEx4CqH7Q8LbxmzDiwsXbBXXScpuC3ctseYBbMPEeJq6bYxRtWsi8SvePTqKf3NwY+yhHUHMCWVgCD2negg8dDFdSpckWtdmVWbOi6cFFRzhnt3FuWmKHNII5HmCOYI+YFaxtTciy+tkmyekSnw4j0PpVF29sa7hjkujumcrDVT5HkfDjWfZTOt5fR6XT62nULanz8Mn7H3ixSH+tUMpVsjgBRI8tD0qL9ka9fnMNDLnhHL1aouEAy2u0DOAQSusTM6R6fOjeKxaoBk+8cx+Wh8ZFDstk1jPCJjWoSbhFJspvtK2YUNklmZT2hEkmCWUtEzHM6U9u9sW0Mt1UAcD3hmB56nrx+VE/aLdFzB2rgju3SD5NaufqBVct3SEVRoIBMRz8gK09FmVSyed1raueeyz7IxlpMH2N9gA7kup1hRbGUkDnnVdPOuYzDWLVm3dtqwN64EtkjKCBbdyQJ55edU7GmB4n/v8AStLx/Y43Di1hmBey1t0kFR3ZUgGOa5lnxFMLSrbJxyxeWqe+O7C/sULeu8fs1zTkPrXv2RW2S7iSSSuS2Y5SxOvnAqxbxbv3bmEujJByE6lTw1jQnpVZ9neMW3iDaY/3tsAE/iSdPgW+FKKMoR5Q5OcZzTTNAv3Ua5AEnn0Hmam4fBBlI8KrYuXrDe6Htu7Sea9OHEU5ib7g5puKvGUIYR6TXKTxll3DPR5xGw17RgI8QRP8ijW7+6lkNma2JkEFRl18xVa/pm2b0rczudCNZ8JFXrdTaJeUb0qHJZwysk1HKCm85mwVAJLEKI4yTEzy48ayzevYF11XDq2Zwma4JkhO0AVZPGcpP+Ghu/8A7Tb67QdMKUNqwckESGcHvsdeEiPSnt1NvPca9iMQwN281pQAIAhhoo5KAvCosi15itMljaa1upg+wwlm2eIQT5nU/Wihur1FBcRbIgTpAjXwpg2/GhvVuKwoikly2w4+NQfeFR22ms8CfShmWlFCetsfSSI2oI/0j+zSofNKq/xV3ydhA3FXYWqNtjZn2m3i7n/89tXHTMXAj/Kr/KrLtq+QpqbsLY87IxBbRsQl255ALFv9zN/ip5eY0lL6eH90ZhctyJOb/SPhNMLZEgASSebD4wKkBQNSIHXj6Cpmy7UuXYd1eXieE+MfWgHstTeqaXJ/4wjbQIgUch5fyab2Hs/7Xj0tNPZWR2lzx4Qs+JKjyLV5xuJyISfePDzPCrr7NtlC1he1I794lyecCQv+5v8AFTGnhumeQtsddMr2+el+79/6ItjNQvbWGW5bYMAQVIIPzFTbzd4Dwpi+0228iK148HmpPJ857ybEbC3cpByPLWz1E6jzGnxHWheWt73z3cXFYXIAA6gNbPRgPodQfOsINsqSrAhlJBB4ggwQfI0KyO18B65blyax7Id4rj2GwrFZs+4TxytJC9NDmirzh9mEEkuSxM5jx8JrIvZnjeyxKKV7t0m2W6GMyj1Kx61tdu6SyoTxOX0/6miQeYgLY+YYt4TMc1wwoAAHUjQz4aDzp/ZeJutioHdshCI07xH3200PKKOHCoeKgxwr3aUAwAAPCl98cPC7DuE3jL6G71/KGJ5fQ1GuYdMTZKXRIaR4joR0Ip/aAHZmemlA7eMIAEwJM/KpjUpwOdrrmmjO8ZhTauPab3kaJE69CPAgg1OaXiBwWnN9LcYlbnK4vzUlT8stTdg2A3wrzuph9Obie0ovU6I2/b/spW/mKK4O2v475nyW236uKiYMAiJ70AAdYHAePhzpr2htDW7P4Lzj/MVFMuZ0HWtvwutSrw/uea8Xscb219vwLGCSF4Tpr4kDh01rbcHZFu0qjKAAAWgKDA4wKxEOLjqtw93MqsRxgssyeutabtvZOGs4d8utzLCF7hmToCBPjT6jGKakzMk5TacUCt5t/wBLJe1by3SDBZT3fFfE+INY/tPbD3L3aJ3WDZgV0gzMipG2UW2SOfePXWSAJ+FD1XugxAMaDx/4rNnNy5ZoRio8I27c7a32zCo7gBiCG6EqYzD4TT2I2QSSQ0g+R+ooPuhg8mFROGk/HX9afxbXVHccj5/WlJWYY9BPHDJNzDW7JzEAHwgH5UP2tvQcPhrrWdLhUgN+GeY6t9Kg/Z3bvXHJFVLfPaIK9knCda6HnkRZ5YMqWGMsJ1k6z41Zdj4pgynkhBPrmj6RVYw9skiOPKrfu3hA7kvAIy6T72vTrR7XhC1KeTctiYs3bAZgwC6AnmP4Ag+lSe2HWh27huKpV2nKSBrOhAIB6EfrRS4Byisuzvgi71cDZvV4N49D8K9EnpTeQ86BLIB5PXbeFKuZaVU5I5AW0tmi6CCSPKi9vbGSx2RWAlvIIGaQFiPMxQ63jANG0I5HQ0+t1TW0pJrhmhKOcZMpS+Se+CHGi2zxB5GDxqwpaFtAo15sep5n4zVvxezbVz30Vo6gaeR5VDubtWzwa4vk0/vA1zr+DQ1XiLvhGLWMFBxzm9dFtddQo/Mxj9fma3LC4YWraW191FVR5KAP0qh7B3IVMRbftWdUbOVKiSRqpZgfxQeFX6+9PaWGE2ZniuprlCuqt8RWX+7IOJvRc9P0rzhDmtnxY/pUDbt0KcxMCJ+FR9lbdQhbIk3SFYiI0fXMOoHA+VaO3ypnn93mwH7wER4VjXtO2KEvLiEgBzlcftAd0+oEeYHWtTsYqO0dtQDA8T0FDWgnM4BI4SB8R40rqLVBbX2OaamVj3Loo+6eyrrG29lCFVkbM2i6MCdeek8K1m2wLow5H1nhw8iaE4e9nVkD5CeDQJHx0p7A3IACFmCa5zxJ56gAE+VLUWvdj5Gb6Uo5faLJicVlKxPKe7pxHjXu/jwOAmguLaPI6inbr6BuRH/dOfSXAj9R8jt/EFuJoJibsMo/xfz8Km3rneHiKD3BNw+OUeg1/Wj1pIBNsi74a27J5hys/mUn/aKc3fDJdEgZWUa68aY3uP8AZWYfcdH/ANQX6NRPZENbRxwMfOvN+LR225+Uer8LtT0e1/LRl/tNWNoovLOp+JBqOTI+P161P9p+CuvtJOztu5GQnKpMcOMcKSbFxEaWj8uZ6TNanhUoxrWX7GT4nGU58LPX4KztHF5O6OPHTlHT4UOvbTumBmMTMT8/E152g8uZ/EflTFsak1eyW6TAwjtSO4y52sAmGHXhFOWGBKL7xEDThoeNE92dmC8LuYale6fWNKMruOQlu7hmzn76uYIPOCBypaxbVn2NH+HmoRm/cuOwMZmQciBw8ABqaIX1zVV932ZGKOMrA6iePl1q4YUdRSkoKTygkW12Vbee+1q0YmazAKzkluhgfrWzbawfaAiJrMdpYA2XKkzA+p/6q9S2g7vNyDLGCkZRx1Iojsu8sobnuklGB5Efe+RqJau5SW8CB4zXheQPIlz50RrIKMsGnbP27fCtYtNrClLhEllcQIn7ykrxnQEVdtkWrqr/AFpkiBOuunHzmayTYGMIZX5WwoJJ5lyVX0zVs+Hx4dMyyRJ+UfxpK+tqLZeySaPfaLME04Cp+9TOcHQj4ikUXpSIuSezWlUZ1E8D86Vd/Q49YjBW30cBvr6HiKru8mAWxZN20zSCBlJkan4/Opm0Nu27KM7EkKCSeA0qiHbb4w5yzi2CBkmEECdVHvHxJpuFcl3wNaeTjNNrj4+SbZ2/dX3l+dP2t+reodWEGCYkfI0B2vixbts3QaeJ5D4kVW7PuiePE+upo8cpZNXR6aGonLd0ka9sDe223aQs2wVHaCdTlkrlIGgkepOmlE7G37DsclxWOkqzZSB1AI+VUfd7CocLZHJkFwjqX7xnr70elFbeBt/hX4CnYapw4fKMa3Rxs8yZN3qxAdVVTJ46Hl00oXurcdHuO9sQQEXNGaFnmOCmTp4CpkovCKafFqOGlEs8Tlt2xWANfhcFLdJ5C128W1PAcANAPIVEv4gRQ6/tRBxafAUPxO0ifdQx40j/ADLOUsjsnXUsNpBvAXpuCQGjlPzNF8PdcOTcdImERCT3Y1LaaGenKslwu8l6/i7Vm2BbBvKh1lozQ3loDWxfYVVRlUDrA+p505paJJ7mJavUxa2oJYm3mtjwpnB3MyFTxGop7BtKRUS6Mjhhw51o/Yy38jOMfVaE4O4bju3LMQPIGJqbt7EC2pc8FVm9AJqqYDb9pLYl3Pkp/hRFOMVy8EfTnJ+VZDW8ZnD3l0A7J+PXKSPmBTe5OJ7TZ6mdbdzKf0+Rqpbc3ztsjJbtMSysua4QIkEEgAknj4Uz7Nt6Bhb5t3dbN2A08ARwNYXiu23Gx9HoPDYzrraa98l2x2MVsReytEBFOkmQDP1odhEPaF/tFxwOCEKFE6clB686Jbd2dbsXRdtPFu8GJnXvDKQJ8QT8KFjE6CLgcG5GgiIExxM8aroVnaP1RjZekuv+EZFjtLj/AJ2/eNNA6GpO3Ey4i6v7bfMyPrUOdDThiWRxNr7l33UshbNu6Rp3gTwAGsk/CrVs2/2ZI+6dSP1FCdj4aMIiwCcgInrx/WpGAvFhMyw0JiJ9KO4qUcM9dGiM6VCXwiz2LVr3kCmdZGvzqQxqsW8QFMrK+XD4VL/pUx1PlSn8O/YzX4fdkKXOHSqPvLslbjllaNNZ4afpRu9iSYzmJ90ePj0qI6nQtode6NRrRY6Ze4zT4fFc2clL2jshkQuWER/15eVBGc1Z98sSQqJ1Mn00FVYPUOuKeDG8RUK7tlft+SamLIVUHANnPieU1v241ktgLVwiMxOn0NfO9oyQBxOlfR/s9x+fDnDsIZFDKPA8R6MD8RQr698GkLVVynGUvZBXshz+tdKLTDOaRveMVhbkdwPZV8aVMF/2qVdx8kcGH76bcNz+otGc5U8/dHu8ObHXyA60c2Ng2s4dVeA3FoHXl4wNJqv7k4A3bhxFzUzpPNjxPoD/ADFW/aWIAAXjPXpWtP4GK/8AUUvea7muInLNr6cPr9KZvrCN4KfpULb10C4DMDM2vP8AmaiNfZplzlPh4cInX40WNDkk8jum8Tr08JwcW2/jBpG7+NU4SwQQYtqp81AVgfUV7ubQOtZrgNrHDghGLKxmCgEHqIfyrtzem8eGUeh/jQJ6eW54FYaqCiky+3ceeJMUJubeVrgtoZJMEjgPM1SMRtG7dPeYx0Ggotu5bH2iyOTaepGnzijUaVOS3AL9Y9r2mm7I2IzicvqeHxo7/QSKO8Z05aCjOz3zW1PDQSPr85qu+0baXYYG8wMMw7NeWr90keIUsfStXCgv2Mjmb59zONkX7b7Ut/ZyVnEBgFEgrMuSZ5pm5Vug1FZP7GsGhN1yAXRgqnoCJNaunGKipPbllrX5sCwphiK9YpeIrkQfGnLuomr+4MpHtDvlcJ+Zhb/3fRWFUOxc7sVpG+2Gz4O8PwgOP8JBP+nNWa4XUCk9Unk0dE1tBe1cOQJHX5H/AK+dDMxqx7YSF0oQig8RSEng1a+UWjdfegOow2KIa2TpmMRppB5Hl60dxeEt2bINgEILhcSZPHUyeIPLwis9s4AO4UcyAPUxWm44BbEAaKoAHgBAHyo2jrSlKS6+DR0qblua5XuZlvag+0FhwcKw+n6UGcd0xRXePirctR5eHlQ/BJmdF6uo+LCjS9Ri62vGpkvl/k1i1h8tpVHJVA9AB+lQVQyWQajgoH3j974UQxFzWJgKJPrUZRrIJUkTHPWmMnrYrCweRdkhtDNwp8JA+lcFxz7kStyGAiCPPloa9gHw4zw+deu01AnUmPCuRY927QQGCT3i2useXzpu466FyQCdOp/gKlrhyR3vh/PGoe2AEtM51IBOtXwwcpKKyZ7vNiu0xFwjgpyqPBdPrNCq9XXkkniTPxrxFKSeXk8XbPfNyfuwruzh+0xVhTzuJ+8K2Xd3EFMcWHAM3+Vj3h9D6Vl3s7w+bGK3/t971Og/WtC2beyYrN0cfCdaJBeVs3fDKM0Tf+pMvuOlbjA6ayPKmD/M1M2nhS7trmhFdRzjUN6aKfjQ0g8JI8hXnNTU67GvYwn2Pi350qYa0/42+VKlyDL9nP8AZsPbCgFiFUeLPxPxNRtr4ghjJkqP9RpUq212NPopm1tSk+Pj0pvHOIWOI000FKlT9X6LELf1AY+ppuKVKhlh7DiieAYqUYcVaR/h1/Su0qNT6kDs6Z9A7HxAKDxAYeo1qje2e7/Z7C9b4PwRh/upUqb1HTE6PUhr2Nv/AH4/bU/6f+K1C/pBpUqrX6UWs9TPb8KVppEUqVWKg3atnPbuIeDIwPqpH61jWzXpUqV1XSHdF2x7bWqVWrdyOtdpVnPk14hbdh82IB5IrP8AAafMitFvrNuD+EVylT2mSUWa+j/Tz9zON67cKB0aaEbEX+0WR/8ALb/eFKlUT9Rla9Y1Uf6fk0pnln8SPlwrwzS5j8SoPTU/SuUqJ7npz00ZzA0AaP8ACOPxNOYcSinrP1pUquuyoUW5QHfG5/ZrnlHzpUqtL0i2o/Sl+zMwY1wGlSpI8caF7M7YCO/Mt+6NP1qxWj3mPU1ylTEfQez8OSVMf2Rctr7Uu2VwmKRc6C063RIBgFNRJ1gZvlRLEXlkEe6wDqddVYSNOXGu0qx9c+H9mjzOrioyyvl/ljBtg60qVKssVP/Z"/>
          <p:cNvSpPr>
            <a:spLocks noChangeAspect="1" noChangeArrowheads="1"/>
          </p:cNvSpPr>
          <p:nvPr/>
        </p:nvSpPr>
        <p:spPr bwMode="auto">
          <a:xfrm>
            <a:off x="520700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546709">
            <a:off x="6200117" y="4100734"/>
            <a:ext cx="1854765" cy="2473021"/>
          </a:xfrm>
          <a:prstGeom prst="rect">
            <a:avLst/>
          </a:prstGeom>
          <a:noFill/>
          <a:ln w="12700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20816756">
            <a:off x="6286140" y="1195141"/>
            <a:ext cx="1954579" cy="2600688"/>
          </a:xfrm>
          <a:prstGeom prst="rect">
            <a:avLst/>
          </a:prstGeom>
          <a:noFill/>
          <a:ln w="127000">
            <a:solidFill>
              <a:schemeClr val="accent6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1182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914400"/>
            <a:ext cx="4724400" cy="801469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latin typeface="Engravers MT" panose="02090707080505020304" pitchFamily="18" charset="0"/>
                <a:cs typeface="Estrangelo Edessa" panose="03080600000000000000" pitchFamily="66" charset="0"/>
              </a:rPr>
              <a:t>Movin</a:t>
            </a:r>
            <a:r>
              <a:rPr lang="en-US" dirty="0">
                <a:latin typeface="Engravers MT" panose="02090707080505020304" pitchFamily="18" charset="0"/>
                <a:cs typeface="Estrangelo Edessa" panose="03080600000000000000" pitchFamily="66" charset="0"/>
              </a:rPr>
              <a:t>’ On Up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7800" y="1676400"/>
            <a:ext cx="4154815" cy="434340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New school, new location, or maybe the same school</a:t>
            </a:r>
          </a:p>
          <a:p>
            <a:r>
              <a:rPr lang="en-US" dirty="0">
                <a:solidFill>
                  <a:srgbClr val="0070C0"/>
                </a:solidFill>
              </a:rPr>
              <a:t>New people</a:t>
            </a:r>
          </a:p>
          <a:p>
            <a:r>
              <a:rPr lang="en-US" dirty="0">
                <a:solidFill>
                  <a:srgbClr val="0070C0"/>
                </a:solidFill>
              </a:rPr>
              <a:t>New school subjects</a:t>
            </a:r>
          </a:p>
          <a:p>
            <a:r>
              <a:rPr lang="en-US" dirty="0">
                <a:solidFill>
                  <a:srgbClr val="0070C0"/>
                </a:solidFill>
              </a:rPr>
              <a:t>New teachers</a:t>
            </a:r>
          </a:p>
          <a:p>
            <a:pPr marL="6858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68580" indent="0" algn="ctr">
              <a:buNone/>
            </a:pPr>
            <a:r>
              <a:rPr lang="en-US" b="1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It’s a chance for adventure and to start with a clean slate. </a:t>
            </a:r>
            <a:endParaRPr lang="en-US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68580" indent="0">
              <a:buNone/>
            </a:pPr>
            <a:endParaRPr lang="en-US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https://encrypted-tbn2.gstatic.com/images?q=tbn:ANd9GcRSG0kmrbrYemUgwrT0gy6Fa4Lm6f_YhNMMVj-YtTsT1ELIrY4d2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6856">
            <a:off x="5992619" y="3100774"/>
            <a:ext cx="2647950" cy="1724025"/>
          </a:xfrm>
          <a:prstGeom prst="rect">
            <a:avLst/>
          </a:prstGeom>
          <a:noFill/>
          <a:ln w="101600">
            <a:solidFill>
              <a:schemeClr val="accent1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purplepushpin_04101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5556" y="2585800"/>
            <a:ext cx="772000" cy="7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8091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 descr="http://www.character.org/pp-application/applicant_files/1211_289/TAMER1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257" y="2514600"/>
            <a:ext cx="6742027" cy="40386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0380539">
            <a:off x="217023" y="986334"/>
            <a:ext cx="4948967" cy="820427"/>
          </a:xfrm>
          <a:solidFill>
            <a:schemeClr val="accent1">
              <a:lumMod val="20000"/>
              <a:lumOff val="80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sz="4400" b="1" dirty="0"/>
              <a:t>Bye-Bye Recess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0" y="1676400"/>
            <a:ext cx="4459995" cy="457200"/>
          </a:xfrm>
        </p:spPr>
        <p:txBody>
          <a:bodyPr/>
          <a:lstStyle/>
          <a:p>
            <a:pPr marL="68580" indent="0">
              <a:buNone/>
            </a:pPr>
            <a:r>
              <a:rPr lang="en-US" b="1" i="1" dirty="0">
                <a:solidFill>
                  <a:srgbClr val="0070C0"/>
                </a:solidFill>
              </a:rPr>
              <a:t>You will survive without it!</a:t>
            </a:r>
          </a:p>
          <a:p>
            <a:pPr marL="6858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878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 anchor="b">
            <a:normAutofit fontScale="90000"/>
          </a:bodyPr>
          <a:lstStyle/>
          <a:p>
            <a:r>
              <a:rPr lang="en-US" i="1" dirty="0"/>
              <a:t>MT. PISGAH’S </a:t>
            </a:r>
            <a:br>
              <a:rPr lang="en-US" i="1" dirty="0"/>
            </a:br>
            <a:r>
              <a:rPr lang="en-US" i="1" dirty="0"/>
              <a:t>FINE ARTS AND ELECTIVES </a:t>
            </a:r>
          </a:p>
        </p:txBody>
      </p:sp>
      <p:pic>
        <p:nvPicPr>
          <p:cNvPr id="5" name="FINE ARTS">
            <a:hlinkClick r:id="" action="ppaction://media"/>
            <a:extLst>
              <a:ext uri="{FF2B5EF4-FFF2-40B4-BE49-F238E27FC236}">
                <a16:creationId xmlns:a16="http://schemas.microsoft.com/office/drawing/2014/main" id="{12A4A905-CF56-457A-A10B-9099D4B306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3059" y="2323652"/>
            <a:ext cx="6238182" cy="35089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17403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24200" y="2536453"/>
            <a:ext cx="5029200" cy="3940547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2">
                <a:lumMod val="60000"/>
                <a:lumOff val="40000"/>
              </a:schemeClr>
            </a:solidFill>
            <a:prstDash val="sysDot"/>
          </a:ln>
        </p:spPr>
        <p:txBody>
          <a:bodyPr>
            <a:normAutofit/>
          </a:bodyPr>
          <a:lstStyle/>
          <a:p>
            <a:r>
              <a:rPr lang="en-US" dirty="0"/>
              <a:t>ART</a:t>
            </a:r>
          </a:p>
          <a:p>
            <a:r>
              <a:rPr lang="en-US" dirty="0"/>
              <a:t>BAND</a:t>
            </a:r>
          </a:p>
          <a:p>
            <a:r>
              <a:rPr lang="en-US" dirty="0"/>
              <a:t>COMPUTER SCIENCE</a:t>
            </a:r>
          </a:p>
          <a:p>
            <a:r>
              <a:rPr lang="en-US" dirty="0"/>
              <a:t>CREATIVE WRITING</a:t>
            </a:r>
          </a:p>
          <a:p>
            <a:r>
              <a:rPr lang="en-US" dirty="0"/>
              <a:t>ETYMOLOGY</a:t>
            </a:r>
          </a:p>
          <a:p>
            <a:r>
              <a:rPr lang="en-US" dirty="0"/>
              <a:t>ORCHESTRA</a:t>
            </a:r>
          </a:p>
          <a:p>
            <a:r>
              <a:rPr lang="en-US" dirty="0"/>
              <a:t>P.E.</a:t>
            </a:r>
          </a:p>
          <a:p>
            <a:r>
              <a:rPr lang="en-US" dirty="0"/>
              <a:t>STEM</a:t>
            </a:r>
          </a:p>
        </p:txBody>
      </p:sp>
      <p:sp>
        <p:nvSpPr>
          <p:cNvPr id="5" name="AutoShape 2" descr="data:image/jpeg;base64,/9j/4AAQSkZJRgABAQAAAQABAAD/2wCEAAkGBhQSERUUExQUFBUWGBUaGRYYFxQUFhYYGBQVFxYXFRgYHCYeFxwkGRQXHy8gIycpLCwsFh8xNTAqNSYsLSkBCQoKDgwOFw8PGiwkHCQsKSkpLCwtLCwpLCwsLCwsLCwsLCwuLCwsLCksKSwpLCwpLCksLCwpLCwsLCwsLCkpLP/AABEIAJAA2AMBIgACEQEDEQH/xAAcAAABBQEBAQAAAAAAAAAAAAADAQIEBQYABwj/xAA+EAACAQIEAwYDBgQGAQUAAAABAhEAAwQSITEFQVEGEyJhcYEykaEHQlKx0fAUI3LBQ2KCkqLhFSQzNcLx/8QAGQEAAwEBAQAAAAAAAAAAAAAAAAECBAMF/8QAJhEBAQACAgEEAgEFAAAAAAAAAAECEQMhEhQxQVEE8BMiMkKRof/aAAwDAQACEQMRAD8AyXdAoSWlrjPc02hA0Zp2GZ3+Q6VJGGHdHIFaSPFpMA6kT5iD8vu61aYpv+GTb7tTL7gEgENsJGwUbAdSdyfbrVsaZhsKJUuPAqlmI/xDqQinmdANNhJqRhuHoSktu4mDmBQW2uPI+78IUazqSaploqtTJaYVi7NOUSC2Ua5yZkZgCx1MxzoeLSH+ErtupSdNSFOoE1CBoi0EkYcDMM22voTGgPkTFT7eJUMgczlmSNhu2VY6nKum2vWqsGnZqC2k3rshRMkLqf8AMSSR6CQPaiYTFlDoxAEmBzMafWKgm8KT+JFAWa8QMKDLFVuAEsTq+mbXoukV1/F5lEk7DQKACRzLTJ3JiOdVwxE08XKBtJsXsrBomNY215H2MH2pL18ssNqRsecdPMf90DNS5qC2PdxObNIBzMW56Ft/XbnXXcazZpg5ss6DTKMoy9NNKj5qQtQNiHEmGB1zamROuuo6HU60O9eLEsdyZPKmmqrjHGO6AVQC7TE8hzY0HJb0l4niKW/jZR5Hn7c6hv2usyI8AE6BXjUazMzNZHEXSST13J3Y+ZpbbVO2mcU+W6wnHgRFs2z5RJ6xrrvr6088RbLlIQjQmV1JAgMTzNeftmEkbCPbzkVpuCYs3vAdWgkHqACTPoBTlRlx2dxLY0JjRVQtook9KFiUCsyzOUsJ6wSJ+lDkE1CY0fE2shg7wpPlIBj5EVFc0GY9dTWrqSk5TRlNJhLIbNObwqzaEAQBzBU/s06265WOnxKo1BOzM30A/wB1NNPU0QGmYe3mPQAEk9ANz51Nw3DWdlgQGUuBInLOVZ9WIAoIAGiZqe2HQBGzsVdmGbKFDKkZmTU6ZiFk+ZgRqzFmD8ATQaBi4PQgnegiG7TcrsCVV2A3IViB6kCBQSadcJuG2UksuVAv4TqVK8obKSdoIM6UABrtJ3lEvYdQsrcW5DBWyhgoJViMrHR9FO0Rp1FNwiBnUH4Zlv6RqfoKQ0nHBsCApDsY8KyXUkTBUa//AJXWmJjQ6zHnG8elLhOIoubeTLFyIa65JkaT3a+IgCdmMmam2+MJ3TCSHyyDGjXCHWNOQNxm858qZ6iMjSDGoETHKdpqWtxUUAhS1wEkmTkXZcgHMkEz0gdaU8fIzZAACEABXRUXNKASZksNdNBtrUl+PFSoKq8LaOWQq5lkwVUajUeHQSOdBdIdiBbdyAZItrOsEjM59lAH+sVGzU+9isyKush7rkmNe8Frpz8B+dAZ6ZJN9WtWmuMrKqqSSRl300nyn51gBiTcc3G3bYdB0/fnVt2q4h/LW0N2OZjzIWcgJ9Xb5Cs4l07DUtAHz299PlUWtXFj1tJdhmGxPPoByo1vhzu38sTzOogetaXgXYBNGxNwCY8MhVH9TE6ny/OvUOz3AbCIMgRwNoylR7DSuGXNP8W3Hgvvk874J9nty5adiPCyxJBE/wBI/vWWu2mwl1VaQwMHlI2+o096+jMTcRFJdlVRuWIAHua8b+142WOHuWmVw/ejOpBUhcnMebCo488vLtfJhj49fCVgsQSHu+EKoU5VghQilkk9DLa8yDQjwi0WFolwQskkZC5OWR4jBAGYyu4qj4RdDWl8ZBIggKT7b61JKryb/if1rXt5NmroG/dLsXP3iWjpJmPbb2oDLR7hHIz7R/egs9BBMtdR1sk776iOcwSPypKW4rSfh7B7pmlQHMSSBoupA5sSY0A2U9RRb+OY20XvCfjkf6gAD/pUfOq1RRAaZVLwuJCzmQOpiVJIBhgwmNSJAkc9qk3OKMykHRmKZnBIJCFiihdlAZs2m8L0quBogamlLfGl2BueONAvwgCAIXLGUaDamX7+YzAAAgAaAAbD/s0DNSF6CPW8VMj6iQeoI5ikuY1pBGVMuoCiBMQSepjTXlPWgs1dbtZgWLBFEDMQWliJCqo+IxrvoN96Rlv4pnIzGYmBACqDvAGg2HypbGICh9NWXKOgkjMT7CPeot6ASA2YcmgifY6j/qmZ6Wz0MXolu5UXNUjCWS7ZViYMSQswJgE6TQNJaPRg9QrbVOwFoPcVGMA5iTzCqpYwPaPemkmekZ+uo58vryouH4ddYCVySYJc5ApAli06gCDqRyqPf8LEBlaD8S6qY5jqKYUfa+z/ADbfIm2Dl/DJ005aGh8G4R4VukTluoDGsLAmemrA0nHUJIYct/37U7sut5zdW24A7sl1YgZlG5EjkOY61xyl1qN/DZ1a9itYV2QNYyZiB8QkRzin4Xhri8XNq3aGZQrJKu4Pxd4g8IIO0EzPKm9ncbkRZEiAQd5EVOPEWe4DEppAUSd9Z+ledvrT1dd7LxzCXA+a3bS66xkzyVBkAz+HSTI6RWA+260+TAm5l7w/xObLMTGH2nXnXpuL4kVuLocrjSRqCJn6EV5J9snHe9xVqyBpZQmeea6VnTloi1o4teXTPyz+jtneBXSLJUjUMY8gwGb8h9allqgcJnKSf3vU1q2x5HJ/dTGNHsW1KnkRz36bjp+ooKifTn6U03IJjQHceU0qUFdyW0EqZOWZGw1Y7Tt866m/xAQQsGDvrqCNYHqB8q6p0ZBcExOvTnRFapaXjlUAMUPh7oI3iaCwcqP/AHxI9tvUGMzC4wcgsDBIgDblAArokmb38qs7FoNiCqjMLROYLrJtjUe7j5E1G4ZjlRhmW2wBJllzNIHhCnl4gKNa4u5H8y4zZmtqwiALSkO+QCFBcwCANk13FBE4fwu5eUlBmy5RuAWYwIWdzqCeQBExQr+FZFDMIDEgagmR6cjrB5wYp/8A5EFAjJIIuZ4aM2dw3hMeGBmE6yWnlFDx/EDdLHKqg3GfKNlBVURB5KqwOuYnnQQNq0XbKIB/zMFA9SasMTweQqC4hNtZMBiue544DmASwVQAJMAVTXlJBHUGpWI4u5ZysLmmDALopRUIRuUqigkbxypKg+F4GXCnNqTlKxHiKNcCqxMEhEJJ2EgbzVXdUAwHV9B4lnLPOJ3HnzqTiOM3WBXNCkQQoCgiCPrmYnqWNQZpKWOEt28rllZ1RAzuGykMxIRLa7EkiJaZ1MCIqZj8NZRWZRqrZGXNnXPlUwo3KjLc1JMwfKqMH9/v1PzoqvyoKtPau2w5RjYXVAWUQmfKzFjEwieEabkmmvx3IhSwzoptBQRCupLGWZh4s2XodzVAjU/NVbSvcRx4ObZKuFQfAvdoM0AGTlbOCBBLCYOkHWqt3B2ULvMEwZJIgcgAY9qjg09QdfLU+Q60bIC8lVN7AlDntsUInYkRIIMEbCCRWy4T2OxeKti5atRbb4Xc5A46rpLDziDymtj2S+zIWLn8TjHtuLYlbYEojjXPcY/FljQRvryFTXbj8lH2Ix122iWcQrIwUZcwg5SJWRykcjBFanB4EodLNu4hMgMoJUzsDIMHXnzqqxGLGLvXboUxIid8uoBPQ6T71aYO66D4zHmAT868zLKTK2Pcw3MZv3M7QcRXA2jdFtXv3CFRFX4m2RdB8IJiOZPU15l2n7E4rCvau41gbmJFxzBlsyFMwc7A/wAwaDQbcq9q7L8CN++uJvarb1tAx4mMg3PYaD1NXvbjswuOwb2dM/xWmP3bi/CZ5bkHyJrZwTryvyxfk5W3Ur5rVYEDSlCaSdB16+Qq1xvDXwlwWsRaHesT4GI0SYDIRuWJkHlHWoIsNduBbY8gJ0AGkk+Z/OtDzQ+7DCFDSNeTAnkCQNP1qKqFjCgkwTproNSan/w7paQlSveXhvoYtEBRB1jM7GdvCKauEYqcmrXWACjcWyzZT6MVPstAVpNdVoezdwkBSrE8hMjnp+LQE6dK6jRozWOroeW5OnTbanrZUf4i+yuf7VDDUS2CTA1Ov0En6CkEkBR95j6IB+bf2p2dPwufV1X8kP51FDU86b0J0ki+o+4PdmP9xXfxX+VPl/3UUtXTQDnehFpqXacW1FxgCzSLYbbw/HcYHeDAA6z+Gnrgb1+4ALdxmYoCwtMQuaFDNlWBoJ5TBoOK00lWN/BwrkgJLOQGOqok5V/qMmemQTvT27P3FIVgQ5DkWyCrSoU7toR4oJGgjeg1WDTw1detBTAdWPPLJA8s2x9qJw+yHuKCJX4m/pUZmHuBHvQEvGhUyJpmVQXP+Zzmyn0UgVOwOHQZO8AbvFZySxAs2hP8yB8TNBInQQOugeG8Qy27l8q5uZjmKsoBnxwxOqBicnhkkKRpvVhc7QeK6qtbsoFRVNu0HdgoWUDNMExAJIAHWmnSma5JJAygkkLM5QToJ5wNJq87J8MW7iLAuoHtPdGcGIK21Z4jcgvkB8gQd6oM3M71d9m+I/8ArsOAsDRBrMAI5YjTdmgn0oPCdx7zcSRJ9OnoKz/bBJsLa1CXGYGNJAGbKfX+1aG/9xRzJ+Sisz2rxMutvlbBJ82f9FH/ACrjy3WNehxTeUZrh9kW858lCjzk/wDVWmDwDXSttdC5AJ5hfvMPQTQcJZ61uuznCu7TO3xOP9q8h77n26Vk4+PzrXycnjFktuAMoiNh0A2A8o0qQ9wQDQiPl+9KExmvQeej8Q4RaxShL6LcUEMoYTqDuOntWK+0HsXZw2FbFYOwlu5ZKs6oMoe2CA0gc1Ukg6869CtkQPKlxNgXEKMJVgVI6hhBHyNBWSvlh7jHJm0NtAigmWO8Ek7an6U5cReV84CzyEoVEJkECdIBMeZmoOIwhtO9ptWtO9snqbblCffLQSKO2dMVLyhQHjJGX+YukRHPyFdUGko7IWpfD7TEOVEkLA2AltJk6aKD8x1oOPshLhAVlHINofPQkkCeRM/lRLOMVVtCM2V2uOmqhmBAtAmNVAWSPOPOmB8Bw9rwyqbalisO75CurBiFPxAQZGkQOtBxV8NccrGXMQsGRlGi68/CBr50y1jWBU6SqsJ65s2Zj5+I017shRAGUR5nUmT86QTcFacqWTSC2a4VDLaUBSCZ0lixgc8kDnCY91F5ioGWVIB2MqpMx1JO3WoFLNBL652hnuhGS0qsGtWQiQZaCCR4pkHxEgamJ3r24se8FwCDkKlczZZKss+YAbSagk00mg0hsecqgALlti2OcAEEnXm0a+ldiuIBi5W2iFxlOXMSZILbk6GIjYA1EJphNBlzU+1fKzBjMCp81O4oU100iGXeaOrVFU0ZTQEgNVl2VTNxDCqOd1fkAxb6A1UqavOwv/yWHP4S7fK0/wCtMYzt7taulroP3VDLPKTrP5U7iPBbdwyQQTzBj58jTsEoVB1Ou8gTrVlZZSviAkT+xU2S+7XLZ7KfAdm0VgcxYAzlKgTG2oO3tWhAmmLbyiNqeDyFGOMnsdyt9yP0FCvaCpAU+VQ8XcI3j1FUkQaEjqAaLbaRQ7u4NDV8rRyP50B4L9sODW3xR8ihQ9q07QIDOS4ZvU5RNYg16f8Ab1ZjE4R/xWbo/wBlxD/968uJpuGfuQmupDXUkEQAbCKeDQi4G5ApwNAFBpc1OC5VLEAxlmToucMVEfeJCMfKKRb4cGAsjmux6g0jdNcTRjhQEBLrnbLltKHd2DGNcohTzAOp5VK4fw5hfAZQTbHeFJU6r8KsQYHiiZMQDNMtK+adYtZ3VR95lE9ASAT7CT7VKt8Gc2bl1mVRbLLr/iOnxKDsDJEdZ6a0TEYZLOcrdR2towJU6FmcICvoGadToJ0mKD0rHuAkldFJJA6KTp9IoZNOdCpIIKkbgggj1B1FDJpAs100uHsPcYJbRnc7KilmPWANaXGYW5ZIF63ctE7d4j259MwHShWqVTRUNRrd0HYijqaEjA0fAcQaxftXkksjggDdplSo8yrEDzNRgaJh74S7bczCXEY5YzQrhtJ56UCe76Q4Rdmyhj4QunnPP5Gp+Gs6uwMkuok9F5fPMfes72e4nbdDeQsbVzu3EjLvIIWfM/WtDgDmQnaWYj5mk1LW6a5HqF3h5maVb/tTCdNQ8aNDpy60USeQ+f6UG8vpTIQmVmhXFzCuwDyCKL3RpwPG/t3Ql8E5n4cQh6Bg1lvmQT/t8q8sJr6G+1vhyPwrEFhma2FuLtKsrRnE+TEGNwxFfO5pOOc7ITXUhNdQ5p4vOD3aRaWNTABYHQMzESZ5BescqVeGKHNtn1EhmWCto5igUg/GxYREr61E/jSMvd5reTNBDsW8UZjmERMbAAUAbRy6ctJjT3PzNC6tcIe7v5zkKBmMufAYzAHQHxAMYEUHFYp3LO7PcJGVWc+IqDpvsAOmgmo2Hnk2UmANSs9dR7b0QamYzEasSTp0zN6zHpSSm2eIrbCgsb4AIAGaybalSGVLpBaTO2XKIqImLyB1tgqj5MyswckISQpYKoIJOoAE5RS5QywgMwpI856nT25ec1EmjYPcyxYxmJJJ56mT9TTSaaTSFqBopals2HuOqW1LuxAVRuSdhQya13YDDFVu341P8u22vhEE3SOWsqs+TU5jcrqK6k3V/wAL4UuEt92hlzHe3BIzt+FSNQi7eepr0Pg+PNzCWguW4yoQ4kO3j3VlJ2G5mvPHxCDd0Hqy/rQ8TxzCKoy30W4AfEIzAkRoQZA9PLatPPxzHCTH3R+PyW525dRvLvBcHdfJew9gsQJXIvig/FESDAOo+VVXGfstwJUtat3FMfcd1AjfKIZSfKJ1rD3+0vejK+KN8Woa3n8LTKkjONW+BdZkbzWz4L2+W4wS+Eti4PC2bvEnml4lQPR4HQxoT5dtlsu/3/j0/wCKZYy49/v+2Z4p9lzIM9i47ICQVdVZ1YTMFIzKRqDAjn5Q7X2bX3UOl21dXnkkOPLK2xr2/CIqnxXFAjVSQe7O8TMj0Ncf4UEkXLak7xsfMxpXWW/bP4Y/TyHstghZxFtUBAOcMhYgEwTqNswI6da9i4diQttFOmkknqxMCstiuAW3xTX7d+yyspVreobNoCwbbYbQNfWicVBNjKPEVKHKu8KdYAJnSTXOW443V77aMpMsp8TpsEuBpiTG8cvWlFrovuTWKRWuAXLV0NJnWVIOn3l1G3Sj4Dj16SH7wepMH560Y8/U8oq/j34rXi0F3IB8v0puJuafOhcPx6XNFADcwd/b8VD45fCWWJMae5npWiWWbjNZZdVW8F44rm4EuIGS4UILAa5VYCDvo42rQWsQx3UHzU/2NeBcI7BXL998RihkDOzC3oXIJOUORosLGgrX3uC2kXwgiP8AMx+hNZ8vyJjdTtow4LlN3p3239plFi3hbcMb7FrjBpyJZZGCwPxMw57KeteMEVuu1nCXvd1ky+E3JkxAOSPyqmt9j2PxXAPJVJ+pNdcOTyxlZObiuOdxjNMK6tthexKnkzebGB9KSq8o5/x1hgaWaZNdNUSRaM6eRHzp9u8BKzK/SeZH61FFwidd9/MdKTNQQqXIIPQg/LWm56HmpM1A0JmpCaZNdNB6OmlF0gESYIgjcRvp09qZNdNEuvYaILQ6D5UUCmgUQW6BaVVqbg8e9sQp0giDqBPMVHt2qn4fhV1/htufODHz2pXGWapTK43eKNhLzWn7y07W3/EhKH0MbjTY6VqsB9peJQAXkt4gDmf5T+uZQQT/AKah4Xsdeb4sq+pn8qs7XYUR4rh/0r/cmjpU8/he4LtVaxxbJZZO7CZnYqrgtmgIUOo8G5I9KsL2GxMhgTfToyjN6jYn1GvkaruzfBEwzuUDHMEksZmM0eQ3Pzrd4B5BMfv9g/OueXHjk14cueLDWuKlGZklG+8DmIJ8+an1inDtqgMXGUHzYVvb2AtuQ1xLZI2JUMfrp+dSLOFQbIo9FX9K5emv27+qn0xeH7V2QJzCPMj86Zf7Y2CZzZj6lq2v/hLRbN3NrNtmyJIHyrsV2dtuNUQD+hfblR6a/Zepx+nn1/ttZA+ID10qN/5172lm3cuk7ZVJHz2rVYnhK2boy27UCDqo18tBtUxuL3IgPkHS2oT66muV4pL3T9R9RncDwhgn81RmO8mMvkP1owsKD8SD0GY1MNteYk9WJJpe8jaB6QKrepqOFtyu6h9zP3bjeZOUV1MxPF7S/FcX0nMfpS0tlp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2159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8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3683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10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520700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AutoShape 12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673100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AutoShape 14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825500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21170889">
            <a:off x="313549" y="379686"/>
            <a:ext cx="2638425" cy="1609851"/>
          </a:xfrm>
          <a:prstGeom prst="rect">
            <a:avLst/>
          </a:prstGeom>
          <a:noFill/>
          <a:ln w="98425">
            <a:solidFill>
              <a:schemeClr val="accent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C15B2FA4-7968-4134-8F52-062CEF30C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0" y="1676400"/>
            <a:ext cx="4800600" cy="799064"/>
          </a:xfrm>
        </p:spPr>
        <p:txBody>
          <a:bodyPr>
            <a:normAutofit/>
          </a:bodyPr>
          <a:lstStyle/>
          <a:p>
            <a:r>
              <a:rPr lang="en-US" dirty="0"/>
              <a:t>ELECTIVE CHOICES</a:t>
            </a:r>
          </a:p>
        </p:txBody>
      </p:sp>
    </p:spTree>
    <p:extLst>
      <p:ext uri="{BB962C8B-B14F-4D97-AF65-F5344CB8AC3E}">
        <p14:creationId xmlns:p14="http://schemas.microsoft.com/office/powerpoint/2010/main" val="2388171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1280824">
            <a:off x="821817" y="692742"/>
            <a:ext cx="3608363" cy="1143000"/>
          </a:xfrm>
        </p:spPr>
        <p:txBody>
          <a:bodyPr>
            <a:noAutofit/>
          </a:bodyPr>
          <a:lstStyle/>
          <a:p>
            <a:r>
              <a:rPr lang="en-US" sz="48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More Work!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1230782">
            <a:off x="1043493" y="2323652"/>
            <a:ext cx="3528508" cy="3508977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dirty="0"/>
              <a:t>More Challenging</a:t>
            </a:r>
          </a:p>
          <a:p>
            <a:r>
              <a:rPr lang="en-US" dirty="0"/>
              <a:t>Papers and Exams in addition to Homework</a:t>
            </a:r>
          </a:p>
          <a:p>
            <a:r>
              <a:rPr lang="en-US" dirty="0"/>
              <a:t>More responsibility</a:t>
            </a:r>
          </a:p>
          <a:p>
            <a:r>
              <a:rPr lang="en-US" dirty="0"/>
              <a:t>Different grading scale</a:t>
            </a:r>
          </a:p>
        </p:txBody>
      </p:sp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http://www.os-zupa-dubrovacka.skole.hr/upload/os-zupa-dubrovacka/images/newsimg/643/Image/math_art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2133600"/>
            <a:ext cx="3067050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purplepushpin_04101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2133600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210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305800" cy="6248400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70C0"/>
            </a:solidFill>
            <a:prstDash val="lgDash"/>
          </a:ln>
        </p:spPr>
        <p:txBody>
          <a:bodyPr>
            <a:noAutofit/>
          </a:bodyPr>
          <a:lstStyle/>
          <a:p>
            <a:pPr algn="ctr"/>
            <a:r>
              <a:rPr lang="en-US" sz="7200" b="1" i="1" dirty="0"/>
              <a:t>Class</a:t>
            </a:r>
            <a:r>
              <a:rPr lang="en-US" sz="7200" b="1" dirty="0"/>
              <a:t> </a:t>
            </a:r>
            <a:r>
              <a:rPr lang="en-US" sz="7200" b="1" i="1" dirty="0"/>
              <a:t>Schedule</a:t>
            </a:r>
            <a:br>
              <a:rPr lang="en-US" sz="7200" b="1" i="1" dirty="0"/>
            </a:br>
            <a:br>
              <a:rPr lang="en-US" sz="7200" b="1" i="1" dirty="0"/>
            </a:br>
            <a:endParaRPr lang="en-US" sz="72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894587">
            <a:off x="5463608" y="2118041"/>
            <a:ext cx="2945354" cy="800548"/>
          </a:xfrm>
          <a:solidFill>
            <a:schemeClr val="accent1">
              <a:lumMod val="60000"/>
              <a:lumOff val="40000"/>
            </a:schemeClr>
          </a:solidFill>
          <a:ln w="57150">
            <a:solidFill>
              <a:schemeClr val="accent1">
                <a:lumMod val="20000"/>
                <a:lumOff val="80000"/>
              </a:schemeClr>
            </a:solidFill>
            <a:prstDash val="sysDash"/>
          </a:ln>
        </p:spPr>
        <p:txBody>
          <a:bodyPr>
            <a:normAutofit lnSpcReduction="10000"/>
          </a:bodyPr>
          <a:lstStyle/>
          <a:p>
            <a:pPr marL="68580" indent="0" algn="ctr">
              <a:buNone/>
            </a:pPr>
            <a:r>
              <a:rPr lang="en-US" b="1" dirty="0">
                <a:solidFill>
                  <a:schemeClr val="accent2">
                    <a:lumMod val="75000"/>
                  </a:schemeClr>
                </a:solidFill>
              </a:rPr>
              <a:t>Ask for help if needed</a:t>
            </a:r>
          </a:p>
        </p:txBody>
      </p:sp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 rot="21164299">
            <a:off x="1676400" y="4575008"/>
            <a:ext cx="1981200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rgbClr val="0070C0"/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Different room every hour</a:t>
            </a:r>
          </a:p>
        </p:txBody>
      </p:sp>
      <p:sp>
        <p:nvSpPr>
          <p:cNvPr id="6" name="TextBox 5"/>
          <p:cNvSpPr txBox="1"/>
          <p:nvPr/>
        </p:nvSpPr>
        <p:spPr>
          <a:xfrm rot="20561767">
            <a:off x="5374963" y="4621172"/>
            <a:ext cx="1770961" cy="1200329"/>
          </a:xfrm>
          <a:prstGeom prst="rect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2">
                    <a:lumMod val="75000"/>
                  </a:schemeClr>
                </a:solidFill>
              </a:rPr>
              <a:t>A total of 6 classes each day</a:t>
            </a:r>
          </a:p>
        </p:txBody>
      </p:sp>
      <p:sp>
        <p:nvSpPr>
          <p:cNvPr id="7" name="TextBox 6"/>
          <p:cNvSpPr txBox="1"/>
          <p:nvPr/>
        </p:nvSpPr>
        <p:spPr>
          <a:xfrm rot="21022741">
            <a:off x="1293495" y="1236394"/>
            <a:ext cx="2326395" cy="15696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70C0"/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Keep a copy of schedule in your notebook</a:t>
            </a:r>
          </a:p>
        </p:txBody>
      </p:sp>
      <p:pic>
        <p:nvPicPr>
          <p:cNvPr id="8" name="Picture 7" descr="purplepushpin_0410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9883" y="1039258"/>
            <a:ext cx="457200" cy="457200"/>
          </a:xfrm>
          <a:prstGeom prst="rect">
            <a:avLst/>
          </a:prstGeom>
        </p:spPr>
      </p:pic>
      <p:pic>
        <p:nvPicPr>
          <p:cNvPr id="9" name="Picture 8" descr="purplepushpin_0410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190" y="1447800"/>
            <a:ext cx="457200" cy="457200"/>
          </a:xfrm>
          <a:prstGeom prst="rect">
            <a:avLst/>
          </a:prstGeom>
        </p:spPr>
      </p:pic>
      <p:pic>
        <p:nvPicPr>
          <p:cNvPr id="10" name="Picture 9" descr="purplepushpin_0410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4221" y="4208650"/>
            <a:ext cx="457200" cy="457200"/>
          </a:xfrm>
          <a:prstGeom prst="rect">
            <a:avLst/>
          </a:prstGeom>
        </p:spPr>
      </p:pic>
      <p:pic>
        <p:nvPicPr>
          <p:cNvPr id="11" name="Picture 10" descr="purplepushpin_0410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398000">
            <a:off x="5051687" y="4343401"/>
            <a:ext cx="457200" cy="457200"/>
          </a:xfrm>
          <a:prstGeom prst="rect">
            <a:avLst/>
          </a:prstGeom>
        </p:spPr>
      </p:pic>
      <p:pic>
        <p:nvPicPr>
          <p:cNvPr id="12" name="Picture 11" descr="purplepushpin_0410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425172">
            <a:off x="-82986" y="294"/>
            <a:ext cx="1115362" cy="111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742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rot="20388211">
            <a:off x="334097" y="1908558"/>
            <a:ext cx="6759745" cy="31393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6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 SPY WITH MY EAGLE EYE CHALLENGE</a:t>
            </a:r>
            <a:r>
              <a:rPr lang="en-US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!</a:t>
            </a:r>
            <a:endParaRPr lang="en-US" sz="6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4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799" y="152400"/>
            <a:ext cx="2402595" cy="103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Curved Connector 2"/>
          <p:cNvCxnSpPr/>
          <p:nvPr/>
        </p:nvCxnSpPr>
        <p:spPr>
          <a:xfrm>
            <a:off x="4078994" y="885543"/>
            <a:ext cx="3962400" cy="909935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urved Connector 6"/>
          <p:cNvCxnSpPr/>
          <p:nvPr/>
        </p:nvCxnSpPr>
        <p:spPr>
          <a:xfrm rot="16200000" flipH="1">
            <a:off x="-185911" y="4381189"/>
            <a:ext cx="2819400" cy="1143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urved Connector 8"/>
          <p:cNvCxnSpPr/>
          <p:nvPr/>
        </p:nvCxnSpPr>
        <p:spPr>
          <a:xfrm flipV="1">
            <a:off x="838200" y="838200"/>
            <a:ext cx="2514601" cy="1524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urved Connector 10"/>
          <p:cNvCxnSpPr/>
          <p:nvPr/>
        </p:nvCxnSpPr>
        <p:spPr>
          <a:xfrm rot="10800000" flipV="1">
            <a:off x="5888990" y="4302316"/>
            <a:ext cx="2184537" cy="1143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urved Connector 12"/>
          <p:cNvCxnSpPr>
            <a:cxnSpLocks/>
          </p:cNvCxnSpPr>
          <p:nvPr/>
        </p:nvCxnSpPr>
        <p:spPr>
          <a:xfrm>
            <a:off x="2514600" y="5685772"/>
            <a:ext cx="2971799" cy="668056"/>
          </a:xfrm>
          <a:prstGeom prst="curvedConnector3">
            <a:avLst>
              <a:gd name="adj1" fmla="val 50000"/>
            </a:avLst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BC36F9FF-CA5C-4C9E-9587-DFD685F0FC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29" r="14779"/>
          <a:stretch/>
        </p:blipFill>
        <p:spPr>
          <a:xfrm>
            <a:off x="5888989" y="4093091"/>
            <a:ext cx="2797811" cy="2415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372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i="1" dirty="0"/>
              <a:t>MT. PISGAH’S </a:t>
            </a:r>
            <a:br>
              <a:rPr lang="en-US" sz="3700" i="1" dirty="0"/>
            </a:br>
            <a:r>
              <a:rPr lang="en-US" sz="3700" i="1" dirty="0"/>
              <a:t>ACADEMICS</a:t>
            </a:r>
          </a:p>
        </p:txBody>
      </p:sp>
      <p:pic>
        <p:nvPicPr>
          <p:cNvPr id="3" name="TEACHERS">
            <a:hlinkClick r:id="" action="ppaction://media"/>
            <a:extLst>
              <a:ext uri="{FF2B5EF4-FFF2-40B4-BE49-F238E27FC236}">
                <a16:creationId xmlns:a16="http://schemas.microsoft.com/office/drawing/2014/main" id="{69092B41-EBDD-45F2-B25F-26AD40BEBB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3059" y="2323652"/>
            <a:ext cx="6238182" cy="35089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6010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838200"/>
            <a:ext cx="7024744" cy="838200"/>
          </a:xfrm>
        </p:spPr>
        <p:txBody>
          <a:bodyPr/>
          <a:lstStyle/>
          <a:p>
            <a:pPr algn="ctr"/>
            <a:r>
              <a:rPr lang="en-US" dirty="0"/>
              <a:t>Acing Academics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752600"/>
            <a:ext cx="6777317" cy="4343400"/>
          </a:xfrm>
        </p:spPr>
        <p:txBody>
          <a:bodyPr>
            <a:noAutofit/>
          </a:bodyPr>
          <a:lstStyle/>
          <a:p>
            <a:r>
              <a:rPr lang="en-US" sz="2000" dirty="0"/>
              <a:t>Come to school everyday</a:t>
            </a:r>
          </a:p>
          <a:p>
            <a:r>
              <a:rPr lang="en-US" sz="2000" dirty="0"/>
              <a:t>Have your supplies ready</a:t>
            </a:r>
          </a:p>
          <a:p>
            <a:r>
              <a:rPr lang="en-US" sz="2000" dirty="0"/>
              <a:t>Follow directions</a:t>
            </a:r>
          </a:p>
          <a:p>
            <a:r>
              <a:rPr lang="en-US" sz="2000" dirty="0"/>
              <a:t>Participate in class</a:t>
            </a:r>
          </a:p>
          <a:p>
            <a:r>
              <a:rPr lang="en-US" sz="2000" dirty="0"/>
              <a:t>Pay attention in class</a:t>
            </a:r>
          </a:p>
          <a:p>
            <a:r>
              <a:rPr lang="en-US" sz="2000" dirty="0"/>
              <a:t>Talk to your teachers</a:t>
            </a:r>
          </a:p>
          <a:p>
            <a:r>
              <a:rPr lang="en-US" sz="2000" dirty="0"/>
              <a:t>Take notes</a:t>
            </a:r>
          </a:p>
          <a:p>
            <a:r>
              <a:rPr lang="en-US" sz="2000" dirty="0"/>
              <a:t>Don’t procrastinate</a:t>
            </a:r>
          </a:p>
          <a:p>
            <a:r>
              <a:rPr lang="en-US" sz="2000" dirty="0"/>
              <a:t>Ask questions</a:t>
            </a:r>
          </a:p>
          <a:p>
            <a:r>
              <a:rPr lang="en-US" sz="2000" dirty="0"/>
              <a:t>Study as much as you can</a:t>
            </a:r>
          </a:p>
          <a:p>
            <a:r>
              <a:rPr lang="en-US" sz="2000" dirty="0"/>
              <a:t>Don’t stress over your grades</a:t>
            </a:r>
          </a:p>
          <a:p>
            <a:r>
              <a:rPr lang="en-US" sz="2000" dirty="0"/>
              <a:t>Stay healthy</a:t>
            </a:r>
          </a:p>
        </p:txBody>
      </p:sp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76200"/>
            <a:ext cx="2514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Z:\Users\rcawood\AppData\Local\Microsoft\Windows\Temporary Internet Files\Content.IE5\Z8K6WY61\egresado[2]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962150"/>
            <a:ext cx="3276599" cy="321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8488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Tips on Making the Transition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514600"/>
            <a:ext cx="5298890" cy="192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 rot="21162257">
            <a:off x="716096" y="4876800"/>
            <a:ext cx="1143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Walk on the right side of the hallway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90800" y="4738301"/>
            <a:ext cx="16764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 Rounded MT Bold" panose="020F0704030504030204" pitchFamily="34" charset="0"/>
              </a:rPr>
              <a:t>Don’t overload with too many accelerated classes</a:t>
            </a:r>
          </a:p>
        </p:txBody>
      </p:sp>
      <p:sp>
        <p:nvSpPr>
          <p:cNvPr id="7" name="TextBox 6"/>
          <p:cNvSpPr txBox="1"/>
          <p:nvPr/>
        </p:nvSpPr>
        <p:spPr>
          <a:xfrm rot="912715">
            <a:off x="4327965" y="5001912"/>
            <a:ext cx="1371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lgerian" panose="04020705040A02060702" pitchFamily="82" charset="0"/>
              </a:rPr>
              <a:t>Study in Advance</a:t>
            </a:r>
          </a:p>
        </p:txBody>
      </p:sp>
      <p:sp>
        <p:nvSpPr>
          <p:cNvPr id="8" name="TextBox 7"/>
          <p:cNvSpPr txBox="1"/>
          <p:nvPr/>
        </p:nvSpPr>
        <p:spPr>
          <a:xfrm rot="20954742">
            <a:off x="6443035" y="5367876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atang" panose="02030600000101010101" pitchFamily="18" charset="-127"/>
                <a:ea typeface="Batang" panose="02030600000101010101" pitchFamily="18" charset="-127"/>
              </a:rPr>
              <a:t>Avoid procrastination</a:t>
            </a:r>
          </a:p>
        </p:txBody>
      </p:sp>
      <p:sp>
        <p:nvSpPr>
          <p:cNvPr id="9" name="TextBox 8"/>
          <p:cNvSpPr txBox="1"/>
          <p:nvPr/>
        </p:nvSpPr>
        <p:spPr>
          <a:xfrm rot="474430">
            <a:off x="5995567" y="4738301"/>
            <a:ext cx="251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odoni MT Black" panose="02070A03080606020203" pitchFamily="18" charset="0"/>
              </a:rPr>
              <a:t>Make a good first impression</a:t>
            </a:r>
          </a:p>
        </p:txBody>
      </p:sp>
      <p:pic>
        <p:nvPicPr>
          <p:cNvPr id="11" name="Picture 10" descr="image00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91262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685800"/>
            <a:ext cx="7024744" cy="6858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Top 5 Survival 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447800"/>
            <a:ext cx="6777317" cy="4384829"/>
          </a:xfrm>
        </p:spPr>
        <p:txBody>
          <a:bodyPr/>
          <a:lstStyle/>
          <a:p>
            <a:r>
              <a:rPr lang="en-US" dirty="0"/>
              <a:t>Stay organized and be on time to class</a:t>
            </a:r>
          </a:p>
          <a:p>
            <a:r>
              <a:rPr lang="en-US" dirty="0"/>
              <a:t>Do your homework and know when assignments are due</a:t>
            </a:r>
          </a:p>
          <a:p>
            <a:r>
              <a:rPr lang="en-US" dirty="0"/>
              <a:t>Try new things</a:t>
            </a:r>
          </a:p>
          <a:p>
            <a:r>
              <a:rPr lang="en-US" dirty="0"/>
              <a:t>Make plans to sit with your friends at lunch</a:t>
            </a:r>
          </a:p>
          <a:p>
            <a:r>
              <a:rPr lang="en-US" dirty="0"/>
              <a:t>Know your locker combination and keep space organized </a:t>
            </a:r>
          </a:p>
          <a:p>
            <a:pPr marL="68580" indent="0">
              <a:buNone/>
            </a:pPr>
            <a:endParaRPr lang="en-US" dirty="0"/>
          </a:p>
        </p:txBody>
      </p:sp>
      <p:pic>
        <p:nvPicPr>
          <p:cNvPr id="4" name="Picture 4" descr="http://thriftymommaramblings.com/wp-content/uploads/2013/08/lockerz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4343400"/>
            <a:ext cx="4876800" cy="1944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00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0"/>
            <a:ext cx="251460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1347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762000"/>
            <a:ext cx="7024744" cy="762000"/>
          </a:xfrm>
        </p:spPr>
        <p:txBody>
          <a:bodyPr/>
          <a:lstStyle/>
          <a:p>
            <a:pPr algn="ctr"/>
            <a:r>
              <a:rPr lang="en-US" dirty="0"/>
              <a:t>Develop Study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676401"/>
            <a:ext cx="6777317" cy="3505200"/>
          </a:xfrm>
        </p:spPr>
        <p:txBody>
          <a:bodyPr/>
          <a:lstStyle/>
          <a:p>
            <a:r>
              <a:rPr lang="en-US" dirty="0"/>
              <a:t>Know the purpose of each assignment</a:t>
            </a:r>
          </a:p>
          <a:p>
            <a:r>
              <a:rPr lang="en-US" dirty="0"/>
              <a:t>Review, review, review</a:t>
            </a:r>
          </a:p>
          <a:p>
            <a:r>
              <a:rPr lang="en-US" dirty="0"/>
              <a:t>Plan a time and place for studying each day</a:t>
            </a:r>
          </a:p>
          <a:p>
            <a:r>
              <a:rPr lang="en-US" dirty="0"/>
              <a:t>Study for a while and take short breaks</a:t>
            </a:r>
          </a:p>
          <a:p>
            <a:r>
              <a:rPr lang="en-US" dirty="0"/>
              <a:t>Don’t cram for hours the night before a test</a:t>
            </a:r>
          </a:p>
          <a:p>
            <a:r>
              <a:rPr lang="en-US" dirty="0"/>
              <a:t>Study a little bit each day</a:t>
            </a:r>
          </a:p>
          <a:p>
            <a:pPr marL="68580" indent="0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447800" y="5334000"/>
            <a:ext cx="6172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Think positive…Do your best!!</a:t>
            </a:r>
          </a:p>
        </p:txBody>
      </p:sp>
      <p:pic>
        <p:nvPicPr>
          <p:cNvPr id="5" name="Picture 4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0"/>
            <a:ext cx="25146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61941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rot="20388211">
            <a:off x="334097" y="1908558"/>
            <a:ext cx="6759745" cy="31393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6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 SPY WITH MY EAGLE EYE CHALLENGE</a:t>
            </a:r>
            <a:r>
              <a:rPr lang="en-US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!</a:t>
            </a:r>
            <a:endParaRPr lang="en-US" sz="6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4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799" y="152400"/>
            <a:ext cx="2402595" cy="103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Curved Connector 2"/>
          <p:cNvCxnSpPr/>
          <p:nvPr/>
        </p:nvCxnSpPr>
        <p:spPr>
          <a:xfrm>
            <a:off x="4078994" y="885543"/>
            <a:ext cx="3962400" cy="909935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urved Connector 6"/>
          <p:cNvCxnSpPr/>
          <p:nvPr/>
        </p:nvCxnSpPr>
        <p:spPr>
          <a:xfrm rot="16200000" flipH="1">
            <a:off x="-185911" y="4381189"/>
            <a:ext cx="2819400" cy="1143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urved Connector 8"/>
          <p:cNvCxnSpPr/>
          <p:nvPr/>
        </p:nvCxnSpPr>
        <p:spPr>
          <a:xfrm flipV="1">
            <a:off x="838200" y="838200"/>
            <a:ext cx="2514601" cy="1524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urved Connector 10"/>
          <p:cNvCxnSpPr/>
          <p:nvPr/>
        </p:nvCxnSpPr>
        <p:spPr>
          <a:xfrm rot="10800000" flipV="1">
            <a:off x="5888990" y="4302316"/>
            <a:ext cx="2184537" cy="1143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urved Connector 12"/>
          <p:cNvCxnSpPr>
            <a:cxnSpLocks/>
          </p:cNvCxnSpPr>
          <p:nvPr/>
        </p:nvCxnSpPr>
        <p:spPr>
          <a:xfrm>
            <a:off x="2514600" y="5685772"/>
            <a:ext cx="2971799" cy="668056"/>
          </a:xfrm>
          <a:prstGeom prst="curvedConnector3">
            <a:avLst>
              <a:gd name="adj1" fmla="val 50000"/>
            </a:avLst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BC36F9FF-CA5C-4C9E-9587-DFD685F0FC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29" r="14779"/>
          <a:stretch/>
        </p:blipFill>
        <p:spPr>
          <a:xfrm>
            <a:off x="5888989" y="4093091"/>
            <a:ext cx="2797811" cy="2415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5209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0533738">
            <a:off x="108737" y="588744"/>
            <a:ext cx="3757110" cy="1327156"/>
          </a:xfr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4400" b="1" dirty="0"/>
              <a:t>Get Involved!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46641" y="4724400"/>
            <a:ext cx="3757108" cy="121920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0070C0"/>
                </a:solidFill>
              </a:rPr>
              <a:t>Explore new interests</a:t>
            </a:r>
          </a:p>
          <a:p>
            <a:r>
              <a:rPr lang="en-US" sz="2000" dirty="0">
                <a:solidFill>
                  <a:srgbClr val="0070C0"/>
                </a:solidFill>
              </a:rPr>
              <a:t>Make new friends</a:t>
            </a:r>
          </a:p>
          <a:p>
            <a:r>
              <a:rPr lang="en-US" sz="2000" dirty="0">
                <a:solidFill>
                  <a:srgbClr val="0070C0"/>
                </a:solidFill>
              </a:rPr>
              <a:t>Have lots of fun!</a:t>
            </a:r>
          </a:p>
        </p:txBody>
      </p:sp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https://encrypted-tbn2.gstatic.com/images?q=tbn:ANd9GcSXQELFsNVHnaqlhbhiLIXyTgNGACx57VmJv0Uvft5wbb9jOL-U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575" y="1798149"/>
            <a:ext cx="3095625" cy="1190625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encrypted-tbn2.gstatic.com/images?q=tbn:ANd9GcSg7qyly4VO6Wlcvdb2gEb3xQvZFQ6UDOm2KaQRFkccp-RReB2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819400"/>
            <a:ext cx="2466975" cy="1847851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encrypted-tbn0.gstatic.com/images?q=tbn:ANd9GcQCqV22bYH5EDneY2gG90-CBjS7H1tYW_QhgAEcxSTfpkDsTPG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2887789"/>
            <a:ext cx="2571750" cy="1781176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886200" y="1391553"/>
            <a:ext cx="114437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</a:rPr>
              <a:t>Sports</a:t>
            </a:r>
          </a:p>
        </p:txBody>
      </p:sp>
      <p:sp>
        <p:nvSpPr>
          <p:cNvPr id="6" name="TextBox 5"/>
          <p:cNvSpPr txBox="1"/>
          <p:nvPr/>
        </p:nvSpPr>
        <p:spPr>
          <a:xfrm rot="20877951">
            <a:off x="715268" y="2367662"/>
            <a:ext cx="1066800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</a:rPr>
              <a:t>Clubs</a:t>
            </a:r>
          </a:p>
        </p:txBody>
      </p:sp>
      <p:sp>
        <p:nvSpPr>
          <p:cNvPr id="7" name="TextBox 6"/>
          <p:cNvSpPr txBox="1"/>
          <p:nvPr/>
        </p:nvSpPr>
        <p:spPr>
          <a:xfrm rot="1011948">
            <a:off x="6924674" y="2518457"/>
            <a:ext cx="160972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</a:rPr>
              <a:t>Activities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44856" y="5867400"/>
            <a:ext cx="7365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070C0"/>
                </a:solidFill>
              </a:rPr>
              <a:t>Watch for times/days for school team tryouts.  If you make the team, you will probably have summer camps and practice.</a:t>
            </a:r>
          </a:p>
        </p:txBody>
      </p:sp>
    </p:spTree>
    <p:extLst>
      <p:ext uri="{BB962C8B-B14F-4D97-AF65-F5344CB8AC3E}">
        <p14:creationId xmlns:p14="http://schemas.microsoft.com/office/powerpoint/2010/main" val="42581159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i="1" dirty="0"/>
              <a:t>MT. PISGAH’S </a:t>
            </a:r>
            <a:br>
              <a:rPr lang="en-US" sz="3700" i="1" dirty="0"/>
            </a:br>
            <a:r>
              <a:rPr lang="en-US" sz="3700" i="1" dirty="0"/>
              <a:t>SPORTS</a:t>
            </a:r>
          </a:p>
        </p:txBody>
      </p:sp>
      <p:pic>
        <p:nvPicPr>
          <p:cNvPr id="4" name="SPORTS">
            <a:hlinkClick r:id="" action="ppaction://media"/>
            <a:extLst>
              <a:ext uri="{FF2B5EF4-FFF2-40B4-BE49-F238E27FC236}">
                <a16:creationId xmlns:a16="http://schemas.microsoft.com/office/drawing/2014/main" id="{73CF25F3-78EC-41F7-B501-A496247681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3059" y="2323652"/>
            <a:ext cx="6238182" cy="35089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32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24200" y="2536453"/>
            <a:ext cx="5410200" cy="3940547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2">
                <a:lumMod val="60000"/>
                <a:lumOff val="40000"/>
              </a:schemeClr>
            </a:solidFill>
            <a:prstDash val="sysDot"/>
          </a:ln>
        </p:spPr>
        <p:txBody>
          <a:bodyPr>
            <a:normAutofit/>
          </a:bodyPr>
          <a:lstStyle/>
          <a:p>
            <a:r>
              <a:rPr lang="en-US" dirty="0"/>
              <a:t>BOYS/GIRLS BASKETBALL</a:t>
            </a:r>
          </a:p>
          <a:p>
            <a:r>
              <a:rPr lang="en-US" dirty="0"/>
              <a:t>FOOTBALL</a:t>
            </a:r>
          </a:p>
          <a:p>
            <a:r>
              <a:rPr lang="en-US" dirty="0"/>
              <a:t>VOLLEYBALL</a:t>
            </a:r>
          </a:p>
          <a:p>
            <a:r>
              <a:rPr lang="en-US" dirty="0"/>
              <a:t>BOYS/GIRLS TRACK</a:t>
            </a:r>
          </a:p>
          <a:p>
            <a:r>
              <a:rPr lang="en-US" dirty="0"/>
              <a:t>CHEER TEAM</a:t>
            </a:r>
          </a:p>
          <a:p>
            <a:r>
              <a:rPr lang="en-US" dirty="0"/>
              <a:t>SOCCER</a:t>
            </a:r>
          </a:p>
          <a:p>
            <a:endParaRPr lang="en-US" dirty="0"/>
          </a:p>
          <a:p>
            <a:pPr marL="68580" indent="0">
              <a:buNone/>
            </a:pPr>
            <a:r>
              <a:rPr lang="en-US" dirty="0"/>
              <a:t>***ALL SPORTS REQUIRE A CURRENT PHYSICAL.</a:t>
            </a:r>
          </a:p>
        </p:txBody>
      </p:sp>
      <p:sp>
        <p:nvSpPr>
          <p:cNvPr id="5" name="AutoShape 2" descr="data:image/jpeg;base64,/9j/4AAQSkZJRgABAQAAAQABAAD/2wCEAAkGBhQSERUUExQUFBUWGBUaGRYYFxQUFhYYGBQVFxYXFRgYHCYeFxwkGRQXHy8gIycpLCwsFh8xNTAqNSYsLSkBCQoKDgwOFw8PGiwkHCQsKSkpLCwtLCwpLCwsLCwsLCwsLCwuLCwsLCksKSwpLCwpLCksLCwpLCwsLCwsLCkpLP/AABEIAJAA2AMBIgACEQEDEQH/xAAcAAABBQEBAQAAAAAAAAAAAAADAQIEBQYABwj/xAA+EAACAQIEAwYDBgQGAQUAAAABAhEAAwQSITEFQVEGEyJhcYEykaEHQlKx0fAUI3LBQ2KCkqLhFSQzNcLx/8QAGQEAAwEBAQAAAAAAAAAAAAAAAAECBAMF/8QAJhEBAQACAgEEAgEFAAAAAAAAAAECEQMhEhQxQVEE8BMiMkKRof/aAAwDAQACEQMRAD8AyXdAoSWlrjPc02hA0Zp2GZ3+Q6VJGGHdHIFaSPFpMA6kT5iD8vu61aYpv+GTb7tTL7gEgENsJGwUbAdSdyfbrVsaZhsKJUuPAqlmI/xDqQinmdANNhJqRhuHoSktu4mDmBQW2uPI+78IUazqSaploqtTJaYVi7NOUSC2Ua5yZkZgCx1MxzoeLSH+ErtupSdNSFOoE1CBoi0EkYcDMM22voTGgPkTFT7eJUMgczlmSNhu2VY6nKum2vWqsGnZqC2k3rshRMkLqf8AMSSR6CQPaiYTFlDoxAEmBzMafWKgm8KT+JFAWa8QMKDLFVuAEsTq+mbXoukV1/F5lEk7DQKACRzLTJ3JiOdVwxE08XKBtJsXsrBomNY215H2MH2pL18ssNqRsecdPMf90DNS5qC2PdxObNIBzMW56Ft/XbnXXcazZpg5ss6DTKMoy9NNKj5qQtQNiHEmGB1zamROuuo6HU60O9eLEsdyZPKmmqrjHGO6AVQC7TE8hzY0HJb0l4niKW/jZR5Hn7c6hv2usyI8AE6BXjUazMzNZHEXSST13J3Y+ZpbbVO2mcU+W6wnHgRFs2z5RJ6xrrvr6088RbLlIQjQmV1JAgMTzNeftmEkbCPbzkVpuCYs3vAdWgkHqACTPoBTlRlx2dxLY0JjRVQtook9KFiUCsyzOUsJ6wSJ+lDkE1CY0fE2shg7wpPlIBj5EVFc0GY9dTWrqSk5TRlNJhLIbNObwqzaEAQBzBU/s06265WOnxKo1BOzM30A/wB1NNPU0QGmYe3mPQAEk9ANz51Nw3DWdlgQGUuBInLOVZ9WIAoIAGiZqe2HQBGzsVdmGbKFDKkZmTU6ZiFk+ZgRqzFmD8ATQaBi4PQgnegiG7TcrsCVV2A3IViB6kCBQSadcJuG2UksuVAv4TqVK8obKSdoIM6UABrtJ3lEvYdQsrcW5DBWyhgoJViMrHR9FO0Rp1FNwiBnUH4Zlv6RqfoKQ0nHBsCApDsY8KyXUkTBUa//AJXWmJjQ6zHnG8elLhOIoubeTLFyIa65JkaT3a+IgCdmMmam2+MJ3TCSHyyDGjXCHWNOQNxm858qZ6iMjSDGoETHKdpqWtxUUAhS1wEkmTkXZcgHMkEz0gdaU8fIzZAACEABXRUXNKASZksNdNBtrUl+PFSoKq8LaOWQq5lkwVUajUeHQSOdBdIdiBbdyAZItrOsEjM59lAH+sVGzU+9isyKush7rkmNe8Frpz8B+dAZ6ZJN9WtWmuMrKqqSSRl300nyn51gBiTcc3G3bYdB0/fnVt2q4h/LW0N2OZjzIWcgJ9Xb5Cs4l07DUtAHz299PlUWtXFj1tJdhmGxPPoByo1vhzu38sTzOogetaXgXYBNGxNwCY8MhVH9TE6ny/OvUOz3AbCIMgRwNoylR7DSuGXNP8W3Hgvvk874J9nty5adiPCyxJBE/wBI/vWWu2mwl1VaQwMHlI2+o096+jMTcRFJdlVRuWIAHua8b+142WOHuWmVw/ejOpBUhcnMebCo488vLtfJhj49fCVgsQSHu+EKoU5VghQilkk9DLa8yDQjwi0WFolwQskkZC5OWR4jBAGYyu4qj4RdDWl8ZBIggKT7b61JKryb/if1rXt5NmroG/dLsXP3iWjpJmPbb2oDLR7hHIz7R/egs9BBMtdR1sk776iOcwSPypKW4rSfh7B7pmlQHMSSBoupA5sSY0A2U9RRb+OY20XvCfjkf6gAD/pUfOq1RRAaZVLwuJCzmQOpiVJIBhgwmNSJAkc9qk3OKMykHRmKZnBIJCFiihdlAZs2m8L0quBogamlLfGl2BueONAvwgCAIXLGUaDamX7+YzAAAgAaAAbD/s0DNSF6CPW8VMj6iQeoI5ikuY1pBGVMuoCiBMQSepjTXlPWgs1dbtZgWLBFEDMQWliJCqo+IxrvoN96Rlv4pnIzGYmBACqDvAGg2HypbGICh9NWXKOgkjMT7CPeot6ASA2YcmgifY6j/qmZ6Wz0MXolu5UXNUjCWS7ZViYMSQswJgE6TQNJaPRg9QrbVOwFoPcVGMA5iTzCqpYwPaPemkmekZ+uo58vryouH4ddYCVySYJc5ApAli06gCDqRyqPf8LEBlaD8S6qY5jqKYUfa+z/ADbfIm2Dl/DJ005aGh8G4R4VukTluoDGsLAmemrA0nHUJIYct/37U7sut5zdW24A7sl1YgZlG5EjkOY61xyl1qN/DZ1a9itYV2QNYyZiB8QkRzin4Xhri8XNq3aGZQrJKu4Pxd4g8IIO0EzPKm9ncbkRZEiAQd5EVOPEWe4DEppAUSd9Z+ledvrT1dd7LxzCXA+a3bS66xkzyVBkAz+HSTI6RWA+260+TAm5l7w/xObLMTGH2nXnXpuL4kVuLocrjSRqCJn6EV5J9snHe9xVqyBpZQmeea6VnTloi1o4teXTPyz+jtneBXSLJUjUMY8gwGb8h9allqgcJnKSf3vU1q2x5HJ/dTGNHsW1KnkRz36bjp+ooKifTn6U03IJjQHceU0qUFdyW0EqZOWZGw1Y7Tt866m/xAQQsGDvrqCNYHqB8q6p0ZBcExOvTnRFapaXjlUAMUPh7oI3iaCwcqP/AHxI9tvUGMzC4wcgsDBIgDblAArokmb38qs7FoNiCqjMLROYLrJtjUe7j5E1G4ZjlRhmW2wBJllzNIHhCnl4gKNa4u5H8y4zZmtqwiALSkO+QCFBcwCANk13FBE4fwu5eUlBmy5RuAWYwIWdzqCeQBExQr+FZFDMIDEgagmR6cjrB5wYp/8A5EFAjJIIuZ4aM2dw3hMeGBmE6yWnlFDx/EDdLHKqg3GfKNlBVURB5KqwOuYnnQQNq0XbKIB/zMFA9SasMTweQqC4hNtZMBiue544DmASwVQAJMAVTXlJBHUGpWI4u5ZysLmmDALopRUIRuUqigkbxypKg+F4GXCnNqTlKxHiKNcCqxMEhEJJ2EgbzVXdUAwHV9B4lnLPOJ3HnzqTiOM3WBXNCkQQoCgiCPrmYnqWNQZpKWOEt28rllZ1RAzuGykMxIRLa7EkiJaZ1MCIqZj8NZRWZRqrZGXNnXPlUwo3KjLc1JMwfKqMH9/v1PzoqvyoKtPau2w5RjYXVAWUQmfKzFjEwieEabkmmvx3IhSwzoptBQRCupLGWZh4s2XodzVAjU/NVbSvcRx4ObZKuFQfAvdoM0AGTlbOCBBLCYOkHWqt3B2ULvMEwZJIgcgAY9qjg09QdfLU+Q60bIC8lVN7AlDntsUInYkRIIMEbCCRWy4T2OxeKti5atRbb4Xc5A46rpLDziDymtj2S+zIWLn8TjHtuLYlbYEojjXPcY/FljQRvryFTXbj8lH2Ix122iWcQrIwUZcwg5SJWRykcjBFanB4EodLNu4hMgMoJUzsDIMHXnzqqxGLGLvXboUxIid8uoBPQ6T71aYO66D4zHmAT868zLKTK2Pcw3MZv3M7QcRXA2jdFtXv3CFRFX4m2RdB8IJiOZPU15l2n7E4rCvau41gbmJFxzBlsyFMwc7A/wAwaDQbcq9q7L8CN++uJvarb1tAx4mMg3PYaD1NXvbjswuOwb2dM/xWmP3bi/CZ5bkHyJrZwTryvyxfk5W3Ur5rVYEDSlCaSdB16+Qq1xvDXwlwWsRaHesT4GI0SYDIRuWJkHlHWoIsNduBbY8gJ0AGkk+Z/OtDzQ+7DCFDSNeTAnkCQNP1qKqFjCgkwTproNSan/w7paQlSveXhvoYtEBRB1jM7GdvCKauEYqcmrXWACjcWyzZT6MVPstAVpNdVoezdwkBSrE8hMjnp+LQE6dK6jRozWOroeW5OnTbanrZUf4i+yuf7VDDUS2CTA1Ov0En6CkEkBR95j6IB+bf2p2dPwufV1X8kP51FDU86b0J0ki+o+4PdmP9xXfxX+VPl/3UUtXTQDnehFpqXacW1FxgCzSLYbbw/HcYHeDAA6z+Gnrgb1+4ALdxmYoCwtMQuaFDNlWBoJ5TBoOK00lWN/BwrkgJLOQGOqok5V/qMmemQTvT27P3FIVgQ5DkWyCrSoU7toR4oJGgjeg1WDTw1detBTAdWPPLJA8s2x9qJw+yHuKCJX4m/pUZmHuBHvQEvGhUyJpmVQXP+Zzmyn0UgVOwOHQZO8AbvFZySxAs2hP8yB8TNBInQQOugeG8Qy27l8q5uZjmKsoBnxwxOqBicnhkkKRpvVhc7QeK6qtbsoFRVNu0HdgoWUDNMExAJIAHWmnSma5JJAygkkLM5QToJ5wNJq87J8MW7iLAuoHtPdGcGIK21Z4jcgvkB8gQd6oM3M71d9m+I/8ArsOAsDRBrMAI5YjTdmgn0oPCdx7zcSRJ9OnoKz/bBJsLa1CXGYGNJAGbKfX+1aG/9xRzJ+Sisz2rxMutvlbBJ82f9FH/ACrjy3WNehxTeUZrh9kW858lCjzk/wDVWmDwDXSttdC5AJ5hfvMPQTQcJZ61uuznCu7TO3xOP9q8h77n26Vk4+PzrXycnjFktuAMoiNh0A2A8o0qQ9wQDQiPl+9KExmvQeej8Q4RaxShL6LcUEMoYTqDuOntWK+0HsXZw2FbFYOwlu5ZKs6oMoe2CA0gc1Ukg6869CtkQPKlxNgXEKMJVgVI6hhBHyNBWSvlh7jHJm0NtAigmWO8Ek7an6U5cReV84CzyEoVEJkECdIBMeZmoOIwhtO9ptWtO9snqbblCffLQSKO2dMVLyhQHjJGX+YukRHPyFdUGko7IWpfD7TEOVEkLA2AltJk6aKD8x1oOPshLhAVlHINofPQkkCeRM/lRLOMVVtCM2V2uOmqhmBAtAmNVAWSPOPOmB8Bw9rwyqbalisO75CurBiFPxAQZGkQOtBxV8NccrGXMQsGRlGi68/CBr50y1jWBU6SqsJ65s2Zj5+I017shRAGUR5nUmT86QTcFacqWTSC2a4VDLaUBSCZ0lixgc8kDnCY91F5ioGWVIB2MqpMx1JO3WoFLNBL652hnuhGS0qsGtWQiQZaCCR4pkHxEgamJ3r24se8FwCDkKlczZZKss+YAbSagk00mg0hsecqgALlti2OcAEEnXm0a+ldiuIBi5W2iFxlOXMSZILbk6GIjYA1EJphNBlzU+1fKzBjMCp81O4oU100iGXeaOrVFU0ZTQEgNVl2VTNxDCqOd1fkAxb6A1UqavOwv/yWHP4S7fK0/wCtMYzt7taulroP3VDLPKTrP5U7iPBbdwyQQTzBj58jTsEoVB1Ou8gTrVlZZSviAkT+xU2S+7XLZ7KfAdm0VgcxYAzlKgTG2oO3tWhAmmLbyiNqeDyFGOMnsdyt9yP0FCvaCpAU+VQ8XcI3j1FUkQaEjqAaLbaRQ7u4NDV8rRyP50B4L9sODW3xR8ihQ9q07QIDOS4ZvU5RNYg16f8Ab1ZjE4R/xWbo/wBlxD/968uJpuGfuQmupDXUkEQAbCKeDQi4G5ApwNAFBpc1OC5VLEAxlmToucMVEfeJCMfKKRb4cGAsjmux6g0jdNcTRjhQEBLrnbLltKHd2DGNcohTzAOp5VK4fw5hfAZQTbHeFJU6r8KsQYHiiZMQDNMtK+adYtZ3VR95lE9ASAT7CT7VKt8Gc2bl1mVRbLLr/iOnxKDsDJEdZ6a0TEYZLOcrdR2towJU6FmcICvoGadToJ0mKD0rHuAkldFJJA6KTp9IoZNOdCpIIKkbgggj1B1FDJpAs100uHsPcYJbRnc7KilmPWANaXGYW5ZIF63ctE7d4j259MwHShWqVTRUNRrd0HYijqaEjA0fAcQaxftXkksjggDdplSo8yrEDzNRgaJh74S7bczCXEY5YzQrhtJ56UCe76Q4Rdmyhj4QunnPP5Gp+Gs6uwMkuok9F5fPMfes72e4nbdDeQsbVzu3EjLvIIWfM/WtDgDmQnaWYj5mk1LW6a5HqF3h5maVb/tTCdNQ8aNDpy60USeQ+f6UG8vpTIQmVmhXFzCuwDyCKL3RpwPG/t3Ql8E5n4cQh6Bg1lvmQT/t8q8sJr6G+1vhyPwrEFhma2FuLtKsrRnE+TEGNwxFfO5pOOc7ITXUhNdQ5p4vOD3aRaWNTABYHQMzESZ5BescqVeGKHNtn1EhmWCto5igUg/GxYREr61E/jSMvd5reTNBDsW8UZjmERMbAAUAbRy6ctJjT3PzNC6tcIe7v5zkKBmMufAYzAHQHxAMYEUHFYp3LO7PcJGVWc+IqDpvsAOmgmo2Hnk2UmANSs9dR7b0QamYzEasSTp0zN6zHpSSm2eIrbCgsb4AIAGaybalSGVLpBaTO2XKIqImLyB1tgqj5MyswckISQpYKoIJOoAE5RS5QywgMwpI856nT25ec1EmjYPcyxYxmJJJ56mT9TTSaaTSFqBopals2HuOqW1LuxAVRuSdhQya13YDDFVu341P8u22vhEE3SOWsqs+TU5jcrqK6k3V/wAL4UuEt92hlzHe3BIzt+FSNQi7eepr0Pg+PNzCWguW4yoQ4kO3j3VlJ2G5mvPHxCDd0Hqy/rQ8TxzCKoy30W4AfEIzAkRoQZA9PLatPPxzHCTH3R+PyW525dRvLvBcHdfJew9gsQJXIvig/FESDAOo+VVXGfstwJUtat3FMfcd1AjfKIZSfKJ1rD3+0vejK+KN8Woa3n8LTKkjONW+BdZkbzWz4L2+W4wS+Eti4PC2bvEnml4lQPR4HQxoT5dtlsu/3/j0/wCKZYy49/v+2Z4p9lzIM9i47ICQVdVZ1YTMFIzKRqDAjn5Q7X2bX3UOl21dXnkkOPLK2xr2/CIqnxXFAjVSQe7O8TMj0Ncf4UEkXLak7xsfMxpXWW/bP4Y/TyHstghZxFtUBAOcMhYgEwTqNswI6da9i4diQttFOmkknqxMCstiuAW3xTX7d+yyspVreobNoCwbbYbQNfWicVBNjKPEVKHKu8KdYAJnSTXOW443V77aMpMsp8TpsEuBpiTG8cvWlFrovuTWKRWuAXLV0NJnWVIOn3l1G3Sj4Dj16SH7wepMH560Y8/U8oq/j34rXi0F3IB8v0puJuafOhcPx6XNFADcwd/b8VD45fCWWJMae5npWiWWbjNZZdVW8F44rm4EuIGS4UILAa5VYCDvo42rQWsQx3UHzU/2NeBcI7BXL998RihkDOzC3oXIJOUORosLGgrX3uC2kXwgiP8AMx+hNZ8vyJjdTtow4LlN3p3239plFi3hbcMb7FrjBpyJZZGCwPxMw57KeteMEVuu1nCXvd1ky+E3JkxAOSPyqmt9j2PxXAPJVJ+pNdcOTyxlZObiuOdxjNMK6tthexKnkzebGB9KSq8o5/x1hgaWaZNdNUSRaM6eRHzp9u8BKzK/SeZH61FFwidd9/MdKTNQQqXIIPQg/LWm56HmpM1A0JmpCaZNdNB6OmlF0gESYIgjcRvp09qZNdNEuvYaILQ6D5UUCmgUQW6BaVVqbg8e9sQp0giDqBPMVHt2qn4fhV1/htufODHz2pXGWapTK43eKNhLzWn7y07W3/EhKH0MbjTY6VqsB9peJQAXkt4gDmf5T+uZQQT/AKah4Xsdeb4sq+pn8qs7XYUR4rh/0r/cmjpU8/he4LtVaxxbJZZO7CZnYqrgtmgIUOo8G5I9KsL2GxMhgTfToyjN6jYn1GvkaruzfBEwzuUDHMEksZmM0eQ3Pzrd4B5BMfv9g/OueXHjk14cueLDWuKlGZklG+8DmIJ8+an1inDtqgMXGUHzYVvb2AtuQ1xLZI2JUMfrp+dSLOFQbIo9FX9K5emv27+qn0xeH7V2QJzCPMj86Zf7Y2CZzZj6lq2v/hLRbN3NrNtmyJIHyrsV2dtuNUQD+hfblR6a/Zepx+nn1/ttZA+ID10qN/5172lm3cuk7ZVJHz2rVYnhK2boy27UCDqo18tBtUxuL3IgPkHS2oT66muV4pL3T9R9RncDwhgn81RmO8mMvkP1owsKD8SD0GY1MNteYk9WJJpe8jaB6QKrepqOFtyu6h9zP3bjeZOUV1MxPF7S/FcX0nMfpS0tlp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2159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8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3683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10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520700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AutoShape 12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673100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AutoShape 14" descr="data:image/jpeg;base64,/9j/4AAQSkZJRgABAQAAAQABAAD/2wCEAAkGBhQSEBUUExQVFRUWFBgUFhQUFBcXFxQXFRcVFxYVFBUXHCYeFxkkGRQUHy8gIycpLCwsFx4xNTAqNSYrLCkBCQoKDgwOGg8PGCwfHBwsKSwsKSwqKSwsKSkpLCkpLCksLCksLCwsLCwpLi0pLCwsKSwsLCwsKSkpLCwsKSwpKf/AABEIAL4BCgMBIgACEQEDEQH/xAAcAAABBQEBAQAAAAAAAAAAAAAEAAECAwUGBwj/xABFEAABAwIDBAcECAMGBgMAAAABAAIRAyEEEjEFQVFhBhMicYGR8DKhsdEHFCNCUlOSwRUWojNigpPh8UNUY3Ky0hckwv/EABkBAQADAQEAAAAAAAAAAAAAAAABAgMEBf/EACcRAQEAAgEDBAIBBQAAAAAAAAABAhEDEiExEyJBUWFxBDKBkeHw/9oADAMBAAIRAxEAPwDKcqnFSeVU5XEXJpSKiSgRKg4pyVAoGJUSnKiUDEpxoVErrdkdEg6m11RpJN43DhI3lUyymK+GFyca7ERp8VX9d4j3rs9p7Cptt1bfJYWI2aybMCp6jT0fyzadcO0Pgi8DQe5xDNQ0kzpA4rNxmBymR/stjYlYmlVc0Ev7LYaJ9qRPIfutJdsrjoM/EPeIJtrAsO+BZUytF2EbTp1CH5nCKZERBJmQd4hpCEoUgYLs2WY7IEk8BNlZVUHKKLdg8r3tMnJaNC4kgActUR/CxmqXMMIbulzjq0E2kdryQZqS0XbHOZrQ6c2czwaybnnZKnsQloJe1vskgzIz+x3k8EGcnlaGD2SS/tkBoc4GfvCnd+XwCEg1KnZF3OsAOJsAEFKdWvwrgCYsHZJ4u4BWYrAmnvBg5TG50SWnmgX1Z7aeeYBIsDrMwfNpVAeeJvrzWjhcOX06bPzKhJPBrBH7lPR2c05jeA9wa3e5rNb7t10AHWnidI13cO5MCpYjLmOXTx4XibwjG7PBa8XzNaHA6BxsS1o39klAEXHirOpPVh82zFoHOJlE43BNZTabh/ZmdHZgTb/tt5oxuBacM1pcc/beGjj2bHwI80GNKRrO4nzK0a+yAwgEn2y0mLZQ0On4+Sm/ZdIWzkukttGobnmOG5BivQxW3U2cMhGU5ura8One4+zHj7lBuz8PF3vnfER4ICHFVkKwqDkFblBSJTIIlQKmVAlBEqJTlMUBOy6YdWpg6ZhPhdesUSBStwXlmw6JdiGcA4Ek6Acyuqx/SKo2oKdF7HtESMsGeAImVjn/AFOji/pF7YpdmeUrnKosZ3KfSB9bOR1mVrWNnLcmRJgbrys8UiyQQS7KDLiZ7Qm0cuW9VjW0DjgCs7COLXnKSJG7vWxXpgtO9CbIogVab3AgZ2idQSXRoBa++VbG/bLkx34W42s8EseA0yC4AASdQTx1VNPFOaCAbG+gJB4g7kZiMI977EEuqdWL6lgAmdwVVDZTnSTDWtJDiSLQYNtTdbOdTVxz3ABxmIvAkxpJ1MKbdpVBN5kg9oA3Gh776oZ4gkAzBN+PNaNPZhdUh7oAFMExJl4GVoHj7kAbMa8CA4gcjxuVF2JcdXEyQTfeNCiMbsw057QdlcGvy/dcZIE79CqKGHkFxMNbAJ110AG82KC921ah1duI0FgdQO/ehqNYscHNMEaEI0bMGcDOQ12TK4tgnPp2Z3b07dk2Li45AHEuA/AcsDvOiCtu03iNPxDsiATMuHPmrMRXrNY3MYDwXCzb5hBJjeRxUtrUB1lNjJI6qmBaCcwmSON0Xi8IDUIdMCAGt1gwBYaANA80GS3FuDcoNr994JE94CRxby4OzGRodIR9TCU4Eey15DjN8rRv5kmBHBKsyg0uOUnKAQ3N7RePZ/7W7zqUAFXEFwE95J3n5QoGoeJtpfTuU8YwB5DTItEcwD8Vs47A0GlrSWtjITclxBAzZh3myDBLp5qVMmQATrx0lH1w0tcPsgc3Yg6NFjcbojVJtZktcCAGP0Ag5bafikzqgHxGdhLSXWJZqYtuVAqkGZM8d6L2xULq7+1IzWvIAN7eaKZTZJYafZggOgXmMrg7jPBABi6L2tY4uPbBcBJkd/eswrd2/TIqAyC2MrY3ZTlc3vBCBGCcfunyQHuKrcUi5RJQRKUpikUDEqBTlMUESolSKiUGp0cBfXbTmGuN+Fr/AOniV3lbowxhBAN+zdwDRIgmIvDeK842XiurrMfwdfuNj8V6RicZTrUctSTawaYM8QRppqsc97dPFrTmekdRvX1MpZY5Q0OAnLo0ftCoZiGuaHACYgnUgbxogNs4Gl1sw0kGSMxMc2kiYVDcQ24bbkqdLXqi7aOKBFkBh7NnMbTI3S1xLHDnIVVesiMBhTUaRMNDczjEnWwHE8laY7Z5Z67nq7XqOBBy3JMhoBBNnEHcTF0htd2Yl4a8FuUtcIBvM23zeVZW2QG6VA4yWwAdWjMfCN/FWM2EB7dQC0kNEu1AjhOYgea3crNfWGaQ0NH4ZJHvurqWKqVHsbmvmAbPHQE8UU/YMAkvAAJmRo3tQeZtpzCsw+yDTrU5c10VWtcBPYntAz3BBnmu+majLGSWuBAIJB1vvnenw7ajabnNPZtIsZgxMHgSL81bt0xXqNgCHuuBczeSd+qlhWRh3nU1HtotHIQ53/5CAOtiXPjM4mNJOiVLFOb7LiNRY8dbIrD7Klz8zsraZOcxe3Ad9kEWS6GybwOJ4IC9l14rsc4/eEkqW1n9scQxod3xJHvCrGzXHLlc12Z+Sx9l24H5hTGy3GDmADiACZuTMCPDVAEFOnTLiABJJgDiU1OgXEgDTXgO8rW2BhC3FtDhBaC7ybIPvBQZhokXIIE5Z5jUIzbtQOxDyDIsAe5oC0NrdunTYwS57n1iORJg+Sw20jqQYmJjfw70EElo7XwbuuqZWk5YLrWEge5U4PCEtc8tOUU3EGLToLoA1ZTrEOabnKQYngZRmzKbQDUcA6HMYGnTtkyfIIGqO0Y0k/GyA3aOLa6zSSM7333Z4t7kFKVOmXGAJPAIwbFrflnzHzQOSokpEqJKBSmJTSmlAimKRKiSgRUSkSmlAy6nYWPFQAOGYt3EmHRBgwQeC5ZbHRvZb676nVkh1Oi+rbfkiBymdVXKbXxy1RW3MdWcSBRpU2H8DbnvJXPV6sGAr9rbSqkkOa4EW0PxWTDib2+Kpppc9rQ4uPJaQztp5h7BdkO8Zh2hI3GNO4oOnTXpnQ7ooMRsus1/Z66pmpuI9k0xDX8xmzDulTPKMvDzinjXh2YG9/6tbJ3Y95+8f9nZh/VdU42maVV9N9nMe5jouJaSDB4WUGmdL9y0s0xF19p1HiHOt3Ab5+Ki3HvGbtHt+1z596qqUXNMFpB1ghKlTBIDjlG8wTHgEF2I2g57nOMS4AOtrlAA8bKNLGua0NBsHZha4MRIRO2sEylULWvJINxkyhogEXJvqovwwGHmO0S1wO+HFwy+TZQVnadSSc2szYQ6dcw36b1U3EnOHWkcoHkFU1smNO+yM2ls/qjq2CBYOBNwCZA0CB6e0Q0ZQwRmDxcyHDfP7KwbZcW5XNBiIOhEAj4EhAOpkRIIkSOY4qVDDueTlEwJPLxQTpVwGuaQYJBsYiJtzF1sbIxjX1HFzSIoFtnH2WxpzhYK3thMy0qpy9uLZhuylwsdxhwQHV6oZTdYFzWubP4mtfBHKxafBYBxrbENMtnLLpEzOZ3EpfxRxpuaR7RJnhmjNHKwQUoNattdr2jMCHRd4iTIANu4aqv+JNGYgO7VPq8pPZaIAnnos1aVDZGek1wPac8NA3QTE+YKCrB44Ma5pEh0X3tI0cOd1ZTxebK0Ay10tFu1ERm8kFiaBY9zTq0kHwROzKDyXOa0uytNoPanskSN8FBfWrClWeRo4BzS2Ozmh1p1G5RbtRoHs+4D3ILFPJd2hBAAg7gBAHkqkBpKjKYlNKByUyUqMoHJUSUpUSUCSTK+nQ4+SnHG5eEW6Qp0ie7ivSfoibTFWs375pN13tzHMPexeePdu9bvkjdh7Zfhq7KzPaYbjc5sdpp5EGPJbenNaV6u70LpV0Fe3M6gC+mb5Bd7O4feHvXlOMwGV6+jNhbdpYuiKtIyDYg+0x29rhuK5P6SKWHpmjUdh21HveQXQ4E2gBxaRMlwuZ0XJcW8z+3A9E+htTGVATLaDT26nH+5T4u4nd5L2RgZQpWAbTpM0GjWsGnkEPsbFsrYem+k0MZlgMEQwgw5trWIK4z6W+knU4cYVh+0rCXx92kDp/iIjuBV8cUZZbeR7Sxpq1qlT8yo5/6nE/uqqVUgyCQeIsVHKllW7Jr7P6QOZ7QzAklx+8QZkSdx1RjNutdAe0ubBkSAc2bM09wADe5c8GqYUXDZttYmqaxL3gginLnbnGYafEW8FNu1GhlOxLqYIvGV0zBO+0lZn117gGucSBAH+Gw74kqVOkXTlBMCTAmANSs7NLNCpiKJzyXnM8PDsonmzlqb8gq9r4ttWoHi0taHDgQIgcbAIMUiYgG+lte5LqzMQZGojTjKgbNGow1nOc4QWFlMHmzKCeAH7qujjA2j1WZrX2OY3Gpls8dFmYijke5vAwrdm0A+qxrtCYMcOSBYaoGvJnQGDG+LHzWxgNohoAdUBljmOLibOmWHiRf4rCr0srnN4EjyMKBCDZpVKRYxj3NhhbcSSSSc+7SCPJUbTxDXNHZaHBxuDPZ3aWhZpCdoQa2zMO2BnDSHteC4mzTBDRyMx5rVwTy1uGbG4l0kQSMxAB3+0SuUW9S2i0UaRn2HMtwILg7+khA9bAhxHWQC6pL3A3ZJJg8ARljvVWzWOFR4d9mC1zGgEgZiOzEG+mqF2xGZsEEhsSDMgOOX+mEO6hFIVJvnLI4QAf3UChzibnXfK2aOwCWtNrgHXiFitfBlWHEO/EfMqRcVFbeI2C2YDy134agj3rKxmCfSPbEcDuPcVSZy9l8sMsfKiVGUpTSrqHlOxhJgKEo3DNhoO838N37q+GPVdIt0TaIb38fXNIn167ypvPr16sh6x3evVz5Lq1J4ZnaZ+Px+aUqLT69dygT69d6UbfRzpJVwdXrKR1gPYfZeNYPnY7lrdOulzMY5j6QqDJQ0tLKheC+QbOAYIHEuXH5vXn8gqq7pt63rHLDa0rt+jHTr6lTqCq0w5pcynoRVFg0g3aHAXO7KuE2ttKpiaz61U5nvMngBuaBuAEADkq8Q9xNyXOOpNza29RDPgf3UY46TagGJZFaWW9cU+XX1uV9IUNak7168FKnqqX1bE84SiWZbezca1rGyYIq5n2PabEACO91ua59xRNF6plNxMb52qBTqNaR/ZtawxBnMZLeByuIT1MW0teab4e51N97eyIcJPMz3LFSWCw3bFZr6znNIIMGQIE5RmjlMovBVR11IlzW02FsDfeJEayTMkrHSQdK6oypV6wlgy1njtRAYGwy2/tKgFrMjnFjnENa+4JjMSZj+7AlYSSkblGvTqua95bLes7Btm30wN0bvBWN2QX0uscO11b7C3aEFmm/KT5LAa2TA1JhbeMIp4QNY4yK5DnA2c4MvHIaKBdVw9GAxrQHOzNmbyxkjXQlx9yq/hocxjQwBxol87w9p0d3jcVhl0mTqtXYry3tA3L2hzifZYO04+MQgD2dhesqNb4ndAHNG1nEYRotJqOzAgZgNBzF2lZj6vacW2BJNuEyEqldzjJJJ4lSIJJEymlB6nWuzK5sgi1s3fDkPidijqtMwIuw38W812lTCsy3aB61WZV2Y0AxmiZu7Q74+SznFfF7py58b3l1XkW2dmmi4EXY72T+x5oEVF3vSPZYJdTOlRuZv9144LznMQSDqDB7wmGXmX4Wyniz5GsEkDjZH1HXjcLDwQOzrvHIE+SVStc8iuvi7TbHIQau7yVBrZhPgqcTiw1onU+5D06/2hG54nxC0uSNDm1LJqZ3oak+TCKFggTj8vgqnevXinBkpj693yQVubf1xShO4p/XuUByPXiol8CVJp9eKoxNQaBBTnvKFzaji9TLoMKgu7Y7pWdqy+o68c1e110LQEku8B3+rK9pukByShSdZTlY2aqxJ0k0qA6SUppQWUKpa4OGoIInkrcTjC8AQA1skNGgLjJPModKUDwkmSlSEkkkgSdMkg+hi1kHMZt6us7EVREaAaAJnYoaDVZ9esZ1W8x+3n3P4jG6Q1QWh2hY4OB8bg+C856S4Q08Q7g8lw/f3ruukLoab62jhJAXFdLnzW7s3xj9lzcmpyTTu4bbx3qU7JPtHlHnf9lDEuyvB3Gx79f3VmzG/Zzxd8AFLEsBELrwntRfLOxbMwjy9eCCwzz1jZ1BhHxx1Fvh/qs+s3LUaeY/ZUy8pjUwoglWVqm4Ieg7tK6mLq8QuptVb3XVrihQ6SpE6iQKd4sqmPQW6eu9AVHXV9SqhnFVtEX6hBZpJ5mEaTZANO9ZZLQdSdu4KxpQ+H9nvKuVogXhzZWyqMMr4VM/KYdJKEyok6SSSB0kydAkkkkCSSSQJJJJB7I9wF96zcVj8pJKxq/SIn/eVkY/bBPs3Jm+4cytcuSSd3JjxW3tF+1NpZ6oH3Wdt3h7I81yW1a+eqTwt+595KNq4rK2QZk2O+o7j3D4wja/QHEMaxziwZxMEuseBOWJ7ly73l1V3zCzHpgPBN+ybzk+ZKd1FGVMKaQDXiIAHfHA71l43HAiAfXoL0MbNMLLsHi6oJ4c/PVAV3HM0njPkVc+jzlDx2g2d4WWVS0qB1KX1qEHTxHZ8YVWeU6jTQp4kunkrMILFU4elDTxKMoUi1l9SVeINKGqiCUSAqawU0CymKk5qrKoko1HJZq02lZ9T2z3qmaYKougBXsuQELRE6IxkNGtyrYoq5rr+KJyoNhHFb+D6NYmqwPp0i5rtHAiDuO/iozTGblShbY6FYz8k/qb81IdBsZ+UP1t+aySwwE+Rbw6B4z8Df8xqmPo/xf4Wf5gROnOQlC6Zv0eYr/p/r/0VrPo2xR0NP9R+SI05WEgF1w+jDFfip+bvkpD6LsT+On/V8kHHwnDV2Q+izEfmU/6vkpD6K62+tT8nIOMyDilkXaj6K6m+uz9J+af/AOLH/wDMM/SfmidOZ+pwe263NwHuUycPEEk8rx48Uzq7XOJew3MyNynRo0XmBM85XPL8tr9Nzoixn1tlWg3NUZPac0ljAQQSZs20x7ls7SxZqYptOrVAYYu1paGNJgFsyHAbxZAbNxrKOEdTaMri5z3PdobANBPCx81g4Hpm+m49bTp1IPYMWaOU8dZUW2tcZMZ+3Y7X6GnqHZnNrUiJ61guOBIElpE6iy8mxWCDSReQSCe4kLq9ldJ64bVLKrgKhOZjfZIP3QN1t4WBtwfbuyy2QHls2l0zHC4W/FZvTHlls3WMJlV4plpVjsU9puZHNXYml/8AWz/iq5R3NYSfe4LbKzTCRmg7gtXZ+ziblC4BoFyjamPOgU4T5RWjDW+CrfiB671mF7imzla9SNDesCg9yF61LOq7NHJVLirQUzmqEq2i6DrthxR0LW6J7KbiMbTpOGYVA9hBE/ccRHO1iqZeEubZUOgsiqOGDhJnvOnkiKuz2NxFRjHdY1j3Na8jUNMTCPFOArYY77otZP1Yj7rSOIJ+C6/oXtrEhr6dIkAQ4ggGCbWnSf2WI4evXqy6foY7s1AxpL5BdAnsxDdOcqnN7MNr8fuybP8AFMd+M/pb8k38Qxv5jvIfJGCnVP3H+RTjC1vwP964PVdfpgfreNP/ABX+5Lrsb+a/zR4wFc/ccpDZlf8AA7zT1To/LNzYz86p+pLq8Wf+NU/WVp/wmv8AgPmFmdIKdWjTg9l1SWtM6QO0624D3kJM93SLjJ8gn4ytMdfUceDHOcf6U+TFHfVHN9TJ7iZUdm7WdkbSBIawQ0C1t8xqZ4q5+I4ny1K6phjrbmueW9aKnhn/APEruHJjnO8ybKsYfjWqnuMfuVCpVPCO/wD1Uc6rbJ4Xkt8r2UGkgDO4/wB6o79iFa7Yjp/tP6itbZXRqo5gqWGYSATeOPijv5Zqfib5n5LHLk79muOMV19i03A5nUGf4g4+8hZ38pYYODjimW/vMA/8lmbS6HUaTHPyhwBaTYWaTDjz0Rf8iUL2aRIIMC4Kp0/ley6mQx+DwwscTTI3y6nH/kuB2k5ocQxjcskA2JN7X3Ltm9B8OJlos7gNLLjMfQNOo9p+44tPdfKe6CFvw8cu+7Hkzs0BwmIyGSQ1vx7h948gqsdjOsqF0RYADeA0QJ56k8yqKjr/AAUWCy3wwku2WWds0rqNmy3ukDcMNn4dlGpnqsfNSzgJe0l0EiLEALEY6HNOsOBPMApts7T66qXAZWycrBoB80zm7PwiXUC0eC1KGHCy8MLrVpLbjUqbxKb6sN6tACZ7vXktNKh3YYKt1JXOqevJUVKyrdJVkJwolyjKqlMhPhce6jVZUY4tc0yHNMEWiQR3pgULW1Krl4TGvhsLlc7vnjreyKcLI7YGwquJcKdIZsoGZxMNYNxe74DUrrKn0XENviBPKnb3uU+pMJq1PRcu8edF91rdHNp1MO9z6ZAJblMiRqD+y28R9GlQEltakQPxy0z70Lg9gVHPfTblBpCXS6BGYNsYvdwWPLyTLHWPfbTDC43eQ3+d8V+Jv6Al/OOK/MH6WrMq4IscWmJHDRTbhV5+tOuDT0txX5p/S35KDulWK/Od5D5IZuETOwaC1/SnFfnv93yQuLx9R4Bqvc95H3vus1DeU6nwTGgAZOjbnmfut/dC1HySTqVrhNd2eX0mx6KZXKDYETSar3JExENJK0MFst9azOIbmOgLp98AlU4PaNOmQ2oxhzTD3TaNxj4rUb0hpt9gDWezIE8RfVa8fD1Tq25uX+T0Xp6aCxHQyq1tQmvVIbUbTb9q+5JaDv4k+S6Vn0eCB9q/T8T/AP2XPVekrdC1xGbN/aH2uOuqsHTBv/V/zit/Qn25r/Ks+P8Av8Ooq02vblIs5hae9YxxdShhmhwAIw9QgnWKVTIwxzB9y9F/hdL8tvkuG6TbNdUcTmaMlN1MNDTEdYHDV3Cyy4uC5ZR2cv8AJmPFlj9+P34/3/ZhY3bbqf1ppbLXEPEky0PDWi2mjphFba6KDEU2PaclU02CXDs1AGj2o3zvHcsDbbgalUX+0ytFvZyZOd5hesbBoB/acGkBrWN1sWtEmCYVs8LhZJ8Wo9X1fflO9mO/3I8UxXQzFNP9i53NhDh7iq6PQ3FvsKDxzdDR5uK+iXYdp1a3yCgcBT/A3yVe6Pa8bp/RtGFeC4OxJaC0yQxpm7BxnTMV59tDZNWg6KtN7Lx2mkA9x0PgvqRuzKQ+41eB/Sjtw18c+k1uSlh3Gk1vFws955kiByASdXyXp+HK4eo1HNaCg6dMcFc2gN0juK6Mds6sdRO4qALgb+tFa1rhvnvHeouxEWI8vXcrIVuf68lAUyi6bW8PVlZ1Y9euSaAHUphQK0HMHr1yVNeoGpoBVrBaHRHYRxmMp0b5SS55G5jbuPfu8UDgcSzr2GozOwPGZhJGYcJF16H0e2vQwr+so4drHE5XkFxljjOVsnsgQLcly8mem/Hx9T0zC4ClQYGUmBjBuaPed5PEm6yelmPdSwznUtdc5vljgNL81pHFtLiDMgA6DQ85XPdJtqirhRAIbUJaAdRDi2T4hc23TMXBYXbldwdmqEyd8eMLU6K1C6rXBuXUNe6rSKvZ0Leeyx7fEED3SgMtTA13g5HONPIdYh0OB3GQQFtOmz2ufLqnbJpVdmFzye74BXjZkDtEDvIC5zE7aqvPtkbuz2fONSgS8m5JPeVleG27taetJO0dNVrUWWNQE8GyfghXbTpk5WNc4mwkQPHksnD0Ad57lo4TDBoLxF5a3iIPaM8/2S8WOM2TkyyugmNP3Ru1PFx1KChF41wbdA06heeyB4n5BJLU2yC6NNGMZCF+ruGWX6kA5Ru7zqixgmOd1ZzS4Eh5eTlyhh9mwPt+5Og6mzidh0xs91Wrlz1D9iXGMoaC4kHi6IWFsLaDaQIdQp1pIg1HOGUcgLRvWpt9xdhKVMuJFKA2QNIi8LC2Xhw52RwtM2t5HcpmXb2qZY9/c9R2dh2VKbXNwzSCJlrBHcO5Efwtv/Kf0t/9ln7LxdbD0GtY5haLjM0kibxM3VP86YjhT/QfmrTx3Ur/2Q=="/>
          <p:cNvSpPr>
            <a:spLocks noChangeAspect="1" noChangeArrowheads="1"/>
          </p:cNvSpPr>
          <p:nvPr/>
        </p:nvSpPr>
        <p:spPr bwMode="auto">
          <a:xfrm>
            <a:off x="825500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21170889">
            <a:off x="313549" y="379686"/>
            <a:ext cx="2638425" cy="1609851"/>
          </a:xfrm>
          <a:prstGeom prst="rect">
            <a:avLst/>
          </a:prstGeom>
          <a:noFill/>
          <a:ln w="98425">
            <a:solidFill>
              <a:schemeClr val="accent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C15B2FA4-7968-4134-8F52-062CEF30C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0" y="1676400"/>
            <a:ext cx="4800600" cy="799064"/>
          </a:xfrm>
        </p:spPr>
        <p:txBody>
          <a:bodyPr>
            <a:normAutofit/>
          </a:bodyPr>
          <a:lstStyle/>
          <a:p>
            <a:r>
              <a:rPr lang="en-US" dirty="0"/>
              <a:t>SPORTS</a:t>
            </a:r>
          </a:p>
        </p:txBody>
      </p:sp>
    </p:spTree>
    <p:extLst>
      <p:ext uri="{BB962C8B-B14F-4D97-AF65-F5344CB8AC3E}">
        <p14:creationId xmlns:p14="http://schemas.microsoft.com/office/powerpoint/2010/main" val="8226915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1286077">
            <a:off x="552403" y="665968"/>
            <a:ext cx="3943397" cy="1143000"/>
          </a:xfrm>
        </p:spPr>
        <p:txBody>
          <a:bodyPr/>
          <a:lstStyle/>
          <a:p>
            <a:r>
              <a:rPr lang="en-US" b="1" dirty="0"/>
              <a:t>Making Friends</a:t>
            </a:r>
          </a:p>
        </p:txBody>
      </p:sp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https://encrypted-tbn1.gstatic.com/images?q=tbn:ANd9GcQNwhlBKzjfYWkJfFYEw1xXBB1ItzJwTagi1EQFXHDhONRdhnT65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4736">
            <a:off x="5204007" y="2732373"/>
            <a:ext cx="3542622" cy="2306528"/>
          </a:xfrm>
          <a:prstGeom prst="rect">
            <a:avLst/>
          </a:prstGeom>
          <a:noFill/>
          <a:ln w="7620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85800" y="5410200"/>
            <a:ext cx="7620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 algn="ctr">
              <a:buNone/>
            </a:pPr>
            <a:r>
              <a:rPr lang="en-US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Make yourself a better person by surrounding yourself with good friends!!!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1269728">
            <a:off x="381001" y="1981200"/>
            <a:ext cx="4419599" cy="320040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US" dirty="0"/>
              <a:t>Positive people make you a better person</a:t>
            </a:r>
          </a:p>
          <a:p>
            <a:r>
              <a:rPr lang="en-US" dirty="0"/>
              <a:t>Helps in making good choices</a:t>
            </a:r>
          </a:p>
          <a:p>
            <a:r>
              <a:rPr lang="en-US" dirty="0"/>
              <a:t>Going to the right places</a:t>
            </a:r>
          </a:p>
          <a:p>
            <a:r>
              <a:rPr lang="en-US" dirty="0"/>
              <a:t>Doing the right things</a:t>
            </a:r>
          </a:p>
          <a:p>
            <a:r>
              <a:rPr lang="en-US" dirty="0"/>
              <a:t>Be a leader, not a follower</a:t>
            </a:r>
          </a:p>
          <a:p>
            <a:pPr marL="68580" indent="0">
              <a:buNone/>
            </a:pPr>
            <a:endParaRPr lang="en-US" dirty="0"/>
          </a:p>
        </p:txBody>
      </p:sp>
      <p:pic>
        <p:nvPicPr>
          <p:cNvPr id="7" name="Picture 6" descr="purplepushpin_04101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5400" y="2357200"/>
            <a:ext cx="772000" cy="7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079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360000">
            <a:off x="1043490" y="914400"/>
            <a:ext cx="7024744" cy="990600"/>
          </a:xfrm>
        </p:spPr>
        <p:txBody>
          <a:bodyPr/>
          <a:lstStyle/>
          <a:p>
            <a:pPr algn="ctr"/>
            <a:r>
              <a:rPr lang="en-US" b="1" dirty="0"/>
              <a:t>Making Friends</a:t>
            </a:r>
          </a:p>
        </p:txBody>
      </p:sp>
      <p:pic>
        <p:nvPicPr>
          <p:cNvPr id="1026" name="Picture 2" descr="Z:\Users\rcawood\AppData\Local\Microsoft\Windows\Temporary Internet Files\Content.IE5\V2IYL3K9\Students-taking-a-test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24100"/>
            <a:ext cx="3886200" cy="350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62000" y="2438400"/>
            <a:ext cx="35052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400" dirty="0"/>
              <a:t>Find people you know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400" dirty="0"/>
              <a:t>Find people that live near you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400" dirty="0"/>
              <a:t>Be open to new friends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400" dirty="0"/>
              <a:t>Be yourself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400" dirty="0"/>
              <a:t>Talk to people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400" dirty="0"/>
              <a:t>Be nice!!</a:t>
            </a:r>
          </a:p>
        </p:txBody>
      </p:sp>
      <p:pic>
        <p:nvPicPr>
          <p:cNvPr id="5" name="Picture 4" descr="image00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76200"/>
            <a:ext cx="2514600" cy="1161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42615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0311713">
            <a:off x="38456" y="1507233"/>
            <a:ext cx="5817479" cy="1313103"/>
          </a:xfrm>
        </p:spPr>
        <p:txBody>
          <a:bodyPr>
            <a:noAutofit/>
          </a:bodyPr>
          <a:lstStyle/>
          <a:p>
            <a:pPr algn="ctr"/>
            <a:r>
              <a:rPr lang="en-US" sz="4400" b="1" dirty="0"/>
              <a:t>How to keep peace with friends?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311068">
            <a:off x="4419600" y="2247452"/>
            <a:ext cx="4114800" cy="240074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US" dirty="0"/>
              <a:t>Always tell the truth</a:t>
            </a:r>
          </a:p>
          <a:p>
            <a:r>
              <a:rPr lang="en-US" dirty="0"/>
              <a:t>Never spread rumors</a:t>
            </a:r>
          </a:p>
          <a:p>
            <a:r>
              <a:rPr lang="en-US" dirty="0"/>
              <a:t>Only say things that build people up</a:t>
            </a:r>
          </a:p>
          <a:p>
            <a:r>
              <a:rPr lang="en-US" dirty="0"/>
              <a:t>Trust others</a:t>
            </a:r>
          </a:p>
          <a:p>
            <a:r>
              <a:rPr lang="en-US" dirty="0"/>
              <a:t>Always apologize</a:t>
            </a:r>
          </a:p>
          <a:p>
            <a:endParaRPr lang="en-US" dirty="0"/>
          </a:p>
        </p:txBody>
      </p:sp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2" descr="data:image/jpeg;base64,/9j/4AAQSkZJRgABAQAAAQABAAD/2wCEAAkGBxMTEhUUExQVFhUXGBcVFxgVFxcXFRgUFxcWFxgUGBUYHCggGBwlGxQUITEhJSkrLi4uFx8zODMsNygtLisBCgoKDg0OGxAQGywkICQsLCwsLCwsLCwsLCwsLCwsLCwsLCwsLCwsLCwsLCwsLCwsLCwsLCwsLCwsLCwsLCwsLP/AABEIALgBEQMBIgACEQEDEQH/xAAcAAABBQEBAQAAAAAAAAAAAAAFAAMEBgcCAQj/xABBEAABAgQEAwYEBAUDAQkAAAABAAIDBBEhBRIxQQZRYRMiMnGBkaGxwdFCcuHwBxQjUmIVkvEzFhc0Q1OCssLS/8QAGQEAAgMBAAAAAAAAAAAAAAAAAgMAAQQF/8QALBEAAgIBAwMDAwMFAAAAAAAAAAECEQMSITEEE0EiUWEyQnGRodEFFBUjUv/aAAwDAQACEQMRAD8A0KUiHNTb93CWIwyDW3n9132Tm3N6e6fjuzMqt0vcwx5A8sa1G9U1HgUNed0ocIkkioobi1x6on2IcBQafAoV7hN+AdCb+Em23mqpxxBeCzKTetfLnVW98Ig6NBVb4xz9nDsKh9KbUIJBS+oXptDOndzSKZLSQDml4IH4baHmrVgMxV9HQmRGg1IIFXfvX0UKBh73N0oNT59E7IYJFa7PnNCdKfqudqrg6vbvkkcWcPy7iIkBzWk6teSHMPKp1YaelUDwyPEgnunu8jelNQ0q0zYL25XfHnzVTxFmRpqT9fRFqsHRQYg8U9m4iGM2bxN/DXndTsN40LYlYcJubdrK5Bz3/RUiB1tXYcupRBgNMoFBuK0HrzUTKcTWZbjmGGgxgGk7MOZ3t+qKSHFkrFpliAE7OoHf7a1WM5nQjUMJr1B+aMYXjLCaOY08w5v7oeoTdQpwNpa4G4XqzvDcefLRGNDjFl4hozOe/Dd/6eb5V1V9lZpsRoe01B9wdwRsQrsW1R1MRMoqTQak9Fm/GvFQFYbDYC9NfLzJ+alfxG4uEEdlCOaI61Bt1dTbpuqRguGPce0jE5vEa6gnwim1tuqCe43GjqBBcQYsXu2rTZopYedFU58umn0Y09kD5Zj9lYsXiumYhhMtCBoSPxEHwjpzRnDsHawAUS9SW7HaHLYrEhw00UqL9FaMK4dbYuHoi0KWAICNQoFkqWRyNOPBGO4zLSjGiwCkGGOS9zBvmm3zgDso11KAa0NTEkDsgWJYDDcNFZTHTcRgcjUqETgmUn+WydyKA5mgdTTo77oHi/CmWr4V26kbjyWgz+GVBLfbYoTJRchMN1heleQ1CYvUZ2nAoOER+yfR1muo09DsVYSSChuLyjXuzNFLlwp10Hz909h0fOwV8TLHy2KZFVscjqnHK9USfWq5e3mu2BdORmCgaRQrsmqUdt14XKBfJzReLtJQuzXJibFRy3ryUaVmK22O31QabnDEfQXFs1NgikBoBBF6W6LdeqLo2Vpas9fDFweeu462UtrgDlB79B6/sJqG4F58l12QGZw8Vd9uqKP0gy+oWIwswHOu3LmhE3BzFrTUgGl9K0RR73W3d7AlDoxLaVrYt9ySlTf+uQ7EqyR/I/Dkulk+ZYjSiXa2tqvZadq7KdVyWzux4IkzBtdtfJVKewx0Rxe8ZWizRyH3WhtYDZCsal+4aDZVwFpT2MwnJXKcrfIcz6rqBOshnK9pB03JRqBKBzyCPAPjXVSY+Bw4zai1rEc0cWJlGmCI0VlKgVHOpQw4i0HSnXdeTknFl35HXYem33QrF4BHeaOhPRGuRUrRY2YrnYWZqtOrd7XDmnmOSsOEcXRIIcAcwe2/PO0UD/Mix8lmUjHOny2OxRSXmjZwPmOThrRE9gKUizSMmXxnxHmr3EOc43DG6gX1cdhtupmIzRILIdmipcdfjuShuHTTolGNtXU+epPVGpuWDIVB/wAoJSsZjxjuAYSGsBpcivunf5jLNNhnRzTT8wIt7FGpChY1w0oP+FT+MmuEVj2eJrrVrS9L28qIVHU9x8paY2ixRnZIlCjUGNRqrH812uR+hIFUfhEAAchU9OVUp7MenaPYmuYoFOSBiTDy0uDw0Uo4AE38XNHX1IUbC4BM0b0q2xIrpsEUSPhv2I2FR3OJa7UW9QjkKFzQzGZUQY4cCSHgk+YROHFBAPNEqKn6kpryeNaLqr8Tyti4WorOYgBQfiRw7N3UK4ujPmjqiUVwrQ9Ao7m5Hh48Js4dDuvZSMauY7Vpt1aalp9reikubW3NP5OBKLgyVDOy7cFGgGgAKfqrMslTI0dqbAUiMFHOqhErQl6lRJQou+DS+rjqUVbbU22UCHGytA3OgTcWI4g94DmCRRb4cG2f1EiDNAPNdiQvJ6fF2NGp+JQ+KKEkOvz5fsLuVh1AN6uNK9BqVG96RFFcsJh+VozainwQ6fmu8BXxPaB5C6kzb8sMc6ep6IdhsPtJkV0htzf+51gPaqz5nUH8mrp4asi+NyXiMcsbbxGwUaQl4sGPWKfG21qU6VqaqdGlO2mGQxzv5C5TuPy+WMwAUppcm3O6w0dlLdR+LCDZkbKPPxMzDzUaFUOITs1GFHA0t3TTVpOgKUyLYrQdkhxngXqAPO654MDiHA1pmdSpratdeV08ZUPa9hJFwbAE+xRfhnCTCbfU8tPRPjWgzyb7nwQ+JJNvZl1LgVrSqps/I9wOAoCL2sFfuKj/AEi0Wr8eirU5Ea1mWhNgLApctg0rM/nIOU1H79UzKTNHH3+6nYk5tTS3QhB44oaixCOMrQqUaLjwtOZYoadHaeY/RXeYhZm02oskkJ2jmvGoIPkQdPZalhk6HsDhuAltDYPYNYOKClKc15PYex/iFU5JOAKnR4jaFWEVp8uGUAsBYIpLyfaQIgqavBBI25H0QTFJwAmy9wvG8gLTWh5XSvIxcFlkiGsDHG7QATztSqE4hEyPDgbNNba0/wCE3LkOLyxxJc4OpytQih00XkxAdyqDqisOLpkviXFYb4TCwHxa0sBSlympHEO41AJ/D4wIYwns3Gp8+WmmqOSmGOAFlbYK2hp+SVFmK3QDiCeqKbC5+gRuag5RcrN+LMWaIggteG/icTTTYDqrhFykZs+RQhuKdjN7RhHiAofIU19ympmdc24NRuDcJmGwFvc31cbk+qdbA8lr0Kjhzz6ndHgxwbt9ipcjjTHGmh2rv6qL/Jt/tHsl/INdq0fJVQqUovlB15qFHpZRoGaHauZvXxD13Cl9dlQuCXgZzL1O9kkrsPQXBtjmIrQefoAupiYZUHL3tQo8BjtfYaepXVS4gUAPxW66Roq2evcTQBp25U61UyCRlDW7Vvy5puNL08Jod+d00HUaGtttWqBysPSOTZFDU1HyACh8OxhlfE0zuJH5RYKLikwBCcG6mw51caLuBDLIYbTQUWTqJ+pI39HDZyfkN8MzLTGe9+zdfMrmemw+PY5gLCvuq7heIZQ5gYe0Js4VFBb0RGCwgf5HUrO3wdFUpyk/wHZdzQBU31Xkrh7GiM4X7U53ctKW+J9UMDaQ3hzi0uaQHcj5qHGxTs4TYUIEta0NznSwpWp1S2ykjuCe9Y3Bp6KzSYcQKlU3DYxB511Kt0vH7tlcQZpPgU5KhzhXa6ZiSzaGoHsFKMRQp2MQCQrbJWxUeJsChvBIo0rNJ5vZuLXDTfai0/EsWa6rTY9bLPMfcCS0i4uD0+qKG7FZLSBkE0u245denVXzhCdrDLTtX4myzVriDY0r81ZeEsQOejqdadEycdrFY570a3KxbKX2mYWQSBH7oUaXxYMiZTubeqStzQ2SsXIYxxpoDprXbVQoTWxIYjMoD+IDmNdN0QxCZa9hba/zVWwCI6A98IjuPqW00r16090aSoBtqSfgveCTbSL0RWMGkKismzDNRopn/aRgFylUx6lHktLCGjVNR54BUyY4xhjc+yCTvHNatgwy5x3P6IlCT4AnlhHlh3izH+zFBeI6zW/U9AqU2SzXd3ibuJ3J1K5lIT3PMSNUxHa1/CNmgbI7AAAotUI6F8nB6zqO4/hAAYbkNYZLD/jp/t0RCVju0iU/MPqNlNjV/tDh0sfjYqMx0MmzqO/tdY+xVt2ZFJ/kmNanGtSgMtoncqEprc5DAunXXi9BVMOKo8ylJdVCSoMsTHuUlkTINKn77Lhoo2p1UJsRx230BWxyNUYk98bManMPLRNVqRl0FU0eTjUHYVp7hedvlBp8enmh1JB6LIrG9pNNZQZWUe7z2CtZkWu0VJwDFYL40TK8F1aHnQWt0qrdAmqLn5Hcm2dXFFKCSGjhjYbi/ZQ8OnWk5T4nONB9fJSsZnKwnAG9FUsDiUmS5xPdFANr7pbYxc7l+jUY26qeJTAOZ5plbpXQnYeXNPYrjINt0DxGKOzY25JqQGmhLiCddKCyOG8t+Acm0duSw8NxRFaa0128NLG3JHaBo6IDwpCLIbc2upPMm5Kf4jxHIxuXUnLTqmSq9hcLSVheHGq0XTEw9QpOYowA8lGncSDQUocDMfgMeO8PVZxjBIJbrlJoenJWfGeI2mo/fkqNPx3PJOg+Kbji7M+aSojRiO7Tz9VJlZgw3B1E3LS7T4y4eQRSHLty0BqOTtfRPbXBlSd2FoHFrgKBh9SvHYtEiEEgAC+9vVBXsDdB8q+tE9BmgbGnkkuPsPUvdlghYud6n3U2DNxHWFvQD9Vzw5hL47gGMDj6DrutIwnhKK0CsLL6tv8AFUolSmilNwOPGHcB9TbzTUxwfEb/ANSIxvQEkn0C1n/s8/LSoFdgafEJtnB4caxH1H9o5cqlHobF91IxccMsfEENjnxXusGsaTfU1r4R5q8Yb/B+E1maNHisfSpbBLAB0qWmpWiN4dlwBlYGEVAczuvFf8tVLgyIaKFznAf3En1NTdMSoVKVmI8U4GyWeGwS94oC4RHVeCanxU5UQeHOMBoTl/MKfHRG+J58RZiKRoXmnkLD4BByxpCjOZlmnLgfaQ7Qg+RTUeWa6zgD5qOcPZqB7WXhlHDwxHjzNR8VW4mo+GeDDAPC57fJxTrWRW6RK/nFfiKJuscfjYfNp+i9/mI27WHyJHzVMatXiRKhzD/xNB/KfofupUN1dK15boWcQI1h/GvyC7h4zFH/AE4La83V/RVV8DEv+mg3/LO5JIN/rM3yh+x+6SLSw/R7l0iO/CPdNRRsNaew5qMMQzOAhsLzty8yU4TBzHtZhpynvMbYE6jer01zXnY1qD8bkeNiMGH43gdSbILj+JOisyQAXNf3XPbU2OzSrHGxMPB7OUzN0a55aAetMtaeS9kZx5DocRsNuamVzG+E8iCe8L8xRKc4PhjlDIuUUEYG7tQ/vQzYuI/C4Dflt7qxHGIkJuucC1Sf3VXU8FPLahgJNTVkQhxrzDvuobeA4pqMpv8A3ZQK+6RKEmzRDLGKKe/igkd6G4fFKO4Dvt8JAB+hVtP8OYu4YByLtVBn+Eo0BhPiZqaEGg52NxzCFwaCWVN8leMMHvB3x+i7hR2McC8877KPElyw+GoN7fTmFCmntIu+nmFEi3MsUTieG0UaST8EMjYs6K9jneFpJp1vdV+LFdtE+ajvjOP4ifL71RUVrZb5jHiBag+Kq2JY0558XsD9VDiOOw9TdNMgPdufSw91aSBeoac8u0BPnb4pQ5VziK+w+6IS8idyT5qy4Bgmd1T4R8egUeStkXHE3uyJh/D4LQXBSjw03UBXaDIUAXf8qlOTHKCM0xLAXC4rXy/VDJaAC/LEFOR39t1qk1Kgi6qmM4ODcai/75oo5PDFzw1ujrBHxJN7XMNxQ9CNj5Fbfw3jjZln+YAqOnNYlhpzsENwvfIetKmHXkaVHVFeFce/l5mG4k0r2b9qsdbMeoPxToPczZI7G4r1eAr1OMwkL4jnDCgOcNyG+QdYn2RRVHjyeaIeTMK1BN/3yKtC8stMGZhicuGxHDatR5HRQ+wCmT8yHOtsKeailxQM5tMXZgLlzwuHAleCEpRNkcuicl5l5pzKEqVRJFam+BsohgGDPmYzYbd9TyG5Kjwpeq0/+G2GZA+IRezfqR8lHLwOw4tTHP8Au6gf3u9gkrqkobe1H2MOh4W51nPdXk3T1RWSwKGAAWg0vfWqIQYdLAKS1q56o7DbGIkAAUCGTMujcQKJGho0UG+FcfFBBino1x/+JKtkSACKff7rLzCoVcuGsazAQ4huNDz6LRCd7Mx5cdboLxMLhOrVvxP3SMiAKBrD+YKakmUJtlVxXhBkbQQ4e9GtJBPMi1PSiqOL/wAOHG7RfmLt/wD17rWF4VTgmEskkfOeL8LRYJo5julGmhH5hVB3y4bq0+n6hb1xhHc9vZsOVo8b/wD6tWN8WzYhkBu/M3A5+ZKQ6bpGmMnVsr8ZzRq33P0UqDU0FNq00Q5ju0JaT4QRXmKWPxVnw+X0LW5nHQbAC1+SXkVbD8TvcdwrCC41dYfNXfDpZrQABRAIOHzBFe1a3k0D6lT5OJHYQC63Wh+IQpUNcrLKyBZNRoS6gRi4Jidj0GtFTaIkRZhiDzcOoNF5MMe9xDotG9DT4Jn+TDLw4hJ5E5gfdTSTUViNELYlAcrqgtvQVGifm4zTEDx4XgvpuDq5voQuOLIAAbGaKAnK4cnc07gOHGabEp4ocN0ZnMmgzADzGnVaYeGY8m1o+gsFmBEl4LxfNDY73aCpqp38KsQ7XD4Y3hF0M9KG3wKuBTzIzyI8AVOgWWcXyzo8VzoWm7dvMFWjiTF8zuzYbDU80JgsSZ5adIfHpozj6ihzEg5viY8elQmOxcNKkLSQwEXXDoTRsPZD3REv6Ym9pGdiC46MKYikh2Sjidw1pNPM81dcRmb5GeI/AcyuJORp9Tz6oe8w4f0zEvqtlQbAfr2cSn5U6yCd6jzFFemwKJqahgi4BU7svcZ/j8L2p/qVzC4FXXFgK+uy2DAZLsoDG70zHzN1R+FcMD49Pwt7xG1Bt7rSQm43q9TFyxLCtC/Ikkkk0WZtAjg6KSCquYb4ZqzTkdP0U6TxVrrGzuR/d1zLaOy4XwGim3sXDI4K6MRGpIBxaGHsXDSWmoUgpt4Rpi3EteA42HgMfY7HmrAsuLi01CtuAY+HgMee9sTv0WiGS9mZMmKt0WRMTcXK3qbBeOmgNaj0t51QLi7GhAlY0YG7WlsPkYju634lFN7bCorczzjfi0Ne6Ew1yGldg7fzIWYz02Yrg6hJrqd76pibzufQVc9xrXWpcf1qrDheDAMIfd1Km9wKJenQjTH1ugDw9Bc+IegPmrpglYWbMRlF/wDL05hQ8GwsQ4rzs4CnkrPK4aBU7pGWVyNWGGmIIjYnFeMzKAVoA+ube4YNtqkp/Do0Vwq65qBRtc2lzQ2IHmi/YEaAHzC6Eq4/YWU1RqqLeOd3Y7hs2Wkg3pZRsVjEu6J6BAoctF1iEtS+yUMoBYhLxMrSxzhXUNAtfnvZR5eHGZkpmfXxZxSnKjt1ZIciQLVHyXQljvU+aa8iqqFRwu7sC4zIdtAczcio/MLqR/DTDw2YhgOIOR7SKeJpb3m36gIlNMAafI/JBODeIoMKMDHOXIHaXqSDlsjxN0BmSt37Fq/hvMtgz87LA2MSI4DkWxHCnsVbOKsbEJvZtPfd8BzWN4fFiunos5BJhtdEcWk1qQRfQcvmjUhNujHO52Ykmp53T5SpGWEE3uHJUVuUQYoMAUTz49AspssluiABB8RxK+Rl3H2A5lDcXxvL3WXcbdB5qThcpS5u43J5lRxrkkZJslSMpQVNybk7konDYvITE6VQY24qBNOUyM9e4HIdvGAPhHed5Db1VVbottRVss/CeHdlCzEd59z0Gw+vqji8AXq3xVKjkzk5NtiSSSVgmXRYaFTciHfTn7o0TVNuhrncna4ALYsWH/mOtne+6kwcZbo6rT/lb4qdFgKFGkwRQhVpRLCEKbB3TwiKrxpF7Lw3EdDdvsp+C9vFqA1pcPwh3eI5tB8XpdWkwZaVuwvEUOKSLheGboS1wIcNQQQR6FcxIoIRpi2kGcO4rc1pZEOxyk6g0NLrOOLeI3xJaFBzd0PJf1cXGntf3RfErg0VLxGEb71N+h+ibq4sQ4c0LhdzWvmY7g0uhMHZtduXuIJb1AoncNny2O0uNREGV3S1h8EEnXdnZpqaX6Gn6KA6YdW56hMasUnpZqsQt7Wrd/p/yrLIgELMuHMaa8sY497rqedD9Fo0o6wKy5VTN+BqSDUGVauI1BXLyXjXmiReEtDpEWXiCG4UY91bl9i0Hkb1HsnJ6Zz0AZmB1pQADmSU/DI3Xkw5tEQJzhxFKbDSvJSJiCEPbHopQjFwVWRATF3UBHQrMMTIc8kGhbQHnYBaVjB7rj0KyGTYXxA2ti6hJ56/dPwcMzdS90GMKnoxdkBOXw06cvXT1WiYPL5GAKv8MYc3M5woQLV5lF57F2w+63vO35DzRtOQnUohx8wGi5oq9i+LVs0+qGTk89/iNhsNFDcdPf6I440hcsjfA45339VoOGmrGnmAfgqEGq78POrAZ0FPZDmWwzp36qC7NEnlIJiPEWc2EeYibK7cM4f2UIVHed3j9Aq1w3h/bRauHcZc9TsFfE/DD7mZOqyfYj1JJJaDEJJJJQhlkN6kAodAjVUyG9cqMjvSiOObVNRWKQ1JwTExTRAfDUGLCINWkgjQixRV7FHisV3RQJx/FIkVoMRoL2/+YLRCOTj+IeaAwMYeLOFfJWmYlgQbdFRYgoXDkT8E7H6uTLl9HAZ/1IOQfFYwa8O/Ce676FeN1ULE2V7oFa6/RN7aYnutbkedlcgoBm1IIFa1uCENEjEBqWH1FD7FOGZiQxQmorQH7FdNmS/V5HqhqSCuMuCM2FEY4Pc1woQ4VFNDzWv4FOh7ARyWXTERouYrj0rtyARPA+IQxtIZ71fxeGiDJ6lY7C1B17mvQHiiGz0KLm/pvA6EfIoLhPFFCBHZkBsHg1ZU6V5easziCbbrOar3BbJaPu6/r914ZOKdTfy+qOQzRevei1DO6/YAQsNIdV73Gn4amnqjjolGKO9o1UWfnAGUQ2Lbt2A+Lp/s4LjvSg83W+qzGA/I6vLQdTYIpxRjnbxgwH+m00J2J3PkFAxGUGejXAixLhpXpzWrFClT8mLNkTdrwXA4l2MJkKHqRVzhsTr6qNAb3ta1uoEnB7ovVEYI3TuBA5FNl5FFMvp811EGi5mdvMK0AyWzT1Vw4Yd/R8nFU9oVr4YP9I/mP0Ssv0j8H1htz6JgMdEcGtFSTQJRHK1cL4VkHavHecO6Ds3n5lIhHUzVkyKEbCuFSDYMMMGupPMqYkElsSo5jbbtiSSSVlCSSSUIUPiPhUw6xZcVbq5guR1bzHRV6BHWuUVY4i4UbFrEg0bE1I/C77HqseXp/uh+h0On6v7Z/qVaFETxchb88NxZEaWuGoPz8lIhR1lTNzV7okPCZITgfVcPKOxbQ05UKfZ/WeP8nK+PVGxH/rv/ADFPw8mbqOERALjyTTm5q/5Ej0Fk7FdRrT0SlG19AB6m5+a02ZKIkeSaSC4d1or0Qqaw8uJc05TSpFNth5lWKZbU02bc9TsEzDliIZc7Vxr6DRSyUU1wqBU0PWydgS7neA6b8zyCKxZYONx0Hrui8CRDAAGi3JQGmN4fir2wjDmGEihFSKg23Vp4axjLBhB5qQxorWu26Cf6dFiDK1tRvz8hzXUXCzCNCwwz0qL+WnwSHCLbSZpWSUUrRokti0M7hdxsTh8wsyLImzq+lfkokaLH2ez/AGn7qu0xn9waBiOOsaNR7/NZ/jnEcSO7soALsxoXDfoKfNNQpMxDWI8u87Nr5ClVOkpTI7M3XalLIo41F7i55XJbAXFMDiQ2tfkLQdwKN9UxJSjrlxrorm2ZGUhzcxP9xdboKH5oLOMDRYUqnKViZQS4Y7hzaBTmhRpIWHopgChDrKmo4uFIDUy4XVoFofaVaOHrQvUqqtN0ekZ1sOBmO1bczyQZVcaGYdpWy9cN4V2rs7h3Gn/ceXkroAq7wC9zpNj3auLneQqQB7BWNFCGlUKyZNbsSSSSMWJJJJQgkkklCCTMzMBoSSQTdRtBQVySKtPxYU1E7OJQBo8VO8Cdmu2VbxPB3wSXMPaQ/wC4eID/ACb9QkkubKWp7nVhHtrZ7exEhR072iSSFMfJDURypWJD+u78xSSWrDyY+o4RAnL5G86D7qVICznf5H7JJLQZfI/Al6gk7ldTrO6vUlCeCuiGS8Acx81dcOl4Je1sSoBBuG5u9t6JJIcquIzDLS+OQh/pwzVhueaC4DA1t6adVzNSufx5hW1HAnTewPQXSSWeDXbv+P4NcoX1FP8AH7fmv2AsxDiSz+0hnSorqKOFCLjTZV95SSTMU20L6jDGMqRNgQO7XpWhT0BtKmg9W1HoV4kjrcRfgfmJqgAIB2t9kHxAVovUkyArJySpTZT2tXiShY60JmK2hXqSiKZw1109Mn+m2/4jb2NfikkmQFzNp4A/8BA/KfmVYUklGAhJJJKEEkkkoQSSSSh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data:image/jpeg;base64,/9j/4AAQSkZJRgABAQAAAQABAAD/2wCEAAkGBxMTEhUUExQVFhUXGBcVFxgVFxcXFRgUFxcWFxgUGBUYHCggGBwlGxQUITEhJSkrLi4uFx8zODMsNygtLisBCgoKDg0OGxAQGywkICQsLCwsLCwsLCwsLCwsLCwsLCwsLCwsLCwsLCwsLCwsLCwsLCwsLCwsLCwsLCwsLCwsLP/AABEIALgBEQMBIgACEQEDEQH/xAAcAAABBQEBAQAAAAAAAAAAAAAFAAMEBgcCAQj/xABBEAABAgQEAwYEBAUDAQkAAAABAAIDBBEhBRIxQQZRYRMiMnGBkaGxwdFCcuHwBxQjUmIVkvEzFhc0Q1OCssLS/8QAGQEAAgMBAAAAAAAAAAAAAAAAAgMAAQQF/8QALBEAAgIBAwMDAwMFAAAAAAAAAAECEQMSITEEE0EiUWEyQnGRodEFFBUjUv/aAAwDAQACEQMRAD8A0KUiHNTb93CWIwyDW3n9132Tm3N6e6fjuzMqt0vcwx5A8sa1G9U1HgUNed0ocIkkioobi1x6on2IcBQafAoV7hN+AdCb+Em23mqpxxBeCzKTetfLnVW98Ig6NBVb4xz9nDsKh9KbUIJBS+oXptDOndzSKZLSQDml4IH4baHmrVgMxV9HQmRGg1IIFXfvX0UKBh73N0oNT59E7IYJFa7PnNCdKfqudqrg6vbvkkcWcPy7iIkBzWk6teSHMPKp1YaelUDwyPEgnunu8jelNQ0q0zYL25XfHnzVTxFmRpqT9fRFqsHRQYg8U9m4iGM2bxN/DXndTsN40LYlYcJubdrK5Bz3/RUiB1tXYcupRBgNMoFBuK0HrzUTKcTWZbjmGGgxgGk7MOZ3t+qKSHFkrFpliAE7OoHf7a1WM5nQjUMJr1B+aMYXjLCaOY08w5v7oeoTdQpwNpa4G4XqzvDcefLRGNDjFl4hozOe/Dd/6eb5V1V9lZpsRoe01B9wdwRsQrsW1R1MRMoqTQak9Fm/GvFQFYbDYC9NfLzJ+alfxG4uEEdlCOaI61Bt1dTbpuqRguGPce0jE5vEa6gnwim1tuqCe43GjqBBcQYsXu2rTZopYedFU58umn0Y09kD5Zj9lYsXiumYhhMtCBoSPxEHwjpzRnDsHawAUS9SW7HaHLYrEhw00UqL9FaMK4dbYuHoi0KWAICNQoFkqWRyNOPBGO4zLSjGiwCkGGOS9zBvmm3zgDso11KAa0NTEkDsgWJYDDcNFZTHTcRgcjUqETgmUn+WydyKA5mgdTTo77oHi/CmWr4V26kbjyWgz+GVBLfbYoTJRchMN1heleQ1CYvUZ2nAoOER+yfR1muo09DsVYSSChuLyjXuzNFLlwp10Hz909h0fOwV8TLHy2KZFVscjqnHK9USfWq5e3mu2BdORmCgaRQrsmqUdt14XKBfJzReLtJQuzXJibFRy3ryUaVmK22O31QabnDEfQXFs1NgikBoBBF6W6LdeqLo2Vpas9fDFweeu462UtrgDlB79B6/sJqG4F58l12QGZw8Vd9uqKP0gy+oWIwswHOu3LmhE3BzFrTUgGl9K0RR73W3d7AlDoxLaVrYt9ySlTf+uQ7EqyR/I/Dkulk+ZYjSiXa2tqvZadq7KdVyWzux4IkzBtdtfJVKewx0Rxe8ZWizRyH3WhtYDZCsal+4aDZVwFpT2MwnJXKcrfIcz6rqBOshnK9pB03JRqBKBzyCPAPjXVSY+Bw4zai1rEc0cWJlGmCI0VlKgVHOpQw4i0HSnXdeTknFl35HXYem33QrF4BHeaOhPRGuRUrRY2YrnYWZqtOrd7XDmnmOSsOEcXRIIcAcwe2/PO0UD/Mix8lmUjHOny2OxRSXmjZwPmOThrRE9gKUizSMmXxnxHmr3EOc43DG6gX1cdhtupmIzRILIdmipcdfjuShuHTTolGNtXU+epPVGpuWDIVB/wAoJSsZjxjuAYSGsBpcivunf5jLNNhnRzTT8wIt7FGpChY1w0oP+FT+MmuEVj2eJrrVrS9L28qIVHU9x8paY2ixRnZIlCjUGNRqrH812uR+hIFUfhEAAchU9OVUp7MenaPYmuYoFOSBiTDy0uDw0Uo4AE38XNHX1IUbC4BM0b0q2xIrpsEUSPhv2I2FR3OJa7UW9QjkKFzQzGZUQY4cCSHgk+YROHFBAPNEqKn6kpryeNaLqr8Tyti4WorOYgBQfiRw7N3UK4ujPmjqiUVwrQ9Ao7m5Hh48Js4dDuvZSMauY7Vpt1aalp9reikubW3NP5OBKLgyVDOy7cFGgGgAKfqrMslTI0dqbAUiMFHOqhErQl6lRJQou+DS+rjqUVbbU22UCHGytA3OgTcWI4g94DmCRRb4cG2f1EiDNAPNdiQvJ6fF2NGp+JQ+KKEkOvz5fsLuVh1AN6uNK9BqVG96RFFcsJh+VozainwQ6fmu8BXxPaB5C6kzb8sMc6ep6IdhsPtJkV0htzf+51gPaqz5nUH8mrp4asi+NyXiMcsbbxGwUaQl4sGPWKfG21qU6VqaqdGlO2mGQxzv5C5TuPy+WMwAUppcm3O6w0dlLdR+LCDZkbKPPxMzDzUaFUOITs1GFHA0t3TTVpOgKUyLYrQdkhxngXqAPO654MDiHA1pmdSpratdeV08ZUPa9hJFwbAE+xRfhnCTCbfU8tPRPjWgzyb7nwQ+JJNvZl1LgVrSqps/I9wOAoCL2sFfuKj/AEi0Wr8eirU5Ea1mWhNgLApctg0rM/nIOU1H79UzKTNHH3+6nYk5tTS3QhB44oaixCOMrQqUaLjwtOZYoadHaeY/RXeYhZm02oskkJ2jmvGoIPkQdPZalhk6HsDhuAltDYPYNYOKClKc15PYex/iFU5JOAKnR4jaFWEVp8uGUAsBYIpLyfaQIgqavBBI25H0QTFJwAmy9wvG8gLTWh5XSvIxcFlkiGsDHG7QATztSqE4hEyPDgbNNba0/wCE3LkOLyxxJc4OpytQih00XkxAdyqDqisOLpkviXFYb4TCwHxa0sBSlympHEO41AJ/D4wIYwns3Gp8+WmmqOSmGOAFlbYK2hp+SVFmK3QDiCeqKbC5+gRuag5RcrN+LMWaIggteG/icTTTYDqrhFykZs+RQhuKdjN7RhHiAofIU19ympmdc24NRuDcJmGwFvc31cbk+qdbA8lr0Kjhzz6ndHgxwbt9ipcjjTHGmh2rv6qL/Jt/tHsl/INdq0fJVQqUovlB15qFHpZRoGaHauZvXxD13Cl9dlQuCXgZzL1O9kkrsPQXBtjmIrQefoAupiYZUHL3tQo8BjtfYaepXVS4gUAPxW66Roq2evcTQBp25U61UyCRlDW7Vvy5puNL08Jod+d00HUaGtttWqBysPSOTZFDU1HyACh8OxhlfE0zuJH5RYKLikwBCcG6mw51caLuBDLIYbTQUWTqJ+pI39HDZyfkN8MzLTGe9+zdfMrmemw+PY5gLCvuq7heIZQ5gYe0Js4VFBb0RGCwgf5HUrO3wdFUpyk/wHZdzQBU31Xkrh7GiM4X7U53ctKW+J9UMDaQ3hzi0uaQHcj5qHGxTs4TYUIEta0NznSwpWp1S2ykjuCe9Y3Bp6KzSYcQKlU3DYxB511Kt0vH7tlcQZpPgU5KhzhXa6ZiSzaGoHsFKMRQp2MQCQrbJWxUeJsChvBIo0rNJ5vZuLXDTfai0/EsWa6rTY9bLPMfcCS0i4uD0+qKG7FZLSBkE0u245denVXzhCdrDLTtX4myzVriDY0r81ZeEsQOejqdadEycdrFY570a3KxbKX2mYWQSBH7oUaXxYMiZTubeqStzQ2SsXIYxxpoDprXbVQoTWxIYjMoD+IDmNdN0QxCZa9hba/zVWwCI6A98IjuPqW00r16090aSoBtqSfgveCTbSL0RWMGkKismzDNRopn/aRgFylUx6lHktLCGjVNR54BUyY4xhjc+yCTvHNatgwy5x3P6IlCT4AnlhHlh3izH+zFBeI6zW/U9AqU2SzXd3ibuJ3J1K5lIT3PMSNUxHa1/CNmgbI7AAAotUI6F8nB6zqO4/hAAYbkNYZLD/jp/t0RCVju0iU/MPqNlNjV/tDh0sfjYqMx0MmzqO/tdY+xVt2ZFJ/kmNanGtSgMtoncqEprc5DAunXXi9BVMOKo8ylJdVCSoMsTHuUlkTINKn77Lhoo2p1UJsRx230BWxyNUYk98bManMPLRNVqRl0FU0eTjUHYVp7hedvlBp8enmh1JB6LIrG9pNNZQZWUe7z2CtZkWu0VJwDFYL40TK8F1aHnQWt0qrdAmqLn5Hcm2dXFFKCSGjhjYbi/ZQ8OnWk5T4nONB9fJSsZnKwnAG9FUsDiUmS5xPdFANr7pbYxc7l+jUY26qeJTAOZ5plbpXQnYeXNPYrjINt0DxGKOzY25JqQGmhLiCddKCyOG8t+Acm0duSw8NxRFaa0128NLG3JHaBo6IDwpCLIbc2upPMm5Kf4jxHIxuXUnLTqmSq9hcLSVheHGq0XTEw9QpOYowA8lGncSDQUocDMfgMeO8PVZxjBIJbrlJoenJWfGeI2mo/fkqNPx3PJOg+Kbji7M+aSojRiO7Tz9VJlZgw3B1E3LS7T4y4eQRSHLty0BqOTtfRPbXBlSd2FoHFrgKBh9SvHYtEiEEgAC+9vVBXsDdB8q+tE9BmgbGnkkuPsPUvdlghYud6n3U2DNxHWFvQD9Vzw5hL47gGMDj6DrutIwnhKK0CsLL6tv8AFUolSmilNwOPGHcB9TbzTUxwfEb/ANSIxvQEkn0C1n/s8/LSoFdgafEJtnB4caxH1H9o5cqlHobF91IxccMsfEENjnxXusGsaTfU1r4R5q8Yb/B+E1maNHisfSpbBLAB0qWmpWiN4dlwBlYGEVAczuvFf8tVLgyIaKFznAf3En1NTdMSoVKVmI8U4GyWeGwS94oC4RHVeCanxU5UQeHOMBoTl/MKfHRG+J58RZiKRoXmnkLD4BByxpCjOZlmnLgfaQ7Qg+RTUeWa6zgD5qOcPZqB7WXhlHDwxHjzNR8VW4mo+GeDDAPC57fJxTrWRW6RK/nFfiKJuscfjYfNp+i9/mI27WHyJHzVMatXiRKhzD/xNB/KfofupUN1dK15boWcQI1h/GvyC7h4zFH/AE4La83V/RVV8DEv+mg3/LO5JIN/rM3yh+x+6SLSw/R7l0iO/CPdNRRsNaew5qMMQzOAhsLzty8yU4TBzHtZhpynvMbYE6jer01zXnY1qD8bkeNiMGH43gdSbILj+JOisyQAXNf3XPbU2OzSrHGxMPB7OUzN0a55aAetMtaeS9kZx5DocRsNuamVzG+E8iCe8L8xRKc4PhjlDIuUUEYG7tQ/vQzYuI/C4Dflt7qxHGIkJuucC1Sf3VXU8FPLahgJNTVkQhxrzDvuobeA4pqMpv8A3ZQK+6RKEmzRDLGKKe/igkd6G4fFKO4Dvt8JAB+hVtP8OYu4YByLtVBn+Eo0BhPiZqaEGg52NxzCFwaCWVN8leMMHvB3x+i7hR2McC8877KPElyw+GoN7fTmFCmntIu+nmFEi3MsUTieG0UaST8EMjYs6K9jneFpJp1vdV+LFdtE+ajvjOP4ifL71RUVrZb5jHiBag+Kq2JY0558XsD9VDiOOw9TdNMgPdufSw91aSBeoac8u0BPnb4pQ5VziK+w+6IS8idyT5qy4Bgmd1T4R8egUeStkXHE3uyJh/D4LQXBSjw03UBXaDIUAXf8qlOTHKCM0xLAXC4rXy/VDJaAC/LEFOR39t1qk1Kgi6qmM4ODcai/75oo5PDFzw1ujrBHxJN7XMNxQ9CNj5Fbfw3jjZln+YAqOnNYlhpzsENwvfIetKmHXkaVHVFeFce/l5mG4k0r2b9qsdbMeoPxToPczZI7G4r1eAr1OMwkL4jnDCgOcNyG+QdYn2RRVHjyeaIeTMK1BN/3yKtC8stMGZhicuGxHDatR5HRQ+wCmT8yHOtsKeailxQM5tMXZgLlzwuHAleCEpRNkcuicl5l5pzKEqVRJFam+BsohgGDPmYzYbd9TyG5Kjwpeq0/+G2GZA+IRezfqR8lHLwOw4tTHP8Au6gf3u9gkrqkobe1H2MOh4W51nPdXk3T1RWSwKGAAWg0vfWqIQYdLAKS1q56o7DbGIkAAUCGTMujcQKJGho0UG+FcfFBBino1x/+JKtkSACKff7rLzCoVcuGsazAQ4huNDz6LRCd7Mx5cdboLxMLhOrVvxP3SMiAKBrD+YKakmUJtlVxXhBkbQQ4e9GtJBPMi1PSiqOL/wAOHG7RfmLt/wD17rWF4VTgmEskkfOeL8LRYJo5julGmhH5hVB3y4bq0+n6hb1xhHc9vZsOVo8b/wD6tWN8WzYhkBu/M3A5+ZKQ6bpGmMnVsr8ZzRq33P0UqDU0FNq00Q5ju0JaT4QRXmKWPxVnw+X0LW5nHQbAC1+SXkVbD8TvcdwrCC41dYfNXfDpZrQABRAIOHzBFe1a3k0D6lT5OJHYQC63Wh+IQpUNcrLKyBZNRoS6gRi4Jidj0GtFTaIkRZhiDzcOoNF5MMe9xDotG9DT4Jn+TDLw4hJ5E5gfdTSTUViNELYlAcrqgtvQVGifm4zTEDx4XgvpuDq5voQuOLIAAbGaKAnK4cnc07gOHGabEp4ocN0ZnMmgzADzGnVaYeGY8m1o+gsFmBEl4LxfNDY73aCpqp38KsQ7XD4Y3hF0M9KG3wKuBTzIzyI8AVOgWWcXyzo8VzoWm7dvMFWjiTF8zuzYbDU80JgsSZ5adIfHpozj6ihzEg5viY8elQmOxcNKkLSQwEXXDoTRsPZD3REv6Ym9pGdiC46MKYikh2Sjidw1pNPM81dcRmb5GeI/AcyuJORp9Tz6oe8w4f0zEvqtlQbAfr2cSn5U6yCd6jzFFemwKJqahgi4BU7svcZ/j8L2p/qVzC4FXXFgK+uy2DAZLsoDG70zHzN1R+FcMD49Pwt7xG1Bt7rSQm43q9TFyxLCtC/Ikkkk0WZtAjg6KSCquYb4ZqzTkdP0U6TxVrrGzuR/d1zLaOy4XwGim3sXDI4K6MRGpIBxaGHsXDSWmoUgpt4Rpi3EteA42HgMfY7HmrAsuLi01CtuAY+HgMee9sTv0WiGS9mZMmKt0WRMTcXK3qbBeOmgNaj0t51QLi7GhAlY0YG7WlsPkYju634lFN7bCorczzjfi0Ne6Ew1yGldg7fzIWYz02Yrg6hJrqd76pibzufQVc9xrXWpcf1qrDheDAMIfd1Km9wKJenQjTH1ugDw9Bc+IegPmrpglYWbMRlF/wDL05hQ8GwsQ4rzs4CnkrPK4aBU7pGWVyNWGGmIIjYnFeMzKAVoA+ube4YNtqkp/Do0Vwq65qBRtc2lzQ2IHmi/YEaAHzC6Eq4/YWU1RqqLeOd3Y7hs2Wkg3pZRsVjEu6J6BAoctF1iEtS+yUMoBYhLxMrSxzhXUNAtfnvZR5eHGZkpmfXxZxSnKjt1ZIciQLVHyXQljvU+aa8iqqFRwu7sC4zIdtAczcio/MLqR/DTDw2YhgOIOR7SKeJpb3m36gIlNMAafI/JBODeIoMKMDHOXIHaXqSDlsjxN0BmSt37Fq/hvMtgz87LA2MSI4DkWxHCnsVbOKsbEJvZtPfd8BzWN4fFiunos5BJhtdEcWk1qQRfQcvmjUhNujHO52Ykmp53T5SpGWEE3uHJUVuUQYoMAUTz49AspssluiABB8RxK+Rl3H2A5lDcXxvL3WXcbdB5qThcpS5u43J5lRxrkkZJslSMpQVNybk7konDYvITE6VQY24qBNOUyM9e4HIdvGAPhHed5Db1VVbottRVss/CeHdlCzEd59z0Gw+vqji8AXq3xVKjkzk5NtiSSSVgmXRYaFTciHfTn7o0TVNuhrncna4ALYsWH/mOtne+6kwcZbo6rT/lb4qdFgKFGkwRQhVpRLCEKbB3TwiKrxpF7Lw3EdDdvsp+C9vFqA1pcPwh3eI5tB8XpdWkwZaVuwvEUOKSLheGboS1wIcNQQQR6FcxIoIRpi2kGcO4rc1pZEOxyk6g0NLrOOLeI3xJaFBzd0PJf1cXGntf3RfErg0VLxGEb71N+h+ibq4sQ4c0LhdzWvmY7g0uhMHZtduXuIJb1AoncNny2O0uNREGV3S1h8EEnXdnZpqaX6Gn6KA6YdW56hMasUnpZqsQt7Wrd/p/yrLIgELMuHMaa8sY497rqedD9Fo0o6wKy5VTN+BqSDUGVauI1BXLyXjXmiReEtDpEWXiCG4UY91bl9i0Hkb1HsnJ6Zz0AZmB1pQADmSU/DI3Xkw5tEQJzhxFKbDSvJSJiCEPbHopQjFwVWRATF3UBHQrMMTIc8kGhbQHnYBaVjB7rj0KyGTYXxA2ti6hJ56/dPwcMzdS90GMKnoxdkBOXw06cvXT1WiYPL5GAKv8MYc3M5woQLV5lF57F2w+63vO35DzRtOQnUohx8wGi5oq9i+LVs0+qGTk89/iNhsNFDcdPf6I440hcsjfA45339VoOGmrGnmAfgqEGq78POrAZ0FPZDmWwzp36qC7NEnlIJiPEWc2EeYibK7cM4f2UIVHed3j9Aq1w3h/bRauHcZc9TsFfE/DD7mZOqyfYj1JJJaDEJJJJQhlkN6kAodAjVUyG9cqMjvSiOObVNRWKQ1JwTExTRAfDUGLCINWkgjQixRV7FHisV3RQJx/FIkVoMRoL2/+YLRCOTj+IeaAwMYeLOFfJWmYlgQbdFRYgoXDkT8E7H6uTLl9HAZ/1IOQfFYwa8O/Ce676FeN1ULE2V7oFa6/RN7aYnutbkedlcgoBm1IIFa1uCENEjEBqWH1FD7FOGZiQxQmorQH7FdNmS/V5HqhqSCuMuCM2FEY4Pc1woQ4VFNDzWv4FOh7ARyWXTERouYrj0rtyARPA+IQxtIZ71fxeGiDJ6lY7C1B17mvQHiiGz0KLm/pvA6EfIoLhPFFCBHZkBsHg1ZU6V5easziCbbrOar3BbJaPu6/r914ZOKdTfy+qOQzRevei1DO6/YAQsNIdV73Gn4amnqjjolGKO9o1UWfnAGUQ2Lbt2A+Lp/s4LjvSg83W+qzGA/I6vLQdTYIpxRjnbxgwH+m00J2J3PkFAxGUGejXAixLhpXpzWrFClT8mLNkTdrwXA4l2MJkKHqRVzhsTr6qNAb3ta1uoEnB7ovVEYI3TuBA5FNl5FFMvp811EGi5mdvMK0AyWzT1Vw4Yd/R8nFU9oVr4YP9I/mP0Ssv0j8H1htz6JgMdEcGtFSTQJRHK1cL4VkHavHecO6Ds3n5lIhHUzVkyKEbCuFSDYMMMGupPMqYkElsSo5jbbtiSSSVlCSSSUIUPiPhUw6xZcVbq5guR1bzHRV6BHWuUVY4i4UbFrEg0bE1I/C77HqseXp/uh+h0On6v7Z/qVaFETxchb88NxZEaWuGoPz8lIhR1lTNzV7okPCZITgfVcPKOxbQ05UKfZ/WeP8nK+PVGxH/rv/ADFPw8mbqOERALjyTTm5q/5Ej0Fk7FdRrT0SlG19AB6m5+a02ZKIkeSaSC4d1or0Qqaw8uJc05TSpFNth5lWKZbU02bc9TsEzDliIZc7Vxr6DRSyUU1wqBU0PWydgS7neA6b8zyCKxZYONx0Hrui8CRDAAGi3JQGmN4fir2wjDmGEihFSKg23Vp4axjLBhB5qQxorWu26Cf6dFiDK1tRvz8hzXUXCzCNCwwz0qL+WnwSHCLbSZpWSUUrRokti0M7hdxsTh8wsyLImzq+lfkokaLH2ez/AGn7qu0xn9waBiOOsaNR7/NZ/jnEcSO7soALsxoXDfoKfNNQpMxDWI8u87Nr5ClVOkpTI7M3XalLIo41F7i55XJbAXFMDiQ2tfkLQdwKN9UxJSjrlxrorm2ZGUhzcxP9xdboKH5oLOMDRYUqnKViZQS4Y7hzaBTmhRpIWHopgChDrKmo4uFIDUy4XVoFofaVaOHrQvUqqtN0ekZ1sOBmO1bczyQZVcaGYdpWy9cN4V2rs7h3Gn/ceXkroAq7wC9zpNj3auLneQqQB7BWNFCGlUKyZNbsSSSSMWJJJJQgkkklCCTMzMBoSSQTdRtBQVySKtPxYU1E7OJQBo8VO8Cdmu2VbxPB3wSXMPaQ/wC4eID/ACb9QkkubKWp7nVhHtrZ7exEhR072iSSFMfJDURypWJD+u78xSSWrDyY+o4RAnL5G86D7qVICznf5H7JJLQZfI/Al6gk7ldTrO6vUlCeCuiGS8Acx81dcOl4Je1sSoBBuG5u9t6JJIcquIzDLS+OQh/pwzVhueaC4DA1t6adVzNSufx5hW1HAnTewPQXSSWeDXbv+P4NcoX1FP8AH7fmv2AsxDiSz+0hnSorqKOFCLjTZV95SSTMU20L6jDGMqRNgQO7XpWhT0BtKmg9W1HoV4kjrcRfgfmJqgAIB2t9kHxAVovUkyArJySpTZT2tXiShY60JmK2hXqSiKZw1109Mn+m2/4jb2NfikkmQFzNp4A/8BA/KfmVYUklGAhJJJKEEkkkoQSSSShD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data:image/jpeg;base64,/9j/4AAQSkZJRgABAQAAAQABAAD/2wCEAAkGBxMTEhUUExQVFhUXGBcVFxgVFxcXFRgUFxcWFxgUGBUYHCggGBwlGxQUITEhJSkrLi4uFx8zODMsNygtLisBCgoKDg0OGxAQGywkICQsLCwsLCwsLCwsLCwsLCwsLCwsLCwsLCwsLCwsLCwsLCwsLCwsLCwsLCwsLCwsLCwsLP/AABEIALgBEQMBIgACEQEDEQH/xAAcAAABBQEBAQAAAAAAAAAAAAAFAAMEBgcCAQj/xABBEAABAgQEAwYEBAUDAQkAAAABAAIDBBEhBRIxQQZRYRMiMnGBkaGxwdFCcuHwBxQjUmIVkvEzFhc0Q1OCssLS/8QAGQEAAgMBAAAAAAAAAAAAAAAAAgMAAQQF/8QALBEAAgIBAwMDAwMFAAAAAAAAAAECEQMSITEEE0EiUWEyQnGRodEFFBUjUv/aAAwDAQACEQMRAD8A0KUiHNTb93CWIwyDW3n9132Tm3N6e6fjuzMqt0vcwx5A8sa1G9U1HgUNed0ocIkkioobi1x6on2IcBQafAoV7hN+AdCb+Em23mqpxxBeCzKTetfLnVW98Ig6NBVb4xz9nDsKh9KbUIJBS+oXptDOndzSKZLSQDml4IH4baHmrVgMxV9HQmRGg1IIFXfvX0UKBh73N0oNT59E7IYJFa7PnNCdKfqudqrg6vbvkkcWcPy7iIkBzWk6teSHMPKp1YaelUDwyPEgnunu8jelNQ0q0zYL25XfHnzVTxFmRpqT9fRFqsHRQYg8U9m4iGM2bxN/DXndTsN40LYlYcJubdrK5Bz3/RUiB1tXYcupRBgNMoFBuK0HrzUTKcTWZbjmGGgxgGk7MOZ3t+qKSHFkrFpliAE7OoHf7a1WM5nQjUMJr1B+aMYXjLCaOY08w5v7oeoTdQpwNpa4G4XqzvDcefLRGNDjFl4hozOe/Dd/6eb5V1V9lZpsRoe01B9wdwRsQrsW1R1MRMoqTQak9Fm/GvFQFYbDYC9NfLzJ+alfxG4uEEdlCOaI61Bt1dTbpuqRguGPce0jE5vEa6gnwim1tuqCe43GjqBBcQYsXu2rTZopYedFU58umn0Y09kD5Zj9lYsXiumYhhMtCBoSPxEHwjpzRnDsHawAUS9SW7HaHLYrEhw00UqL9FaMK4dbYuHoi0KWAICNQoFkqWRyNOPBGO4zLSjGiwCkGGOS9zBvmm3zgDso11KAa0NTEkDsgWJYDDcNFZTHTcRgcjUqETgmUn+WydyKA5mgdTTo77oHi/CmWr4V26kbjyWgz+GVBLfbYoTJRchMN1heleQ1CYvUZ2nAoOER+yfR1muo09DsVYSSChuLyjXuzNFLlwp10Hz909h0fOwV8TLHy2KZFVscjqnHK9USfWq5e3mu2BdORmCgaRQrsmqUdt14XKBfJzReLtJQuzXJibFRy3ryUaVmK22O31QabnDEfQXFs1NgikBoBBF6W6LdeqLo2Vpas9fDFweeu462UtrgDlB79B6/sJqG4F58l12QGZw8Vd9uqKP0gy+oWIwswHOu3LmhE3BzFrTUgGl9K0RR73W3d7AlDoxLaVrYt9ySlTf+uQ7EqyR/I/Dkulk+ZYjSiXa2tqvZadq7KdVyWzux4IkzBtdtfJVKewx0Rxe8ZWizRyH3WhtYDZCsal+4aDZVwFpT2MwnJXKcrfIcz6rqBOshnK9pB03JRqBKBzyCPAPjXVSY+Bw4zai1rEc0cWJlGmCI0VlKgVHOpQw4i0HSnXdeTknFl35HXYem33QrF4BHeaOhPRGuRUrRY2YrnYWZqtOrd7XDmnmOSsOEcXRIIcAcwe2/PO0UD/Mix8lmUjHOny2OxRSXmjZwPmOThrRE9gKUizSMmXxnxHmr3EOc43DG6gX1cdhtupmIzRILIdmipcdfjuShuHTTolGNtXU+epPVGpuWDIVB/wAoJSsZjxjuAYSGsBpcivunf5jLNNhnRzTT8wIt7FGpChY1w0oP+FT+MmuEVj2eJrrVrS9L28qIVHU9x8paY2ixRnZIlCjUGNRqrH812uR+hIFUfhEAAchU9OVUp7MenaPYmuYoFOSBiTDy0uDw0Uo4AE38XNHX1IUbC4BM0b0q2xIrpsEUSPhv2I2FR3OJa7UW9QjkKFzQzGZUQY4cCSHgk+YROHFBAPNEqKn6kpryeNaLqr8Tyti4WorOYgBQfiRw7N3UK4ujPmjqiUVwrQ9Ao7m5Hh48Js4dDuvZSMauY7Vpt1aalp9reikubW3NP5OBKLgyVDOy7cFGgGgAKfqrMslTI0dqbAUiMFHOqhErQl6lRJQou+DS+rjqUVbbU22UCHGytA3OgTcWI4g94DmCRRb4cG2f1EiDNAPNdiQvJ6fF2NGp+JQ+KKEkOvz5fsLuVh1AN6uNK9BqVG96RFFcsJh+VozainwQ6fmu8BXxPaB5C6kzb8sMc6ep6IdhsPtJkV0htzf+51gPaqz5nUH8mrp4asi+NyXiMcsbbxGwUaQl4sGPWKfG21qU6VqaqdGlO2mGQxzv5C5TuPy+WMwAUppcm3O6w0dlLdR+LCDZkbKPPxMzDzUaFUOITs1GFHA0t3TTVpOgKUyLYrQdkhxngXqAPO654MDiHA1pmdSpratdeV08ZUPa9hJFwbAE+xRfhnCTCbfU8tPRPjWgzyb7nwQ+JJNvZl1LgVrSqps/I9wOAoCL2sFfuKj/AEi0Wr8eirU5Ea1mWhNgLApctg0rM/nIOU1H79UzKTNHH3+6nYk5tTS3QhB44oaixCOMrQqUaLjwtOZYoadHaeY/RXeYhZm02oskkJ2jmvGoIPkQdPZalhk6HsDhuAltDYPYNYOKClKc15PYex/iFU5JOAKnR4jaFWEVp8uGUAsBYIpLyfaQIgqavBBI25H0QTFJwAmy9wvG8gLTWh5XSvIxcFlkiGsDHG7QATztSqE4hEyPDgbNNba0/wCE3LkOLyxxJc4OpytQih00XkxAdyqDqisOLpkviXFYb4TCwHxa0sBSlympHEO41AJ/D4wIYwns3Gp8+WmmqOSmGOAFlbYK2hp+SVFmK3QDiCeqKbC5+gRuag5RcrN+LMWaIggteG/icTTTYDqrhFykZs+RQhuKdjN7RhHiAofIU19ympmdc24NRuDcJmGwFvc31cbk+qdbA8lr0Kjhzz6ndHgxwbt9ipcjjTHGmh2rv6qL/Jt/tHsl/INdq0fJVQqUovlB15qFHpZRoGaHauZvXxD13Cl9dlQuCXgZzL1O9kkrsPQXBtjmIrQefoAupiYZUHL3tQo8BjtfYaepXVS4gUAPxW66Roq2evcTQBp25U61UyCRlDW7Vvy5puNL08Jod+d00HUaGtttWqBysPSOTZFDU1HyACh8OxhlfE0zuJH5RYKLikwBCcG6mw51caLuBDLIYbTQUWTqJ+pI39HDZyfkN8MzLTGe9+zdfMrmemw+PY5gLCvuq7heIZQ5gYe0Js4VFBb0RGCwgf5HUrO3wdFUpyk/wHZdzQBU31Xkrh7GiM4X7U53ctKW+J9UMDaQ3hzi0uaQHcj5qHGxTs4TYUIEta0NznSwpWp1S2ykjuCe9Y3Bp6KzSYcQKlU3DYxB511Kt0vH7tlcQZpPgU5KhzhXa6ZiSzaGoHsFKMRQp2MQCQrbJWxUeJsChvBIo0rNJ5vZuLXDTfai0/EsWa6rTY9bLPMfcCS0i4uD0+qKG7FZLSBkE0u245denVXzhCdrDLTtX4myzVriDY0r81ZeEsQOejqdadEycdrFY570a3KxbKX2mYWQSBH7oUaXxYMiZTubeqStzQ2SsXIYxxpoDprXbVQoTWxIYjMoD+IDmNdN0QxCZa9hba/zVWwCI6A98IjuPqW00r16090aSoBtqSfgveCTbSL0RWMGkKismzDNRopn/aRgFylUx6lHktLCGjVNR54BUyY4xhjc+yCTvHNatgwy5x3P6IlCT4AnlhHlh3izH+zFBeI6zW/U9AqU2SzXd3ibuJ3J1K5lIT3PMSNUxHa1/CNmgbI7AAAotUI6F8nB6zqO4/hAAYbkNYZLD/jp/t0RCVju0iU/MPqNlNjV/tDh0sfjYqMx0MmzqO/tdY+xVt2ZFJ/kmNanGtSgMtoncqEprc5DAunXXi9BVMOKo8ylJdVCSoMsTHuUlkTINKn77Lhoo2p1UJsRx230BWxyNUYk98bManMPLRNVqRl0FU0eTjUHYVp7hedvlBp8enmh1JB6LIrG9pNNZQZWUe7z2CtZkWu0VJwDFYL40TK8F1aHnQWt0qrdAmqLn5Hcm2dXFFKCSGjhjYbi/ZQ8OnWk5T4nONB9fJSsZnKwnAG9FUsDiUmS5xPdFANr7pbYxc7l+jUY26qeJTAOZ5plbpXQnYeXNPYrjINt0DxGKOzY25JqQGmhLiCddKCyOG8t+Acm0duSw8NxRFaa0128NLG3JHaBo6IDwpCLIbc2upPMm5Kf4jxHIxuXUnLTqmSq9hcLSVheHGq0XTEw9QpOYowA8lGncSDQUocDMfgMeO8PVZxjBIJbrlJoenJWfGeI2mo/fkqNPx3PJOg+Kbji7M+aSojRiO7Tz9VJlZgw3B1E3LS7T4y4eQRSHLty0BqOTtfRPbXBlSd2FoHFrgKBh9SvHYtEiEEgAC+9vVBXsDdB8q+tE9BmgbGnkkuPsPUvdlghYud6n3U2DNxHWFvQD9Vzw5hL47gGMDj6DrutIwnhKK0CsLL6tv8AFUolSmilNwOPGHcB9TbzTUxwfEb/ANSIxvQEkn0C1n/s8/LSoFdgafEJtnB4caxH1H9o5cqlHobF91IxccMsfEENjnxXusGsaTfU1r4R5q8Yb/B+E1maNHisfSpbBLAB0qWmpWiN4dlwBlYGEVAczuvFf8tVLgyIaKFznAf3En1NTdMSoVKVmI8U4GyWeGwS94oC4RHVeCanxU5UQeHOMBoTl/MKfHRG+J58RZiKRoXmnkLD4BByxpCjOZlmnLgfaQ7Qg+RTUeWa6zgD5qOcPZqB7WXhlHDwxHjzNR8VW4mo+GeDDAPC57fJxTrWRW6RK/nFfiKJuscfjYfNp+i9/mI27WHyJHzVMatXiRKhzD/xNB/KfofupUN1dK15boWcQI1h/GvyC7h4zFH/AE4La83V/RVV8DEv+mg3/LO5JIN/rM3yh+x+6SLSw/R7l0iO/CPdNRRsNaew5qMMQzOAhsLzty8yU4TBzHtZhpynvMbYE6jer01zXnY1qD8bkeNiMGH43gdSbILj+JOisyQAXNf3XPbU2OzSrHGxMPB7OUzN0a55aAetMtaeS9kZx5DocRsNuamVzG+E8iCe8L8xRKc4PhjlDIuUUEYG7tQ/vQzYuI/C4Dflt7qxHGIkJuucC1Sf3VXU8FPLahgJNTVkQhxrzDvuobeA4pqMpv8A3ZQK+6RKEmzRDLGKKe/igkd6G4fFKO4Dvt8JAB+hVtP8OYu4YByLtVBn+Eo0BhPiZqaEGg52NxzCFwaCWVN8leMMHvB3x+i7hR2McC8877KPElyw+GoN7fTmFCmntIu+nmFEi3MsUTieG0UaST8EMjYs6K9jneFpJp1vdV+LFdtE+ajvjOP4ifL71RUVrZb5jHiBag+Kq2JY0558XsD9VDiOOw9TdNMgPdufSw91aSBeoac8u0BPnb4pQ5VziK+w+6IS8idyT5qy4Bgmd1T4R8egUeStkXHE3uyJh/D4LQXBSjw03UBXaDIUAXf8qlOTHKCM0xLAXC4rXy/VDJaAC/LEFOR39t1qk1Kgi6qmM4ODcai/75oo5PDFzw1ujrBHxJN7XMNxQ9CNj5Fbfw3jjZln+YAqOnNYlhpzsENwvfIetKmHXkaVHVFeFce/l5mG4k0r2b9qsdbMeoPxToPczZI7G4r1eAr1OMwkL4jnDCgOcNyG+QdYn2RRVHjyeaIeTMK1BN/3yKtC8stMGZhicuGxHDatR5HRQ+wCmT8yHOtsKeailxQM5tMXZgLlzwuHAleCEpRNkcuicl5l5pzKEqVRJFam+BsohgGDPmYzYbd9TyG5Kjwpeq0/+G2GZA+IRezfqR8lHLwOw4tTHP8Au6gf3u9gkrqkobe1H2MOh4W51nPdXk3T1RWSwKGAAWg0vfWqIQYdLAKS1q56o7DbGIkAAUCGTMujcQKJGho0UG+FcfFBBino1x/+JKtkSACKff7rLzCoVcuGsazAQ4huNDz6LRCd7Mx5cdboLxMLhOrVvxP3SMiAKBrD+YKakmUJtlVxXhBkbQQ4e9GtJBPMi1PSiqOL/wAOHG7RfmLt/wD17rWF4VTgmEskkfOeL8LRYJo5julGmhH5hVB3y4bq0+n6hb1xhHc9vZsOVo8b/wD6tWN8WzYhkBu/M3A5+ZKQ6bpGmMnVsr8ZzRq33P0UqDU0FNq00Q5ju0JaT4QRXmKWPxVnw+X0LW5nHQbAC1+SXkVbD8TvcdwrCC41dYfNXfDpZrQABRAIOHzBFe1a3k0D6lT5OJHYQC63Wh+IQpUNcrLKyBZNRoS6gRi4Jidj0GtFTaIkRZhiDzcOoNF5MMe9xDotG9DT4Jn+TDLw4hJ5E5gfdTSTUViNELYlAcrqgtvQVGifm4zTEDx4XgvpuDq5voQuOLIAAbGaKAnK4cnc07gOHGabEp4ocN0ZnMmgzADzGnVaYeGY8m1o+gsFmBEl4LxfNDY73aCpqp38KsQ7XD4Y3hF0M9KG3wKuBTzIzyI8AVOgWWcXyzo8VzoWm7dvMFWjiTF8zuzYbDU80JgsSZ5adIfHpozj6ihzEg5viY8elQmOxcNKkLSQwEXXDoTRsPZD3REv6Ym9pGdiC46MKYikh2Sjidw1pNPM81dcRmb5GeI/AcyuJORp9Tz6oe8w4f0zEvqtlQbAfr2cSn5U6yCd6jzFFemwKJqahgi4BU7svcZ/j8L2p/qVzC4FXXFgK+uy2DAZLsoDG70zHzN1R+FcMD49Pwt7xG1Bt7rSQm43q9TFyxLCtC/Ikkkk0WZtAjg6KSCquYb4ZqzTkdP0U6TxVrrGzuR/d1zLaOy4XwGim3sXDI4K6MRGpIBxaGHsXDSWmoUgpt4Rpi3EteA42HgMfY7HmrAsuLi01CtuAY+HgMee9sTv0WiGS9mZMmKt0WRMTcXK3qbBeOmgNaj0t51QLi7GhAlY0YG7WlsPkYju634lFN7bCorczzjfi0Ne6Ew1yGldg7fzIWYz02Yrg6hJrqd76pibzufQVc9xrXWpcf1qrDheDAMIfd1Km9wKJenQjTH1ugDw9Bc+IegPmrpglYWbMRlF/wDL05hQ8GwsQ4rzs4CnkrPK4aBU7pGWVyNWGGmIIjYnFeMzKAVoA+ube4YNtqkp/Do0Vwq65qBRtc2lzQ2IHmi/YEaAHzC6Eq4/YWU1RqqLeOd3Y7hs2Wkg3pZRsVjEu6J6BAoctF1iEtS+yUMoBYhLxMrSxzhXUNAtfnvZR5eHGZkpmfXxZxSnKjt1ZIciQLVHyXQljvU+aa8iqqFRwu7sC4zIdtAczcio/MLqR/DTDw2YhgOIOR7SKeJpb3m36gIlNMAafI/JBODeIoMKMDHOXIHaXqSDlsjxN0BmSt37Fq/hvMtgz87LA2MSI4DkWxHCnsVbOKsbEJvZtPfd8BzWN4fFiunos5BJhtdEcWk1qQRfQcvmjUhNujHO52Ykmp53T5SpGWEE3uHJUVuUQYoMAUTz49AspssluiABB8RxK+Rl3H2A5lDcXxvL3WXcbdB5qThcpS5u43J5lRxrkkZJslSMpQVNybk7konDYvITE6VQY24qBNOUyM9e4HIdvGAPhHed5Db1VVbottRVss/CeHdlCzEd59z0Gw+vqji8AXq3xVKjkzk5NtiSSSVgmXRYaFTciHfTn7o0TVNuhrncna4ALYsWH/mOtne+6kwcZbo6rT/lb4qdFgKFGkwRQhVpRLCEKbB3TwiKrxpF7Lw3EdDdvsp+C9vFqA1pcPwh3eI5tB8XpdWkwZaVuwvEUOKSLheGboS1wIcNQQQR6FcxIoIRpi2kGcO4rc1pZEOxyk6g0NLrOOLeI3xJaFBzd0PJf1cXGntf3RfErg0VLxGEb71N+h+ibq4sQ4c0LhdzWvmY7g0uhMHZtduXuIJb1AoncNny2O0uNREGV3S1h8EEnXdnZpqaX6Gn6KA6YdW56hMasUnpZqsQt7Wrd/p/yrLIgELMuHMaa8sY497rqedD9Fo0o6wKy5VTN+BqSDUGVauI1BXLyXjXmiReEtDpEWXiCG4UY91bl9i0Hkb1HsnJ6Zz0AZmB1pQADmSU/DI3Xkw5tEQJzhxFKbDSvJSJiCEPbHopQjFwVWRATF3UBHQrMMTIc8kGhbQHnYBaVjB7rj0KyGTYXxA2ti6hJ56/dPwcMzdS90GMKnoxdkBOXw06cvXT1WiYPL5GAKv8MYc3M5woQLV5lF57F2w+63vO35DzRtOQnUohx8wGi5oq9i+LVs0+qGTk89/iNhsNFDcdPf6I440hcsjfA45339VoOGmrGnmAfgqEGq78POrAZ0FPZDmWwzp36qC7NEnlIJiPEWc2EeYibK7cM4f2UIVHed3j9Aq1w3h/bRauHcZc9TsFfE/DD7mZOqyfYj1JJJaDEJJJJQhlkN6kAodAjVUyG9cqMjvSiOObVNRWKQ1JwTExTRAfDUGLCINWkgjQixRV7FHisV3RQJx/FIkVoMRoL2/+YLRCOTj+IeaAwMYeLOFfJWmYlgQbdFRYgoXDkT8E7H6uTLl9HAZ/1IOQfFYwa8O/Ce676FeN1ULE2V7oFa6/RN7aYnutbkedlcgoBm1IIFa1uCENEjEBqWH1FD7FOGZiQxQmorQH7FdNmS/V5HqhqSCuMuCM2FEY4Pc1woQ4VFNDzWv4FOh7ARyWXTERouYrj0rtyARPA+IQxtIZ71fxeGiDJ6lY7C1B17mvQHiiGz0KLm/pvA6EfIoLhPFFCBHZkBsHg1ZU6V5easziCbbrOar3BbJaPu6/r914ZOKdTfy+qOQzRevei1DO6/YAQsNIdV73Gn4amnqjjolGKO9o1UWfnAGUQ2Lbt2A+Lp/s4LjvSg83W+qzGA/I6vLQdTYIpxRjnbxgwH+m00J2J3PkFAxGUGejXAixLhpXpzWrFClT8mLNkTdrwXA4l2MJkKHqRVzhsTr6qNAb3ta1uoEnB7ovVEYI3TuBA5FNl5FFMvp811EGi5mdvMK0AyWzT1Vw4Yd/R8nFU9oVr4YP9I/mP0Ssv0j8H1htz6JgMdEcGtFSTQJRHK1cL4VkHavHecO6Ds3n5lIhHUzVkyKEbCuFSDYMMMGupPMqYkElsSo5jbbtiSSSVlCSSSUIUPiPhUw6xZcVbq5guR1bzHRV6BHWuUVY4i4UbFrEg0bE1I/C77HqseXp/uh+h0On6v7Z/qVaFETxchb88NxZEaWuGoPz8lIhR1lTNzV7okPCZITgfVcPKOxbQ05UKfZ/WeP8nK+PVGxH/rv/ADFPw8mbqOERALjyTTm5q/5Ej0Fk7FdRrT0SlG19AB6m5+a02ZKIkeSaSC4d1or0Qqaw8uJc05TSpFNth5lWKZbU02bc9TsEzDliIZc7Vxr6DRSyUU1wqBU0PWydgS7neA6b8zyCKxZYONx0Hrui8CRDAAGi3JQGmN4fir2wjDmGEihFSKg23Vp4axjLBhB5qQxorWu26Cf6dFiDK1tRvz8hzXUXCzCNCwwz0qL+WnwSHCLbSZpWSUUrRokti0M7hdxsTh8wsyLImzq+lfkokaLH2ez/AGn7qu0xn9waBiOOsaNR7/NZ/jnEcSO7soALsxoXDfoKfNNQpMxDWI8u87Nr5ClVOkpTI7M3XalLIo41F7i55XJbAXFMDiQ2tfkLQdwKN9UxJSjrlxrorm2ZGUhzcxP9xdboKH5oLOMDRYUqnKViZQS4Y7hzaBTmhRpIWHopgChDrKmo4uFIDUy4XVoFofaVaOHrQvUqqtN0ekZ1sOBmO1bczyQZVcaGYdpWy9cN4V2rs7h3Gn/ceXkroAq7wC9zpNj3auLneQqQB7BWNFCGlUKyZNbsSSSSMWJJJJQgkkklCCTMzMBoSSQTdRtBQVySKtPxYU1E7OJQBo8VO8Cdmu2VbxPB3wSXMPaQ/wC4eID/ACb9QkkubKWp7nVhHtrZ7exEhR072iSSFMfJDURypWJD+u78xSSWrDyY+o4RAnL5G86D7qVICznf5H7JJLQZfI/Al6gk7ldTrO6vUlCeCuiGS8Acx81dcOl4Je1sSoBBuG5u9t6JJIcquIzDLS+OQh/pwzVhueaC4DA1t6adVzNSufx5hW1HAnTewPQXSSWeDXbv+P4NcoX1FP8AH7fmv2AsxDiSz+0hnSorqKOFCLjTZV95SSTMU20L6jDGMqRNgQO7XpWhT0BtKmg9W1HoV4kjrcRfgfmJqgAIB2t9kHxAVovUkyArJySpTZT2tXiShY60JmK2hXqSiKZw1109Mn+m2/4jb2NfikkmQFzNp4A/8BA/KfmVYUklGAhJJJKEEkkkoQSSSShD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152" name="Picture 8" descr="https://encrypted-tbn3.gstatic.com/images?q=tbn:ANd9GcTPoWHpuQYwM7VrlQEujRw76P5XwGByNnY4sxQ_JdCWMcSfbTi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9567">
            <a:off x="664500" y="3845264"/>
            <a:ext cx="3548296" cy="2352676"/>
          </a:xfrm>
          <a:prstGeom prst="rect">
            <a:avLst/>
          </a:prstGeom>
          <a:noFill/>
          <a:ln w="127000">
            <a:solidFill>
              <a:schemeClr val="accent6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purplepushpin_04101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804" y="3276600"/>
            <a:ext cx="457200" cy="457200"/>
          </a:xfrm>
          <a:prstGeom prst="rect">
            <a:avLst/>
          </a:prstGeom>
        </p:spPr>
      </p:pic>
      <p:pic>
        <p:nvPicPr>
          <p:cNvPr id="10" name="Picture 9" descr="purplepushpin_04101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1395" y="2133600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7717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i="1" dirty="0"/>
              <a:t>MT. PISGAH’S </a:t>
            </a:r>
            <a:br>
              <a:rPr lang="en-US" sz="3700" i="1" dirty="0"/>
            </a:br>
            <a:r>
              <a:rPr lang="en-US" sz="3700" i="1" dirty="0"/>
              <a:t>PARENTS &amp; STUDENTS</a:t>
            </a:r>
          </a:p>
        </p:txBody>
      </p:sp>
      <p:pic>
        <p:nvPicPr>
          <p:cNvPr id="3" name="STUDENT_PARENT">
            <a:hlinkClick r:id="" action="ppaction://media"/>
            <a:extLst>
              <a:ext uri="{FF2B5EF4-FFF2-40B4-BE49-F238E27FC236}">
                <a16:creationId xmlns:a16="http://schemas.microsoft.com/office/drawing/2014/main" id="{D7675739-4F2F-4E74-847F-A60469AACB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3059" y="2323652"/>
            <a:ext cx="6238182" cy="35089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5322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i="1" dirty="0"/>
              <a:t>MT. PISGAH’S </a:t>
            </a:r>
            <a:br>
              <a:rPr lang="en-US" sz="3700" i="1" dirty="0"/>
            </a:br>
            <a:r>
              <a:rPr lang="en-US" sz="3700" i="1" dirty="0"/>
              <a:t>STUDENTS</a:t>
            </a:r>
          </a:p>
        </p:txBody>
      </p:sp>
      <p:pic>
        <p:nvPicPr>
          <p:cNvPr id="5" name="STUDENT 2" descr="A person wearing glasses&#10;&#10;Description automatically generated with medium confidence">
            <a:hlinkClick r:id="" action="ppaction://media"/>
            <a:extLst>
              <a:ext uri="{FF2B5EF4-FFF2-40B4-BE49-F238E27FC236}">
                <a16:creationId xmlns:a16="http://schemas.microsoft.com/office/drawing/2014/main" id="{3F6BCAA7-D89E-4B6B-B3FB-2A96D5754A9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3059" y="2323652"/>
            <a:ext cx="6238182" cy="35089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5743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i="1" dirty="0"/>
              <a:t>MT. PISGAH’S </a:t>
            </a:r>
            <a:br>
              <a:rPr lang="en-US" sz="3700" i="1" dirty="0"/>
            </a:br>
            <a:r>
              <a:rPr lang="en-US" sz="3700" i="1" dirty="0"/>
              <a:t>STUDENTS</a:t>
            </a:r>
          </a:p>
        </p:txBody>
      </p:sp>
      <p:pic>
        <p:nvPicPr>
          <p:cNvPr id="4" name="STUDENT 3">
            <a:hlinkClick r:id="" action="ppaction://media"/>
            <a:extLst>
              <a:ext uri="{FF2B5EF4-FFF2-40B4-BE49-F238E27FC236}">
                <a16:creationId xmlns:a16="http://schemas.microsoft.com/office/drawing/2014/main" id="{0CCB55B8-5B54-499D-B424-89EF3384B6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3059" y="2323652"/>
            <a:ext cx="6238182" cy="35089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39801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i="1" dirty="0"/>
              <a:t>MT. PISGAH’S </a:t>
            </a:r>
            <a:br>
              <a:rPr lang="en-US" sz="3700" i="1" dirty="0"/>
            </a:br>
            <a:r>
              <a:rPr lang="en-US" sz="3700" i="1" dirty="0"/>
              <a:t>STUDENTS</a:t>
            </a:r>
          </a:p>
        </p:txBody>
      </p:sp>
      <p:pic>
        <p:nvPicPr>
          <p:cNvPr id="4" name="STUDENT 4">
            <a:hlinkClick r:id="" action="ppaction://media"/>
            <a:extLst>
              <a:ext uri="{FF2B5EF4-FFF2-40B4-BE49-F238E27FC236}">
                <a16:creationId xmlns:a16="http://schemas.microsoft.com/office/drawing/2014/main" id="{A2D381E7-159F-4821-A532-C4147EA5D5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3059" y="2323652"/>
            <a:ext cx="6238182" cy="35089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9840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762000"/>
            <a:ext cx="7024744" cy="838200"/>
          </a:xfrm>
        </p:spPr>
        <p:txBody>
          <a:bodyPr/>
          <a:lstStyle/>
          <a:p>
            <a:pPr algn="ctr"/>
            <a:r>
              <a:rPr lang="en-US" dirty="0"/>
              <a:t>Avoiding Trouble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600200"/>
            <a:ext cx="6777317" cy="3886201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Know and obey school’s rules</a:t>
            </a:r>
          </a:p>
          <a:p>
            <a:r>
              <a:rPr lang="en-US" dirty="0"/>
              <a:t>Avoid drama, rumors and gossip</a:t>
            </a:r>
          </a:p>
          <a:p>
            <a:r>
              <a:rPr lang="en-US" dirty="0"/>
              <a:t>Don’t let your friends get YOU in trouble</a:t>
            </a:r>
          </a:p>
          <a:p>
            <a:r>
              <a:rPr lang="en-US" dirty="0"/>
              <a:t>Learn how to solve problems</a:t>
            </a:r>
          </a:p>
          <a:p>
            <a:pPr marL="68580" indent="0">
              <a:buNone/>
            </a:pPr>
            <a:r>
              <a:rPr lang="en-US" dirty="0"/>
              <a:t>	</a:t>
            </a:r>
            <a:r>
              <a:rPr lang="en-US" sz="2000" dirty="0"/>
              <a:t>-ask for help when you need it</a:t>
            </a:r>
          </a:p>
          <a:p>
            <a:pPr marL="68580" indent="0">
              <a:buNone/>
            </a:pPr>
            <a:r>
              <a:rPr lang="en-US" sz="2000" dirty="0"/>
              <a:t>	-apologize and accept 	 	 			consequences when you’ve done 			something wrong</a:t>
            </a:r>
          </a:p>
          <a:p>
            <a:pPr marL="68580" indent="0">
              <a:buNone/>
            </a:pPr>
            <a:r>
              <a:rPr lang="en-US" sz="2000" dirty="0"/>
              <a:t>	-communicate clearly</a:t>
            </a:r>
          </a:p>
          <a:p>
            <a:r>
              <a:rPr lang="en-US" dirty="0"/>
              <a:t>Find an adult you trust to talk to if you have problems</a:t>
            </a:r>
          </a:p>
        </p:txBody>
      </p:sp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76200"/>
            <a:ext cx="25146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Z:\Users\rcawood\AppData\Local\Microsoft\Windows\Temporary Internet Files\Content.IE5\131FFYEZ\screen-shot-2015-07-05-at-17-26-2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4953000"/>
            <a:ext cx="444817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8933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7324"/>
            <a:ext cx="3528510" cy="715219"/>
          </a:xfrm>
        </p:spPr>
        <p:txBody>
          <a:bodyPr>
            <a:normAutofit/>
          </a:bodyPr>
          <a:lstStyle/>
          <a:p>
            <a:r>
              <a:rPr lang="en-US" b="1" dirty="0"/>
              <a:t>Social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1249" y="1237468"/>
            <a:ext cx="6777317" cy="1438666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en-US" sz="35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Before you speak, text, or tweet, </a:t>
            </a:r>
          </a:p>
        </p:txBody>
      </p:sp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al 4"/>
          <p:cNvSpPr/>
          <p:nvPr/>
        </p:nvSpPr>
        <p:spPr>
          <a:xfrm>
            <a:off x="6248400" y="2439329"/>
            <a:ext cx="1600200" cy="16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/>
              <a:t>K</a:t>
            </a:r>
          </a:p>
        </p:txBody>
      </p:sp>
      <p:sp>
        <p:nvSpPr>
          <p:cNvPr id="6" name="Oval 5"/>
          <p:cNvSpPr/>
          <p:nvPr/>
        </p:nvSpPr>
        <p:spPr>
          <a:xfrm>
            <a:off x="1447800" y="2448064"/>
            <a:ext cx="1600200" cy="16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/>
              <a:t>T</a:t>
            </a:r>
          </a:p>
        </p:txBody>
      </p:sp>
      <p:sp>
        <p:nvSpPr>
          <p:cNvPr id="7" name="Oval 6"/>
          <p:cNvSpPr/>
          <p:nvPr/>
        </p:nvSpPr>
        <p:spPr>
          <a:xfrm>
            <a:off x="2655384" y="2819400"/>
            <a:ext cx="1600200" cy="16002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/>
              <a:t>H</a:t>
            </a:r>
          </a:p>
        </p:txBody>
      </p:sp>
      <p:sp>
        <p:nvSpPr>
          <p:cNvPr id="8" name="Oval 7"/>
          <p:cNvSpPr/>
          <p:nvPr/>
        </p:nvSpPr>
        <p:spPr>
          <a:xfrm>
            <a:off x="3867179" y="2438400"/>
            <a:ext cx="1600200" cy="16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/>
              <a:t>I</a:t>
            </a:r>
          </a:p>
        </p:txBody>
      </p:sp>
      <p:sp>
        <p:nvSpPr>
          <p:cNvPr id="9" name="Oval 8"/>
          <p:cNvSpPr/>
          <p:nvPr/>
        </p:nvSpPr>
        <p:spPr>
          <a:xfrm>
            <a:off x="5006898" y="2819400"/>
            <a:ext cx="1600200" cy="16002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/>
              <a:t>N</a:t>
            </a:r>
          </a:p>
        </p:txBody>
      </p:sp>
      <p:sp>
        <p:nvSpPr>
          <p:cNvPr id="10" name="Rectangle 9"/>
          <p:cNvSpPr/>
          <p:nvPr/>
        </p:nvSpPr>
        <p:spPr>
          <a:xfrm>
            <a:off x="2095500" y="4038600"/>
            <a:ext cx="304800" cy="18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true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284034" y="4412166"/>
            <a:ext cx="342900" cy="198120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helpful</a:t>
            </a:r>
          </a:p>
        </p:txBody>
      </p:sp>
      <p:sp>
        <p:nvSpPr>
          <p:cNvPr id="12" name="Rectangle 11"/>
          <p:cNvSpPr/>
          <p:nvPr/>
        </p:nvSpPr>
        <p:spPr>
          <a:xfrm rot="10800000" flipV="1">
            <a:off x="4511218" y="4005888"/>
            <a:ext cx="312122" cy="26554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inspi</a:t>
            </a:r>
            <a:endParaRPr lang="en-US" dirty="0"/>
          </a:p>
          <a:p>
            <a:pPr algn="ctr"/>
            <a:r>
              <a:rPr lang="en-US" dirty="0"/>
              <a:t>r</a:t>
            </a:r>
          </a:p>
          <a:p>
            <a:pPr algn="ctr"/>
            <a:r>
              <a:rPr lang="en-US" dirty="0" err="1"/>
              <a:t>ing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698273" y="4412166"/>
            <a:ext cx="266700" cy="241609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necessary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908180" y="4038600"/>
            <a:ext cx="304800" cy="1590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kind</a:t>
            </a:r>
          </a:p>
        </p:txBody>
      </p:sp>
      <p:sp>
        <p:nvSpPr>
          <p:cNvPr id="17" name="Oval Callout 16"/>
          <p:cNvSpPr/>
          <p:nvPr/>
        </p:nvSpPr>
        <p:spPr>
          <a:xfrm rot="20687192" flipH="1">
            <a:off x="609600" y="4191000"/>
            <a:ext cx="1371600" cy="947112"/>
          </a:xfrm>
          <a:prstGeom prst="wedgeEllipse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accent2"/>
                </a:solidFill>
              </a:rPr>
              <a:t>Is it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505700" y="4061302"/>
            <a:ext cx="685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816271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i="1" dirty="0"/>
              <a:t>MT. PISGAH’S </a:t>
            </a:r>
            <a:br>
              <a:rPr lang="en-US" sz="3700" i="1" dirty="0"/>
            </a:br>
            <a:r>
              <a:rPr lang="en-US" sz="3700" i="1" dirty="0"/>
              <a:t>SCHOOL COUNSELING</a:t>
            </a:r>
          </a:p>
        </p:txBody>
      </p:sp>
      <p:pic>
        <p:nvPicPr>
          <p:cNvPr id="3" name="COUNSELORS">
            <a:hlinkClick r:id="" action="ppaction://media"/>
            <a:extLst>
              <a:ext uri="{FF2B5EF4-FFF2-40B4-BE49-F238E27FC236}">
                <a16:creationId xmlns:a16="http://schemas.microsoft.com/office/drawing/2014/main" id="{4F33490E-AC5E-45A2-B4E5-5B8499184E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3059" y="2323652"/>
            <a:ext cx="6238182" cy="35089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3453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80548"/>
            <a:ext cx="738243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Start thinking about what you want to be when you grow up!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2514600"/>
            <a:ext cx="6777317" cy="3508977"/>
          </a:xfrm>
        </p:spPr>
        <p:txBody>
          <a:bodyPr/>
          <a:lstStyle/>
          <a:p>
            <a:pPr marL="68580" indent="0">
              <a:buNone/>
            </a:pPr>
            <a:r>
              <a:rPr lang="en-US" dirty="0"/>
              <a:t>What are your:</a:t>
            </a:r>
          </a:p>
          <a:p>
            <a:r>
              <a:rPr lang="en-US" dirty="0"/>
              <a:t>Interests</a:t>
            </a:r>
          </a:p>
          <a:p>
            <a:r>
              <a:rPr lang="en-US" dirty="0"/>
              <a:t>Hobbies</a:t>
            </a:r>
          </a:p>
          <a:p>
            <a:r>
              <a:rPr lang="en-US" dirty="0"/>
              <a:t>Favorite subjects in school</a:t>
            </a:r>
          </a:p>
          <a:p>
            <a:pPr marL="68580" indent="0">
              <a:buNone/>
            </a:pPr>
            <a:endParaRPr lang="en-US" sz="1400" dirty="0"/>
          </a:p>
          <a:p>
            <a:pPr marL="68580" indent="0" algn="ctr">
              <a:buNone/>
            </a:pPr>
            <a:r>
              <a:rPr lang="en-US" sz="1800" b="1" i="1" dirty="0"/>
              <a:t>                           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2" descr="http://www.infowars.com/images/firem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86827">
            <a:off x="5958430" y="2729041"/>
            <a:ext cx="2336800" cy="1752600"/>
          </a:xfrm>
          <a:prstGeom prst="rect">
            <a:avLst/>
          </a:prstGeom>
          <a:noFill/>
          <a:effectLst>
            <a:glow rad="101600">
              <a:srgbClr val="FF0000">
                <a:alpha val="60000"/>
              </a:srgbClr>
            </a:glow>
            <a:outerShdw blurRad="63500" sx="102000" sy="102000" algn="c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snap-online.org/wp-content/uploads/2013/08/nurse-appreciati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01213">
            <a:off x="691814" y="4685261"/>
            <a:ext cx="2333678" cy="1556152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image00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9548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962400" y="4678508"/>
            <a:ext cx="39596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 algn="ctr">
              <a:buNone/>
            </a:pPr>
            <a:r>
              <a:rPr lang="en-US" sz="2400" b="1" i="1" dirty="0">
                <a:solidFill>
                  <a:schemeClr val="accent2"/>
                </a:solidFill>
              </a:rPr>
              <a:t>Build a solid foundation in middle school to pave a good path for high school. </a:t>
            </a:r>
          </a:p>
        </p:txBody>
      </p:sp>
    </p:spTree>
    <p:extLst>
      <p:ext uri="{BB962C8B-B14F-4D97-AF65-F5344CB8AC3E}">
        <p14:creationId xmlns:p14="http://schemas.microsoft.com/office/powerpoint/2010/main" val="26363403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762000"/>
            <a:ext cx="7024744" cy="9906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10 Truth Bombs </a:t>
            </a:r>
            <a:br>
              <a:rPr lang="en-US" b="1" dirty="0"/>
            </a:br>
            <a:r>
              <a:rPr lang="en-US" b="1" dirty="0"/>
              <a:t>about Middle School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828800"/>
            <a:ext cx="6777317" cy="4419600"/>
          </a:xfrm>
        </p:spPr>
        <p:txBody>
          <a:bodyPr>
            <a:normAutofit fontScale="77500" lnSpcReduction="20000"/>
          </a:bodyPr>
          <a:lstStyle/>
          <a:p>
            <a:r>
              <a:rPr lang="en-US" sz="2600" dirty="0"/>
              <a:t>Today’s most awkward moments will be tomorrow’s funniest memories.  Keep a sense of humor.</a:t>
            </a:r>
          </a:p>
          <a:p>
            <a:r>
              <a:rPr lang="en-US" sz="2600" dirty="0"/>
              <a:t>The worst goal you can have is popularity.</a:t>
            </a:r>
          </a:p>
          <a:p>
            <a:r>
              <a:rPr lang="en-US" sz="2600" dirty="0"/>
              <a:t>Technology makes it easier than ever to ruin relationships and reputations.</a:t>
            </a:r>
          </a:p>
          <a:p>
            <a:r>
              <a:rPr lang="en-US" sz="2600" dirty="0"/>
              <a:t>A bad influence WILL rub off.</a:t>
            </a:r>
          </a:p>
          <a:p>
            <a:r>
              <a:rPr lang="en-US" sz="2600" dirty="0"/>
              <a:t>What makes you different is what makes you great.</a:t>
            </a:r>
          </a:p>
          <a:p>
            <a:r>
              <a:rPr lang="en-US" sz="2600" dirty="0"/>
              <a:t>It’s ok if you haven’t discovered your “thing.”</a:t>
            </a:r>
          </a:p>
          <a:p>
            <a:r>
              <a:rPr lang="en-US" sz="2600" dirty="0"/>
              <a:t>Your clothes are not your identity.</a:t>
            </a:r>
          </a:p>
          <a:p>
            <a:r>
              <a:rPr lang="en-US" sz="2600" dirty="0"/>
              <a:t>Applause can be misleading.  What makes YOU feel good about YOURSELF?</a:t>
            </a:r>
          </a:p>
          <a:p>
            <a:r>
              <a:rPr lang="en-US" sz="2600" dirty="0"/>
              <a:t>Be careful who you listen to.</a:t>
            </a:r>
          </a:p>
          <a:p>
            <a:r>
              <a:rPr lang="en-US" sz="2600" dirty="0"/>
              <a:t>You’re AWESOME!!</a:t>
            </a:r>
          </a:p>
          <a:p>
            <a:endParaRPr lang="en-US" sz="2600" dirty="0"/>
          </a:p>
          <a:p>
            <a:endParaRPr lang="en-US" dirty="0"/>
          </a:p>
        </p:txBody>
      </p:sp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9548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148583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rot="20388211">
            <a:off x="334097" y="1908558"/>
            <a:ext cx="6759745" cy="31393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6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 SPY WITH MY EAGLE EYE CHALLENGE</a:t>
            </a:r>
            <a:r>
              <a:rPr lang="en-US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!</a:t>
            </a:r>
            <a:endParaRPr lang="en-US" sz="6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4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799" y="152400"/>
            <a:ext cx="2402595" cy="103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Curved Connector 2"/>
          <p:cNvCxnSpPr/>
          <p:nvPr/>
        </p:nvCxnSpPr>
        <p:spPr>
          <a:xfrm>
            <a:off x="4078994" y="885543"/>
            <a:ext cx="3962400" cy="909935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urved Connector 6"/>
          <p:cNvCxnSpPr/>
          <p:nvPr/>
        </p:nvCxnSpPr>
        <p:spPr>
          <a:xfrm rot="16200000" flipH="1">
            <a:off x="-185911" y="4381189"/>
            <a:ext cx="2819400" cy="1143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urved Connector 8"/>
          <p:cNvCxnSpPr/>
          <p:nvPr/>
        </p:nvCxnSpPr>
        <p:spPr>
          <a:xfrm flipV="1">
            <a:off x="838200" y="838200"/>
            <a:ext cx="2514601" cy="1524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urved Connector 10"/>
          <p:cNvCxnSpPr/>
          <p:nvPr/>
        </p:nvCxnSpPr>
        <p:spPr>
          <a:xfrm rot="10800000" flipV="1">
            <a:off x="5888990" y="4302316"/>
            <a:ext cx="2184537" cy="1143000"/>
          </a:xfrm>
          <a:prstGeom prst="curvedConnector3">
            <a:avLst/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urved Connector 12"/>
          <p:cNvCxnSpPr>
            <a:cxnSpLocks/>
          </p:cNvCxnSpPr>
          <p:nvPr/>
        </p:nvCxnSpPr>
        <p:spPr>
          <a:xfrm>
            <a:off x="2514600" y="5685772"/>
            <a:ext cx="2971799" cy="668056"/>
          </a:xfrm>
          <a:prstGeom prst="curvedConnector3">
            <a:avLst>
              <a:gd name="adj1" fmla="val 50000"/>
            </a:avLst>
          </a:prstGeom>
          <a:ln w="635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BC36F9FF-CA5C-4C9E-9587-DFD685F0FC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29" r="14779"/>
          <a:stretch/>
        </p:blipFill>
        <p:spPr>
          <a:xfrm>
            <a:off x="5888989" y="4093091"/>
            <a:ext cx="2797811" cy="2415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929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i="1" dirty="0"/>
              <a:t>CONTACT US</a:t>
            </a:r>
          </a:p>
        </p:txBody>
      </p:sp>
      <p:pic>
        <p:nvPicPr>
          <p:cNvPr id="3" name="CONTACT US">
            <a:hlinkClick r:id="" action="ppaction://media"/>
            <a:extLst>
              <a:ext uri="{FF2B5EF4-FFF2-40B4-BE49-F238E27FC236}">
                <a16:creationId xmlns:a16="http://schemas.microsoft.com/office/drawing/2014/main" id="{CF1CCD36-A943-4CCA-A1FE-5F2D318F9C1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3059" y="2323652"/>
            <a:ext cx="6238182" cy="35089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7780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95" y="15240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2" descr="data:image/jpeg;base64,/9j/4AAQSkZJRgABAQAAAQABAAD/2wCEAAkGBxMTEhUUExQVFhUXGBcVFxgVFxcXFRgUFxcWFxgUGBUYHCggGBwlGxQUITEhJSkrLi4uFx8zODMsNygtLisBCgoKDg0OGxAQGywkICQsLCwsLCwsLCwsLCwsLCwsLCwsLCwsLCwsLCwsLCwsLCwsLCwsLCwsLCwsLCwsLCwsLP/AABEIALgBEQMBIgACEQEDEQH/xAAcAAABBQEBAQAAAAAAAAAAAAAFAAMEBgcCAQj/xABBEAABAgQEAwYEBAUDAQkAAAABAAIDBBEhBRIxQQZRYRMiMnGBkaGxwdFCcuHwBxQjUmIVkvEzFhc0Q1OCssLS/8QAGQEAAgMBAAAAAAAAAAAAAAAAAgMAAQQF/8QALBEAAgIBAwMDAwMFAAAAAAAAAAECEQMSITEEE0EiUWEyQnGRodEFFBUjUv/aAAwDAQACEQMRAD8A0KUiHNTb93CWIwyDW3n9132Tm3N6e6fjuzMqt0vcwx5A8sa1G9U1HgUNed0ocIkkioobi1x6on2IcBQafAoV7hN+AdCb+Em23mqpxxBeCzKTetfLnVW98Ig6NBVb4xz9nDsKh9KbUIJBS+oXptDOndzSKZLSQDml4IH4baHmrVgMxV9HQmRGg1IIFXfvX0UKBh73N0oNT59E7IYJFa7PnNCdKfqudqrg6vbvkkcWcPy7iIkBzWk6teSHMPKp1YaelUDwyPEgnunu8jelNQ0q0zYL25XfHnzVTxFmRpqT9fRFqsHRQYg8U9m4iGM2bxN/DXndTsN40LYlYcJubdrK5Bz3/RUiB1tXYcupRBgNMoFBuK0HrzUTKcTWZbjmGGgxgGk7MOZ3t+qKSHFkrFpliAE7OoHf7a1WM5nQjUMJr1B+aMYXjLCaOY08w5v7oeoTdQpwNpa4G4XqzvDcefLRGNDjFl4hozOe/Dd/6eb5V1V9lZpsRoe01B9wdwRsQrsW1R1MRMoqTQak9Fm/GvFQFYbDYC9NfLzJ+alfxG4uEEdlCOaI61Bt1dTbpuqRguGPce0jE5vEa6gnwim1tuqCe43GjqBBcQYsXu2rTZopYedFU58umn0Y09kD5Zj9lYsXiumYhhMtCBoSPxEHwjpzRnDsHawAUS9SW7HaHLYrEhw00UqL9FaMK4dbYuHoi0KWAICNQoFkqWRyNOPBGO4zLSjGiwCkGGOS9zBvmm3zgDso11KAa0NTEkDsgWJYDDcNFZTHTcRgcjUqETgmUn+WydyKA5mgdTTo77oHi/CmWr4V26kbjyWgz+GVBLfbYoTJRchMN1heleQ1CYvUZ2nAoOER+yfR1muo09DsVYSSChuLyjXuzNFLlwp10Hz909h0fOwV8TLHy2KZFVscjqnHK9USfWq5e3mu2BdORmCgaRQrsmqUdt14XKBfJzReLtJQuzXJibFRy3ryUaVmK22O31QabnDEfQXFs1NgikBoBBF6W6LdeqLo2Vpas9fDFweeu462UtrgDlB79B6/sJqG4F58l12QGZw8Vd9uqKP0gy+oWIwswHOu3LmhE3BzFrTUgGl9K0RR73W3d7AlDoxLaVrYt9ySlTf+uQ7EqyR/I/Dkulk+ZYjSiXa2tqvZadq7KdVyWzux4IkzBtdtfJVKewx0Rxe8ZWizRyH3WhtYDZCsal+4aDZVwFpT2MwnJXKcrfIcz6rqBOshnK9pB03JRqBKBzyCPAPjXVSY+Bw4zai1rEc0cWJlGmCI0VlKgVHOpQw4i0HSnXdeTknFl35HXYem33QrF4BHeaOhPRGuRUrRY2YrnYWZqtOrd7XDmnmOSsOEcXRIIcAcwe2/PO0UD/Mix8lmUjHOny2OxRSXmjZwPmOThrRE9gKUizSMmXxnxHmr3EOc43DG6gX1cdhtupmIzRILIdmipcdfjuShuHTTolGNtXU+epPVGpuWDIVB/wAoJSsZjxjuAYSGsBpcivunf5jLNNhnRzTT8wIt7FGpChY1w0oP+FT+MmuEVj2eJrrVrS9L28qIVHU9x8paY2ixRnZIlCjUGNRqrH812uR+hIFUfhEAAchU9OVUp7MenaPYmuYoFOSBiTDy0uDw0Uo4AE38XNHX1IUbC4BM0b0q2xIrpsEUSPhv2I2FR3OJa7UW9QjkKFzQzGZUQY4cCSHgk+YROHFBAPNEqKn6kpryeNaLqr8Tyti4WorOYgBQfiRw7N3UK4ujPmjqiUVwrQ9Ao7m5Hh48Js4dDuvZSMauY7Vpt1aalp9reikubW3NP5OBKLgyVDOy7cFGgGgAKfqrMslTI0dqbAUiMFHOqhErQl6lRJQou+DS+rjqUVbbU22UCHGytA3OgTcWI4g94DmCRRb4cG2f1EiDNAPNdiQvJ6fF2NGp+JQ+KKEkOvz5fsLuVh1AN6uNK9BqVG96RFFcsJh+VozainwQ6fmu8BXxPaB5C6kzb8sMc6ep6IdhsPtJkV0htzf+51gPaqz5nUH8mrp4asi+NyXiMcsbbxGwUaQl4sGPWKfG21qU6VqaqdGlO2mGQxzv5C5TuPy+WMwAUppcm3O6w0dlLdR+LCDZkbKPPxMzDzUaFUOITs1GFHA0t3TTVpOgKUyLYrQdkhxngXqAPO654MDiHA1pmdSpratdeV08ZUPa9hJFwbAE+xRfhnCTCbfU8tPRPjWgzyb7nwQ+JJNvZl1LgVrSqps/I9wOAoCL2sFfuKj/AEi0Wr8eirU5Ea1mWhNgLApctg0rM/nIOU1H79UzKTNHH3+6nYk5tTS3QhB44oaixCOMrQqUaLjwtOZYoadHaeY/RXeYhZm02oskkJ2jmvGoIPkQdPZalhk6HsDhuAltDYPYNYOKClKc15PYex/iFU5JOAKnR4jaFWEVp8uGUAsBYIpLyfaQIgqavBBI25H0QTFJwAmy9wvG8gLTWh5XSvIxcFlkiGsDHG7QATztSqE4hEyPDgbNNba0/wCE3LkOLyxxJc4OpytQih00XkxAdyqDqisOLpkviXFYb4TCwHxa0sBSlympHEO41AJ/D4wIYwns3Gp8+WmmqOSmGOAFlbYK2hp+SVFmK3QDiCeqKbC5+gRuag5RcrN+LMWaIggteG/icTTTYDqrhFykZs+RQhuKdjN7RhHiAofIU19ympmdc24NRuDcJmGwFvc31cbk+qdbA8lr0Kjhzz6ndHgxwbt9ipcjjTHGmh2rv6qL/Jt/tHsl/INdq0fJVQqUovlB15qFHpZRoGaHauZvXxD13Cl9dlQuCXgZzL1O9kkrsPQXBtjmIrQefoAupiYZUHL3tQo8BjtfYaepXVS4gUAPxW66Roq2evcTQBp25U61UyCRlDW7Vvy5puNL08Jod+d00HUaGtttWqBysPSOTZFDU1HyACh8OxhlfE0zuJH5RYKLikwBCcG6mw51caLuBDLIYbTQUWTqJ+pI39HDZyfkN8MzLTGe9+zdfMrmemw+PY5gLCvuq7heIZQ5gYe0Js4VFBb0RGCwgf5HUrO3wdFUpyk/wHZdzQBU31Xkrh7GiM4X7U53ctKW+J9UMDaQ3hzi0uaQHcj5qHGxTs4TYUIEta0NznSwpWp1S2ykjuCe9Y3Bp6KzSYcQKlU3DYxB511Kt0vH7tlcQZpPgU5KhzhXa6ZiSzaGoHsFKMRQp2MQCQrbJWxUeJsChvBIo0rNJ5vZuLXDTfai0/EsWa6rTY9bLPMfcCS0i4uD0+qKG7FZLSBkE0u245denVXzhCdrDLTtX4myzVriDY0r81ZeEsQOejqdadEycdrFY570a3KxbKX2mYWQSBH7oUaXxYMiZTubeqStzQ2SsXIYxxpoDprXbVQoTWxIYjMoD+IDmNdN0QxCZa9hba/zVWwCI6A98IjuPqW00r16090aSoBtqSfgveCTbSL0RWMGkKismzDNRopn/aRgFylUx6lHktLCGjVNR54BUyY4xhjc+yCTvHNatgwy5x3P6IlCT4AnlhHlh3izH+zFBeI6zW/U9AqU2SzXd3ibuJ3J1K5lIT3PMSNUxHa1/CNmgbI7AAAotUI6F8nB6zqO4/hAAYbkNYZLD/jp/t0RCVju0iU/MPqNlNjV/tDh0sfjYqMx0MmzqO/tdY+xVt2ZFJ/kmNanGtSgMtoncqEprc5DAunXXi9BVMOKo8ylJdVCSoMsTHuUlkTINKn77Lhoo2p1UJsRx230BWxyNUYk98bManMPLRNVqRl0FU0eTjUHYVp7hedvlBp8enmh1JB6LIrG9pNNZQZWUe7z2CtZkWu0VJwDFYL40TK8F1aHnQWt0qrdAmqLn5Hcm2dXFFKCSGjhjYbi/ZQ8OnWk5T4nONB9fJSsZnKwnAG9FUsDiUmS5xPdFANr7pbYxc7l+jUY26qeJTAOZ5plbpXQnYeXNPYrjINt0DxGKOzY25JqQGmhLiCddKCyOG8t+Acm0duSw8NxRFaa0128NLG3JHaBo6IDwpCLIbc2upPMm5Kf4jxHIxuXUnLTqmSq9hcLSVheHGq0XTEw9QpOYowA8lGncSDQUocDMfgMeO8PVZxjBIJbrlJoenJWfGeI2mo/fkqNPx3PJOg+Kbji7M+aSojRiO7Tz9VJlZgw3B1E3LS7T4y4eQRSHLty0BqOTtfRPbXBlSd2FoHFrgKBh9SvHYtEiEEgAC+9vVBXsDdB8q+tE9BmgbGnkkuPsPUvdlghYud6n3U2DNxHWFvQD9Vzw5hL47gGMDj6DrutIwnhKK0CsLL6tv8AFUolSmilNwOPGHcB9TbzTUxwfEb/ANSIxvQEkn0C1n/s8/LSoFdgafEJtnB4caxH1H9o5cqlHobF91IxccMsfEENjnxXusGsaTfU1r4R5q8Yb/B+E1maNHisfSpbBLAB0qWmpWiN4dlwBlYGEVAczuvFf8tVLgyIaKFznAf3En1NTdMSoVKVmI8U4GyWeGwS94oC4RHVeCanxU5UQeHOMBoTl/MKfHRG+J58RZiKRoXmnkLD4BByxpCjOZlmnLgfaQ7Qg+RTUeWa6zgD5qOcPZqB7WXhlHDwxHjzNR8VW4mo+GeDDAPC57fJxTrWRW6RK/nFfiKJuscfjYfNp+i9/mI27WHyJHzVMatXiRKhzD/xNB/KfofupUN1dK15boWcQI1h/GvyC7h4zFH/AE4La83V/RVV8DEv+mg3/LO5JIN/rM3yh+x+6SLSw/R7l0iO/CPdNRRsNaew5qMMQzOAhsLzty8yU4TBzHtZhpynvMbYE6jer01zXnY1qD8bkeNiMGH43gdSbILj+JOisyQAXNf3XPbU2OzSrHGxMPB7OUzN0a55aAetMtaeS9kZx5DocRsNuamVzG+E8iCe8L8xRKc4PhjlDIuUUEYG7tQ/vQzYuI/C4Dflt7qxHGIkJuucC1Sf3VXU8FPLahgJNTVkQhxrzDvuobeA4pqMpv8A3ZQK+6RKEmzRDLGKKe/igkd6G4fFKO4Dvt8JAB+hVtP8OYu4YByLtVBn+Eo0BhPiZqaEGg52NxzCFwaCWVN8leMMHvB3x+i7hR2McC8877KPElyw+GoN7fTmFCmntIu+nmFEi3MsUTieG0UaST8EMjYs6K9jneFpJp1vdV+LFdtE+ajvjOP4ifL71RUVrZb5jHiBag+Kq2JY0558XsD9VDiOOw9TdNMgPdufSw91aSBeoac8u0BPnb4pQ5VziK+w+6IS8idyT5qy4Bgmd1T4R8egUeStkXHE3uyJh/D4LQXBSjw03UBXaDIUAXf8qlOTHKCM0xLAXC4rXy/VDJaAC/LEFOR39t1qk1Kgi6qmM4ODcai/75oo5PDFzw1ujrBHxJN7XMNxQ9CNj5Fbfw3jjZln+YAqOnNYlhpzsENwvfIetKmHXkaVHVFeFce/l5mG4k0r2b9qsdbMeoPxToPczZI7G4r1eAr1OMwkL4jnDCgOcNyG+QdYn2RRVHjyeaIeTMK1BN/3yKtC8stMGZhicuGxHDatR5HRQ+wCmT8yHOtsKeailxQM5tMXZgLlzwuHAleCEpRNkcuicl5l5pzKEqVRJFam+BsohgGDPmYzYbd9TyG5Kjwpeq0/+G2GZA+IRezfqR8lHLwOw4tTHP8Au6gf3u9gkrqkobe1H2MOh4W51nPdXk3T1RWSwKGAAWg0vfWqIQYdLAKS1q56o7DbGIkAAUCGTMujcQKJGho0UG+FcfFBBino1x/+JKtkSACKff7rLzCoVcuGsazAQ4huNDz6LRCd7Mx5cdboLxMLhOrVvxP3SMiAKBrD+YKakmUJtlVxXhBkbQQ4e9GtJBPMi1PSiqOL/wAOHG7RfmLt/wD17rWF4VTgmEskkfOeL8LRYJo5julGmhH5hVB3y4bq0+n6hb1xhHc9vZsOVo8b/wD6tWN8WzYhkBu/M3A5+ZKQ6bpGmMnVsr8ZzRq33P0UqDU0FNq00Q5ju0JaT4QRXmKWPxVnw+X0LW5nHQbAC1+SXkVbD8TvcdwrCC41dYfNXfDpZrQABRAIOHzBFe1a3k0D6lT5OJHYQC63Wh+IQpUNcrLKyBZNRoS6gRi4Jidj0GtFTaIkRZhiDzcOoNF5MMe9xDotG9DT4Jn+TDLw4hJ5E5gfdTSTUViNELYlAcrqgtvQVGifm4zTEDx4XgvpuDq5voQuOLIAAbGaKAnK4cnc07gOHGabEp4ocN0ZnMmgzADzGnVaYeGY8m1o+gsFmBEl4LxfNDY73aCpqp38KsQ7XD4Y3hF0M9KG3wKuBTzIzyI8AVOgWWcXyzo8VzoWm7dvMFWjiTF8zuzYbDU80JgsSZ5adIfHpozj6ihzEg5viY8elQmOxcNKkLSQwEXXDoTRsPZD3REv6Ym9pGdiC46MKYikh2Sjidw1pNPM81dcRmb5GeI/AcyuJORp9Tz6oe8w4f0zEvqtlQbAfr2cSn5U6yCd6jzFFemwKJqahgi4BU7svcZ/j8L2p/qVzC4FXXFgK+uy2DAZLsoDG70zHzN1R+FcMD49Pwt7xG1Bt7rSQm43q9TFyxLCtC/Ikkkk0WZtAjg6KSCquYb4ZqzTkdP0U6TxVrrGzuR/d1zLaOy4XwGim3sXDI4K6MRGpIBxaGHsXDSWmoUgpt4Rpi3EteA42HgMfY7HmrAsuLi01CtuAY+HgMee9sTv0WiGS9mZMmKt0WRMTcXK3qbBeOmgNaj0t51QLi7GhAlY0YG7WlsPkYju634lFN7bCorczzjfi0Ne6Ew1yGldg7fzIWYz02Yrg6hJrqd76pibzufQVc9xrXWpcf1qrDheDAMIfd1Km9wKJenQjTH1ugDw9Bc+IegPmrpglYWbMRlF/wDL05hQ8GwsQ4rzs4CnkrPK4aBU7pGWVyNWGGmIIjYnFeMzKAVoA+ube4YNtqkp/Do0Vwq65qBRtc2lzQ2IHmi/YEaAHzC6Eq4/YWU1RqqLeOd3Y7hs2Wkg3pZRsVjEu6J6BAoctF1iEtS+yUMoBYhLxMrSxzhXUNAtfnvZR5eHGZkpmfXxZxSnKjt1ZIciQLVHyXQljvU+aa8iqqFRwu7sC4zIdtAczcio/MLqR/DTDw2YhgOIOR7SKeJpb3m36gIlNMAafI/JBODeIoMKMDHOXIHaXqSDlsjxN0BmSt37Fq/hvMtgz87LA2MSI4DkWxHCnsVbOKsbEJvZtPfd8BzWN4fFiunos5BJhtdEcWk1qQRfQcvmjUhNujHO52Ykmp53T5SpGWEE3uHJUVuUQYoMAUTz49AspssluiABB8RxK+Rl3H2A5lDcXxvL3WXcbdB5qThcpS5u43J5lRxrkkZJslSMpQVNybk7konDYvITE6VQY24qBNOUyM9e4HIdvGAPhHed5Db1VVbottRVss/CeHdlCzEd59z0Gw+vqji8AXq3xVKjkzk5NtiSSSVgmXRYaFTciHfTn7o0TVNuhrncna4ALYsWH/mOtne+6kwcZbo6rT/lb4qdFgKFGkwRQhVpRLCEKbB3TwiKrxpF7Lw3EdDdvsp+C9vFqA1pcPwh3eI5tB8XpdWkwZaVuwvEUOKSLheGboS1wIcNQQQR6FcxIoIRpi2kGcO4rc1pZEOxyk6g0NLrOOLeI3xJaFBzd0PJf1cXGntf3RfErg0VLxGEb71N+h+ibq4sQ4c0LhdzWvmY7g0uhMHZtduXuIJb1AoncNny2O0uNREGV3S1h8EEnXdnZpqaX6Gn6KA6YdW56hMasUnpZqsQt7Wrd/p/yrLIgELMuHMaa8sY497rqedD9Fo0o6wKy5VTN+BqSDUGVauI1BXLyXjXmiReEtDpEWXiCG4UY91bl9i0Hkb1HsnJ6Zz0AZmB1pQADmSU/DI3Xkw5tEQJzhxFKbDSvJSJiCEPbHopQjFwVWRATF3UBHQrMMTIc8kGhbQHnYBaVjB7rj0KyGTYXxA2ti6hJ56/dPwcMzdS90GMKnoxdkBOXw06cvXT1WiYPL5GAKv8MYc3M5woQLV5lF57F2w+63vO35DzRtOQnUohx8wGi5oq9i+LVs0+qGTk89/iNhsNFDcdPf6I440hcsjfA45339VoOGmrGnmAfgqEGq78POrAZ0FPZDmWwzp36qC7NEnlIJiPEWc2EeYibK7cM4f2UIVHed3j9Aq1w3h/bRauHcZc9TsFfE/DD7mZOqyfYj1JJJaDEJJJJQhlkN6kAodAjVUyG9cqMjvSiOObVNRWKQ1JwTExTRAfDUGLCINWkgjQixRV7FHisV3RQJx/FIkVoMRoL2/+YLRCOTj+IeaAwMYeLOFfJWmYlgQbdFRYgoXDkT8E7H6uTLl9HAZ/1IOQfFYwa8O/Ce676FeN1ULE2V7oFa6/RN7aYnutbkedlcgoBm1IIFa1uCENEjEBqWH1FD7FOGZiQxQmorQH7FdNmS/V5HqhqSCuMuCM2FEY4Pc1woQ4VFNDzWv4FOh7ARyWXTERouYrj0rtyARPA+IQxtIZ71fxeGiDJ6lY7C1B17mvQHiiGz0KLm/pvA6EfIoLhPFFCBHZkBsHg1ZU6V5easziCbbrOar3BbJaPu6/r914ZOKdTfy+qOQzRevei1DO6/YAQsNIdV73Gn4amnqjjolGKO9o1UWfnAGUQ2Lbt2A+Lp/s4LjvSg83W+qzGA/I6vLQdTYIpxRjnbxgwH+m00J2J3PkFAxGUGejXAixLhpXpzWrFClT8mLNkTdrwXA4l2MJkKHqRVzhsTr6qNAb3ta1uoEnB7ovVEYI3TuBA5FNl5FFMvp811EGi5mdvMK0AyWzT1Vw4Yd/R8nFU9oVr4YP9I/mP0Ssv0j8H1htz6JgMdEcGtFSTQJRHK1cL4VkHavHecO6Ds3n5lIhHUzVkyKEbCuFSDYMMMGupPMqYkElsSo5jbbtiSSSVlCSSSUIUPiPhUw6xZcVbq5guR1bzHRV6BHWuUVY4i4UbFrEg0bE1I/C77HqseXp/uh+h0On6v7Z/qVaFETxchb88NxZEaWuGoPz8lIhR1lTNzV7okPCZITgfVcPKOxbQ05UKfZ/WeP8nK+PVGxH/rv/ADFPw8mbqOERALjyTTm5q/5Ej0Fk7FdRrT0SlG19AB6m5+a02ZKIkeSaSC4d1or0Qqaw8uJc05TSpFNth5lWKZbU02bc9TsEzDliIZc7Vxr6DRSyUU1wqBU0PWydgS7neA6b8zyCKxZYONx0Hrui8CRDAAGi3JQGmN4fir2wjDmGEihFSKg23Vp4axjLBhB5qQxorWu26Cf6dFiDK1tRvz8hzXUXCzCNCwwz0qL+WnwSHCLbSZpWSUUrRokti0M7hdxsTh8wsyLImzq+lfkokaLH2ez/AGn7qu0xn9waBiOOsaNR7/NZ/jnEcSO7soALsxoXDfoKfNNQpMxDWI8u87Nr5ClVOkpTI7M3XalLIo41F7i55XJbAXFMDiQ2tfkLQdwKN9UxJSjrlxrorm2ZGUhzcxP9xdboKH5oLOMDRYUqnKViZQS4Y7hzaBTmhRpIWHopgChDrKmo4uFIDUy4XVoFofaVaOHrQvUqqtN0ekZ1sOBmO1bczyQZVcaGYdpWy9cN4V2rs7h3Gn/ceXkroAq7wC9zpNj3auLneQqQB7BWNFCGlUKyZNbsSSSSMWJJJJQgkkklCCTMzMBoSSQTdRtBQVySKtPxYU1E7OJQBo8VO8Cdmu2VbxPB3wSXMPaQ/wC4eID/ACb9QkkubKWp7nVhHtrZ7exEhR072iSSFMfJDURypWJD+u78xSSWrDyY+o4RAnL5G86D7qVICznf5H7JJLQZfI/Al6gk7ldTrO6vUlCeCuiGS8Acx81dcOl4Je1sSoBBuG5u9t6JJIcquIzDLS+OQh/pwzVhueaC4DA1t6adVzNSufx5hW1HAnTewPQXSSWeDXbv+P4NcoX1FP8AH7fmv2AsxDiSz+0hnSorqKOFCLjTZV95SSTMU20L6jDGMqRNgQO7XpWhT0BtKmg9W1HoV4kjrcRfgfmJqgAIB2t9kHxAVovUkyArJySpTZT2tXiShY60JmK2hXqSiKZw1109Mn+m2/4jb2NfikkmQFzNp4A/8BA/KfmVYUklGAhJJJKEEkkkoQSSSSh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data:image/jpeg;base64,/9j/4AAQSkZJRgABAQAAAQABAAD/2wCEAAkGBxMTEhUUExQVFhUXGBcVFxgVFxcXFRgUFxcWFxgUGBUYHCggGBwlGxQUITEhJSkrLi4uFx8zODMsNygtLisBCgoKDg0OGxAQGywkICQsLCwsLCwsLCwsLCwsLCwsLCwsLCwsLCwsLCwsLCwsLCwsLCwsLCwsLCwsLCwsLCwsLP/AABEIALgBEQMBIgACEQEDEQH/xAAcAAABBQEBAQAAAAAAAAAAAAAFAAMEBgcCAQj/xABBEAABAgQEAwYEBAUDAQkAAAABAAIDBBEhBRIxQQZRYRMiMnGBkaGxwdFCcuHwBxQjUmIVkvEzFhc0Q1OCssLS/8QAGQEAAgMBAAAAAAAAAAAAAAAAAgMAAQQF/8QALBEAAgIBAwMDAwMFAAAAAAAAAAECEQMSITEEE0EiUWEyQnGRodEFFBUjUv/aAAwDAQACEQMRAD8A0KUiHNTb93CWIwyDW3n9132Tm3N6e6fjuzMqt0vcwx5A8sa1G9U1HgUNed0ocIkkioobi1x6on2IcBQafAoV7hN+AdCb+Em23mqpxxBeCzKTetfLnVW98Ig6NBVb4xz9nDsKh9KbUIJBS+oXptDOndzSKZLSQDml4IH4baHmrVgMxV9HQmRGg1IIFXfvX0UKBh73N0oNT59E7IYJFa7PnNCdKfqudqrg6vbvkkcWcPy7iIkBzWk6teSHMPKp1YaelUDwyPEgnunu8jelNQ0q0zYL25XfHnzVTxFmRpqT9fRFqsHRQYg8U9m4iGM2bxN/DXndTsN40LYlYcJubdrK5Bz3/RUiB1tXYcupRBgNMoFBuK0HrzUTKcTWZbjmGGgxgGk7MOZ3t+qKSHFkrFpliAE7OoHf7a1WM5nQjUMJr1B+aMYXjLCaOY08w5v7oeoTdQpwNpa4G4XqzvDcefLRGNDjFl4hozOe/Dd/6eb5V1V9lZpsRoe01B9wdwRsQrsW1R1MRMoqTQak9Fm/GvFQFYbDYC9NfLzJ+alfxG4uEEdlCOaI61Bt1dTbpuqRguGPce0jE5vEa6gnwim1tuqCe43GjqBBcQYsXu2rTZopYedFU58umn0Y09kD5Zj9lYsXiumYhhMtCBoSPxEHwjpzRnDsHawAUS9SW7HaHLYrEhw00UqL9FaMK4dbYuHoi0KWAICNQoFkqWRyNOPBGO4zLSjGiwCkGGOS9zBvmm3zgDso11KAa0NTEkDsgWJYDDcNFZTHTcRgcjUqETgmUn+WydyKA5mgdTTo77oHi/CmWr4V26kbjyWgz+GVBLfbYoTJRchMN1heleQ1CYvUZ2nAoOER+yfR1muo09DsVYSSChuLyjXuzNFLlwp10Hz909h0fOwV8TLHy2KZFVscjqnHK9USfWq5e3mu2BdORmCgaRQrsmqUdt14XKBfJzReLtJQuzXJibFRy3ryUaVmK22O31QabnDEfQXFs1NgikBoBBF6W6LdeqLo2Vpas9fDFweeu462UtrgDlB79B6/sJqG4F58l12QGZw8Vd9uqKP0gy+oWIwswHOu3LmhE3BzFrTUgGl9K0RR73W3d7AlDoxLaVrYt9ySlTf+uQ7EqyR/I/Dkulk+ZYjSiXa2tqvZadq7KdVyWzux4IkzBtdtfJVKewx0Rxe8ZWizRyH3WhtYDZCsal+4aDZVwFpT2MwnJXKcrfIcz6rqBOshnK9pB03JRqBKBzyCPAPjXVSY+Bw4zai1rEc0cWJlGmCI0VlKgVHOpQw4i0HSnXdeTknFl35HXYem33QrF4BHeaOhPRGuRUrRY2YrnYWZqtOrd7XDmnmOSsOEcXRIIcAcwe2/PO0UD/Mix8lmUjHOny2OxRSXmjZwPmOThrRE9gKUizSMmXxnxHmr3EOc43DG6gX1cdhtupmIzRILIdmipcdfjuShuHTTolGNtXU+epPVGpuWDIVB/wAoJSsZjxjuAYSGsBpcivunf5jLNNhnRzTT8wIt7FGpChY1w0oP+FT+MmuEVj2eJrrVrS9L28qIVHU9x8paY2ixRnZIlCjUGNRqrH812uR+hIFUfhEAAchU9OVUp7MenaPYmuYoFOSBiTDy0uDw0Uo4AE38XNHX1IUbC4BM0b0q2xIrpsEUSPhv2I2FR3OJa7UW9QjkKFzQzGZUQY4cCSHgk+YROHFBAPNEqKn6kpryeNaLqr8Tyti4WorOYgBQfiRw7N3UK4ujPmjqiUVwrQ9Ao7m5Hh48Js4dDuvZSMauY7Vpt1aalp9reikubW3NP5OBKLgyVDOy7cFGgGgAKfqrMslTI0dqbAUiMFHOqhErQl6lRJQou+DS+rjqUVbbU22UCHGytA3OgTcWI4g94DmCRRb4cG2f1EiDNAPNdiQvJ6fF2NGp+JQ+KKEkOvz5fsLuVh1AN6uNK9BqVG96RFFcsJh+VozainwQ6fmu8BXxPaB5C6kzb8sMc6ep6IdhsPtJkV0htzf+51gPaqz5nUH8mrp4asi+NyXiMcsbbxGwUaQl4sGPWKfG21qU6VqaqdGlO2mGQxzv5C5TuPy+WMwAUppcm3O6w0dlLdR+LCDZkbKPPxMzDzUaFUOITs1GFHA0t3TTVpOgKUyLYrQdkhxngXqAPO654MDiHA1pmdSpratdeV08ZUPa9hJFwbAE+xRfhnCTCbfU8tPRPjWgzyb7nwQ+JJNvZl1LgVrSqps/I9wOAoCL2sFfuKj/AEi0Wr8eirU5Ea1mWhNgLApctg0rM/nIOU1H79UzKTNHH3+6nYk5tTS3QhB44oaixCOMrQqUaLjwtOZYoadHaeY/RXeYhZm02oskkJ2jmvGoIPkQdPZalhk6HsDhuAltDYPYNYOKClKc15PYex/iFU5JOAKnR4jaFWEVp8uGUAsBYIpLyfaQIgqavBBI25H0QTFJwAmy9wvG8gLTWh5XSvIxcFlkiGsDHG7QATztSqE4hEyPDgbNNba0/wCE3LkOLyxxJc4OpytQih00XkxAdyqDqisOLpkviXFYb4TCwHxa0sBSlympHEO41AJ/D4wIYwns3Gp8+WmmqOSmGOAFlbYK2hp+SVFmK3QDiCeqKbC5+gRuag5RcrN+LMWaIggteG/icTTTYDqrhFykZs+RQhuKdjN7RhHiAofIU19ympmdc24NRuDcJmGwFvc31cbk+qdbA8lr0Kjhzz6ndHgxwbt9ipcjjTHGmh2rv6qL/Jt/tHsl/INdq0fJVQqUovlB15qFHpZRoGaHauZvXxD13Cl9dlQuCXgZzL1O9kkrsPQXBtjmIrQefoAupiYZUHL3tQo8BjtfYaepXVS4gUAPxW66Roq2evcTQBp25U61UyCRlDW7Vvy5puNL08Jod+d00HUaGtttWqBysPSOTZFDU1HyACh8OxhlfE0zuJH5RYKLikwBCcG6mw51caLuBDLIYbTQUWTqJ+pI39HDZyfkN8MzLTGe9+zdfMrmemw+PY5gLCvuq7heIZQ5gYe0Js4VFBb0RGCwgf5HUrO3wdFUpyk/wHZdzQBU31Xkrh7GiM4X7U53ctKW+J9UMDaQ3hzi0uaQHcj5qHGxTs4TYUIEta0NznSwpWp1S2ykjuCe9Y3Bp6KzSYcQKlU3DYxB511Kt0vH7tlcQZpPgU5KhzhXa6ZiSzaGoHsFKMRQp2MQCQrbJWxUeJsChvBIo0rNJ5vZuLXDTfai0/EsWa6rTY9bLPMfcCS0i4uD0+qKG7FZLSBkE0u245denVXzhCdrDLTtX4myzVriDY0r81ZeEsQOejqdadEycdrFY570a3KxbKX2mYWQSBH7oUaXxYMiZTubeqStzQ2SsXIYxxpoDprXbVQoTWxIYjMoD+IDmNdN0QxCZa9hba/zVWwCI6A98IjuPqW00r16090aSoBtqSfgveCTbSL0RWMGkKismzDNRopn/aRgFylUx6lHktLCGjVNR54BUyY4xhjc+yCTvHNatgwy5x3P6IlCT4AnlhHlh3izH+zFBeI6zW/U9AqU2SzXd3ibuJ3J1K5lIT3PMSNUxHa1/CNmgbI7AAAotUI6F8nB6zqO4/hAAYbkNYZLD/jp/t0RCVju0iU/MPqNlNjV/tDh0sfjYqMx0MmzqO/tdY+xVt2ZFJ/kmNanGtSgMtoncqEprc5DAunXXi9BVMOKo8ylJdVCSoMsTHuUlkTINKn77Lhoo2p1UJsRx230BWxyNUYk98bManMPLRNVqRl0FU0eTjUHYVp7hedvlBp8enmh1JB6LIrG9pNNZQZWUe7z2CtZkWu0VJwDFYL40TK8F1aHnQWt0qrdAmqLn5Hcm2dXFFKCSGjhjYbi/ZQ8OnWk5T4nONB9fJSsZnKwnAG9FUsDiUmS5xPdFANr7pbYxc7l+jUY26qeJTAOZ5plbpXQnYeXNPYrjINt0DxGKOzY25JqQGmhLiCddKCyOG8t+Acm0duSw8NxRFaa0128NLG3JHaBo6IDwpCLIbc2upPMm5Kf4jxHIxuXUnLTqmSq9hcLSVheHGq0XTEw9QpOYowA8lGncSDQUocDMfgMeO8PVZxjBIJbrlJoenJWfGeI2mo/fkqNPx3PJOg+Kbji7M+aSojRiO7Tz9VJlZgw3B1E3LS7T4y4eQRSHLty0BqOTtfRPbXBlSd2FoHFrgKBh9SvHYtEiEEgAC+9vVBXsDdB8q+tE9BmgbGnkkuPsPUvdlghYud6n3U2DNxHWFvQD9Vzw5hL47gGMDj6DrutIwnhKK0CsLL6tv8AFUolSmilNwOPGHcB9TbzTUxwfEb/ANSIxvQEkn0C1n/s8/LSoFdgafEJtnB4caxH1H9o5cqlHobF91IxccMsfEENjnxXusGsaTfU1r4R5q8Yb/B+E1maNHisfSpbBLAB0qWmpWiN4dlwBlYGEVAczuvFf8tVLgyIaKFznAf3En1NTdMSoVKVmI8U4GyWeGwS94oC4RHVeCanxU5UQeHOMBoTl/MKfHRG+J58RZiKRoXmnkLD4BByxpCjOZlmnLgfaQ7Qg+RTUeWa6zgD5qOcPZqB7WXhlHDwxHjzNR8VW4mo+GeDDAPC57fJxTrWRW6RK/nFfiKJuscfjYfNp+i9/mI27WHyJHzVMatXiRKhzD/xNB/KfofupUN1dK15boWcQI1h/GvyC7h4zFH/AE4La83V/RVV8DEv+mg3/LO5JIN/rM3yh+x+6SLSw/R7l0iO/CPdNRRsNaew5qMMQzOAhsLzty8yU4TBzHtZhpynvMbYE6jer01zXnY1qD8bkeNiMGH43gdSbILj+JOisyQAXNf3XPbU2OzSrHGxMPB7OUzN0a55aAetMtaeS9kZx5DocRsNuamVzG+E8iCe8L8xRKc4PhjlDIuUUEYG7tQ/vQzYuI/C4Dflt7qxHGIkJuucC1Sf3VXU8FPLahgJNTVkQhxrzDvuobeA4pqMpv8A3ZQK+6RKEmzRDLGKKe/igkd6G4fFKO4Dvt8JAB+hVtP8OYu4YByLtVBn+Eo0BhPiZqaEGg52NxzCFwaCWVN8leMMHvB3x+i7hR2McC8877KPElyw+GoN7fTmFCmntIu+nmFEi3MsUTieG0UaST8EMjYs6K9jneFpJp1vdV+LFdtE+ajvjOP4ifL71RUVrZb5jHiBag+Kq2JY0558XsD9VDiOOw9TdNMgPdufSw91aSBeoac8u0BPnb4pQ5VziK+w+6IS8idyT5qy4Bgmd1T4R8egUeStkXHE3uyJh/D4LQXBSjw03UBXaDIUAXf8qlOTHKCM0xLAXC4rXy/VDJaAC/LEFOR39t1qk1Kgi6qmM4ODcai/75oo5PDFzw1ujrBHxJN7XMNxQ9CNj5Fbfw3jjZln+YAqOnNYlhpzsENwvfIetKmHXkaVHVFeFce/l5mG4k0r2b9qsdbMeoPxToPczZI7G4r1eAr1OMwkL4jnDCgOcNyG+QdYn2RRVHjyeaIeTMK1BN/3yKtC8stMGZhicuGxHDatR5HRQ+wCmT8yHOtsKeailxQM5tMXZgLlzwuHAleCEpRNkcuicl5l5pzKEqVRJFam+BsohgGDPmYzYbd9TyG5Kjwpeq0/+G2GZA+IRezfqR8lHLwOw4tTHP8Au6gf3u9gkrqkobe1H2MOh4W51nPdXk3T1RWSwKGAAWg0vfWqIQYdLAKS1q56o7DbGIkAAUCGTMujcQKJGho0UG+FcfFBBino1x/+JKtkSACKff7rLzCoVcuGsazAQ4huNDz6LRCd7Mx5cdboLxMLhOrVvxP3SMiAKBrD+YKakmUJtlVxXhBkbQQ4e9GtJBPMi1PSiqOL/wAOHG7RfmLt/wD17rWF4VTgmEskkfOeL8LRYJo5julGmhH5hVB3y4bq0+n6hb1xhHc9vZsOVo8b/wD6tWN8WzYhkBu/M3A5+ZKQ6bpGmMnVsr8ZzRq33P0UqDU0FNq00Q5ju0JaT4QRXmKWPxVnw+X0LW5nHQbAC1+SXkVbD8TvcdwrCC41dYfNXfDpZrQABRAIOHzBFe1a3k0D6lT5OJHYQC63Wh+IQpUNcrLKyBZNRoS6gRi4Jidj0GtFTaIkRZhiDzcOoNF5MMe9xDotG9DT4Jn+TDLw4hJ5E5gfdTSTUViNELYlAcrqgtvQVGifm4zTEDx4XgvpuDq5voQuOLIAAbGaKAnK4cnc07gOHGabEp4ocN0ZnMmgzADzGnVaYeGY8m1o+gsFmBEl4LxfNDY73aCpqp38KsQ7XD4Y3hF0M9KG3wKuBTzIzyI8AVOgWWcXyzo8VzoWm7dvMFWjiTF8zuzYbDU80JgsSZ5adIfHpozj6ihzEg5viY8elQmOxcNKkLSQwEXXDoTRsPZD3REv6Ym9pGdiC46MKYikh2Sjidw1pNPM81dcRmb5GeI/AcyuJORp9Tz6oe8w4f0zEvqtlQbAfr2cSn5U6yCd6jzFFemwKJqahgi4BU7svcZ/j8L2p/qVzC4FXXFgK+uy2DAZLsoDG70zHzN1R+FcMD49Pwt7xG1Bt7rSQm43q9TFyxLCtC/Ikkkk0WZtAjg6KSCquYb4ZqzTkdP0U6TxVrrGzuR/d1zLaOy4XwGim3sXDI4K6MRGpIBxaGHsXDSWmoUgpt4Rpi3EteA42HgMfY7HmrAsuLi01CtuAY+HgMee9sTv0WiGS9mZMmKt0WRMTcXK3qbBeOmgNaj0t51QLi7GhAlY0YG7WlsPkYju634lFN7bCorczzjfi0Ne6Ew1yGldg7fzIWYz02Yrg6hJrqd76pibzufQVc9xrXWpcf1qrDheDAMIfd1Km9wKJenQjTH1ugDw9Bc+IegPmrpglYWbMRlF/wDL05hQ8GwsQ4rzs4CnkrPK4aBU7pGWVyNWGGmIIjYnFeMzKAVoA+ube4YNtqkp/Do0Vwq65qBRtc2lzQ2IHmi/YEaAHzC6Eq4/YWU1RqqLeOd3Y7hs2Wkg3pZRsVjEu6J6BAoctF1iEtS+yUMoBYhLxMrSxzhXUNAtfnvZR5eHGZkpmfXxZxSnKjt1ZIciQLVHyXQljvU+aa8iqqFRwu7sC4zIdtAczcio/MLqR/DTDw2YhgOIOR7SKeJpb3m36gIlNMAafI/JBODeIoMKMDHOXIHaXqSDlsjxN0BmSt37Fq/hvMtgz87LA2MSI4DkWxHCnsVbOKsbEJvZtPfd8BzWN4fFiunos5BJhtdEcWk1qQRfQcvmjUhNujHO52Ykmp53T5SpGWEE3uHJUVuUQYoMAUTz49AspssluiABB8RxK+Rl3H2A5lDcXxvL3WXcbdB5qThcpS5u43J5lRxrkkZJslSMpQVNybk7konDYvITE6VQY24qBNOUyM9e4HIdvGAPhHed5Db1VVbottRVss/CeHdlCzEd59z0Gw+vqji8AXq3xVKjkzk5NtiSSSVgmXRYaFTciHfTn7o0TVNuhrncna4ALYsWH/mOtne+6kwcZbo6rT/lb4qdFgKFGkwRQhVpRLCEKbB3TwiKrxpF7Lw3EdDdvsp+C9vFqA1pcPwh3eI5tB8XpdWkwZaVuwvEUOKSLheGboS1wIcNQQQR6FcxIoIRpi2kGcO4rc1pZEOxyk6g0NLrOOLeI3xJaFBzd0PJf1cXGntf3RfErg0VLxGEb71N+h+ibq4sQ4c0LhdzWvmY7g0uhMHZtduXuIJb1AoncNny2O0uNREGV3S1h8EEnXdnZpqaX6Gn6KA6YdW56hMasUnpZqsQt7Wrd/p/yrLIgELMuHMaa8sY497rqedD9Fo0o6wKy5VTN+BqSDUGVauI1BXLyXjXmiReEtDpEWXiCG4UY91bl9i0Hkb1HsnJ6Zz0AZmB1pQADmSU/DI3Xkw5tEQJzhxFKbDSvJSJiCEPbHopQjFwVWRATF3UBHQrMMTIc8kGhbQHnYBaVjB7rj0KyGTYXxA2ti6hJ56/dPwcMzdS90GMKnoxdkBOXw06cvXT1WiYPL5GAKv8MYc3M5woQLV5lF57F2w+63vO35DzRtOQnUohx8wGi5oq9i+LVs0+qGTk89/iNhsNFDcdPf6I440hcsjfA45339VoOGmrGnmAfgqEGq78POrAZ0FPZDmWwzp36qC7NEnlIJiPEWc2EeYibK7cM4f2UIVHed3j9Aq1w3h/bRauHcZc9TsFfE/DD7mZOqyfYj1JJJaDEJJJJQhlkN6kAodAjVUyG9cqMjvSiOObVNRWKQ1JwTExTRAfDUGLCINWkgjQixRV7FHisV3RQJx/FIkVoMRoL2/+YLRCOTj+IeaAwMYeLOFfJWmYlgQbdFRYgoXDkT8E7H6uTLl9HAZ/1IOQfFYwa8O/Ce676FeN1ULE2V7oFa6/RN7aYnutbkedlcgoBm1IIFa1uCENEjEBqWH1FD7FOGZiQxQmorQH7FdNmS/V5HqhqSCuMuCM2FEY4Pc1woQ4VFNDzWv4FOh7ARyWXTERouYrj0rtyARPA+IQxtIZ71fxeGiDJ6lY7C1B17mvQHiiGz0KLm/pvA6EfIoLhPFFCBHZkBsHg1ZU6V5easziCbbrOar3BbJaPu6/r914ZOKdTfy+qOQzRevei1DO6/YAQsNIdV73Gn4amnqjjolGKO9o1UWfnAGUQ2Lbt2A+Lp/s4LjvSg83W+qzGA/I6vLQdTYIpxRjnbxgwH+m00J2J3PkFAxGUGejXAixLhpXpzWrFClT8mLNkTdrwXA4l2MJkKHqRVzhsTr6qNAb3ta1uoEnB7ovVEYI3TuBA5FNl5FFMvp811EGi5mdvMK0AyWzT1Vw4Yd/R8nFU9oVr4YP9I/mP0Ssv0j8H1htz6JgMdEcGtFSTQJRHK1cL4VkHavHecO6Ds3n5lIhHUzVkyKEbCuFSDYMMMGupPMqYkElsSo5jbbtiSSSVlCSSSUIUPiPhUw6xZcVbq5guR1bzHRV6BHWuUVY4i4UbFrEg0bE1I/C77HqseXp/uh+h0On6v7Z/qVaFETxchb88NxZEaWuGoPz8lIhR1lTNzV7okPCZITgfVcPKOxbQ05UKfZ/WeP8nK+PVGxH/rv/ADFPw8mbqOERALjyTTm5q/5Ej0Fk7FdRrT0SlG19AB6m5+a02ZKIkeSaSC4d1or0Qqaw8uJc05TSpFNth5lWKZbU02bc9TsEzDliIZc7Vxr6DRSyUU1wqBU0PWydgS7neA6b8zyCKxZYONx0Hrui8CRDAAGi3JQGmN4fir2wjDmGEihFSKg23Vp4axjLBhB5qQxorWu26Cf6dFiDK1tRvz8hzXUXCzCNCwwz0qL+WnwSHCLbSZpWSUUrRokti0M7hdxsTh8wsyLImzq+lfkokaLH2ez/AGn7qu0xn9waBiOOsaNR7/NZ/jnEcSO7soALsxoXDfoKfNNQpMxDWI8u87Nr5ClVOkpTI7M3XalLIo41F7i55XJbAXFMDiQ2tfkLQdwKN9UxJSjrlxrorm2ZGUhzcxP9xdboKH5oLOMDRYUqnKViZQS4Y7hzaBTmhRpIWHopgChDrKmo4uFIDUy4XVoFofaVaOHrQvUqqtN0ekZ1sOBmO1bczyQZVcaGYdpWy9cN4V2rs7h3Gn/ceXkroAq7wC9zpNj3auLneQqQB7BWNFCGlUKyZNbsSSSSMWJJJJQgkkklCCTMzMBoSSQTdRtBQVySKtPxYU1E7OJQBo8VO8Cdmu2VbxPB3wSXMPaQ/wC4eID/ACb9QkkubKWp7nVhHtrZ7exEhR072iSSFMfJDURypWJD+u78xSSWrDyY+o4RAnL5G86D7qVICznf5H7JJLQZfI/Al6gk7ldTrO6vUlCeCuiGS8Acx81dcOl4Je1sSoBBuG5u9t6JJIcquIzDLS+OQh/pwzVhueaC4DA1t6adVzNSufx5hW1HAnTewPQXSSWeDXbv+P4NcoX1FP8AH7fmv2AsxDiSz+0hnSorqKOFCLjTZV95SSTMU20L6jDGMqRNgQO7XpWhT0BtKmg9W1HoV4kjrcRfgfmJqgAIB2t9kHxAVovUkyArJySpTZT2tXiShY60JmK2hXqSiKZw1109Mn+m2/4jb2NfikkmQFzNp4A/8BA/KfmVYUklGAhJJJKEEkkkoQSSSShD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data:image/jpeg;base64,/9j/4AAQSkZJRgABAQAAAQABAAD/2wCEAAkGBxMTEhUUExQVFhUXGBcVFxgVFxcXFRgUFxcWFxgUGBUYHCggGBwlGxQUITEhJSkrLi4uFx8zODMsNygtLisBCgoKDg0OGxAQGywkICQsLCwsLCwsLCwsLCwsLCwsLCwsLCwsLCwsLCwsLCwsLCwsLCwsLCwsLCwsLCwsLCwsLP/AABEIALgBEQMBIgACEQEDEQH/xAAcAAABBQEBAQAAAAAAAAAAAAAFAAMEBgcCAQj/xABBEAABAgQEAwYEBAUDAQkAAAABAAIDBBEhBRIxQQZRYRMiMnGBkaGxwdFCcuHwBxQjUmIVkvEzFhc0Q1OCssLS/8QAGQEAAgMBAAAAAAAAAAAAAAAAAgMAAQQF/8QALBEAAgIBAwMDAwMFAAAAAAAAAAECEQMSITEEE0EiUWEyQnGRodEFFBUjUv/aAAwDAQACEQMRAD8A0KUiHNTb93CWIwyDW3n9132Tm3N6e6fjuzMqt0vcwx5A8sa1G9U1HgUNed0ocIkkioobi1x6on2IcBQafAoV7hN+AdCb+Em23mqpxxBeCzKTetfLnVW98Ig6NBVb4xz9nDsKh9KbUIJBS+oXptDOndzSKZLSQDml4IH4baHmrVgMxV9HQmRGg1IIFXfvX0UKBh73N0oNT59E7IYJFa7PnNCdKfqudqrg6vbvkkcWcPy7iIkBzWk6teSHMPKp1YaelUDwyPEgnunu8jelNQ0q0zYL25XfHnzVTxFmRpqT9fRFqsHRQYg8U9m4iGM2bxN/DXndTsN40LYlYcJubdrK5Bz3/RUiB1tXYcupRBgNMoFBuK0HrzUTKcTWZbjmGGgxgGk7MOZ3t+qKSHFkrFpliAE7OoHf7a1WM5nQjUMJr1B+aMYXjLCaOY08w5v7oeoTdQpwNpa4G4XqzvDcefLRGNDjFl4hozOe/Dd/6eb5V1V9lZpsRoe01B9wdwRsQrsW1R1MRMoqTQak9Fm/GvFQFYbDYC9NfLzJ+alfxG4uEEdlCOaI61Bt1dTbpuqRguGPce0jE5vEa6gnwim1tuqCe43GjqBBcQYsXu2rTZopYedFU58umn0Y09kD5Zj9lYsXiumYhhMtCBoSPxEHwjpzRnDsHawAUS9SW7HaHLYrEhw00UqL9FaMK4dbYuHoi0KWAICNQoFkqWRyNOPBGO4zLSjGiwCkGGOS9zBvmm3zgDso11KAa0NTEkDsgWJYDDcNFZTHTcRgcjUqETgmUn+WydyKA5mgdTTo77oHi/CmWr4V26kbjyWgz+GVBLfbYoTJRchMN1heleQ1CYvUZ2nAoOER+yfR1muo09DsVYSSChuLyjXuzNFLlwp10Hz909h0fOwV8TLHy2KZFVscjqnHK9USfWq5e3mu2BdORmCgaRQrsmqUdt14XKBfJzReLtJQuzXJibFRy3ryUaVmK22O31QabnDEfQXFs1NgikBoBBF6W6LdeqLo2Vpas9fDFweeu462UtrgDlB79B6/sJqG4F58l12QGZw8Vd9uqKP0gy+oWIwswHOu3LmhE3BzFrTUgGl9K0RR73W3d7AlDoxLaVrYt9ySlTf+uQ7EqyR/I/Dkulk+ZYjSiXa2tqvZadq7KdVyWzux4IkzBtdtfJVKewx0Rxe8ZWizRyH3WhtYDZCsal+4aDZVwFpT2MwnJXKcrfIcz6rqBOshnK9pB03JRqBKBzyCPAPjXVSY+Bw4zai1rEc0cWJlGmCI0VlKgVHOpQw4i0HSnXdeTknFl35HXYem33QrF4BHeaOhPRGuRUrRY2YrnYWZqtOrd7XDmnmOSsOEcXRIIcAcwe2/PO0UD/Mix8lmUjHOny2OxRSXmjZwPmOThrRE9gKUizSMmXxnxHmr3EOc43DG6gX1cdhtupmIzRILIdmipcdfjuShuHTTolGNtXU+epPVGpuWDIVB/wAoJSsZjxjuAYSGsBpcivunf5jLNNhnRzTT8wIt7FGpChY1w0oP+FT+MmuEVj2eJrrVrS9L28qIVHU9x8paY2ixRnZIlCjUGNRqrH812uR+hIFUfhEAAchU9OVUp7MenaPYmuYoFOSBiTDy0uDw0Uo4AE38XNHX1IUbC4BM0b0q2xIrpsEUSPhv2I2FR3OJa7UW9QjkKFzQzGZUQY4cCSHgk+YROHFBAPNEqKn6kpryeNaLqr8Tyti4WorOYgBQfiRw7N3UK4ujPmjqiUVwrQ9Ao7m5Hh48Js4dDuvZSMauY7Vpt1aalp9reikubW3NP5OBKLgyVDOy7cFGgGgAKfqrMslTI0dqbAUiMFHOqhErQl6lRJQou+DS+rjqUVbbU22UCHGytA3OgTcWI4g94DmCRRb4cG2f1EiDNAPNdiQvJ6fF2NGp+JQ+KKEkOvz5fsLuVh1AN6uNK9BqVG96RFFcsJh+VozainwQ6fmu8BXxPaB5C6kzb8sMc6ep6IdhsPtJkV0htzf+51gPaqz5nUH8mrp4asi+NyXiMcsbbxGwUaQl4sGPWKfG21qU6VqaqdGlO2mGQxzv5C5TuPy+WMwAUppcm3O6w0dlLdR+LCDZkbKPPxMzDzUaFUOITs1GFHA0t3TTVpOgKUyLYrQdkhxngXqAPO654MDiHA1pmdSpratdeV08ZUPa9hJFwbAE+xRfhnCTCbfU8tPRPjWgzyb7nwQ+JJNvZl1LgVrSqps/I9wOAoCL2sFfuKj/AEi0Wr8eirU5Ea1mWhNgLApctg0rM/nIOU1H79UzKTNHH3+6nYk5tTS3QhB44oaixCOMrQqUaLjwtOZYoadHaeY/RXeYhZm02oskkJ2jmvGoIPkQdPZalhk6HsDhuAltDYPYNYOKClKc15PYex/iFU5JOAKnR4jaFWEVp8uGUAsBYIpLyfaQIgqavBBI25H0QTFJwAmy9wvG8gLTWh5XSvIxcFlkiGsDHG7QATztSqE4hEyPDgbNNba0/wCE3LkOLyxxJc4OpytQih00XkxAdyqDqisOLpkviXFYb4TCwHxa0sBSlympHEO41AJ/D4wIYwns3Gp8+WmmqOSmGOAFlbYK2hp+SVFmK3QDiCeqKbC5+gRuag5RcrN+LMWaIggteG/icTTTYDqrhFykZs+RQhuKdjN7RhHiAofIU19ympmdc24NRuDcJmGwFvc31cbk+qdbA8lr0Kjhzz6ndHgxwbt9ipcjjTHGmh2rv6qL/Jt/tHsl/INdq0fJVQqUovlB15qFHpZRoGaHauZvXxD13Cl9dlQuCXgZzL1O9kkrsPQXBtjmIrQefoAupiYZUHL3tQo8BjtfYaepXVS4gUAPxW66Roq2evcTQBp25U61UyCRlDW7Vvy5puNL08Jod+d00HUaGtttWqBysPSOTZFDU1HyACh8OxhlfE0zuJH5RYKLikwBCcG6mw51caLuBDLIYbTQUWTqJ+pI39HDZyfkN8MzLTGe9+zdfMrmemw+PY5gLCvuq7heIZQ5gYe0Js4VFBb0RGCwgf5HUrO3wdFUpyk/wHZdzQBU31Xkrh7GiM4X7U53ctKW+J9UMDaQ3hzi0uaQHcj5qHGxTs4TYUIEta0NznSwpWp1S2ykjuCe9Y3Bp6KzSYcQKlU3DYxB511Kt0vH7tlcQZpPgU5KhzhXa6ZiSzaGoHsFKMRQp2MQCQrbJWxUeJsChvBIo0rNJ5vZuLXDTfai0/EsWa6rTY9bLPMfcCS0i4uD0+qKG7FZLSBkE0u245denVXzhCdrDLTtX4myzVriDY0r81ZeEsQOejqdadEycdrFY570a3KxbKX2mYWQSBH7oUaXxYMiZTubeqStzQ2SsXIYxxpoDprXbVQoTWxIYjMoD+IDmNdN0QxCZa9hba/zVWwCI6A98IjuPqW00r16090aSoBtqSfgveCTbSL0RWMGkKismzDNRopn/aRgFylUx6lHktLCGjVNR54BUyY4xhjc+yCTvHNatgwy5x3P6IlCT4AnlhHlh3izH+zFBeI6zW/U9AqU2SzXd3ibuJ3J1K5lIT3PMSNUxHa1/CNmgbI7AAAotUI6F8nB6zqO4/hAAYbkNYZLD/jp/t0RCVju0iU/MPqNlNjV/tDh0sfjYqMx0MmzqO/tdY+xVt2ZFJ/kmNanGtSgMtoncqEprc5DAunXXi9BVMOKo8ylJdVCSoMsTHuUlkTINKn77Lhoo2p1UJsRx230BWxyNUYk98bManMPLRNVqRl0FU0eTjUHYVp7hedvlBp8enmh1JB6LIrG9pNNZQZWUe7z2CtZkWu0VJwDFYL40TK8F1aHnQWt0qrdAmqLn5Hcm2dXFFKCSGjhjYbi/ZQ8OnWk5T4nONB9fJSsZnKwnAG9FUsDiUmS5xPdFANr7pbYxc7l+jUY26qeJTAOZ5plbpXQnYeXNPYrjINt0DxGKOzY25JqQGmhLiCddKCyOG8t+Acm0duSw8NxRFaa0128NLG3JHaBo6IDwpCLIbc2upPMm5Kf4jxHIxuXUnLTqmSq9hcLSVheHGq0XTEw9QpOYowA8lGncSDQUocDMfgMeO8PVZxjBIJbrlJoenJWfGeI2mo/fkqNPx3PJOg+Kbji7M+aSojRiO7Tz9VJlZgw3B1E3LS7T4y4eQRSHLty0BqOTtfRPbXBlSd2FoHFrgKBh9SvHYtEiEEgAC+9vVBXsDdB8q+tE9BmgbGnkkuPsPUvdlghYud6n3U2DNxHWFvQD9Vzw5hL47gGMDj6DrutIwnhKK0CsLL6tv8AFUolSmilNwOPGHcB9TbzTUxwfEb/ANSIxvQEkn0C1n/s8/LSoFdgafEJtnB4caxH1H9o5cqlHobF91IxccMsfEENjnxXusGsaTfU1r4R5q8Yb/B+E1maNHisfSpbBLAB0qWmpWiN4dlwBlYGEVAczuvFf8tVLgyIaKFznAf3En1NTdMSoVKVmI8U4GyWeGwS94oC4RHVeCanxU5UQeHOMBoTl/MKfHRG+J58RZiKRoXmnkLD4BByxpCjOZlmnLgfaQ7Qg+RTUeWa6zgD5qOcPZqB7WXhlHDwxHjzNR8VW4mo+GeDDAPC57fJxTrWRW6RK/nFfiKJuscfjYfNp+i9/mI27WHyJHzVMatXiRKhzD/xNB/KfofupUN1dK15boWcQI1h/GvyC7h4zFH/AE4La83V/RVV8DEv+mg3/LO5JIN/rM3yh+x+6SLSw/R7l0iO/CPdNRRsNaew5qMMQzOAhsLzty8yU4TBzHtZhpynvMbYE6jer01zXnY1qD8bkeNiMGH43gdSbILj+JOisyQAXNf3XPbU2OzSrHGxMPB7OUzN0a55aAetMtaeS9kZx5DocRsNuamVzG+E8iCe8L8xRKc4PhjlDIuUUEYG7tQ/vQzYuI/C4Dflt7qxHGIkJuucC1Sf3VXU8FPLahgJNTVkQhxrzDvuobeA4pqMpv8A3ZQK+6RKEmzRDLGKKe/igkd6G4fFKO4Dvt8JAB+hVtP8OYu4YByLtVBn+Eo0BhPiZqaEGg52NxzCFwaCWVN8leMMHvB3x+i7hR2McC8877KPElyw+GoN7fTmFCmntIu+nmFEi3MsUTieG0UaST8EMjYs6K9jneFpJp1vdV+LFdtE+ajvjOP4ifL71RUVrZb5jHiBag+Kq2JY0558XsD9VDiOOw9TdNMgPdufSw91aSBeoac8u0BPnb4pQ5VziK+w+6IS8idyT5qy4Bgmd1T4R8egUeStkXHE3uyJh/D4LQXBSjw03UBXaDIUAXf8qlOTHKCM0xLAXC4rXy/VDJaAC/LEFOR39t1qk1Kgi6qmM4ODcai/75oo5PDFzw1ujrBHxJN7XMNxQ9CNj5Fbfw3jjZln+YAqOnNYlhpzsENwvfIetKmHXkaVHVFeFce/l5mG4k0r2b9qsdbMeoPxToPczZI7G4r1eAr1OMwkL4jnDCgOcNyG+QdYn2RRVHjyeaIeTMK1BN/3yKtC8stMGZhicuGxHDatR5HRQ+wCmT8yHOtsKeailxQM5tMXZgLlzwuHAleCEpRNkcuicl5l5pzKEqVRJFam+BsohgGDPmYzYbd9TyG5Kjwpeq0/+G2GZA+IRezfqR8lHLwOw4tTHP8Au6gf3u9gkrqkobe1H2MOh4W51nPdXk3T1RWSwKGAAWg0vfWqIQYdLAKS1q56o7DbGIkAAUCGTMujcQKJGho0UG+FcfFBBino1x/+JKtkSACKff7rLzCoVcuGsazAQ4huNDz6LRCd7Mx5cdboLxMLhOrVvxP3SMiAKBrD+YKakmUJtlVxXhBkbQQ4e9GtJBPMi1PSiqOL/wAOHG7RfmLt/wD17rWF4VTgmEskkfOeL8LRYJo5julGmhH5hVB3y4bq0+n6hb1xhHc9vZsOVo8b/wD6tWN8WzYhkBu/M3A5+ZKQ6bpGmMnVsr8ZzRq33P0UqDU0FNq00Q5ju0JaT4QRXmKWPxVnw+X0LW5nHQbAC1+SXkVbD8TvcdwrCC41dYfNXfDpZrQABRAIOHzBFe1a3k0D6lT5OJHYQC63Wh+IQpUNcrLKyBZNRoS6gRi4Jidj0GtFTaIkRZhiDzcOoNF5MMe9xDotG9DT4Jn+TDLw4hJ5E5gfdTSTUViNELYlAcrqgtvQVGifm4zTEDx4XgvpuDq5voQuOLIAAbGaKAnK4cnc07gOHGabEp4ocN0ZnMmgzADzGnVaYeGY8m1o+gsFmBEl4LxfNDY73aCpqp38KsQ7XD4Y3hF0M9KG3wKuBTzIzyI8AVOgWWcXyzo8VzoWm7dvMFWjiTF8zuzYbDU80JgsSZ5adIfHpozj6ihzEg5viY8elQmOxcNKkLSQwEXXDoTRsPZD3REv6Ym9pGdiC46MKYikh2Sjidw1pNPM81dcRmb5GeI/AcyuJORp9Tz6oe8w4f0zEvqtlQbAfr2cSn5U6yCd6jzFFemwKJqahgi4BU7svcZ/j8L2p/qVzC4FXXFgK+uy2DAZLsoDG70zHzN1R+FcMD49Pwt7xG1Bt7rSQm43q9TFyxLCtC/Ikkkk0WZtAjg6KSCquYb4ZqzTkdP0U6TxVrrGzuR/d1zLaOy4XwGim3sXDI4K6MRGpIBxaGHsXDSWmoUgpt4Rpi3EteA42HgMfY7HmrAsuLi01CtuAY+HgMee9sTv0WiGS9mZMmKt0WRMTcXK3qbBeOmgNaj0t51QLi7GhAlY0YG7WlsPkYju634lFN7bCorczzjfi0Ne6Ew1yGldg7fzIWYz02Yrg6hJrqd76pibzufQVc9xrXWpcf1qrDheDAMIfd1Km9wKJenQjTH1ugDw9Bc+IegPmrpglYWbMRlF/wDL05hQ8GwsQ4rzs4CnkrPK4aBU7pGWVyNWGGmIIjYnFeMzKAVoA+ube4YNtqkp/Do0Vwq65qBRtc2lzQ2IHmi/YEaAHzC6Eq4/YWU1RqqLeOd3Y7hs2Wkg3pZRsVjEu6J6BAoctF1iEtS+yUMoBYhLxMrSxzhXUNAtfnvZR5eHGZkpmfXxZxSnKjt1ZIciQLVHyXQljvU+aa8iqqFRwu7sC4zIdtAczcio/MLqR/DTDw2YhgOIOR7SKeJpb3m36gIlNMAafI/JBODeIoMKMDHOXIHaXqSDlsjxN0BmSt37Fq/hvMtgz87LA2MSI4DkWxHCnsVbOKsbEJvZtPfd8BzWN4fFiunos5BJhtdEcWk1qQRfQcvmjUhNujHO52Ykmp53T5SpGWEE3uHJUVuUQYoMAUTz49AspssluiABB8RxK+Rl3H2A5lDcXxvL3WXcbdB5qThcpS5u43J5lRxrkkZJslSMpQVNybk7konDYvITE6VQY24qBNOUyM9e4HIdvGAPhHed5Db1VVbottRVss/CeHdlCzEd59z0Gw+vqji8AXq3xVKjkzk5NtiSSSVgmXRYaFTciHfTn7o0TVNuhrncna4ALYsWH/mOtne+6kwcZbo6rT/lb4qdFgKFGkwRQhVpRLCEKbB3TwiKrxpF7Lw3EdDdvsp+C9vFqA1pcPwh3eI5tB8XpdWkwZaVuwvEUOKSLheGboS1wIcNQQQR6FcxIoIRpi2kGcO4rc1pZEOxyk6g0NLrOOLeI3xJaFBzd0PJf1cXGntf3RfErg0VLxGEb71N+h+ibq4sQ4c0LhdzWvmY7g0uhMHZtduXuIJb1AoncNny2O0uNREGV3S1h8EEnXdnZpqaX6Gn6KA6YdW56hMasUnpZqsQt7Wrd/p/yrLIgELMuHMaa8sY497rqedD9Fo0o6wKy5VTN+BqSDUGVauI1BXLyXjXmiReEtDpEWXiCG4UY91bl9i0Hkb1HsnJ6Zz0AZmB1pQADmSU/DI3Xkw5tEQJzhxFKbDSvJSJiCEPbHopQjFwVWRATF3UBHQrMMTIc8kGhbQHnYBaVjB7rj0KyGTYXxA2ti6hJ56/dPwcMzdS90GMKnoxdkBOXw06cvXT1WiYPL5GAKv8MYc3M5woQLV5lF57F2w+63vO35DzRtOQnUohx8wGi5oq9i+LVs0+qGTk89/iNhsNFDcdPf6I440hcsjfA45339VoOGmrGnmAfgqEGq78POrAZ0FPZDmWwzp36qC7NEnlIJiPEWc2EeYibK7cM4f2UIVHed3j9Aq1w3h/bRauHcZc9TsFfE/DD7mZOqyfYj1JJJaDEJJJJQhlkN6kAodAjVUyG9cqMjvSiOObVNRWKQ1JwTExTRAfDUGLCINWkgjQixRV7FHisV3RQJx/FIkVoMRoL2/+YLRCOTj+IeaAwMYeLOFfJWmYlgQbdFRYgoXDkT8E7H6uTLl9HAZ/1IOQfFYwa8O/Ce676FeN1ULE2V7oFa6/RN7aYnutbkedlcgoBm1IIFa1uCENEjEBqWH1FD7FOGZiQxQmorQH7FdNmS/V5HqhqSCuMuCM2FEY4Pc1woQ4VFNDzWv4FOh7ARyWXTERouYrj0rtyARPA+IQxtIZ71fxeGiDJ6lY7C1B17mvQHiiGz0KLm/pvA6EfIoLhPFFCBHZkBsHg1ZU6V5easziCbbrOar3BbJaPu6/r914ZOKdTfy+qOQzRevei1DO6/YAQsNIdV73Gn4amnqjjolGKO9o1UWfnAGUQ2Lbt2A+Lp/s4LjvSg83W+qzGA/I6vLQdTYIpxRjnbxgwH+m00J2J3PkFAxGUGejXAixLhpXpzWrFClT8mLNkTdrwXA4l2MJkKHqRVzhsTr6qNAb3ta1uoEnB7ovVEYI3TuBA5FNl5FFMvp811EGi5mdvMK0AyWzT1Vw4Yd/R8nFU9oVr4YP9I/mP0Ssv0j8H1htz6JgMdEcGtFSTQJRHK1cL4VkHavHecO6Ds3n5lIhHUzVkyKEbCuFSDYMMMGupPMqYkElsSo5jbbtiSSSVlCSSSUIUPiPhUw6xZcVbq5guR1bzHRV6BHWuUVY4i4UbFrEg0bE1I/C77HqseXp/uh+h0On6v7Z/qVaFETxchb88NxZEaWuGoPz8lIhR1lTNzV7okPCZITgfVcPKOxbQ05UKfZ/WeP8nK+PVGxH/rv/ADFPw8mbqOERALjyTTm5q/5Ej0Fk7FdRrT0SlG19AB6m5+a02ZKIkeSaSC4d1or0Qqaw8uJc05TSpFNth5lWKZbU02bc9TsEzDliIZc7Vxr6DRSyUU1wqBU0PWydgS7neA6b8zyCKxZYONx0Hrui8CRDAAGi3JQGmN4fir2wjDmGEihFSKg23Vp4axjLBhB5qQxorWu26Cf6dFiDK1tRvz8hzXUXCzCNCwwz0qL+WnwSHCLbSZpWSUUrRokti0M7hdxsTh8wsyLImzq+lfkokaLH2ez/AGn7qu0xn9waBiOOsaNR7/NZ/jnEcSO7soALsxoXDfoKfNNQpMxDWI8u87Nr5ClVOkpTI7M3XalLIo41F7i55XJbAXFMDiQ2tfkLQdwKN9UxJSjrlxrorm2ZGUhzcxP9xdboKH5oLOMDRYUqnKViZQS4Y7hzaBTmhRpIWHopgChDrKmo4uFIDUy4XVoFofaVaOHrQvUqqtN0ekZ1sOBmO1bczyQZVcaGYdpWy9cN4V2rs7h3Gn/ceXkroAq7wC9zpNj3auLneQqQB7BWNFCGlUKyZNbsSSSSMWJJJJQgkkklCCTMzMBoSSQTdRtBQVySKtPxYU1E7OJQBo8VO8Cdmu2VbxPB3wSXMPaQ/wC4eID/ACb9QkkubKWp7nVhHtrZ7exEhR072iSSFMfJDURypWJD+u78xSSWrDyY+o4RAnL5G86D7qVICznf5H7JJLQZfI/Al6gk7ldTrO6vUlCeCuiGS8Acx81dcOl4Je1sSoBBuG5u9t6JJIcquIzDLS+OQh/pwzVhueaC4DA1t6adVzNSufx5hW1HAnTewPQXSSWeDXbv+P4NcoX1FP8AH7fmv2AsxDiSz+0hnSorqKOFCLjTZV95SSTMU20L6jDGMqRNgQO7XpWhT0BtKmg9W1HoV4kjrcRfgfmJqgAIB2t9kHxAVovUkyArJySpTZT2tXiShY60JmK2hXqSiKZw1109Mn+m2/4jb2NfikkmQFzNp4A/8BA/KfmVYUklGAhJJJKEEkkkoQSSSShD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96180" y="761082"/>
            <a:ext cx="7885820" cy="762918"/>
          </a:xfrm>
        </p:spPr>
        <p:txBody>
          <a:bodyPr>
            <a:noAutofit/>
          </a:bodyPr>
          <a:lstStyle/>
          <a:p>
            <a:r>
              <a:rPr lang="en-US" sz="3600" b="1" i="1" dirty="0"/>
              <a:t>Make sure the paperwork is done!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>
          <a:xfrm rot="21320503">
            <a:off x="1159404" y="2354855"/>
            <a:ext cx="6777317" cy="3508977"/>
          </a:xfrm>
          <a:solidFill>
            <a:schemeClr val="accent2">
              <a:lumMod val="20000"/>
              <a:lumOff val="80000"/>
            </a:schemeClr>
          </a:solidFill>
          <a:ln w="44450" cmpd="tri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Make sure you are registered at the school you plan to attend.</a:t>
            </a:r>
          </a:p>
          <a:p>
            <a:r>
              <a:rPr lang="en-US" dirty="0">
                <a:solidFill>
                  <a:srgbClr val="0070C0"/>
                </a:solidFill>
              </a:rPr>
              <a:t>Attend orientation with your parent(s) or guardian(s).</a:t>
            </a:r>
          </a:p>
          <a:p>
            <a:r>
              <a:rPr lang="en-US" dirty="0">
                <a:solidFill>
                  <a:srgbClr val="0070C0"/>
                </a:solidFill>
              </a:rPr>
              <a:t>Get a tour of the school.</a:t>
            </a:r>
          </a:p>
          <a:p>
            <a:r>
              <a:rPr lang="en-US" dirty="0">
                <a:solidFill>
                  <a:srgbClr val="0070C0"/>
                </a:solidFill>
              </a:rPr>
              <a:t>Make sure you have the right clothes to meet the dress code.</a:t>
            </a:r>
          </a:p>
          <a:p>
            <a:r>
              <a:rPr lang="en-US" dirty="0">
                <a:solidFill>
                  <a:srgbClr val="0070C0"/>
                </a:solidFill>
              </a:rPr>
              <a:t>Get the school supply list from the school</a:t>
            </a:r>
          </a:p>
          <a:p>
            <a:endParaRPr lang="en-US" dirty="0"/>
          </a:p>
        </p:txBody>
      </p:sp>
      <p:pic>
        <p:nvPicPr>
          <p:cNvPr id="9" name="Picture 8" descr="purplepushpin_0410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2362200"/>
            <a:ext cx="457200" cy="457200"/>
          </a:xfrm>
          <a:prstGeom prst="rect">
            <a:avLst/>
          </a:prstGeom>
        </p:spPr>
      </p:pic>
      <p:pic>
        <p:nvPicPr>
          <p:cNvPr id="10" name="Picture 9" descr="purplepushpin_0410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1400" y="1828800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0908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6600" y="1276074"/>
            <a:ext cx="5217131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Make the BEST out of </a:t>
            </a:r>
            <a:br>
              <a:rPr lang="en-US" dirty="0"/>
            </a:br>
            <a:r>
              <a:rPr lang="en-US" dirty="0"/>
              <a:t>Middle School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568403"/>
            <a:ext cx="3706114" cy="3508977"/>
          </a:xfrm>
        </p:spPr>
        <p:txBody>
          <a:bodyPr>
            <a:normAutofit fontScale="92500"/>
          </a:bodyPr>
          <a:lstStyle/>
          <a:p>
            <a:pPr marL="68580" indent="0">
              <a:buNone/>
            </a:pPr>
            <a:endParaRPr lang="en-US" sz="1400" dirty="0"/>
          </a:p>
          <a:p>
            <a:pPr marL="68580" indent="0" algn="ctr">
              <a:buNone/>
            </a:pPr>
            <a:r>
              <a:rPr lang="en-US" b="1" i="1" dirty="0"/>
              <a:t>You are just figuring out life…Have FUN! </a:t>
            </a:r>
          </a:p>
          <a:p>
            <a:pPr marL="68580" indent="0" algn="ctr">
              <a:buNone/>
            </a:pPr>
            <a:r>
              <a:rPr lang="en-US" sz="1800" b="1" i="1" dirty="0"/>
              <a:t>                          </a:t>
            </a:r>
            <a:endParaRPr lang="en-US" dirty="0"/>
          </a:p>
          <a:p>
            <a:r>
              <a:rPr lang="en-US" dirty="0"/>
              <a:t>FACEBOOK, INSTAGRAM &amp; TWITTER (PISGAH_EAGLES)</a:t>
            </a:r>
          </a:p>
          <a:p>
            <a:pPr marL="68580" indent="0">
              <a:buNone/>
            </a:pPr>
            <a:endParaRPr lang="en-US" dirty="0"/>
          </a:p>
          <a:p>
            <a:r>
              <a:rPr lang="en-US" dirty="0"/>
              <a:t>MT. PISGAH’S WEBSITE</a:t>
            </a:r>
          </a:p>
          <a:p>
            <a:endParaRPr lang="en-US" dirty="0"/>
          </a:p>
        </p:txBody>
      </p:sp>
      <p:pic>
        <p:nvPicPr>
          <p:cNvPr id="7" name="Picture 6" descr="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95480"/>
            <a:ext cx="2514600" cy="1085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B16698C-88F0-4EDD-A839-F4B042D1D66A}"/>
              </a:ext>
            </a:extLst>
          </p:cNvPr>
          <p:cNvSpPr txBox="1">
            <a:spLocks/>
          </p:cNvSpPr>
          <p:nvPr/>
        </p:nvSpPr>
        <p:spPr>
          <a:xfrm rot="20717870">
            <a:off x="366904" y="365664"/>
            <a:ext cx="3252786" cy="13517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3200" b="1" dirty="0"/>
              <a:t>You’ll be a PRO in no time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A21713-A85A-4E1E-B1AF-1C1A3D64C5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5757" y="2695568"/>
            <a:ext cx="4523486" cy="3254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9643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Custom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7030A0"/>
      </a:accent2>
      <a:accent3>
        <a:srgbClr val="0BD0D9"/>
      </a:accent3>
      <a:accent4>
        <a:srgbClr val="7FD907"/>
      </a:accent4>
      <a:accent5>
        <a:srgbClr val="4D9B35"/>
      </a:accent5>
      <a:accent6>
        <a:srgbClr val="A75FAD"/>
      </a:accent6>
      <a:hlink>
        <a:srgbClr val="F49100"/>
      </a:hlink>
      <a:folHlink>
        <a:srgbClr val="85DFD0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FF435575D6A7B449C76E9DBCE977C1C" ma:contentTypeVersion="7" ma:contentTypeDescription="Create a new document." ma:contentTypeScope="" ma:versionID="8fa18fbb72d32c9389aeaf80fa9f3de1">
  <xsd:schema xmlns:xsd="http://www.w3.org/2001/XMLSchema" xmlns:xs="http://www.w3.org/2001/XMLSchema" xmlns:p="http://schemas.microsoft.com/office/2006/metadata/properties" xmlns:ns2="356b06f5-fbcd-4549-b9be-ccc08536f756" targetNamespace="http://schemas.microsoft.com/office/2006/metadata/properties" ma:root="true" ma:fieldsID="a6bf05199e19a721b5c954d70ae43259" ns2:_="">
    <xsd:import namespace="356b06f5-fbcd-4549-b9be-ccc08536f75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6b06f5-fbcd-4549-b9be-ccc08536f75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DC177BE-DC0B-4587-A809-3EE605BB35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6b06f5-fbcd-4549-b9be-ccc08536f75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6919EBF-63AE-43A5-8653-BD0C242A64C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C3607A-2037-408F-BEE4-958F5950CBE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7694</TotalTime>
  <Words>958</Words>
  <Application>Microsoft Office PowerPoint</Application>
  <PresentationFormat>On-screen Show (4:3)</PresentationFormat>
  <Paragraphs>190</Paragraphs>
  <Slides>39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9" baseType="lpstr">
      <vt:lpstr>Batang</vt:lpstr>
      <vt:lpstr>Algerian</vt:lpstr>
      <vt:lpstr>Arial Black</vt:lpstr>
      <vt:lpstr>Arial Rounded MT Bold</vt:lpstr>
      <vt:lpstr>Bodoni MT Black</vt:lpstr>
      <vt:lpstr>Century Gothic</vt:lpstr>
      <vt:lpstr>Courier New</vt:lpstr>
      <vt:lpstr>Engravers MT</vt:lpstr>
      <vt:lpstr>Wingdings 2</vt:lpstr>
      <vt:lpstr>Austin</vt:lpstr>
      <vt:lpstr>Welcome to  THE Pisgah University</vt:lpstr>
      <vt:lpstr>PowerPoint Presentation</vt:lpstr>
      <vt:lpstr>People you Need to Know</vt:lpstr>
      <vt:lpstr>Meet Our Principal  Dr. Robert Davis, II</vt:lpstr>
      <vt:lpstr>PowerPoint Presentation</vt:lpstr>
      <vt:lpstr>New Rules</vt:lpstr>
      <vt:lpstr>The Student Body</vt:lpstr>
      <vt:lpstr>Movin’ On Up </vt:lpstr>
      <vt:lpstr>Bye-Bye Recess</vt:lpstr>
      <vt:lpstr>MT. PISGAH’S  FINE ARTS AND ELECTIVES </vt:lpstr>
      <vt:lpstr>ELECTIVE CHOICES</vt:lpstr>
      <vt:lpstr>More Work!</vt:lpstr>
      <vt:lpstr>Class Schedule  </vt:lpstr>
      <vt:lpstr>PowerPoint Presentation</vt:lpstr>
      <vt:lpstr>MT. PISGAH’S  ACADEMICS</vt:lpstr>
      <vt:lpstr>Acing Academics</vt:lpstr>
      <vt:lpstr>Tips on Making the Transition</vt:lpstr>
      <vt:lpstr>Top 5 Survival Tips</vt:lpstr>
      <vt:lpstr>Develop Study Skills</vt:lpstr>
      <vt:lpstr>PowerPoint Presentation</vt:lpstr>
      <vt:lpstr>Get Involved!</vt:lpstr>
      <vt:lpstr>MT. PISGAH’S  SPORTS</vt:lpstr>
      <vt:lpstr>SPORTS</vt:lpstr>
      <vt:lpstr>Making Friends</vt:lpstr>
      <vt:lpstr>Making Friends</vt:lpstr>
      <vt:lpstr>How to keep peace with friends?</vt:lpstr>
      <vt:lpstr>MT. PISGAH’S  PARENTS &amp; STUDENTS</vt:lpstr>
      <vt:lpstr>MT. PISGAH’S  STUDENTS</vt:lpstr>
      <vt:lpstr>MT. PISGAH’S  STUDENTS</vt:lpstr>
      <vt:lpstr>MT. PISGAH’S  STUDENTS</vt:lpstr>
      <vt:lpstr>Avoiding Trouble</vt:lpstr>
      <vt:lpstr>Social Media</vt:lpstr>
      <vt:lpstr>MT. PISGAH’S  SCHOOL COUNSELING</vt:lpstr>
      <vt:lpstr>Start thinking about what you want to be when you grow up!</vt:lpstr>
      <vt:lpstr>10 Truth Bombs  about Middle School</vt:lpstr>
      <vt:lpstr>PowerPoint Presentation</vt:lpstr>
      <vt:lpstr>CONTACT US</vt:lpstr>
      <vt:lpstr>Make sure the paperwork is done!</vt:lpstr>
      <vt:lpstr>Make the BEST out of  Middle School</vt:lpstr>
    </vt:vector>
  </TitlesOfParts>
  <Company>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Transitioning into Middle School</dc:title>
  <dc:creator>Lana Craig</dc:creator>
  <cp:lastModifiedBy>DEVONAH  BOWERS</cp:lastModifiedBy>
  <cp:revision>88</cp:revision>
  <dcterms:created xsi:type="dcterms:W3CDTF">2014-05-02T15:27:17Z</dcterms:created>
  <dcterms:modified xsi:type="dcterms:W3CDTF">2021-05-18T14:39:17Z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0x0101009FF435575D6A7B449C76E9DBCE977C1C</vt:lpwstr>
  </property>
</Properties>
</file>