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3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2709-CCB5-BF43-A46D-DFFFD70191C5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F858-BDC0-0D4C-BACA-10097455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466606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466606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10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E4E1-B6E6-3349-A03F-D9E80064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1A38F-6A0A-DD4B-8369-6F1E7DA8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01F8A-40C2-3A4A-AB52-B70C91C2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0B94-3B69-E940-8274-012C1F9C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89F6-7E6D-CD46-8FBE-8B17512A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EF2F-903E-9F4C-94CB-77A855A3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C43E4-BC2A-BF4A-8C1E-5ECBD5725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B955-AC4D-D44F-B49F-3BD911A5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0460-04D8-5742-8344-3218282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23AF-B7CF-C342-9F6D-5001E183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DE5F2-5C9F-A049-9AB0-8FCD59D1F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BFAA6-B061-A144-B358-425FCEE5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CBF1-CED0-1E41-A220-B781085D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FF787-849F-D448-8B84-1C6E3D39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E48B-6CA8-314E-86B4-A20DC3CF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B5FA-33A3-0F40-831D-12253B78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28E4-C49D-C24C-BABD-A53DA1B0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1EF4-D5CD-9E44-B54B-8DD27322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579BC-2530-AE47-8D3E-1F30C911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3785B-D44E-724A-894F-2DE9C23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C68E-8E43-254A-B634-2BF88256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DBDF-A9C4-6743-BED5-0ACC8EA8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FA300-BBB4-2544-A41E-8004354E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503E-ABD1-594C-A31C-70A851DB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AFB5-AC6D-E645-8FE7-0E3F36C8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EFE-6C3F-4045-8F4D-043FFA7F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5C90-1969-F44F-8D68-8FD44D336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5BF6-DB45-234A-B65D-34F185DE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B9D28-D4C5-8740-ABE1-12C79262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69B65-8962-A74D-A1D6-8A3CBF7A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5075C-BCD2-CE46-AFB1-777FB434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D3C7-D134-404D-A9FE-37CD2496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F676F-AEC3-9C4A-B407-C077EFE1E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AF247-1573-2E4E-8C7C-48AC8F99D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A9A0-FEC0-9145-AE10-15F81939B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B4B84-836F-C942-AB50-EAED19453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6DD46-DBBB-AE46-B1C3-C328012F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77FB6-133C-6549-913D-66A0E92A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61BD0-E52F-4044-8E27-7BA27A4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5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A686-31A0-4C47-B36C-D6970CD5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32DAA-4151-614C-BB6A-19FCCDC8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798B-F2E6-9444-BCE8-35CAAC5D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FFF55-140B-B440-A952-64AD50AD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C6C89-E9A6-1647-96E7-F88FE0B3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8B928-90D6-5840-A70B-3FF59500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60136-9825-6649-8364-D8A82BC7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C782-46AA-A34E-832E-44F6DADA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6EFE-F010-9C46-83D8-3C740D6A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42ED3-6CC7-E54E-A281-DE3F31D4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651B-5D39-2641-94D5-6C1C9FFB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3A73-F94C-B846-9914-466FC914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22AD8-0CA0-994A-A15B-2D88EA1A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7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65ED-1811-A14A-A7AB-F806B199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95A2C-8601-EC48-A3E3-12D62D3EC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200C2-CDE4-2F47-A0CE-F7C36035D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52090-4BD5-0E42-9A8B-F00D5887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6796E-B39C-3144-8D56-B6FF7457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90AAD-5178-F44F-AAFE-C3C9F172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16ACB-5EB4-FA4A-9403-5FBF6EAF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52585-4409-6E4F-A060-7C9AE5B8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DBD6-56B8-FC4C-9D43-165FD5EB1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BEB2-3A6C-2149-9185-8272827B75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BA9B-F264-0944-958D-AE14A915B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C047-1215-1447-8EE4-A4B792F00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6008-9C03-0F47-83AF-BF0000C1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hyperlink" Target="http://www.didax.com/apps/pattern-blocks/" TargetMode="External"/><Relationship Id="rId26" Type="http://schemas.openxmlformats.org/officeDocument/2006/relationships/image" Target="../media/image14.png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openxmlformats.org/officeDocument/2006/relationships/hyperlink" Target="http://www.didax.com/apps/color-tiles/" TargetMode="External"/><Relationship Id="rId12" Type="http://schemas.openxmlformats.org/officeDocument/2006/relationships/hyperlink" Target="http://www.didax.com/apps/base-ten-blocks/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didax.com/apps/rekenrek/" TargetMode="External"/><Relationship Id="rId20" Type="http://schemas.openxmlformats.org/officeDocument/2006/relationships/hyperlink" Target="https://diceapp.io/" TargetMode="External"/><Relationship Id="rId29" Type="http://schemas.openxmlformats.org/officeDocument/2006/relationships/hyperlink" Target="http://www.didax.com/apps/120-boar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hyperlink" Target="https://apps.mathlearningcenter.org/money-pieces/" TargetMode="External"/><Relationship Id="rId32" Type="http://schemas.openxmlformats.org/officeDocument/2006/relationships/image" Target="../media/image18.png"/><Relationship Id="rId5" Type="http://schemas.openxmlformats.org/officeDocument/2006/relationships/hyperlink" Target="http://www.didax.com/apps/ten-frame/" TargetMode="Externa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hyperlink" Target="http://www.didax.com/apps/place-value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www.didax.com/apps/unifix/" TargetMode="External"/><Relationship Id="rId14" Type="http://schemas.openxmlformats.org/officeDocument/2006/relationships/hyperlink" Target="http://www.didax.com/apps/number-line/" TargetMode="External"/><Relationship Id="rId22" Type="http://schemas.openxmlformats.org/officeDocument/2006/relationships/hyperlink" Target="https://toytheater.com/multiplication-chart-1-to-12/" TargetMode="External"/><Relationship Id="rId27" Type="http://schemas.openxmlformats.org/officeDocument/2006/relationships/image" Target="../media/image15.png"/><Relationship Id="rId30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-100" y="0"/>
            <a:ext cx="12249600" cy="52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t="85836"/>
          <a:stretch/>
        </p:blipFill>
        <p:spPr>
          <a:xfrm>
            <a:off x="0" y="5190334"/>
            <a:ext cx="12249400" cy="166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4">
            <a:alphaModFix/>
          </a:blip>
          <a:srcRect b="941"/>
          <a:stretch/>
        </p:blipFill>
        <p:spPr>
          <a:xfrm>
            <a:off x="5615901" y="26384"/>
            <a:ext cx="5869132" cy="68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8585" y="608568"/>
            <a:ext cx="2085433" cy="87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18799" y="5337664"/>
            <a:ext cx="823467" cy="125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37002" y="486400"/>
            <a:ext cx="1121933" cy="112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>
            <a:hlinkClick r:id="rId7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75">
            <a:off x="8618784" y="5905003"/>
            <a:ext cx="823467" cy="61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38601" y="1926532"/>
            <a:ext cx="1791520" cy="166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479364" y="4022279"/>
            <a:ext cx="1512800" cy="63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41800" y="5120084"/>
            <a:ext cx="2185133" cy="218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729501" y="5190334"/>
            <a:ext cx="1403667" cy="140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377085" y="486401"/>
            <a:ext cx="1306833" cy="130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267734" y="3658556"/>
            <a:ext cx="1121967" cy="113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873568" y="3758368"/>
            <a:ext cx="1229533" cy="10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22067" y="447267"/>
            <a:ext cx="36703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37817" y="2554335"/>
            <a:ext cx="4778600" cy="146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rot="-6603187">
            <a:off x="4320121" y="3595234"/>
            <a:ext cx="958895" cy="95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930132" y="2052566"/>
            <a:ext cx="1512800" cy="111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9674932" y="1980733"/>
            <a:ext cx="1403667" cy="140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/>
        </p:nvSpPr>
        <p:spPr>
          <a:xfrm>
            <a:off x="10828467" y="6556867"/>
            <a:ext cx="1512800" cy="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>
                <a:latin typeface="Pangolin"/>
                <a:ea typeface="Pangolin"/>
                <a:cs typeface="Pangolin"/>
                <a:sym typeface="Pangolin"/>
              </a:rPr>
              <a:t>© Daniela DiGuido</a:t>
            </a:r>
            <a:endParaRPr sz="1200"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23649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Pangolin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D COLLIEROKEKE</dc:creator>
  <cp:lastModifiedBy>MORRICA  ASHBY</cp:lastModifiedBy>
  <cp:revision>1</cp:revision>
  <dcterms:created xsi:type="dcterms:W3CDTF">2021-01-12T19:56:20Z</dcterms:created>
  <dcterms:modified xsi:type="dcterms:W3CDTF">2021-01-15T15:01:05Z</dcterms:modified>
</cp:coreProperties>
</file>