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"/>
  </p:notesMasterIdLst>
  <p:sldIdLst>
    <p:sldId id="256" r:id="rId2"/>
  </p:sldIdLst>
  <p:sldSz cx="10058400" cy="7772400"/>
  <p:notesSz cx="6858000" cy="9144000"/>
  <p:embeddedFontLst>
    <p:embeddedFont>
      <p:font typeface="Didact Gothic" panose="020B0604020202020204" charset="0"/>
      <p:regular r:id="rId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5" d="100"/>
          <a:sy n="95" d="100"/>
        </p:scale>
        <p:origin x="179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7b693dca5_0_2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7b693dca5_0_2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42879" y="1125136"/>
            <a:ext cx="9372600" cy="3101700"/>
          </a:xfrm>
          <a:prstGeom prst="rect">
            <a:avLst/>
          </a:prstGeom>
        </p:spPr>
        <p:txBody>
          <a:bodyPr spcFirstLastPara="1" wrap="square" lIns="113100" tIns="113100" rIns="113100" bIns="1131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42870" y="4282678"/>
            <a:ext cx="9372600" cy="11976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42870" y="1671478"/>
            <a:ext cx="9372600" cy="2967000"/>
          </a:xfrm>
          <a:prstGeom prst="rect">
            <a:avLst/>
          </a:prstGeom>
        </p:spPr>
        <p:txBody>
          <a:bodyPr spcFirstLastPara="1" wrap="square" lIns="113100" tIns="113100" rIns="113100" bIns="1131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42870" y="4763362"/>
            <a:ext cx="9372600" cy="19656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Autofit/>
          </a:bodyPr>
          <a:lstStyle>
            <a:lvl1pPr marL="457200" lvl="0" indent="-368300" algn="ctr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marL="914400" lvl="1" indent="-336550" algn="ctr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2pPr>
            <a:lvl3pPr marL="1371600" lvl="2" indent="-336550" algn="ctr">
              <a:spcBef>
                <a:spcPts val="2000"/>
              </a:spcBef>
              <a:spcAft>
                <a:spcPts val="0"/>
              </a:spcAft>
              <a:buSzPts val="1700"/>
              <a:buChar char="■"/>
              <a:defRPr/>
            </a:lvl3pPr>
            <a:lvl4pPr marL="1828800" lvl="3" indent="-336550" algn="ctr">
              <a:spcBef>
                <a:spcPts val="2000"/>
              </a:spcBef>
              <a:spcAft>
                <a:spcPts val="0"/>
              </a:spcAft>
              <a:buSzPts val="1700"/>
              <a:buChar char="●"/>
              <a:defRPr/>
            </a:lvl4pPr>
            <a:lvl5pPr marL="2286000" lvl="4" indent="-336550" algn="ctr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5pPr>
            <a:lvl6pPr marL="2743200" lvl="5" indent="-336550" algn="ctr">
              <a:spcBef>
                <a:spcPts val="2000"/>
              </a:spcBef>
              <a:spcAft>
                <a:spcPts val="0"/>
              </a:spcAft>
              <a:buSzPts val="1700"/>
              <a:buChar char="■"/>
              <a:defRPr/>
            </a:lvl6pPr>
            <a:lvl7pPr marL="3200400" lvl="6" indent="-336550" algn="ctr">
              <a:spcBef>
                <a:spcPts val="2000"/>
              </a:spcBef>
              <a:spcAft>
                <a:spcPts val="0"/>
              </a:spcAft>
              <a:buSzPts val="1700"/>
              <a:buChar char="●"/>
              <a:defRPr/>
            </a:lvl7pPr>
            <a:lvl8pPr marL="3657600" lvl="7" indent="-336550" algn="ctr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8pPr>
            <a:lvl9pPr marL="4114800" lvl="8" indent="-336550" algn="ctr">
              <a:spcBef>
                <a:spcPts val="2000"/>
              </a:spcBef>
              <a:spcAft>
                <a:spcPts val="2000"/>
              </a:spcAft>
              <a:buSzPts val="17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42870" y="3250173"/>
            <a:ext cx="9372600" cy="12720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1pPr>
            <a:lvl2pPr lvl="1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2pPr>
            <a:lvl3pPr lvl="2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3pPr>
            <a:lvl4pPr lvl="3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4pPr>
            <a:lvl5pPr lvl="4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5pPr>
            <a:lvl6pPr lvl="5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6pPr>
            <a:lvl7pPr lvl="6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7pPr>
            <a:lvl8pPr lvl="7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8pPr>
            <a:lvl9pPr lvl="8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42870" y="1741518"/>
            <a:ext cx="9372600" cy="51627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Autofit/>
          </a:bodyPr>
          <a:lstStyle>
            <a:lvl1pPr marL="457200" lvl="0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marL="914400" lvl="1" indent="-336550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2pPr>
            <a:lvl3pPr marL="1371600" lvl="2" indent="-336550">
              <a:spcBef>
                <a:spcPts val="2000"/>
              </a:spcBef>
              <a:spcAft>
                <a:spcPts val="0"/>
              </a:spcAft>
              <a:buSzPts val="1700"/>
              <a:buChar char="■"/>
              <a:defRPr/>
            </a:lvl3pPr>
            <a:lvl4pPr marL="1828800" lvl="3" indent="-336550">
              <a:spcBef>
                <a:spcPts val="2000"/>
              </a:spcBef>
              <a:spcAft>
                <a:spcPts val="0"/>
              </a:spcAft>
              <a:buSzPts val="1700"/>
              <a:buChar char="●"/>
              <a:defRPr/>
            </a:lvl4pPr>
            <a:lvl5pPr marL="2286000" lvl="4" indent="-336550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5pPr>
            <a:lvl6pPr marL="2743200" lvl="5" indent="-336550">
              <a:spcBef>
                <a:spcPts val="2000"/>
              </a:spcBef>
              <a:spcAft>
                <a:spcPts val="0"/>
              </a:spcAft>
              <a:buSzPts val="1700"/>
              <a:buChar char="■"/>
              <a:defRPr/>
            </a:lvl6pPr>
            <a:lvl7pPr marL="3200400" lvl="6" indent="-336550">
              <a:spcBef>
                <a:spcPts val="2000"/>
              </a:spcBef>
              <a:spcAft>
                <a:spcPts val="0"/>
              </a:spcAft>
              <a:buSzPts val="1700"/>
              <a:buChar char="●"/>
              <a:defRPr/>
            </a:lvl7pPr>
            <a:lvl8pPr marL="3657600" lvl="7" indent="-336550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8pPr>
            <a:lvl9pPr marL="4114800" lvl="8" indent="-336550">
              <a:spcBef>
                <a:spcPts val="2000"/>
              </a:spcBef>
              <a:spcAft>
                <a:spcPts val="2000"/>
              </a:spcAft>
              <a:buSzPts val="17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42870" y="1741518"/>
            <a:ext cx="4399800" cy="51627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Autofit/>
          </a:bodyPr>
          <a:lstStyle>
            <a:lvl1pPr marL="457200" lvl="0" indent="-33655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marL="914400" lvl="1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>
              <a:spcBef>
                <a:spcPts val="2000"/>
              </a:spcBef>
              <a:spcAft>
                <a:spcPts val="200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5315640" y="1741518"/>
            <a:ext cx="4399800" cy="51627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Autofit/>
          </a:bodyPr>
          <a:lstStyle>
            <a:lvl1pPr marL="457200" lvl="0" indent="-33655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marL="914400" lvl="1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>
              <a:spcBef>
                <a:spcPts val="2000"/>
              </a:spcBef>
              <a:spcAft>
                <a:spcPts val="200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42870" y="839573"/>
            <a:ext cx="3088800" cy="1141800"/>
          </a:xfrm>
          <a:prstGeom prst="rect">
            <a:avLst/>
          </a:prstGeom>
        </p:spPr>
        <p:txBody>
          <a:bodyPr spcFirstLastPara="1" wrap="square" lIns="113100" tIns="113100" rIns="113100" bIns="11310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42870" y="2099840"/>
            <a:ext cx="3088800" cy="48045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Autofit/>
          </a:bodyPr>
          <a:lstStyle>
            <a:lvl1pPr marL="457200" lvl="0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marL="914400" lvl="1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>
              <a:spcBef>
                <a:spcPts val="2000"/>
              </a:spcBef>
              <a:spcAft>
                <a:spcPts val="200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539275" y="680227"/>
            <a:ext cx="7004700" cy="61818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1pPr>
            <a:lvl2pPr lvl="1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2pPr>
            <a:lvl3pPr lvl="2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3pPr>
            <a:lvl4pPr lvl="3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4pPr>
            <a:lvl5pPr lvl="4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5pPr>
            <a:lvl6pPr lvl="5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6pPr>
            <a:lvl7pPr lvl="6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7pPr>
            <a:lvl8pPr lvl="7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8pPr>
            <a:lvl9pPr lvl="8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5029200" y="-189"/>
            <a:ext cx="5029200" cy="7772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13100" tIns="113100" rIns="113100" bIns="1131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92050" y="1863464"/>
            <a:ext cx="4449600" cy="2239800"/>
          </a:xfrm>
          <a:prstGeom prst="rect">
            <a:avLst/>
          </a:prstGeom>
        </p:spPr>
        <p:txBody>
          <a:bodyPr spcFirstLastPara="1" wrap="square" lIns="113100" tIns="113100" rIns="113100" bIns="1131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92050" y="4235758"/>
            <a:ext cx="4449600" cy="18663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5433450" y="1094158"/>
            <a:ext cx="4220700" cy="55836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marL="457200" lvl="0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marL="914400" lvl="1" indent="-336550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2pPr>
            <a:lvl3pPr marL="1371600" lvl="2" indent="-336550">
              <a:spcBef>
                <a:spcPts val="2000"/>
              </a:spcBef>
              <a:spcAft>
                <a:spcPts val="0"/>
              </a:spcAft>
              <a:buSzPts val="1700"/>
              <a:buChar char="■"/>
              <a:defRPr/>
            </a:lvl3pPr>
            <a:lvl4pPr marL="1828800" lvl="3" indent="-336550">
              <a:spcBef>
                <a:spcPts val="2000"/>
              </a:spcBef>
              <a:spcAft>
                <a:spcPts val="0"/>
              </a:spcAft>
              <a:buSzPts val="1700"/>
              <a:buChar char="●"/>
              <a:defRPr/>
            </a:lvl4pPr>
            <a:lvl5pPr marL="2286000" lvl="4" indent="-336550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5pPr>
            <a:lvl6pPr marL="2743200" lvl="5" indent="-336550">
              <a:spcBef>
                <a:spcPts val="2000"/>
              </a:spcBef>
              <a:spcAft>
                <a:spcPts val="0"/>
              </a:spcAft>
              <a:buSzPts val="1700"/>
              <a:buChar char="■"/>
              <a:defRPr/>
            </a:lvl6pPr>
            <a:lvl7pPr marL="3200400" lvl="6" indent="-336550">
              <a:spcBef>
                <a:spcPts val="2000"/>
              </a:spcBef>
              <a:spcAft>
                <a:spcPts val="0"/>
              </a:spcAft>
              <a:buSzPts val="1700"/>
              <a:buChar char="●"/>
              <a:defRPr/>
            </a:lvl7pPr>
            <a:lvl8pPr marL="3657600" lvl="7" indent="-336550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8pPr>
            <a:lvl9pPr marL="4114800" lvl="8" indent="-336550">
              <a:spcBef>
                <a:spcPts val="2000"/>
              </a:spcBef>
              <a:spcAft>
                <a:spcPts val="2000"/>
              </a:spcAft>
              <a:buSzPts val="17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42870" y="6392869"/>
            <a:ext cx="6598800" cy="9144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3100" tIns="113100" rIns="113100" bIns="1131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42870" y="1741518"/>
            <a:ext cx="9372600" cy="516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3100" tIns="113100" rIns="113100" bIns="113100" anchor="t" anchorCtr="0">
            <a:noAutofit/>
          </a:bodyPr>
          <a:lstStyle>
            <a:lvl1pPr marL="457200" lvl="0" indent="-3683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Char char="●"/>
              <a:defRPr sz="2200">
                <a:solidFill>
                  <a:schemeClr val="dk2"/>
                </a:solidFill>
              </a:defRPr>
            </a:lvl1pPr>
            <a:lvl2pPr marL="914400" lvl="1" indent="-33655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700"/>
              <a:buChar char="○"/>
              <a:defRPr sz="1700">
                <a:solidFill>
                  <a:schemeClr val="dk2"/>
                </a:solidFill>
              </a:defRPr>
            </a:lvl2pPr>
            <a:lvl3pPr marL="1371600" lvl="2" indent="-33655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700"/>
              <a:buChar char="■"/>
              <a:defRPr sz="1700">
                <a:solidFill>
                  <a:schemeClr val="dk2"/>
                </a:solidFill>
              </a:defRPr>
            </a:lvl3pPr>
            <a:lvl4pPr marL="1828800" lvl="3" indent="-33655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  <a:defRPr sz="1700">
                <a:solidFill>
                  <a:schemeClr val="dk2"/>
                </a:solidFill>
              </a:defRPr>
            </a:lvl4pPr>
            <a:lvl5pPr marL="2286000" lvl="4" indent="-33655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700"/>
              <a:buChar char="○"/>
              <a:defRPr sz="1700">
                <a:solidFill>
                  <a:schemeClr val="dk2"/>
                </a:solidFill>
              </a:defRPr>
            </a:lvl5pPr>
            <a:lvl6pPr marL="2743200" lvl="5" indent="-33655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700"/>
              <a:buChar char="■"/>
              <a:defRPr sz="1700">
                <a:solidFill>
                  <a:schemeClr val="dk2"/>
                </a:solidFill>
              </a:defRPr>
            </a:lvl6pPr>
            <a:lvl7pPr marL="3200400" lvl="6" indent="-33655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  <a:defRPr sz="1700">
                <a:solidFill>
                  <a:schemeClr val="dk2"/>
                </a:solidFill>
              </a:defRPr>
            </a:lvl7pPr>
            <a:lvl8pPr marL="3657600" lvl="7" indent="-33655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700"/>
              <a:buChar char="○"/>
              <a:defRPr sz="1700">
                <a:solidFill>
                  <a:schemeClr val="dk2"/>
                </a:solidFill>
              </a:defRPr>
            </a:lvl8pPr>
            <a:lvl9pPr marL="4114800" lvl="8" indent="-336550">
              <a:lnSpc>
                <a:spcPct val="115000"/>
              </a:lnSpc>
              <a:spcBef>
                <a:spcPts val="2000"/>
              </a:spcBef>
              <a:spcAft>
                <a:spcPts val="2000"/>
              </a:spcAft>
              <a:buClr>
                <a:schemeClr val="dk2"/>
              </a:buClr>
              <a:buSzPts val="1700"/>
              <a:buChar char="■"/>
              <a:defRPr sz="17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 algn="r">
              <a:buNone/>
              <a:defRPr sz="1200">
                <a:solidFill>
                  <a:schemeClr val="dk2"/>
                </a:solidFill>
              </a:defRPr>
            </a:lvl1pPr>
            <a:lvl2pPr lvl="1" algn="r">
              <a:buNone/>
              <a:defRPr sz="1200">
                <a:solidFill>
                  <a:schemeClr val="dk2"/>
                </a:solidFill>
              </a:defRPr>
            </a:lvl2pPr>
            <a:lvl3pPr lvl="2" algn="r">
              <a:buNone/>
              <a:defRPr sz="1200">
                <a:solidFill>
                  <a:schemeClr val="dk2"/>
                </a:solidFill>
              </a:defRPr>
            </a:lvl3pPr>
            <a:lvl4pPr lvl="3" algn="r">
              <a:buNone/>
              <a:defRPr sz="1200">
                <a:solidFill>
                  <a:schemeClr val="dk2"/>
                </a:solidFill>
              </a:defRPr>
            </a:lvl4pPr>
            <a:lvl5pPr lvl="4" algn="r">
              <a:buNone/>
              <a:defRPr sz="1200">
                <a:solidFill>
                  <a:schemeClr val="dk2"/>
                </a:solidFill>
              </a:defRPr>
            </a:lvl5pPr>
            <a:lvl6pPr lvl="5" algn="r">
              <a:buNone/>
              <a:defRPr sz="1200">
                <a:solidFill>
                  <a:schemeClr val="dk2"/>
                </a:solidFill>
              </a:defRPr>
            </a:lvl6pPr>
            <a:lvl7pPr lvl="6" algn="r">
              <a:buNone/>
              <a:defRPr sz="1200">
                <a:solidFill>
                  <a:schemeClr val="dk2"/>
                </a:solidFill>
              </a:defRPr>
            </a:lvl7pPr>
            <a:lvl8pPr lvl="7" algn="r">
              <a:buNone/>
              <a:defRPr sz="1200">
                <a:solidFill>
                  <a:schemeClr val="dk2"/>
                </a:solidFill>
              </a:defRPr>
            </a:lvl8pPr>
            <a:lvl9pPr lvl="8" algn="r">
              <a:buNone/>
              <a:defRPr sz="12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hyperlink" Target="https://apps.mathlearningcenter.org/geoboard/" TargetMode="External"/><Relationship Id="rId18" Type="http://schemas.openxmlformats.org/officeDocument/2006/relationships/hyperlink" Target="https://apps.mathlearningcenter.org/math-clock/" TargetMode="External"/><Relationship Id="rId26" Type="http://schemas.openxmlformats.org/officeDocument/2006/relationships/hyperlink" Target="https://toytheater.com/area-perimeter-explorer/" TargetMode="External"/><Relationship Id="rId39" Type="http://schemas.openxmlformats.org/officeDocument/2006/relationships/image" Target="../media/image5.png"/><Relationship Id="rId21" Type="http://schemas.openxmlformats.org/officeDocument/2006/relationships/hyperlink" Target="https://apps.mathlearningcenter.org/number-pieces/" TargetMode="External"/><Relationship Id="rId34" Type="http://schemas.openxmlformats.org/officeDocument/2006/relationships/hyperlink" Target="https://toytheater.com/hundreds-chart/" TargetMode="External"/><Relationship Id="rId42" Type="http://schemas.openxmlformats.org/officeDocument/2006/relationships/hyperlink" Target="https://toytheater.com/abacus/" TargetMode="External"/><Relationship Id="rId7" Type="http://schemas.openxmlformats.org/officeDocument/2006/relationships/hyperlink" Target="https://www.teacherspayteachers.com/Product/Classroom-Furniture-Clip-Art-3216813" TargetMode="External"/><Relationship Id="rId2" Type="http://schemas.openxmlformats.org/officeDocument/2006/relationships/notesSlide" Target="../notesSlides/notesSlide1.xml"/><Relationship Id="rId16" Type="http://schemas.openxmlformats.org/officeDocument/2006/relationships/hyperlink" Target="https://toytheater.com/bear-counters/" TargetMode="External"/><Relationship Id="rId29" Type="http://schemas.openxmlformats.org/officeDocument/2006/relationships/hyperlink" Target="https://toytheater.com/marble-jar/" TargetMode="Externa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www.teacherspayteachers.com/Store/Allison-Fors" TargetMode="External"/><Relationship Id="rId11" Type="http://schemas.openxmlformats.org/officeDocument/2006/relationships/hyperlink" Target="https://www.mathplayground.com/math_manipulatives.html" TargetMode="External"/><Relationship Id="rId24" Type="http://schemas.openxmlformats.org/officeDocument/2006/relationships/hyperlink" Target="http://www.didax.com/apps/unifix/" TargetMode="External"/><Relationship Id="rId32" Type="http://schemas.openxmlformats.org/officeDocument/2006/relationships/hyperlink" Target="https://toytheater.com/two-color-counter-whiteboard/" TargetMode="External"/><Relationship Id="rId37" Type="http://schemas.openxmlformats.org/officeDocument/2006/relationships/hyperlink" Target="https://toytheater.com/calculator/" TargetMode="External"/><Relationship Id="rId40" Type="http://schemas.openxmlformats.org/officeDocument/2006/relationships/hyperlink" Target="https://toytheater.com/stopwatch/" TargetMode="External"/><Relationship Id="rId45" Type="http://schemas.openxmlformats.org/officeDocument/2006/relationships/image" Target="../media/image7.png"/><Relationship Id="rId5" Type="http://schemas.openxmlformats.org/officeDocument/2006/relationships/hyperlink" Target="http://www.thetechieteacher.net" TargetMode="External"/><Relationship Id="rId15" Type="http://schemas.openxmlformats.org/officeDocument/2006/relationships/hyperlink" Target="https://diceapp.io/" TargetMode="External"/><Relationship Id="rId23" Type="http://schemas.openxmlformats.org/officeDocument/2006/relationships/hyperlink" Target="https://toytheater.com/rekenrek/" TargetMode="External"/><Relationship Id="rId28" Type="http://schemas.openxmlformats.org/officeDocument/2006/relationships/hyperlink" Target="https://toytheater.com/place-value-chart/" TargetMode="External"/><Relationship Id="rId36" Type="http://schemas.openxmlformats.org/officeDocument/2006/relationships/image" Target="../media/image4.png"/><Relationship Id="rId10" Type="http://schemas.openxmlformats.org/officeDocument/2006/relationships/hyperlink" Target="https://mathigon.org/polypad" TargetMode="External"/><Relationship Id="rId19" Type="http://schemas.openxmlformats.org/officeDocument/2006/relationships/hyperlink" Target="http://www.didax.com/apps/ten-frame/" TargetMode="External"/><Relationship Id="rId31" Type="http://schemas.openxmlformats.org/officeDocument/2006/relationships/hyperlink" Target="https://toytheater.com/thermometer/" TargetMode="External"/><Relationship Id="rId44" Type="http://schemas.openxmlformats.org/officeDocument/2006/relationships/hyperlink" Target="https://toytheater.com/percentage-strips/" TargetMode="External"/><Relationship Id="rId4" Type="http://schemas.openxmlformats.org/officeDocument/2006/relationships/image" Target="../media/image2.png"/><Relationship Id="rId9" Type="http://schemas.openxmlformats.org/officeDocument/2006/relationships/hyperlink" Target="https://www.mathlearningcenter.org/resources/apps" TargetMode="External"/><Relationship Id="rId14" Type="http://schemas.openxmlformats.org/officeDocument/2006/relationships/hyperlink" Target="http://www.didax.com/apps/math-balance/" TargetMode="External"/><Relationship Id="rId22" Type="http://schemas.openxmlformats.org/officeDocument/2006/relationships/hyperlink" Target="https://toytheater.com/spinner/" TargetMode="External"/><Relationship Id="rId27" Type="http://schemas.openxmlformats.org/officeDocument/2006/relationships/hyperlink" Target="https://apps.mathlearningcenter.org/money-pieces/" TargetMode="External"/><Relationship Id="rId30" Type="http://schemas.openxmlformats.org/officeDocument/2006/relationships/hyperlink" Target="https://apps.mathlearningcenter.org/number-line/" TargetMode="External"/><Relationship Id="rId35" Type="http://schemas.openxmlformats.org/officeDocument/2006/relationships/image" Target="../media/image3.png"/><Relationship Id="rId43" Type="http://schemas.openxmlformats.org/officeDocument/2006/relationships/image" Target="../media/image6.png"/><Relationship Id="rId8" Type="http://schemas.openxmlformats.org/officeDocument/2006/relationships/hyperlink" Target="https://toytheater.com/category/teacher-tools/virtual-manipulatives/" TargetMode="External"/><Relationship Id="rId3" Type="http://schemas.openxmlformats.org/officeDocument/2006/relationships/image" Target="../media/image1.png"/><Relationship Id="rId12" Type="http://schemas.openxmlformats.org/officeDocument/2006/relationships/hyperlink" Target="https://www.didax.com/math/virtual-manipulatives.html" TargetMode="External"/><Relationship Id="rId17" Type="http://schemas.openxmlformats.org/officeDocument/2006/relationships/hyperlink" Target="https://toytheater.com/fraction-circles/" TargetMode="External"/><Relationship Id="rId25" Type="http://schemas.openxmlformats.org/officeDocument/2006/relationships/hyperlink" Target="https://www.mathsisfun.com/data/bar-graph.html" TargetMode="External"/><Relationship Id="rId33" Type="http://schemas.openxmlformats.org/officeDocument/2006/relationships/hyperlink" Target="https://www.nctm.org/Classroom-Resources/Illuminations/Interactives/Geometric-Solids/" TargetMode="External"/><Relationship Id="rId38" Type="http://schemas.openxmlformats.org/officeDocument/2006/relationships/hyperlink" Target="https://toytheater.com/multiplication-chart-1-to-12/" TargetMode="External"/><Relationship Id="rId20" Type="http://schemas.openxmlformats.org/officeDocument/2006/relationships/hyperlink" Target="https://www.mathplayground.com/interactive_hundreds_chart.html" TargetMode="External"/><Relationship Id="rId41" Type="http://schemas.openxmlformats.org/officeDocument/2006/relationships/hyperlink" Target="http://sandtimer.toolten.io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64075" y="5578450"/>
            <a:ext cx="1108824" cy="3039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>
            <a:hlinkClick r:id="rId5"/>
          </p:cNvPr>
          <p:cNvSpPr/>
          <p:nvPr/>
        </p:nvSpPr>
        <p:spPr>
          <a:xfrm>
            <a:off x="8299025" y="7556975"/>
            <a:ext cx="16989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13">
            <a:hlinkClick r:id="rId6"/>
          </p:cNvPr>
          <p:cNvSpPr/>
          <p:nvPr/>
        </p:nvSpPr>
        <p:spPr>
          <a:xfrm>
            <a:off x="1299575" y="7424525"/>
            <a:ext cx="2343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13">
            <a:hlinkClick r:id="rId7"/>
          </p:cNvPr>
          <p:cNvSpPr/>
          <p:nvPr/>
        </p:nvSpPr>
        <p:spPr>
          <a:xfrm>
            <a:off x="973850" y="7341575"/>
            <a:ext cx="2343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13">
            <a:hlinkClick r:id="rId6"/>
          </p:cNvPr>
          <p:cNvSpPr/>
          <p:nvPr/>
        </p:nvSpPr>
        <p:spPr>
          <a:xfrm>
            <a:off x="648125" y="7424525"/>
            <a:ext cx="2343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13">
            <a:hlinkClick r:id="rId8"/>
          </p:cNvPr>
          <p:cNvSpPr/>
          <p:nvPr/>
        </p:nvSpPr>
        <p:spPr>
          <a:xfrm>
            <a:off x="384200" y="1625550"/>
            <a:ext cx="1637400" cy="12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13">
            <a:hlinkClick r:id="rId9"/>
          </p:cNvPr>
          <p:cNvSpPr/>
          <p:nvPr/>
        </p:nvSpPr>
        <p:spPr>
          <a:xfrm>
            <a:off x="2286400" y="1625550"/>
            <a:ext cx="1637400" cy="12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13">
            <a:hlinkClick r:id="rId10"/>
          </p:cNvPr>
          <p:cNvSpPr/>
          <p:nvPr/>
        </p:nvSpPr>
        <p:spPr>
          <a:xfrm>
            <a:off x="4188600" y="1625550"/>
            <a:ext cx="1637400" cy="12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13">
            <a:hlinkClick r:id="rId11"/>
          </p:cNvPr>
          <p:cNvSpPr/>
          <p:nvPr/>
        </p:nvSpPr>
        <p:spPr>
          <a:xfrm>
            <a:off x="6141675" y="1625550"/>
            <a:ext cx="1637400" cy="12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13">
            <a:hlinkClick r:id="rId12"/>
          </p:cNvPr>
          <p:cNvSpPr/>
          <p:nvPr/>
        </p:nvSpPr>
        <p:spPr>
          <a:xfrm>
            <a:off x="8094750" y="1625550"/>
            <a:ext cx="1637400" cy="12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13">
            <a:hlinkClick r:id="rId13"/>
          </p:cNvPr>
          <p:cNvSpPr/>
          <p:nvPr/>
        </p:nvSpPr>
        <p:spPr>
          <a:xfrm>
            <a:off x="323150" y="3406275"/>
            <a:ext cx="1108800" cy="8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13">
            <a:hlinkClick r:id="rId14"/>
          </p:cNvPr>
          <p:cNvSpPr/>
          <p:nvPr/>
        </p:nvSpPr>
        <p:spPr>
          <a:xfrm>
            <a:off x="323150" y="4413425"/>
            <a:ext cx="1108800" cy="8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13">
            <a:hlinkClick r:id="rId15"/>
          </p:cNvPr>
          <p:cNvSpPr/>
          <p:nvPr/>
        </p:nvSpPr>
        <p:spPr>
          <a:xfrm>
            <a:off x="2642675" y="3406275"/>
            <a:ext cx="1108800" cy="8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13">
            <a:hlinkClick r:id="rId16"/>
          </p:cNvPr>
          <p:cNvSpPr/>
          <p:nvPr/>
        </p:nvSpPr>
        <p:spPr>
          <a:xfrm>
            <a:off x="3832750" y="3406275"/>
            <a:ext cx="1108800" cy="8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√</a:t>
            </a:r>
            <a:endParaRPr/>
          </a:p>
        </p:txBody>
      </p:sp>
      <p:sp>
        <p:nvSpPr>
          <p:cNvPr id="68" name="Google Shape;68;p13">
            <a:hlinkClick r:id="rId10"/>
          </p:cNvPr>
          <p:cNvSpPr/>
          <p:nvPr/>
        </p:nvSpPr>
        <p:spPr>
          <a:xfrm>
            <a:off x="1533875" y="4362350"/>
            <a:ext cx="1108800" cy="8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13">
            <a:hlinkClick r:id="rId17"/>
          </p:cNvPr>
          <p:cNvSpPr/>
          <p:nvPr/>
        </p:nvSpPr>
        <p:spPr>
          <a:xfrm>
            <a:off x="2642675" y="4413425"/>
            <a:ext cx="1108800" cy="8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13">
            <a:hlinkClick r:id="rId18"/>
          </p:cNvPr>
          <p:cNvSpPr/>
          <p:nvPr/>
        </p:nvSpPr>
        <p:spPr>
          <a:xfrm>
            <a:off x="323150" y="5318650"/>
            <a:ext cx="1108800" cy="8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13">
            <a:hlinkClick r:id="rId19"/>
          </p:cNvPr>
          <p:cNvSpPr/>
          <p:nvPr/>
        </p:nvSpPr>
        <p:spPr>
          <a:xfrm>
            <a:off x="1508150" y="5318650"/>
            <a:ext cx="1108800" cy="8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13">
            <a:hlinkClick r:id="rId20"/>
          </p:cNvPr>
          <p:cNvSpPr/>
          <p:nvPr/>
        </p:nvSpPr>
        <p:spPr>
          <a:xfrm>
            <a:off x="2632350" y="5294400"/>
            <a:ext cx="1108800" cy="8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13">
            <a:hlinkClick r:id="rId21"/>
          </p:cNvPr>
          <p:cNvSpPr/>
          <p:nvPr/>
        </p:nvSpPr>
        <p:spPr>
          <a:xfrm>
            <a:off x="323150" y="6223875"/>
            <a:ext cx="1108800" cy="8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13">
            <a:hlinkClick r:id="rId22"/>
          </p:cNvPr>
          <p:cNvSpPr/>
          <p:nvPr/>
        </p:nvSpPr>
        <p:spPr>
          <a:xfrm>
            <a:off x="1431950" y="6274550"/>
            <a:ext cx="1108800" cy="8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13">
            <a:hlinkClick r:id="rId23"/>
          </p:cNvPr>
          <p:cNvSpPr/>
          <p:nvPr/>
        </p:nvSpPr>
        <p:spPr>
          <a:xfrm>
            <a:off x="3832750" y="4413425"/>
            <a:ext cx="1108800" cy="8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13">
            <a:hlinkClick r:id="rId24"/>
          </p:cNvPr>
          <p:cNvSpPr/>
          <p:nvPr/>
        </p:nvSpPr>
        <p:spPr>
          <a:xfrm>
            <a:off x="1482913" y="3406050"/>
            <a:ext cx="1108800" cy="8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13">
            <a:hlinkClick r:id="rId25"/>
          </p:cNvPr>
          <p:cNvSpPr/>
          <p:nvPr/>
        </p:nvSpPr>
        <p:spPr>
          <a:xfrm>
            <a:off x="3832750" y="6274550"/>
            <a:ext cx="1108800" cy="8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13">
            <a:hlinkClick r:id="rId26"/>
          </p:cNvPr>
          <p:cNvSpPr/>
          <p:nvPr/>
        </p:nvSpPr>
        <p:spPr>
          <a:xfrm>
            <a:off x="2632350" y="6274500"/>
            <a:ext cx="1108800" cy="8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13">
            <a:hlinkClick r:id="rId10"/>
          </p:cNvPr>
          <p:cNvSpPr/>
          <p:nvPr/>
        </p:nvSpPr>
        <p:spPr>
          <a:xfrm>
            <a:off x="5228725" y="3406050"/>
            <a:ext cx="1108800" cy="8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13">
            <a:hlinkClick r:id="rId10"/>
          </p:cNvPr>
          <p:cNvSpPr/>
          <p:nvPr/>
        </p:nvSpPr>
        <p:spPr>
          <a:xfrm>
            <a:off x="6337525" y="3406275"/>
            <a:ext cx="1108800" cy="8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13">
            <a:hlinkClick r:id="rId27"/>
          </p:cNvPr>
          <p:cNvSpPr/>
          <p:nvPr/>
        </p:nvSpPr>
        <p:spPr>
          <a:xfrm>
            <a:off x="5167150" y="4362350"/>
            <a:ext cx="1108800" cy="8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3">
            <a:hlinkClick r:id="rId27"/>
          </p:cNvPr>
          <p:cNvSpPr/>
          <p:nvPr/>
        </p:nvSpPr>
        <p:spPr>
          <a:xfrm>
            <a:off x="6337525" y="4362350"/>
            <a:ext cx="1108800" cy="8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13">
            <a:hlinkClick r:id="rId28"/>
          </p:cNvPr>
          <p:cNvSpPr/>
          <p:nvPr/>
        </p:nvSpPr>
        <p:spPr>
          <a:xfrm>
            <a:off x="7507900" y="4291625"/>
            <a:ext cx="1108800" cy="8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13">
            <a:hlinkClick r:id="rId10"/>
          </p:cNvPr>
          <p:cNvSpPr/>
          <p:nvPr/>
        </p:nvSpPr>
        <p:spPr>
          <a:xfrm>
            <a:off x="6329775" y="3406050"/>
            <a:ext cx="1108800" cy="8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13">
            <a:hlinkClick r:id="rId10"/>
          </p:cNvPr>
          <p:cNvSpPr/>
          <p:nvPr/>
        </p:nvSpPr>
        <p:spPr>
          <a:xfrm>
            <a:off x="7518650" y="3398250"/>
            <a:ext cx="1108800" cy="8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3">
            <a:hlinkClick r:id="rId29"/>
          </p:cNvPr>
          <p:cNvSpPr/>
          <p:nvPr/>
        </p:nvSpPr>
        <p:spPr>
          <a:xfrm>
            <a:off x="8594063" y="3406050"/>
            <a:ext cx="1108800" cy="8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3">
            <a:hlinkClick r:id="rId30"/>
          </p:cNvPr>
          <p:cNvSpPr/>
          <p:nvPr/>
        </p:nvSpPr>
        <p:spPr>
          <a:xfrm>
            <a:off x="5164075" y="5448650"/>
            <a:ext cx="1150500" cy="8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3">
            <a:hlinkClick r:id="rId31"/>
          </p:cNvPr>
          <p:cNvSpPr/>
          <p:nvPr/>
        </p:nvSpPr>
        <p:spPr>
          <a:xfrm>
            <a:off x="6329763" y="5294400"/>
            <a:ext cx="1108800" cy="8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3">
            <a:hlinkClick r:id="rId32"/>
          </p:cNvPr>
          <p:cNvSpPr/>
          <p:nvPr/>
        </p:nvSpPr>
        <p:spPr>
          <a:xfrm>
            <a:off x="8707525" y="4306675"/>
            <a:ext cx="1108800" cy="8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3">
            <a:hlinkClick r:id="rId33"/>
          </p:cNvPr>
          <p:cNvSpPr/>
          <p:nvPr/>
        </p:nvSpPr>
        <p:spPr>
          <a:xfrm>
            <a:off x="7460050" y="5298763"/>
            <a:ext cx="1108800" cy="8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1" name="Google Shape;91;p13">
            <a:hlinkClick r:id="rId34"/>
          </p:cNvPr>
          <p:cNvPicPr preferRelativeResize="0"/>
          <p:nvPr/>
        </p:nvPicPr>
        <p:blipFill>
          <a:blip r:embed="rId35">
            <a:alphaModFix/>
          </a:blip>
          <a:stretch>
            <a:fillRect/>
          </a:stretch>
        </p:blipFill>
        <p:spPr>
          <a:xfrm>
            <a:off x="2824163" y="5355188"/>
            <a:ext cx="816700" cy="801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3">
            <a:hlinkClick r:id="rId10"/>
          </p:cNvPr>
          <p:cNvPicPr preferRelativeResize="0"/>
          <p:nvPr/>
        </p:nvPicPr>
        <p:blipFill>
          <a:blip r:embed="rId36">
            <a:alphaModFix/>
          </a:blip>
          <a:stretch>
            <a:fillRect/>
          </a:stretch>
        </p:blipFill>
        <p:spPr>
          <a:xfrm>
            <a:off x="8707525" y="5353650"/>
            <a:ext cx="1027825" cy="730175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3">
            <a:hlinkClick r:id="rId37"/>
          </p:cNvPr>
          <p:cNvSpPr/>
          <p:nvPr/>
        </p:nvSpPr>
        <p:spPr>
          <a:xfrm>
            <a:off x="5139650" y="6274950"/>
            <a:ext cx="1108800" cy="8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4" name="Google Shape;94;p13">
            <a:hlinkClick r:id="rId38"/>
          </p:cNvPr>
          <p:cNvPicPr preferRelativeResize="0"/>
          <p:nvPr/>
        </p:nvPicPr>
        <p:blipFill>
          <a:blip r:embed="rId39">
            <a:alphaModFix/>
          </a:blip>
          <a:stretch>
            <a:fillRect/>
          </a:stretch>
        </p:blipFill>
        <p:spPr>
          <a:xfrm>
            <a:off x="8847348" y="6289450"/>
            <a:ext cx="816702" cy="816702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3">
            <a:hlinkClick r:id="rId40"/>
          </p:cNvPr>
          <p:cNvSpPr/>
          <p:nvPr/>
        </p:nvSpPr>
        <p:spPr>
          <a:xfrm>
            <a:off x="6314450" y="6328100"/>
            <a:ext cx="1108800" cy="8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13">
            <a:hlinkClick r:id="rId41"/>
          </p:cNvPr>
          <p:cNvSpPr/>
          <p:nvPr/>
        </p:nvSpPr>
        <p:spPr>
          <a:xfrm>
            <a:off x="7505550" y="6272150"/>
            <a:ext cx="1108800" cy="8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3">
            <a:hlinkClick r:id="rId13"/>
          </p:cNvPr>
          <p:cNvSpPr/>
          <p:nvPr/>
        </p:nvSpPr>
        <p:spPr>
          <a:xfrm>
            <a:off x="3848063" y="5343988"/>
            <a:ext cx="1108800" cy="8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Google Shape;98;p13">
            <a:hlinkClick r:id="rId42"/>
          </p:cNvPr>
          <p:cNvPicPr preferRelativeResize="0"/>
          <p:nvPr/>
        </p:nvPicPr>
        <p:blipFill>
          <a:blip r:embed="rId43">
            <a:alphaModFix/>
          </a:blip>
          <a:stretch>
            <a:fillRect/>
          </a:stretch>
        </p:blipFill>
        <p:spPr>
          <a:xfrm>
            <a:off x="6366762" y="4463937"/>
            <a:ext cx="1050326" cy="647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3">
            <a:hlinkClick r:id="rId44"/>
          </p:cNvPr>
          <p:cNvPicPr preferRelativeResize="0"/>
          <p:nvPr/>
        </p:nvPicPr>
        <p:blipFill>
          <a:blip r:embed="rId45">
            <a:alphaModFix/>
          </a:blip>
          <a:stretch>
            <a:fillRect/>
          </a:stretch>
        </p:blipFill>
        <p:spPr>
          <a:xfrm>
            <a:off x="3969600" y="5355213"/>
            <a:ext cx="901181" cy="80105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3"/>
          <p:cNvSpPr txBox="1"/>
          <p:nvPr/>
        </p:nvSpPr>
        <p:spPr>
          <a:xfrm>
            <a:off x="6671575" y="7472525"/>
            <a:ext cx="1998300" cy="3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Didact Gothic"/>
                <a:ea typeface="Didact Gothic"/>
                <a:cs typeface="Didact Gothic"/>
                <a:sym typeface="Didact Gothic"/>
              </a:rPr>
              <a:t>Created by: Julie Smith,</a:t>
            </a:r>
            <a:endParaRPr sz="1200">
              <a:latin typeface="Didact Gothic"/>
              <a:ea typeface="Didact Gothic"/>
              <a:cs typeface="Didact Gothic"/>
              <a:sym typeface="Didact Gothic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</Words>
  <Application>Microsoft Office PowerPoint</Application>
  <PresentationFormat>Custom</PresentationFormat>
  <Paragraphs>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Didact Gothic</vt:lpstr>
      <vt:lpstr>Arial</vt:lpstr>
      <vt:lpstr>Simple Light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MORRICA  ASHBY</dc:creator>
  <cp:lastModifiedBy>MORRICA  ASHBY</cp:lastModifiedBy>
  <cp:revision>1</cp:revision>
  <dcterms:modified xsi:type="dcterms:W3CDTF">2021-01-15T14:52:05Z</dcterms:modified>
</cp:coreProperties>
</file>