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5F401D-D951-EB4B-AE2A-1447B75CD1DD}" v="22" dt="2023-10-26T01:16:40.160"/>
    <p1510:client id="{A81BE668-9239-86DD-9DF2-D3CAC7800650}" v="8" dt="2023-10-26T01:09:15.5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6" d="100"/>
          <a:sy n="76" d="100"/>
        </p:scale>
        <p:origin x="164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ATHER Y RANDALL" userId="S::randallhy@scsk12.org::a3b2b828-0bbc-4c02-9ccc-18410a7097d4" providerId="AD" clId="Web-{9026113D-05CD-4B2C-9930-15CF7848BE0F}"/>
    <pc:docChg chg="modSld">
      <pc:chgData name="HEATHER Y RANDALL" userId="S::randallhy@scsk12.org::a3b2b828-0bbc-4c02-9ccc-18410a7097d4" providerId="AD" clId="Web-{9026113D-05CD-4B2C-9930-15CF7848BE0F}" dt="2023-10-24T22:08:49.687" v="78" actId="20577"/>
      <pc:docMkLst>
        <pc:docMk/>
      </pc:docMkLst>
      <pc:sldChg chg="modSp">
        <pc:chgData name="HEATHER Y RANDALL" userId="S::randallhy@scsk12.org::a3b2b828-0bbc-4c02-9ccc-18410a7097d4" providerId="AD" clId="Web-{9026113D-05CD-4B2C-9930-15CF7848BE0F}" dt="2023-10-24T22:08:49.687" v="78" actId="20577"/>
        <pc:sldMkLst>
          <pc:docMk/>
          <pc:sldMk cId="545308081" sldId="259"/>
        </pc:sldMkLst>
        <pc:spChg chg="mod">
          <ac:chgData name="HEATHER Y RANDALL" userId="S::randallhy@scsk12.org::a3b2b828-0bbc-4c02-9ccc-18410a7097d4" providerId="AD" clId="Web-{9026113D-05CD-4B2C-9930-15CF7848BE0F}" dt="2023-10-24T22:08:49.687" v="78" actId="20577"/>
          <ac:spMkLst>
            <pc:docMk/>
            <pc:sldMk cId="545308081" sldId="259"/>
            <ac:spMk id="4" creationId="{B77BCFFD-1AD2-4B17-A1F7-89818C9A14DC}"/>
          </ac:spMkLst>
        </pc:spChg>
        <pc:spChg chg="mod">
          <ac:chgData name="HEATHER Y RANDALL" userId="S::randallhy@scsk12.org::a3b2b828-0bbc-4c02-9ccc-18410a7097d4" providerId="AD" clId="Web-{9026113D-05CD-4B2C-9930-15CF7848BE0F}" dt="2023-10-24T22:07:14.887" v="40" actId="20577"/>
          <ac:spMkLst>
            <pc:docMk/>
            <pc:sldMk cId="545308081" sldId="259"/>
            <ac:spMk id="5" creationId="{C6AE2B51-A428-4516-AD4E-870E9082D8FF}"/>
          </ac:spMkLst>
        </pc:spChg>
        <pc:spChg chg="mod">
          <ac:chgData name="HEATHER Y RANDALL" userId="S::randallhy@scsk12.org::a3b2b828-0bbc-4c02-9ccc-18410a7097d4" providerId="AD" clId="Web-{9026113D-05CD-4B2C-9930-15CF7848BE0F}" dt="2023-10-24T22:07:25.263" v="41" actId="14100"/>
          <ac:spMkLst>
            <pc:docMk/>
            <pc:sldMk cId="545308081" sldId="259"/>
            <ac:spMk id="7" creationId="{4DD312EB-982B-4ACC-9243-A75C43CFE26E}"/>
          </ac:spMkLst>
        </pc:spChg>
        <pc:spChg chg="mod">
          <ac:chgData name="HEATHER Y RANDALL" userId="S::randallhy@scsk12.org::a3b2b828-0bbc-4c02-9ccc-18410a7097d4" providerId="AD" clId="Web-{9026113D-05CD-4B2C-9930-15CF7848BE0F}" dt="2023-10-24T22:08:04.764" v="74" actId="20577"/>
          <ac:spMkLst>
            <pc:docMk/>
            <pc:sldMk cId="545308081" sldId="259"/>
            <ac:spMk id="13" creationId="{8B4563BC-5ED4-D365-90D1-EA80F5C8C6EE}"/>
          </ac:spMkLst>
        </pc:spChg>
      </pc:sldChg>
    </pc:docChg>
  </pc:docChgLst>
  <pc:docChgLst>
    <pc:chgData name="HEATHER Y RANDALL" userId="a3b2b828-0bbc-4c02-9ccc-18410a7097d4" providerId="ADAL" clId="{3B5F401D-D951-EB4B-AE2A-1447B75CD1DD}"/>
    <pc:docChg chg="custSel addSld delSld modSld">
      <pc:chgData name="HEATHER Y RANDALL" userId="a3b2b828-0bbc-4c02-9ccc-18410a7097d4" providerId="ADAL" clId="{3B5F401D-D951-EB4B-AE2A-1447B75CD1DD}" dt="2023-10-26T01:17:13.867" v="1237" actId="403"/>
      <pc:docMkLst>
        <pc:docMk/>
      </pc:docMkLst>
      <pc:sldChg chg="del">
        <pc:chgData name="HEATHER Y RANDALL" userId="a3b2b828-0bbc-4c02-9ccc-18410a7097d4" providerId="ADAL" clId="{3B5F401D-D951-EB4B-AE2A-1447B75CD1DD}" dt="2023-10-23T00:01:15.991" v="4" actId="2696"/>
        <pc:sldMkLst>
          <pc:docMk/>
          <pc:sldMk cId="1269427133" sldId="257"/>
        </pc:sldMkLst>
      </pc:sldChg>
      <pc:sldChg chg="del">
        <pc:chgData name="HEATHER Y RANDALL" userId="a3b2b828-0bbc-4c02-9ccc-18410a7097d4" providerId="ADAL" clId="{3B5F401D-D951-EB4B-AE2A-1447B75CD1DD}" dt="2023-10-23T00:03:42.306" v="99" actId="2696"/>
        <pc:sldMkLst>
          <pc:docMk/>
          <pc:sldMk cId="2826624382" sldId="258"/>
        </pc:sldMkLst>
      </pc:sldChg>
      <pc:sldChg chg="addSp delSp modSp add mod">
        <pc:chgData name="HEATHER Y RANDALL" userId="a3b2b828-0bbc-4c02-9ccc-18410a7097d4" providerId="ADAL" clId="{3B5F401D-D951-EB4B-AE2A-1447B75CD1DD}" dt="2023-10-26T01:17:01.918" v="1235" actId="403"/>
        <pc:sldMkLst>
          <pc:docMk/>
          <pc:sldMk cId="545308081" sldId="259"/>
        </pc:sldMkLst>
        <pc:spChg chg="mod">
          <ac:chgData name="HEATHER Y RANDALL" userId="a3b2b828-0bbc-4c02-9ccc-18410a7097d4" providerId="ADAL" clId="{3B5F401D-D951-EB4B-AE2A-1447B75CD1DD}" dt="2023-10-23T00:13:15.819" v="819" actId="14100"/>
          <ac:spMkLst>
            <pc:docMk/>
            <pc:sldMk cId="545308081" sldId="259"/>
            <ac:spMk id="2" creationId="{59F98535-13D0-4D0A-9442-81CEDA4FB2F5}"/>
          </ac:spMkLst>
        </pc:spChg>
        <pc:spChg chg="del">
          <ac:chgData name="HEATHER Y RANDALL" userId="a3b2b828-0bbc-4c02-9ccc-18410a7097d4" providerId="ADAL" clId="{3B5F401D-D951-EB4B-AE2A-1447B75CD1DD}" dt="2023-10-23T00:04:29.342" v="124" actId="478"/>
          <ac:spMkLst>
            <pc:docMk/>
            <pc:sldMk cId="545308081" sldId="259"/>
            <ac:spMk id="3" creationId="{EBFC7388-000D-4535-B0BF-1D1CBA417742}"/>
          </ac:spMkLst>
        </pc:spChg>
        <pc:spChg chg="mod">
          <ac:chgData name="HEATHER Y RANDALL" userId="a3b2b828-0bbc-4c02-9ccc-18410a7097d4" providerId="ADAL" clId="{3B5F401D-D951-EB4B-AE2A-1447B75CD1DD}" dt="2023-10-26T01:10:20.010" v="1115" actId="20577"/>
          <ac:spMkLst>
            <pc:docMk/>
            <pc:sldMk cId="545308081" sldId="259"/>
            <ac:spMk id="4" creationId="{B77BCFFD-1AD2-4B17-A1F7-89818C9A14DC}"/>
          </ac:spMkLst>
        </pc:spChg>
        <pc:spChg chg="mod">
          <ac:chgData name="HEATHER Y RANDALL" userId="a3b2b828-0bbc-4c02-9ccc-18410a7097d4" providerId="ADAL" clId="{3B5F401D-D951-EB4B-AE2A-1447B75CD1DD}" dt="2023-10-26T01:10:30.135" v="1116" actId="403"/>
          <ac:spMkLst>
            <pc:docMk/>
            <pc:sldMk cId="545308081" sldId="259"/>
            <ac:spMk id="6" creationId="{31E906CB-6A19-4E0C-AB9D-3C269727DC77}"/>
          </ac:spMkLst>
        </pc:spChg>
        <pc:spChg chg="mod">
          <ac:chgData name="HEATHER Y RANDALL" userId="a3b2b828-0bbc-4c02-9ccc-18410a7097d4" providerId="ADAL" clId="{3B5F401D-D951-EB4B-AE2A-1447B75CD1DD}" dt="2023-10-23T00:25:28.322" v="1104" actId="20577"/>
          <ac:spMkLst>
            <pc:docMk/>
            <pc:sldMk cId="545308081" sldId="259"/>
            <ac:spMk id="7" creationId="{4DD312EB-982B-4ACC-9243-A75C43CFE26E}"/>
          </ac:spMkLst>
        </pc:spChg>
        <pc:spChg chg="mod">
          <ac:chgData name="HEATHER Y RANDALL" userId="a3b2b828-0bbc-4c02-9ccc-18410a7097d4" providerId="ADAL" clId="{3B5F401D-D951-EB4B-AE2A-1447B75CD1DD}" dt="2023-10-23T00:03:21.359" v="98" actId="120"/>
          <ac:spMkLst>
            <pc:docMk/>
            <pc:sldMk cId="545308081" sldId="259"/>
            <ac:spMk id="8" creationId="{657F8326-CED8-425D-A538-2D2B6D2A44EB}"/>
          </ac:spMkLst>
        </pc:spChg>
        <pc:spChg chg="add del mod">
          <ac:chgData name="HEATHER Y RANDALL" userId="a3b2b828-0bbc-4c02-9ccc-18410a7097d4" providerId="ADAL" clId="{3B5F401D-D951-EB4B-AE2A-1447B75CD1DD}" dt="2023-10-23T00:02:01.811" v="16"/>
          <ac:spMkLst>
            <pc:docMk/>
            <pc:sldMk cId="545308081" sldId="259"/>
            <ac:spMk id="9" creationId="{6D85355C-4EE3-A840-F617-E7C782A951D7}"/>
          </ac:spMkLst>
        </pc:spChg>
        <pc:spChg chg="add del mod">
          <ac:chgData name="HEATHER Y RANDALL" userId="a3b2b828-0bbc-4c02-9ccc-18410a7097d4" providerId="ADAL" clId="{3B5F401D-D951-EB4B-AE2A-1447B75CD1DD}" dt="2023-10-23T00:02:01.686" v="14"/>
          <ac:spMkLst>
            <pc:docMk/>
            <pc:sldMk cId="545308081" sldId="259"/>
            <ac:spMk id="10" creationId="{33622D1D-9FE3-F21D-1DB2-5E70210EE5B3}"/>
          </ac:spMkLst>
        </pc:spChg>
        <pc:spChg chg="add mod">
          <ac:chgData name="HEATHER Y RANDALL" userId="a3b2b828-0bbc-4c02-9ccc-18410a7097d4" providerId="ADAL" clId="{3B5F401D-D951-EB4B-AE2A-1447B75CD1DD}" dt="2023-10-23T00:02:36.199" v="19" actId="207"/>
          <ac:spMkLst>
            <pc:docMk/>
            <pc:sldMk cId="545308081" sldId="259"/>
            <ac:spMk id="11" creationId="{44BD29BF-9CE6-926C-7DC7-258845FE19E2}"/>
          </ac:spMkLst>
        </pc:spChg>
        <pc:spChg chg="add mod">
          <ac:chgData name="HEATHER Y RANDALL" userId="a3b2b828-0bbc-4c02-9ccc-18410a7097d4" providerId="ADAL" clId="{3B5F401D-D951-EB4B-AE2A-1447B75CD1DD}" dt="2023-10-23T00:13:08.121" v="818" actId="1076"/>
          <ac:spMkLst>
            <pc:docMk/>
            <pc:sldMk cId="545308081" sldId="259"/>
            <ac:spMk id="12" creationId="{24578CD3-1745-665A-C68A-314DDAD129CD}"/>
          </ac:spMkLst>
        </pc:spChg>
        <pc:spChg chg="add mod">
          <ac:chgData name="HEATHER Y RANDALL" userId="a3b2b828-0bbc-4c02-9ccc-18410a7097d4" providerId="ADAL" clId="{3B5F401D-D951-EB4B-AE2A-1447B75CD1DD}" dt="2023-10-26T01:17:01.918" v="1235" actId="403"/>
          <ac:spMkLst>
            <pc:docMk/>
            <pc:sldMk cId="545308081" sldId="259"/>
            <ac:spMk id="13" creationId="{8B4563BC-5ED4-D365-90D1-EA80F5C8C6EE}"/>
          </ac:spMkLst>
        </pc:spChg>
      </pc:sldChg>
      <pc:sldChg chg="addSp modSp add mod">
        <pc:chgData name="HEATHER Y RANDALL" userId="a3b2b828-0bbc-4c02-9ccc-18410a7097d4" providerId="ADAL" clId="{3B5F401D-D951-EB4B-AE2A-1447B75CD1DD}" dt="2023-10-26T01:17:13.867" v="1237" actId="403"/>
        <pc:sldMkLst>
          <pc:docMk/>
          <pc:sldMk cId="3241182769" sldId="260"/>
        </pc:sldMkLst>
        <pc:spChg chg="add mod">
          <ac:chgData name="HEATHER Y RANDALL" userId="a3b2b828-0bbc-4c02-9ccc-18410a7097d4" providerId="ADAL" clId="{3B5F401D-D951-EB4B-AE2A-1447B75CD1DD}" dt="2023-10-26T01:13:21.493" v="1179" actId="1076"/>
          <ac:spMkLst>
            <pc:docMk/>
            <pc:sldMk cId="3241182769" sldId="260"/>
            <ac:spMk id="3" creationId="{1E38D8B3-E054-19D6-AE4D-4AE6ED5BFCCC}"/>
          </ac:spMkLst>
        </pc:spChg>
        <pc:spChg chg="mod">
          <ac:chgData name="HEATHER Y RANDALL" userId="a3b2b828-0bbc-4c02-9ccc-18410a7097d4" providerId="ADAL" clId="{3B5F401D-D951-EB4B-AE2A-1447B75CD1DD}" dt="2023-10-26T01:11:23.408" v="1118" actId="404"/>
          <ac:spMkLst>
            <pc:docMk/>
            <pc:sldMk cId="3241182769" sldId="260"/>
            <ac:spMk id="6" creationId="{31E906CB-6A19-4E0C-AB9D-3C269727DC77}"/>
          </ac:spMkLst>
        </pc:spChg>
        <pc:spChg chg="mod">
          <ac:chgData name="HEATHER Y RANDALL" userId="a3b2b828-0bbc-4c02-9ccc-18410a7097d4" providerId="ADAL" clId="{3B5F401D-D951-EB4B-AE2A-1447B75CD1DD}" dt="2023-10-26T01:11:37.168" v="1120" actId="404"/>
          <ac:spMkLst>
            <pc:docMk/>
            <pc:sldMk cId="3241182769" sldId="260"/>
            <ac:spMk id="7" creationId="{4DD312EB-982B-4ACC-9243-A75C43CFE26E}"/>
          </ac:spMkLst>
        </pc:spChg>
        <pc:spChg chg="mod">
          <ac:chgData name="HEATHER Y RANDALL" userId="a3b2b828-0bbc-4c02-9ccc-18410a7097d4" providerId="ADAL" clId="{3B5F401D-D951-EB4B-AE2A-1447B75CD1DD}" dt="2023-10-26T01:12:05.927" v="1122"/>
          <ac:spMkLst>
            <pc:docMk/>
            <pc:sldMk cId="3241182769" sldId="260"/>
            <ac:spMk id="8" creationId="{657F8326-CED8-425D-A538-2D2B6D2A44EB}"/>
          </ac:spMkLst>
        </pc:spChg>
        <pc:spChg chg="add mod">
          <ac:chgData name="HEATHER Y RANDALL" userId="a3b2b828-0bbc-4c02-9ccc-18410a7097d4" providerId="ADAL" clId="{3B5F401D-D951-EB4B-AE2A-1447B75CD1DD}" dt="2023-10-26T01:15:45.452" v="1233" actId="1076"/>
          <ac:spMkLst>
            <pc:docMk/>
            <pc:sldMk cId="3241182769" sldId="260"/>
            <ac:spMk id="9" creationId="{CDF95AFC-6126-4F04-00BA-2F6B6FAC9AF3}"/>
          </ac:spMkLst>
        </pc:spChg>
        <pc:spChg chg="add mod">
          <ac:chgData name="HEATHER Y RANDALL" userId="a3b2b828-0bbc-4c02-9ccc-18410a7097d4" providerId="ADAL" clId="{3B5F401D-D951-EB4B-AE2A-1447B75CD1DD}" dt="2023-10-26T01:14:56.307" v="1218" actId="20577"/>
          <ac:spMkLst>
            <pc:docMk/>
            <pc:sldMk cId="3241182769" sldId="260"/>
            <ac:spMk id="10" creationId="{FBDA7944-2470-78A2-E249-58D98B78BECA}"/>
          </ac:spMkLst>
        </pc:spChg>
        <pc:spChg chg="mod">
          <ac:chgData name="HEATHER Y RANDALL" userId="a3b2b828-0bbc-4c02-9ccc-18410a7097d4" providerId="ADAL" clId="{3B5F401D-D951-EB4B-AE2A-1447B75CD1DD}" dt="2023-10-26T01:17:13.867" v="1237" actId="403"/>
          <ac:spMkLst>
            <pc:docMk/>
            <pc:sldMk cId="3241182769" sldId="260"/>
            <ac:spMk id="13" creationId="{8B4563BC-5ED4-D365-90D1-EA80F5C8C6EE}"/>
          </ac:spMkLst>
        </pc:spChg>
        <pc:spChg chg="add mod">
          <ac:chgData name="HEATHER Y RANDALL" userId="a3b2b828-0bbc-4c02-9ccc-18410a7097d4" providerId="ADAL" clId="{3B5F401D-D951-EB4B-AE2A-1447B75CD1DD}" dt="2023-10-26T01:15:04.580" v="1232" actId="20577"/>
          <ac:spMkLst>
            <pc:docMk/>
            <pc:sldMk cId="3241182769" sldId="260"/>
            <ac:spMk id="14" creationId="{EDCD7E55-AA05-8029-008F-044631F763F8}"/>
          </ac:spMkLst>
        </pc:spChg>
      </pc:sldChg>
      <pc:sldChg chg="del">
        <pc:chgData name="HEATHER Y RANDALL" userId="a3b2b828-0bbc-4c02-9ccc-18410a7097d4" providerId="ADAL" clId="{3B5F401D-D951-EB4B-AE2A-1447B75CD1DD}" dt="2023-10-23T00:01:24.303" v="7" actId="2696"/>
        <pc:sldMkLst>
          <pc:docMk/>
          <pc:sldMk cId="3133978943" sldId="271"/>
        </pc:sldMkLst>
      </pc:sldChg>
      <pc:sldChg chg="del">
        <pc:chgData name="HEATHER Y RANDALL" userId="a3b2b828-0bbc-4c02-9ccc-18410a7097d4" providerId="ADAL" clId="{3B5F401D-D951-EB4B-AE2A-1447B75CD1DD}" dt="2023-10-23T00:01:26.065" v="8" actId="2696"/>
        <pc:sldMkLst>
          <pc:docMk/>
          <pc:sldMk cId="1639727612" sldId="272"/>
        </pc:sldMkLst>
      </pc:sldChg>
      <pc:sldChg chg="del">
        <pc:chgData name="HEATHER Y RANDALL" userId="a3b2b828-0bbc-4c02-9ccc-18410a7097d4" providerId="ADAL" clId="{3B5F401D-D951-EB4B-AE2A-1447B75CD1DD}" dt="2023-10-23T00:01:21.297" v="5" actId="2696"/>
        <pc:sldMkLst>
          <pc:docMk/>
          <pc:sldMk cId="1939442324" sldId="381"/>
        </pc:sldMkLst>
      </pc:sldChg>
      <pc:sldChg chg="del">
        <pc:chgData name="HEATHER Y RANDALL" userId="a3b2b828-0bbc-4c02-9ccc-18410a7097d4" providerId="ADAL" clId="{3B5F401D-D951-EB4B-AE2A-1447B75CD1DD}" dt="2023-10-23T00:01:23.376" v="6" actId="2696"/>
        <pc:sldMkLst>
          <pc:docMk/>
          <pc:sldMk cId="1758952597" sldId="382"/>
        </pc:sldMkLst>
      </pc:sldChg>
      <pc:sldChg chg="del">
        <pc:chgData name="HEATHER Y RANDALL" userId="a3b2b828-0bbc-4c02-9ccc-18410a7097d4" providerId="ADAL" clId="{3B5F401D-D951-EB4B-AE2A-1447B75CD1DD}" dt="2023-10-23T00:01:10.302" v="0" actId="2696"/>
        <pc:sldMkLst>
          <pc:docMk/>
          <pc:sldMk cId="1462991615" sldId="383"/>
        </pc:sldMkLst>
      </pc:sldChg>
      <pc:sldChg chg="del">
        <pc:chgData name="HEATHER Y RANDALL" userId="a3b2b828-0bbc-4c02-9ccc-18410a7097d4" providerId="ADAL" clId="{3B5F401D-D951-EB4B-AE2A-1447B75CD1DD}" dt="2023-10-23T00:01:12.315" v="1" actId="2696"/>
        <pc:sldMkLst>
          <pc:docMk/>
          <pc:sldMk cId="3548376139" sldId="384"/>
        </pc:sldMkLst>
      </pc:sldChg>
      <pc:sldChg chg="del">
        <pc:chgData name="HEATHER Y RANDALL" userId="a3b2b828-0bbc-4c02-9ccc-18410a7097d4" providerId="ADAL" clId="{3B5F401D-D951-EB4B-AE2A-1447B75CD1DD}" dt="2023-10-23T00:01:13.639" v="2" actId="2696"/>
        <pc:sldMkLst>
          <pc:docMk/>
          <pc:sldMk cId="845878551" sldId="385"/>
        </pc:sldMkLst>
      </pc:sldChg>
      <pc:sldChg chg="del">
        <pc:chgData name="HEATHER Y RANDALL" userId="a3b2b828-0bbc-4c02-9ccc-18410a7097d4" providerId="ADAL" clId="{3B5F401D-D951-EB4B-AE2A-1447B75CD1DD}" dt="2023-10-23T00:01:14.889" v="3" actId="2696"/>
        <pc:sldMkLst>
          <pc:docMk/>
          <pc:sldMk cId="1701819548" sldId="386"/>
        </pc:sldMkLst>
      </pc:sldChg>
    </pc:docChg>
  </pc:docChgLst>
  <pc:docChgLst>
    <pc:chgData name="HEATHER Y RANDALL" userId="S::randallhy@scsk12.org::a3b2b828-0bbc-4c02-9ccc-18410a7097d4" providerId="AD" clId="Web-{A81BE668-9239-86DD-9DF2-D3CAC7800650}"/>
    <pc:docChg chg="modSld">
      <pc:chgData name="HEATHER Y RANDALL" userId="S::randallhy@scsk12.org::a3b2b828-0bbc-4c02-9ccc-18410a7097d4" providerId="AD" clId="Web-{A81BE668-9239-86DD-9DF2-D3CAC7800650}" dt="2023-10-26T01:09:14.495" v="5" actId="20577"/>
      <pc:docMkLst>
        <pc:docMk/>
      </pc:docMkLst>
      <pc:sldChg chg="modSp">
        <pc:chgData name="HEATHER Y RANDALL" userId="S::randallhy@scsk12.org::a3b2b828-0bbc-4c02-9ccc-18410a7097d4" providerId="AD" clId="Web-{A81BE668-9239-86DD-9DF2-D3CAC7800650}" dt="2023-10-26T01:09:14.495" v="5" actId="20577"/>
        <pc:sldMkLst>
          <pc:docMk/>
          <pc:sldMk cId="545308081" sldId="259"/>
        </pc:sldMkLst>
        <pc:spChg chg="mod">
          <ac:chgData name="HEATHER Y RANDALL" userId="S::randallhy@scsk12.org::a3b2b828-0bbc-4c02-9ccc-18410a7097d4" providerId="AD" clId="Web-{A81BE668-9239-86DD-9DF2-D3CAC7800650}" dt="2023-10-26T01:09:14.495" v="5" actId="20577"/>
          <ac:spMkLst>
            <pc:docMk/>
            <pc:sldMk cId="545308081" sldId="259"/>
            <ac:spMk id="6" creationId="{31E906CB-6A19-4E0C-AB9D-3C269727DC7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3B25FFE-2D2B-482C-8039-DC33D60C3890}" type="datetimeFigureOut">
              <a:rPr lang="en-US" smtClean="0"/>
              <a:t>10/25/23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A9547-1144-47DD-B9C6-4FFB78D22D60}" type="slidenum">
              <a:rPr lang="en-US" smtClean="0"/>
              <a:t>‹#›</a:t>
            </a:fld>
            <a:endParaRPr lang="en-US"/>
          </a:p>
        </p:txBody>
      </p:sp>
    </p:spTree>
    <p:extLst>
      <p:ext uri="{BB962C8B-B14F-4D97-AF65-F5344CB8AC3E}">
        <p14:creationId xmlns:p14="http://schemas.microsoft.com/office/powerpoint/2010/main" val="1271215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B25FFE-2D2B-482C-8039-DC33D60C3890}" type="datetimeFigureOut">
              <a:rPr lang="en-US" smtClean="0"/>
              <a:t>10/25/23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A9547-1144-47DD-B9C6-4FFB78D22D60}" type="slidenum">
              <a:rPr lang="en-US" smtClean="0"/>
              <a:t>‹#›</a:t>
            </a:fld>
            <a:endParaRPr lang="en-US"/>
          </a:p>
        </p:txBody>
      </p:sp>
    </p:spTree>
    <p:extLst>
      <p:ext uri="{BB962C8B-B14F-4D97-AF65-F5344CB8AC3E}">
        <p14:creationId xmlns:p14="http://schemas.microsoft.com/office/powerpoint/2010/main" val="1622412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B25FFE-2D2B-482C-8039-DC33D60C3890}" type="datetimeFigureOut">
              <a:rPr lang="en-US" smtClean="0"/>
              <a:t>10/25/23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A9547-1144-47DD-B9C6-4FFB78D22D60}" type="slidenum">
              <a:rPr lang="en-US" smtClean="0"/>
              <a:t>‹#›</a:t>
            </a:fld>
            <a:endParaRPr lang="en-US"/>
          </a:p>
        </p:txBody>
      </p:sp>
    </p:spTree>
    <p:extLst>
      <p:ext uri="{BB962C8B-B14F-4D97-AF65-F5344CB8AC3E}">
        <p14:creationId xmlns:p14="http://schemas.microsoft.com/office/powerpoint/2010/main" val="1872845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B25FFE-2D2B-482C-8039-DC33D60C3890}" type="datetimeFigureOut">
              <a:rPr lang="en-US" smtClean="0"/>
              <a:t>10/25/23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A9547-1144-47DD-B9C6-4FFB78D22D60}" type="slidenum">
              <a:rPr lang="en-US" smtClean="0"/>
              <a:t>‹#›</a:t>
            </a:fld>
            <a:endParaRPr lang="en-US"/>
          </a:p>
        </p:txBody>
      </p:sp>
    </p:spTree>
    <p:extLst>
      <p:ext uri="{BB962C8B-B14F-4D97-AF65-F5344CB8AC3E}">
        <p14:creationId xmlns:p14="http://schemas.microsoft.com/office/powerpoint/2010/main" val="2660424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B25FFE-2D2B-482C-8039-DC33D60C3890}" type="datetimeFigureOut">
              <a:rPr lang="en-US" smtClean="0"/>
              <a:t>10/25/23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A9547-1144-47DD-B9C6-4FFB78D22D60}" type="slidenum">
              <a:rPr lang="en-US" smtClean="0"/>
              <a:t>‹#›</a:t>
            </a:fld>
            <a:endParaRPr lang="en-US"/>
          </a:p>
        </p:txBody>
      </p:sp>
    </p:spTree>
    <p:extLst>
      <p:ext uri="{BB962C8B-B14F-4D97-AF65-F5344CB8AC3E}">
        <p14:creationId xmlns:p14="http://schemas.microsoft.com/office/powerpoint/2010/main" val="3299636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B25FFE-2D2B-482C-8039-DC33D60C3890}" type="datetimeFigureOut">
              <a:rPr lang="en-US" smtClean="0"/>
              <a:t>10/25/23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0A9547-1144-47DD-B9C6-4FFB78D22D60}" type="slidenum">
              <a:rPr lang="en-US" smtClean="0"/>
              <a:t>‹#›</a:t>
            </a:fld>
            <a:endParaRPr lang="en-US"/>
          </a:p>
        </p:txBody>
      </p:sp>
    </p:spTree>
    <p:extLst>
      <p:ext uri="{BB962C8B-B14F-4D97-AF65-F5344CB8AC3E}">
        <p14:creationId xmlns:p14="http://schemas.microsoft.com/office/powerpoint/2010/main" val="248065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B25FFE-2D2B-482C-8039-DC33D60C3890}" type="datetimeFigureOut">
              <a:rPr lang="en-US" smtClean="0"/>
              <a:t>10/25/23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0A9547-1144-47DD-B9C6-4FFB78D22D60}" type="slidenum">
              <a:rPr lang="en-US" smtClean="0"/>
              <a:t>‹#›</a:t>
            </a:fld>
            <a:endParaRPr lang="en-US"/>
          </a:p>
        </p:txBody>
      </p:sp>
    </p:spTree>
    <p:extLst>
      <p:ext uri="{BB962C8B-B14F-4D97-AF65-F5344CB8AC3E}">
        <p14:creationId xmlns:p14="http://schemas.microsoft.com/office/powerpoint/2010/main" val="132011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B25FFE-2D2B-482C-8039-DC33D60C3890}" type="datetimeFigureOut">
              <a:rPr lang="en-US" smtClean="0"/>
              <a:t>10/25/23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0A9547-1144-47DD-B9C6-4FFB78D22D60}" type="slidenum">
              <a:rPr lang="en-US" smtClean="0"/>
              <a:t>‹#›</a:t>
            </a:fld>
            <a:endParaRPr lang="en-US"/>
          </a:p>
        </p:txBody>
      </p:sp>
    </p:spTree>
    <p:extLst>
      <p:ext uri="{BB962C8B-B14F-4D97-AF65-F5344CB8AC3E}">
        <p14:creationId xmlns:p14="http://schemas.microsoft.com/office/powerpoint/2010/main" val="2361463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B25FFE-2D2B-482C-8039-DC33D60C3890}" type="datetimeFigureOut">
              <a:rPr lang="en-US" smtClean="0"/>
              <a:t>10/25/23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0A9547-1144-47DD-B9C6-4FFB78D22D60}" type="slidenum">
              <a:rPr lang="en-US" smtClean="0"/>
              <a:t>‹#›</a:t>
            </a:fld>
            <a:endParaRPr lang="en-US"/>
          </a:p>
        </p:txBody>
      </p:sp>
    </p:spTree>
    <p:extLst>
      <p:ext uri="{BB962C8B-B14F-4D97-AF65-F5344CB8AC3E}">
        <p14:creationId xmlns:p14="http://schemas.microsoft.com/office/powerpoint/2010/main" val="3111130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3B25FFE-2D2B-482C-8039-DC33D60C3890}" type="datetimeFigureOut">
              <a:rPr lang="en-US" smtClean="0"/>
              <a:t>10/25/23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0A9547-1144-47DD-B9C6-4FFB78D22D60}" type="slidenum">
              <a:rPr lang="en-US" smtClean="0"/>
              <a:t>‹#›</a:t>
            </a:fld>
            <a:endParaRPr lang="en-US"/>
          </a:p>
        </p:txBody>
      </p:sp>
    </p:spTree>
    <p:extLst>
      <p:ext uri="{BB962C8B-B14F-4D97-AF65-F5344CB8AC3E}">
        <p14:creationId xmlns:p14="http://schemas.microsoft.com/office/powerpoint/2010/main" val="2375924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3B25FFE-2D2B-482C-8039-DC33D60C3890}" type="datetimeFigureOut">
              <a:rPr lang="en-US" smtClean="0"/>
              <a:t>10/25/23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0A9547-1144-47DD-B9C6-4FFB78D22D60}" type="slidenum">
              <a:rPr lang="en-US" smtClean="0"/>
              <a:t>‹#›</a:t>
            </a:fld>
            <a:endParaRPr lang="en-US"/>
          </a:p>
        </p:txBody>
      </p:sp>
    </p:spTree>
    <p:extLst>
      <p:ext uri="{BB962C8B-B14F-4D97-AF65-F5344CB8AC3E}">
        <p14:creationId xmlns:p14="http://schemas.microsoft.com/office/powerpoint/2010/main" val="1995019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3B25FFE-2D2B-482C-8039-DC33D60C3890}" type="datetimeFigureOut">
              <a:rPr lang="en-US" smtClean="0"/>
              <a:t>10/25/23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B70A9547-1144-47DD-B9C6-4FFB78D22D60}" type="slidenum">
              <a:rPr lang="en-US" smtClean="0"/>
              <a:t>‹#›</a:t>
            </a:fld>
            <a:endParaRPr lang="en-US"/>
          </a:p>
        </p:txBody>
      </p:sp>
    </p:spTree>
    <p:extLst>
      <p:ext uri="{BB962C8B-B14F-4D97-AF65-F5344CB8AC3E}">
        <p14:creationId xmlns:p14="http://schemas.microsoft.com/office/powerpoint/2010/main" val="17361487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F98535-13D0-4D0A-9442-81CEDA4FB2F5}"/>
              </a:ext>
            </a:extLst>
          </p:cNvPr>
          <p:cNvSpPr txBox="1"/>
          <p:nvPr/>
        </p:nvSpPr>
        <p:spPr>
          <a:xfrm>
            <a:off x="360217" y="7245929"/>
            <a:ext cx="2230584" cy="1169551"/>
          </a:xfrm>
          <a:prstGeom prst="rect">
            <a:avLst/>
          </a:prstGeom>
          <a:noFill/>
        </p:spPr>
        <p:txBody>
          <a:bodyPr wrap="square" rtlCol="0">
            <a:spAutoFit/>
          </a:bodyPr>
          <a:lstStyle/>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r>
              <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rPr>
              <a:t>Ms. Randall – 3-01</a:t>
            </a:r>
          </a:p>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Ms. Jarrett – 3-02</a:t>
            </a:r>
            <a:endPar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Ms. Adams - 3-03</a:t>
            </a:r>
            <a:endPar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Ms. Porter – 3-04</a:t>
            </a:r>
          </a:p>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r>
              <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rPr>
              <a:t>Ms. Barber – 3-05</a:t>
            </a:r>
          </a:p>
        </p:txBody>
      </p:sp>
      <p:sp>
        <p:nvSpPr>
          <p:cNvPr id="4" name="TextBox 3">
            <a:extLst>
              <a:ext uri="{FF2B5EF4-FFF2-40B4-BE49-F238E27FC236}">
                <a16:creationId xmlns:a16="http://schemas.microsoft.com/office/drawing/2014/main" id="{B77BCFFD-1AD2-4B17-A1F7-89818C9A14DC}"/>
              </a:ext>
            </a:extLst>
          </p:cNvPr>
          <p:cNvSpPr txBox="1"/>
          <p:nvPr/>
        </p:nvSpPr>
        <p:spPr>
          <a:xfrm>
            <a:off x="348920" y="3801807"/>
            <a:ext cx="3537280" cy="2708434"/>
          </a:xfrm>
          <a:prstGeom prst="rect">
            <a:avLst/>
          </a:prstGeom>
          <a:noFill/>
        </p:spPr>
        <p:txBody>
          <a:bodyPr wrap="square" lIns="91440" tIns="45720" rIns="91440" bIns="45720" rtlCol="0" anchor="t">
            <a:spAutoFit/>
          </a:bodyPr>
          <a:lstStyle/>
          <a:p>
            <a:pPr defTabSz="777240">
              <a:defRPr/>
            </a:pP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In the month of November student will learn how to recognize energy that is present when objects move and will describe the effects of energy transfer from one object to another.</a:t>
            </a:r>
            <a:endParaRPr lang="en-US" sz="1600" dirty="0">
              <a:solidFill>
                <a:prstClr val="black"/>
              </a:solidFill>
              <a:latin typeface="AGTiredAsAMother"/>
              <a:cs typeface="Calibri" panose="020F0502020204030204"/>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p:txBody>
      </p:sp>
      <p:sp>
        <p:nvSpPr>
          <p:cNvPr id="5" name="TextBox 4">
            <a:extLst>
              <a:ext uri="{FF2B5EF4-FFF2-40B4-BE49-F238E27FC236}">
                <a16:creationId xmlns:a16="http://schemas.microsoft.com/office/drawing/2014/main" id="{C6AE2B51-A428-4516-AD4E-870E9082D8FF}"/>
              </a:ext>
            </a:extLst>
          </p:cNvPr>
          <p:cNvSpPr txBox="1"/>
          <p:nvPr/>
        </p:nvSpPr>
        <p:spPr>
          <a:xfrm>
            <a:off x="3886200" y="3801806"/>
            <a:ext cx="3525983" cy="1846659"/>
          </a:xfrm>
          <a:prstGeom prst="rect">
            <a:avLst/>
          </a:prstGeom>
          <a:noFill/>
        </p:spPr>
        <p:txBody>
          <a:bodyPr wrap="square" lIns="91440" tIns="45720" rIns="91440" bIns="45720" rtlCol="0" anchor="t">
            <a:spAutoFit/>
          </a:bodyPr>
          <a:lstStyle/>
          <a:p>
            <a:pPr defTabSz="777240">
              <a:defRPr/>
            </a:pP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In the month of November students will continue to identify and locate the fifty states and major cities of United States. Also, students will learn more about the state of Tennesse and how to read it on a map.</a:t>
            </a:r>
            <a:endParaRPr lang="en-US" sz="1600" b="0" i="0" u="none" strike="noStrike" kern="1200" cap="none" spc="0" normalizeH="0" baseline="0" noProof="0" dirty="0">
              <a:solidFill>
                <a:prstClr val="black"/>
              </a:solidFill>
              <a:uLnTx/>
              <a:uFillTx/>
              <a:latin typeface="AGTiredAsAMother" panose="02000603000000000000" pitchFamily="2" charset="0"/>
              <a:ea typeface="AGTiredAsAMother" panose="02000603000000000000" pitchFamily="2" charset="0"/>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p:txBody>
      </p:sp>
      <p:sp>
        <p:nvSpPr>
          <p:cNvPr id="6" name="TextBox 5">
            <a:extLst>
              <a:ext uri="{FF2B5EF4-FFF2-40B4-BE49-F238E27FC236}">
                <a16:creationId xmlns:a16="http://schemas.microsoft.com/office/drawing/2014/main" id="{31E906CB-6A19-4E0C-AB9D-3C269727DC77}"/>
              </a:ext>
            </a:extLst>
          </p:cNvPr>
          <p:cNvSpPr txBox="1"/>
          <p:nvPr/>
        </p:nvSpPr>
        <p:spPr>
          <a:xfrm>
            <a:off x="360217" y="690196"/>
            <a:ext cx="3525983" cy="5016758"/>
          </a:xfrm>
          <a:prstGeom prst="rect">
            <a:avLst/>
          </a:prstGeom>
          <a:noFill/>
        </p:spPr>
        <p:txBody>
          <a:bodyPr wrap="square" lIns="91440" tIns="45720" rIns="91440" bIns="45720" rtlCol="0" anchor="t">
            <a:spAutoFit/>
          </a:bodyPr>
          <a:lstStyle/>
          <a:p>
            <a:pPr defTabSz="777240">
              <a:defRPr/>
            </a:pP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This month in ELA, our focus will be sequence of events, cause and effect, and determining word meaning. Students will be reading informational texts and place the events in sequential order. They will read to determine how certain events are caused by certain actions. They will also be reading realistic fiction and poetry to determine the meanings of unknown words and phrases.</a:t>
            </a:r>
            <a:endParaRPr lang="en-US" sz="1600" dirty="0">
              <a:solidFill>
                <a:prstClr val="black"/>
              </a:solidFill>
              <a:latin typeface="AGTiredAsAMother"/>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p:txBody>
      </p:sp>
      <p:sp>
        <p:nvSpPr>
          <p:cNvPr id="7" name="TextBox 6">
            <a:extLst>
              <a:ext uri="{FF2B5EF4-FFF2-40B4-BE49-F238E27FC236}">
                <a16:creationId xmlns:a16="http://schemas.microsoft.com/office/drawing/2014/main" id="{4DD312EB-982B-4ACC-9243-A75C43CFE26E}"/>
              </a:ext>
            </a:extLst>
          </p:cNvPr>
          <p:cNvSpPr txBox="1"/>
          <p:nvPr/>
        </p:nvSpPr>
        <p:spPr>
          <a:xfrm>
            <a:off x="3886200" y="690196"/>
            <a:ext cx="3525983" cy="2800767"/>
          </a:xfrm>
          <a:prstGeom prst="rect">
            <a:avLst/>
          </a:prstGeom>
          <a:noFill/>
        </p:spPr>
        <p:txBody>
          <a:bodyPr wrap="square" rtlCol="0">
            <a:spAutoFit/>
          </a:bodyPr>
          <a:lstStyle/>
          <a:p>
            <a:pPr marL="0" marR="0" lvl="0" indent="0" defTabSz="777240" rtl="0" eaLnBrk="1" fontAlgn="auto" latinLnBrk="0" hangingPunct="1">
              <a:lnSpc>
                <a:spcPct val="100000"/>
              </a:lnSpc>
              <a:spcBef>
                <a:spcPts val="0"/>
              </a:spcBef>
              <a:spcAft>
                <a:spcPts val="0"/>
              </a:spcAft>
              <a:buClrTx/>
              <a:buSzTx/>
              <a:buFontTx/>
              <a:buNone/>
              <a:tabLst/>
              <a:defRPr/>
            </a:pPr>
            <a:r>
              <a:rPr lang="en-US" sz="16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In Topic 6, y</a:t>
            </a:r>
            <a:r>
              <a:rPr kumimoji="0" lang="en-US" sz="16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rPr>
              <a:t>our child is learning about area. In addition to learning about the area of simple rectangular shapes they will also learn how to find the area of irregular shapes. Your child will also be learning how to collect and organize </a:t>
            </a:r>
            <a:r>
              <a:rPr lang="en-US" sz="16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data into graphs, charts, and tables in Topic 7. </a:t>
            </a:r>
          </a:p>
          <a:p>
            <a:pPr marL="0" marR="0" lvl="0" indent="0" defTabSz="77724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rPr>
              <a:t>     Students should be regularly studying multiplication and division facts within 100. Quizzes will occur weekly. </a:t>
            </a:r>
          </a:p>
        </p:txBody>
      </p:sp>
      <p:sp>
        <p:nvSpPr>
          <p:cNvPr id="8" name="TextBox 7">
            <a:extLst>
              <a:ext uri="{FF2B5EF4-FFF2-40B4-BE49-F238E27FC236}">
                <a16:creationId xmlns:a16="http://schemas.microsoft.com/office/drawing/2014/main" id="{657F8326-CED8-425D-A538-2D2B6D2A44EB}"/>
              </a:ext>
            </a:extLst>
          </p:cNvPr>
          <p:cNvSpPr txBox="1"/>
          <p:nvPr/>
        </p:nvSpPr>
        <p:spPr>
          <a:xfrm>
            <a:off x="346361" y="8875751"/>
            <a:ext cx="7051967" cy="800219"/>
          </a:xfrm>
          <a:prstGeom prst="rect">
            <a:avLst/>
          </a:prstGeom>
          <a:noFill/>
        </p:spPr>
        <p:txBody>
          <a:bodyPr wrap="square" rtlCol="0">
            <a:spAutoFit/>
          </a:bodyPr>
          <a:lstStyle/>
          <a:p>
            <a:pPr marL="0" marR="0" lvl="0" indent="0" defTabSz="777240" rtl="0" eaLnBrk="1" fontAlgn="auto" latinLnBrk="0" hangingPunct="1">
              <a:lnSpc>
                <a:spcPct val="100000"/>
              </a:lnSpc>
              <a:spcBef>
                <a:spcPts val="0"/>
              </a:spcBef>
              <a:spcAft>
                <a:spcPts val="0"/>
              </a:spcAft>
              <a:buClrTx/>
              <a:buSzTx/>
              <a:buFontTx/>
              <a:buNone/>
              <a:tabLst/>
              <a:defRPr/>
            </a:pPr>
            <a:r>
              <a:rPr lang="en-US" sz="28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Third Grade November Newsletter</a:t>
            </a:r>
            <a:endParaRPr kumimoji="0" lang="en-US" sz="2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p:txBody>
      </p:sp>
      <p:sp>
        <p:nvSpPr>
          <p:cNvPr id="11" name="TextBox 10">
            <a:extLst>
              <a:ext uri="{FF2B5EF4-FFF2-40B4-BE49-F238E27FC236}">
                <a16:creationId xmlns:a16="http://schemas.microsoft.com/office/drawing/2014/main" id="{44BD29BF-9CE6-926C-7DC7-258845FE19E2}"/>
              </a:ext>
            </a:extLst>
          </p:cNvPr>
          <p:cNvSpPr txBox="1"/>
          <p:nvPr/>
        </p:nvSpPr>
        <p:spPr>
          <a:xfrm>
            <a:off x="3014133" y="8602133"/>
            <a:ext cx="1659467" cy="369332"/>
          </a:xfrm>
          <a:prstGeom prst="rect">
            <a:avLst/>
          </a:prstGeom>
          <a:solidFill>
            <a:schemeClr val="bg1"/>
          </a:solidFill>
        </p:spPr>
        <p:txBody>
          <a:bodyPr wrap="square" rtlCol="0">
            <a:spAutoFit/>
          </a:bodyPr>
          <a:lstStyle/>
          <a:p>
            <a:endParaRPr lang="en-US" dirty="0"/>
          </a:p>
        </p:txBody>
      </p:sp>
      <p:sp>
        <p:nvSpPr>
          <p:cNvPr id="12" name="TextBox 11">
            <a:extLst>
              <a:ext uri="{FF2B5EF4-FFF2-40B4-BE49-F238E27FC236}">
                <a16:creationId xmlns:a16="http://schemas.microsoft.com/office/drawing/2014/main" id="{24578CD3-1745-665A-C68A-314DDAD129CD}"/>
              </a:ext>
            </a:extLst>
          </p:cNvPr>
          <p:cNvSpPr txBox="1"/>
          <p:nvPr/>
        </p:nvSpPr>
        <p:spPr>
          <a:xfrm>
            <a:off x="1303866" y="6844922"/>
            <a:ext cx="5164667" cy="369332"/>
          </a:xfrm>
          <a:prstGeom prst="rect">
            <a:avLst/>
          </a:prstGeom>
          <a:solidFill>
            <a:schemeClr val="bg1"/>
          </a:solidFill>
        </p:spPr>
        <p:txBody>
          <a:bodyPr wrap="square" rtlCol="0">
            <a:spAutoFit/>
          </a:bodyPr>
          <a:lstStyle/>
          <a:p>
            <a:pPr algn="ctr"/>
            <a:r>
              <a:rPr lang="en-US" dirty="0"/>
              <a:t>Third Grade Teachers and Important Information</a:t>
            </a:r>
          </a:p>
        </p:txBody>
      </p:sp>
      <p:sp>
        <p:nvSpPr>
          <p:cNvPr id="13" name="TextBox 12">
            <a:extLst>
              <a:ext uri="{FF2B5EF4-FFF2-40B4-BE49-F238E27FC236}">
                <a16:creationId xmlns:a16="http://schemas.microsoft.com/office/drawing/2014/main" id="{8B4563BC-5ED4-D365-90D1-EA80F5C8C6EE}"/>
              </a:ext>
            </a:extLst>
          </p:cNvPr>
          <p:cNvSpPr txBox="1"/>
          <p:nvPr/>
        </p:nvSpPr>
        <p:spPr>
          <a:xfrm>
            <a:off x="2590802" y="7214254"/>
            <a:ext cx="4807526" cy="1415772"/>
          </a:xfrm>
          <a:prstGeom prst="rect">
            <a:avLst/>
          </a:prstGeom>
          <a:noFill/>
        </p:spPr>
        <p:txBody>
          <a:bodyPr wrap="square" lIns="91440" tIns="45720" rIns="91440" bIns="45720" rtlCol="0" anchor="t">
            <a:spAutoFit/>
          </a:bodyPr>
          <a:lstStyle/>
          <a:p>
            <a:pPr marL="342900" indent="-342900" defTabSz="777240">
              <a:buBlip>
                <a:blip r:embed="rId3"/>
              </a:buBlip>
              <a:defRPr/>
            </a:pPr>
            <a:r>
              <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a:ea typeface="AGTiredAsAMother" panose="02000603000000000000" pitchFamily="2" charset="0"/>
              </a:rPr>
              <a:t>Make sure to sign conduct folders daily.</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t>
            </a:r>
            <a:endPar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342900" indent="-342900" defTabSz="777240">
              <a:buBlip>
                <a:blip r:embed="rId3"/>
              </a:buBlip>
              <a:defRPr/>
            </a:pP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Are you signed up for Class Dojo? If not, ask your child’s teacher how to get connected. </a:t>
            </a:r>
            <a:endParaRPr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endParaRPr>
          </a:p>
          <a:p>
            <a:pPr marL="342900" indent="-342900" defTabSz="777240">
              <a:buBlip>
                <a:blip r:embed="rId3"/>
              </a:buBlip>
              <a:defRPr/>
            </a:pPr>
            <a:r>
              <a:rPr lang="en-US" sz="1600" u="sng"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Make sure homework is turned in on Fridays!</a:t>
            </a:r>
            <a:endParaRPr lang="en-US" sz="1600" b="0" i="0" u="sng"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a:ea typeface="AGTiredAsAMother" panose="02000603000000000000" pitchFamily="2" charset="0"/>
            </a:endParaRPr>
          </a:p>
          <a:p>
            <a:pPr marR="0" lvl="0" algn="l" defTabSz="777240" rtl="0" eaLnBrk="1" fontAlgn="auto" latinLnBrk="0" hangingPunct="1">
              <a:lnSpc>
                <a:spcPct val="100000"/>
              </a:lnSpc>
              <a:spcBef>
                <a:spcPts val="0"/>
              </a:spcBef>
              <a:spcAft>
                <a:spcPts val="0"/>
              </a:spcAft>
              <a:buClrTx/>
              <a:buSzTx/>
              <a:tabLst/>
              <a:defRPr/>
            </a:pPr>
            <a:endPar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endParaRPr>
          </a:p>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endPar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p:txBody>
      </p:sp>
    </p:spTree>
    <p:extLst>
      <p:ext uri="{BB962C8B-B14F-4D97-AF65-F5344CB8AC3E}">
        <p14:creationId xmlns:p14="http://schemas.microsoft.com/office/powerpoint/2010/main" val="545308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F98535-13D0-4D0A-9442-81CEDA4FB2F5}"/>
              </a:ext>
            </a:extLst>
          </p:cNvPr>
          <p:cNvSpPr txBox="1"/>
          <p:nvPr/>
        </p:nvSpPr>
        <p:spPr>
          <a:xfrm>
            <a:off x="360217" y="7245929"/>
            <a:ext cx="2230584" cy="1169551"/>
          </a:xfrm>
          <a:prstGeom prst="rect">
            <a:avLst/>
          </a:prstGeom>
          <a:noFill/>
        </p:spPr>
        <p:txBody>
          <a:bodyPr wrap="square" rtlCol="0">
            <a:spAutoFit/>
          </a:bodyPr>
          <a:lstStyle/>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r>
              <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rPr>
              <a:t>Ms. Randall – 3-01</a:t>
            </a:r>
          </a:p>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Ms. Jarrett – 3-02</a:t>
            </a:r>
            <a:endPar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Ms. Adams - 3-03</a:t>
            </a:r>
            <a:endPar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Ms. Porter – 3-04</a:t>
            </a:r>
          </a:p>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r>
              <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rPr>
              <a:t>Ms. Barber – 3-05</a:t>
            </a:r>
          </a:p>
        </p:txBody>
      </p:sp>
      <p:sp>
        <p:nvSpPr>
          <p:cNvPr id="4" name="TextBox 3">
            <a:extLst>
              <a:ext uri="{FF2B5EF4-FFF2-40B4-BE49-F238E27FC236}">
                <a16:creationId xmlns:a16="http://schemas.microsoft.com/office/drawing/2014/main" id="{B77BCFFD-1AD2-4B17-A1F7-89818C9A14DC}"/>
              </a:ext>
            </a:extLst>
          </p:cNvPr>
          <p:cNvSpPr txBox="1"/>
          <p:nvPr/>
        </p:nvSpPr>
        <p:spPr>
          <a:xfrm>
            <a:off x="348920" y="3801807"/>
            <a:ext cx="3537280" cy="2708434"/>
          </a:xfrm>
          <a:prstGeom prst="rect">
            <a:avLst/>
          </a:prstGeom>
          <a:noFill/>
        </p:spPr>
        <p:txBody>
          <a:bodyPr wrap="square" lIns="91440" tIns="45720" rIns="91440" bIns="45720" rtlCol="0" anchor="t">
            <a:spAutoFit/>
          </a:bodyPr>
          <a:lstStyle/>
          <a:p>
            <a:pPr defTabSz="777240">
              <a:defRPr/>
            </a:pP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En</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el</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mes</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de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noviembre</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el</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estudiante</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aprenderá</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reconocer</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la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energía</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que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está</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presente</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cuando</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los</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objetos</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se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mueven</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y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describirá</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los</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efectos</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de la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transferencia</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de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energía</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de un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objeto</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 a </a:t>
            </a:r>
            <a:r>
              <a:rPr lang="en-US" sz="1600" dirty="0" err="1">
                <a:ln w="0"/>
                <a:solidFill>
                  <a:prstClr val="black"/>
                </a:solidFill>
                <a:effectLst>
                  <a:outerShdw blurRad="38100" dist="19050" dir="2700000" algn="tl" rotWithShape="0">
                    <a:prstClr val="black">
                      <a:alpha val="40000"/>
                    </a:prstClr>
                  </a:outerShdw>
                </a:effectLst>
                <a:latin typeface="AGTiredAsAMother"/>
                <a:cs typeface="Segoe UI"/>
              </a:rPr>
              <a:t>otro</a:t>
            </a:r>
            <a:r>
              <a:rPr lang="en-US" sz="1600" dirty="0">
                <a:ln w="0"/>
                <a:solidFill>
                  <a:prstClr val="black"/>
                </a:solidFill>
                <a:effectLst>
                  <a:outerShdw blurRad="38100" dist="19050" dir="2700000" algn="tl" rotWithShape="0">
                    <a:prstClr val="black">
                      <a:alpha val="40000"/>
                    </a:prstClr>
                  </a:outerShdw>
                </a:effectLst>
                <a:latin typeface="AGTiredAsAMother"/>
                <a:cs typeface="Segoe UI"/>
              </a:rPr>
              <a:t>.</a:t>
            </a: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p:txBody>
      </p:sp>
      <p:sp>
        <p:nvSpPr>
          <p:cNvPr id="5" name="TextBox 4">
            <a:extLst>
              <a:ext uri="{FF2B5EF4-FFF2-40B4-BE49-F238E27FC236}">
                <a16:creationId xmlns:a16="http://schemas.microsoft.com/office/drawing/2014/main" id="{C6AE2B51-A428-4516-AD4E-870E9082D8FF}"/>
              </a:ext>
            </a:extLst>
          </p:cNvPr>
          <p:cNvSpPr txBox="1"/>
          <p:nvPr/>
        </p:nvSpPr>
        <p:spPr>
          <a:xfrm>
            <a:off x="3886200" y="3801806"/>
            <a:ext cx="3525983" cy="1846659"/>
          </a:xfrm>
          <a:prstGeom prst="rect">
            <a:avLst/>
          </a:prstGeom>
          <a:noFill/>
        </p:spPr>
        <p:txBody>
          <a:bodyPr wrap="square" lIns="91440" tIns="45720" rIns="91440" bIns="45720" rtlCol="0" anchor="t">
            <a:spAutoFit/>
          </a:bodyPr>
          <a:lstStyle/>
          <a:p>
            <a:pPr defTabSz="777240">
              <a:defRPr/>
            </a:pP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En</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el</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mes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de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noviembre</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los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estudiantes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continuarán</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identificando</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y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localizando</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los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cincuenta</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estados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y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ciudades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principales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de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los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Estados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Unidos.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Además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los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estudiantes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aprenderán</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más</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sobre</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el</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estado</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de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Tennesse</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y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cómo</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leerlo</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en</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 un </a:t>
            </a:r>
            <a:r>
              <a:rPr lang="en-US" sz="1600" dirty="0" err="1">
                <a:ln w="0"/>
                <a:solidFill>
                  <a:prstClr val="black"/>
                </a:solidFill>
                <a:effectLst>
                  <a:outerShdw blurRad="38100" dist="19050" dir="2700000" algn="tl" rotWithShape="0">
                    <a:prstClr val="black">
                      <a:alpha val="40000"/>
                    </a:prstClr>
                  </a:outerShdw>
                </a:effectLst>
                <a:latin typeface="AGTiredAsAMother"/>
                <a:ea typeface="+mn-lt"/>
                <a:cs typeface="+mn-lt"/>
              </a:rPr>
              <a:t>mapa</a:t>
            </a:r>
            <a:r>
              <a:rPr lang="en-US" sz="1600" dirty="0">
                <a:ln w="0"/>
                <a:solidFill>
                  <a:prstClr val="black"/>
                </a:solidFill>
                <a:effectLst>
                  <a:outerShdw blurRad="38100" dist="19050" dir="2700000" algn="tl" rotWithShape="0">
                    <a:prstClr val="black">
                      <a:alpha val="40000"/>
                    </a:prstClr>
                  </a:outerShdw>
                </a:effectLst>
                <a:latin typeface="AGTiredAsAMother"/>
                <a:ea typeface="+mn-lt"/>
                <a:cs typeface="+mn-lt"/>
              </a:rPr>
              <a:t>.</a:t>
            </a: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p:txBody>
      </p:sp>
      <p:sp>
        <p:nvSpPr>
          <p:cNvPr id="6" name="TextBox 5">
            <a:extLst>
              <a:ext uri="{FF2B5EF4-FFF2-40B4-BE49-F238E27FC236}">
                <a16:creationId xmlns:a16="http://schemas.microsoft.com/office/drawing/2014/main" id="{31E906CB-6A19-4E0C-AB9D-3C269727DC77}"/>
              </a:ext>
            </a:extLst>
          </p:cNvPr>
          <p:cNvSpPr txBox="1"/>
          <p:nvPr/>
        </p:nvSpPr>
        <p:spPr>
          <a:xfrm>
            <a:off x="360217" y="690196"/>
            <a:ext cx="3525983" cy="4185761"/>
          </a:xfrm>
          <a:prstGeom prst="rect">
            <a:avLst/>
          </a:prstGeom>
          <a:noFill/>
        </p:spPr>
        <p:txBody>
          <a:bodyPr wrap="square" lIns="91440" tIns="45720" rIns="91440" bIns="45720" rtlCol="0" anchor="t">
            <a:spAutoFit/>
          </a:bodyPr>
          <a:lstStyle/>
          <a:p>
            <a:pPr defTabSz="777240">
              <a:defRPr/>
            </a:pP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Este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mes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en</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ELA,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nuestro</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enfoque</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será</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la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secuencia</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de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eventos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la causa y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el</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efecto</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y la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determinación</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del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significado</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de las palabras. Los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estudiantes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leerán</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textos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informativos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y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colocarán</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los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eventos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en</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orden</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secuencial</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Leerán</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para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determinar</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cómo</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ciertos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eventos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son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causados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por</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ciertas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acciones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También</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leerán</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ficción</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realista</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y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poesía</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para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determinar</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los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significados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de palabras y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frases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mn-lt"/>
                <a:cs typeface="+mn-lt"/>
              </a:rPr>
              <a:t>desconocidas</a:t>
            </a:r>
            <a:r>
              <a:rPr lang="en-US" sz="1400" dirty="0">
                <a:ln w="0"/>
                <a:solidFill>
                  <a:prstClr val="black"/>
                </a:solidFill>
                <a:effectLst>
                  <a:outerShdw blurRad="38100" dist="19050" dir="2700000" algn="tl" rotWithShape="0">
                    <a:prstClr val="black">
                      <a:alpha val="40000"/>
                    </a:prstClr>
                  </a:outerShdw>
                </a:effectLst>
                <a:latin typeface="AGTiredAsAMother"/>
                <a:ea typeface="+mn-lt"/>
                <a:cs typeface="+mn-lt"/>
              </a:rPr>
              <a:t>.</a:t>
            </a: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a:p>
            <a:pPr marL="0" marR="0" lvl="0" indent="0" algn="ctr" defTabSz="77724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p:txBody>
      </p:sp>
      <p:sp>
        <p:nvSpPr>
          <p:cNvPr id="7" name="TextBox 6">
            <a:extLst>
              <a:ext uri="{FF2B5EF4-FFF2-40B4-BE49-F238E27FC236}">
                <a16:creationId xmlns:a16="http://schemas.microsoft.com/office/drawing/2014/main" id="{4DD312EB-982B-4ACC-9243-A75C43CFE26E}"/>
              </a:ext>
            </a:extLst>
          </p:cNvPr>
          <p:cNvSpPr txBox="1"/>
          <p:nvPr/>
        </p:nvSpPr>
        <p:spPr>
          <a:xfrm>
            <a:off x="3886200" y="690196"/>
            <a:ext cx="3525983" cy="2492990"/>
          </a:xfrm>
          <a:prstGeom prst="rect">
            <a:avLst/>
          </a:prstGeom>
          <a:noFill/>
        </p:spPr>
        <p:txBody>
          <a:bodyPr wrap="square" rtlCol="0">
            <a:spAutoFit/>
          </a:bodyPr>
          <a:lstStyle/>
          <a:p>
            <a:pPr lvl="0" defTabSz="777240">
              <a:defRPr/>
            </a:pPr>
            <a:r>
              <a:rPr lang="en-US" sz="16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En</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el</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Tema</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6,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su</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hijo</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está</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aprendiendo</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sobre</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el</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área</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Además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de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aprender</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sobre</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el</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área</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de las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formas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rectangulares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simples,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también</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aprenderán</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encontrar</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el</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área</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de las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formas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irregulares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Su</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hijo</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también</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aprenderá</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recopilar</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y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organizar</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datos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en</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gráficos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tablas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y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tablas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en</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el</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Tema</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7. 
     Los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estudiantes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deben</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estudiar</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regularmente</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las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operaciones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de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multiplicación</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y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división</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dentro</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de 100. Los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cuestionarios</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se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realizarán</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semanalmente</a:t>
            </a:r>
            <a:r>
              <a:rPr lang="en-US" sz="14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a:t>
            </a:r>
            <a:endParaRPr kumimoji="0" lang="en-US" sz="16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p:txBody>
      </p:sp>
      <p:sp>
        <p:nvSpPr>
          <p:cNvPr id="8" name="TextBox 7">
            <a:extLst>
              <a:ext uri="{FF2B5EF4-FFF2-40B4-BE49-F238E27FC236}">
                <a16:creationId xmlns:a16="http://schemas.microsoft.com/office/drawing/2014/main" id="{657F8326-CED8-425D-A538-2D2B6D2A44EB}"/>
              </a:ext>
            </a:extLst>
          </p:cNvPr>
          <p:cNvSpPr txBox="1"/>
          <p:nvPr/>
        </p:nvSpPr>
        <p:spPr>
          <a:xfrm>
            <a:off x="346361" y="8875751"/>
            <a:ext cx="7051967" cy="523220"/>
          </a:xfrm>
          <a:prstGeom prst="rect">
            <a:avLst/>
          </a:prstGeom>
          <a:noFill/>
        </p:spPr>
        <p:txBody>
          <a:bodyPr wrap="square" rtlCol="0">
            <a:spAutoFit/>
          </a:bodyPr>
          <a:lstStyle/>
          <a:p>
            <a:pPr lvl="0" defTabSz="777240">
              <a:defRPr/>
            </a:pPr>
            <a:r>
              <a:rPr lang="en-US" sz="28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Boletín</a:t>
            </a:r>
            <a:r>
              <a:rPr lang="en-US" sz="28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de </a:t>
            </a:r>
            <a:r>
              <a:rPr lang="en-US" sz="28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noviembre</a:t>
            </a:r>
            <a:r>
              <a:rPr lang="en-US" sz="28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de </a:t>
            </a:r>
            <a:r>
              <a:rPr lang="en-US" sz="28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tercer</a:t>
            </a:r>
            <a:r>
              <a:rPr lang="en-US" sz="2800"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 </a:t>
            </a:r>
            <a:r>
              <a:rPr lang="en-US" sz="2800" dirty="0" err="1">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rPr>
              <a:t>grado</a:t>
            </a: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p:txBody>
      </p:sp>
      <p:sp>
        <p:nvSpPr>
          <p:cNvPr id="11" name="TextBox 10">
            <a:extLst>
              <a:ext uri="{FF2B5EF4-FFF2-40B4-BE49-F238E27FC236}">
                <a16:creationId xmlns:a16="http://schemas.microsoft.com/office/drawing/2014/main" id="{44BD29BF-9CE6-926C-7DC7-258845FE19E2}"/>
              </a:ext>
            </a:extLst>
          </p:cNvPr>
          <p:cNvSpPr txBox="1"/>
          <p:nvPr/>
        </p:nvSpPr>
        <p:spPr>
          <a:xfrm>
            <a:off x="3014133" y="8602133"/>
            <a:ext cx="1659467" cy="369332"/>
          </a:xfrm>
          <a:prstGeom prst="rect">
            <a:avLst/>
          </a:prstGeom>
          <a:solidFill>
            <a:schemeClr val="bg1"/>
          </a:solidFill>
        </p:spPr>
        <p:txBody>
          <a:bodyPr wrap="square" rtlCol="0">
            <a:spAutoFit/>
          </a:bodyPr>
          <a:lstStyle/>
          <a:p>
            <a:endParaRPr lang="en-US" dirty="0"/>
          </a:p>
        </p:txBody>
      </p:sp>
      <p:sp>
        <p:nvSpPr>
          <p:cNvPr id="12" name="TextBox 11">
            <a:extLst>
              <a:ext uri="{FF2B5EF4-FFF2-40B4-BE49-F238E27FC236}">
                <a16:creationId xmlns:a16="http://schemas.microsoft.com/office/drawing/2014/main" id="{24578CD3-1745-665A-C68A-314DDAD129CD}"/>
              </a:ext>
            </a:extLst>
          </p:cNvPr>
          <p:cNvSpPr txBox="1"/>
          <p:nvPr/>
        </p:nvSpPr>
        <p:spPr>
          <a:xfrm>
            <a:off x="1303866" y="6844922"/>
            <a:ext cx="5164667" cy="369332"/>
          </a:xfrm>
          <a:prstGeom prst="rect">
            <a:avLst/>
          </a:prstGeom>
          <a:solidFill>
            <a:schemeClr val="bg1"/>
          </a:solidFill>
        </p:spPr>
        <p:txBody>
          <a:bodyPr wrap="square" rtlCol="0">
            <a:spAutoFit/>
          </a:bodyPr>
          <a:lstStyle/>
          <a:p>
            <a:pPr algn="ctr"/>
            <a:r>
              <a:rPr lang="en-US" dirty="0"/>
              <a:t>Maestros de </a:t>
            </a:r>
            <a:r>
              <a:rPr lang="en-US" dirty="0" err="1"/>
              <a:t>tercer</a:t>
            </a:r>
            <a:r>
              <a:rPr lang="en-US" dirty="0"/>
              <a:t> </a:t>
            </a:r>
            <a:r>
              <a:rPr lang="en-US" dirty="0" err="1"/>
              <a:t>grado</a:t>
            </a:r>
            <a:r>
              <a:rPr lang="en-US" dirty="0"/>
              <a:t> e </a:t>
            </a:r>
            <a:r>
              <a:rPr lang="en-US" dirty="0" err="1"/>
              <a:t>información</a:t>
            </a:r>
            <a:r>
              <a:rPr lang="en-US" dirty="0"/>
              <a:t> </a:t>
            </a:r>
            <a:r>
              <a:rPr lang="en-US" dirty="0" err="1"/>
              <a:t>importante</a:t>
            </a:r>
            <a:endParaRPr lang="en-US" dirty="0"/>
          </a:p>
        </p:txBody>
      </p:sp>
      <p:sp>
        <p:nvSpPr>
          <p:cNvPr id="13" name="TextBox 12">
            <a:extLst>
              <a:ext uri="{FF2B5EF4-FFF2-40B4-BE49-F238E27FC236}">
                <a16:creationId xmlns:a16="http://schemas.microsoft.com/office/drawing/2014/main" id="{8B4563BC-5ED4-D365-90D1-EA80F5C8C6EE}"/>
              </a:ext>
            </a:extLst>
          </p:cNvPr>
          <p:cNvSpPr txBox="1"/>
          <p:nvPr/>
        </p:nvSpPr>
        <p:spPr>
          <a:xfrm>
            <a:off x="2590802" y="7214254"/>
            <a:ext cx="4807526" cy="1200329"/>
          </a:xfrm>
          <a:prstGeom prst="rect">
            <a:avLst/>
          </a:prstGeom>
          <a:noFill/>
        </p:spPr>
        <p:txBody>
          <a:bodyPr wrap="square" lIns="91440" tIns="45720" rIns="91440" bIns="45720" rtlCol="0" anchor="t">
            <a:spAutoFit/>
          </a:bodyPr>
          <a:lstStyle/>
          <a:p>
            <a:pPr marL="342900" indent="-342900" defTabSz="777240">
              <a:buBlip>
                <a:blip r:embed="rId3"/>
              </a:buBlip>
              <a:defRPr/>
            </a:pP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Asegúrese</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de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firmar</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las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carpetas</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de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conducta</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diario</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Estás</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inscrito</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en</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Class Dojo? Si no es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así</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pregúntele</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al maestro de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su</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hijo</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cómo</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t>
            </a:r>
            <a:r>
              <a:rPr lang="en-US" sz="1400"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conectarse</a:t>
            </a:r>
            <a:r>
              <a:rPr lang="en-US" sz="1400"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t>
            </a:r>
            <a:r>
              <a:rPr lang="en-US" sz="1600" u="sng"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a:t>
            </a:r>
            <a:r>
              <a:rPr lang="en-US" sz="1600" u="sng"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Asegúrate</a:t>
            </a:r>
            <a:r>
              <a:rPr lang="en-US" sz="1600" u="sng"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de que la </a:t>
            </a:r>
            <a:r>
              <a:rPr lang="en-US" sz="1600" u="sng"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tarea</a:t>
            </a:r>
            <a:r>
              <a:rPr lang="en-US" sz="1600" u="sng"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se </a:t>
            </a:r>
            <a:r>
              <a:rPr lang="en-US" sz="1600" u="sng"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entregue</a:t>
            </a:r>
            <a:r>
              <a:rPr lang="en-US" sz="1600" u="sng"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t>
            </a:r>
            <a:r>
              <a:rPr lang="en-US" sz="1600" u="sng"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los</a:t>
            </a:r>
            <a:r>
              <a:rPr lang="en-US" sz="1600" u="sng"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 </a:t>
            </a:r>
            <a:r>
              <a:rPr lang="en-US" sz="1600" u="sng" dirty="0" err="1">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viernes</a:t>
            </a:r>
            <a:r>
              <a:rPr lang="en-US" sz="1600" u="sng" dirty="0">
                <a:ln w="0"/>
                <a:solidFill>
                  <a:prstClr val="black"/>
                </a:solidFill>
                <a:effectLst>
                  <a:outerShdw blurRad="38100" dist="19050" dir="2700000" algn="tl" rotWithShape="0">
                    <a:prstClr val="black">
                      <a:alpha val="40000"/>
                    </a:prstClr>
                  </a:outerShdw>
                </a:effectLst>
                <a:latin typeface="AGTiredAsAMother"/>
                <a:ea typeface="AGTiredAsAMother" panose="02000603000000000000" pitchFamily="2" charset="0"/>
              </a:rPr>
              <a:t>!</a:t>
            </a:r>
            <a:endParaRPr lang="en-US" sz="1600" u="sng" dirty="0">
              <a:ln w="0"/>
              <a:solidFill>
                <a:prstClr val="black"/>
              </a:solidFill>
              <a:effectLst>
                <a:outerShdw blurRad="38100" dist="19050" dir="2700000" algn="tl" rotWithShape="0">
                  <a:prstClr val="black">
                    <a:alpha val="40000"/>
                  </a:prstClr>
                </a:outerShdw>
              </a:effectLst>
              <a:latin typeface="AGTiredAsAMother" panose="02000603000000000000" pitchFamily="2" charset="0"/>
              <a:ea typeface="AGTiredAsAMother" panose="02000603000000000000" pitchFamily="2" charset="0"/>
            </a:endParaRPr>
          </a:p>
          <a:p>
            <a:pPr marL="342900" marR="0" lvl="0" indent="-342900" algn="l" defTabSz="777240" rtl="0" eaLnBrk="1" fontAlgn="auto" latinLnBrk="0" hangingPunct="1">
              <a:lnSpc>
                <a:spcPct val="100000"/>
              </a:lnSpc>
              <a:spcBef>
                <a:spcPts val="0"/>
              </a:spcBef>
              <a:spcAft>
                <a:spcPts val="0"/>
              </a:spcAft>
              <a:buClrTx/>
              <a:buSzTx/>
              <a:buFontTx/>
              <a:buBlip>
                <a:blip r:embed="rId3"/>
              </a:buBlip>
              <a:tabLst/>
              <a:defRPr/>
            </a:pPr>
            <a:endPar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GTiredAsAMother" panose="02000603000000000000" pitchFamily="2" charset="0"/>
              <a:ea typeface="AGTiredAsAMother" panose="02000603000000000000" pitchFamily="2" charset="0"/>
              <a:cs typeface="+mn-cs"/>
            </a:endParaRPr>
          </a:p>
        </p:txBody>
      </p:sp>
      <p:sp>
        <p:nvSpPr>
          <p:cNvPr id="3" name="TextBox 2">
            <a:extLst>
              <a:ext uri="{FF2B5EF4-FFF2-40B4-BE49-F238E27FC236}">
                <a16:creationId xmlns:a16="http://schemas.microsoft.com/office/drawing/2014/main" id="{1E38D8B3-E054-19D6-AE4D-4AE6ED5BFCCC}"/>
              </a:ext>
            </a:extLst>
          </p:cNvPr>
          <p:cNvSpPr txBox="1"/>
          <p:nvPr/>
        </p:nvSpPr>
        <p:spPr>
          <a:xfrm>
            <a:off x="648207" y="3432474"/>
            <a:ext cx="2938706" cy="369332"/>
          </a:xfrm>
          <a:prstGeom prst="rect">
            <a:avLst/>
          </a:prstGeom>
          <a:solidFill>
            <a:schemeClr val="bg1"/>
          </a:solidFill>
        </p:spPr>
        <p:txBody>
          <a:bodyPr wrap="square" rtlCol="0">
            <a:spAutoFit/>
          </a:bodyPr>
          <a:lstStyle/>
          <a:p>
            <a:pPr algn="ctr"/>
            <a:r>
              <a:rPr lang="en-US" dirty="0" err="1"/>
              <a:t>Ciencia</a:t>
            </a:r>
            <a:endParaRPr lang="en-US" dirty="0"/>
          </a:p>
        </p:txBody>
      </p:sp>
      <p:sp>
        <p:nvSpPr>
          <p:cNvPr id="9" name="TextBox 8">
            <a:extLst>
              <a:ext uri="{FF2B5EF4-FFF2-40B4-BE49-F238E27FC236}">
                <a16:creationId xmlns:a16="http://schemas.microsoft.com/office/drawing/2014/main" id="{CDF95AFC-6126-4F04-00BA-2F6B6FAC9AF3}"/>
              </a:ext>
            </a:extLst>
          </p:cNvPr>
          <p:cNvSpPr txBox="1"/>
          <p:nvPr/>
        </p:nvSpPr>
        <p:spPr>
          <a:xfrm>
            <a:off x="512740" y="289189"/>
            <a:ext cx="2938706" cy="369332"/>
          </a:xfrm>
          <a:prstGeom prst="rect">
            <a:avLst/>
          </a:prstGeom>
          <a:solidFill>
            <a:schemeClr val="bg1"/>
          </a:solidFill>
        </p:spPr>
        <p:txBody>
          <a:bodyPr wrap="square" rtlCol="0">
            <a:spAutoFit/>
          </a:bodyPr>
          <a:lstStyle/>
          <a:p>
            <a:pPr algn="ctr"/>
            <a:r>
              <a:rPr lang="en-US" dirty="0"/>
              <a:t>Artes del </a:t>
            </a:r>
            <a:r>
              <a:rPr lang="en-US" dirty="0" err="1"/>
              <a:t>lenguaje</a:t>
            </a:r>
            <a:endParaRPr lang="en-US" dirty="0"/>
          </a:p>
        </p:txBody>
      </p:sp>
      <p:sp>
        <p:nvSpPr>
          <p:cNvPr id="10" name="TextBox 9">
            <a:extLst>
              <a:ext uri="{FF2B5EF4-FFF2-40B4-BE49-F238E27FC236}">
                <a16:creationId xmlns:a16="http://schemas.microsoft.com/office/drawing/2014/main" id="{FBDA7944-2470-78A2-E249-58D98B78BECA}"/>
              </a:ext>
            </a:extLst>
          </p:cNvPr>
          <p:cNvSpPr txBox="1"/>
          <p:nvPr/>
        </p:nvSpPr>
        <p:spPr>
          <a:xfrm>
            <a:off x="4179838" y="270103"/>
            <a:ext cx="2938706" cy="369332"/>
          </a:xfrm>
          <a:prstGeom prst="rect">
            <a:avLst/>
          </a:prstGeom>
          <a:solidFill>
            <a:schemeClr val="bg1"/>
          </a:solidFill>
        </p:spPr>
        <p:txBody>
          <a:bodyPr wrap="square" rtlCol="0">
            <a:spAutoFit/>
          </a:bodyPr>
          <a:lstStyle/>
          <a:p>
            <a:pPr algn="ctr"/>
            <a:r>
              <a:rPr lang="en-US"/>
              <a:t>Matemáticas</a:t>
            </a:r>
            <a:endParaRPr lang="en-US" dirty="0"/>
          </a:p>
        </p:txBody>
      </p:sp>
      <p:sp>
        <p:nvSpPr>
          <p:cNvPr id="14" name="TextBox 13">
            <a:extLst>
              <a:ext uri="{FF2B5EF4-FFF2-40B4-BE49-F238E27FC236}">
                <a16:creationId xmlns:a16="http://schemas.microsoft.com/office/drawing/2014/main" id="{EDCD7E55-AA05-8029-008F-044631F763F8}"/>
              </a:ext>
            </a:extLst>
          </p:cNvPr>
          <p:cNvSpPr txBox="1"/>
          <p:nvPr/>
        </p:nvSpPr>
        <p:spPr>
          <a:xfrm>
            <a:off x="4174190" y="3480331"/>
            <a:ext cx="2938706" cy="369332"/>
          </a:xfrm>
          <a:prstGeom prst="rect">
            <a:avLst/>
          </a:prstGeom>
          <a:solidFill>
            <a:schemeClr val="bg1"/>
          </a:solidFill>
        </p:spPr>
        <p:txBody>
          <a:bodyPr wrap="square" rtlCol="0">
            <a:spAutoFit/>
          </a:bodyPr>
          <a:lstStyle/>
          <a:p>
            <a:pPr algn="ctr"/>
            <a:r>
              <a:rPr lang="en-US" dirty="0" err="1"/>
              <a:t>Ciencias</a:t>
            </a:r>
            <a:r>
              <a:rPr lang="en-US" dirty="0"/>
              <a:t> </a:t>
            </a:r>
            <a:r>
              <a:rPr lang="en-US" dirty="0" err="1"/>
              <a:t>sociales</a:t>
            </a:r>
            <a:endParaRPr lang="en-US" dirty="0"/>
          </a:p>
        </p:txBody>
      </p:sp>
    </p:spTree>
    <p:extLst>
      <p:ext uri="{BB962C8B-B14F-4D97-AF65-F5344CB8AC3E}">
        <p14:creationId xmlns:p14="http://schemas.microsoft.com/office/powerpoint/2010/main" val="324118276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TotalTime>
  <Words>606</Words>
  <Application>Microsoft Macintosh PowerPoint</Application>
  <PresentationFormat>Custom</PresentationFormat>
  <Paragraphs>47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AGTiredAsAMother</vt: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Rodriguez</dc:creator>
  <cp:lastModifiedBy>HEATHER Y RANDALL</cp:lastModifiedBy>
  <cp:revision>8</cp:revision>
  <dcterms:created xsi:type="dcterms:W3CDTF">2020-07-14T23:56:37Z</dcterms:created>
  <dcterms:modified xsi:type="dcterms:W3CDTF">2023-10-26T01:17:20Z</dcterms:modified>
</cp:coreProperties>
</file>