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1" r:id="rId5"/>
  </p:sldMasterIdLst>
  <p:notesMasterIdLst>
    <p:notesMasterId r:id="rId27"/>
  </p:notesMasterIdLst>
  <p:handoutMasterIdLst>
    <p:handoutMasterId r:id="rId28"/>
  </p:handoutMasterIdLst>
  <p:sldIdLst>
    <p:sldId id="256" r:id="rId6"/>
    <p:sldId id="339" r:id="rId7"/>
    <p:sldId id="292" r:id="rId8"/>
    <p:sldId id="338" r:id="rId9"/>
    <p:sldId id="293" r:id="rId10"/>
    <p:sldId id="298" r:id="rId11"/>
    <p:sldId id="257" r:id="rId12"/>
    <p:sldId id="287" r:id="rId13"/>
    <p:sldId id="264" r:id="rId14"/>
    <p:sldId id="265" r:id="rId15"/>
    <p:sldId id="275" r:id="rId16"/>
    <p:sldId id="279" r:id="rId17"/>
    <p:sldId id="280" r:id="rId18"/>
    <p:sldId id="284" r:id="rId19"/>
    <p:sldId id="276" r:id="rId20"/>
    <p:sldId id="277" r:id="rId21"/>
    <p:sldId id="286" r:id="rId22"/>
    <p:sldId id="269" r:id="rId23"/>
    <p:sldId id="273" r:id="rId24"/>
    <p:sldId id="290" r:id="rId25"/>
    <p:sldId id="29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51"/>
    <p:restoredTop sz="85695" autoAdjust="0"/>
  </p:normalViewPr>
  <p:slideViewPr>
    <p:cSldViewPr>
      <p:cViewPr varScale="1">
        <p:scale>
          <a:sx n="97" d="100"/>
          <a:sy n="97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1AF49-65C1-4533-A9D8-E5730D2C69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89C43-358E-4D0B-B7EB-119F5F21CC9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Mission: </a:t>
          </a:r>
          <a:r>
            <a:rPr lang="en-US" dirty="0">
              <a:solidFill>
                <a:schemeClr val="tx1"/>
              </a:solidFill>
            </a:rPr>
            <a:t>The mission of Hanley community is to provide a high performing learning environment that prepares students to become college and career ready. </a:t>
          </a:r>
        </a:p>
      </dgm:t>
    </dgm:pt>
    <dgm:pt modelId="{0216912F-7164-4DDB-8FD0-3E5896C3BCB8}" type="parTrans" cxnId="{863743CF-7419-4DC9-BAF6-4870B7088ECE}">
      <dgm:prSet/>
      <dgm:spPr/>
      <dgm:t>
        <a:bodyPr/>
        <a:lstStyle/>
        <a:p>
          <a:endParaRPr lang="en-US"/>
        </a:p>
      </dgm:t>
    </dgm:pt>
    <dgm:pt modelId="{A10276D7-E01E-4F09-A4DD-1717EBA09FE2}" type="sibTrans" cxnId="{863743CF-7419-4DC9-BAF6-4870B7088ECE}">
      <dgm:prSet/>
      <dgm:spPr/>
      <dgm:t>
        <a:bodyPr/>
        <a:lstStyle/>
        <a:p>
          <a:endParaRPr lang="en-US"/>
        </a:p>
      </dgm:t>
    </dgm:pt>
    <dgm:pt modelId="{8DFF7891-7F1A-4C13-BF6B-74E6E44CCB8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Vision: </a:t>
          </a:r>
          <a:r>
            <a:rPr lang="en-US" dirty="0">
              <a:solidFill>
                <a:schemeClr val="tx1"/>
              </a:solidFill>
            </a:rPr>
            <a:t>Hanley is a competitive, high-performing school that partners with stakeholders to produce college and career ready students.</a:t>
          </a:r>
        </a:p>
      </dgm:t>
    </dgm:pt>
    <dgm:pt modelId="{9E42CB6B-15AC-4500-9BDC-61F5B98ED4D3}" type="parTrans" cxnId="{1E431105-2AE2-4B87-BB38-5889A3AE93CC}">
      <dgm:prSet/>
      <dgm:spPr/>
      <dgm:t>
        <a:bodyPr/>
        <a:lstStyle/>
        <a:p>
          <a:endParaRPr lang="en-US"/>
        </a:p>
      </dgm:t>
    </dgm:pt>
    <dgm:pt modelId="{381B57B9-99DE-4153-9C00-8262D49AC5BA}" type="sibTrans" cxnId="{1E431105-2AE2-4B87-BB38-5889A3AE93CC}">
      <dgm:prSet/>
      <dgm:spPr/>
      <dgm:t>
        <a:bodyPr/>
        <a:lstStyle/>
        <a:p>
          <a:endParaRPr lang="en-US"/>
        </a:p>
      </dgm:t>
    </dgm:pt>
    <dgm:pt modelId="{9628978A-CF4E-4165-B5C8-F52DBBC747F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Beliefs: The Hanley community believes: </a:t>
          </a:r>
          <a:endParaRPr lang="en-US" dirty="0">
            <a:solidFill>
              <a:schemeClr val="tx1"/>
            </a:solidFill>
          </a:endParaRPr>
        </a:p>
      </dgm:t>
    </dgm:pt>
    <dgm:pt modelId="{37D00297-6E34-4C9B-8680-DFD373292941}" type="parTrans" cxnId="{9C90A30F-5C6D-415E-8B93-8C01B799710C}">
      <dgm:prSet/>
      <dgm:spPr/>
      <dgm:t>
        <a:bodyPr/>
        <a:lstStyle/>
        <a:p>
          <a:endParaRPr lang="en-US"/>
        </a:p>
      </dgm:t>
    </dgm:pt>
    <dgm:pt modelId="{AFCCC695-8FCA-49AE-A21C-9558996830B8}" type="sibTrans" cxnId="{9C90A30F-5C6D-415E-8B93-8C01B799710C}">
      <dgm:prSet/>
      <dgm:spPr/>
      <dgm:t>
        <a:bodyPr/>
        <a:lstStyle/>
        <a:p>
          <a:endParaRPr lang="en-US"/>
        </a:p>
      </dgm:t>
    </dgm:pt>
    <dgm:pt modelId="{551174DE-E1A9-4EA7-884C-534191912831}">
      <dgm:prSet custT="1"/>
      <dgm:spPr/>
      <dgm:t>
        <a:bodyPr/>
        <a:lstStyle/>
        <a:p>
          <a:r>
            <a:rPr lang="en-US" sz="1400" dirty="0"/>
            <a:t>All students can learn. </a:t>
          </a:r>
        </a:p>
      </dgm:t>
    </dgm:pt>
    <dgm:pt modelId="{421776B9-AA1D-420F-A7BA-7F30FE0EE3A3}" type="parTrans" cxnId="{0168879F-7C6A-4450-8BD1-363AD631CC51}">
      <dgm:prSet/>
      <dgm:spPr/>
      <dgm:t>
        <a:bodyPr/>
        <a:lstStyle/>
        <a:p>
          <a:endParaRPr lang="en-US"/>
        </a:p>
      </dgm:t>
    </dgm:pt>
    <dgm:pt modelId="{B80AE98C-6212-4D9F-B928-10B8A5C31C2B}" type="sibTrans" cxnId="{0168879F-7C6A-4450-8BD1-363AD631CC51}">
      <dgm:prSet/>
      <dgm:spPr/>
      <dgm:t>
        <a:bodyPr/>
        <a:lstStyle/>
        <a:p>
          <a:endParaRPr lang="en-US"/>
        </a:p>
      </dgm:t>
    </dgm:pt>
    <dgm:pt modelId="{72CF8F9C-7A63-4B85-85D0-9C91AB9944D6}">
      <dgm:prSet custT="1"/>
      <dgm:spPr/>
      <dgm:t>
        <a:bodyPr/>
        <a:lstStyle/>
        <a:p>
          <a:r>
            <a:rPr lang="en-US" sz="1400" dirty="0"/>
            <a:t>All students can become college and career ready.</a:t>
          </a:r>
        </a:p>
      </dgm:t>
    </dgm:pt>
    <dgm:pt modelId="{074F988F-7E95-448D-A80E-56ED46D62FC0}" type="parTrans" cxnId="{D719D8D7-007D-41F6-87AF-33E944B25DBB}">
      <dgm:prSet/>
      <dgm:spPr/>
      <dgm:t>
        <a:bodyPr/>
        <a:lstStyle/>
        <a:p>
          <a:endParaRPr lang="en-US"/>
        </a:p>
      </dgm:t>
    </dgm:pt>
    <dgm:pt modelId="{F278E37F-A5FE-467E-A55C-7CED0328A037}" type="sibTrans" cxnId="{D719D8D7-007D-41F6-87AF-33E944B25DBB}">
      <dgm:prSet/>
      <dgm:spPr/>
      <dgm:t>
        <a:bodyPr/>
        <a:lstStyle/>
        <a:p>
          <a:endParaRPr lang="en-US"/>
        </a:p>
      </dgm:t>
    </dgm:pt>
    <dgm:pt modelId="{F0CFFB4D-C02F-46CA-B33A-906BF8859FC1}">
      <dgm:prSet custT="1"/>
      <dgm:spPr/>
      <dgm:t>
        <a:bodyPr/>
        <a:lstStyle/>
        <a:p>
          <a:r>
            <a:rPr lang="en-US" sz="1400" dirty="0"/>
            <a:t>Each student is a valued individual with unique physical and intellectual needs.</a:t>
          </a:r>
        </a:p>
      </dgm:t>
    </dgm:pt>
    <dgm:pt modelId="{C3479E80-ECFF-458B-9910-5C7BCDE59EA9}" type="parTrans" cxnId="{459D4B6D-4070-42FB-AC39-6D47EA4CBDFA}">
      <dgm:prSet/>
      <dgm:spPr/>
      <dgm:t>
        <a:bodyPr/>
        <a:lstStyle/>
        <a:p>
          <a:endParaRPr lang="en-US"/>
        </a:p>
      </dgm:t>
    </dgm:pt>
    <dgm:pt modelId="{5BEF43E6-A745-4C28-BEF9-DB118B9360DC}" type="sibTrans" cxnId="{459D4B6D-4070-42FB-AC39-6D47EA4CBDFA}">
      <dgm:prSet/>
      <dgm:spPr/>
      <dgm:t>
        <a:bodyPr/>
        <a:lstStyle/>
        <a:p>
          <a:endParaRPr lang="en-US"/>
        </a:p>
      </dgm:t>
    </dgm:pt>
    <dgm:pt modelId="{F6DE30DC-5C7C-484E-A5D0-EA27B0938F2A}">
      <dgm:prSet custT="1"/>
      <dgm:spPr/>
      <dgm:t>
        <a:bodyPr/>
        <a:lstStyle/>
        <a:p>
          <a:r>
            <a:rPr lang="en-US" sz="1400" dirty="0"/>
            <a:t>All students should be provided a variety of instructional strategies to challenge and support their learning.</a:t>
          </a:r>
        </a:p>
      </dgm:t>
    </dgm:pt>
    <dgm:pt modelId="{0D0E8FF5-71FF-4CAF-B822-D4DE73B0F301}" type="parTrans" cxnId="{57D304FC-9F72-46A8-BF6E-94734A5529D1}">
      <dgm:prSet/>
      <dgm:spPr/>
      <dgm:t>
        <a:bodyPr/>
        <a:lstStyle/>
        <a:p>
          <a:endParaRPr lang="en-US"/>
        </a:p>
      </dgm:t>
    </dgm:pt>
    <dgm:pt modelId="{B65A9250-D99F-424B-A78D-E141F90BE92E}" type="sibTrans" cxnId="{57D304FC-9F72-46A8-BF6E-94734A5529D1}">
      <dgm:prSet/>
      <dgm:spPr/>
      <dgm:t>
        <a:bodyPr/>
        <a:lstStyle/>
        <a:p>
          <a:endParaRPr lang="en-US"/>
        </a:p>
      </dgm:t>
    </dgm:pt>
    <dgm:pt modelId="{CAD57925-9DF0-4B57-AFDA-7AC460C444AC}">
      <dgm:prSet custT="1"/>
      <dgm:spPr/>
      <dgm:t>
        <a:bodyPr/>
        <a:lstStyle/>
        <a:p>
          <a:r>
            <a:rPr lang="en-US" sz="1400" dirty="0"/>
            <a:t>Mutual respect is essential among students, teachers, parents, administrators, and stakeholders to foster a productive learning environment.</a:t>
          </a:r>
        </a:p>
      </dgm:t>
    </dgm:pt>
    <dgm:pt modelId="{A3AD3103-1F7B-4C90-8F38-5AD63106B593}" type="parTrans" cxnId="{68A47F3C-4CCF-4BD2-BB79-B84739225DF6}">
      <dgm:prSet/>
      <dgm:spPr/>
      <dgm:t>
        <a:bodyPr/>
        <a:lstStyle/>
        <a:p>
          <a:endParaRPr lang="en-US"/>
        </a:p>
      </dgm:t>
    </dgm:pt>
    <dgm:pt modelId="{B1C4EA28-34D4-4590-B08C-79D6DE7F1541}" type="sibTrans" cxnId="{68A47F3C-4CCF-4BD2-BB79-B84739225DF6}">
      <dgm:prSet/>
      <dgm:spPr/>
      <dgm:t>
        <a:bodyPr/>
        <a:lstStyle/>
        <a:p>
          <a:endParaRPr lang="en-US"/>
        </a:p>
      </dgm:t>
    </dgm:pt>
    <dgm:pt modelId="{749909EF-0A08-4B09-9157-5520CE9719C9}" type="pres">
      <dgm:prSet presAssocID="{0B31AF49-65C1-4533-A9D8-E5730D2C69F5}" presName="linear" presStyleCnt="0">
        <dgm:presLayoutVars>
          <dgm:animLvl val="lvl"/>
          <dgm:resizeHandles val="exact"/>
        </dgm:presLayoutVars>
      </dgm:prSet>
      <dgm:spPr/>
    </dgm:pt>
    <dgm:pt modelId="{4B795419-812F-47EF-A00D-45AD7BFF2822}" type="pres">
      <dgm:prSet presAssocID="{4E689C43-358E-4D0B-B7EB-119F5F21CC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992876-83F9-411B-81AC-BA96CAA8D20B}" type="pres">
      <dgm:prSet presAssocID="{A10276D7-E01E-4F09-A4DD-1717EBA09FE2}" presName="spacer" presStyleCnt="0"/>
      <dgm:spPr/>
    </dgm:pt>
    <dgm:pt modelId="{3CE08A6C-1CDA-43DD-9439-1CCAE053424D}" type="pres">
      <dgm:prSet presAssocID="{8DFF7891-7F1A-4C13-BF6B-74E6E44CCB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0D6887-8701-4A0C-A896-2C0DC27F623F}" type="pres">
      <dgm:prSet presAssocID="{381B57B9-99DE-4153-9C00-8262D49AC5BA}" presName="spacer" presStyleCnt="0"/>
      <dgm:spPr/>
    </dgm:pt>
    <dgm:pt modelId="{93063FDD-D741-4E6E-A743-99C2B8746032}" type="pres">
      <dgm:prSet presAssocID="{9628978A-CF4E-4165-B5C8-F52DBBC747F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60A67B0-7A8A-4202-943C-7F6B292E43D3}" type="pres">
      <dgm:prSet presAssocID="{9628978A-CF4E-4165-B5C8-F52DBBC747FA}" presName="childText" presStyleLbl="revTx" presStyleIdx="0" presStyleCnt="1" custScaleY="141618">
        <dgm:presLayoutVars>
          <dgm:bulletEnabled val="1"/>
        </dgm:presLayoutVars>
      </dgm:prSet>
      <dgm:spPr/>
    </dgm:pt>
  </dgm:ptLst>
  <dgm:cxnLst>
    <dgm:cxn modelId="{1E431105-2AE2-4B87-BB38-5889A3AE93CC}" srcId="{0B31AF49-65C1-4533-A9D8-E5730D2C69F5}" destId="{8DFF7891-7F1A-4C13-BF6B-74E6E44CCB8E}" srcOrd="1" destOrd="0" parTransId="{9E42CB6B-15AC-4500-9BDC-61F5B98ED4D3}" sibTransId="{381B57B9-99DE-4153-9C00-8262D49AC5BA}"/>
    <dgm:cxn modelId="{9C90A30F-5C6D-415E-8B93-8C01B799710C}" srcId="{0B31AF49-65C1-4533-A9D8-E5730D2C69F5}" destId="{9628978A-CF4E-4165-B5C8-F52DBBC747FA}" srcOrd="2" destOrd="0" parTransId="{37D00297-6E34-4C9B-8680-DFD373292941}" sibTransId="{AFCCC695-8FCA-49AE-A21C-9558996830B8}"/>
    <dgm:cxn modelId="{5AB67A30-63E4-4710-BEE4-EE7A6DAD3D6A}" type="presOf" srcId="{F6DE30DC-5C7C-484E-A5D0-EA27B0938F2A}" destId="{E60A67B0-7A8A-4202-943C-7F6B292E43D3}" srcOrd="0" destOrd="3" presId="urn:microsoft.com/office/officeart/2005/8/layout/vList2"/>
    <dgm:cxn modelId="{68A47F3C-4CCF-4BD2-BB79-B84739225DF6}" srcId="{9628978A-CF4E-4165-B5C8-F52DBBC747FA}" destId="{CAD57925-9DF0-4B57-AFDA-7AC460C444AC}" srcOrd="4" destOrd="0" parTransId="{A3AD3103-1F7B-4C90-8F38-5AD63106B593}" sibTransId="{B1C4EA28-34D4-4590-B08C-79D6DE7F1541}"/>
    <dgm:cxn modelId="{E52AF13D-EE86-465C-B277-67C378F6A636}" type="presOf" srcId="{551174DE-E1A9-4EA7-884C-534191912831}" destId="{E60A67B0-7A8A-4202-943C-7F6B292E43D3}" srcOrd="0" destOrd="0" presId="urn:microsoft.com/office/officeart/2005/8/layout/vList2"/>
    <dgm:cxn modelId="{6A94CA65-188B-4071-AD0F-E4D9B91A7D87}" type="presOf" srcId="{4E689C43-358E-4D0B-B7EB-119F5F21CC9C}" destId="{4B795419-812F-47EF-A00D-45AD7BFF2822}" srcOrd="0" destOrd="0" presId="urn:microsoft.com/office/officeart/2005/8/layout/vList2"/>
    <dgm:cxn modelId="{459D4B6D-4070-42FB-AC39-6D47EA4CBDFA}" srcId="{9628978A-CF4E-4165-B5C8-F52DBBC747FA}" destId="{F0CFFB4D-C02F-46CA-B33A-906BF8859FC1}" srcOrd="2" destOrd="0" parTransId="{C3479E80-ECFF-458B-9910-5C7BCDE59EA9}" sibTransId="{5BEF43E6-A745-4C28-BEF9-DB118B9360DC}"/>
    <dgm:cxn modelId="{3579C378-CCC3-4652-8A8D-2A759263A1D5}" type="presOf" srcId="{0B31AF49-65C1-4533-A9D8-E5730D2C69F5}" destId="{749909EF-0A08-4B09-9157-5520CE9719C9}" srcOrd="0" destOrd="0" presId="urn:microsoft.com/office/officeart/2005/8/layout/vList2"/>
    <dgm:cxn modelId="{EB96D880-FD39-41B0-ABF3-AA1E71FD0CE4}" type="presOf" srcId="{8DFF7891-7F1A-4C13-BF6B-74E6E44CCB8E}" destId="{3CE08A6C-1CDA-43DD-9439-1CCAE053424D}" srcOrd="0" destOrd="0" presId="urn:microsoft.com/office/officeart/2005/8/layout/vList2"/>
    <dgm:cxn modelId="{C9B4C58C-3883-4F44-926C-275C53E66C4D}" type="presOf" srcId="{F0CFFB4D-C02F-46CA-B33A-906BF8859FC1}" destId="{E60A67B0-7A8A-4202-943C-7F6B292E43D3}" srcOrd="0" destOrd="2" presId="urn:microsoft.com/office/officeart/2005/8/layout/vList2"/>
    <dgm:cxn modelId="{0168879F-7C6A-4450-8BD1-363AD631CC51}" srcId="{9628978A-CF4E-4165-B5C8-F52DBBC747FA}" destId="{551174DE-E1A9-4EA7-884C-534191912831}" srcOrd="0" destOrd="0" parTransId="{421776B9-AA1D-420F-A7BA-7F30FE0EE3A3}" sibTransId="{B80AE98C-6212-4D9F-B928-10B8A5C31C2B}"/>
    <dgm:cxn modelId="{38DF60AD-5392-4C88-AF83-184238308DB5}" type="presOf" srcId="{CAD57925-9DF0-4B57-AFDA-7AC460C444AC}" destId="{E60A67B0-7A8A-4202-943C-7F6B292E43D3}" srcOrd="0" destOrd="4" presId="urn:microsoft.com/office/officeart/2005/8/layout/vList2"/>
    <dgm:cxn modelId="{863743CF-7419-4DC9-BAF6-4870B7088ECE}" srcId="{0B31AF49-65C1-4533-A9D8-E5730D2C69F5}" destId="{4E689C43-358E-4D0B-B7EB-119F5F21CC9C}" srcOrd="0" destOrd="0" parTransId="{0216912F-7164-4DDB-8FD0-3E5896C3BCB8}" sibTransId="{A10276D7-E01E-4F09-A4DD-1717EBA09FE2}"/>
    <dgm:cxn modelId="{D719D8D7-007D-41F6-87AF-33E944B25DBB}" srcId="{9628978A-CF4E-4165-B5C8-F52DBBC747FA}" destId="{72CF8F9C-7A63-4B85-85D0-9C91AB9944D6}" srcOrd="1" destOrd="0" parTransId="{074F988F-7E95-448D-A80E-56ED46D62FC0}" sibTransId="{F278E37F-A5FE-467E-A55C-7CED0328A037}"/>
    <dgm:cxn modelId="{0FDB35EC-98A6-4EF6-A1C5-28D8432D8395}" type="presOf" srcId="{72CF8F9C-7A63-4B85-85D0-9C91AB9944D6}" destId="{E60A67B0-7A8A-4202-943C-7F6B292E43D3}" srcOrd="0" destOrd="1" presId="urn:microsoft.com/office/officeart/2005/8/layout/vList2"/>
    <dgm:cxn modelId="{6F5172F6-CE99-449D-8E39-812542B008C9}" type="presOf" srcId="{9628978A-CF4E-4165-B5C8-F52DBBC747FA}" destId="{93063FDD-D741-4E6E-A743-99C2B8746032}" srcOrd="0" destOrd="0" presId="urn:microsoft.com/office/officeart/2005/8/layout/vList2"/>
    <dgm:cxn modelId="{57D304FC-9F72-46A8-BF6E-94734A5529D1}" srcId="{9628978A-CF4E-4165-B5C8-F52DBBC747FA}" destId="{F6DE30DC-5C7C-484E-A5D0-EA27B0938F2A}" srcOrd="3" destOrd="0" parTransId="{0D0E8FF5-71FF-4CAF-B822-D4DE73B0F301}" sibTransId="{B65A9250-D99F-424B-A78D-E141F90BE92E}"/>
    <dgm:cxn modelId="{7A08F8C8-5B8F-4626-B4EA-0951A9E5D092}" type="presParOf" srcId="{749909EF-0A08-4B09-9157-5520CE9719C9}" destId="{4B795419-812F-47EF-A00D-45AD7BFF2822}" srcOrd="0" destOrd="0" presId="urn:microsoft.com/office/officeart/2005/8/layout/vList2"/>
    <dgm:cxn modelId="{0C2EA925-A90A-4D77-9D02-0FB105C8907A}" type="presParOf" srcId="{749909EF-0A08-4B09-9157-5520CE9719C9}" destId="{F4992876-83F9-411B-81AC-BA96CAA8D20B}" srcOrd="1" destOrd="0" presId="urn:microsoft.com/office/officeart/2005/8/layout/vList2"/>
    <dgm:cxn modelId="{1F45E34F-29DA-4C08-8465-91E706B33871}" type="presParOf" srcId="{749909EF-0A08-4B09-9157-5520CE9719C9}" destId="{3CE08A6C-1CDA-43DD-9439-1CCAE053424D}" srcOrd="2" destOrd="0" presId="urn:microsoft.com/office/officeart/2005/8/layout/vList2"/>
    <dgm:cxn modelId="{2C768A7F-5AD9-4B4C-8537-44B6C61A6418}" type="presParOf" srcId="{749909EF-0A08-4B09-9157-5520CE9719C9}" destId="{CC0D6887-8701-4A0C-A896-2C0DC27F623F}" srcOrd="3" destOrd="0" presId="urn:microsoft.com/office/officeart/2005/8/layout/vList2"/>
    <dgm:cxn modelId="{84C0F0BC-E367-4F90-B840-AD4AFB190AF3}" type="presParOf" srcId="{749909EF-0A08-4B09-9157-5520CE9719C9}" destId="{93063FDD-D741-4E6E-A743-99C2B8746032}" srcOrd="4" destOrd="0" presId="urn:microsoft.com/office/officeart/2005/8/layout/vList2"/>
    <dgm:cxn modelId="{5D989347-4217-4EA9-9FEE-2F71E0E97DD1}" type="presParOf" srcId="{749909EF-0A08-4B09-9157-5520CE9719C9}" destId="{E60A67B0-7A8A-4202-943C-7F6B292E43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E6591D-DFC6-42C6-BB4A-0EB5DB1D60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45E0F-E0D6-4771-AC81-8DD890B9D819}">
      <dgm:prSet/>
      <dgm:spPr/>
      <dgm:t>
        <a:bodyPr/>
        <a:lstStyle/>
        <a:p>
          <a:r>
            <a:rPr lang="en-US"/>
            <a:t>Attending school events</a:t>
          </a:r>
        </a:p>
      </dgm:t>
    </dgm:pt>
    <dgm:pt modelId="{CF554731-0D90-40F1-8300-D8C88DF0C52D}" type="parTrans" cxnId="{32B8EDF9-3CF4-488A-9543-113F14755E1F}">
      <dgm:prSet/>
      <dgm:spPr/>
      <dgm:t>
        <a:bodyPr/>
        <a:lstStyle/>
        <a:p>
          <a:endParaRPr lang="en-US"/>
        </a:p>
      </dgm:t>
    </dgm:pt>
    <dgm:pt modelId="{9A52FF0E-17FE-4BE6-828A-9887A8624048}" type="sibTrans" cxnId="{32B8EDF9-3CF4-488A-9543-113F14755E1F}">
      <dgm:prSet/>
      <dgm:spPr/>
      <dgm:t>
        <a:bodyPr/>
        <a:lstStyle/>
        <a:p>
          <a:endParaRPr lang="en-US"/>
        </a:p>
      </dgm:t>
    </dgm:pt>
    <dgm:pt modelId="{C4CBCD4B-73DF-470E-BF62-A89141F29259}">
      <dgm:prSet/>
      <dgm:spPr/>
      <dgm:t>
        <a:bodyPr/>
        <a:lstStyle/>
        <a:p>
          <a:r>
            <a:rPr lang="en-US" dirty="0"/>
            <a:t>Joining parent’s organizations (PTO)</a:t>
          </a:r>
        </a:p>
      </dgm:t>
    </dgm:pt>
    <dgm:pt modelId="{D21D11FF-54EF-4540-A725-14F2A57E950D}" type="parTrans" cxnId="{DD2485F9-F663-4A13-B5F5-7B330F1E2BD4}">
      <dgm:prSet/>
      <dgm:spPr/>
      <dgm:t>
        <a:bodyPr/>
        <a:lstStyle/>
        <a:p>
          <a:endParaRPr lang="en-US"/>
        </a:p>
      </dgm:t>
    </dgm:pt>
    <dgm:pt modelId="{BDE8B761-AE1D-4CBA-A71F-108E3DEA00F9}" type="sibTrans" cxnId="{DD2485F9-F663-4A13-B5F5-7B330F1E2BD4}">
      <dgm:prSet/>
      <dgm:spPr/>
      <dgm:t>
        <a:bodyPr/>
        <a:lstStyle/>
        <a:p>
          <a:endParaRPr lang="en-US"/>
        </a:p>
      </dgm:t>
    </dgm:pt>
    <dgm:pt modelId="{27AD799E-23CB-45F6-BFDB-4ED9874E1785}">
      <dgm:prSet/>
      <dgm:spPr/>
      <dgm:t>
        <a:bodyPr/>
        <a:lstStyle/>
        <a:p>
          <a:r>
            <a:rPr lang="en-US"/>
            <a:t>Volunteering</a:t>
          </a:r>
        </a:p>
      </dgm:t>
    </dgm:pt>
    <dgm:pt modelId="{4E108712-6DD1-42E9-9F8E-4ECB7D28F799}" type="parTrans" cxnId="{4DF212E4-1861-4DC5-A8F1-C9B0B9498883}">
      <dgm:prSet/>
      <dgm:spPr/>
      <dgm:t>
        <a:bodyPr/>
        <a:lstStyle/>
        <a:p>
          <a:endParaRPr lang="en-US"/>
        </a:p>
      </dgm:t>
    </dgm:pt>
    <dgm:pt modelId="{33E8E59C-DA8D-4427-9B4C-B17B6C0857D7}" type="sibTrans" cxnId="{4DF212E4-1861-4DC5-A8F1-C9B0B9498883}">
      <dgm:prSet/>
      <dgm:spPr/>
      <dgm:t>
        <a:bodyPr/>
        <a:lstStyle/>
        <a:p>
          <a:endParaRPr lang="en-US"/>
        </a:p>
      </dgm:t>
    </dgm:pt>
    <dgm:pt modelId="{6A0F7172-CF38-4AB2-B635-2E832D0F24BB}">
      <dgm:prSet/>
      <dgm:spPr/>
      <dgm:t>
        <a:bodyPr/>
        <a:lstStyle/>
        <a:p>
          <a:r>
            <a:rPr lang="en-US"/>
            <a:t>Becoming a room parent</a:t>
          </a:r>
        </a:p>
      </dgm:t>
    </dgm:pt>
    <dgm:pt modelId="{349E6CBE-A601-4F6A-A51C-0F83A4FA17FC}" type="parTrans" cxnId="{B74FC1F7-F04C-4EF8-8487-40CC93D2336D}">
      <dgm:prSet/>
      <dgm:spPr/>
      <dgm:t>
        <a:bodyPr/>
        <a:lstStyle/>
        <a:p>
          <a:endParaRPr lang="en-US"/>
        </a:p>
      </dgm:t>
    </dgm:pt>
    <dgm:pt modelId="{DF906E04-480E-4CD5-A188-C5700130D848}" type="sibTrans" cxnId="{B74FC1F7-F04C-4EF8-8487-40CC93D2336D}">
      <dgm:prSet/>
      <dgm:spPr/>
      <dgm:t>
        <a:bodyPr/>
        <a:lstStyle/>
        <a:p>
          <a:endParaRPr lang="en-US"/>
        </a:p>
      </dgm:t>
    </dgm:pt>
    <dgm:pt modelId="{7074DAC3-6BDB-4B74-9EF0-37B3192BF69D}">
      <dgm:prSet/>
      <dgm:spPr/>
      <dgm:t>
        <a:bodyPr/>
        <a:lstStyle/>
        <a:p>
          <a:r>
            <a:rPr lang="en-US"/>
            <a:t>Attending parent-teacher conferences</a:t>
          </a:r>
        </a:p>
      </dgm:t>
    </dgm:pt>
    <dgm:pt modelId="{1C74C879-ADA8-41FF-A8FC-CE243509B09F}" type="parTrans" cxnId="{6EC45F65-A334-427D-9C03-BF83D8D866CD}">
      <dgm:prSet/>
      <dgm:spPr/>
      <dgm:t>
        <a:bodyPr/>
        <a:lstStyle/>
        <a:p>
          <a:endParaRPr lang="en-US"/>
        </a:p>
      </dgm:t>
    </dgm:pt>
    <dgm:pt modelId="{DCCB42CC-89C8-409F-90BB-9130D9707973}" type="sibTrans" cxnId="{6EC45F65-A334-427D-9C03-BF83D8D866CD}">
      <dgm:prSet/>
      <dgm:spPr/>
      <dgm:t>
        <a:bodyPr/>
        <a:lstStyle/>
        <a:p>
          <a:endParaRPr lang="en-US"/>
        </a:p>
      </dgm:t>
    </dgm:pt>
    <dgm:pt modelId="{173768A3-8DF3-4611-B547-32DADC92F4D0}">
      <dgm:prSet/>
      <dgm:spPr/>
      <dgm:t>
        <a:bodyPr/>
        <a:lstStyle/>
        <a:p>
          <a:r>
            <a:rPr lang="en-US"/>
            <a:t>Keeping teachers informed</a:t>
          </a:r>
        </a:p>
      </dgm:t>
    </dgm:pt>
    <dgm:pt modelId="{3CDF1661-4815-421E-AA86-8A1A2CDC421C}" type="parTrans" cxnId="{0A46467E-F01C-44A1-A88A-C5DF747E12CA}">
      <dgm:prSet/>
      <dgm:spPr/>
      <dgm:t>
        <a:bodyPr/>
        <a:lstStyle/>
        <a:p>
          <a:endParaRPr lang="en-US"/>
        </a:p>
      </dgm:t>
    </dgm:pt>
    <dgm:pt modelId="{21D82E80-D56D-4534-9ED4-3DB99217E767}" type="sibTrans" cxnId="{0A46467E-F01C-44A1-A88A-C5DF747E12CA}">
      <dgm:prSet/>
      <dgm:spPr/>
      <dgm:t>
        <a:bodyPr/>
        <a:lstStyle/>
        <a:p>
          <a:endParaRPr lang="en-US"/>
        </a:p>
      </dgm:t>
    </dgm:pt>
    <dgm:pt modelId="{300DB94E-033E-4942-8483-8563251965BF}">
      <dgm:prSet/>
      <dgm:spPr/>
      <dgm:t>
        <a:bodyPr/>
        <a:lstStyle/>
        <a:p>
          <a:r>
            <a:rPr lang="en-US"/>
            <a:t>Asking about training opportunities</a:t>
          </a:r>
        </a:p>
      </dgm:t>
    </dgm:pt>
    <dgm:pt modelId="{6B8125CA-4350-4457-8CFD-3C8C3B4B7A77}" type="parTrans" cxnId="{BBC2EF0A-6606-47DF-AB81-AE8C3ED7A315}">
      <dgm:prSet/>
      <dgm:spPr/>
      <dgm:t>
        <a:bodyPr/>
        <a:lstStyle/>
        <a:p>
          <a:endParaRPr lang="en-US"/>
        </a:p>
      </dgm:t>
    </dgm:pt>
    <dgm:pt modelId="{0DFA9589-60C1-48A1-B24A-77F7A6332FBF}" type="sibTrans" cxnId="{BBC2EF0A-6606-47DF-AB81-AE8C3ED7A315}">
      <dgm:prSet/>
      <dgm:spPr/>
      <dgm:t>
        <a:bodyPr/>
        <a:lstStyle/>
        <a:p>
          <a:endParaRPr lang="en-US"/>
        </a:p>
      </dgm:t>
    </dgm:pt>
    <dgm:pt modelId="{6F26DD26-4959-4A03-8556-0CEAE5F93B92}" type="pres">
      <dgm:prSet presAssocID="{91E6591D-DFC6-42C6-BB4A-0EB5DB1D60DE}" presName="vert0" presStyleCnt="0">
        <dgm:presLayoutVars>
          <dgm:dir/>
          <dgm:animOne val="branch"/>
          <dgm:animLvl val="lvl"/>
        </dgm:presLayoutVars>
      </dgm:prSet>
      <dgm:spPr/>
    </dgm:pt>
    <dgm:pt modelId="{D5F203AB-C096-4D80-AF0E-D059F3A13268}" type="pres">
      <dgm:prSet presAssocID="{99C45E0F-E0D6-4771-AC81-8DD890B9D819}" presName="thickLine" presStyleLbl="alignNode1" presStyleIdx="0" presStyleCnt="7"/>
      <dgm:spPr/>
    </dgm:pt>
    <dgm:pt modelId="{8140F21D-0F4D-430F-87D1-8013D401D5DD}" type="pres">
      <dgm:prSet presAssocID="{99C45E0F-E0D6-4771-AC81-8DD890B9D819}" presName="horz1" presStyleCnt="0"/>
      <dgm:spPr/>
    </dgm:pt>
    <dgm:pt modelId="{FB5A486E-5A6A-4B00-B80F-0C6BCAD44C8D}" type="pres">
      <dgm:prSet presAssocID="{99C45E0F-E0D6-4771-AC81-8DD890B9D819}" presName="tx1" presStyleLbl="revTx" presStyleIdx="0" presStyleCnt="7"/>
      <dgm:spPr/>
    </dgm:pt>
    <dgm:pt modelId="{8D1D909B-7E7F-4D55-9E03-6F8DA26B0390}" type="pres">
      <dgm:prSet presAssocID="{99C45E0F-E0D6-4771-AC81-8DD890B9D819}" presName="vert1" presStyleCnt="0"/>
      <dgm:spPr/>
    </dgm:pt>
    <dgm:pt modelId="{FE295D27-B572-4877-BC46-CA5EDE94D3A7}" type="pres">
      <dgm:prSet presAssocID="{C4CBCD4B-73DF-470E-BF62-A89141F29259}" presName="thickLine" presStyleLbl="alignNode1" presStyleIdx="1" presStyleCnt="7"/>
      <dgm:spPr/>
    </dgm:pt>
    <dgm:pt modelId="{B0BAA73C-6E22-4D3B-95C3-D05C81EB66A3}" type="pres">
      <dgm:prSet presAssocID="{C4CBCD4B-73DF-470E-BF62-A89141F29259}" presName="horz1" presStyleCnt="0"/>
      <dgm:spPr/>
    </dgm:pt>
    <dgm:pt modelId="{1DF80A47-86C7-47AB-B534-D2543A8C85D8}" type="pres">
      <dgm:prSet presAssocID="{C4CBCD4B-73DF-470E-BF62-A89141F29259}" presName="tx1" presStyleLbl="revTx" presStyleIdx="1" presStyleCnt="7"/>
      <dgm:spPr/>
    </dgm:pt>
    <dgm:pt modelId="{5760FDFB-C19F-47E2-901B-218AD8AC826A}" type="pres">
      <dgm:prSet presAssocID="{C4CBCD4B-73DF-470E-BF62-A89141F29259}" presName="vert1" presStyleCnt="0"/>
      <dgm:spPr/>
    </dgm:pt>
    <dgm:pt modelId="{5E3992B6-684B-4C58-9400-E717A0F3DD9C}" type="pres">
      <dgm:prSet presAssocID="{27AD799E-23CB-45F6-BFDB-4ED9874E1785}" presName="thickLine" presStyleLbl="alignNode1" presStyleIdx="2" presStyleCnt="7"/>
      <dgm:spPr/>
    </dgm:pt>
    <dgm:pt modelId="{058E20D9-5F75-44BB-8A50-42D4506C9E88}" type="pres">
      <dgm:prSet presAssocID="{27AD799E-23CB-45F6-BFDB-4ED9874E1785}" presName="horz1" presStyleCnt="0"/>
      <dgm:spPr/>
    </dgm:pt>
    <dgm:pt modelId="{F7FDF9E0-9E0C-4B03-8237-4D8614C02D4E}" type="pres">
      <dgm:prSet presAssocID="{27AD799E-23CB-45F6-BFDB-4ED9874E1785}" presName="tx1" presStyleLbl="revTx" presStyleIdx="2" presStyleCnt="7"/>
      <dgm:spPr/>
    </dgm:pt>
    <dgm:pt modelId="{879D6D9E-BFD3-478A-9DE8-CA10ACDD12DC}" type="pres">
      <dgm:prSet presAssocID="{27AD799E-23CB-45F6-BFDB-4ED9874E1785}" presName="vert1" presStyleCnt="0"/>
      <dgm:spPr/>
    </dgm:pt>
    <dgm:pt modelId="{C54993B8-CA3C-47F3-899E-9008D8F00A81}" type="pres">
      <dgm:prSet presAssocID="{6A0F7172-CF38-4AB2-B635-2E832D0F24BB}" presName="thickLine" presStyleLbl="alignNode1" presStyleIdx="3" presStyleCnt="7"/>
      <dgm:spPr/>
    </dgm:pt>
    <dgm:pt modelId="{2643117F-9AFB-43E3-98E3-DCE945E5B16C}" type="pres">
      <dgm:prSet presAssocID="{6A0F7172-CF38-4AB2-B635-2E832D0F24BB}" presName="horz1" presStyleCnt="0"/>
      <dgm:spPr/>
    </dgm:pt>
    <dgm:pt modelId="{9826F090-1854-4410-AC4F-87F6706B530A}" type="pres">
      <dgm:prSet presAssocID="{6A0F7172-CF38-4AB2-B635-2E832D0F24BB}" presName="tx1" presStyleLbl="revTx" presStyleIdx="3" presStyleCnt="7"/>
      <dgm:spPr/>
    </dgm:pt>
    <dgm:pt modelId="{4991F82B-218B-441D-8BC9-79FE9BFC903B}" type="pres">
      <dgm:prSet presAssocID="{6A0F7172-CF38-4AB2-B635-2E832D0F24BB}" presName="vert1" presStyleCnt="0"/>
      <dgm:spPr/>
    </dgm:pt>
    <dgm:pt modelId="{C2F189A5-49AA-4977-A2EF-BA5DFA479F53}" type="pres">
      <dgm:prSet presAssocID="{7074DAC3-6BDB-4B74-9EF0-37B3192BF69D}" presName="thickLine" presStyleLbl="alignNode1" presStyleIdx="4" presStyleCnt="7"/>
      <dgm:spPr/>
    </dgm:pt>
    <dgm:pt modelId="{1C0FCE28-4E43-484A-8518-639380452013}" type="pres">
      <dgm:prSet presAssocID="{7074DAC3-6BDB-4B74-9EF0-37B3192BF69D}" presName="horz1" presStyleCnt="0"/>
      <dgm:spPr/>
    </dgm:pt>
    <dgm:pt modelId="{37D06109-9E64-4204-A0DD-CDD6FB92790B}" type="pres">
      <dgm:prSet presAssocID="{7074DAC3-6BDB-4B74-9EF0-37B3192BF69D}" presName="tx1" presStyleLbl="revTx" presStyleIdx="4" presStyleCnt="7"/>
      <dgm:spPr/>
    </dgm:pt>
    <dgm:pt modelId="{8119DDFC-C8EC-4787-8AF7-47B028F47609}" type="pres">
      <dgm:prSet presAssocID="{7074DAC3-6BDB-4B74-9EF0-37B3192BF69D}" presName="vert1" presStyleCnt="0"/>
      <dgm:spPr/>
    </dgm:pt>
    <dgm:pt modelId="{6B8DCAAC-6ED1-4E5A-9F94-7864527AFC21}" type="pres">
      <dgm:prSet presAssocID="{173768A3-8DF3-4611-B547-32DADC92F4D0}" presName="thickLine" presStyleLbl="alignNode1" presStyleIdx="5" presStyleCnt="7"/>
      <dgm:spPr/>
    </dgm:pt>
    <dgm:pt modelId="{C1AC3901-AF7A-49F1-83AD-2A2C36231BE5}" type="pres">
      <dgm:prSet presAssocID="{173768A3-8DF3-4611-B547-32DADC92F4D0}" presName="horz1" presStyleCnt="0"/>
      <dgm:spPr/>
    </dgm:pt>
    <dgm:pt modelId="{252DF4D6-C4CF-467D-8628-3DD7D6687E36}" type="pres">
      <dgm:prSet presAssocID="{173768A3-8DF3-4611-B547-32DADC92F4D0}" presName="tx1" presStyleLbl="revTx" presStyleIdx="5" presStyleCnt="7"/>
      <dgm:spPr/>
    </dgm:pt>
    <dgm:pt modelId="{7D625593-3462-4F2A-8A1D-E4D69E46A4C2}" type="pres">
      <dgm:prSet presAssocID="{173768A3-8DF3-4611-B547-32DADC92F4D0}" presName="vert1" presStyleCnt="0"/>
      <dgm:spPr/>
    </dgm:pt>
    <dgm:pt modelId="{9EE0DEFF-E3AE-4F94-9D15-A52DC049C0B6}" type="pres">
      <dgm:prSet presAssocID="{300DB94E-033E-4942-8483-8563251965BF}" presName="thickLine" presStyleLbl="alignNode1" presStyleIdx="6" presStyleCnt="7"/>
      <dgm:spPr/>
    </dgm:pt>
    <dgm:pt modelId="{7E282332-6AC5-479A-BC75-2CD50C96F624}" type="pres">
      <dgm:prSet presAssocID="{300DB94E-033E-4942-8483-8563251965BF}" presName="horz1" presStyleCnt="0"/>
      <dgm:spPr/>
    </dgm:pt>
    <dgm:pt modelId="{AADD50A8-AC1E-4AC9-937D-CF87CC24312A}" type="pres">
      <dgm:prSet presAssocID="{300DB94E-033E-4942-8483-8563251965BF}" presName="tx1" presStyleLbl="revTx" presStyleIdx="6" presStyleCnt="7"/>
      <dgm:spPr/>
    </dgm:pt>
    <dgm:pt modelId="{9187936C-08E7-46AF-A60A-2C145A4806E8}" type="pres">
      <dgm:prSet presAssocID="{300DB94E-033E-4942-8483-8563251965BF}" presName="vert1" presStyleCnt="0"/>
      <dgm:spPr/>
    </dgm:pt>
  </dgm:ptLst>
  <dgm:cxnLst>
    <dgm:cxn modelId="{BBC2EF0A-6606-47DF-AB81-AE8C3ED7A315}" srcId="{91E6591D-DFC6-42C6-BB4A-0EB5DB1D60DE}" destId="{300DB94E-033E-4942-8483-8563251965BF}" srcOrd="6" destOrd="0" parTransId="{6B8125CA-4350-4457-8CFD-3C8C3B4B7A77}" sibTransId="{0DFA9589-60C1-48A1-B24A-77F7A6332FBF}"/>
    <dgm:cxn modelId="{11A17860-3296-442C-8F42-5DE5BA81BEAE}" type="presOf" srcId="{99C45E0F-E0D6-4771-AC81-8DD890B9D819}" destId="{FB5A486E-5A6A-4B00-B80F-0C6BCAD44C8D}" srcOrd="0" destOrd="0" presId="urn:microsoft.com/office/officeart/2008/layout/LinedList"/>
    <dgm:cxn modelId="{759D9244-1FE6-4356-B997-E765C6B97695}" type="presOf" srcId="{300DB94E-033E-4942-8483-8563251965BF}" destId="{AADD50A8-AC1E-4AC9-937D-CF87CC24312A}" srcOrd="0" destOrd="0" presId="urn:microsoft.com/office/officeart/2008/layout/LinedList"/>
    <dgm:cxn modelId="{6EC45F65-A334-427D-9C03-BF83D8D866CD}" srcId="{91E6591D-DFC6-42C6-BB4A-0EB5DB1D60DE}" destId="{7074DAC3-6BDB-4B74-9EF0-37B3192BF69D}" srcOrd="4" destOrd="0" parTransId="{1C74C879-ADA8-41FF-A8FC-CE243509B09F}" sibTransId="{DCCB42CC-89C8-409F-90BB-9130D9707973}"/>
    <dgm:cxn modelId="{45A11C4C-6A53-43FA-9AF3-0D93B274AF5D}" type="presOf" srcId="{173768A3-8DF3-4611-B547-32DADC92F4D0}" destId="{252DF4D6-C4CF-467D-8628-3DD7D6687E36}" srcOrd="0" destOrd="0" presId="urn:microsoft.com/office/officeart/2008/layout/LinedList"/>
    <dgm:cxn modelId="{BE59D66F-0061-499E-9824-C56B7291F173}" type="presOf" srcId="{91E6591D-DFC6-42C6-BB4A-0EB5DB1D60DE}" destId="{6F26DD26-4959-4A03-8556-0CEAE5F93B92}" srcOrd="0" destOrd="0" presId="urn:microsoft.com/office/officeart/2008/layout/LinedList"/>
    <dgm:cxn modelId="{0A46467E-F01C-44A1-A88A-C5DF747E12CA}" srcId="{91E6591D-DFC6-42C6-BB4A-0EB5DB1D60DE}" destId="{173768A3-8DF3-4611-B547-32DADC92F4D0}" srcOrd="5" destOrd="0" parTransId="{3CDF1661-4815-421E-AA86-8A1A2CDC421C}" sibTransId="{21D82E80-D56D-4534-9ED4-3DB99217E767}"/>
    <dgm:cxn modelId="{F3EC3780-995D-49AB-A494-51CE0FBC421B}" type="presOf" srcId="{6A0F7172-CF38-4AB2-B635-2E832D0F24BB}" destId="{9826F090-1854-4410-AC4F-87F6706B530A}" srcOrd="0" destOrd="0" presId="urn:microsoft.com/office/officeart/2008/layout/LinedList"/>
    <dgm:cxn modelId="{BE15DAC3-E340-474C-89B5-0AD8BD5BD239}" type="presOf" srcId="{7074DAC3-6BDB-4B74-9EF0-37B3192BF69D}" destId="{37D06109-9E64-4204-A0DD-CDD6FB92790B}" srcOrd="0" destOrd="0" presId="urn:microsoft.com/office/officeart/2008/layout/LinedList"/>
    <dgm:cxn modelId="{51F6C7CF-9B90-4234-89E0-DF9CBFCCBF30}" type="presOf" srcId="{C4CBCD4B-73DF-470E-BF62-A89141F29259}" destId="{1DF80A47-86C7-47AB-B534-D2543A8C85D8}" srcOrd="0" destOrd="0" presId="urn:microsoft.com/office/officeart/2008/layout/LinedList"/>
    <dgm:cxn modelId="{4DF212E4-1861-4DC5-A8F1-C9B0B9498883}" srcId="{91E6591D-DFC6-42C6-BB4A-0EB5DB1D60DE}" destId="{27AD799E-23CB-45F6-BFDB-4ED9874E1785}" srcOrd="2" destOrd="0" parTransId="{4E108712-6DD1-42E9-9F8E-4ECB7D28F799}" sibTransId="{33E8E59C-DA8D-4427-9B4C-B17B6C0857D7}"/>
    <dgm:cxn modelId="{ED73D7E8-5012-4A20-814C-5EA1A43C2E7E}" type="presOf" srcId="{27AD799E-23CB-45F6-BFDB-4ED9874E1785}" destId="{F7FDF9E0-9E0C-4B03-8237-4D8614C02D4E}" srcOrd="0" destOrd="0" presId="urn:microsoft.com/office/officeart/2008/layout/LinedList"/>
    <dgm:cxn modelId="{B74FC1F7-F04C-4EF8-8487-40CC93D2336D}" srcId="{91E6591D-DFC6-42C6-BB4A-0EB5DB1D60DE}" destId="{6A0F7172-CF38-4AB2-B635-2E832D0F24BB}" srcOrd="3" destOrd="0" parTransId="{349E6CBE-A601-4F6A-A51C-0F83A4FA17FC}" sibTransId="{DF906E04-480E-4CD5-A188-C5700130D848}"/>
    <dgm:cxn modelId="{DD2485F9-F663-4A13-B5F5-7B330F1E2BD4}" srcId="{91E6591D-DFC6-42C6-BB4A-0EB5DB1D60DE}" destId="{C4CBCD4B-73DF-470E-BF62-A89141F29259}" srcOrd="1" destOrd="0" parTransId="{D21D11FF-54EF-4540-A725-14F2A57E950D}" sibTransId="{BDE8B761-AE1D-4CBA-A71F-108E3DEA00F9}"/>
    <dgm:cxn modelId="{32B8EDF9-3CF4-488A-9543-113F14755E1F}" srcId="{91E6591D-DFC6-42C6-BB4A-0EB5DB1D60DE}" destId="{99C45E0F-E0D6-4771-AC81-8DD890B9D819}" srcOrd="0" destOrd="0" parTransId="{CF554731-0D90-40F1-8300-D8C88DF0C52D}" sibTransId="{9A52FF0E-17FE-4BE6-828A-9887A8624048}"/>
    <dgm:cxn modelId="{FD7446B0-F60B-4394-8F6E-24A1A69FF25B}" type="presParOf" srcId="{6F26DD26-4959-4A03-8556-0CEAE5F93B92}" destId="{D5F203AB-C096-4D80-AF0E-D059F3A13268}" srcOrd="0" destOrd="0" presId="urn:microsoft.com/office/officeart/2008/layout/LinedList"/>
    <dgm:cxn modelId="{9E4CC4E4-9A70-4CBD-8F5C-9A092F1B0539}" type="presParOf" srcId="{6F26DD26-4959-4A03-8556-0CEAE5F93B92}" destId="{8140F21D-0F4D-430F-87D1-8013D401D5DD}" srcOrd="1" destOrd="0" presId="urn:microsoft.com/office/officeart/2008/layout/LinedList"/>
    <dgm:cxn modelId="{8545F41B-99B0-4C57-82C8-C70088587D2E}" type="presParOf" srcId="{8140F21D-0F4D-430F-87D1-8013D401D5DD}" destId="{FB5A486E-5A6A-4B00-B80F-0C6BCAD44C8D}" srcOrd="0" destOrd="0" presId="urn:microsoft.com/office/officeart/2008/layout/LinedList"/>
    <dgm:cxn modelId="{89470526-A9EA-4383-AD83-9530DDA58317}" type="presParOf" srcId="{8140F21D-0F4D-430F-87D1-8013D401D5DD}" destId="{8D1D909B-7E7F-4D55-9E03-6F8DA26B0390}" srcOrd="1" destOrd="0" presId="urn:microsoft.com/office/officeart/2008/layout/LinedList"/>
    <dgm:cxn modelId="{03994E67-6F50-4F05-93E4-97E55FC5EB6F}" type="presParOf" srcId="{6F26DD26-4959-4A03-8556-0CEAE5F93B92}" destId="{FE295D27-B572-4877-BC46-CA5EDE94D3A7}" srcOrd="2" destOrd="0" presId="urn:microsoft.com/office/officeart/2008/layout/LinedList"/>
    <dgm:cxn modelId="{C775FC8F-BE20-4D0E-8AE6-7E7814529AFC}" type="presParOf" srcId="{6F26DD26-4959-4A03-8556-0CEAE5F93B92}" destId="{B0BAA73C-6E22-4D3B-95C3-D05C81EB66A3}" srcOrd="3" destOrd="0" presId="urn:microsoft.com/office/officeart/2008/layout/LinedList"/>
    <dgm:cxn modelId="{8515E93A-EEDC-4B7D-9135-0BD7416E8CB0}" type="presParOf" srcId="{B0BAA73C-6E22-4D3B-95C3-D05C81EB66A3}" destId="{1DF80A47-86C7-47AB-B534-D2543A8C85D8}" srcOrd="0" destOrd="0" presId="urn:microsoft.com/office/officeart/2008/layout/LinedList"/>
    <dgm:cxn modelId="{DC2EB49E-F2FE-4495-91D6-CD74853FEE0D}" type="presParOf" srcId="{B0BAA73C-6E22-4D3B-95C3-D05C81EB66A3}" destId="{5760FDFB-C19F-47E2-901B-218AD8AC826A}" srcOrd="1" destOrd="0" presId="urn:microsoft.com/office/officeart/2008/layout/LinedList"/>
    <dgm:cxn modelId="{2B6EC0C4-6234-4531-8560-8FBA1DFDB62B}" type="presParOf" srcId="{6F26DD26-4959-4A03-8556-0CEAE5F93B92}" destId="{5E3992B6-684B-4C58-9400-E717A0F3DD9C}" srcOrd="4" destOrd="0" presId="urn:microsoft.com/office/officeart/2008/layout/LinedList"/>
    <dgm:cxn modelId="{9CDE84EF-12C4-41B5-9730-62237E4116D4}" type="presParOf" srcId="{6F26DD26-4959-4A03-8556-0CEAE5F93B92}" destId="{058E20D9-5F75-44BB-8A50-42D4506C9E88}" srcOrd="5" destOrd="0" presId="urn:microsoft.com/office/officeart/2008/layout/LinedList"/>
    <dgm:cxn modelId="{232C0EDA-BCFC-4FB2-9425-C6D7DAE9A965}" type="presParOf" srcId="{058E20D9-5F75-44BB-8A50-42D4506C9E88}" destId="{F7FDF9E0-9E0C-4B03-8237-4D8614C02D4E}" srcOrd="0" destOrd="0" presId="urn:microsoft.com/office/officeart/2008/layout/LinedList"/>
    <dgm:cxn modelId="{0CA2ACA8-5385-4953-A039-77B2C7BA48A4}" type="presParOf" srcId="{058E20D9-5F75-44BB-8A50-42D4506C9E88}" destId="{879D6D9E-BFD3-478A-9DE8-CA10ACDD12DC}" srcOrd="1" destOrd="0" presId="urn:microsoft.com/office/officeart/2008/layout/LinedList"/>
    <dgm:cxn modelId="{88D3F06D-5C94-439C-9A15-2DD4ED73E485}" type="presParOf" srcId="{6F26DD26-4959-4A03-8556-0CEAE5F93B92}" destId="{C54993B8-CA3C-47F3-899E-9008D8F00A81}" srcOrd="6" destOrd="0" presId="urn:microsoft.com/office/officeart/2008/layout/LinedList"/>
    <dgm:cxn modelId="{6325598E-0AEE-4199-BDB3-EE36F004611C}" type="presParOf" srcId="{6F26DD26-4959-4A03-8556-0CEAE5F93B92}" destId="{2643117F-9AFB-43E3-98E3-DCE945E5B16C}" srcOrd="7" destOrd="0" presId="urn:microsoft.com/office/officeart/2008/layout/LinedList"/>
    <dgm:cxn modelId="{8E85CBB0-7DE2-46E4-8071-C3A3E5C00396}" type="presParOf" srcId="{2643117F-9AFB-43E3-98E3-DCE945E5B16C}" destId="{9826F090-1854-4410-AC4F-87F6706B530A}" srcOrd="0" destOrd="0" presId="urn:microsoft.com/office/officeart/2008/layout/LinedList"/>
    <dgm:cxn modelId="{37107764-8622-4AA8-BB1F-6FD19C592CCF}" type="presParOf" srcId="{2643117F-9AFB-43E3-98E3-DCE945E5B16C}" destId="{4991F82B-218B-441D-8BC9-79FE9BFC903B}" srcOrd="1" destOrd="0" presId="urn:microsoft.com/office/officeart/2008/layout/LinedList"/>
    <dgm:cxn modelId="{927C15F8-C102-46A8-A2E5-010411C9C7DD}" type="presParOf" srcId="{6F26DD26-4959-4A03-8556-0CEAE5F93B92}" destId="{C2F189A5-49AA-4977-A2EF-BA5DFA479F53}" srcOrd="8" destOrd="0" presId="urn:microsoft.com/office/officeart/2008/layout/LinedList"/>
    <dgm:cxn modelId="{A338F385-4CAE-420B-B1C7-7CA410F393AA}" type="presParOf" srcId="{6F26DD26-4959-4A03-8556-0CEAE5F93B92}" destId="{1C0FCE28-4E43-484A-8518-639380452013}" srcOrd="9" destOrd="0" presId="urn:microsoft.com/office/officeart/2008/layout/LinedList"/>
    <dgm:cxn modelId="{3FC856BD-A845-4898-988D-2AD483D3DE0E}" type="presParOf" srcId="{1C0FCE28-4E43-484A-8518-639380452013}" destId="{37D06109-9E64-4204-A0DD-CDD6FB92790B}" srcOrd="0" destOrd="0" presId="urn:microsoft.com/office/officeart/2008/layout/LinedList"/>
    <dgm:cxn modelId="{2765EEF0-F053-43E2-8572-468A72358D55}" type="presParOf" srcId="{1C0FCE28-4E43-484A-8518-639380452013}" destId="{8119DDFC-C8EC-4787-8AF7-47B028F47609}" srcOrd="1" destOrd="0" presId="urn:microsoft.com/office/officeart/2008/layout/LinedList"/>
    <dgm:cxn modelId="{966438B6-E51D-4052-9BCE-F9052737ABB2}" type="presParOf" srcId="{6F26DD26-4959-4A03-8556-0CEAE5F93B92}" destId="{6B8DCAAC-6ED1-4E5A-9F94-7864527AFC21}" srcOrd="10" destOrd="0" presId="urn:microsoft.com/office/officeart/2008/layout/LinedList"/>
    <dgm:cxn modelId="{246E05F9-4C73-42C3-A2F7-5E700A17D0D8}" type="presParOf" srcId="{6F26DD26-4959-4A03-8556-0CEAE5F93B92}" destId="{C1AC3901-AF7A-49F1-83AD-2A2C36231BE5}" srcOrd="11" destOrd="0" presId="urn:microsoft.com/office/officeart/2008/layout/LinedList"/>
    <dgm:cxn modelId="{4301FA7B-1D26-4608-AD79-66ED72EB0C43}" type="presParOf" srcId="{C1AC3901-AF7A-49F1-83AD-2A2C36231BE5}" destId="{252DF4D6-C4CF-467D-8628-3DD7D6687E36}" srcOrd="0" destOrd="0" presId="urn:microsoft.com/office/officeart/2008/layout/LinedList"/>
    <dgm:cxn modelId="{B8814A0F-22F5-407A-BE48-159BBAFB17A4}" type="presParOf" srcId="{C1AC3901-AF7A-49F1-83AD-2A2C36231BE5}" destId="{7D625593-3462-4F2A-8A1D-E4D69E46A4C2}" srcOrd="1" destOrd="0" presId="urn:microsoft.com/office/officeart/2008/layout/LinedList"/>
    <dgm:cxn modelId="{BD27BEC0-AE02-4F0B-A816-F551581D9235}" type="presParOf" srcId="{6F26DD26-4959-4A03-8556-0CEAE5F93B92}" destId="{9EE0DEFF-E3AE-4F94-9D15-A52DC049C0B6}" srcOrd="12" destOrd="0" presId="urn:microsoft.com/office/officeart/2008/layout/LinedList"/>
    <dgm:cxn modelId="{8B926CDD-1C9B-4B27-9A25-2A5B94782E3C}" type="presParOf" srcId="{6F26DD26-4959-4A03-8556-0CEAE5F93B92}" destId="{7E282332-6AC5-479A-BC75-2CD50C96F624}" srcOrd="13" destOrd="0" presId="urn:microsoft.com/office/officeart/2008/layout/LinedList"/>
    <dgm:cxn modelId="{B06950B7-8574-4A6A-8F9B-CC451724D6D8}" type="presParOf" srcId="{7E282332-6AC5-479A-BC75-2CD50C96F624}" destId="{AADD50A8-AC1E-4AC9-937D-CF87CC24312A}" srcOrd="0" destOrd="0" presId="urn:microsoft.com/office/officeart/2008/layout/LinedList"/>
    <dgm:cxn modelId="{18727FB0-A8F3-4FC6-91EC-43425BE6ABEF}" type="presParOf" srcId="{7E282332-6AC5-479A-BC75-2CD50C96F624}" destId="{9187936C-08E7-46AF-A60A-2C145A4806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7A37C-3F2D-4B32-955F-467F3BCD4A3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0DFDE7-B376-4470-889D-9B6FBB4D9C8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Title 1 is the largest federal aid program for our nation’s schools.</a:t>
          </a:r>
        </a:p>
      </dgm:t>
    </dgm:pt>
    <dgm:pt modelId="{53391135-2FE3-4A92-81E3-E1223CAF20D6}" type="parTrans" cxnId="{89F36C87-314C-4176-9F4F-91917A2ADD42}">
      <dgm:prSet/>
      <dgm:spPr/>
      <dgm:t>
        <a:bodyPr/>
        <a:lstStyle/>
        <a:p>
          <a:endParaRPr lang="en-US"/>
        </a:p>
      </dgm:t>
    </dgm:pt>
    <dgm:pt modelId="{BB89456A-FF9C-4544-9BB8-54A882985BAB}" type="sibTrans" cxnId="{89F36C87-314C-4176-9F4F-91917A2ADD42}">
      <dgm:prSet/>
      <dgm:spPr/>
      <dgm:t>
        <a:bodyPr/>
        <a:lstStyle/>
        <a:p>
          <a:endParaRPr lang="en-US"/>
        </a:p>
      </dgm:t>
    </dgm:pt>
    <dgm:pt modelId="{B7421D33-E3AB-4B75-BF5C-CB6369B134E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Title 1’s goal is to provide a high-quality education for every child.</a:t>
          </a:r>
        </a:p>
      </dgm:t>
    </dgm:pt>
    <dgm:pt modelId="{77C40F87-67C3-440A-A934-57F94B920CC3}" type="parTrans" cxnId="{941A6833-F16B-4F48-ABAC-DB5E32804D72}">
      <dgm:prSet/>
      <dgm:spPr/>
      <dgm:t>
        <a:bodyPr/>
        <a:lstStyle/>
        <a:p>
          <a:endParaRPr lang="en-US"/>
        </a:p>
      </dgm:t>
    </dgm:pt>
    <dgm:pt modelId="{CCFDD31F-6B33-48FB-953C-8DE94DC1CDE5}" type="sibTrans" cxnId="{941A6833-F16B-4F48-ABAC-DB5E32804D72}">
      <dgm:prSet/>
      <dgm:spPr/>
      <dgm:t>
        <a:bodyPr/>
        <a:lstStyle/>
        <a:p>
          <a:endParaRPr lang="en-US"/>
        </a:p>
      </dgm:t>
    </dgm:pt>
    <dgm:pt modelId="{2B361FD2-18B9-4520-A833-AF4AC302BAB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Title 1 serves millions of children.</a:t>
          </a:r>
        </a:p>
      </dgm:t>
    </dgm:pt>
    <dgm:pt modelId="{DEEF7FBD-C19D-4554-A8D5-7F406B5810DB}" type="parTrans" cxnId="{1DD14F15-F555-41AD-8E02-9BC2935C2469}">
      <dgm:prSet/>
      <dgm:spPr/>
      <dgm:t>
        <a:bodyPr/>
        <a:lstStyle/>
        <a:p>
          <a:endParaRPr lang="en-US"/>
        </a:p>
      </dgm:t>
    </dgm:pt>
    <dgm:pt modelId="{54DC0F33-5577-4BC8-98D4-45A81AE16564}" type="sibTrans" cxnId="{1DD14F15-F555-41AD-8E02-9BC2935C2469}">
      <dgm:prSet/>
      <dgm:spPr/>
      <dgm:t>
        <a:bodyPr/>
        <a:lstStyle/>
        <a:p>
          <a:endParaRPr lang="en-US"/>
        </a:p>
      </dgm:t>
    </dgm:pt>
    <dgm:pt modelId="{EA8F8F47-4BE9-471E-99E7-7336BBE2ABBD}" type="pres">
      <dgm:prSet presAssocID="{37A7A37C-3F2D-4B32-955F-467F3BCD4A37}" presName="linear" presStyleCnt="0">
        <dgm:presLayoutVars>
          <dgm:animLvl val="lvl"/>
          <dgm:resizeHandles val="exact"/>
        </dgm:presLayoutVars>
      </dgm:prSet>
      <dgm:spPr/>
    </dgm:pt>
    <dgm:pt modelId="{E9234615-1130-48DA-997A-8A55FFE91FF4}" type="pres">
      <dgm:prSet presAssocID="{E90DFDE7-B376-4470-889D-9B6FBB4D9C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AB7560-5C64-40C9-91E2-977DD337362A}" type="pres">
      <dgm:prSet presAssocID="{BB89456A-FF9C-4544-9BB8-54A882985BAB}" presName="spacer" presStyleCnt="0"/>
      <dgm:spPr/>
    </dgm:pt>
    <dgm:pt modelId="{D1948F20-BE23-44FE-A103-FA2D5E2CC47C}" type="pres">
      <dgm:prSet presAssocID="{B7421D33-E3AB-4B75-BF5C-CB6369B134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6E54A7-A8C6-48AF-8501-F7B328FE5C62}" type="pres">
      <dgm:prSet presAssocID="{CCFDD31F-6B33-48FB-953C-8DE94DC1CDE5}" presName="spacer" presStyleCnt="0"/>
      <dgm:spPr/>
    </dgm:pt>
    <dgm:pt modelId="{B9DA85A2-954C-427E-AC16-157DC5FBBD60}" type="pres">
      <dgm:prSet presAssocID="{2B361FD2-18B9-4520-A833-AF4AC302BA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D14F15-F555-41AD-8E02-9BC2935C2469}" srcId="{37A7A37C-3F2D-4B32-955F-467F3BCD4A37}" destId="{2B361FD2-18B9-4520-A833-AF4AC302BAB0}" srcOrd="2" destOrd="0" parTransId="{DEEF7FBD-C19D-4554-A8D5-7F406B5810DB}" sibTransId="{54DC0F33-5577-4BC8-98D4-45A81AE16564}"/>
    <dgm:cxn modelId="{8177C326-1B0C-42D7-83D7-DC29AB1C0E7C}" type="presOf" srcId="{B7421D33-E3AB-4B75-BF5C-CB6369B134E1}" destId="{D1948F20-BE23-44FE-A103-FA2D5E2CC47C}" srcOrd="0" destOrd="0" presId="urn:microsoft.com/office/officeart/2005/8/layout/vList2"/>
    <dgm:cxn modelId="{941A6833-F16B-4F48-ABAC-DB5E32804D72}" srcId="{37A7A37C-3F2D-4B32-955F-467F3BCD4A37}" destId="{B7421D33-E3AB-4B75-BF5C-CB6369B134E1}" srcOrd="1" destOrd="0" parTransId="{77C40F87-67C3-440A-A934-57F94B920CC3}" sibTransId="{CCFDD31F-6B33-48FB-953C-8DE94DC1CDE5}"/>
    <dgm:cxn modelId="{244F6049-0364-490C-B303-F4EC68527BA3}" type="presOf" srcId="{37A7A37C-3F2D-4B32-955F-467F3BCD4A37}" destId="{EA8F8F47-4BE9-471E-99E7-7336BBE2ABBD}" srcOrd="0" destOrd="0" presId="urn:microsoft.com/office/officeart/2005/8/layout/vList2"/>
    <dgm:cxn modelId="{89F36C87-314C-4176-9F4F-91917A2ADD42}" srcId="{37A7A37C-3F2D-4B32-955F-467F3BCD4A37}" destId="{E90DFDE7-B376-4470-889D-9B6FBB4D9C83}" srcOrd="0" destOrd="0" parTransId="{53391135-2FE3-4A92-81E3-E1223CAF20D6}" sibTransId="{BB89456A-FF9C-4544-9BB8-54A882985BAB}"/>
    <dgm:cxn modelId="{3565189E-5281-48D9-A085-EE6F2C6BCAE6}" type="presOf" srcId="{2B361FD2-18B9-4520-A833-AF4AC302BAB0}" destId="{B9DA85A2-954C-427E-AC16-157DC5FBBD60}" srcOrd="0" destOrd="0" presId="urn:microsoft.com/office/officeart/2005/8/layout/vList2"/>
    <dgm:cxn modelId="{50C4A0B4-EE52-46ED-87B9-4ADBCDE59100}" type="presOf" srcId="{E90DFDE7-B376-4470-889D-9B6FBB4D9C83}" destId="{E9234615-1130-48DA-997A-8A55FFE91FF4}" srcOrd="0" destOrd="0" presId="urn:microsoft.com/office/officeart/2005/8/layout/vList2"/>
    <dgm:cxn modelId="{8BEF390F-C93E-4262-BC4C-020D07007D32}" type="presParOf" srcId="{EA8F8F47-4BE9-471E-99E7-7336BBE2ABBD}" destId="{E9234615-1130-48DA-997A-8A55FFE91FF4}" srcOrd="0" destOrd="0" presId="urn:microsoft.com/office/officeart/2005/8/layout/vList2"/>
    <dgm:cxn modelId="{D61F56BA-B59F-4ABF-A18A-43DBD18187F6}" type="presParOf" srcId="{EA8F8F47-4BE9-471E-99E7-7336BBE2ABBD}" destId="{62AB7560-5C64-40C9-91E2-977DD337362A}" srcOrd="1" destOrd="0" presId="urn:microsoft.com/office/officeart/2005/8/layout/vList2"/>
    <dgm:cxn modelId="{BC9726BA-7EB4-4695-BE91-2B5708A2F3AB}" type="presParOf" srcId="{EA8F8F47-4BE9-471E-99E7-7336BBE2ABBD}" destId="{D1948F20-BE23-44FE-A103-FA2D5E2CC47C}" srcOrd="2" destOrd="0" presId="urn:microsoft.com/office/officeart/2005/8/layout/vList2"/>
    <dgm:cxn modelId="{89E82163-B059-41BC-B5C5-933174BFEBD6}" type="presParOf" srcId="{EA8F8F47-4BE9-471E-99E7-7336BBE2ABBD}" destId="{BD6E54A7-A8C6-48AF-8501-F7B328FE5C62}" srcOrd="3" destOrd="0" presId="urn:microsoft.com/office/officeart/2005/8/layout/vList2"/>
    <dgm:cxn modelId="{A167C34B-624B-4D6D-9B58-642FDB766F82}" type="presParOf" srcId="{EA8F8F47-4BE9-471E-99E7-7336BBE2ABBD}" destId="{B9DA85A2-954C-427E-AC16-157DC5FBBD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08498-7BAF-4063-8CAE-C03ED1F5E53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9EA154-E7B9-4930-9FD2-C2F650D8DF0E}">
      <dgm:prSet/>
      <dgm:spPr/>
      <dgm:t>
        <a:bodyPr/>
        <a:lstStyle/>
        <a:p>
          <a:endParaRPr lang="en-US" b="1" dirty="0">
            <a:solidFill>
              <a:schemeClr val="accent2"/>
            </a:solidFill>
            <a:latin typeface="Mystical Woods Smooth Script" panose="02000500000000000000" pitchFamily="2" charset="0"/>
          </a:endParaRPr>
        </a:p>
      </dgm:t>
    </dgm:pt>
    <dgm:pt modelId="{997F5612-A334-4E03-BEB6-ABD517604D59}" type="parTrans" cxnId="{BD131F4E-71CA-45D4-B4AD-55D71F5D8288}">
      <dgm:prSet/>
      <dgm:spPr/>
      <dgm:t>
        <a:bodyPr/>
        <a:lstStyle/>
        <a:p>
          <a:endParaRPr lang="en-US"/>
        </a:p>
      </dgm:t>
    </dgm:pt>
    <dgm:pt modelId="{20F57799-DC58-4275-89DE-E9DB949D242A}" type="sibTrans" cxnId="{BD131F4E-71CA-45D4-B4AD-55D71F5D8288}">
      <dgm:prSet/>
      <dgm:spPr/>
      <dgm:t>
        <a:bodyPr/>
        <a:lstStyle/>
        <a:p>
          <a:endParaRPr lang="en-US"/>
        </a:p>
      </dgm:t>
    </dgm:pt>
    <dgm:pt modelId="{27E31ADE-356F-40A6-9ACB-8A53918AFFC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identify students most in need of educational help (students do not have to be from low-income families to be helped.)</a:t>
          </a:r>
        </a:p>
      </dgm:t>
    </dgm:pt>
    <dgm:pt modelId="{C91E783F-A04D-4AC2-BA7C-4C21B6444FBE}" type="parTrans" cxnId="{80156599-CF82-41F6-ABF7-451C68401BBC}">
      <dgm:prSet/>
      <dgm:spPr/>
      <dgm:t>
        <a:bodyPr/>
        <a:lstStyle/>
        <a:p>
          <a:endParaRPr lang="en-US"/>
        </a:p>
      </dgm:t>
    </dgm:pt>
    <dgm:pt modelId="{C625742D-B36D-43B6-BD24-DC5CFFA078D9}" type="sibTrans" cxnId="{80156599-CF82-41F6-ABF7-451C68401BBC}">
      <dgm:prSet/>
      <dgm:spPr/>
      <dgm:t>
        <a:bodyPr/>
        <a:lstStyle/>
        <a:p>
          <a:endParaRPr lang="en-US"/>
        </a:p>
      </dgm:t>
    </dgm:pt>
    <dgm:pt modelId="{B83CC593-33BB-4C19-AB0F-43D9EA61BB8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set goals for improvement</a:t>
          </a:r>
          <a:r>
            <a:rPr lang="en-US" dirty="0"/>
            <a:t>.</a:t>
          </a:r>
        </a:p>
      </dgm:t>
    </dgm:pt>
    <dgm:pt modelId="{1A59F1A1-65D5-45B0-8E77-CC02353A94A2}" type="parTrans" cxnId="{A40091EF-D83A-4ED7-A7EB-D6C82F9BE673}">
      <dgm:prSet/>
      <dgm:spPr/>
      <dgm:t>
        <a:bodyPr/>
        <a:lstStyle/>
        <a:p>
          <a:endParaRPr lang="en-US"/>
        </a:p>
      </dgm:t>
    </dgm:pt>
    <dgm:pt modelId="{3576DC3C-3877-44CC-B2AB-7C29627A3B31}" type="sibTrans" cxnId="{A40091EF-D83A-4ED7-A7EB-D6C82F9BE673}">
      <dgm:prSet/>
      <dgm:spPr/>
      <dgm:t>
        <a:bodyPr/>
        <a:lstStyle/>
        <a:p>
          <a:endParaRPr lang="en-US"/>
        </a:p>
      </dgm:t>
    </dgm:pt>
    <dgm:pt modelId="{7A39C451-AF3A-43DB-B85A-C62B118853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measure student progress</a:t>
          </a:r>
          <a:r>
            <a:rPr lang="en-US" dirty="0"/>
            <a:t>.</a:t>
          </a:r>
        </a:p>
      </dgm:t>
    </dgm:pt>
    <dgm:pt modelId="{7B742B80-74EC-43A4-8D5C-2E198B84A0F7}" type="parTrans" cxnId="{ED87554A-85B2-4006-B4CD-AF9DBE40EEB5}">
      <dgm:prSet/>
      <dgm:spPr/>
      <dgm:t>
        <a:bodyPr/>
        <a:lstStyle/>
        <a:p>
          <a:endParaRPr lang="en-US"/>
        </a:p>
      </dgm:t>
    </dgm:pt>
    <dgm:pt modelId="{4074D7C2-E28B-442B-9477-BC23A5F73197}" type="sibTrans" cxnId="{ED87554A-85B2-4006-B4CD-AF9DBE40EEB5}">
      <dgm:prSet/>
      <dgm:spPr/>
      <dgm:t>
        <a:bodyPr/>
        <a:lstStyle/>
        <a:p>
          <a:endParaRPr lang="en-US"/>
        </a:p>
      </dgm:t>
    </dgm:pt>
    <dgm:pt modelId="{1FEF0EDD-65FA-41F8-AA25-65070DDBA8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 programs that add regular classroom instruction</a:t>
          </a:r>
          <a:r>
            <a:rPr lang="en-US" dirty="0"/>
            <a:t>.</a:t>
          </a:r>
        </a:p>
      </dgm:t>
    </dgm:pt>
    <dgm:pt modelId="{EE182D02-3CB1-409C-A5CE-A802C2A2836C}" type="parTrans" cxnId="{5D5A4A1D-2787-4FA9-83F7-D3A6D0DB8491}">
      <dgm:prSet/>
      <dgm:spPr/>
      <dgm:t>
        <a:bodyPr/>
        <a:lstStyle/>
        <a:p>
          <a:endParaRPr lang="en-US"/>
        </a:p>
      </dgm:t>
    </dgm:pt>
    <dgm:pt modelId="{E07CCA0D-28A5-46A1-A87C-6532B591E22D}" type="sibTrans" cxnId="{5D5A4A1D-2787-4FA9-83F7-D3A6D0DB8491}">
      <dgm:prSet/>
      <dgm:spPr/>
      <dgm:t>
        <a:bodyPr/>
        <a:lstStyle/>
        <a:p>
          <a:endParaRPr lang="en-US"/>
        </a:p>
      </dgm:t>
    </dgm:pt>
    <dgm:pt modelId="{A1958EF3-41EE-4157-903B-570291B465B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involve parents in all aspects of the program.</a:t>
          </a:r>
        </a:p>
      </dgm:t>
    </dgm:pt>
    <dgm:pt modelId="{169E8F79-2988-47F1-A9B4-EE1712151DBD}" type="parTrans" cxnId="{68031E4F-ECE2-4BE5-8840-D5E4E4A18ED7}">
      <dgm:prSet/>
      <dgm:spPr/>
      <dgm:t>
        <a:bodyPr/>
        <a:lstStyle/>
        <a:p>
          <a:endParaRPr lang="en-US"/>
        </a:p>
      </dgm:t>
    </dgm:pt>
    <dgm:pt modelId="{3F998D1E-1361-4C63-9F7E-FC61D4E17F01}" type="sibTrans" cxnId="{68031E4F-ECE2-4BE5-8840-D5E4E4A18ED7}">
      <dgm:prSet/>
      <dgm:spPr/>
      <dgm:t>
        <a:bodyPr/>
        <a:lstStyle/>
        <a:p>
          <a:endParaRPr lang="en-US"/>
        </a:p>
      </dgm:t>
    </dgm:pt>
    <dgm:pt modelId="{7A330641-1354-4062-BE79-125A7A0C5A85}" type="pres">
      <dgm:prSet presAssocID="{98708498-7BAF-4063-8CAE-C03ED1F5E533}" presName="vert0" presStyleCnt="0">
        <dgm:presLayoutVars>
          <dgm:dir/>
          <dgm:animOne val="branch"/>
          <dgm:animLvl val="lvl"/>
        </dgm:presLayoutVars>
      </dgm:prSet>
      <dgm:spPr/>
    </dgm:pt>
    <dgm:pt modelId="{A8F38C02-ABD4-4760-8AA8-E8ECEE87D0D1}" type="pres">
      <dgm:prSet presAssocID="{3E9EA154-E7B9-4930-9FD2-C2F650D8DF0E}" presName="thickLine" presStyleLbl="alignNode1" presStyleIdx="0" presStyleCnt="6"/>
      <dgm:spPr/>
    </dgm:pt>
    <dgm:pt modelId="{FC515DD9-0855-463B-8EAF-6541D3CE016F}" type="pres">
      <dgm:prSet presAssocID="{3E9EA154-E7B9-4930-9FD2-C2F650D8DF0E}" presName="horz1" presStyleCnt="0"/>
      <dgm:spPr/>
    </dgm:pt>
    <dgm:pt modelId="{09437E9D-7EFC-492A-BE26-E190D2D648E0}" type="pres">
      <dgm:prSet presAssocID="{3E9EA154-E7B9-4930-9FD2-C2F650D8DF0E}" presName="tx1" presStyleLbl="revTx" presStyleIdx="0" presStyleCnt="6"/>
      <dgm:spPr/>
    </dgm:pt>
    <dgm:pt modelId="{1175A520-D0DB-414D-89BD-09701CDB9159}" type="pres">
      <dgm:prSet presAssocID="{3E9EA154-E7B9-4930-9FD2-C2F650D8DF0E}" presName="vert1" presStyleCnt="0"/>
      <dgm:spPr/>
    </dgm:pt>
    <dgm:pt modelId="{B5A3FB0F-410C-48F8-A743-E5CBAC94D40A}" type="pres">
      <dgm:prSet presAssocID="{27E31ADE-356F-40A6-9ACB-8A53918AFFCB}" presName="thickLine" presStyleLbl="alignNode1" presStyleIdx="1" presStyleCnt="6"/>
      <dgm:spPr/>
    </dgm:pt>
    <dgm:pt modelId="{02DF3D2D-A649-4BA0-B477-43579FBBFAD6}" type="pres">
      <dgm:prSet presAssocID="{27E31ADE-356F-40A6-9ACB-8A53918AFFCB}" presName="horz1" presStyleCnt="0"/>
      <dgm:spPr/>
    </dgm:pt>
    <dgm:pt modelId="{D91F79B2-C89D-44DA-B68D-AC1612BD424E}" type="pres">
      <dgm:prSet presAssocID="{27E31ADE-356F-40A6-9ACB-8A53918AFFCB}" presName="tx1" presStyleLbl="revTx" presStyleIdx="1" presStyleCnt="6"/>
      <dgm:spPr/>
    </dgm:pt>
    <dgm:pt modelId="{844FF362-E70F-499E-B3F1-54E001F102AB}" type="pres">
      <dgm:prSet presAssocID="{27E31ADE-356F-40A6-9ACB-8A53918AFFCB}" presName="vert1" presStyleCnt="0"/>
      <dgm:spPr/>
    </dgm:pt>
    <dgm:pt modelId="{B955D6B1-B41D-4668-9272-B87D0AAC86BB}" type="pres">
      <dgm:prSet presAssocID="{B83CC593-33BB-4C19-AB0F-43D9EA61BB82}" presName="thickLine" presStyleLbl="alignNode1" presStyleIdx="2" presStyleCnt="6"/>
      <dgm:spPr/>
    </dgm:pt>
    <dgm:pt modelId="{0593C9C6-627C-4AC8-90BC-F36233FFB768}" type="pres">
      <dgm:prSet presAssocID="{B83CC593-33BB-4C19-AB0F-43D9EA61BB82}" presName="horz1" presStyleCnt="0"/>
      <dgm:spPr/>
    </dgm:pt>
    <dgm:pt modelId="{F52CA970-25DA-4CA5-A25D-C119DE1C3A0D}" type="pres">
      <dgm:prSet presAssocID="{B83CC593-33BB-4C19-AB0F-43D9EA61BB82}" presName="tx1" presStyleLbl="revTx" presStyleIdx="2" presStyleCnt="6"/>
      <dgm:spPr/>
    </dgm:pt>
    <dgm:pt modelId="{B5D3A32F-D7BB-445E-B561-153CB1EADBED}" type="pres">
      <dgm:prSet presAssocID="{B83CC593-33BB-4C19-AB0F-43D9EA61BB82}" presName="vert1" presStyleCnt="0"/>
      <dgm:spPr/>
    </dgm:pt>
    <dgm:pt modelId="{EDBF914A-E8B0-49BC-9169-C3AF6683220C}" type="pres">
      <dgm:prSet presAssocID="{7A39C451-AF3A-43DB-B85A-C62B118853C9}" presName="thickLine" presStyleLbl="alignNode1" presStyleIdx="3" presStyleCnt="6"/>
      <dgm:spPr/>
    </dgm:pt>
    <dgm:pt modelId="{3473ED89-D446-43BA-8E6A-8294C3ABDB71}" type="pres">
      <dgm:prSet presAssocID="{7A39C451-AF3A-43DB-B85A-C62B118853C9}" presName="horz1" presStyleCnt="0"/>
      <dgm:spPr/>
    </dgm:pt>
    <dgm:pt modelId="{1B6BB698-4741-4021-B8B5-18FF74DF7549}" type="pres">
      <dgm:prSet presAssocID="{7A39C451-AF3A-43DB-B85A-C62B118853C9}" presName="tx1" presStyleLbl="revTx" presStyleIdx="3" presStyleCnt="6"/>
      <dgm:spPr/>
    </dgm:pt>
    <dgm:pt modelId="{491BCE0B-F5E0-406E-9D19-EFD38678CC62}" type="pres">
      <dgm:prSet presAssocID="{7A39C451-AF3A-43DB-B85A-C62B118853C9}" presName="vert1" presStyleCnt="0"/>
      <dgm:spPr/>
    </dgm:pt>
    <dgm:pt modelId="{AA89A7DD-2A38-44F9-895C-78D84AB54960}" type="pres">
      <dgm:prSet presAssocID="{1FEF0EDD-65FA-41F8-AA25-65070DDBA817}" presName="thickLine" presStyleLbl="alignNode1" presStyleIdx="4" presStyleCnt="6"/>
      <dgm:spPr/>
    </dgm:pt>
    <dgm:pt modelId="{BB7A8BA4-E100-46E0-9F51-C895FC944956}" type="pres">
      <dgm:prSet presAssocID="{1FEF0EDD-65FA-41F8-AA25-65070DDBA817}" presName="horz1" presStyleCnt="0"/>
      <dgm:spPr/>
    </dgm:pt>
    <dgm:pt modelId="{8069D362-290C-4314-8CD6-876C8689255E}" type="pres">
      <dgm:prSet presAssocID="{1FEF0EDD-65FA-41F8-AA25-65070DDBA817}" presName="tx1" presStyleLbl="revTx" presStyleIdx="4" presStyleCnt="6"/>
      <dgm:spPr/>
    </dgm:pt>
    <dgm:pt modelId="{35DF384B-D937-4308-BB38-8E50D3CA15A2}" type="pres">
      <dgm:prSet presAssocID="{1FEF0EDD-65FA-41F8-AA25-65070DDBA817}" presName="vert1" presStyleCnt="0"/>
      <dgm:spPr/>
    </dgm:pt>
    <dgm:pt modelId="{26B32B8E-FA5B-4537-9D19-E53BA4AF5F8E}" type="pres">
      <dgm:prSet presAssocID="{A1958EF3-41EE-4157-903B-570291B465B8}" presName="thickLine" presStyleLbl="alignNode1" presStyleIdx="5" presStyleCnt="6"/>
      <dgm:spPr/>
    </dgm:pt>
    <dgm:pt modelId="{486A1B99-C119-47AC-BC06-2AEEF5A23102}" type="pres">
      <dgm:prSet presAssocID="{A1958EF3-41EE-4157-903B-570291B465B8}" presName="horz1" presStyleCnt="0"/>
      <dgm:spPr/>
    </dgm:pt>
    <dgm:pt modelId="{327FD4A7-DD27-4535-9AC9-F4D5C14C78B0}" type="pres">
      <dgm:prSet presAssocID="{A1958EF3-41EE-4157-903B-570291B465B8}" presName="tx1" presStyleLbl="revTx" presStyleIdx="5" presStyleCnt="6"/>
      <dgm:spPr/>
    </dgm:pt>
    <dgm:pt modelId="{9EDE175F-82DD-4316-A076-D918F2A6A901}" type="pres">
      <dgm:prSet presAssocID="{A1958EF3-41EE-4157-903B-570291B465B8}" presName="vert1" presStyleCnt="0"/>
      <dgm:spPr/>
    </dgm:pt>
  </dgm:ptLst>
  <dgm:cxnLst>
    <dgm:cxn modelId="{F9AFC90E-01D1-4C86-8E81-8128420BE502}" type="presOf" srcId="{98708498-7BAF-4063-8CAE-C03ED1F5E533}" destId="{7A330641-1354-4062-BE79-125A7A0C5A85}" srcOrd="0" destOrd="0" presId="urn:microsoft.com/office/officeart/2008/layout/LinedList"/>
    <dgm:cxn modelId="{5D5A4A1D-2787-4FA9-83F7-D3A6D0DB8491}" srcId="{98708498-7BAF-4063-8CAE-C03ED1F5E533}" destId="{1FEF0EDD-65FA-41F8-AA25-65070DDBA817}" srcOrd="4" destOrd="0" parTransId="{EE182D02-3CB1-409C-A5CE-A802C2A2836C}" sibTransId="{E07CCA0D-28A5-46A1-A87C-6532B591E22D}"/>
    <dgm:cxn modelId="{0DA3ED3B-569C-4A11-A897-4BD321199018}" type="presOf" srcId="{B83CC593-33BB-4C19-AB0F-43D9EA61BB82}" destId="{F52CA970-25DA-4CA5-A25D-C119DE1C3A0D}" srcOrd="0" destOrd="0" presId="urn:microsoft.com/office/officeart/2008/layout/LinedList"/>
    <dgm:cxn modelId="{ED87554A-85B2-4006-B4CD-AF9DBE40EEB5}" srcId="{98708498-7BAF-4063-8CAE-C03ED1F5E533}" destId="{7A39C451-AF3A-43DB-B85A-C62B118853C9}" srcOrd="3" destOrd="0" parTransId="{7B742B80-74EC-43A4-8D5C-2E198B84A0F7}" sibTransId="{4074D7C2-E28B-442B-9477-BC23A5F73197}"/>
    <dgm:cxn modelId="{BD131F4E-71CA-45D4-B4AD-55D71F5D8288}" srcId="{98708498-7BAF-4063-8CAE-C03ED1F5E533}" destId="{3E9EA154-E7B9-4930-9FD2-C2F650D8DF0E}" srcOrd="0" destOrd="0" parTransId="{997F5612-A334-4E03-BEB6-ABD517604D59}" sibTransId="{20F57799-DC58-4275-89DE-E9DB949D242A}"/>
    <dgm:cxn modelId="{68031E4F-ECE2-4BE5-8840-D5E4E4A18ED7}" srcId="{98708498-7BAF-4063-8CAE-C03ED1F5E533}" destId="{A1958EF3-41EE-4157-903B-570291B465B8}" srcOrd="5" destOrd="0" parTransId="{169E8F79-2988-47F1-A9B4-EE1712151DBD}" sibTransId="{3F998D1E-1361-4C63-9F7E-FC61D4E17F01}"/>
    <dgm:cxn modelId="{6B5ADD6F-A6EC-42D3-BC70-28D7EB2B84B7}" type="presOf" srcId="{A1958EF3-41EE-4157-903B-570291B465B8}" destId="{327FD4A7-DD27-4535-9AC9-F4D5C14C78B0}" srcOrd="0" destOrd="0" presId="urn:microsoft.com/office/officeart/2008/layout/LinedList"/>
    <dgm:cxn modelId="{F803637A-0A33-46F3-8E4E-FFD8FFBC1FAB}" type="presOf" srcId="{27E31ADE-356F-40A6-9ACB-8A53918AFFCB}" destId="{D91F79B2-C89D-44DA-B68D-AC1612BD424E}" srcOrd="0" destOrd="0" presId="urn:microsoft.com/office/officeart/2008/layout/LinedList"/>
    <dgm:cxn modelId="{FFBC728C-AB80-4E86-A7D2-B705179A2ECD}" type="presOf" srcId="{1FEF0EDD-65FA-41F8-AA25-65070DDBA817}" destId="{8069D362-290C-4314-8CD6-876C8689255E}" srcOrd="0" destOrd="0" presId="urn:microsoft.com/office/officeart/2008/layout/LinedList"/>
    <dgm:cxn modelId="{6CFFC18F-7CF2-4085-81D0-2DDEF73CAA28}" type="presOf" srcId="{7A39C451-AF3A-43DB-B85A-C62B118853C9}" destId="{1B6BB698-4741-4021-B8B5-18FF74DF7549}" srcOrd="0" destOrd="0" presId="urn:microsoft.com/office/officeart/2008/layout/LinedList"/>
    <dgm:cxn modelId="{80156599-CF82-41F6-ABF7-451C68401BBC}" srcId="{98708498-7BAF-4063-8CAE-C03ED1F5E533}" destId="{27E31ADE-356F-40A6-9ACB-8A53918AFFCB}" srcOrd="1" destOrd="0" parTransId="{C91E783F-A04D-4AC2-BA7C-4C21B6444FBE}" sibTransId="{C625742D-B36D-43B6-BD24-DC5CFFA078D9}"/>
    <dgm:cxn modelId="{5007B6C8-EC3C-4997-843B-9D91A62F8819}" type="presOf" srcId="{3E9EA154-E7B9-4930-9FD2-C2F650D8DF0E}" destId="{09437E9D-7EFC-492A-BE26-E190D2D648E0}" srcOrd="0" destOrd="0" presId="urn:microsoft.com/office/officeart/2008/layout/LinedList"/>
    <dgm:cxn modelId="{A40091EF-D83A-4ED7-A7EB-D6C82F9BE673}" srcId="{98708498-7BAF-4063-8CAE-C03ED1F5E533}" destId="{B83CC593-33BB-4C19-AB0F-43D9EA61BB82}" srcOrd="2" destOrd="0" parTransId="{1A59F1A1-65D5-45B0-8E77-CC02353A94A2}" sibTransId="{3576DC3C-3877-44CC-B2AB-7C29627A3B31}"/>
    <dgm:cxn modelId="{B68669FD-D94E-4608-AF50-0B46CAE3E9E0}" type="presParOf" srcId="{7A330641-1354-4062-BE79-125A7A0C5A85}" destId="{A8F38C02-ABD4-4760-8AA8-E8ECEE87D0D1}" srcOrd="0" destOrd="0" presId="urn:microsoft.com/office/officeart/2008/layout/LinedList"/>
    <dgm:cxn modelId="{7FBA3CCE-F8FA-470A-BCEC-B888CAD07F9D}" type="presParOf" srcId="{7A330641-1354-4062-BE79-125A7A0C5A85}" destId="{FC515DD9-0855-463B-8EAF-6541D3CE016F}" srcOrd="1" destOrd="0" presId="urn:microsoft.com/office/officeart/2008/layout/LinedList"/>
    <dgm:cxn modelId="{19755C35-BEAA-43D7-98F2-E503AAB56642}" type="presParOf" srcId="{FC515DD9-0855-463B-8EAF-6541D3CE016F}" destId="{09437E9D-7EFC-492A-BE26-E190D2D648E0}" srcOrd="0" destOrd="0" presId="urn:microsoft.com/office/officeart/2008/layout/LinedList"/>
    <dgm:cxn modelId="{329F5333-8E3A-4C31-8E29-6C8BCF6D9CC5}" type="presParOf" srcId="{FC515DD9-0855-463B-8EAF-6541D3CE016F}" destId="{1175A520-D0DB-414D-89BD-09701CDB9159}" srcOrd="1" destOrd="0" presId="urn:microsoft.com/office/officeart/2008/layout/LinedList"/>
    <dgm:cxn modelId="{5110319E-B958-4530-9983-C9810EDC6EDA}" type="presParOf" srcId="{7A330641-1354-4062-BE79-125A7A0C5A85}" destId="{B5A3FB0F-410C-48F8-A743-E5CBAC94D40A}" srcOrd="2" destOrd="0" presId="urn:microsoft.com/office/officeart/2008/layout/LinedList"/>
    <dgm:cxn modelId="{44EF0A70-C9EF-455D-9748-2F6089DF3B27}" type="presParOf" srcId="{7A330641-1354-4062-BE79-125A7A0C5A85}" destId="{02DF3D2D-A649-4BA0-B477-43579FBBFAD6}" srcOrd="3" destOrd="0" presId="urn:microsoft.com/office/officeart/2008/layout/LinedList"/>
    <dgm:cxn modelId="{14EFE03A-07B1-413A-9F6B-C51F31C0F558}" type="presParOf" srcId="{02DF3D2D-A649-4BA0-B477-43579FBBFAD6}" destId="{D91F79B2-C89D-44DA-B68D-AC1612BD424E}" srcOrd="0" destOrd="0" presId="urn:microsoft.com/office/officeart/2008/layout/LinedList"/>
    <dgm:cxn modelId="{162EAB64-48EC-44E1-8C1B-08FA6DB0168C}" type="presParOf" srcId="{02DF3D2D-A649-4BA0-B477-43579FBBFAD6}" destId="{844FF362-E70F-499E-B3F1-54E001F102AB}" srcOrd="1" destOrd="0" presId="urn:microsoft.com/office/officeart/2008/layout/LinedList"/>
    <dgm:cxn modelId="{D1F31A63-6A9D-4807-986C-AB72FE4054FA}" type="presParOf" srcId="{7A330641-1354-4062-BE79-125A7A0C5A85}" destId="{B955D6B1-B41D-4668-9272-B87D0AAC86BB}" srcOrd="4" destOrd="0" presId="urn:microsoft.com/office/officeart/2008/layout/LinedList"/>
    <dgm:cxn modelId="{BDC5481F-5562-457A-9EB8-0B9113202F39}" type="presParOf" srcId="{7A330641-1354-4062-BE79-125A7A0C5A85}" destId="{0593C9C6-627C-4AC8-90BC-F36233FFB768}" srcOrd="5" destOrd="0" presId="urn:microsoft.com/office/officeart/2008/layout/LinedList"/>
    <dgm:cxn modelId="{CA4E440D-B703-418F-A268-E818E20A36D1}" type="presParOf" srcId="{0593C9C6-627C-4AC8-90BC-F36233FFB768}" destId="{F52CA970-25DA-4CA5-A25D-C119DE1C3A0D}" srcOrd="0" destOrd="0" presId="urn:microsoft.com/office/officeart/2008/layout/LinedList"/>
    <dgm:cxn modelId="{5FD4292A-EC13-453C-9D4D-DD4F770959CD}" type="presParOf" srcId="{0593C9C6-627C-4AC8-90BC-F36233FFB768}" destId="{B5D3A32F-D7BB-445E-B561-153CB1EADBED}" srcOrd="1" destOrd="0" presId="urn:microsoft.com/office/officeart/2008/layout/LinedList"/>
    <dgm:cxn modelId="{FE78308D-D843-4BC8-B273-E98DBC161022}" type="presParOf" srcId="{7A330641-1354-4062-BE79-125A7A0C5A85}" destId="{EDBF914A-E8B0-49BC-9169-C3AF6683220C}" srcOrd="6" destOrd="0" presId="urn:microsoft.com/office/officeart/2008/layout/LinedList"/>
    <dgm:cxn modelId="{E93CD9CA-6214-475B-AFED-86202FBAA37D}" type="presParOf" srcId="{7A330641-1354-4062-BE79-125A7A0C5A85}" destId="{3473ED89-D446-43BA-8E6A-8294C3ABDB71}" srcOrd="7" destOrd="0" presId="urn:microsoft.com/office/officeart/2008/layout/LinedList"/>
    <dgm:cxn modelId="{773E0A76-E33C-4C78-810E-78794731A5EB}" type="presParOf" srcId="{3473ED89-D446-43BA-8E6A-8294C3ABDB71}" destId="{1B6BB698-4741-4021-B8B5-18FF74DF7549}" srcOrd="0" destOrd="0" presId="urn:microsoft.com/office/officeart/2008/layout/LinedList"/>
    <dgm:cxn modelId="{0EACA0D5-D086-4BA6-88F9-3BD62DBB3994}" type="presParOf" srcId="{3473ED89-D446-43BA-8E6A-8294C3ABDB71}" destId="{491BCE0B-F5E0-406E-9D19-EFD38678CC62}" srcOrd="1" destOrd="0" presId="urn:microsoft.com/office/officeart/2008/layout/LinedList"/>
    <dgm:cxn modelId="{358983D4-212E-4DED-AF22-3EC56D8EDD22}" type="presParOf" srcId="{7A330641-1354-4062-BE79-125A7A0C5A85}" destId="{AA89A7DD-2A38-44F9-895C-78D84AB54960}" srcOrd="8" destOrd="0" presId="urn:microsoft.com/office/officeart/2008/layout/LinedList"/>
    <dgm:cxn modelId="{3E764487-274E-4353-ADA5-D45D1FC58023}" type="presParOf" srcId="{7A330641-1354-4062-BE79-125A7A0C5A85}" destId="{BB7A8BA4-E100-46E0-9F51-C895FC944956}" srcOrd="9" destOrd="0" presId="urn:microsoft.com/office/officeart/2008/layout/LinedList"/>
    <dgm:cxn modelId="{59A271E8-2D3E-4E8F-BC31-E661F2D6B6A2}" type="presParOf" srcId="{BB7A8BA4-E100-46E0-9F51-C895FC944956}" destId="{8069D362-290C-4314-8CD6-876C8689255E}" srcOrd="0" destOrd="0" presId="urn:microsoft.com/office/officeart/2008/layout/LinedList"/>
    <dgm:cxn modelId="{97BEA27A-828D-472A-BDD0-03591BAC1E94}" type="presParOf" srcId="{BB7A8BA4-E100-46E0-9F51-C895FC944956}" destId="{35DF384B-D937-4308-BB38-8E50D3CA15A2}" srcOrd="1" destOrd="0" presId="urn:microsoft.com/office/officeart/2008/layout/LinedList"/>
    <dgm:cxn modelId="{9C9E85B8-D940-4A13-9711-04AF373DAED5}" type="presParOf" srcId="{7A330641-1354-4062-BE79-125A7A0C5A85}" destId="{26B32B8E-FA5B-4537-9D19-E53BA4AF5F8E}" srcOrd="10" destOrd="0" presId="urn:microsoft.com/office/officeart/2008/layout/LinedList"/>
    <dgm:cxn modelId="{AC22567D-F50D-462C-B67A-16171E91BD1C}" type="presParOf" srcId="{7A330641-1354-4062-BE79-125A7A0C5A85}" destId="{486A1B99-C119-47AC-BC06-2AEEF5A23102}" srcOrd="11" destOrd="0" presId="urn:microsoft.com/office/officeart/2008/layout/LinedList"/>
    <dgm:cxn modelId="{DDC5D68B-4E14-4CF3-86B3-C82EFED18368}" type="presParOf" srcId="{486A1B99-C119-47AC-BC06-2AEEF5A23102}" destId="{327FD4A7-DD27-4535-9AC9-F4D5C14C78B0}" srcOrd="0" destOrd="0" presId="urn:microsoft.com/office/officeart/2008/layout/LinedList"/>
    <dgm:cxn modelId="{6EC44153-14CA-4180-A305-F3388ABBEC51}" type="presParOf" srcId="{486A1B99-C119-47AC-BC06-2AEEF5A23102}" destId="{9EDE175F-82DD-4316-A076-D918F2A6A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56E3F-5D51-4DF0-9594-ABE6251EF2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68A3D8-D64E-436D-B026-4D5934222B16}">
      <dgm:prSet/>
      <dgm:spPr/>
      <dgm:t>
        <a:bodyPr/>
        <a:lstStyle/>
        <a:p>
          <a:r>
            <a:rPr lang="en-US"/>
            <a:t>Additional teachers and assistants</a:t>
          </a:r>
        </a:p>
      </dgm:t>
    </dgm:pt>
    <dgm:pt modelId="{40CACA84-9A5D-46A4-8E5A-FC31856872BB}" type="parTrans" cxnId="{04611959-A802-4642-87B3-DF6FFB71D247}">
      <dgm:prSet/>
      <dgm:spPr/>
      <dgm:t>
        <a:bodyPr/>
        <a:lstStyle/>
        <a:p>
          <a:endParaRPr lang="en-US"/>
        </a:p>
      </dgm:t>
    </dgm:pt>
    <dgm:pt modelId="{1E1DD8C4-D649-4D64-ACD5-F015332A11A1}" type="sibTrans" cxnId="{04611959-A802-4642-87B3-DF6FFB71D247}">
      <dgm:prSet/>
      <dgm:spPr/>
      <dgm:t>
        <a:bodyPr/>
        <a:lstStyle/>
        <a:p>
          <a:endParaRPr lang="en-US"/>
        </a:p>
      </dgm:t>
    </dgm:pt>
    <dgm:pt modelId="{CFFDD3DF-6C18-4EC3-A189-D1DD861E8DE2}">
      <dgm:prSet/>
      <dgm:spPr/>
      <dgm:t>
        <a:bodyPr/>
        <a:lstStyle/>
        <a:p>
          <a:r>
            <a:rPr lang="en-US"/>
            <a:t>Additional training of school staff</a:t>
          </a:r>
        </a:p>
      </dgm:t>
    </dgm:pt>
    <dgm:pt modelId="{5F13BEB5-80A0-4A8B-B621-071745AE8CD6}" type="parTrans" cxnId="{C525D0E6-30C0-46C4-8DAA-572C0EF01B45}">
      <dgm:prSet/>
      <dgm:spPr/>
      <dgm:t>
        <a:bodyPr/>
        <a:lstStyle/>
        <a:p>
          <a:endParaRPr lang="en-US"/>
        </a:p>
      </dgm:t>
    </dgm:pt>
    <dgm:pt modelId="{B9792D66-90FE-43FB-BC45-CD3DAB519A52}" type="sibTrans" cxnId="{C525D0E6-30C0-46C4-8DAA-572C0EF01B45}">
      <dgm:prSet/>
      <dgm:spPr/>
      <dgm:t>
        <a:bodyPr/>
        <a:lstStyle/>
        <a:p>
          <a:endParaRPr lang="en-US"/>
        </a:p>
      </dgm:t>
    </dgm:pt>
    <dgm:pt modelId="{5F11EB88-27FC-4919-82A1-4228B6D9B402}">
      <dgm:prSet/>
      <dgm:spPr/>
      <dgm:t>
        <a:bodyPr/>
        <a:lstStyle/>
        <a:p>
          <a:r>
            <a:rPr lang="en-US"/>
            <a:t>Extra time for instruction</a:t>
          </a:r>
        </a:p>
      </dgm:t>
    </dgm:pt>
    <dgm:pt modelId="{B2F23F25-92C7-48BB-859A-3DD0B8987D88}" type="parTrans" cxnId="{9CCA0B30-6B02-4A18-A392-8903BA2609CD}">
      <dgm:prSet/>
      <dgm:spPr/>
      <dgm:t>
        <a:bodyPr/>
        <a:lstStyle/>
        <a:p>
          <a:endParaRPr lang="en-US"/>
        </a:p>
      </dgm:t>
    </dgm:pt>
    <dgm:pt modelId="{F23A8FC6-EE82-487C-B199-02B44633126E}" type="sibTrans" cxnId="{9CCA0B30-6B02-4A18-A392-8903BA2609CD}">
      <dgm:prSet/>
      <dgm:spPr/>
      <dgm:t>
        <a:bodyPr/>
        <a:lstStyle/>
        <a:p>
          <a:endParaRPr lang="en-US"/>
        </a:p>
      </dgm:t>
    </dgm:pt>
    <dgm:pt modelId="{1C189DFD-3BD8-4E80-B4A5-FAFD1B73E155}">
      <dgm:prSet/>
      <dgm:spPr/>
      <dgm:t>
        <a:bodyPr/>
        <a:lstStyle/>
        <a:p>
          <a:r>
            <a:rPr lang="en-US" dirty="0"/>
            <a:t>A variety of teaching materials</a:t>
          </a:r>
        </a:p>
      </dgm:t>
    </dgm:pt>
    <dgm:pt modelId="{582FC427-8185-4465-ABEE-3AC20D6B8EDB}" type="parTrans" cxnId="{CB17446B-2343-4D6F-8219-DDEDEE0987DC}">
      <dgm:prSet/>
      <dgm:spPr/>
      <dgm:t>
        <a:bodyPr/>
        <a:lstStyle/>
        <a:p>
          <a:endParaRPr lang="en-US"/>
        </a:p>
      </dgm:t>
    </dgm:pt>
    <dgm:pt modelId="{0A73125A-0B19-4D3B-BE7D-1ADE46929804}" type="sibTrans" cxnId="{CB17446B-2343-4D6F-8219-DDEDEE0987DC}">
      <dgm:prSet/>
      <dgm:spPr/>
      <dgm:t>
        <a:bodyPr/>
        <a:lstStyle/>
        <a:p>
          <a:endParaRPr lang="en-US"/>
        </a:p>
      </dgm:t>
    </dgm:pt>
    <dgm:pt modelId="{CBF2D23C-39DB-4114-9E39-1657D8DAF92F}">
      <dgm:prSet/>
      <dgm:spPr/>
      <dgm:t>
        <a:bodyPr/>
        <a:lstStyle/>
        <a:p>
          <a:r>
            <a:rPr lang="en-US"/>
            <a:t>Counseling and mentoring</a:t>
          </a:r>
        </a:p>
      </dgm:t>
    </dgm:pt>
    <dgm:pt modelId="{AA564AEF-7760-475A-93A6-64D62A6F418E}" type="parTrans" cxnId="{451491F0-DE09-46C2-969D-221E962A524A}">
      <dgm:prSet/>
      <dgm:spPr/>
      <dgm:t>
        <a:bodyPr/>
        <a:lstStyle/>
        <a:p>
          <a:endParaRPr lang="en-US"/>
        </a:p>
      </dgm:t>
    </dgm:pt>
    <dgm:pt modelId="{6FC03838-193B-4F35-8559-A3FA6687AC48}" type="sibTrans" cxnId="{451491F0-DE09-46C2-969D-221E962A524A}">
      <dgm:prSet/>
      <dgm:spPr/>
      <dgm:t>
        <a:bodyPr/>
        <a:lstStyle/>
        <a:p>
          <a:endParaRPr lang="en-US"/>
        </a:p>
      </dgm:t>
    </dgm:pt>
    <dgm:pt modelId="{A0BB3E8C-57C1-4DF7-B287-A556A097E864}" type="pres">
      <dgm:prSet presAssocID="{5A056E3F-5D51-4DF0-9594-ABE6251EF200}" presName="linear" presStyleCnt="0">
        <dgm:presLayoutVars>
          <dgm:animLvl val="lvl"/>
          <dgm:resizeHandles val="exact"/>
        </dgm:presLayoutVars>
      </dgm:prSet>
      <dgm:spPr/>
    </dgm:pt>
    <dgm:pt modelId="{79F92F09-FBBB-4FC2-9FB8-33304C0D1165}" type="pres">
      <dgm:prSet presAssocID="{E168A3D8-D64E-436D-B026-4D5934222B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1114D84-3E2F-42AB-9748-DA58BAA16DDA}" type="pres">
      <dgm:prSet presAssocID="{1E1DD8C4-D649-4D64-ACD5-F015332A11A1}" presName="spacer" presStyleCnt="0"/>
      <dgm:spPr/>
    </dgm:pt>
    <dgm:pt modelId="{FBD91E3D-8E11-4D31-8D31-5B7FBDCE2739}" type="pres">
      <dgm:prSet presAssocID="{CFFDD3DF-6C18-4EC3-A189-D1DD861E8D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5FEDD9-A763-4366-BDF3-31A27699430B}" type="pres">
      <dgm:prSet presAssocID="{B9792D66-90FE-43FB-BC45-CD3DAB519A52}" presName="spacer" presStyleCnt="0"/>
      <dgm:spPr/>
    </dgm:pt>
    <dgm:pt modelId="{84FCEC19-DF9A-4ED9-B6CF-486055DCE947}" type="pres">
      <dgm:prSet presAssocID="{5F11EB88-27FC-4919-82A1-4228B6D9B4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BD669D-E8A4-46DB-B0EB-A0452F7170E7}" type="pres">
      <dgm:prSet presAssocID="{F23A8FC6-EE82-487C-B199-02B44633126E}" presName="spacer" presStyleCnt="0"/>
      <dgm:spPr/>
    </dgm:pt>
    <dgm:pt modelId="{B28F8A84-5316-4181-A81A-470BEB82C7AE}" type="pres">
      <dgm:prSet presAssocID="{1C189DFD-3BD8-4E80-B4A5-FAFD1B73E1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9129B9-CD37-47B2-8511-6A3BA75E990F}" type="pres">
      <dgm:prSet presAssocID="{0A73125A-0B19-4D3B-BE7D-1ADE46929804}" presName="spacer" presStyleCnt="0"/>
      <dgm:spPr/>
    </dgm:pt>
    <dgm:pt modelId="{F594C0C4-2A0C-4EB4-B653-DFD7503EDE35}" type="pres">
      <dgm:prSet presAssocID="{CBF2D23C-39DB-4114-9E39-1657D8DAF9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DD27C02-4A6A-4AAA-8187-2C2BBFFC27A1}" type="presOf" srcId="{CBF2D23C-39DB-4114-9E39-1657D8DAF92F}" destId="{F594C0C4-2A0C-4EB4-B653-DFD7503EDE35}" srcOrd="0" destOrd="0" presId="urn:microsoft.com/office/officeart/2005/8/layout/vList2"/>
    <dgm:cxn modelId="{9CCA0B30-6B02-4A18-A392-8903BA2609CD}" srcId="{5A056E3F-5D51-4DF0-9594-ABE6251EF200}" destId="{5F11EB88-27FC-4919-82A1-4228B6D9B402}" srcOrd="2" destOrd="0" parTransId="{B2F23F25-92C7-48BB-859A-3DD0B8987D88}" sibTransId="{F23A8FC6-EE82-487C-B199-02B44633126E}"/>
    <dgm:cxn modelId="{70A4883A-F5A0-48DC-BAFB-3861E957EA61}" type="presOf" srcId="{CFFDD3DF-6C18-4EC3-A189-D1DD861E8DE2}" destId="{FBD91E3D-8E11-4D31-8D31-5B7FBDCE2739}" srcOrd="0" destOrd="0" presId="urn:microsoft.com/office/officeart/2005/8/layout/vList2"/>
    <dgm:cxn modelId="{01A24C66-56FA-49FD-99B2-D39072DF83D1}" type="presOf" srcId="{E168A3D8-D64E-436D-B026-4D5934222B16}" destId="{79F92F09-FBBB-4FC2-9FB8-33304C0D1165}" srcOrd="0" destOrd="0" presId="urn:microsoft.com/office/officeart/2005/8/layout/vList2"/>
    <dgm:cxn modelId="{CB17446B-2343-4D6F-8219-DDEDEE0987DC}" srcId="{5A056E3F-5D51-4DF0-9594-ABE6251EF200}" destId="{1C189DFD-3BD8-4E80-B4A5-FAFD1B73E155}" srcOrd="3" destOrd="0" parTransId="{582FC427-8185-4465-ABEE-3AC20D6B8EDB}" sibTransId="{0A73125A-0B19-4D3B-BE7D-1ADE46929804}"/>
    <dgm:cxn modelId="{99D03B57-3149-46BB-9AF6-8C4E74510E6E}" type="presOf" srcId="{5A056E3F-5D51-4DF0-9594-ABE6251EF200}" destId="{A0BB3E8C-57C1-4DF7-B287-A556A097E864}" srcOrd="0" destOrd="0" presId="urn:microsoft.com/office/officeart/2005/8/layout/vList2"/>
    <dgm:cxn modelId="{04611959-A802-4642-87B3-DF6FFB71D247}" srcId="{5A056E3F-5D51-4DF0-9594-ABE6251EF200}" destId="{E168A3D8-D64E-436D-B026-4D5934222B16}" srcOrd="0" destOrd="0" parTransId="{40CACA84-9A5D-46A4-8E5A-FC31856872BB}" sibTransId="{1E1DD8C4-D649-4D64-ACD5-F015332A11A1}"/>
    <dgm:cxn modelId="{315A35E5-90BC-4E2B-9BE6-E59D18092833}" type="presOf" srcId="{1C189DFD-3BD8-4E80-B4A5-FAFD1B73E155}" destId="{B28F8A84-5316-4181-A81A-470BEB82C7AE}" srcOrd="0" destOrd="0" presId="urn:microsoft.com/office/officeart/2005/8/layout/vList2"/>
    <dgm:cxn modelId="{C525D0E6-30C0-46C4-8DAA-572C0EF01B45}" srcId="{5A056E3F-5D51-4DF0-9594-ABE6251EF200}" destId="{CFFDD3DF-6C18-4EC3-A189-D1DD861E8DE2}" srcOrd="1" destOrd="0" parTransId="{5F13BEB5-80A0-4A8B-B621-071745AE8CD6}" sibTransId="{B9792D66-90FE-43FB-BC45-CD3DAB519A52}"/>
    <dgm:cxn modelId="{D228E8ED-A312-4546-AE44-7C0A488DEBE7}" type="presOf" srcId="{5F11EB88-27FC-4919-82A1-4228B6D9B402}" destId="{84FCEC19-DF9A-4ED9-B6CF-486055DCE947}" srcOrd="0" destOrd="0" presId="urn:microsoft.com/office/officeart/2005/8/layout/vList2"/>
    <dgm:cxn modelId="{451491F0-DE09-46C2-969D-221E962A524A}" srcId="{5A056E3F-5D51-4DF0-9594-ABE6251EF200}" destId="{CBF2D23C-39DB-4114-9E39-1657D8DAF92F}" srcOrd="4" destOrd="0" parTransId="{AA564AEF-7760-475A-93A6-64D62A6F418E}" sibTransId="{6FC03838-193B-4F35-8559-A3FA6687AC48}"/>
    <dgm:cxn modelId="{6BECCA62-7BCD-4CF6-97DF-A3684C1ACAB8}" type="presParOf" srcId="{A0BB3E8C-57C1-4DF7-B287-A556A097E864}" destId="{79F92F09-FBBB-4FC2-9FB8-33304C0D1165}" srcOrd="0" destOrd="0" presId="urn:microsoft.com/office/officeart/2005/8/layout/vList2"/>
    <dgm:cxn modelId="{D5F4A8C0-AAA3-41A1-8014-9D0EE31C07FD}" type="presParOf" srcId="{A0BB3E8C-57C1-4DF7-B287-A556A097E864}" destId="{61114D84-3E2F-42AB-9748-DA58BAA16DDA}" srcOrd="1" destOrd="0" presId="urn:microsoft.com/office/officeart/2005/8/layout/vList2"/>
    <dgm:cxn modelId="{3B7359CA-11F2-42D5-A92F-6F192526797E}" type="presParOf" srcId="{A0BB3E8C-57C1-4DF7-B287-A556A097E864}" destId="{FBD91E3D-8E11-4D31-8D31-5B7FBDCE2739}" srcOrd="2" destOrd="0" presId="urn:microsoft.com/office/officeart/2005/8/layout/vList2"/>
    <dgm:cxn modelId="{48B5D700-4371-4785-8679-F7C1AE362442}" type="presParOf" srcId="{A0BB3E8C-57C1-4DF7-B287-A556A097E864}" destId="{955FEDD9-A763-4366-BDF3-31A27699430B}" srcOrd="3" destOrd="0" presId="urn:microsoft.com/office/officeart/2005/8/layout/vList2"/>
    <dgm:cxn modelId="{9D41C1AC-8026-4C40-899B-83CB80B85838}" type="presParOf" srcId="{A0BB3E8C-57C1-4DF7-B287-A556A097E864}" destId="{84FCEC19-DF9A-4ED9-B6CF-486055DCE947}" srcOrd="4" destOrd="0" presId="urn:microsoft.com/office/officeart/2005/8/layout/vList2"/>
    <dgm:cxn modelId="{1C1E49F6-3742-4562-A760-6C46FF923A83}" type="presParOf" srcId="{A0BB3E8C-57C1-4DF7-B287-A556A097E864}" destId="{87BD669D-E8A4-46DB-B0EB-A0452F7170E7}" srcOrd="5" destOrd="0" presId="urn:microsoft.com/office/officeart/2005/8/layout/vList2"/>
    <dgm:cxn modelId="{F3B5D103-63BC-414E-8597-90DD6DB955C1}" type="presParOf" srcId="{A0BB3E8C-57C1-4DF7-B287-A556A097E864}" destId="{B28F8A84-5316-4181-A81A-470BEB82C7AE}" srcOrd="6" destOrd="0" presId="urn:microsoft.com/office/officeart/2005/8/layout/vList2"/>
    <dgm:cxn modelId="{74EA169D-EB6B-4D1E-B189-28F4E5ADF95D}" type="presParOf" srcId="{A0BB3E8C-57C1-4DF7-B287-A556A097E864}" destId="{4B9129B9-CD37-47B2-8511-6A3BA75E990F}" srcOrd="7" destOrd="0" presId="urn:microsoft.com/office/officeart/2005/8/layout/vList2"/>
    <dgm:cxn modelId="{AB9ECD7D-112F-43FA-8D72-2DBF5689C95B}" type="presParOf" srcId="{A0BB3E8C-57C1-4DF7-B287-A556A097E864}" destId="{F594C0C4-2A0C-4EB4-B653-DFD7503EDE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4F9AA4-F2A1-48C4-B110-7DB8320CF6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ABA881-BC53-4D41-B738-570664B06AA8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The Family Engagement Plan can also be found on the Hanley’s website.</a:t>
          </a:r>
        </a:p>
      </dgm:t>
    </dgm:pt>
    <dgm:pt modelId="{CA89EFD7-3DC7-4FC3-AF8B-2599317D6C60}" type="parTrans" cxnId="{5B197F81-FFAD-436A-A013-7E70B7FCCA2E}">
      <dgm:prSet/>
      <dgm:spPr/>
      <dgm:t>
        <a:bodyPr/>
        <a:lstStyle/>
        <a:p>
          <a:endParaRPr lang="en-US"/>
        </a:p>
      </dgm:t>
    </dgm:pt>
    <dgm:pt modelId="{EAA65D99-6A9A-4AF6-8668-D243477A2626}" type="sibTrans" cxnId="{5B197F81-FFAD-436A-A013-7E70B7FCCA2E}">
      <dgm:prSet/>
      <dgm:spPr/>
      <dgm:t>
        <a:bodyPr/>
        <a:lstStyle/>
        <a:p>
          <a:endParaRPr lang="en-US"/>
        </a:p>
      </dgm:t>
    </dgm:pt>
    <dgm:pt modelId="{23B23CC6-F806-4080-AE24-BAA0DDA1EF24}">
      <dgm:prSet/>
      <dgm:spPr/>
      <dgm:t>
        <a:bodyPr/>
        <a:lstStyle/>
        <a:p>
          <a:r>
            <a:rPr lang="en-US" dirty="0"/>
            <a:t>The School handbook will be available on our website.</a:t>
          </a:r>
        </a:p>
      </dgm:t>
    </dgm:pt>
    <dgm:pt modelId="{FC4F763E-BC4A-48F3-ADE3-29CD1D47508A}" type="parTrans" cxnId="{34136304-0A50-408A-B918-D19EB7CC66FC}">
      <dgm:prSet/>
      <dgm:spPr/>
      <dgm:t>
        <a:bodyPr/>
        <a:lstStyle/>
        <a:p>
          <a:endParaRPr lang="en-US"/>
        </a:p>
      </dgm:t>
    </dgm:pt>
    <dgm:pt modelId="{7B6A93A2-4E48-4EC7-8A75-402F1FFDBC65}" type="sibTrans" cxnId="{34136304-0A50-408A-B918-D19EB7CC66FC}">
      <dgm:prSet/>
      <dgm:spPr/>
      <dgm:t>
        <a:bodyPr/>
        <a:lstStyle/>
        <a:p>
          <a:endParaRPr lang="en-US"/>
        </a:p>
      </dgm:t>
    </dgm:pt>
    <dgm:pt modelId="{FFC8B681-2AA5-4B20-A4E0-AB92D290F5E3}">
      <dgm:prSet/>
      <dgm:spPr/>
      <dgm:t>
        <a:bodyPr/>
        <a:lstStyle/>
        <a:p>
          <a:r>
            <a:rPr lang="en-US" dirty="0"/>
            <a:t>Is a major component of the Title I program and can be found in the White Station Elementary School Handbook. </a:t>
          </a:r>
        </a:p>
      </dgm:t>
    </dgm:pt>
    <dgm:pt modelId="{DC936E85-3F3B-43B2-9A51-EDBFC519A9A7}" type="parTrans" cxnId="{BF536D05-58CB-4EF4-B743-3C4E03A558A0}">
      <dgm:prSet/>
      <dgm:spPr/>
      <dgm:t>
        <a:bodyPr/>
        <a:lstStyle/>
        <a:p>
          <a:endParaRPr lang="en-US"/>
        </a:p>
      </dgm:t>
    </dgm:pt>
    <dgm:pt modelId="{DF950541-B5C8-4F15-AE74-DCA8040A7131}" type="sibTrans" cxnId="{BF536D05-58CB-4EF4-B743-3C4E03A558A0}">
      <dgm:prSet/>
      <dgm:spPr/>
      <dgm:t>
        <a:bodyPr/>
        <a:lstStyle/>
        <a:p>
          <a:endParaRPr lang="en-US"/>
        </a:p>
      </dgm:t>
    </dgm:pt>
    <dgm:pt modelId="{7AE25048-0A44-4ED6-9E61-FA68F798408B}" type="pres">
      <dgm:prSet presAssocID="{014F9AA4-F2A1-48C4-B110-7DB8320CF6E4}" presName="linear" presStyleCnt="0">
        <dgm:presLayoutVars>
          <dgm:animLvl val="lvl"/>
          <dgm:resizeHandles val="exact"/>
        </dgm:presLayoutVars>
      </dgm:prSet>
      <dgm:spPr/>
    </dgm:pt>
    <dgm:pt modelId="{897B238E-2AC1-4946-8C05-3FC31AEA5024}" type="pres">
      <dgm:prSet presAssocID="{FFC8B681-2AA5-4B20-A4E0-AB92D290F5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998D26-D24E-449B-9E3A-B1E0A8A81279}" type="pres">
      <dgm:prSet presAssocID="{DF950541-B5C8-4F15-AE74-DCA8040A7131}" presName="spacer" presStyleCnt="0"/>
      <dgm:spPr/>
    </dgm:pt>
    <dgm:pt modelId="{88029B01-CBFA-4EE7-A129-330A766E31FA}" type="pres">
      <dgm:prSet presAssocID="{00ABA881-BC53-4D41-B738-570664B06A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535488-C56C-4AD2-BD56-B6D59738B07D}" type="pres">
      <dgm:prSet presAssocID="{EAA65D99-6A9A-4AF6-8668-D243477A2626}" presName="spacer" presStyleCnt="0"/>
      <dgm:spPr/>
    </dgm:pt>
    <dgm:pt modelId="{82EB4AA3-8CCF-4874-AD35-2D3C35C26AFB}" type="pres">
      <dgm:prSet presAssocID="{23B23CC6-F806-4080-AE24-BAA0DDA1EF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36304-0A50-408A-B918-D19EB7CC66FC}" srcId="{014F9AA4-F2A1-48C4-B110-7DB8320CF6E4}" destId="{23B23CC6-F806-4080-AE24-BAA0DDA1EF24}" srcOrd="2" destOrd="0" parTransId="{FC4F763E-BC4A-48F3-ADE3-29CD1D47508A}" sibTransId="{7B6A93A2-4E48-4EC7-8A75-402F1FFDBC65}"/>
    <dgm:cxn modelId="{BF536D05-58CB-4EF4-B743-3C4E03A558A0}" srcId="{014F9AA4-F2A1-48C4-B110-7DB8320CF6E4}" destId="{FFC8B681-2AA5-4B20-A4E0-AB92D290F5E3}" srcOrd="0" destOrd="0" parTransId="{DC936E85-3F3B-43B2-9A51-EDBFC519A9A7}" sibTransId="{DF950541-B5C8-4F15-AE74-DCA8040A7131}"/>
    <dgm:cxn modelId="{F1FAED13-9F9A-4A05-B396-8E2775D7B675}" type="presOf" srcId="{FFC8B681-2AA5-4B20-A4E0-AB92D290F5E3}" destId="{897B238E-2AC1-4946-8C05-3FC31AEA5024}" srcOrd="0" destOrd="0" presId="urn:microsoft.com/office/officeart/2005/8/layout/vList2"/>
    <dgm:cxn modelId="{C6A3947E-EECD-403A-BF9C-34D774A24EAE}" type="presOf" srcId="{00ABA881-BC53-4D41-B738-570664B06AA8}" destId="{88029B01-CBFA-4EE7-A129-330A766E31FA}" srcOrd="0" destOrd="0" presId="urn:microsoft.com/office/officeart/2005/8/layout/vList2"/>
    <dgm:cxn modelId="{5B197F81-FFAD-436A-A013-7E70B7FCCA2E}" srcId="{014F9AA4-F2A1-48C4-B110-7DB8320CF6E4}" destId="{00ABA881-BC53-4D41-B738-570664B06AA8}" srcOrd="1" destOrd="0" parTransId="{CA89EFD7-3DC7-4FC3-AF8B-2599317D6C60}" sibTransId="{EAA65D99-6A9A-4AF6-8668-D243477A2626}"/>
    <dgm:cxn modelId="{CC1613D1-8AC2-473B-ACD2-E21422EE39C3}" type="presOf" srcId="{23B23CC6-F806-4080-AE24-BAA0DDA1EF24}" destId="{82EB4AA3-8CCF-4874-AD35-2D3C35C26AFB}" srcOrd="0" destOrd="0" presId="urn:microsoft.com/office/officeart/2005/8/layout/vList2"/>
    <dgm:cxn modelId="{B961F9D3-D6B5-4A8D-87D7-2AB134902226}" type="presOf" srcId="{014F9AA4-F2A1-48C4-B110-7DB8320CF6E4}" destId="{7AE25048-0A44-4ED6-9E61-FA68F798408B}" srcOrd="0" destOrd="0" presId="urn:microsoft.com/office/officeart/2005/8/layout/vList2"/>
    <dgm:cxn modelId="{79D59A46-C719-46B6-A92D-BB0C80B57191}" type="presParOf" srcId="{7AE25048-0A44-4ED6-9E61-FA68F798408B}" destId="{897B238E-2AC1-4946-8C05-3FC31AEA5024}" srcOrd="0" destOrd="0" presId="urn:microsoft.com/office/officeart/2005/8/layout/vList2"/>
    <dgm:cxn modelId="{754FE211-32A2-45B8-B184-9763961D9699}" type="presParOf" srcId="{7AE25048-0A44-4ED6-9E61-FA68F798408B}" destId="{89998D26-D24E-449B-9E3A-B1E0A8A81279}" srcOrd="1" destOrd="0" presId="urn:microsoft.com/office/officeart/2005/8/layout/vList2"/>
    <dgm:cxn modelId="{29C911FB-583C-400D-B47D-A287FDAF79B9}" type="presParOf" srcId="{7AE25048-0A44-4ED6-9E61-FA68F798408B}" destId="{88029B01-CBFA-4EE7-A129-330A766E31FA}" srcOrd="2" destOrd="0" presId="urn:microsoft.com/office/officeart/2005/8/layout/vList2"/>
    <dgm:cxn modelId="{36915C9F-25D9-4ECA-B83D-5980A374B4F4}" type="presParOf" srcId="{7AE25048-0A44-4ED6-9E61-FA68F798408B}" destId="{2C535488-C56C-4AD2-BD56-B6D59738B07D}" srcOrd="3" destOrd="0" presId="urn:microsoft.com/office/officeart/2005/8/layout/vList2"/>
    <dgm:cxn modelId="{C7939986-6BBE-4163-AA11-93154E008168}" type="presParOf" srcId="{7AE25048-0A44-4ED6-9E61-FA68F798408B}" destId="{82EB4AA3-8CCF-4874-AD35-2D3C35C26A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9D2BEF-19A3-4CEE-AF19-DA97CE12B751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19B771-7375-4933-85F6-178586EEEE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teacher’s professional qualifications, licensure, grade(s) certification, waivers</a:t>
          </a:r>
        </a:p>
      </dgm:t>
    </dgm:pt>
    <dgm:pt modelId="{27F7F7F1-2FDD-46C3-9134-2AA146A34FE8}" type="parTrans" cxnId="{27254CD7-1903-43D3-9727-607450A5CBB8}">
      <dgm:prSet/>
      <dgm:spPr/>
      <dgm:t>
        <a:bodyPr/>
        <a:lstStyle/>
        <a:p>
          <a:endParaRPr lang="en-US"/>
        </a:p>
      </dgm:t>
    </dgm:pt>
    <dgm:pt modelId="{21CC99FC-ED6E-4469-83AA-E693C665136E}" type="sibTrans" cxnId="{27254CD7-1903-43D3-9727-607450A5CBB8}">
      <dgm:prSet/>
      <dgm:spPr/>
      <dgm:t>
        <a:bodyPr/>
        <a:lstStyle/>
        <a:p>
          <a:endParaRPr lang="en-US"/>
        </a:p>
      </dgm:t>
    </dgm:pt>
    <dgm:pt modelId="{A0E45D52-9195-41C5-8F16-61A22C54FC5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teacher’s baccalaureate and/or graduate degree, fields of endorsement, previous teaching experience</a:t>
          </a:r>
        </a:p>
      </dgm:t>
    </dgm:pt>
    <dgm:pt modelId="{10A6507F-774B-4C1B-B4B2-C46C9C863C20}" type="parTrans" cxnId="{71727812-07A5-45EA-BCE6-E24B1FF053BD}">
      <dgm:prSet/>
      <dgm:spPr/>
      <dgm:t>
        <a:bodyPr/>
        <a:lstStyle/>
        <a:p>
          <a:endParaRPr lang="en-US"/>
        </a:p>
      </dgm:t>
    </dgm:pt>
    <dgm:pt modelId="{25DA18B9-4D39-41BC-8976-377BF9FCD920}" type="sibTrans" cxnId="{71727812-07A5-45EA-BCE6-E24B1FF053BD}">
      <dgm:prSet/>
      <dgm:spPr/>
      <dgm:t>
        <a:bodyPr/>
        <a:lstStyle/>
        <a:p>
          <a:endParaRPr lang="en-US"/>
        </a:p>
      </dgm:t>
    </dgm:pt>
    <dgm:pt modelId="{9898A47A-BDDD-45F8-BF2C-F042B289C6A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paraprofessional’s qualifications</a:t>
          </a:r>
        </a:p>
      </dgm:t>
    </dgm:pt>
    <dgm:pt modelId="{7E0CBBD6-BCFF-426C-95D0-6D548846FCD6}" type="parTrans" cxnId="{1234EED3-42F9-4F68-B63C-6E1CC5E590AB}">
      <dgm:prSet/>
      <dgm:spPr/>
      <dgm:t>
        <a:bodyPr/>
        <a:lstStyle/>
        <a:p>
          <a:endParaRPr lang="en-US"/>
        </a:p>
      </dgm:t>
    </dgm:pt>
    <dgm:pt modelId="{12EB6EAD-F7F8-4ABC-8ED8-97CE1FC2E118}" type="sibTrans" cxnId="{1234EED3-42F9-4F68-B63C-6E1CC5E590AB}">
      <dgm:prSet/>
      <dgm:spPr/>
      <dgm:t>
        <a:bodyPr/>
        <a:lstStyle/>
        <a:p>
          <a:endParaRPr lang="en-US"/>
        </a:p>
      </dgm:t>
    </dgm:pt>
    <dgm:pt modelId="{4E6A1388-68DE-42D5-A2CF-7BA234B590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 annual notice of Student Education Records Privacy and notice for disclosure of School Directory Information </a:t>
          </a:r>
        </a:p>
      </dgm:t>
    </dgm:pt>
    <dgm:pt modelId="{9A146DED-E861-47A8-8556-D55A1FC1AA9C}" type="parTrans" cxnId="{4DF426B4-9D61-4D40-913D-7FA3B1E02ABE}">
      <dgm:prSet/>
      <dgm:spPr/>
      <dgm:t>
        <a:bodyPr/>
        <a:lstStyle/>
        <a:p>
          <a:endParaRPr lang="en-US"/>
        </a:p>
      </dgm:t>
    </dgm:pt>
    <dgm:pt modelId="{20B7B12F-1B54-428B-BDF3-368FDE2E9A7A}" type="sibTrans" cxnId="{4DF426B4-9D61-4D40-913D-7FA3B1E02ABE}">
      <dgm:prSet/>
      <dgm:spPr/>
      <dgm:t>
        <a:bodyPr/>
        <a:lstStyle/>
        <a:p>
          <a:endParaRPr lang="en-US"/>
        </a:p>
      </dgm:t>
    </dgm:pt>
    <dgm:pt modelId="{039F7E75-A66F-4CF3-9354-DB965579D2F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 assurance that their child’s name, address and telephone listing will not be released to military recruiters </a:t>
          </a:r>
          <a:br>
            <a:rPr lang="en-US" dirty="0">
              <a:solidFill>
                <a:schemeClr val="tx1"/>
              </a:solidFill>
            </a:rPr>
          </a:br>
          <a:endParaRPr lang="en-US" dirty="0">
            <a:solidFill>
              <a:schemeClr val="tx1"/>
            </a:solidFill>
          </a:endParaRPr>
        </a:p>
      </dgm:t>
    </dgm:pt>
    <dgm:pt modelId="{9ED87DC3-BFC9-400D-91AA-85CDCE284FB6}" type="parTrans" cxnId="{58A7B4FF-29C6-4F60-9199-A8E2868384F8}">
      <dgm:prSet/>
      <dgm:spPr/>
      <dgm:t>
        <a:bodyPr/>
        <a:lstStyle/>
        <a:p>
          <a:endParaRPr lang="en-US"/>
        </a:p>
      </dgm:t>
    </dgm:pt>
    <dgm:pt modelId="{422267C8-2360-4344-83E2-9E13EA973780}" type="sibTrans" cxnId="{58A7B4FF-29C6-4F60-9199-A8E2868384F8}">
      <dgm:prSet/>
      <dgm:spPr/>
      <dgm:t>
        <a:bodyPr/>
        <a:lstStyle/>
        <a:p>
          <a:endParaRPr lang="en-US"/>
        </a:p>
      </dgm:t>
    </dgm:pt>
    <dgm:pt modelId="{6A6CB053-CC81-4453-AC3A-EF0C3E4F6A22}" type="pres">
      <dgm:prSet presAssocID="{A39D2BEF-19A3-4CEE-AF19-DA97CE12B751}" presName="Name0" presStyleCnt="0">
        <dgm:presLayoutVars>
          <dgm:dir/>
          <dgm:animLvl val="lvl"/>
          <dgm:resizeHandles val="exact"/>
        </dgm:presLayoutVars>
      </dgm:prSet>
      <dgm:spPr/>
    </dgm:pt>
    <dgm:pt modelId="{BA0E368D-C42D-4877-BC01-BA8C1A12423E}" type="pres">
      <dgm:prSet presAssocID="{039F7E75-A66F-4CF3-9354-DB965579D2F7}" presName="boxAndChildren" presStyleCnt="0"/>
      <dgm:spPr/>
    </dgm:pt>
    <dgm:pt modelId="{23C1A4DD-ADBA-4B73-AAEA-6253CCE16D9E}" type="pres">
      <dgm:prSet presAssocID="{039F7E75-A66F-4CF3-9354-DB965579D2F7}" presName="parentTextBox" presStyleLbl="node1" presStyleIdx="0" presStyleCnt="5"/>
      <dgm:spPr/>
    </dgm:pt>
    <dgm:pt modelId="{0E12ABC9-7BC9-4932-9634-3F6C939EC565}" type="pres">
      <dgm:prSet presAssocID="{20B7B12F-1B54-428B-BDF3-368FDE2E9A7A}" presName="sp" presStyleCnt="0"/>
      <dgm:spPr/>
    </dgm:pt>
    <dgm:pt modelId="{AA4458B3-E2FF-49DA-9BB8-274C9E1AC640}" type="pres">
      <dgm:prSet presAssocID="{4E6A1388-68DE-42D5-A2CF-7BA234B59017}" presName="arrowAndChildren" presStyleCnt="0"/>
      <dgm:spPr/>
    </dgm:pt>
    <dgm:pt modelId="{BC5AD41C-9045-47DD-BABD-3F9D2F2FCB51}" type="pres">
      <dgm:prSet presAssocID="{4E6A1388-68DE-42D5-A2CF-7BA234B59017}" presName="parentTextArrow" presStyleLbl="node1" presStyleIdx="1" presStyleCnt="5"/>
      <dgm:spPr/>
    </dgm:pt>
    <dgm:pt modelId="{B186AB0F-963C-4925-BB5C-949D89ACE897}" type="pres">
      <dgm:prSet presAssocID="{12EB6EAD-F7F8-4ABC-8ED8-97CE1FC2E118}" presName="sp" presStyleCnt="0"/>
      <dgm:spPr/>
    </dgm:pt>
    <dgm:pt modelId="{A722B846-F616-4E5E-BF4D-40BAA17E3B71}" type="pres">
      <dgm:prSet presAssocID="{9898A47A-BDDD-45F8-BF2C-F042B289C6AE}" presName="arrowAndChildren" presStyleCnt="0"/>
      <dgm:spPr/>
    </dgm:pt>
    <dgm:pt modelId="{77740923-D00C-4229-B74C-C0D88718B21D}" type="pres">
      <dgm:prSet presAssocID="{9898A47A-BDDD-45F8-BF2C-F042B289C6AE}" presName="parentTextArrow" presStyleLbl="node1" presStyleIdx="2" presStyleCnt="5"/>
      <dgm:spPr/>
    </dgm:pt>
    <dgm:pt modelId="{C2AC155C-9640-4DA3-A973-C9036F95B978}" type="pres">
      <dgm:prSet presAssocID="{25DA18B9-4D39-41BC-8976-377BF9FCD920}" presName="sp" presStyleCnt="0"/>
      <dgm:spPr/>
    </dgm:pt>
    <dgm:pt modelId="{9CEFBB79-47BF-418B-9251-F78A3AD8BD9C}" type="pres">
      <dgm:prSet presAssocID="{A0E45D52-9195-41C5-8F16-61A22C54FC54}" presName="arrowAndChildren" presStyleCnt="0"/>
      <dgm:spPr/>
    </dgm:pt>
    <dgm:pt modelId="{59F02616-32BE-45E2-B8DF-142F13BA6399}" type="pres">
      <dgm:prSet presAssocID="{A0E45D52-9195-41C5-8F16-61A22C54FC54}" presName="parentTextArrow" presStyleLbl="node1" presStyleIdx="3" presStyleCnt="5"/>
      <dgm:spPr/>
    </dgm:pt>
    <dgm:pt modelId="{EB14677E-343A-4FEC-B0A3-3C9D56C8E6B3}" type="pres">
      <dgm:prSet presAssocID="{21CC99FC-ED6E-4469-83AA-E693C665136E}" presName="sp" presStyleCnt="0"/>
      <dgm:spPr/>
    </dgm:pt>
    <dgm:pt modelId="{02C72A2F-B79D-4E73-9277-0EA467BEE61D}" type="pres">
      <dgm:prSet presAssocID="{7919B771-7375-4933-85F6-178586EEEE67}" presName="arrowAndChildren" presStyleCnt="0"/>
      <dgm:spPr/>
    </dgm:pt>
    <dgm:pt modelId="{593EE206-2546-414B-B1F6-8A79B05ACD0D}" type="pres">
      <dgm:prSet presAssocID="{7919B771-7375-4933-85F6-178586EEEE67}" presName="parentTextArrow" presStyleLbl="node1" presStyleIdx="4" presStyleCnt="5"/>
      <dgm:spPr/>
    </dgm:pt>
  </dgm:ptLst>
  <dgm:cxnLst>
    <dgm:cxn modelId="{71727812-07A5-45EA-BCE6-E24B1FF053BD}" srcId="{A39D2BEF-19A3-4CEE-AF19-DA97CE12B751}" destId="{A0E45D52-9195-41C5-8F16-61A22C54FC54}" srcOrd="1" destOrd="0" parTransId="{10A6507F-774B-4C1B-B4B2-C46C9C863C20}" sibTransId="{25DA18B9-4D39-41BC-8976-377BF9FCD920}"/>
    <dgm:cxn modelId="{B5EE5238-191D-4379-8833-B52E6923793A}" type="presOf" srcId="{039F7E75-A66F-4CF3-9354-DB965579D2F7}" destId="{23C1A4DD-ADBA-4B73-AAEA-6253CCE16D9E}" srcOrd="0" destOrd="0" presId="urn:microsoft.com/office/officeart/2005/8/layout/process4"/>
    <dgm:cxn modelId="{6DD09763-BC88-4CFA-ADE8-7D9EBCF6A944}" type="presOf" srcId="{9898A47A-BDDD-45F8-BF2C-F042B289C6AE}" destId="{77740923-D00C-4229-B74C-C0D88718B21D}" srcOrd="0" destOrd="0" presId="urn:microsoft.com/office/officeart/2005/8/layout/process4"/>
    <dgm:cxn modelId="{095F9B49-1A6D-4F4E-9A18-C259B69D0E75}" type="presOf" srcId="{A0E45D52-9195-41C5-8F16-61A22C54FC54}" destId="{59F02616-32BE-45E2-B8DF-142F13BA6399}" srcOrd="0" destOrd="0" presId="urn:microsoft.com/office/officeart/2005/8/layout/process4"/>
    <dgm:cxn modelId="{281C094A-269F-4E94-B1B8-28A05E228A00}" type="presOf" srcId="{A39D2BEF-19A3-4CEE-AF19-DA97CE12B751}" destId="{6A6CB053-CC81-4453-AC3A-EF0C3E4F6A22}" srcOrd="0" destOrd="0" presId="urn:microsoft.com/office/officeart/2005/8/layout/process4"/>
    <dgm:cxn modelId="{693E836C-3B31-4C92-9CF0-F298CD2185C9}" type="presOf" srcId="{7919B771-7375-4933-85F6-178586EEEE67}" destId="{593EE206-2546-414B-B1F6-8A79B05ACD0D}" srcOrd="0" destOrd="0" presId="urn:microsoft.com/office/officeart/2005/8/layout/process4"/>
    <dgm:cxn modelId="{FC563688-C668-414F-AE43-A5A22D1590CA}" type="presOf" srcId="{4E6A1388-68DE-42D5-A2CF-7BA234B59017}" destId="{BC5AD41C-9045-47DD-BABD-3F9D2F2FCB51}" srcOrd="0" destOrd="0" presId="urn:microsoft.com/office/officeart/2005/8/layout/process4"/>
    <dgm:cxn modelId="{4DF426B4-9D61-4D40-913D-7FA3B1E02ABE}" srcId="{A39D2BEF-19A3-4CEE-AF19-DA97CE12B751}" destId="{4E6A1388-68DE-42D5-A2CF-7BA234B59017}" srcOrd="3" destOrd="0" parTransId="{9A146DED-E861-47A8-8556-D55A1FC1AA9C}" sibTransId="{20B7B12F-1B54-428B-BDF3-368FDE2E9A7A}"/>
    <dgm:cxn modelId="{1234EED3-42F9-4F68-B63C-6E1CC5E590AB}" srcId="{A39D2BEF-19A3-4CEE-AF19-DA97CE12B751}" destId="{9898A47A-BDDD-45F8-BF2C-F042B289C6AE}" srcOrd="2" destOrd="0" parTransId="{7E0CBBD6-BCFF-426C-95D0-6D548846FCD6}" sibTransId="{12EB6EAD-F7F8-4ABC-8ED8-97CE1FC2E118}"/>
    <dgm:cxn modelId="{27254CD7-1903-43D3-9727-607450A5CBB8}" srcId="{A39D2BEF-19A3-4CEE-AF19-DA97CE12B751}" destId="{7919B771-7375-4933-85F6-178586EEEE67}" srcOrd="0" destOrd="0" parTransId="{27F7F7F1-2FDD-46C3-9134-2AA146A34FE8}" sibTransId="{21CC99FC-ED6E-4469-83AA-E693C665136E}"/>
    <dgm:cxn modelId="{58A7B4FF-29C6-4F60-9199-A8E2868384F8}" srcId="{A39D2BEF-19A3-4CEE-AF19-DA97CE12B751}" destId="{039F7E75-A66F-4CF3-9354-DB965579D2F7}" srcOrd="4" destOrd="0" parTransId="{9ED87DC3-BFC9-400D-91AA-85CDCE284FB6}" sibTransId="{422267C8-2360-4344-83E2-9E13EA973780}"/>
    <dgm:cxn modelId="{A7912DBB-9E71-4AA7-B46D-001FEBC210FE}" type="presParOf" srcId="{6A6CB053-CC81-4453-AC3A-EF0C3E4F6A22}" destId="{BA0E368D-C42D-4877-BC01-BA8C1A12423E}" srcOrd="0" destOrd="0" presId="urn:microsoft.com/office/officeart/2005/8/layout/process4"/>
    <dgm:cxn modelId="{14B4FAD9-7DDE-4855-87CC-10AF03AC7E7E}" type="presParOf" srcId="{BA0E368D-C42D-4877-BC01-BA8C1A12423E}" destId="{23C1A4DD-ADBA-4B73-AAEA-6253CCE16D9E}" srcOrd="0" destOrd="0" presId="urn:microsoft.com/office/officeart/2005/8/layout/process4"/>
    <dgm:cxn modelId="{FE1387D3-F5E3-46DD-8A34-556E5875F3C2}" type="presParOf" srcId="{6A6CB053-CC81-4453-AC3A-EF0C3E4F6A22}" destId="{0E12ABC9-7BC9-4932-9634-3F6C939EC565}" srcOrd="1" destOrd="0" presId="urn:microsoft.com/office/officeart/2005/8/layout/process4"/>
    <dgm:cxn modelId="{3448ECB6-8E43-4F8C-BE2E-612370AB4E48}" type="presParOf" srcId="{6A6CB053-CC81-4453-AC3A-EF0C3E4F6A22}" destId="{AA4458B3-E2FF-49DA-9BB8-274C9E1AC640}" srcOrd="2" destOrd="0" presId="urn:microsoft.com/office/officeart/2005/8/layout/process4"/>
    <dgm:cxn modelId="{DA54BBFB-97AA-40F1-B659-47122FD57870}" type="presParOf" srcId="{AA4458B3-E2FF-49DA-9BB8-274C9E1AC640}" destId="{BC5AD41C-9045-47DD-BABD-3F9D2F2FCB51}" srcOrd="0" destOrd="0" presId="urn:microsoft.com/office/officeart/2005/8/layout/process4"/>
    <dgm:cxn modelId="{4398C815-13C2-4172-8AAE-513D88C3B7B5}" type="presParOf" srcId="{6A6CB053-CC81-4453-AC3A-EF0C3E4F6A22}" destId="{B186AB0F-963C-4925-BB5C-949D89ACE897}" srcOrd="3" destOrd="0" presId="urn:microsoft.com/office/officeart/2005/8/layout/process4"/>
    <dgm:cxn modelId="{2A1B0514-FBAA-498F-808B-803414A398A1}" type="presParOf" srcId="{6A6CB053-CC81-4453-AC3A-EF0C3E4F6A22}" destId="{A722B846-F616-4E5E-BF4D-40BAA17E3B71}" srcOrd="4" destOrd="0" presId="urn:microsoft.com/office/officeart/2005/8/layout/process4"/>
    <dgm:cxn modelId="{69F40AB4-CA9D-423B-B417-53B567C056F0}" type="presParOf" srcId="{A722B846-F616-4E5E-BF4D-40BAA17E3B71}" destId="{77740923-D00C-4229-B74C-C0D88718B21D}" srcOrd="0" destOrd="0" presId="urn:microsoft.com/office/officeart/2005/8/layout/process4"/>
    <dgm:cxn modelId="{B2FF05C0-6CD5-43D1-AA3A-91FDC3CE242D}" type="presParOf" srcId="{6A6CB053-CC81-4453-AC3A-EF0C3E4F6A22}" destId="{C2AC155C-9640-4DA3-A973-C9036F95B978}" srcOrd="5" destOrd="0" presId="urn:microsoft.com/office/officeart/2005/8/layout/process4"/>
    <dgm:cxn modelId="{5AA09F1D-BCD5-4AB4-AED0-F840B6F77F27}" type="presParOf" srcId="{6A6CB053-CC81-4453-AC3A-EF0C3E4F6A22}" destId="{9CEFBB79-47BF-418B-9251-F78A3AD8BD9C}" srcOrd="6" destOrd="0" presId="urn:microsoft.com/office/officeart/2005/8/layout/process4"/>
    <dgm:cxn modelId="{C7592BC5-DB5E-4BFB-A592-0C79E4CDE670}" type="presParOf" srcId="{9CEFBB79-47BF-418B-9251-F78A3AD8BD9C}" destId="{59F02616-32BE-45E2-B8DF-142F13BA6399}" srcOrd="0" destOrd="0" presId="urn:microsoft.com/office/officeart/2005/8/layout/process4"/>
    <dgm:cxn modelId="{11D252F0-D21A-48F4-93C0-92C406370A5A}" type="presParOf" srcId="{6A6CB053-CC81-4453-AC3A-EF0C3E4F6A22}" destId="{EB14677E-343A-4FEC-B0A3-3C9D56C8E6B3}" srcOrd="7" destOrd="0" presId="urn:microsoft.com/office/officeart/2005/8/layout/process4"/>
    <dgm:cxn modelId="{7683E449-8F83-4419-888A-595E80D9C924}" type="presParOf" srcId="{6A6CB053-CC81-4453-AC3A-EF0C3E4F6A22}" destId="{02C72A2F-B79D-4E73-9277-0EA467BEE61D}" srcOrd="8" destOrd="0" presId="urn:microsoft.com/office/officeart/2005/8/layout/process4"/>
    <dgm:cxn modelId="{994DF285-185F-40C6-AC06-579F7B3DAD6D}" type="presParOf" srcId="{02C72A2F-B79D-4E73-9277-0EA467BEE61D}" destId="{593EE206-2546-414B-B1F6-8A79B05ACD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6A7B5-52F2-4495-9F92-2CA22C92256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51B60C-8D8F-4896-8BE9-5754D032D98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Hanley School will convene for at least four parent meetings with flexible times to discuss academic assessments used to measure student progress.</a:t>
          </a:r>
        </a:p>
      </dgm:t>
    </dgm:pt>
    <dgm:pt modelId="{3D39D5D2-596E-4E16-B92E-42FAFC260E38}" type="parTrans" cxnId="{47558E03-2865-46EF-878A-DBEC9ACECF4D}">
      <dgm:prSet/>
      <dgm:spPr/>
      <dgm:t>
        <a:bodyPr/>
        <a:lstStyle/>
        <a:p>
          <a:endParaRPr lang="en-US"/>
        </a:p>
      </dgm:t>
    </dgm:pt>
    <dgm:pt modelId="{17DA7144-C919-4127-931D-E54D09B4A228}" type="sibTrans" cxnId="{47558E03-2865-46EF-878A-DBEC9ACECF4D}">
      <dgm:prSet/>
      <dgm:spPr/>
      <dgm:t>
        <a:bodyPr/>
        <a:lstStyle/>
        <a:p>
          <a:endParaRPr lang="en-US"/>
        </a:p>
      </dgm:t>
    </dgm:pt>
    <dgm:pt modelId="{2562479A-72E7-499E-B054-5738934DE9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This is our 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Parent Meeting this school year.</a:t>
          </a:r>
        </a:p>
      </dgm:t>
    </dgm:pt>
    <dgm:pt modelId="{A76FF52D-1E5E-40B1-B236-F3E5FAAE950D}" type="parTrans" cxnId="{1C15CDC4-9EDB-4C38-9434-5870EB944A58}">
      <dgm:prSet/>
      <dgm:spPr/>
      <dgm:t>
        <a:bodyPr/>
        <a:lstStyle/>
        <a:p>
          <a:endParaRPr lang="en-US"/>
        </a:p>
      </dgm:t>
    </dgm:pt>
    <dgm:pt modelId="{628654E7-0734-45B8-BBC4-7A9E92A13B99}" type="sibTrans" cxnId="{1C15CDC4-9EDB-4C38-9434-5870EB944A58}">
      <dgm:prSet/>
      <dgm:spPr/>
      <dgm:t>
        <a:bodyPr/>
        <a:lstStyle/>
        <a:p>
          <a:endParaRPr lang="en-US"/>
        </a:p>
      </dgm:t>
    </dgm:pt>
    <dgm:pt modelId="{34BF3224-39DC-4C91-850B-74420DD21BE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Hanley will have 2 parent data nights to discuss testing results.</a:t>
          </a:r>
        </a:p>
        <a:p>
          <a:endParaRPr lang="en-US" dirty="0"/>
        </a:p>
      </dgm:t>
    </dgm:pt>
    <dgm:pt modelId="{0596045C-2EB9-4341-9ABA-67A447F6B94F}" type="parTrans" cxnId="{773E0436-72F3-4F23-A6E5-A5897294E68B}">
      <dgm:prSet/>
      <dgm:spPr/>
      <dgm:t>
        <a:bodyPr/>
        <a:lstStyle/>
        <a:p>
          <a:endParaRPr lang="en-US"/>
        </a:p>
      </dgm:t>
    </dgm:pt>
    <dgm:pt modelId="{6213841A-FD52-4E1E-86FD-5046577ACE07}" type="sibTrans" cxnId="{773E0436-72F3-4F23-A6E5-A5897294E68B}">
      <dgm:prSet/>
      <dgm:spPr/>
      <dgm:t>
        <a:bodyPr/>
        <a:lstStyle/>
        <a:p>
          <a:endParaRPr lang="en-US"/>
        </a:p>
      </dgm:t>
    </dgm:pt>
    <dgm:pt modelId="{E9F8D12F-D908-4EE1-9092-31C6810CC650}" type="pres">
      <dgm:prSet presAssocID="{3D56A7B5-52F2-4495-9F92-2CA22C92256E}" presName="diagram" presStyleCnt="0">
        <dgm:presLayoutVars>
          <dgm:dir/>
          <dgm:resizeHandles val="exact"/>
        </dgm:presLayoutVars>
      </dgm:prSet>
      <dgm:spPr/>
    </dgm:pt>
    <dgm:pt modelId="{DD01701F-9544-4AC4-9560-0BD0662199EA}" type="pres">
      <dgm:prSet presAssocID="{EF51B60C-8D8F-4896-8BE9-5754D032D989}" presName="node" presStyleLbl="node1" presStyleIdx="0" presStyleCnt="3" custScaleX="147085">
        <dgm:presLayoutVars>
          <dgm:bulletEnabled val="1"/>
        </dgm:presLayoutVars>
      </dgm:prSet>
      <dgm:spPr/>
    </dgm:pt>
    <dgm:pt modelId="{5F46478A-28B4-445C-9D5C-A719586B0B27}" type="pres">
      <dgm:prSet presAssocID="{17DA7144-C919-4127-931D-E54D09B4A228}" presName="sibTrans" presStyleCnt="0"/>
      <dgm:spPr/>
    </dgm:pt>
    <dgm:pt modelId="{DB9A4472-36DD-486D-96FA-58E25C9E7B74}" type="pres">
      <dgm:prSet presAssocID="{2562479A-72E7-499E-B054-5738934DE923}" presName="node" presStyleLbl="node1" presStyleIdx="1" presStyleCnt="3" custScaleX="141686">
        <dgm:presLayoutVars>
          <dgm:bulletEnabled val="1"/>
        </dgm:presLayoutVars>
      </dgm:prSet>
      <dgm:spPr/>
    </dgm:pt>
    <dgm:pt modelId="{31E303A0-BD97-45D2-9088-E738659411C2}" type="pres">
      <dgm:prSet presAssocID="{628654E7-0734-45B8-BBC4-7A9E92A13B99}" presName="sibTrans" presStyleCnt="0"/>
      <dgm:spPr/>
    </dgm:pt>
    <dgm:pt modelId="{1DDE2166-9547-4E2E-B8CF-F764F8C9BC50}" type="pres">
      <dgm:prSet presAssocID="{34BF3224-39DC-4C91-850B-74420DD21BEA}" presName="node" presStyleLbl="node1" presStyleIdx="2" presStyleCnt="3" custScaleX="141686">
        <dgm:presLayoutVars>
          <dgm:bulletEnabled val="1"/>
        </dgm:presLayoutVars>
      </dgm:prSet>
      <dgm:spPr/>
    </dgm:pt>
  </dgm:ptLst>
  <dgm:cxnLst>
    <dgm:cxn modelId="{74683F03-4DE2-4C4E-A95A-4EF807610798}" type="presOf" srcId="{34BF3224-39DC-4C91-850B-74420DD21BEA}" destId="{1DDE2166-9547-4E2E-B8CF-F764F8C9BC50}" srcOrd="0" destOrd="0" presId="urn:microsoft.com/office/officeart/2005/8/layout/default"/>
    <dgm:cxn modelId="{47558E03-2865-46EF-878A-DBEC9ACECF4D}" srcId="{3D56A7B5-52F2-4495-9F92-2CA22C92256E}" destId="{EF51B60C-8D8F-4896-8BE9-5754D032D989}" srcOrd="0" destOrd="0" parTransId="{3D39D5D2-596E-4E16-B92E-42FAFC260E38}" sibTransId="{17DA7144-C919-4127-931D-E54D09B4A228}"/>
    <dgm:cxn modelId="{C69E790E-E51B-44D0-A2F2-17167C7C2BCD}" type="presOf" srcId="{3D56A7B5-52F2-4495-9F92-2CA22C92256E}" destId="{E9F8D12F-D908-4EE1-9092-31C6810CC650}" srcOrd="0" destOrd="0" presId="urn:microsoft.com/office/officeart/2005/8/layout/default"/>
    <dgm:cxn modelId="{773E0436-72F3-4F23-A6E5-A5897294E68B}" srcId="{3D56A7B5-52F2-4495-9F92-2CA22C92256E}" destId="{34BF3224-39DC-4C91-850B-74420DD21BEA}" srcOrd="2" destOrd="0" parTransId="{0596045C-2EB9-4341-9ABA-67A447F6B94F}" sibTransId="{6213841A-FD52-4E1E-86FD-5046577ACE07}"/>
    <dgm:cxn modelId="{4C398375-62F3-4E41-A907-B3EC4E50ED72}" type="presOf" srcId="{2562479A-72E7-499E-B054-5738934DE923}" destId="{DB9A4472-36DD-486D-96FA-58E25C9E7B74}" srcOrd="0" destOrd="0" presId="urn:microsoft.com/office/officeart/2005/8/layout/default"/>
    <dgm:cxn modelId="{A8B603B9-794A-4633-9E3D-FD949FA69534}" type="presOf" srcId="{EF51B60C-8D8F-4896-8BE9-5754D032D989}" destId="{DD01701F-9544-4AC4-9560-0BD0662199EA}" srcOrd="0" destOrd="0" presId="urn:microsoft.com/office/officeart/2005/8/layout/default"/>
    <dgm:cxn modelId="{1C15CDC4-9EDB-4C38-9434-5870EB944A58}" srcId="{3D56A7B5-52F2-4495-9F92-2CA22C92256E}" destId="{2562479A-72E7-499E-B054-5738934DE923}" srcOrd="1" destOrd="0" parTransId="{A76FF52D-1E5E-40B1-B236-F3E5FAAE950D}" sibTransId="{628654E7-0734-45B8-BBC4-7A9E92A13B99}"/>
    <dgm:cxn modelId="{0D704FBD-6C61-4AD6-8FDF-C60660BF63F0}" type="presParOf" srcId="{E9F8D12F-D908-4EE1-9092-31C6810CC650}" destId="{DD01701F-9544-4AC4-9560-0BD0662199EA}" srcOrd="0" destOrd="0" presId="urn:microsoft.com/office/officeart/2005/8/layout/default"/>
    <dgm:cxn modelId="{325B5DEC-3EE6-4100-A2D4-AFBFB418F7AF}" type="presParOf" srcId="{E9F8D12F-D908-4EE1-9092-31C6810CC650}" destId="{5F46478A-28B4-445C-9D5C-A719586B0B27}" srcOrd="1" destOrd="0" presId="urn:microsoft.com/office/officeart/2005/8/layout/default"/>
    <dgm:cxn modelId="{89A8FFE0-A010-46CE-8942-8B6236AA8CEB}" type="presParOf" srcId="{E9F8D12F-D908-4EE1-9092-31C6810CC650}" destId="{DB9A4472-36DD-486D-96FA-58E25C9E7B74}" srcOrd="2" destOrd="0" presId="urn:microsoft.com/office/officeart/2005/8/layout/default"/>
    <dgm:cxn modelId="{C999EBF4-787E-4454-B6BA-D7889F8D122E}" type="presParOf" srcId="{E9F8D12F-D908-4EE1-9092-31C6810CC650}" destId="{31E303A0-BD97-45D2-9088-E738659411C2}" srcOrd="3" destOrd="0" presId="urn:microsoft.com/office/officeart/2005/8/layout/default"/>
    <dgm:cxn modelId="{E168716C-8EAC-41AC-96E4-E798EF32FFC2}" type="presParOf" srcId="{E9F8D12F-D908-4EE1-9092-31C6810CC650}" destId="{1DDE2166-9547-4E2E-B8CF-F764F8C9BC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133778-D77E-41D9-B407-C110FFC02EE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065C9E-EB23-4661-AFF0-D3101B3C1FF2}">
      <dgm:prSet/>
      <dgm:spPr/>
      <dgm:t>
        <a:bodyPr/>
        <a:lstStyle/>
        <a:p>
          <a:r>
            <a:rPr lang="en-US" dirty="0"/>
            <a:t>Parent/Student/School Compact is a document jointly developed with parents to establish expectations on the parts of the school, parent(s), and students and is used when discussing your individual child’s achievement. </a:t>
          </a:r>
        </a:p>
      </dgm:t>
    </dgm:pt>
    <dgm:pt modelId="{56BE1F33-6E7F-497B-AE45-170D0CA557FD}" type="parTrans" cxnId="{A917C609-A952-4286-B6D8-D3F422D1CF07}">
      <dgm:prSet/>
      <dgm:spPr/>
      <dgm:t>
        <a:bodyPr/>
        <a:lstStyle/>
        <a:p>
          <a:endParaRPr lang="en-US"/>
        </a:p>
      </dgm:t>
    </dgm:pt>
    <dgm:pt modelId="{2F5983F2-0BBC-4D43-A800-36495025D0CE}" type="sibTrans" cxnId="{A917C609-A952-4286-B6D8-D3F422D1CF07}">
      <dgm:prSet/>
      <dgm:spPr/>
      <dgm:t>
        <a:bodyPr/>
        <a:lstStyle/>
        <a:p>
          <a:endParaRPr lang="en-US"/>
        </a:p>
      </dgm:t>
    </dgm:pt>
    <dgm:pt modelId="{71E6C08C-1384-490A-A30C-15CE330FBA05}">
      <dgm:prSet/>
      <dgm:spPr/>
      <dgm:t>
        <a:bodyPr/>
        <a:lstStyle/>
        <a:p>
          <a:r>
            <a:rPr lang="en-US" dirty="0"/>
            <a:t>The document is available on our website. In lieu of signing the document, families will sign a document stating they had read and discussed the compact. Please acknowledge as soon as you can. Thank you. </a:t>
          </a:r>
        </a:p>
      </dgm:t>
    </dgm:pt>
    <dgm:pt modelId="{D50DC10D-4B7A-44BB-83DE-572F62F744B4}" type="parTrans" cxnId="{44D47D87-5FBE-4AE7-B7BD-822B1279D146}">
      <dgm:prSet/>
      <dgm:spPr/>
      <dgm:t>
        <a:bodyPr/>
        <a:lstStyle/>
        <a:p>
          <a:endParaRPr lang="en-US"/>
        </a:p>
      </dgm:t>
    </dgm:pt>
    <dgm:pt modelId="{8934A887-5F42-4B02-8357-CB6F2CDB25E7}" type="sibTrans" cxnId="{44D47D87-5FBE-4AE7-B7BD-822B1279D146}">
      <dgm:prSet/>
      <dgm:spPr/>
      <dgm:t>
        <a:bodyPr/>
        <a:lstStyle/>
        <a:p>
          <a:endParaRPr lang="en-US"/>
        </a:p>
      </dgm:t>
    </dgm:pt>
    <dgm:pt modelId="{19E165C7-22B8-44C8-80E6-B8100C0AD3EE}" type="pres">
      <dgm:prSet presAssocID="{79133778-D77E-41D9-B407-C110FFC02EED}" presName="linear" presStyleCnt="0">
        <dgm:presLayoutVars>
          <dgm:animLvl val="lvl"/>
          <dgm:resizeHandles val="exact"/>
        </dgm:presLayoutVars>
      </dgm:prSet>
      <dgm:spPr/>
    </dgm:pt>
    <dgm:pt modelId="{2AA3603B-B2B4-405F-8FA5-24AA041BB84A}" type="pres">
      <dgm:prSet presAssocID="{FE065C9E-EB23-4661-AFF0-D3101B3C1F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1923E1-5C70-40B2-ACB2-F9B966AB9E19}" type="pres">
      <dgm:prSet presAssocID="{2F5983F2-0BBC-4D43-A800-36495025D0CE}" presName="spacer" presStyleCnt="0"/>
      <dgm:spPr/>
    </dgm:pt>
    <dgm:pt modelId="{8BBFBAC5-534A-4DC4-9950-57477B766510}" type="pres">
      <dgm:prSet presAssocID="{71E6C08C-1384-490A-A30C-15CE330FBA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17C609-A952-4286-B6D8-D3F422D1CF07}" srcId="{79133778-D77E-41D9-B407-C110FFC02EED}" destId="{FE065C9E-EB23-4661-AFF0-D3101B3C1FF2}" srcOrd="0" destOrd="0" parTransId="{56BE1F33-6E7F-497B-AE45-170D0CA557FD}" sibTransId="{2F5983F2-0BBC-4D43-A800-36495025D0CE}"/>
    <dgm:cxn modelId="{40EB0C44-B294-4C00-972C-4EDBFA76E0E3}" type="presOf" srcId="{79133778-D77E-41D9-B407-C110FFC02EED}" destId="{19E165C7-22B8-44C8-80E6-B8100C0AD3EE}" srcOrd="0" destOrd="0" presId="urn:microsoft.com/office/officeart/2005/8/layout/vList2"/>
    <dgm:cxn modelId="{44D47D87-5FBE-4AE7-B7BD-822B1279D146}" srcId="{79133778-D77E-41D9-B407-C110FFC02EED}" destId="{71E6C08C-1384-490A-A30C-15CE330FBA05}" srcOrd="1" destOrd="0" parTransId="{D50DC10D-4B7A-44BB-83DE-572F62F744B4}" sibTransId="{8934A887-5F42-4B02-8357-CB6F2CDB25E7}"/>
    <dgm:cxn modelId="{2BDC5BAF-F160-403A-8C50-297EE17868F5}" type="presOf" srcId="{FE065C9E-EB23-4661-AFF0-D3101B3C1FF2}" destId="{2AA3603B-B2B4-405F-8FA5-24AA041BB84A}" srcOrd="0" destOrd="0" presId="urn:microsoft.com/office/officeart/2005/8/layout/vList2"/>
    <dgm:cxn modelId="{1D6FCEE5-6735-4C1E-AFC5-EF905B3B44B2}" type="presOf" srcId="{71E6C08C-1384-490A-A30C-15CE330FBA05}" destId="{8BBFBAC5-534A-4DC4-9950-57477B766510}" srcOrd="0" destOrd="0" presId="urn:microsoft.com/office/officeart/2005/8/layout/vList2"/>
    <dgm:cxn modelId="{6C43589A-978A-4BEB-A74C-91FFB597A547}" type="presParOf" srcId="{19E165C7-22B8-44C8-80E6-B8100C0AD3EE}" destId="{2AA3603B-B2B4-405F-8FA5-24AA041BB84A}" srcOrd="0" destOrd="0" presId="urn:microsoft.com/office/officeart/2005/8/layout/vList2"/>
    <dgm:cxn modelId="{BA74C84F-5F7A-4536-B090-732C0B57745C}" type="presParOf" srcId="{19E165C7-22B8-44C8-80E6-B8100C0AD3EE}" destId="{901923E1-5C70-40B2-ACB2-F9B966AB9E19}" srcOrd="1" destOrd="0" presId="urn:microsoft.com/office/officeart/2005/8/layout/vList2"/>
    <dgm:cxn modelId="{AC3783C2-C0BC-4F84-88E4-955ABDFBF03B}" type="presParOf" srcId="{19E165C7-22B8-44C8-80E6-B8100C0AD3EE}" destId="{8BBFBAC5-534A-4DC4-9950-57477B7665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A3F1D9-65B1-426C-9426-6E354F000B13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4FACE-A7D1-4DE0-8B61-55B1699E153A}">
      <dgm:prSet/>
      <dgm:spPr/>
      <dgm:t>
        <a:bodyPr/>
        <a:lstStyle/>
        <a:p>
          <a:r>
            <a:rPr lang="en-US" dirty="0"/>
            <a:t>You influence your child’s education because you are their first teacher.</a:t>
          </a:r>
        </a:p>
      </dgm:t>
    </dgm:pt>
    <dgm:pt modelId="{AC31D2DA-B7B0-4027-B585-33D1BB42B99B}" type="parTrans" cxnId="{D1B11F30-CD8D-46F1-921C-549C27E65FF2}">
      <dgm:prSet/>
      <dgm:spPr/>
      <dgm:t>
        <a:bodyPr/>
        <a:lstStyle/>
        <a:p>
          <a:endParaRPr lang="en-US"/>
        </a:p>
      </dgm:t>
    </dgm:pt>
    <dgm:pt modelId="{EBA59D5E-240A-49CB-ADF7-DDEF833D281E}" type="sibTrans" cxnId="{D1B11F30-CD8D-46F1-921C-549C27E65FF2}">
      <dgm:prSet/>
      <dgm:spPr/>
      <dgm:t>
        <a:bodyPr/>
        <a:lstStyle/>
        <a:p>
          <a:endParaRPr lang="en-US"/>
        </a:p>
      </dgm:t>
    </dgm:pt>
    <dgm:pt modelId="{C823BB99-01FB-47C6-A3C6-BA45B64455E3}">
      <dgm:prSet/>
      <dgm:spPr/>
      <dgm:t>
        <a:bodyPr/>
        <a:lstStyle/>
        <a:p>
          <a:r>
            <a:rPr lang="en-US"/>
            <a:t>You know your child best.</a:t>
          </a:r>
        </a:p>
      </dgm:t>
    </dgm:pt>
    <dgm:pt modelId="{CDA9E360-0218-4364-8C2D-D0C0285DD0C0}" type="parTrans" cxnId="{B044A4DD-EAA9-485A-ADDB-90A5D29B365A}">
      <dgm:prSet/>
      <dgm:spPr/>
      <dgm:t>
        <a:bodyPr/>
        <a:lstStyle/>
        <a:p>
          <a:endParaRPr lang="en-US"/>
        </a:p>
      </dgm:t>
    </dgm:pt>
    <dgm:pt modelId="{5FD89789-FFBB-463C-8EB9-57918ADFDE34}" type="sibTrans" cxnId="{B044A4DD-EAA9-485A-ADDB-90A5D29B365A}">
      <dgm:prSet/>
      <dgm:spPr/>
      <dgm:t>
        <a:bodyPr/>
        <a:lstStyle/>
        <a:p>
          <a:endParaRPr lang="en-US"/>
        </a:p>
      </dgm:t>
    </dgm:pt>
    <dgm:pt modelId="{E12F2D0C-69EC-43F3-AE5C-82DD0A6C7132}">
      <dgm:prSet/>
      <dgm:spPr/>
      <dgm:t>
        <a:bodyPr/>
        <a:lstStyle/>
        <a:p>
          <a:r>
            <a:rPr lang="en-US" dirty="0"/>
            <a:t>Your Title I program needs your help.</a:t>
          </a:r>
        </a:p>
      </dgm:t>
    </dgm:pt>
    <dgm:pt modelId="{E87BCDD8-20D6-49F3-9768-D3E1011F68F5}" type="parTrans" cxnId="{EFAFCDED-16EC-405D-945B-520F1FC5A9BC}">
      <dgm:prSet/>
      <dgm:spPr/>
      <dgm:t>
        <a:bodyPr/>
        <a:lstStyle/>
        <a:p>
          <a:endParaRPr lang="en-US"/>
        </a:p>
      </dgm:t>
    </dgm:pt>
    <dgm:pt modelId="{B5E9280D-062E-4B77-84D9-E8A1D8B0E050}" type="sibTrans" cxnId="{EFAFCDED-16EC-405D-945B-520F1FC5A9BC}">
      <dgm:prSet/>
      <dgm:spPr/>
      <dgm:t>
        <a:bodyPr/>
        <a:lstStyle/>
        <a:p>
          <a:endParaRPr lang="en-US"/>
        </a:p>
      </dgm:t>
    </dgm:pt>
    <dgm:pt modelId="{3B8E1E7A-0D7F-449A-8262-5494FF46AD51}">
      <dgm:prSet/>
      <dgm:spPr/>
      <dgm:t>
        <a:bodyPr/>
        <a:lstStyle/>
        <a:p>
          <a:r>
            <a:rPr lang="en-US" dirty="0"/>
            <a:t>The Annual Title I meeting is the place to start.</a:t>
          </a:r>
        </a:p>
      </dgm:t>
    </dgm:pt>
    <dgm:pt modelId="{899E2FDA-8439-4583-989A-B980B0FBC815}" type="parTrans" cxnId="{0639B8E9-2A21-4B9E-9D3B-E4AA68345191}">
      <dgm:prSet/>
      <dgm:spPr/>
      <dgm:t>
        <a:bodyPr/>
        <a:lstStyle/>
        <a:p>
          <a:endParaRPr lang="en-US"/>
        </a:p>
      </dgm:t>
    </dgm:pt>
    <dgm:pt modelId="{046146B6-08E4-4ACC-A3CC-57B5A5E1E77D}" type="sibTrans" cxnId="{0639B8E9-2A21-4B9E-9D3B-E4AA68345191}">
      <dgm:prSet/>
      <dgm:spPr/>
      <dgm:t>
        <a:bodyPr/>
        <a:lstStyle/>
        <a:p>
          <a:endParaRPr lang="en-US"/>
        </a:p>
      </dgm:t>
    </dgm:pt>
    <dgm:pt modelId="{BBFC8848-0853-4D33-820E-3B58D01245A0}" type="pres">
      <dgm:prSet presAssocID="{BBA3F1D9-65B1-426C-9426-6E354F000B13}" presName="Name0" presStyleCnt="0">
        <dgm:presLayoutVars>
          <dgm:dir/>
          <dgm:animLvl val="lvl"/>
          <dgm:resizeHandles val="exact"/>
        </dgm:presLayoutVars>
      </dgm:prSet>
      <dgm:spPr/>
    </dgm:pt>
    <dgm:pt modelId="{9DC222EF-9ACC-4880-AD84-4380D65AC413}" type="pres">
      <dgm:prSet presAssocID="{73D4FACE-A7D1-4DE0-8B61-55B1699E153A}" presName="linNode" presStyleCnt="0"/>
      <dgm:spPr/>
    </dgm:pt>
    <dgm:pt modelId="{1CF418B0-B4DB-4379-9C8B-909AB336243B}" type="pres">
      <dgm:prSet presAssocID="{73D4FACE-A7D1-4DE0-8B61-55B1699E153A}" presName="parentText" presStyleLbl="node1" presStyleIdx="0" presStyleCnt="4" custScaleX="163438">
        <dgm:presLayoutVars>
          <dgm:chMax val="1"/>
          <dgm:bulletEnabled val="1"/>
        </dgm:presLayoutVars>
      </dgm:prSet>
      <dgm:spPr/>
    </dgm:pt>
    <dgm:pt modelId="{BB4D328A-C6BD-4C42-952B-DB2C6002F189}" type="pres">
      <dgm:prSet presAssocID="{EBA59D5E-240A-49CB-ADF7-DDEF833D281E}" presName="sp" presStyleCnt="0"/>
      <dgm:spPr/>
    </dgm:pt>
    <dgm:pt modelId="{CEFABE2C-3E54-4DAF-B5C9-7A8902290CAA}" type="pres">
      <dgm:prSet presAssocID="{C823BB99-01FB-47C6-A3C6-BA45B64455E3}" presName="linNode" presStyleCnt="0"/>
      <dgm:spPr/>
    </dgm:pt>
    <dgm:pt modelId="{0593E3B3-0485-4A89-B063-F3F5DFB77576}" type="pres">
      <dgm:prSet presAssocID="{C823BB99-01FB-47C6-A3C6-BA45B64455E3}" presName="parentText" presStyleLbl="node1" presStyleIdx="1" presStyleCnt="4" custScaleX="163439">
        <dgm:presLayoutVars>
          <dgm:chMax val="1"/>
          <dgm:bulletEnabled val="1"/>
        </dgm:presLayoutVars>
      </dgm:prSet>
      <dgm:spPr/>
    </dgm:pt>
    <dgm:pt modelId="{26CF8614-EE1D-4B32-B8FE-2F9E0A0CA407}" type="pres">
      <dgm:prSet presAssocID="{5FD89789-FFBB-463C-8EB9-57918ADFDE34}" presName="sp" presStyleCnt="0"/>
      <dgm:spPr/>
    </dgm:pt>
    <dgm:pt modelId="{E8E2A291-C45E-4F8B-8F3B-DAE15F50147A}" type="pres">
      <dgm:prSet presAssocID="{E12F2D0C-69EC-43F3-AE5C-82DD0A6C7132}" presName="linNode" presStyleCnt="0"/>
      <dgm:spPr/>
    </dgm:pt>
    <dgm:pt modelId="{0CD54D1F-632E-4EF6-BDA7-A8A53E28B570}" type="pres">
      <dgm:prSet presAssocID="{E12F2D0C-69EC-43F3-AE5C-82DD0A6C7132}" presName="parentText" presStyleLbl="node1" presStyleIdx="2" presStyleCnt="4" custScaleX="161006" custScaleY="74093">
        <dgm:presLayoutVars>
          <dgm:chMax val="1"/>
          <dgm:bulletEnabled val="1"/>
        </dgm:presLayoutVars>
      </dgm:prSet>
      <dgm:spPr/>
    </dgm:pt>
    <dgm:pt modelId="{C593A6DD-48CB-4EDD-ADDC-33976EB6EE2B}" type="pres">
      <dgm:prSet presAssocID="{B5E9280D-062E-4B77-84D9-E8A1D8B0E050}" presName="sp" presStyleCnt="0"/>
      <dgm:spPr/>
    </dgm:pt>
    <dgm:pt modelId="{5CB18D9C-248C-4C80-9B53-9CF29893BFDF}" type="pres">
      <dgm:prSet presAssocID="{3B8E1E7A-0D7F-449A-8262-5494FF46AD51}" presName="linNode" presStyleCnt="0"/>
      <dgm:spPr/>
    </dgm:pt>
    <dgm:pt modelId="{399D7A99-A1DC-4ADE-A006-BC52217D1CF5}" type="pres">
      <dgm:prSet presAssocID="{3B8E1E7A-0D7F-449A-8262-5494FF46AD51}" presName="parentText" presStyleLbl="node1" presStyleIdx="3" presStyleCnt="4" custScaleX="156316">
        <dgm:presLayoutVars>
          <dgm:chMax val="1"/>
          <dgm:bulletEnabled val="1"/>
        </dgm:presLayoutVars>
      </dgm:prSet>
      <dgm:spPr/>
    </dgm:pt>
  </dgm:ptLst>
  <dgm:cxnLst>
    <dgm:cxn modelId="{60471A10-76EA-48FD-8B6C-90C5B48196F0}" type="presOf" srcId="{73D4FACE-A7D1-4DE0-8B61-55B1699E153A}" destId="{1CF418B0-B4DB-4379-9C8B-909AB336243B}" srcOrd="0" destOrd="0" presId="urn:microsoft.com/office/officeart/2005/8/layout/vList5"/>
    <dgm:cxn modelId="{D1B11F30-CD8D-46F1-921C-549C27E65FF2}" srcId="{BBA3F1D9-65B1-426C-9426-6E354F000B13}" destId="{73D4FACE-A7D1-4DE0-8B61-55B1699E153A}" srcOrd="0" destOrd="0" parTransId="{AC31D2DA-B7B0-4027-B585-33D1BB42B99B}" sibTransId="{EBA59D5E-240A-49CB-ADF7-DDEF833D281E}"/>
    <dgm:cxn modelId="{7E4FBE35-12CC-4F14-B6BE-AB0F5978E669}" type="presOf" srcId="{C823BB99-01FB-47C6-A3C6-BA45B64455E3}" destId="{0593E3B3-0485-4A89-B063-F3F5DFB77576}" srcOrd="0" destOrd="0" presId="urn:microsoft.com/office/officeart/2005/8/layout/vList5"/>
    <dgm:cxn modelId="{7B45AA36-1FD7-4AC1-9F27-1B7EA48D0F14}" type="presOf" srcId="{BBA3F1D9-65B1-426C-9426-6E354F000B13}" destId="{BBFC8848-0853-4D33-820E-3B58D01245A0}" srcOrd="0" destOrd="0" presId="urn:microsoft.com/office/officeart/2005/8/layout/vList5"/>
    <dgm:cxn modelId="{19AE006A-9373-4113-9803-A178E3865206}" type="presOf" srcId="{3B8E1E7A-0D7F-449A-8262-5494FF46AD51}" destId="{399D7A99-A1DC-4ADE-A006-BC52217D1CF5}" srcOrd="0" destOrd="0" presId="urn:microsoft.com/office/officeart/2005/8/layout/vList5"/>
    <dgm:cxn modelId="{F2A777CA-C62B-42C6-A066-7D0A93F9DA94}" type="presOf" srcId="{E12F2D0C-69EC-43F3-AE5C-82DD0A6C7132}" destId="{0CD54D1F-632E-4EF6-BDA7-A8A53E28B570}" srcOrd="0" destOrd="0" presId="urn:microsoft.com/office/officeart/2005/8/layout/vList5"/>
    <dgm:cxn modelId="{B044A4DD-EAA9-485A-ADDB-90A5D29B365A}" srcId="{BBA3F1D9-65B1-426C-9426-6E354F000B13}" destId="{C823BB99-01FB-47C6-A3C6-BA45B64455E3}" srcOrd="1" destOrd="0" parTransId="{CDA9E360-0218-4364-8C2D-D0C0285DD0C0}" sibTransId="{5FD89789-FFBB-463C-8EB9-57918ADFDE34}"/>
    <dgm:cxn modelId="{0639B8E9-2A21-4B9E-9D3B-E4AA68345191}" srcId="{BBA3F1D9-65B1-426C-9426-6E354F000B13}" destId="{3B8E1E7A-0D7F-449A-8262-5494FF46AD51}" srcOrd="3" destOrd="0" parTransId="{899E2FDA-8439-4583-989A-B980B0FBC815}" sibTransId="{046146B6-08E4-4ACC-A3CC-57B5A5E1E77D}"/>
    <dgm:cxn modelId="{EFAFCDED-16EC-405D-945B-520F1FC5A9BC}" srcId="{BBA3F1D9-65B1-426C-9426-6E354F000B13}" destId="{E12F2D0C-69EC-43F3-AE5C-82DD0A6C7132}" srcOrd="2" destOrd="0" parTransId="{E87BCDD8-20D6-49F3-9768-D3E1011F68F5}" sibTransId="{B5E9280D-062E-4B77-84D9-E8A1D8B0E050}"/>
    <dgm:cxn modelId="{72ED98F9-4620-4E17-8A76-FAA0AC3C341B}" type="presParOf" srcId="{BBFC8848-0853-4D33-820E-3B58D01245A0}" destId="{9DC222EF-9ACC-4880-AD84-4380D65AC413}" srcOrd="0" destOrd="0" presId="urn:microsoft.com/office/officeart/2005/8/layout/vList5"/>
    <dgm:cxn modelId="{3C873D7B-31FA-424F-93FB-E7BDF65234DC}" type="presParOf" srcId="{9DC222EF-9ACC-4880-AD84-4380D65AC413}" destId="{1CF418B0-B4DB-4379-9C8B-909AB336243B}" srcOrd="0" destOrd="0" presId="urn:microsoft.com/office/officeart/2005/8/layout/vList5"/>
    <dgm:cxn modelId="{31AF7E61-2E21-43EA-8093-60B55A7D7DDE}" type="presParOf" srcId="{BBFC8848-0853-4D33-820E-3B58D01245A0}" destId="{BB4D328A-C6BD-4C42-952B-DB2C6002F189}" srcOrd="1" destOrd="0" presId="urn:microsoft.com/office/officeart/2005/8/layout/vList5"/>
    <dgm:cxn modelId="{78746602-C833-4D8D-9BFF-F30497E91E31}" type="presParOf" srcId="{BBFC8848-0853-4D33-820E-3B58D01245A0}" destId="{CEFABE2C-3E54-4DAF-B5C9-7A8902290CAA}" srcOrd="2" destOrd="0" presId="urn:microsoft.com/office/officeart/2005/8/layout/vList5"/>
    <dgm:cxn modelId="{F0020DD0-D90E-4FEA-9FD6-499ECB65AED2}" type="presParOf" srcId="{CEFABE2C-3E54-4DAF-B5C9-7A8902290CAA}" destId="{0593E3B3-0485-4A89-B063-F3F5DFB77576}" srcOrd="0" destOrd="0" presId="urn:microsoft.com/office/officeart/2005/8/layout/vList5"/>
    <dgm:cxn modelId="{3655ED7E-9A8D-4DCC-9BF2-210EBA23F598}" type="presParOf" srcId="{BBFC8848-0853-4D33-820E-3B58D01245A0}" destId="{26CF8614-EE1D-4B32-B8FE-2F9E0A0CA407}" srcOrd="3" destOrd="0" presId="urn:microsoft.com/office/officeart/2005/8/layout/vList5"/>
    <dgm:cxn modelId="{AC1AAB29-17F5-4DAC-8FA2-CEC009936588}" type="presParOf" srcId="{BBFC8848-0853-4D33-820E-3B58D01245A0}" destId="{E8E2A291-C45E-4F8B-8F3B-DAE15F50147A}" srcOrd="4" destOrd="0" presId="urn:microsoft.com/office/officeart/2005/8/layout/vList5"/>
    <dgm:cxn modelId="{CAA28027-C4C2-4661-B983-26B98D3AE48F}" type="presParOf" srcId="{E8E2A291-C45E-4F8B-8F3B-DAE15F50147A}" destId="{0CD54D1F-632E-4EF6-BDA7-A8A53E28B570}" srcOrd="0" destOrd="0" presId="urn:microsoft.com/office/officeart/2005/8/layout/vList5"/>
    <dgm:cxn modelId="{1066D594-7EFF-4DAD-9A2E-85BEB31D0E13}" type="presParOf" srcId="{BBFC8848-0853-4D33-820E-3B58D01245A0}" destId="{C593A6DD-48CB-4EDD-ADDC-33976EB6EE2B}" srcOrd="5" destOrd="0" presId="urn:microsoft.com/office/officeart/2005/8/layout/vList5"/>
    <dgm:cxn modelId="{8CE8A6D1-CC90-484A-A508-9B494F021E77}" type="presParOf" srcId="{BBFC8848-0853-4D33-820E-3B58D01245A0}" destId="{5CB18D9C-248C-4C80-9B53-9CF29893BFDF}" srcOrd="6" destOrd="0" presId="urn:microsoft.com/office/officeart/2005/8/layout/vList5"/>
    <dgm:cxn modelId="{05CA6908-F4BC-4CB1-8416-B02DD674F98D}" type="presParOf" srcId="{5CB18D9C-248C-4C80-9B53-9CF29893BFDF}" destId="{399D7A99-A1DC-4ADE-A006-BC52217D1C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95419-812F-47EF-A00D-45AD7BFF2822}">
      <dsp:nvSpPr>
        <dsp:cNvPr id="0" name=""/>
        <dsp:cNvSpPr/>
      </dsp:nvSpPr>
      <dsp:spPr>
        <a:xfrm>
          <a:off x="0" y="323579"/>
          <a:ext cx="83058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Mission: </a:t>
          </a:r>
          <a:r>
            <a:rPr lang="en-US" sz="1900" kern="1200" dirty="0">
              <a:solidFill>
                <a:schemeClr val="tx1"/>
              </a:solidFill>
            </a:rPr>
            <a:t>The mission of Hanley community is to provide a high performing learning environment that prepares students to become college and career ready. </a:t>
          </a:r>
        </a:p>
      </dsp:txBody>
      <dsp:txXfrm>
        <a:off x="36896" y="360475"/>
        <a:ext cx="8232008" cy="682028"/>
      </dsp:txXfrm>
    </dsp:sp>
    <dsp:sp modelId="{3CE08A6C-1CDA-43DD-9439-1CCAE053424D}">
      <dsp:nvSpPr>
        <dsp:cNvPr id="0" name=""/>
        <dsp:cNvSpPr/>
      </dsp:nvSpPr>
      <dsp:spPr>
        <a:xfrm>
          <a:off x="0" y="1134119"/>
          <a:ext cx="83058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Vision: </a:t>
          </a:r>
          <a:r>
            <a:rPr lang="en-US" sz="1900" kern="1200" dirty="0">
              <a:solidFill>
                <a:schemeClr val="tx1"/>
              </a:solidFill>
            </a:rPr>
            <a:t>Hanley is a competitive, high-performing school that partners with stakeholders to produce college and career ready students.</a:t>
          </a:r>
        </a:p>
      </dsp:txBody>
      <dsp:txXfrm>
        <a:off x="36896" y="1171015"/>
        <a:ext cx="8232008" cy="682028"/>
      </dsp:txXfrm>
    </dsp:sp>
    <dsp:sp modelId="{93063FDD-D741-4E6E-A743-99C2B8746032}">
      <dsp:nvSpPr>
        <dsp:cNvPr id="0" name=""/>
        <dsp:cNvSpPr/>
      </dsp:nvSpPr>
      <dsp:spPr>
        <a:xfrm>
          <a:off x="0" y="1944659"/>
          <a:ext cx="83058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Beliefs: The Hanley community believes: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896" y="1981555"/>
        <a:ext cx="8232008" cy="682028"/>
      </dsp:txXfrm>
    </dsp:sp>
    <dsp:sp modelId="{E60A67B0-7A8A-4202-943C-7F6B292E43D3}">
      <dsp:nvSpPr>
        <dsp:cNvPr id="0" name=""/>
        <dsp:cNvSpPr/>
      </dsp:nvSpPr>
      <dsp:spPr>
        <a:xfrm>
          <a:off x="0" y="2700479"/>
          <a:ext cx="8305800" cy="200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All students can learn.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All students can become college and career ready.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Each student is a valued individual with unique physical and intellectual needs.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All students should be provided a variety of instructional strategies to challenge and support their learning.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Mutual respect is essential among students, teachers, parents, administrators, and stakeholders to foster a productive learning environment.</a:t>
          </a:r>
        </a:p>
      </dsp:txBody>
      <dsp:txXfrm>
        <a:off x="0" y="2700479"/>
        <a:ext cx="8305800" cy="2005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203AB-C096-4D80-AF0E-D059F3A13268}">
      <dsp:nvSpPr>
        <dsp:cNvPr id="0" name=""/>
        <dsp:cNvSpPr/>
      </dsp:nvSpPr>
      <dsp:spPr>
        <a:xfrm>
          <a:off x="0" y="567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A486E-5A6A-4B00-B80F-0C6BCAD44C8D}">
      <dsp:nvSpPr>
        <dsp:cNvPr id="0" name=""/>
        <dsp:cNvSpPr/>
      </dsp:nvSpPr>
      <dsp:spPr>
        <a:xfrm>
          <a:off x="0" y="567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Attending school events</a:t>
          </a:r>
        </a:p>
      </dsp:txBody>
      <dsp:txXfrm>
        <a:off x="0" y="567"/>
        <a:ext cx="6645275" cy="663866"/>
      </dsp:txXfrm>
    </dsp:sp>
    <dsp:sp modelId="{FE295D27-B572-4877-BC46-CA5EDE94D3A7}">
      <dsp:nvSpPr>
        <dsp:cNvPr id="0" name=""/>
        <dsp:cNvSpPr/>
      </dsp:nvSpPr>
      <dsp:spPr>
        <a:xfrm>
          <a:off x="0" y="664433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80A47-86C7-47AB-B534-D2543A8C85D8}">
      <dsp:nvSpPr>
        <dsp:cNvPr id="0" name=""/>
        <dsp:cNvSpPr/>
      </dsp:nvSpPr>
      <dsp:spPr>
        <a:xfrm>
          <a:off x="0" y="664433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Joining parent’s organizations (PTO)</a:t>
          </a:r>
        </a:p>
      </dsp:txBody>
      <dsp:txXfrm>
        <a:off x="0" y="664433"/>
        <a:ext cx="6645275" cy="663866"/>
      </dsp:txXfrm>
    </dsp:sp>
    <dsp:sp modelId="{5E3992B6-684B-4C58-9400-E717A0F3DD9C}">
      <dsp:nvSpPr>
        <dsp:cNvPr id="0" name=""/>
        <dsp:cNvSpPr/>
      </dsp:nvSpPr>
      <dsp:spPr>
        <a:xfrm>
          <a:off x="0" y="1328300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DF9E0-9E0C-4B03-8237-4D8614C02D4E}">
      <dsp:nvSpPr>
        <dsp:cNvPr id="0" name=""/>
        <dsp:cNvSpPr/>
      </dsp:nvSpPr>
      <dsp:spPr>
        <a:xfrm>
          <a:off x="0" y="1328300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Volunteering</a:t>
          </a:r>
        </a:p>
      </dsp:txBody>
      <dsp:txXfrm>
        <a:off x="0" y="1328300"/>
        <a:ext cx="6645275" cy="663866"/>
      </dsp:txXfrm>
    </dsp:sp>
    <dsp:sp modelId="{C54993B8-CA3C-47F3-899E-9008D8F00A81}">
      <dsp:nvSpPr>
        <dsp:cNvPr id="0" name=""/>
        <dsp:cNvSpPr/>
      </dsp:nvSpPr>
      <dsp:spPr>
        <a:xfrm>
          <a:off x="0" y="1992166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6F090-1854-4410-AC4F-87F6706B530A}">
      <dsp:nvSpPr>
        <dsp:cNvPr id="0" name=""/>
        <dsp:cNvSpPr/>
      </dsp:nvSpPr>
      <dsp:spPr>
        <a:xfrm>
          <a:off x="0" y="1992166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Becoming a room parent</a:t>
          </a:r>
        </a:p>
      </dsp:txBody>
      <dsp:txXfrm>
        <a:off x="0" y="1992166"/>
        <a:ext cx="6645275" cy="663866"/>
      </dsp:txXfrm>
    </dsp:sp>
    <dsp:sp modelId="{C2F189A5-49AA-4977-A2EF-BA5DFA479F53}">
      <dsp:nvSpPr>
        <dsp:cNvPr id="0" name=""/>
        <dsp:cNvSpPr/>
      </dsp:nvSpPr>
      <dsp:spPr>
        <a:xfrm>
          <a:off x="0" y="2656033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06109-9E64-4204-A0DD-CDD6FB92790B}">
      <dsp:nvSpPr>
        <dsp:cNvPr id="0" name=""/>
        <dsp:cNvSpPr/>
      </dsp:nvSpPr>
      <dsp:spPr>
        <a:xfrm>
          <a:off x="0" y="2656033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Attending parent-teacher conferences</a:t>
          </a:r>
        </a:p>
      </dsp:txBody>
      <dsp:txXfrm>
        <a:off x="0" y="2656033"/>
        <a:ext cx="6645275" cy="663866"/>
      </dsp:txXfrm>
    </dsp:sp>
    <dsp:sp modelId="{6B8DCAAC-6ED1-4E5A-9F94-7864527AFC21}">
      <dsp:nvSpPr>
        <dsp:cNvPr id="0" name=""/>
        <dsp:cNvSpPr/>
      </dsp:nvSpPr>
      <dsp:spPr>
        <a:xfrm>
          <a:off x="0" y="3319899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DF4D6-C4CF-467D-8628-3DD7D6687E36}">
      <dsp:nvSpPr>
        <dsp:cNvPr id="0" name=""/>
        <dsp:cNvSpPr/>
      </dsp:nvSpPr>
      <dsp:spPr>
        <a:xfrm>
          <a:off x="0" y="3319899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Keeping teachers informed</a:t>
          </a:r>
        </a:p>
      </dsp:txBody>
      <dsp:txXfrm>
        <a:off x="0" y="3319899"/>
        <a:ext cx="6645275" cy="663866"/>
      </dsp:txXfrm>
    </dsp:sp>
    <dsp:sp modelId="{9EE0DEFF-E3AE-4F94-9D15-A52DC049C0B6}">
      <dsp:nvSpPr>
        <dsp:cNvPr id="0" name=""/>
        <dsp:cNvSpPr/>
      </dsp:nvSpPr>
      <dsp:spPr>
        <a:xfrm>
          <a:off x="0" y="3983766"/>
          <a:ext cx="6645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D50A8-AC1E-4AC9-937D-CF87CC24312A}">
      <dsp:nvSpPr>
        <dsp:cNvPr id="0" name=""/>
        <dsp:cNvSpPr/>
      </dsp:nvSpPr>
      <dsp:spPr>
        <a:xfrm>
          <a:off x="0" y="3983766"/>
          <a:ext cx="6645275" cy="6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Asking about training opportunities</a:t>
          </a:r>
        </a:p>
      </dsp:txBody>
      <dsp:txXfrm>
        <a:off x="0" y="3983766"/>
        <a:ext cx="6645275" cy="66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34615-1130-48DA-997A-8A55FFE91FF4}">
      <dsp:nvSpPr>
        <dsp:cNvPr id="0" name=""/>
        <dsp:cNvSpPr/>
      </dsp:nvSpPr>
      <dsp:spPr>
        <a:xfrm>
          <a:off x="0" y="14205"/>
          <a:ext cx="4971603" cy="1594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Title 1 is the largest federal aid program for our nation’s schools.</a:t>
          </a:r>
        </a:p>
      </dsp:txBody>
      <dsp:txXfrm>
        <a:off x="77847" y="92052"/>
        <a:ext cx="4815909" cy="1439016"/>
      </dsp:txXfrm>
    </dsp:sp>
    <dsp:sp modelId="{D1948F20-BE23-44FE-A103-FA2D5E2CC47C}">
      <dsp:nvSpPr>
        <dsp:cNvPr id="0" name=""/>
        <dsp:cNvSpPr/>
      </dsp:nvSpPr>
      <dsp:spPr>
        <a:xfrm>
          <a:off x="0" y="1692435"/>
          <a:ext cx="4971603" cy="1594710"/>
        </a:xfrm>
        <a:prstGeom prst="roundRec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Title 1’s goal is to provide a high-quality education for every child.</a:t>
          </a:r>
        </a:p>
      </dsp:txBody>
      <dsp:txXfrm>
        <a:off x="77847" y="1770282"/>
        <a:ext cx="4815909" cy="1439016"/>
      </dsp:txXfrm>
    </dsp:sp>
    <dsp:sp modelId="{B9DA85A2-954C-427E-AC16-157DC5FBBD60}">
      <dsp:nvSpPr>
        <dsp:cNvPr id="0" name=""/>
        <dsp:cNvSpPr/>
      </dsp:nvSpPr>
      <dsp:spPr>
        <a:xfrm>
          <a:off x="0" y="3370665"/>
          <a:ext cx="4971603" cy="1594710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Title 1 serves millions of children.</a:t>
          </a:r>
        </a:p>
      </dsp:txBody>
      <dsp:txXfrm>
        <a:off x="77847" y="3448512"/>
        <a:ext cx="4815909" cy="1439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38C02-ABD4-4760-8AA8-E8ECEE87D0D1}">
      <dsp:nvSpPr>
        <dsp:cNvPr id="0" name=""/>
        <dsp:cNvSpPr/>
      </dsp:nvSpPr>
      <dsp:spPr>
        <a:xfrm>
          <a:off x="0" y="2112"/>
          <a:ext cx="79813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37E9D-7EFC-492A-BE26-E190D2D648E0}">
      <dsp:nvSpPr>
        <dsp:cNvPr id="0" name=""/>
        <dsp:cNvSpPr/>
      </dsp:nvSpPr>
      <dsp:spPr>
        <a:xfrm>
          <a:off x="0" y="2112"/>
          <a:ext cx="7981371" cy="72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accent2"/>
            </a:solidFill>
            <a:latin typeface="Mystical Woods Smooth Script" panose="02000500000000000000" pitchFamily="2" charset="0"/>
          </a:endParaRPr>
        </a:p>
      </dsp:txBody>
      <dsp:txXfrm>
        <a:off x="0" y="2112"/>
        <a:ext cx="7981371" cy="720474"/>
      </dsp:txXfrm>
    </dsp:sp>
    <dsp:sp modelId="{B5A3FB0F-410C-48F8-A743-E5CBAC94D40A}">
      <dsp:nvSpPr>
        <dsp:cNvPr id="0" name=""/>
        <dsp:cNvSpPr/>
      </dsp:nvSpPr>
      <dsp:spPr>
        <a:xfrm>
          <a:off x="0" y="722587"/>
          <a:ext cx="798137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F79B2-C89D-44DA-B68D-AC1612BD424E}">
      <dsp:nvSpPr>
        <dsp:cNvPr id="0" name=""/>
        <dsp:cNvSpPr/>
      </dsp:nvSpPr>
      <dsp:spPr>
        <a:xfrm>
          <a:off x="0" y="722587"/>
          <a:ext cx="7981371" cy="72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identify students most in need of educational help (students do not have to be from low-income families to be helped.)</a:t>
          </a:r>
        </a:p>
      </dsp:txBody>
      <dsp:txXfrm>
        <a:off x="0" y="722587"/>
        <a:ext cx="7981371" cy="720474"/>
      </dsp:txXfrm>
    </dsp:sp>
    <dsp:sp modelId="{B955D6B1-B41D-4668-9272-B87D0AAC86BB}">
      <dsp:nvSpPr>
        <dsp:cNvPr id="0" name=""/>
        <dsp:cNvSpPr/>
      </dsp:nvSpPr>
      <dsp:spPr>
        <a:xfrm>
          <a:off x="0" y="1443061"/>
          <a:ext cx="798137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A970-25DA-4CA5-A25D-C119DE1C3A0D}">
      <dsp:nvSpPr>
        <dsp:cNvPr id="0" name=""/>
        <dsp:cNvSpPr/>
      </dsp:nvSpPr>
      <dsp:spPr>
        <a:xfrm>
          <a:off x="0" y="1443061"/>
          <a:ext cx="7981371" cy="72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set goals for improvement</a:t>
          </a:r>
          <a:r>
            <a:rPr lang="en-US" sz="2000" kern="1200" dirty="0"/>
            <a:t>.</a:t>
          </a:r>
        </a:p>
      </dsp:txBody>
      <dsp:txXfrm>
        <a:off x="0" y="1443061"/>
        <a:ext cx="7981371" cy="720474"/>
      </dsp:txXfrm>
    </dsp:sp>
    <dsp:sp modelId="{EDBF914A-E8B0-49BC-9169-C3AF6683220C}">
      <dsp:nvSpPr>
        <dsp:cNvPr id="0" name=""/>
        <dsp:cNvSpPr/>
      </dsp:nvSpPr>
      <dsp:spPr>
        <a:xfrm>
          <a:off x="0" y="2163535"/>
          <a:ext cx="798137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BB698-4741-4021-B8B5-18FF74DF7549}">
      <dsp:nvSpPr>
        <dsp:cNvPr id="0" name=""/>
        <dsp:cNvSpPr/>
      </dsp:nvSpPr>
      <dsp:spPr>
        <a:xfrm>
          <a:off x="0" y="2163535"/>
          <a:ext cx="7981371" cy="72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measure student progress</a:t>
          </a:r>
          <a:r>
            <a:rPr lang="en-US" sz="2000" kern="1200" dirty="0"/>
            <a:t>.</a:t>
          </a:r>
        </a:p>
      </dsp:txBody>
      <dsp:txXfrm>
        <a:off x="0" y="2163535"/>
        <a:ext cx="7981371" cy="720474"/>
      </dsp:txXfrm>
    </dsp:sp>
    <dsp:sp modelId="{AA89A7DD-2A38-44F9-895C-78D84AB54960}">
      <dsp:nvSpPr>
        <dsp:cNvPr id="0" name=""/>
        <dsp:cNvSpPr/>
      </dsp:nvSpPr>
      <dsp:spPr>
        <a:xfrm>
          <a:off x="0" y="2884010"/>
          <a:ext cx="79813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D362-290C-4314-8CD6-876C8689255E}">
      <dsp:nvSpPr>
        <dsp:cNvPr id="0" name=""/>
        <dsp:cNvSpPr/>
      </dsp:nvSpPr>
      <dsp:spPr>
        <a:xfrm>
          <a:off x="0" y="2884010"/>
          <a:ext cx="7981371" cy="72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develop programs that add regular classroom instruction</a:t>
          </a:r>
          <a:r>
            <a:rPr lang="en-US" sz="2000" kern="1200" dirty="0"/>
            <a:t>.</a:t>
          </a:r>
        </a:p>
      </dsp:txBody>
      <dsp:txXfrm>
        <a:off x="0" y="2884010"/>
        <a:ext cx="7981371" cy="720474"/>
      </dsp:txXfrm>
    </dsp:sp>
    <dsp:sp modelId="{26B32B8E-FA5B-4537-9D19-E53BA4AF5F8E}">
      <dsp:nvSpPr>
        <dsp:cNvPr id="0" name=""/>
        <dsp:cNvSpPr/>
      </dsp:nvSpPr>
      <dsp:spPr>
        <a:xfrm>
          <a:off x="0" y="3604484"/>
          <a:ext cx="79813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D4A7-DD27-4535-9AC9-F4D5C14C78B0}">
      <dsp:nvSpPr>
        <dsp:cNvPr id="0" name=""/>
        <dsp:cNvSpPr/>
      </dsp:nvSpPr>
      <dsp:spPr>
        <a:xfrm>
          <a:off x="0" y="3604484"/>
          <a:ext cx="7981371" cy="72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involve parents in all aspects of the program.</a:t>
          </a:r>
        </a:p>
      </dsp:txBody>
      <dsp:txXfrm>
        <a:off x="0" y="3604484"/>
        <a:ext cx="7981371" cy="72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92F09-FBBB-4FC2-9FB8-33304C0D1165}">
      <dsp:nvSpPr>
        <dsp:cNvPr id="0" name=""/>
        <dsp:cNvSpPr/>
      </dsp:nvSpPr>
      <dsp:spPr>
        <a:xfrm>
          <a:off x="0" y="1050448"/>
          <a:ext cx="5098256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Additional teachers and assistants</a:t>
          </a:r>
        </a:p>
      </dsp:txBody>
      <dsp:txXfrm>
        <a:off x="31613" y="1082061"/>
        <a:ext cx="5035030" cy="584369"/>
      </dsp:txXfrm>
    </dsp:sp>
    <dsp:sp modelId="{FBD91E3D-8E11-4D31-8D31-5B7FBDCE2739}">
      <dsp:nvSpPr>
        <dsp:cNvPr id="0" name=""/>
        <dsp:cNvSpPr/>
      </dsp:nvSpPr>
      <dsp:spPr>
        <a:xfrm>
          <a:off x="0" y="1775803"/>
          <a:ext cx="5098256" cy="647595"/>
        </a:xfrm>
        <a:prstGeom prst="roundRect">
          <a:avLst/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Additional training of school staff</a:t>
          </a:r>
        </a:p>
      </dsp:txBody>
      <dsp:txXfrm>
        <a:off x="31613" y="1807416"/>
        <a:ext cx="5035030" cy="584369"/>
      </dsp:txXfrm>
    </dsp:sp>
    <dsp:sp modelId="{84FCEC19-DF9A-4ED9-B6CF-486055DCE947}">
      <dsp:nvSpPr>
        <dsp:cNvPr id="0" name=""/>
        <dsp:cNvSpPr/>
      </dsp:nvSpPr>
      <dsp:spPr>
        <a:xfrm>
          <a:off x="0" y="2501158"/>
          <a:ext cx="5098256" cy="647595"/>
        </a:xfrm>
        <a:prstGeom prst="roundRec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Extra time for instruction</a:t>
          </a:r>
        </a:p>
      </dsp:txBody>
      <dsp:txXfrm>
        <a:off x="31613" y="2532771"/>
        <a:ext cx="5035030" cy="584369"/>
      </dsp:txXfrm>
    </dsp:sp>
    <dsp:sp modelId="{B28F8A84-5316-4181-A81A-470BEB82C7AE}">
      <dsp:nvSpPr>
        <dsp:cNvPr id="0" name=""/>
        <dsp:cNvSpPr/>
      </dsp:nvSpPr>
      <dsp:spPr>
        <a:xfrm>
          <a:off x="0" y="3226513"/>
          <a:ext cx="5098256" cy="647595"/>
        </a:xfrm>
        <a:prstGeom prst="roundRect">
          <a:avLst/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variety of teaching materials</a:t>
          </a:r>
        </a:p>
      </dsp:txBody>
      <dsp:txXfrm>
        <a:off x="31613" y="3258126"/>
        <a:ext cx="5035030" cy="584369"/>
      </dsp:txXfrm>
    </dsp:sp>
    <dsp:sp modelId="{F594C0C4-2A0C-4EB4-B653-DFD7503EDE35}">
      <dsp:nvSpPr>
        <dsp:cNvPr id="0" name=""/>
        <dsp:cNvSpPr/>
      </dsp:nvSpPr>
      <dsp:spPr>
        <a:xfrm>
          <a:off x="0" y="3951868"/>
          <a:ext cx="5098256" cy="647595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Counseling and mentoring</a:t>
          </a:r>
        </a:p>
      </dsp:txBody>
      <dsp:txXfrm>
        <a:off x="31613" y="3983481"/>
        <a:ext cx="5035030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B238E-2AC1-4946-8C05-3FC31AEA5024}">
      <dsp:nvSpPr>
        <dsp:cNvPr id="0" name=""/>
        <dsp:cNvSpPr/>
      </dsp:nvSpPr>
      <dsp:spPr>
        <a:xfrm>
          <a:off x="0" y="84119"/>
          <a:ext cx="4971603" cy="1998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 a major component of the Title I program and can be found in the White Station Elementary School Handbook. </a:t>
          </a:r>
        </a:p>
      </dsp:txBody>
      <dsp:txXfrm>
        <a:off x="97552" y="181671"/>
        <a:ext cx="4776499" cy="1803256"/>
      </dsp:txXfrm>
    </dsp:sp>
    <dsp:sp modelId="{88029B01-CBFA-4EE7-A129-330A766E31FA}">
      <dsp:nvSpPr>
        <dsp:cNvPr id="0" name=""/>
        <dsp:cNvSpPr/>
      </dsp:nvSpPr>
      <dsp:spPr>
        <a:xfrm>
          <a:off x="0" y="2163119"/>
          <a:ext cx="4971603" cy="1998360"/>
        </a:xfrm>
        <a:prstGeom prst="roundRec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The Family Engagement Plan can also be found on the Hanley’s website.</a:t>
          </a:r>
        </a:p>
      </dsp:txBody>
      <dsp:txXfrm>
        <a:off x="97552" y="2260671"/>
        <a:ext cx="4776499" cy="1803256"/>
      </dsp:txXfrm>
    </dsp:sp>
    <dsp:sp modelId="{82EB4AA3-8CCF-4874-AD35-2D3C35C26AFB}">
      <dsp:nvSpPr>
        <dsp:cNvPr id="0" name=""/>
        <dsp:cNvSpPr/>
      </dsp:nvSpPr>
      <dsp:spPr>
        <a:xfrm>
          <a:off x="0" y="4242119"/>
          <a:ext cx="4971603" cy="1998360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School handbook will be available on our website.</a:t>
          </a:r>
        </a:p>
      </dsp:txBody>
      <dsp:txXfrm>
        <a:off x="97552" y="4339671"/>
        <a:ext cx="4776499" cy="1803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1A4DD-ADBA-4B73-AAEA-6253CCE16D9E}">
      <dsp:nvSpPr>
        <dsp:cNvPr id="0" name=""/>
        <dsp:cNvSpPr/>
      </dsp:nvSpPr>
      <dsp:spPr>
        <a:xfrm>
          <a:off x="0" y="5103488"/>
          <a:ext cx="5151786" cy="8372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An assurance that their child’s name, address and telephone listing will not be released to military recruiters </a:t>
          </a:r>
          <a:br>
            <a:rPr lang="en-US" sz="1400" kern="1200" dirty="0">
              <a:solidFill>
                <a:schemeClr val="tx1"/>
              </a:solidFill>
            </a:rPr>
          </a:br>
          <a:endParaRPr lang="en-US" sz="1400" kern="1200" dirty="0">
            <a:solidFill>
              <a:schemeClr val="tx1"/>
            </a:solidFill>
          </a:endParaRPr>
        </a:p>
      </dsp:txBody>
      <dsp:txXfrm>
        <a:off x="0" y="5103488"/>
        <a:ext cx="5151786" cy="837269"/>
      </dsp:txXfrm>
    </dsp:sp>
    <dsp:sp modelId="{BC5AD41C-9045-47DD-BABD-3F9D2F2FCB51}">
      <dsp:nvSpPr>
        <dsp:cNvPr id="0" name=""/>
        <dsp:cNvSpPr/>
      </dsp:nvSpPr>
      <dsp:spPr>
        <a:xfrm rot="10800000">
          <a:off x="0" y="3828327"/>
          <a:ext cx="5151786" cy="1287720"/>
        </a:xfrm>
        <a:prstGeom prst="upArrowCallout">
          <a:avLst/>
        </a:prstGeom>
        <a:gradFill rotWithShape="0">
          <a:gsLst>
            <a:gs pos="0">
              <a:schemeClr val="accent2">
                <a:hueOff val="810023"/>
                <a:satOff val="113"/>
                <a:lumOff val="98"/>
                <a:alphaOff val="0"/>
                <a:shade val="85000"/>
                <a:satMod val="130000"/>
              </a:schemeClr>
            </a:gs>
            <a:gs pos="34000">
              <a:schemeClr val="accent2">
                <a:hueOff val="810023"/>
                <a:satOff val="113"/>
                <a:lumOff val="98"/>
                <a:alphaOff val="0"/>
                <a:shade val="87000"/>
                <a:satMod val="125000"/>
              </a:schemeClr>
            </a:gs>
            <a:gs pos="70000">
              <a:schemeClr val="accent2">
                <a:hueOff val="810023"/>
                <a:satOff val="113"/>
                <a:lumOff val="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810023"/>
                <a:satOff val="113"/>
                <a:lumOff val="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An annual notice of Student Education Records Privacy and notice for disclosure of School Directory Information </a:t>
          </a:r>
        </a:p>
      </dsp:txBody>
      <dsp:txXfrm rot="10800000">
        <a:off x="0" y="3828327"/>
        <a:ext cx="5151786" cy="836722"/>
      </dsp:txXfrm>
    </dsp:sp>
    <dsp:sp modelId="{77740923-D00C-4229-B74C-C0D88718B21D}">
      <dsp:nvSpPr>
        <dsp:cNvPr id="0" name=""/>
        <dsp:cNvSpPr/>
      </dsp:nvSpPr>
      <dsp:spPr>
        <a:xfrm rot="10800000">
          <a:off x="0" y="2553165"/>
          <a:ext cx="5151786" cy="1287720"/>
        </a:xfrm>
        <a:prstGeom prst="upArrowCallou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 paraprofessional’s qualifications</a:t>
          </a:r>
        </a:p>
      </dsp:txBody>
      <dsp:txXfrm rot="10800000">
        <a:off x="0" y="2553165"/>
        <a:ext cx="5151786" cy="836722"/>
      </dsp:txXfrm>
    </dsp:sp>
    <dsp:sp modelId="{59F02616-32BE-45E2-B8DF-142F13BA6399}">
      <dsp:nvSpPr>
        <dsp:cNvPr id="0" name=""/>
        <dsp:cNvSpPr/>
      </dsp:nvSpPr>
      <dsp:spPr>
        <a:xfrm rot="10800000">
          <a:off x="0" y="1278003"/>
          <a:ext cx="5151786" cy="1287720"/>
        </a:xfrm>
        <a:prstGeom prst="upArrowCallout">
          <a:avLst/>
        </a:prstGeom>
        <a:gradFill rotWithShape="0">
          <a:gsLst>
            <a:gs pos="0">
              <a:schemeClr val="accent2">
                <a:hueOff val="2430068"/>
                <a:satOff val="338"/>
                <a:lumOff val="294"/>
                <a:alphaOff val="0"/>
                <a:shade val="85000"/>
                <a:satMod val="130000"/>
              </a:schemeClr>
            </a:gs>
            <a:gs pos="34000">
              <a:schemeClr val="accent2">
                <a:hueOff val="2430068"/>
                <a:satOff val="338"/>
                <a:lumOff val="294"/>
                <a:alphaOff val="0"/>
                <a:shade val="87000"/>
                <a:satMod val="125000"/>
              </a:schemeClr>
            </a:gs>
            <a:gs pos="70000">
              <a:schemeClr val="accent2">
                <a:hueOff val="2430068"/>
                <a:satOff val="338"/>
                <a:lumOff val="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430068"/>
                <a:satOff val="338"/>
                <a:lumOff val="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 teacher’s baccalaureate and/or graduate degree, fields of endorsement, previous teaching experience</a:t>
          </a:r>
        </a:p>
      </dsp:txBody>
      <dsp:txXfrm rot="10800000">
        <a:off x="0" y="1278003"/>
        <a:ext cx="5151786" cy="836722"/>
      </dsp:txXfrm>
    </dsp:sp>
    <dsp:sp modelId="{593EE206-2546-414B-B1F6-8A79B05ACD0D}">
      <dsp:nvSpPr>
        <dsp:cNvPr id="0" name=""/>
        <dsp:cNvSpPr/>
      </dsp:nvSpPr>
      <dsp:spPr>
        <a:xfrm rot="10800000">
          <a:off x="0" y="2841"/>
          <a:ext cx="5151786" cy="1287720"/>
        </a:xfrm>
        <a:prstGeom prst="upArrowCallou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 teacher’s professional qualifications, licensure, grade(s) certification, waivers</a:t>
          </a:r>
        </a:p>
      </dsp:txBody>
      <dsp:txXfrm rot="10800000">
        <a:off x="0" y="2841"/>
        <a:ext cx="5151786" cy="836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1701F-9544-4AC4-9560-0BD0662199EA}">
      <dsp:nvSpPr>
        <dsp:cNvPr id="0" name=""/>
        <dsp:cNvSpPr/>
      </dsp:nvSpPr>
      <dsp:spPr>
        <a:xfrm>
          <a:off x="253362" y="2513"/>
          <a:ext cx="4591531" cy="18730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Hanley School will convene for at least four parent meetings with flexible times to discuss academic assessments used to measure student progress.</a:t>
          </a:r>
        </a:p>
      </dsp:txBody>
      <dsp:txXfrm>
        <a:off x="253362" y="2513"/>
        <a:ext cx="4591531" cy="1873011"/>
      </dsp:txXfrm>
    </dsp:sp>
    <dsp:sp modelId="{DB9A4472-36DD-486D-96FA-58E25C9E7B74}">
      <dsp:nvSpPr>
        <dsp:cNvPr id="0" name=""/>
        <dsp:cNvSpPr/>
      </dsp:nvSpPr>
      <dsp:spPr>
        <a:xfrm>
          <a:off x="337631" y="2187694"/>
          <a:ext cx="4422992" cy="1873011"/>
        </a:xfrm>
        <a:prstGeom prst="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This is our 1</a:t>
          </a:r>
          <a:r>
            <a:rPr lang="en-US" sz="2400" kern="1200" baseline="30000" dirty="0">
              <a:solidFill>
                <a:schemeClr val="tx1"/>
              </a:solidFill>
            </a:rPr>
            <a:t>st</a:t>
          </a:r>
          <a:r>
            <a:rPr lang="en-US" sz="2400" kern="1200" dirty="0">
              <a:solidFill>
                <a:schemeClr val="tx1"/>
              </a:solidFill>
            </a:rPr>
            <a:t> Parent Meeting this school year.</a:t>
          </a:r>
        </a:p>
      </dsp:txBody>
      <dsp:txXfrm>
        <a:off x="337631" y="2187694"/>
        <a:ext cx="4422992" cy="1873011"/>
      </dsp:txXfrm>
    </dsp:sp>
    <dsp:sp modelId="{1DDE2166-9547-4E2E-B8CF-F764F8C9BC50}">
      <dsp:nvSpPr>
        <dsp:cNvPr id="0" name=""/>
        <dsp:cNvSpPr/>
      </dsp:nvSpPr>
      <dsp:spPr>
        <a:xfrm>
          <a:off x="337631" y="4372874"/>
          <a:ext cx="4422992" cy="1873011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Hanley will have 2 parent data nights to discuss testing results.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37631" y="4372874"/>
        <a:ext cx="4422992" cy="18730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3603B-B2B4-405F-8FA5-24AA041BB84A}">
      <dsp:nvSpPr>
        <dsp:cNvPr id="0" name=""/>
        <dsp:cNvSpPr/>
      </dsp:nvSpPr>
      <dsp:spPr>
        <a:xfrm>
          <a:off x="0" y="6660"/>
          <a:ext cx="5514832" cy="304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Parent/Student/School Compact is a document jointly developed with parents to establish expectations on the parts of the school, parent(s), and students and is used when discussing your individual child’s achievement. </a:t>
          </a:r>
        </a:p>
      </dsp:txBody>
      <dsp:txXfrm>
        <a:off x="148498" y="155158"/>
        <a:ext cx="5217836" cy="2745004"/>
      </dsp:txXfrm>
    </dsp:sp>
    <dsp:sp modelId="{8BBFBAC5-534A-4DC4-9950-57477B766510}">
      <dsp:nvSpPr>
        <dsp:cNvPr id="0" name=""/>
        <dsp:cNvSpPr/>
      </dsp:nvSpPr>
      <dsp:spPr>
        <a:xfrm>
          <a:off x="0" y="3123540"/>
          <a:ext cx="5514832" cy="3042000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document is available on our website. In lieu of signing the document, families will sign a document stating they had read and discussed the compact. Please acknowledge as soon as you can. Thank you. </a:t>
          </a:r>
        </a:p>
      </dsp:txBody>
      <dsp:txXfrm>
        <a:off x="148498" y="3272038"/>
        <a:ext cx="5217836" cy="2745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418B0-B4DB-4379-9C8B-909AB336243B}">
      <dsp:nvSpPr>
        <dsp:cNvPr id="0" name=""/>
        <dsp:cNvSpPr/>
      </dsp:nvSpPr>
      <dsp:spPr>
        <a:xfrm>
          <a:off x="1022303" y="2065"/>
          <a:ext cx="2922600" cy="1585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influence your child’s education because you are their first teacher.</a:t>
          </a:r>
        </a:p>
      </dsp:txBody>
      <dsp:txXfrm>
        <a:off x="1099688" y="79450"/>
        <a:ext cx="2767830" cy="1430472"/>
      </dsp:txXfrm>
    </dsp:sp>
    <dsp:sp modelId="{0593E3B3-0485-4A89-B063-F3F5DFB77576}">
      <dsp:nvSpPr>
        <dsp:cNvPr id="0" name=""/>
        <dsp:cNvSpPr/>
      </dsp:nvSpPr>
      <dsp:spPr>
        <a:xfrm>
          <a:off x="1022303" y="1666570"/>
          <a:ext cx="2922618" cy="15852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 know your child best.</a:t>
          </a:r>
        </a:p>
      </dsp:txBody>
      <dsp:txXfrm>
        <a:off x="1099688" y="1743955"/>
        <a:ext cx="2767848" cy="1430472"/>
      </dsp:txXfrm>
    </dsp:sp>
    <dsp:sp modelId="{0CD54D1F-632E-4EF6-BDA7-A8A53E28B570}">
      <dsp:nvSpPr>
        <dsp:cNvPr id="0" name=""/>
        <dsp:cNvSpPr/>
      </dsp:nvSpPr>
      <dsp:spPr>
        <a:xfrm>
          <a:off x="1022303" y="3331075"/>
          <a:ext cx="2879111" cy="11745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Your Title I program needs your help.</a:t>
          </a:r>
        </a:p>
      </dsp:txBody>
      <dsp:txXfrm>
        <a:off x="1079640" y="3388412"/>
        <a:ext cx="2764437" cy="1059879"/>
      </dsp:txXfrm>
    </dsp:sp>
    <dsp:sp modelId="{399D7A99-A1DC-4ADE-A006-BC52217D1CF5}">
      <dsp:nvSpPr>
        <dsp:cNvPr id="0" name=""/>
        <dsp:cNvSpPr/>
      </dsp:nvSpPr>
      <dsp:spPr>
        <a:xfrm>
          <a:off x="1022303" y="4584891"/>
          <a:ext cx="2795244" cy="15852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Annual Title I meeting is the place to start.</a:t>
          </a:r>
        </a:p>
      </dsp:txBody>
      <dsp:txXfrm>
        <a:off x="1099688" y="4662276"/>
        <a:ext cx="2640474" cy="143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F2B3-3145-4A50-AFE5-95C2B8ECD9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2A5E-AA83-4FF1-BE64-02B779AA0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2" tIns="46426" rIns="92852" bIns="46426" numCol="1" anchor="t" anchorCtr="0" compatLnSpc="1">
            <a:prstTxWarp prst="textNoShape">
              <a:avLst/>
            </a:prstTxWarp>
          </a:bodyPr>
          <a:lstStyle>
            <a:lvl1pPr defTabSz="9288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3" y="0"/>
            <a:ext cx="3038155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2" tIns="46426" rIns="92852" bIns="46426" numCol="1" anchor="t" anchorCtr="0" compatLnSpc="1">
            <a:prstTxWarp prst="textNoShape">
              <a:avLst/>
            </a:prstTxWarp>
          </a:bodyPr>
          <a:lstStyle>
            <a:lvl1pPr algn="r" defTabSz="9288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5" y="4416458"/>
            <a:ext cx="5607691" cy="418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2" tIns="46426" rIns="92852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773"/>
            <a:ext cx="3038155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2" tIns="46426" rIns="92852" bIns="46426" numCol="1" anchor="b" anchorCtr="0" compatLnSpc="1">
            <a:prstTxWarp prst="textNoShape">
              <a:avLst/>
            </a:prstTxWarp>
          </a:bodyPr>
          <a:lstStyle>
            <a:lvl1pPr defTabSz="9288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3" y="8829773"/>
            <a:ext cx="3038155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2" tIns="46426" rIns="92852" bIns="46426" numCol="1" anchor="b" anchorCtr="0" compatLnSpc="1">
            <a:prstTxWarp prst="textNoShape">
              <a:avLst/>
            </a:prstTxWarp>
          </a:bodyPr>
          <a:lstStyle>
            <a:lvl1pPr algn="r" defTabSz="928831">
              <a:defRPr sz="1200"/>
            </a:lvl1pPr>
          </a:lstStyle>
          <a:p>
            <a:pPr>
              <a:defRPr/>
            </a:pPr>
            <a:fld id="{49AA6151-18C9-4AD0-A563-4ADA23059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9D91-1823-4D67-86CD-12507276C9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CCB5-4EA1-4197-899B-DA4B946247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94066-D11C-4E26-A198-7CEAE87010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66A5C-ABF3-4F51-A95B-96FF682150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95F4-29EC-4F7F-9B79-8C6573BFD5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06ABE-936F-43F7-BDF8-E86D0A09F5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94D2-F384-497D-8152-BB6CBD75F7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4D2B4-39C4-4D2E-8D06-F1F5616BC0A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/>
              <a:t>Influence: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Your involvement can boost your child’s achievement. By taking an active role, you'll show your child: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How important he or she is to you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How important education is to you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That you and the school are a team, working to help children succeed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Best: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Share information about your child’s interests, abilities, etc., with teachers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Judge whether Title I is meeting your child’s needs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Speak up if you notice an problems. (But don’t criticize the school, its teachers or principal in front of your child)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Help: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To determine program goals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Plan and carry out programs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Evaluate programs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Work with your child at home and even in school, as a teacher’s assistant or volunteer.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Place: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Learn more about Title 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Learn about your rights as a Title I parent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Meet other parents and teachers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Begin a process of communication and cooperation between parents and schools.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4EFD9-114F-4498-9B9B-7AA512ECDD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9D91-1823-4D67-86CD-12507276C9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7D430-93B5-4436-BD00-3B978D56D6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7D430-93B5-4436-BD00-3B978D56D6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173D0-DAC9-4F83-90F2-BF20D37880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173D0-DAC9-4F83-90F2-BF20D37880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B154F-F8F9-4C22-BFE2-083123F8F7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05035-B366-4093-AFFF-F708020FB3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411-7C0A-4D5E-9E40-99CEF73C8A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0AE3-EDA7-4A29-A025-A60E4A8B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991A-9C82-44B1-AF18-13B482CCB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E297-E577-49D2-8B66-01A42E31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C0AE3-EDA7-4A29-A025-A60E4A8B2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3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F7CCA-AAE2-489A-80CB-3F802D3465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E008A-EC19-4141-9105-FFE7A8A351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6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118FF-8921-493F-857B-BEF67F9EF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C0236-8845-4DE2-9B71-FABE9AE1E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8274A-5947-4C2B-B106-2E385699A3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FA3A2-6CCC-4B8A-9D7A-EB0FB11B42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4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A65B39-C8E0-4EA4-948C-CD80E83086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7CCA-AAE2-489A-80CB-3F802D346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8E6E-535B-4C61-B8F2-B2EAFA55B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991A-9C82-44B1-AF18-13B482CCB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E297-E577-49D2-8B66-01A42E31F8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008A-EC19-4141-9105-FFE7A8A35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18FF-8921-493F-857B-BEF67F9EF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0236-8845-4DE2-9B71-FABE9AE1E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274A-5947-4C2B-B106-2E385699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A3A2-6CCC-4B8A-9D7A-EB0FB11B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5B39-C8E0-4EA4-948C-CD80E8308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E6E-535B-4C61-B8F2-B2EAFA55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E8BDA97-A3F5-450E-90AA-64243B700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BDA97-A3F5-450E-90AA-64243B700D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0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olmesml@scsk12.org" TargetMode="External"/><Relationship Id="rId2" Type="http://schemas.openxmlformats.org/officeDocument/2006/relationships/hyperlink" Target="mailto:gloverz@scsk12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leakec1@scsk12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scsk12.org/Page/9560" TargetMode="External"/><Relationship Id="rId2" Type="http://schemas.openxmlformats.org/officeDocument/2006/relationships/hyperlink" Target="https://schools.scsk12.org/whitestation-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77200" cy="5791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Mystical Woods Smooth Script" panose="02000500000000000000" pitchFamily="2" charset="0"/>
                <a:cs typeface="Lucida Sans" pitchFamily="34" charset="0"/>
              </a:rPr>
              <a:t> Hanley K8 School</a:t>
            </a:r>
            <a:br>
              <a:rPr lang="en-US" sz="5400" b="1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Annual Title I Meeting</a:t>
            </a: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September 7</a:t>
            </a:r>
            <a:r>
              <a:rPr lang="en-US" sz="4800" baseline="300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th</a:t>
            </a: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, 2023</a:t>
            </a:r>
            <a:br>
              <a:rPr lang="en-US" sz="480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180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11:00 am</a:t>
            </a: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Zonja Glover , Principal</a:t>
            </a:r>
            <a:b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Marion Gross, Asst. Principal</a:t>
            </a:r>
            <a:b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Calvin </a:t>
            </a:r>
            <a:r>
              <a:rPr lang="en-US" sz="3100" dirty="0" err="1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Leake</a:t>
            </a: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, PLC Coach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2" name="Rectangle 18441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>
                <a:solidFill>
                  <a:srgbClr val="FFFFFF"/>
                </a:solidFill>
                <a:latin typeface="Mystical Woods Smooth Script" panose="02000500000000000000" pitchFamily="2" charset="0"/>
              </a:rPr>
              <a:t>Title I programs generally offer:</a:t>
            </a:r>
          </a:p>
        </p:txBody>
      </p:sp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07194C46-5A26-4374-A12B-211847384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69899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382486"/>
            <a:ext cx="3429000" cy="4093028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>
                <a:latin typeface="Mystical Woods Smooth Script" panose="02000500000000000000" pitchFamily="2" charset="0"/>
              </a:rPr>
              <a:t>Family Engagement Plan</a:t>
            </a:r>
          </a:p>
        </p:txBody>
      </p:sp>
      <p:graphicFrame>
        <p:nvGraphicFramePr>
          <p:cNvPr id="19461" name="Content Placeholder 2">
            <a:extLst>
              <a:ext uri="{FF2B5EF4-FFF2-40B4-BE49-F238E27FC236}">
                <a16:creationId xmlns:a16="http://schemas.microsoft.com/office/drawing/2014/main" id="{5F9E10D5-AC37-46E3-8ABF-79230156F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92068"/>
              </p:ext>
            </p:extLst>
          </p:nvPr>
        </p:nvGraphicFramePr>
        <p:xfrm>
          <a:off x="3687414" y="304800"/>
          <a:ext cx="4971603" cy="632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816638"/>
            <a:ext cx="3262121" cy="5224724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 dirty="0">
                <a:latin typeface="Mystical Woods Smooth Script" panose="02000500000000000000" pitchFamily="2" charset="0"/>
              </a:rPr>
              <a:t>School  Improvement Plan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5272279" cy="5224724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One Stroke Script LET" pitchFamily="2" charset="0"/>
              </a:rPr>
              <a:t>The School Improvement Plan is updated yearly with parent and community input to meet the needs of Hanley students and is available to all parents &amp; Stakeholders on the Hanley website.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>
                <a:latin typeface="Mystical Woods Smooth Script" panose="02000500000000000000" pitchFamily="2" charset="0"/>
              </a:rPr>
              <a:t>Parent’s Right to Know</a:t>
            </a:r>
          </a:p>
        </p:txBody>
      </p:sp>
      <p:graphicFrame>
        <p:nvGraphicFramePr>
          <p:cNvPr id="17413" name="Content Placeholder 2">
            <a:extLst>
              <a:ext uri="{FF2B5EF4-FFF2-40B4-BE49-F238E27FC236}">
                <a16:creationId xmlns:a16="http://schemas.microsoft.com/office/drawing/2014/main" id="{189D3BB1-A5A2-4296-9A3B-1DB4A3FF0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47221"/>
              </p:ext>
            </p:extLst>
          </p:nvPr>
        </p:nvGraphicFramePr>
        <p:xfrm>
          <a:off x="3687414" y="304801"/>
          <a:ext cx="515178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697962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Mystical Woods Smooth Script" panose="02000500000000000000" pitchFamily="2" charset="0"/>
              </a:rPr>
              <a:t>All parents will receive this information: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1" y="1143000"/>
            <a:ext cx="8187822" cy="5943600"/>
          </a:xfrm>
        </p:spPr>
        <p:txBody>
          <a:bodyPr rtlCol="0" anchor="ctr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n-US" sz="2400" b="1" dirty="0">
                <a:latin typeface="One Stroke Script LET" pitchFamily="2" charset="0"/>
              </a:rPr>
              <a:t>Their child’s level of achievement on each of the state’s academic assessments.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n-US" sz="2400" b="1" dirty="0">
                <a:latin typeface="One Stroke Script LET" pitchFamily="2" charset="0"/>
              </a:rPr>
              <a:t>Notification of right to transfer their child to another school in the district if the student becomes the victim of a violent crime or is assigned to an unsafe school.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n-US" sz="2400" b="1" dirty="0">
                <a:latin typeface="One Stroke Script LET" pitchFamily="2" charset="0"/>
              </a:rPr>
              <a:t>District &amp; School Family Involvement Policy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n-US" sz="2400" b="1" dirty="0">
                <a:latin typeface="One Stroke Script LET" pitchFamily="2" charset="0"/>
              </a:rPr>
              <a:t>Their right to public school choice if their child’s school is identified for school improvement.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9" name="Rectangle 2049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1" name="Rectangle 2050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>
                <a:solidFill>
                  <a:srgbClr val="FFFFFF"/>
                </a:solidFill>
                <a:latin typeface="Mystical Woods Smooth Script" panose="02000500000000000000" pitchFamily="2" charset="0"/>
              </a:rPr>
              <a:t>Reporting Pupil Progress</a:t>
            </a:r>
          </a:p>
        </p:txBody>
      </p:sp>
      <p:sp>
        <p:nvSpPr>
          <p:cNvPr id="20503" name="Rectangle 2050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0485" name="Content Placeholder 2">
            <a:extLst>
              <a:ext uri="{FF2B5EF4-FFF2-40B4-BE49-F238E27FC236}">
                <a16:creationId xmlns:a16="http://schemas.microsoft.com/office/drawing/2014/main" id="{CFA33C19-6D52-4CE2-B31E-D84C781CA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841556"/>
              </p:ext>
            </p:extLst>
          </p:nvPr>
        </p:nvGraphicFramePr>
        <p:xfrm>
          <a:off x="3556397" y="381000"/>
          <a:ext cx="509825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5791200" cy="1487849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b="1" dirty="0">
                <a:latin typeface="Mystical Woods Smooth Script" panose="02000500000000000000" pitchFamily="2" charset="0"/>
              </a:rPr>
              <a:t>Parent 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56550" cy="4800600"/>
          </a:xfrm>
        </p:spPr>
        <p:txBody>
          <a:bodyPr rtlCol="0" anchor="ctr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One Stroke Script LET" pitchFamily="2" charset="0"/>
              </a:rPr>
              <a:t>The school will hold district parent conferences where student progress will be discussed and explained. The dates for these conferences are:</a:t>
            </a:r>
          </a:p>
          <a:p>
            <a:pPr marL="731520" lvl="1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b="1" dirty="0">
                <a:latin typeface="One Stroke Script LET" pitchFamily="2" charset="0"/>
              </a:rPr>
              <a:t>September 7, 2023 from 5:00-7:00 </a:t>
            </a:r>
          </a:p>
          <a:p>
            <a:pPr marL="731520" lvl="1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b="1" dirty="0">
                <a:latin typeface="One Stroke Script LET" pitchFamily="2" charset="0"/>
              </a:rPr>
              <a:t>February 15, 2023 from 5:00-7:00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One Stroke Script LET" pitchFamily="2" charset="0"/>
              </a:rPr>
              <a:t>Teachers may also schedule meetings before school, during their planning time, and after school to accommodate parent schedules </a:t>
            </a:r>
            <a:r>
              <a:rPr lang="en-US" sz="2800" i="1" dirty="0">
                <a:latin typeface="One Stroke Script LET" pitchFamily="2" charset="0"/>
              </a:rPr>
              <a:t>as necessary</a:t>
            </a:r>
            <a:r>
              <a:rPr lang="en-US" sz="2800" dirty="0">
                <a:latin typeface="One Stroke Script LET" pitchFamily="2" charset="0"/>
              </a:rPr>
              <a:t>. Schedule via the front desk staff.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>
                <a:latin typeface="Mystical Woods Smooth Script" panose="02000500000000000000" pitchFamily="2" charset="0"/>
              </a:rPr>
              <a:t>Title  I Notices</a:t>
            </a:r>
          </a:p>
        </p:txBody>
      </p:sp>
      <p:graphicFrame>
        <p:nvGraphicFramePr>
          <p:cNvPr id="25605" name="Content Placeholder 2">
            <a:extLst>
              <a:ext uri="{FF2B5EF4-FFF2-40B4-BE49-F238E27FC236}">
                <a16:creationId xmlns:a16="http://schemas.microsoft.com/office/drawing/2014/main" id="{3BF6AC7D-D189-4D18-A2C9-E9272356F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40860"/>
              </p:ext>
            </p:extLst>
          </p:nvPr>
        </p:nvGraphicFramePr>
        <p:xfrm>
          <a:off x="3324368" y="304801"/>
          <a:ext cx="5514832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3092040" cy="4093028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Mystical Woods Smooth Script" panose="02000500000000000000" pitchFamily="2" charset="0"/>
              </a:rPr>
              <a:t>As a parent:</a:t>
            </a:r>
          </a:p>
        </p:txBody>
      </p:sp>
      <p:graphicFrame>
        <p:nvGraphicFramePr>
          <p:cNvPr id="23557" name="Rectangle 3">
            <a:extLst>
              <a:ext uri="{FF2B5EF4-FFF2-40B4-BE49-F238E27FC236}">
                <a16:creationId xmlns:a16="http://schemas.microsoft.com/office/drawing/2014/main" id="{07826AA5-A12F-484B-B019-77882F254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656767"/>
              </p:ext>
            </p:extLst>
          </p:nvPr>
        </p:nvGraphicFramePr>
        <p:xfrm>
          <a:off x="3687415" y="152401"/>
          <a:ext cx="4967226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7" y="609600"/>
            <a:ext cx="87630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Mystical Woods Smooth Script" panose="02000500000000000000" pitchFamily="2" charset="0"/>
                <a:cs typeface="Narkisim" panose="020F0502020204030204" pitchFamily="34" charset="-79"/>
              </a:rPr>
              <a:t>Get to know your child’s school by</a:t>
            </a:r>
          </a:p>
        </p:txBody>
      </p:sp>
      <p:graphicFrame>
        <p:nvGraphicFramePr>
          <p:cNvPr id="27653" name="Rectangle 3">
            <a:extLst>
              <a:ext uri="{FF2B5EF4-FFF2-40B4-BE49-F238E27FC236}">
                <a16:creationId xmlns:a16="http://schemas.microsoft.com/office/drawing/2014/main" id="{808FA8DB-FFF1-4261-B41B-1805D991C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028560"/>
              </p:ext>
            </p:extLst>
          </p:nvPr>
        </p:nvGraphicFramePr>
        <p:xfrm>
          <a:off x="1295400" y="1600200"/>
          <a:ext cx="664527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77200" cy="5791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Mystical Woods Smooth Script" panose="02000500000000000000" pitchFamily="2" charset="0"/>
                <a:cs typeface="Lucida Sans" pitchFamily="34" charset="0"/>
              </a:rPr>
              <a:t> Hanley K8 School</a:t>
            </a:r>
            <a:br>
              <a:rPr lang="en-US" sz="5400" b="1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Annual Title I Meeting</a:t>
            </a: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September 7</a:t>
            </a:r>
            <a:r>
              <a:rPr lang="en-US" sz="4800" baseline="300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th</a:t>
            </a: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, 2023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5:00 pm</a:t>
            </a: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Zonja Glover , Principal</a:t>
            </a:r>
            <a:b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Marion Gross, Asst. Principal</a:t>
            </a:r>
            <a:b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Calvin </a:t>
            </a:r>
            <a:r>
              <a:rPr lang="en-US" sz="3100" dirty="0" err="1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Leake</a:t>
            </a:r>
            <a:r>
              <a:rPr lang="en-US" sz="31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, PLC Coach</a:t>
            </a:r>
          </a:p>
        </p:txBody>
      </p:sp>
    </p:spTree>
    <p:extLst>
      <p:ext uri="{BB962C8B-B14F-4D97-AF65-F5344CB8AC3E}">
        <p14:creationId xmlns:p14="http://schemas.microsoft.com/office/powerpoint/2010/main" val="85788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B1CF-BFA9-ED46-A300-A79A4C32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79151"/>
            <a:ext cx="3810000" cy="4463889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Mystical Woods Smooth Script" panose="02000500000000000000" pitchFamily="2" charset="0"/>
              </a:rPr>
              <a:t>MSCS Curriculum </a:t>
            </a:r>
            <a:br>
              <a:rPr lang="en-US" sz="4000" dirty="0">
                <a:latin typeface="Mystical Woods Smooth Script" panose="02000500000000000000" pitchFamily="2" charset="0"/>
              </a:rPr>
            </a:br>
            <a:r>
              <a:rPr lang="en-US" sz="4000" dirty="0">
                <a:latin typeface="Mystical Woods Smooth Script" panose="02000500000000000000" pitchFamily="2" charset="0"/>
              </a:rPr>
              <a:t>&amp; </a:t>
            </a:r>
            <a:br>
              <a:rPr lang="en-US" sz="4000" dirty="0">
                <a:latin typeface="Mystical Woods Smooth Script" panose="02000500000000000000" pitchFamily="2" charset="0"/>
              </a:rPr>
            </a:br>
            <a:r>
              <a:rPr lang="en-US" sz="4000" dirty="0">
                <a:latin typeface="Mystical Woods Smooth Script" panose="02000500000000000000" pitchFamily="2" charset="0"/>
              </a:rPr>
              <a:t>Hanley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D496-608C-C744-B082-612B706B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52400"/>
            <a:ext cx="5181212" cy="64007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Reading SCS Curriculum  - K-5  Wonders and 2-5 Ready Reading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K-5 Math Curriculum – Envision Math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6-8 Math Curriculum- </a:t>
            </a:r>
            <a:r>
              <a:rPr lang="en-US" sz="2400" dirty="0" err="1"/>
              <a:t>Iready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Social Studies SCS Curriculum – KK-2 Studies Weekly, Grade 3 Gallopade, and  4-8 Gibbs-Smith Program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Science SCS Curriculum– Inspire Science, McGraw-Hill Program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~~~~~~~~~~~~~~~~~~~~~~~~~~~~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Teachers plan together weekly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Teachers have their own style of teaching and delivery</a:t>
            </a:r>
          </a:p>
        </p:txBody>
      </p:sp>
    </p:spTree>
    <p:extLst>
      <p:ext uri="{BB962C8B-B14F-4D97-AF65-F5344CB8AC3E}">
        <p14:creationId xmlns:p14="http://schemas.microsoft.com/office/powerpoint/2010/main" val="149876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Mystical Woods Smooth Script" panose="02000500000000000000" pitchFamily="2" charset="0"/>
              </a:rPr>
              <a:t>Hanley K8</a:t>
            </a:r>
            <a:br>
              <a:rPr lang="en-US" dirty="0">
                <a:latin typeface="Mystical Woods Smooth Script" panose="02000500000000000000" pitchFamily="2" charset="0"/>
              </a:rPr>
            </a:br>
            <a:r>
              <a:rPr lang="en-US" dirty="0">
                <a:latin typeface="Mystical Woods Smooth Script" panose="02000500000000000000" pitchFamily="2" charset="0"/>
              </a:rPr>
              <a:t>Thanks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591"/>
            <a:ext cx="8229599" cy="3097210"/>
          </a:xfrm>
        </p:spPr>
        <p:txBody>
          <a:bodyPr>
            <a:normAutofit/>
          </a:bodyPr>
          <a:lstStyle/>
          <a:p>
            <a:r>
              <a:rPr lang="en-US" sz="3200" dirty="0"/>
              <a:t>For more information Contact:</a:t>
            </a:r>
          </a:p>
          <a:p>
            <a:pPr lvl="1"/>
            <a:r>
              <a:rPr lang="en-US" sz="3200" dirty="0"/>
              <a:t>Principal Glover at </a:t>
            </a:r>
            <a:r>
              <a:rPr lang="en-US" sz="3200" dirty="0">
                <a:hlinkClick r:id="rId2"/>
              </a:rPr>
              <a:t>gloverz@scsk12.org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AP: Mrs. Gross at </a:t>
            </a:r>
            <a:r>
              <a:rPr lang="en-US" sz="3200" dirty="0">
                <a:hlinkClick r:id="rId3"/>
              </a:rPr>
              <a:t>holmesml@scsk12.org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PLC Coach: Mr. </a:t>
            </a:r>
            <a:r>
              <a:rPr lang="en-US" sz="3200" dirty="0" err="1"/>
              <a:t>Leake</a:t>
            </a:r>
            <a:r>
              <a:rPr lang="en-US" sz="3200" dirty="0"/>
              <a:t> at </a:t>
            </a:r>
            <a:r>
              <a:rPr lang="en-US" sz="3200" dirty="0">
                <a:hlinkClick r:id="rId4"/>
              </a:rPr>
              <a:t>leakec1@scsk12.org</a:t>
            </a:r>
            <a:r>
              <a:rPr lang="en-US" sz="3200" dirty="0"/>
              <a:t> </a:t>
            </a:r>
          </a:p>
          <a:p>
            <a:pPr marL="457200" lvl="1" indent="0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4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2999" cy="1295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Mystical Woods Smooth Script" panose="02000500000000000000" pitchFamily="2" charset="0"/>
              </a:rPr>
              <a:t>Hanley Mission &amp; Vision</a:t>
            </a:r>
          </a:p>
        </p:txBody>
      </p:sp>
      <p:graphicFrame>
        <p:nvGraphicFramePr>
          <p:cNvPr id="12294" name="Content Placeholder 1">
            <a:extLst>
              <a:ext uri="{FF2B5EF4-FFF2-40B4-BE49-F238E27FC236}">
                <a16:creationId xmlns:a16="http://schemas.microsoft.com/office/drawing/2014/main" id="{241CBA77-C6A6-4603-BEDB-62D2C62E1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367666"/>
              </p:ext>
            </p:extLst>
          </p:nvPr>
        </p:nvGraphicFramePr>
        <p:xfrm>
          <a:off x="457200" y="1447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30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8F64-ABA0-8A5C-AC32-54535865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838200"/>
            <a:ext cx="8092440" cy="780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ystical Woods Smooth Script" panose="02000500000000000000" pitchFamily="2" charset="0"/>
              </a:rPr>
              <a:t>Hanley Data- Principal Glover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E068-A416-C684-6185-402AA6A4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6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16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latin typeface="Mystical Woods Smooth Script" panose="02000500000000000000" pitchFamily="2" charset="0"/>
              </a:rPr>
              <a:t>What is Title I?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ADE951-53F4-DC4F-AABD-DA7338F99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600" y="2124807"/>
            <a:ext cx="3048000" cy="2608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6F576-4810-9829-10A1-F18B982662A1}"/>
              </a:ext>
            </a:extLst>
          </p:cNvPr>
          <p:cNvSpPr txBox="1"/>
          <p:nvPr/>
        </p:nvSpPr>
        <p:spPr>
          <a:xfrm>
            <a:off x="152400" y="4996032"/>
            <a:ext cx="937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Helps disadvantaged students meet state academic content and performance standards</a:t>
            </a:r>
            <a:r>
              <a:rPr lang="en-US" dirty="0"/>
              <a:t>. The Title I program is a federally funded program authorized under the Elementary and Secondary Education Act (ESEA) of 1965 as reauthorized by the Every Student Succeeds Act (ESSA).</a:t>
            </a:r>
          </a:p>
        </p:txBody>
      </p:sp>
    </p:spTree>
    <p:extLst>
      <p:ext uri="{BB962C8B-B14F-4D97-AF65-F5344CB8AC3E}">
        <p14:creationId xmlns:p14="http://schemas.microsoft.com/office/powerpoint/2010/main" val="6626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stical Woods Smooth Script" panose="02000500000000000000" pitchFamily="2" charset="0"/>
              </a:rPr>
              <a:t>Schoolwide Title I Information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599" y="1854487"/>
            <a:ext cx="6347714" cy="8874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Website Resource Page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Title I Resources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124200" y="4268512"/>
            <a:ext cx="457200" cy="15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01923F8-38E9-FB29-35AF-C06629973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168366"/>
            <a:ext cx="8134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1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Mystical Woods Smooth Script" panose="02000500000000000000" pitchFamily="2" charset="0"/>
              </a:rPr>
              <a:t>Title I is….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3D66D094-B94E-48C5-AD0E-933366BCC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87906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816638"/>
            <a:ext cx="2870200" cy="5224724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Mystical Woods Smooth Script" panose="02000500000000000000" pitchFamily="2" charset="0"/>
              </a:rPr>
              <a:t>Funding Source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90721" y="228600"/>
            <a:ext cx="5348479" cy="6477000"/>
          </a:xfrm>
        </p:spPr>
        <p:txBody>
          <a:bodyPr anchor="ctr">
            <a:normAutofit/>
          </a:bodyPr>
          <a:lstStyle/>
          <a:p>
            <a:endParaRPr lang="en-US" sz="2400" b="1" dirty="0">
              <a:latin typeface="One Stroke Script LET" pitchFamily="2" charset="0"/>
            </a:endParaRPr>
          </a:p>
          <a:p>
            <a:endParaRPr lang="en-US" sz="2400" b="1" dirty="0">
              <a:latin typeface="One Stroke Script LET" pitchFamily="2" charset="0"/>
            </a:endParaRPr>
          </a:p>
          <a:p>
            <a:r>
              <a:rPr lang="en-US" sz="2400" b="1" dirty="0">
                <a:latin typeface="One Stroke Script LET" pitchFamily="2" charset="0"/>
              </a:rPr>
              <a:t>The federal government provides funding to states each year for Title I.</a:t>
            </a:r>
          </a:p>
          <a:p>
            <a:r>
              <a:rPr lang="en-US" sz="2400" b="1" dirty="0">
                <a:latin typeface="One Stroke Script LET" pitchFamily="2" charset="0"/>
              </a:rPr>
              <a:t>The State Education Agency sends the money to the Local Education Agencies (LEA) based on the number of low income families within the district. </a:t>
            </a:r>
          </a:p>
          <a:p>
            <a:r>
              <a:rPr lang="en-US" sz="2400" b="1" dirty="0">
                <a:latin typeface="One Stroke Script LET" pitchFamily="2" charset="0"/>
              </a:rPr>
              <a:t>The LEA identifies schools with the highest percentage of children from low income families and provides them with Title I resources.</a:t>
            </a:r>
          </a:p>
          <a:p>
            <a:endParaRPr lang="en-US" dirty="0">
              <a:latin typeface="One Stroke Script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2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0179"/>
            <a:ext cx="7981371" cy="10994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Mystical Woods Smooth Script" panose="02000500000000000000" pitchFamily="2" charset="0"/>
              </a:rPr>
              <a:t>The Title I School</a:t>
            </a:r>
          </a:p>
        </p:txBody>
      </p:sp>
      <p:graphicFrame>
        <p:nvGraphicFramePr>
          <p:cNvPr id="17413" name="Rectangle 3">
            <a:extLst>
              <a:ext uri="{FF2B5EF4-FFF2-40B4-BE49-F238E27FC236}">
                <a16:creationId xmlns:a16="http://schemas.microsoft.com/office/drawing/2014/main" id="{BD581349-78CA-4F27-8D1A-CF2862752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78266"/>
              </p:ext>
            </p:extLst>
          </p:nvPr>
        </p:nvGraphicFramePr>
        <p:xfrm>
          <a:off x="631948" y="1845129"/>
          <a:ext cx="7981371" cy="432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0DDB0-3988-333F-7B1D-64B35061CA1C}"/>
              </a:ext>
            </a:extLst>
          </p:cNvPr>
          <p:cNvSpPr txBox="1"/>
          <p:nvPr/>
        </p:nvSpPr>
        <p:spPr>
          <a:xfrm>
            <a:off x="612898" y="2057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ystical Woods Smooth Script" panose="02000500000000000000" pitchFamily="2" charset="0"/>
              </a:rPr>
              <a:t>Works with the LEA (MSCS) to: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hool books design template">
  <a:themeElements>
    <a:clrScheme name="School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hool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hool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ool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ool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ool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ool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ool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ool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ool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ool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ool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ool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ool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d255065-dcb7-4170-a9d9-275c3de85b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ACD84FEEC2440845FE84F2CD73E68" ma:contentTypeVersion="15" ma:contentTypeDescription="Create a new document." ma:contentTypeScope="" ma:versionID="b5b75cfff949fc6ead0ae47eb3b784bf">
  <xsd:schema xmlns:xsd="http://www.w3.org/2001/XMLSchema" xmlns:xs="http://www.w3.org/2001/XMLSchema" xmlns:p="http://schemas.microsoft.com/office/2006/metadata/properties" xmlns:ns3="ed255065-dcb7-4170-a9d9-275c3de85bd1" xmlns:ns4="b1521cc1-2e07-40e2-8d48-7115eeb75cd8" targetNamespace="http://schemas.microsoft.com/office/2006/metadata/properties" ma:root="true" ma:fieldsID="b1bd6abb7b39c922a5719cca0fa6a494" ns3:_="" ns4:_="">
    <xsd:import namespace="ed255065-dcb7-4170-a9d9-275c3de85bd1"/>
    <xsd:import namespace="b1521cc1-2e07-40e2-8d48-7115eeb75c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55065-dcb7-4170-a9d9-275c3de85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21cc1-2e07-40e2-8d48-7115eeb75cd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5CEDD-9A38-4A5D-8F65-BBB2E4E7D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D923B4-7095-4E66-8FD9-3BFFA5F3BC3E}">
  <ds:schemaRefs>
    <ds:schemaRef ds:uri="http://schemas.openxmlformats.org/package/2006/metadata/core-properties"/>
    <ds:schemaRef ds:uri="ed255065-dcb7-4170-a9d9-275c3de85bd1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b1521cc1-2e07-40e2-8d48-7115eeb75cd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CA891A-33DB-4FED-83C1-812C3FA24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55065-dcb7-4170-a9d9-275c3de85bd1"/>
    <ds:schemaRef ds:uri="b1521cc1-2e07-40e2-8d48-7115eeb75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24323</TotalTime>
  <Words>1237</Words>
  <Application>Microsoft Office PowerPoint</Application>
  <PresentationFormat>On-screen Show (4:3)</PresentationFormat>
  <Paragraphs>136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Mystical Woods Smooth Script</vt:lpstr>
      <vt:lpstr>One Stroke Script LET</vt:lpstr>
      <vt:lpstr>Wingdings 2</vt:lpstr>
      <vt:lpstr>School books design template</vt:lpstr>
      <vt:lpstr>Retrospect</vt:lpstr>
      <vt:lpstr> Hanley K8 School Annual Title I Meeting September 7th , 2023 11:00 am     Zonja Glover , Principal Marion Gross, Asst. Principal Calvin Leake, PLC Coach</vt:lpstr>
      <vt:lpstr> Hanley K8 School Annual Title I Meeting September 7th , 2023 5:00 pm     Zonja Glover , Principal Marion Gross, Asst. Principal Calvin Leake, PLC Coach</vt:lpstr>
      <vt:lpstr>Hanley Mission &amp; Vision</vt:lpstr>
      <vt:lpstr>Hanley Data- Principal Glover</vt:lpstr>
      <vt:lpstr>What is Title I?</vt:lpstr>
      <vt:lpstr>Schoolwide Title I Information </vt:lpstr>
      <vt:lpstr>Title I is….</vt:lpstr>
      <vt:lpstr>Funding Source</vt:lpstr>
      <vt:lpstr>The Title I School</vt:lpstr>
      <vt:lpstr>Title I programs generally offer:</vt:lpstr>
      <vt:lpstr>Family Engagement Plan</vt:lpstr>
      <vt:lpstr>School  Improvement Plan</vt:lpstr>
      <vt:lpstr>Parent’s Right to Know</vt:lpstr>
      <vt:lpstr>All parents will receive this information:</vt:lpstr>
      <vt:lpstr>Reporting Pupil Progress</vt:lpstr>
      <vt:lpstr>Parent Conferences</vt:lpstr>
      <vt:lpstr>Title  I Notices</vt:lpstr>
      <vt:lpstr>As a parent:</vt:lpstr>
      <vt:lpstr>Get to know your child’s school by</vt:lpstr>
      <vt:lpstr>MSCS Curriculum  &amp;  Hanley Instruction</vt:lpstr>
      <vt:lpstr>Hanley K8 Thanks you!</vt:lpstr>
    </vt:vector>
  </TitlesOfParts>
  <Company>Memphis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Cherokee’S  Annual  Title I Meeting</dc:title>
  <dc:creator>TC</dc:creator>
  <cp:lastModifiedBy>CALVIN  LEAKE</cp:lastModifiedBy>
  <cp:revision>212</cp:revision>
  <cp:lastPrinted>2016-09-22T16:49:17Z</cp:lastPrinted>
  <dcterms:created xsi:type="dcterms:W3CDTF">2008-09-04T00:49:49Z</dcterms:created>
  <dcterms:modified xsi:type="dcterms:W3CDTF">2024-01-11T22:59:09Z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  <property fmtid="{D5CDD505-2E9C-101B-9397-08002B2CF9AE}" pid="3" name="ContentTypeId">
    <vt:lpwstr>0x0101004CAACD84FEEC2440845FE84F2CD73E68</vt:lpwstr>
  </property>
</Properties>
</file>