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 id="2147483858" r:id="rId5"/>
    <p:sldMasterId id="2147483870" r:id="rId6"/>
    <p:sldMasterId id="2147483895" r:id="rId7"/>
    <p:sldMasterId id="2147483908" r:id="rId8"/>
  </p:sldMasterIdLst>
  <p:notesMasterIdLst>
    <p:notesMasterId r:id="rId35"/>
  </p:notesMasterIdLst>
  <p:sldIdLst>
    <p:sldId id="388" r:id="rId9"/>
    <p:sldId id="397" r:id="rId10"/>
    <p:sldId id="275" r:id="rId11"/>
    <p:sldId id="399" r:id="rId12"/>
    <p:sldId id="404" r:id="rId13"/>
    <p:sldId id="405" r:id="rId14"/>
    <p:sldId id="406" r:id="rId15"/>
    <p:sldId id="409" r:id="rId16"/>
    <p:sldId id="408" r:id="rId17"/>
    <p:sldId id="410" r:id="rId18"/>
    <p:sldId id="407" r:id="rId19"/>
    <p:sldId id="412" r:id="rId20"/>
    <p:sldId id="418" r:id="rId21"/>
    <p:sldId id="413" r:id="rId22"/>
    <p:sldId id="415" r:id="rId23"/>
    <p:sldId id="416" r:id="rId24"/>
    <p:sldId id="417" r:id="rId25"/>
    <p:sldId id="419" r:id="rId26"/>
    <p:sldId id="425" r:id="rId27"/>
    <p:sldId id="420" r:id="rId28"/>
    <p:sldId id="421" r:id="rId29"/>
    <p:sldId id="422" r:id="rId30"/>
    <p:sldId id="423" r:id="rId31"/>
    <p:sldId id="424" r:id="rId32"/>
    <p:sldId id="426" r:id="rId33"/>
    <p:sldId id="4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60034-D586-0EB2-18BA-126800325F46}" v="207" dt="2023-09-24T19:46:25.355"/>
    <p1510:client id="{45177C38-8A82-B5B5-D116-2454A2B5C762}" v="3" dt="2023-09-26T20:55:18.538"/>
    <p1510:client id="{486EB768-0979-A685-8EA2-9B2AF4BAF1BC}" v="120" dt="2022-09-27T20:38:10.931"/>
    <p1510:client id="{5DC4465C-6F99-FE28-57EE-472DC66B4B06}" v="26" dt="2022-09-29T14:18:42.385"/>
    <p1510:client id="{64D214D9-4815-C32A-CFFE-E36C63E23065}" v="226" dt="2023-09-27T14:10:03.763"/>
    <p1510:client id="{65CD2409-AE8E-5D66-0A64-7087562A9547}" v="19" dt="2023-09-28T15:11:50.324"/>
    <p1510:client id="{7056B8C5-6694-6A16-4FF8-4A83F076EEF0}" v="20" dt="2023-09-24T19:09:23.932"/>
    <p1510:client id="{8BCA1BD0-5F91-ADFB-B00D-4BA6729F28F2}" v="303" dt="2022-09-26T16:36:41.769"/>
    <p1510:client id="{D4A74149-FCE9-4F79-B73F-065614E80B73}" v="1052" dt="2022-09-22T20:43:43.866"/>
    <p1510:client id="{DE8BF67C-DBDB-1F07-4D82-AC95419558CD}" v="18" dt="2023-09-26T16:01:36.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5C88B-9422-4F6F-A627-718B58CFE71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C2FCB60B-A7EE-4F25-884A-70317EEB419A}">
      <dgm:prSet/>
      <dgm:spPr/>
      <dgm:t>
        <a:bodyPr/>
        <a:lstStyle/>
        <a:p>
          <a:r>
            <a:rPr lang="en-US"/>
            <a:t>Including, but not limited to:</a:t>
          </a:r>
        </a:p>
      </dgm:t>
    </dgm:pt>
    <dgm:pt modelId="{996A883B-56DC-48A9-880B-BBF4A5305A57}" type="parTrans" cxnId="{2EA120F5-705E-4DC8-8645-3652BE34B02E}">
      <dgm:prSet/>
      <dgm:spPr/>
      <dgm:t>
        <a:bodyPr/>
        <a:lstStyle/>
        <a:p>
          <a:endParaRPr lang="en-US"/>
        </a:p>
      </dgm:t>
    </dgm:pt>
    <dgm:pt modelId="{AEA2F315-87E2-48E0-915B-1976EA4557AA}" type="sibTrans" cxnId="{2EA120F5-705E-4DC8-8645-3652BE34B02E}">
      <dgm:prSet/>
      <dgm:spPr/>
      <dgm:t>
        <a:bodyPr/>
        <a:lstStyle/>
        <a:p>
          <a:endParaRPr lang="en-US"/>
        </a:p>
      </dgm:t>
    </dgm:pt>
    <dgm:pt modelId="{3FACE363-87C8-4969-9ACE-4A74C1C335AB}">
      <dgm:prSet/>
      <dgm:spPr/>
      <dgm:t>
        <a:bodyPr/>
        <a:lstStyle/>
        <a:p>
          <a:r>
            <a:rPr lang="en-US" err="1"/>
            <a:t>Grahamwood</a:t>
          </a:r>
          <a:r>
            <a:rPr lang="en-US"/>
            <a:t> Parent Association</a:t>
          </a:r>
        </a:p>
      </dgm:t>
    </dgm:pt>
    <dgm:pt modelId="{3518B753-FDC8-46DC-A1E5-1497BC082DB6}" type="parTrans" cxnId="{C2FC7FFB-B124-43C0-8BBA-55B10652DBE9}">
      <dgm:prSet/>
      <dgm:spPr/>
      <dgm:t>
        <a:bodyPr/>
        <a:lstStyle/>
        <a:p>
          <a:endParaRPr lang="en-US"/>
        </a:p>
      </dgm:t>
    </dgm:pt>
    <dgm:pt modelId="{963F104C-5D55-429A-981C-DE1897D54132}" type="sibTrans" cxnId="{C2FC7FFB-B124-43C0-8BBA-55B10652DBE9}">
      <dgm:prSet/>
      <dgm:spPr/>
      <dgm:t>
        <a:bodyPr/>
        <a:lstStyle/>
        <a:p>
          <a:endParaRPr lang="en-US"/>
        </a:p>
      </dgm:t>
    </dgm:pt>
    <dgm:pt modelId="{712A6FBB-751E-47F0-9890-F217D55BCE46}">
      <dgm:prSet/>
      <dgm:spPr/>
      <dgm:t>
        <a:bodyPr/>
        <a:lstStyle/>
        <a:p>
          <a:r>
            <a:rPr lang="en-US"/>
            <a:t>Volunteer in the Classroom</a:t>
          </a:r>
        </a:p>
      </dgm:t>
    </dgm:pt>
    <dgm:pt modelId="{CD21B32C-EC0F-4097-B59C-9CF8993D79CC}" type="parTrans" cxnId="{27663828-B82D-4008-AA95-26493A50D823}">
      <dgm:prSet/>
      <dgm:spPr/>
      <dgm:t>
        <a:bodyPr/>
        <a:lstStyle/>
        <a:p>
          <a:endParaRPr lang="en-US"/>
        </a:p>
      </dgm:t>
    </dgm:pt>
    <dgm:pt modelId="{4A2C0F48-31C8-42FF-AC28-FAED065B54C3}" type="sibTrans" cxnId="{27663828-B82D-4008-AA95-26493A50D823}">
      <dgm:prSet/>
      <dgm:spPr/>
      <dgm:t>
        <a:bodyPr/>
        <a:lstStyle/>
        <a:p>
          <a:endParaRPr lang="en-US"/>
        </a:p>
      </dgm:t>
    </dgm:pt>
    <dgm:pt modelId="{022258E9-92DC-4FC2-8529-A055AF801488}">
      <dgm:prSet/>
      <dgm:spPr/>
      <dgm:t>
        <a:bodyPr/>
        <a:lstStyle/>
        <a:p>
          <a:r>
            <a:rPr lang="en-US"/>
            <a:t>Annual Title I Night</a:t>
          </a:r>
        </a:p>
      </dgm:t>
    </dgm:pt>
    <dgm:pt modelId="{D3FC4794-1F4A-4F6B-99FD-940C91363FB5}" type="parTrans" cxnId="{100750DF-4636-4ECB-8CCC-11773BD26F1A}">
      <dgm:prSet/>
      <dgm:spPr/>
      <dgm:t>
        <a:bodyPr/>
        <a:lstStyle/>
        <a:p>
          <a:endParaRPr lang="en-US"/>
        </a:p>
      </dgm:t>
    </dgm:pt>
    <dgm:pt modelId="{3BDA2156-FA62-4B5A-A59F-72C890C81914}" type="sibTrans" cxnId="{100750DF-4636-4ECB-8CCC-11773BD26F1A}">
      <dgm:prSet/>
      <dgm:spPr/>
      <dgm:t>
        <a:bodyPr/>
        <a:lstStyle/>
        <a:p>
          <a:endParaRPr lang="en-US"/>
        </a:p>
      </dgm:t>
    </dgm:pt>
    <dgm:pt modelId="{AC57F9FF-3A5F-412B-B7EA-92D24CA3DA63}">
      <dgm:prSet/>
      <dgm:spPr/>
      <dgm:t>
        <a:bodyPr/>
        <a:lstStyle/>
        <a:p>
          <a:r>
            <a:rPr lang="en-US"/>
            <a:t>Open House</a:t>
          </a:r>
        </a:p>
      </dgm:t>
    </dgm:pt>
    <dgm:pt modelId="{A95ED9EF-AD00-4928-B729-E72D500DDB50}" type="parTrans" cxnId="{40A76EB1-F1DF-47ED-87A1-3A9A95AA1C07}">
      <dgm:prSet/>
      <dgm:spPr/>
      <dgm:t>
        <a:bodyPr/>
        <a:lstStyle/>
        <a:p>
          <a:endParaRPr lang="en-US"/>
        </a:p>
      </dgm:t>
    </dgm:pt>
    <dgm:pt modelId="{A839B031-9DA3-402C-91C8-395FA43C01E5}" type="sibTrans" cxnId="{40A76EB1-F1DF-47ED-87A1-3A9A95AA1C07}">
      <dgm:prSet/>
      <dgm:spPr/>
      <dgm:t>
        <a:bodyPr/>
        <a:lstStyle/>
        <a:p>
          <a:endParaRPr lang="en-US"/>
        </a:p>
      </dgm:t>
    </dgm:pt>
    <dgm:pt modelId="{F0624B4C-3D63-4D33-B9C7-0C9D28734AC3}">
      <dgm:prSet/>
      <dgm:spPr/>
      <dgm:t>
        <a:bodyPr/>
        <a:lstStyle/>
        <a:p>
          <a:r>
            <a:rPr lang="en-US"/>
            <a:t>Family Reading Night</a:t>
          </a:r>
        </a:p>
      </dgm:t>
    </dgm:pt>
    <dgm:pt modelId="{42620219-38BC-4AC5-97AA-1E5C6C0A1DD9}" type="parTrans" cxnId="{4D350733-8CAD-4B25-87A2-B1C90A4CE172}">
      <dgm:prSet/>
      <dgm:spPr/>
      <dgm:t>
        <a:bodyPr/>
        <a:lstStyle/>
        <a:p>
          <a:endParaRPr lang="en-US"/>
        </a:p>
      </dgm:t>
    </dgm:pt>
    <dgm:pt modelId="{18C564CB-03A9-48BD-92A0-5834E7C39478}" type="sibTrans" cxnId="{4D350733-8CAD-4B25-87A2-B1C90A4CE172}">
      <dgm:prSet/>
      <dgm:spPr/>
      <dgm:t>
        <a:bodyPr/>
        <a:lstStyle/>
        <a:p>
          <a:endParaRPr lang="en-US"/>
        </a:p>
      </dgm:t>
    </dgm:pt>
    <dgm:pt modelId="{02E3299B-594A-4918-A6F7-6A4DC5C90411}">
      <dgm:prSet/>
      <dgm:spPr/>
      <dgm:t>
        <a:bodyPr/>
        <a:lstStyle/>
        <a:p>
          <a:pPr rtl="0"/>
          <a:r>
            <a:rPr lang="en-US"/>
            <a:t>Family Math/</a:t>
          </a:r>
          <a:r>
            <a:rPr lang="en-US">
              <a:latin typeface="Georgia"/>
            </a:rPr>
            <a:t>Science Night</a:t>
          </a:r>
          <a:endParaRPr lang="en-US"/>
        </a:p>
      </dgm:t>
    </dgm:pt>
    <dgm:pt modelId="{34ADBB2C-2593-4909-A8B1-F26ECBAF7447}" type="parTrans" cxnId="{6AB55D5C-D629-4917-B325-0B2ECAB1A68D}">
      <dgm:prSet/>
      <dgm:spPr/>
      <dgm:t>
        <a:bodyPr/>
        <a:lstStyle/>
        <a:p>
          <a:endParaRPr lang="en-US"/>
        </a:p>
      </dgm:t>
    </dgm:pt>
    <dgm:pt modelId="{312F2BC3-5775-468D-ACD0-B41998D8B59F}" type="sibTrans" cxnId="{6AB55D5C-D629-4917-B325-0B2ECAB1A68D}">
      <dgm:prSet/>
      <dgm:spPr/>
      <dgm:t>
        <a:bodyPr/>
        <a:lstStyle/>
        <a:p>
          <a:endParaRPr lang="en-US"/>
        </a:p>
      </dgm:t>
    </dgm:pt>
    <dgm:pt modelId="{ECEBA3ED-B2DB-47DA-8937-70FD83B76612}">
      <dgm:prSet/>
      <dgm:spPr/>
      <dgm:t>
        <a:bodyPr/>
        <a:lstStyle/>
        <a:p>
          <a:r>
            <a:rPr lang="en-US"/>
            <a:t>Family Data Night</a:t>
          </a:r>
        </a:p>
      </dgm:t>
    </dgm:pt>
    <dgm:pt modelId="{B36E0F68-76E3-46E3-B490-C3758CEAC310}" type="parTrans" cxnId="{00E6CF72-E94D-4E59-BD3D-D0A381D6BF10}">
      <dgm:prSet/>
      <dgm:spPr/>
      <dgm:t>
        <a:bodyPr/>
        <a:lstStyle/>
        <a:p>
          <a:endParaRPr lang="en-US"/>
        </a:p>
      </dgm:t>
    </dgm:pt>
    <dgm:pt modelId="{DE5654E0-BEAD-42C4-A973-003436FC882F}" type="sibTrans" cxnId="{00E6CF72-E94D-4E59-BD3D-D0A381D6BF10}">
      <dgm:prSet/>
      <dgm:spPr/>
      <dgm:t>
        <a:bodyPr/>
        <a:lstStyle/>
        <a:p>
          <a:endParaRPr lang="en-US"/>
        </a:p>
      </dgm:t>
    </dgm:pt>
    <dgm:pt modelId="{4CAC6B53-85D4-4768-AE97-5265BA6C54A7}">
      <dgm:prSet/>
      <dgm:spPr/>
      <dgm:t>
        <a:bodyPr/>
        <a:lstStyle/>
        <a:p>
          <a:r>
            <a:rPr lang="en-US"/>
            <a:t>Tutoring</a:t>
          </a:r>
        </a:p>
      </dgm:t>
    </dgm:pt>
    <dgm:pt modelId="{3D95245A-0BBA-45AF-B349-F0690E925D02}" type="parTrans" cxnId="{F433D3A2-B603-4747-97C6-93300EF3BDD9}">
      <dgm:prSet/>
      <dgm:spPr/>
      <dgm:t>
        <a:bodyPr/>
        <a:lstStyle/>
        <a:p>
          <a:endParaRPr lang="en-US"/>
        </a:p>
      </dgm:t>
    </dgm:pt>
    <dgm:pt modelId="{BF9140C7-B5BB-4412-A519-178FCB62F62B}" type="sibTrans" cxnId="{F433D3A2-B603-4747-97C6-93300EF3BDD9}">
      <dgm:prSet/>
      <dgm:spPr/>
      <dgm:t>
        <a:bodyPr/>
        <a:lstStyle/>
        <a:p>
          <a:endParaRPr lang="en-US"/>
        </a:p>
      </dgm:t>
    </dgm:pt>
    <dgm:pt modelId="{07FFD0DC-D9BF-487C-AA39-B40EF4B03108}">
      <dgm:prSet/>
      <dgm:spPr/>
      <dgm:t>
        <a:bodyPr/>
        <a:lstStyle/>
        <a:p>
          <a:r>
            <a:rPr lang="en-US"/>
            <a:t>Music &amp; Art Events</a:t>
          </a:r>
        </a:p>
      </dgm:t>
    </dgm:pt>
    <dgm:pt modelId="{CAA693CF-3DCA-40C7-9A4B-BBAB55C57D38}" type="parTrans" cxnId="{AFFD9CD2-8B20-41F5-AF51-499CD52E35A1}">
      <dgm:prSet/>
      <dgm:spPr/>
      <dgm:t>
        <a:bodyPr/>
        <a:lstStyle/>
        <a:p>
          <a:endParaRPr lang="en-US"/>
        </a:p>
      </dgm:t>
    </dgm:pt>
    <dgm:pt modelId="{0F53479F-FF6C-4A9B-A565-D32725DC2ED0}" type="sibTrans" cxnId="{AFFD9CD2-8B20-41F5-AF51-499CD52E35A1}">
      <dgm:prSet/>
      <dgm:spPr/>
      <dgm:t>
        <a:bodyPr/>
        <a:lstStyle/>
        <a:p>
          <a:endParaRPr lang="en-US"/>
        </a:p>
      </dgm:t>
    </dgm:pt>
    <dgm:pt modelId="{3D06D426-B647-4033-A9F8-D6A9BBBB7284}">
      <dgm:prSet/>
      <dgm:spPr/>
      <dgm:t>
        <a:bodyPr/>
        <a:lstStyle/>
        <a:p>
          <a:pPr rtl="0"/>
          <a:r>
            <a:rPr lang="en-US"/>
            <a:t>Field Days</a:t>
          </a:r>
          <a:r>
            <a:rPr lang="en-US">
              <a:latin typeface="Georgia"/>
            </a:rPr>
            <a:t> </a:t>
          </a:r>
          <a:endParaRPr lang="en-US"/>
        </a:p>
      </dgm:t>
    </dgm:pt>
    <dgm:pt modelId="{6A389CB9-09FB-40A2-8500-658D73855A60}" type="parTrans" cxnId="{D09239FC-C253-47E7-9848-63DF3E049388}">
      <dgm:prSet/>
      <dgm:spPr/>
      <dgm:t>
        <a:bodyPr/>
        <a:lstStyle/>
        <a:p>
          <a:endParaRPr lang="en-US"/>
        </a:p>
      </dgm:t>
    </dgm:pt>
    <dgm:pt modelId="{567A469B-645B-41A6-B7E8-0373F39AC71C}" type="sibTrans" cxnId="{D09239FC-C253-47E7-9848-63DF3E049388}">
      <dgm:prSet/>
      <dgm:spPr/>
      <dgm:t>
        <a:bodyPr/>
        <a:lstStyle/>
        <a:p>
          <a:endParaRPr lang="en-US"/>
        </a:p>
      </dgm:t>
    </dgm:pt>
    <dgm:pt modelId="{BE84B3C9-9934-489C-8474-F4ED23E5B1CF}">
      <dgm:prSet/>
      <dgm:spPr/>
      <dgm:t>
        <a:bodyPr/>
        <a:lstStyle/>
        <a:p>
          <a:r>
            <a:rPr lang="en-US"/>
            <a:t>TN Ready Volunteers</a:t>
          </a:r>
        </a:p>
      </dgm:t>
    </dgm:pt>
    <dgm:pt modelId="{EDBE4790-6CAE-4990-8337-7CBB5CDD719E}" type="parTrans" cxnId="{F53097B7-B8C9-4E4E-BF8D-AB71A9A8C327}">
      <dgm:prSet/>
      <dgm:spPr/>
      <dgm:t>
        <a:bodyPr/>
        <a:lstStyle/>
        <a:p>
          <a:endParaRPr lang="en-US"/>
        </a:p>
      </dgm:t>
    </dgm:pt>
    <dgm:pt modelId="{392A37E3-3D30-417E-BA77-9D5C92539A2E}" type="sibTrans" cxnId="{F53097B7-B8C9-4E4E-BF8D-AB71A9A8C327}">
      <dgm:prSet/>
      <dgm:spPr/>
      <dgm:t>
        <a:bodyPr/>
        <a:lstStyle/>
        <a:p>
          <a:endParaRPr lang="en-US"/>
        </a:p>
      </dgm:t>
    </dgm:pt>
    <dgm:pt modelId="{F873CDBA-435F-4594-95B4-795DC077F68D}">
      <dgm:prSet/>
      <dgm:spPr/>
      <dgm:t>
        <a:bodyPr/>
        <a:lstStyle/>
        <a:p>
          <a:r>
            <a:rPr lang="en-US"/>
            <a:t>Promotion Ceremonies</a:t>
          </a:r>
        </a:p>
      </dgm:t>
    </dgm:pt>
    <dgm:pt modelId="{BA8838EE-9552-4DB2-B4F6-AE5B729647E1}" type="parTrans" cxnId="{19A73CD2-2865-43E4-A210-BE2C7FBF7E15}">
      <dgm:prSet/>
      <dgm:spPr/>
      <dgm:t>
        <a:bodyPr/>
        <a:lstStyle/>
        <a:p>
          <a:endParaRPr lang="en-US"/>
        </a:p>
      </dgm:t>
    </dgm:pt>
    <dgm:pt modelId="{B4CC9634-1359-490A-AE34-BF64C34C1221}" type="sibTrans" cxnId="{19A73CD2-2865-43E4-A210-BE2C7FBF7E15}">
      <dgm:prSet/>
      <dgm:spPr/>
      <dgm:t>
        <a:bodyPr/>
        <a:lstStyle/>
        <a:p>
          <a:endParaRPr lang="en-US"/>
        </a:p>
      </dgm:t>
    </dgm:pt>
    <dgm:pt modelId="{53AB4008-A3F4-4F75-90BE-BBADE9444C98}" type="pres">
      <dgm:prSet presAssocID="{0D15C88B-9422-4F6F-A627-718B58CFE71C}" presName="Name0" presStyleCnt="0">
        <dgm:presLayoutVars>
          <dgm:dir/>
          <dgm:resizeHandles val="exact"/>
        </dgm:presLayoutVars>
      </dgm:prSet>
      <dgm:spPr/>
    </dgm:pt>
    <dgm:pt modelId="{79F35326-18C1-45DF-A21A-3792F8830C18}" type="pres">
      <dgm:prSet presAssocID="{C2FCB60B-A7EE-4F25-884A-70317EEB419A}" presName="node" presStyleLbl="node1" presStyleIdx="0" presStyleCnt="13">
        <dgm:presLayoutVars>
          <dgm:bulletEnabled val="1"/>
        </dgm:presLayoutVars>
      </dgm:prSet>
      <dgm:spPr/>
    </dgm:pt>
    <dgm:pt modelId="{12346226-EA38-41E9-A04D-F0807A4712F7}" type="pres">
      <dgm:prSet presAssocID="{AEA2F315-87E2-48E0-915B-1976EA4557AA}" presName="sibTrans" presStyleLbl="sibTrans1D1" presStyleIdx="0" presStyleCnt="12"/>
      <dgm:spPr/>
    </dgm:pt>
    <dgm:pt modelId="{47EBC62A-922F-4D39-9A37-350445E0E70D}" type="pres">
      <dgm:prSet presAssocID="{AEA2F315-87E2-48E0-915B-1976EA4557AA}" presName="connectorText" presStyleLbl="sibTrans1D1" presStyleIdx="0" presStyleCnt="12"/>
      <dgm:spPr/>
    </dgm:pt>
    <dgm:pt modelId="{5FEC79C6-1091-4C6B-A3F5-3B943303870F}" type="pres">
      <dgm:prSet presAssocID="{3FACE363-87C8-4969-9ACE-4A74C1C335AB}" presName="node" presStyleLbl="node1" presStyleIdx="1" presStyleCnt="13">
        <dgm:presLayoutVars>
          <dgm:bulletEnabled val="1"/>
        </dgm:presLayoutVars>
      </dgm:prSet>
      <dgm:spPr/>
    </dgm:pt>
    <dgm:pt modelId="{2D3A980B-9D7B-4491-BB0D-D33FCDD634F6}" type="pres">
      <dgm:prSet presAssocID="{963F104C-5D55-429A-981C-DE1897D54132}" presName="sibTrans" presStyleLbl="sibTrans1D1" presStyleIdx="1" presStyleCnt="12"/>
      <dgm:spPr/>
    </dgm:pt>
    <dgm:pt modelId="{06780C35-72BC-424A-9EBB-99154562E829}" type="pres">
      <dgm:prSet presAssocID="{963F104C-5D55-429A-981C-DE1897D54132}" presName="connectorText" presStyleLbl="sibTrans1D1" presStyleIdx="1" presStyleCnt="12"/>
      <dgm:spPr/>
    </dgm:pt>
    <dgm:pt modelId="{67D38CDF-3E86-4269-8A5E-1237D190EFD5}" type="pres">
      <dgm:prSet presAssocID="{712A6FBB-751E-47F0-9890-F217D55BCE46}" presName="node" presStyleLbl="node1" presStyleIdx="2" presStyleCnt="13">
        <dgm:presLayoutVars>
          <dgm:bulletEnabled val="1"/>
        </dgm:presLayoutVars>
      </dgm:prSet>
      <dgm:spPr/>
    </dgm:pt>
    <dgm:pt modelId="{447EB2AF-2CCC-4F26-86BC-80BE9D9A2F34}" type="pres">
      <dgm:prSet presAssocID="{4A2C0F48-31C8-42FF-AC28-FAED065B54C3}" presName="sibTrans" presStyleLbl="sibTrans1D1" presStyleIdx="2" presStyleCnt="12"/>
      <dgm:spPr/>
    </dgm:pt>
    <dgm:pt modelId="{7ED2DA22-B010-4C54-A971-7EDF44C5771E}" type="pres">
      <dgm:prSet presAssocID="{4A2C0F48-31C8-42FF-AC28-FAED065B54C3}" presName="connectorText" presStyleLbl="sibTrans1D1" presStyleIdx="2" presStyleCnt="12"/>
      <dgm:spPr/>
    </dgm:pt>
    <dgm:pt modelId="{1CCB3D16-2084-4F4C-A86B-0CE2AD3C937C}" type="pres">
      <dgm:prSet presAssocID="{022258E9-92DC-4FC2-8529-A055AF801488}" presName="node" presStyleLbl="node1" presStyleIdx="3" presStyleCnt="13">
        <dgm:presLayoutVars>
          <dgm:bulletEnabled val="1"/>
        </dgm:presLayoutVars>
      </dgm:prSet>
      <dgm:spPr/>
    </dgm:pt>
    <dgm:pt modelId="{6E0E314E-889B-4E7B-B9CA-CFE563CFBD49}" type="pres">
      <dgm:prSet presAssocID="{3BDA2156-FA62-4B5A-A59F-72C890C81914}" presName="sibTrans" presStyleLbl="sibTrans1D1" presStyleIdx="3" presStyleCnt="12"/>
      <dgm:spPr/>
    </dgm:pt>
    <dgm:pt modelId="{00A41AB6-C3E9-4B73-8021-4DBCE7A677B7}" type="pres">
      <dgm:prSet presAssocID="{3BDA2156-FA62-4B5A-A59F-72C890C81914}" presName="connectorText" presStyleLbl="sibTrans1D1" presStyleIdx="3" presStyleCnt="12"/>
      <dgm:spPr/>
    </dgm:pt>
    <dgm:pt modelId="{BFCF5820-6425-46C4-9F33-DE9030ABD740}" type="pres">
      <dgm:prSet presAssocID="{AC57F9FF-3A5F-412B-B7EA-92D24CA3DA63}" presName="node" presStyleLbl="node1" presStyleIdx="4" presStyleCnt="13">
        <dgm:presLayoutVars>
          <dgm:bulletEnabled val="1"/>
        </dgm:presLayoutVars>
      </dgm:prSet>
      <dgm:spPr/>
    </dgm:pt>
    <dgm:pt modelId="{94940708-906D-464B-8D6C-41EDA2861BA2}" type="pres">
      <dgm:prSet presAssocID="{A839B031-9DA3-402C-91C8-395FA43C01E5}" presName="sibTrans" presStyleLbl="sibTrans1D1" presStyleIdx="4" presStyleCnt="12"/>
      <dgm:spPr/>
    </dgm:pt>
    <dgm:pt modelId="{670DB585-BD99-488B-843B-5CDA9F93B74F}" type="pres">
      <dgm:prSet presAssocID="{A839B031-9DA3-402C-91C8-395FA43C01E5}" presName="connectorText" presStyleLbl="sibTrans1D1" presStyleIdx="4" presStyleCnt="12"/>
      <dgm:spPr/>
    </dgm:pt>
    <dgm:pt modelId="{4CF42088-53F3-424D-9BC1-0A2D27BD5BF0}" type="pres">
      <dgm:prSet presAssocID="{F0624B4C-3D63-4D33-B9C7-0C9D28734AC3}" presName="node" presStyleLbl="node1" presStyleIdx="5" presStyleCnt="13">
        <dgm:presLayoutVars>
          <dgm:bulletEnabled val="1"/>
        </dgm:presLayoutVars>
      </dgm:prSet>
      <dgm:spPr/>
    </dgm:pt>
    <dgm:pt modelId="{2A0525AA-248C-41B4-8963-969865A9A3D0}" type="pres">
      <dgm:prSet presAssocID="{18C564CB-03A9-48BD-92A0-5834E7C39478}" presName="sibTrans" presStyleLbl="sibTrans1D1" presStyleIdx="5" presStyleCnt="12"/>
      <dgm:spPr/>
    </dgm:pt>
    <dgm:pt modelId="{83267D73-3B98-4386-BDC0-C34D4318FD71}" type="pres">
      <dgm:prSet presAssocID="{18C564CB-03A9-48BD-92A0-5834E7C39478}" presName="connectorText" presStyleLbl="sibTrans1D1" presStyleIdx="5" presStyleCnt="12"/>
      <dgm:spPr/>
    </dgm:pt>
    <dgm:pt modelId="{3CEE9A7B-B071-45C7-AFDF-35FC386B5729}" type="pres">
      <dgm:prSet presAssocID="{02E3299B-594A-4918-A6F7-6A4DC5C90411}" presName="node" presStyleLbl="node1" presStyleIdx="6" presStyleCnt="13">
        <dgm:presLayoutVars>
          <dgm:bulletEnabled val="1"/>
        </dgm:presLayoutVars>
      </dgm:prSet>
      <dgm:spPr/>
    </dgm:pt>
    <dgm:pt modelId="{D3831396-9548-4788-862E-E4724D82DE7C}" type="pres">
      <dgm:prSet presAssocID="{312F2BC3-5775-468D-ACD0-B41998D8B59F}" presName="sibTrans" presStyleLbl="sibTrans1D1" presStyleIdx="6" presStyleCnt="12"/>
      <dgm:spPr/>
    </dgm:pt>
    <dgm:pt modelId="{F77F6435-32C5-4CB1-8E25-9B30689C2D51}" type="pres">
      <dgm:prSet presAssocID="{312F2BC3-5775-468D-ACD0-B41998D8B59F}" presName="connectorText" presStyleLbl="sibTrans1D1" presStyleIdx="6" presStyleCnt="12"/>
      <dgm:spPr/>
    </dgm:pt>
    <dgm:pt modelId="{7745F8EA-6499-4C15-9C5E-4AE7496ECF45}" type="pres">
      <dgm:prSet presAssocID="{ECEBA3ED-B2DB-47DA-8937-70FD83B76612}" presName="node" presStyleLbl="node1" presStyleIdx="7" presStyleCnt="13">
        <dgm:presLayoutVars>
          <dgm:bulletEnabled val="1"/>
        </dgm:presLayoutVars>
      </dgm:prSet>
      <dgm:spPr/>
    </dgm:pt>
    <dgm:pt modelId="{7EF71E8F-C905-49FD-9D19-916678F265F8}" type="pres">
      <dgm:prSet presAssocID="{DE5654E0-BEAD-42C4-A973-003436FC882F}" presName="sibTrans" presStyleLbl="sibTrans1D1" presStyleIdx="7" presStyleCnt="12"/>
      <dgm:spPr/>
    </dgm:pt>
    <dgm:pt modelId="{3847046F-04EA-41E1-B349-D1A94270A7CC}" type="pres">
      <dgm:prSet presAssocID="{DE5654E0-BEAD-42C4-A973-003436FC882F}" presName="connectorText" presStyleLbl="sibTrans1D1" presStyleIdx="7" presStyleCnt="12"/>
      <dgm:spPr/>
    </dgm:pt>
    <dgm:pt modelId="{719F6A43-93C2-4238-A788-C6C3DE38D804}" type="pres">
      <dgm:prSet presAssocID="{4CAC6B53-85D4-4768-AE97-5265BA6C54A7}" presName="node" presStyleLbl="node1" presStyleIdx="8" presStyleCnt="13">
        <dgm:presLayoutVars>
          <dgm:bulletEnabled val="1"/>
        </dgm:presLayoutVars>
      </dgm:prSet>
      <dgm:spPr/>
    </dgm:pt>
    <dgm:pt modelId="{490B42E1-218A-463C-B52A-C3BBA2E9E0FB}" type="pres">
      <dgm:prSet presAssocID="{BF9140C7-B5BB-4412-A519-178FCB62F62B}" presName="sibTrans" presStyleLbl="sibTrans1D1" presStyleIdx="8" presStyleCnt="12"/>
      <dgm:spPr/>
    </dgm:pt>
    <dgm:pt modelId="{2EB79C81-26DF-4A05-B351-C5BB6A124652}" type="pres">
      <dgm:prSet presAssocID="{BF9140C7-B5BB-4412-A519-178FCB62F62B}" presName="connectorText" presStyleLbl="sibTrans1D1" presStyleIdx="8" presStyleCnt="12"/>
      <dgm:spPr/>
    </dgm:pt>
    <dgm:pt modelId="{33164136-769A-4138-88C5-5A41F794A417}" type="pres">
      <dgm:prSet presAssocID="{07FFD0DC-D9BF-487C-AA39-B40EF4B03108}" presName="node" presStyleLbl="node1" presStyleIdx="9" presStyleCnt="13">
        <dgm:presLayoutVars>
          <dgm:bulletEnabled val="1"/>
        </dgm:presLayoutVars>
      </dgm:prSet>
      <dgm:spPr/>
    </dgm:pt>
    <dgm:pt modelId="{30C2DAAA-4D86-4145-B0A2-15BB7EA85A33}" type="pres">
      <dgm:prSet presAssocID="{0F53479F-FF6C-4A9B-A565-D32725DC2ED0}" presName="sibTrans" presStyleLbl="sibTrans1D1" presStyleIdx="9" presStyleCnt="12"/>
      <dgm:spPr/>
    </dgm:pt>
    <dgm:pt modelId="{AAB1B3F9-4854-4D7A-ADD4-DED5D82B9A33}" type="pres">
      <dgm:prSet presAssocID="{0F53479F-FF6C-4A9B-A565-D32725DC2ED0}" presName="connectorText" presStyleLbl="sibTrans1D1" presStyleIdx="9" presStyleCnt="12"/>
      <dgm:spPr/>
    </dgm:pt>
    <dgm:pt modelId="{D11E0951-499B-4925-BF08-292B9AC55674}" type="pres">
      <dgm:prSet presAssocID="{3D06D426-B647-4033-A9F8-D6A9BBBB7284}" presName="node" presStyleLbl="node1" presStyleIdx="10" presStyleCnt="13">
        <dgm:presLayoutVars>
          <dgm:bulletEnabled val="1"/>
        </dgm:presLayoutVars>
      </dgm:prSet>
      <dgm:spPr/>
    </dgm:pt>
    <dgm:pt modelId="{985F9B15-DA5C-4032-B8F6-A54FF1ABF986}" type="pres">
      <dgm:prSet presAssocID="{567A469B-645B-41A6-B7E8-0373F39AC71C}" presName="sibTrans" presStyleLbl="sibTrans1D1" presStyleIdx="10" presStyleCnt="12"/>
      <dgm:spPr/>
    </dgm:pt>
    <dgm:pt modelId="{EDC5A38B-FE8F-4CCB-88E8-A94E54CCCA96}" type="pres">
      <dgm:prSet presAssocID="{567A469B-645B-41A6-B7E8-0373F39AC71C}" presName="connectorText" presStyleLbl="sibTrans1D1" presStyleIdx="10" presStyleCnt="12"/>
      <dgm:spPr/>
    </dgm:pt>
    <dgm:pt modelId="{C3639196-823F-499D-83AB-3E40B28D6F3F}" type="pres">
      <dgm:prSet presAssocID="{BE84B3C9-9934-489C-8474-F4ED23E5B1CF}" presName="node" presStyleLbl="node1" presStyleIdx="11" presStyleCnt="13">
        <dgm:presLayoutVars>
          <dgm:bulletEnabled val="1"/>
        </dgm:presLayoutVars>
      </dgm:prSet>
      <dgm:spPr/>
    </dgm:pt>
    <dgm:pt modelId="{4CDCEEA9-451B-4D80-A727-D0E74951A1A7}" type="pres">
      <dgm:prSet presAssocID="{392A37E3-3D30-417E-BA77-9D5C92539A2E}" presName="sibTrans" presStyleLbl="sibTrans1D1" presStyleIdx="11" presStyleCnt="12"/>
      <dgm:spPr/>
    </dgm:pt>
    <dgm:pt modelId="{8767CEE7-B8DE-4482-A5E4-5A6E708F3540}" type="pres">
      <dgm:prSet presAssocID="{392A37E3-3D30-417E-BA77-9D5C92539A2E}" presName="connectorText" presStyleLbl="sibTrans1D1" presStyleIdx="11" presStyleCnt="12"/>
      <dgm:spPr/>
    </dgm:pt>
    <dgm:pt modelId="{D991D134-9F92-4488-A883-9F4D3841DA12}" type="pres">
      <dgm:prSet presAssocID="{F873CDBA-435F-4594-95B4-795DC077F68D}" presName="node" presStyleLbl="node1" presStyleIdx="12" presStyleCnt="13">
        <dgm:presLayoutVars>
          <dgm:bulletEnabled val="1"/>
        </dgm:presLayoutVars>
      </dgm:prSet>
      <dgm:spPr/>
    </dgm:pt>
  </dgm:ptLst>
  <dgm:cxnLst>
    <dgm:cxn modelId="{A0817B04-98E9-43C2-90F5-6C4A9D21D8A5}" type="presOf" srcId="{ECEBA3ED-B2DB-47DA-8937-70FD83B76612}" destId="{7745F8EA-6499-4C15-9C5E-4AE7496ECF45}" srcOrd="0" destOrd="0" presId="urn:microsoft.com/office/officeart/2016/7/layout/RepeatingBendingProcessNew"/>
    <dgm:cxn modelId="{E8035006-259A-4828-A43B-DE47AC2FE681}" type="presOf" srcId="{963F104C-5D55-429A-981C-DE1897D54132}" destId="{06780C35-72BC-424A-9EBB-99154562E829}" srcOrd="1" destOrd="0" presId="urn:microsoft.com/office/officeart/2016/7/layout/RepeatingBendingProcessNew"/>
    <dgm:cxn modelId="{AC970715-DC9A-45BE-B4D1-BF65626B6582}" type="presOf" srcId="{3BDA2156-FA62-4B5A-A59F-72C890C81914}" destId="{00A41AB6-C3E9-4B73-8021-4DBCE7A677B7}" srcOrd="1" destOrd="0" presId="urn:microsoft.com/office/officeart/2016/7/layout/RepeatingBendingProcessNew"/>
    <dgm:cxn modelId="{140B0726-4090-4C9D-B9B9-C95BB8248149}" type="presOf" srcId="{0F53479F-FF6C-4A9B-A565-D32725DC2ED0}" destId="{30C2DAAA-4D86-4145-B0A2-15BB7EA85A33}" srcOrd="0" destOrd="0" presId="urn:microsoft.com/office/officeart/2016/7/layout/RepeatingBendingProcessNew"/>
    <dgm:cxn modelId="{27663828-B82D-4008-AA95-26493A50D823}" srcId="{0D15C88B-9422-4F6F-A627-718B58CFE71C}" destId="{712A6FBB-751E-47F0-9890-F217D55BCE46}" srcOrd="2" destOrd="0" parTransId="{CD21B32C-EC0F-4097-B59C-9CF8993D79CC}" sibTransId="{4A2C0F48-31C8-42FF-AC28-FAED065B54C3}"/>
    <dgm:cxn modelId="{89C5FA2C-5130-4AD9-AA26-7D9B69E25D13}" type="presOf" srcId="{DE5654E0-BEAD-42C4-A973-003436FC882F}" destId="{3847046F-04EA-41E1-B349-D1A94270A7CC}" srcOrd="1" destOrd="0" presId="urn:microsoft.com/office/officeart/2016/7/layout/RepeatingBendingProcessNew"/>
    <dgm:cxn modelId="{C55F8E30-E4E8-4B12-825D-3FFF43823E44}" type="presOf" srcId="{4CAC6B53-85D4-4768-AE97-5265BA6C54A7}" destId="{719F6A43-93C2-4238-A788-C6C3DE38D804}" srcOrd="0" destOrd="0" presId="urn:microsoft.com/office/officeart/2016/7/layout/RepeatingBendingProcessNew"/>
    <dgm:cxn modelId="{4D350733-8CAD-4B25-87A2-B1C90A4CE172}" srcId="{0D15C88B-9422-4F6F-A627-718B58CFE71C}" destId="{F0624B4C-3D63-4D33-B9C7-0C9D28734AC3}" srcOrd="5" destOrd="0" parTransId="{42620219-38BC-4AC5-97AA-1E5C6C0A1DD9}" sibTransId="{18C564CB-03A9-48BD-92A0-5834E7C39478}"/>
    <dgm:cxn modelId="{6AB55D5C-D629-4917-B325-0B2ECAB1A68D}" srcId="{0D15C88B-9422-4F6F-A627-718B58CFE71C}" destId="{02E3299B-594A-4918-A6F7-6A4DC5C90411}" srcOrd="6" destOrd="0" parTransId="{34ADBB2C-2593-4909-A8B1-F26ECBAF7447}" sibTransId="{312F2BC3-5775-468D-ACD0-B41998D8B59F}"/>
    <dgm:cxn modelId="{D3195B5F-FEC1-48EB-A6F0-728529CA2C5E}" type="presOf" srcId="{4A2C0F48-31C8-42FF-AC28-FAED065B54C3}" destId="{447EB2AF-2CCC-4F26-86BC-80BE9D9A2F34}" srcOrd="0" destOrd="0" presId="urn:microsoft.com/office/officeart/2016/7/layout/RepeatingBendingProcessNew"/>
    <dgm:cxn modelId="{05AC5B43-4CD1-4383-8565-8B644FE2B5D3}" type="presOf" srcId="{18C564CB-03A9-48BD-92A0-5834E7C39478}" destId="{83267D73-3B98-4386-BDC0-C34D4318FD71}" srcOrd="1" destOrd="0" presId="urn:microsoft.com/office/officeart/2016/7/layout/RepeatingBendingProcessNew"/>
    <dgm:cxn modelId="{3EDAB163-DD5C-4ED1-8040-2F2CAACCCDCA}" type="presOf" srcId="{312F2BC3-5775-468D-ACD0-B41998D8B59F}" destId="{D3831396-9548-4788-862E-E4724D82DE7C}" srcOrd="0" destOrd="0" presId="urn:microsoft.com/office/officeart/2016/7/layout/RepeatingBendingProcessNew"/>
    <dgm:cxn modelId="{A505A744-E32E-4657-A7CA-0CF7326F75E7}" type="presOf" srcId="{BF9140C7-B5BB-4412-A519-178FCB62F62B}" destId="{2EB79C81-26DF-4A05-B351-C5BB6A124652}" srcOrd="1" destOrd="0" presId="urn:microsoft.com/office/officeart/2016/7/layout/RepeatingBendingProcessNew"/>
    <dgm:cxn modelId="{F6BA4745-A3BB-49CE-9F6F-CBAC1FC1C923}" type="presOf" srcId="{3FACE363-87C8-4969-9ACE-4A74C1C335AB}" destId="{5FEC79C6-1091-4C6B-A3F5-3B943303870F}" srcOrd="0" destOrd="0" presId="urn:microsoft.com/office/officeart/2016/7/layout/RepeatingBendingProcessNew"/>
    <dgm:cxn modelId="{9A46D265-2788-413C-8C30-12D7F2B96213}" type="presOf" srcId="{A839B031-9DA3-402C-91C8-395FA43C01E5}" destId="{94940708-906D-464B-8D6C-41EDA2861BA2}" srcOrd="0" destOrd="0" presId="urn:microsoft.com/office/officeart/2016/7/layout/RepeatingBendingProcessNew"/>
    <dgm:cxn modelId="{BC746A67-7134-4376-A07C-37BFAEF651D6}" type="presOf" srcId="{BF9140C7-B5BB-4412-A519-178FCB62F62B}" destId="{490B42E1-218A-463C-B52A-C3BBA2E9E0FB}" srcOrd="0" destOrd="0" presId="urn:microsoft.com/office/officeart/2016/7/layout/RepeatingBendingProcessNew"/>
    <dgm:cxn modelId="{22F6A349-03BE-4E41-96F3-7164CF60E621}" type="presOf" srcId="{3BDA2156-FA62-4B5A-A59F-72C890C81914}" destId="{6E0E314E-889B-4E7B-B9CA-CFE563CFBD49}" srcOrd="0" destOrd="0" presId="urn:microsoft.com/office/officeart/2016/7/layout/RepeatingBendingProcessNew"/>
    <dgm:cxn modelId="{0F651F6C-E1E0-49FB-B936-ACA01527299E}" type="presOf" srcId="{DE5654E0-BEAD-42C4-A973-003436FC882F}" destId="{7EF71E8F-C905-49FD-9D19-916678F265F8}" srcOrd="0" destOrd="0" presId="urn:microsoft.com/office/officeart/2016/7/layout/RepeatingBendingProcessNew"/>
    <dgm:cxn modelId="{9D85546C-CE66-44A2-A692-82BCAB7E224F}" type="presOf" srcId="{312F2BC3-5775-468D-ACD0-B41998D8B59F}" destId="{F77F6435-32C5-4CB1-8E25-9B30689C2D51}" srcOrd="1" destOrd="0" presId="urn:microsoft.com/office/officeart/2016/7/layout/RepeatingBendingProcessNew"/>
    <dgm:cxn modelId="{DD12354E-6C15-4EE6-925E-2FF5F6B2508C}" type="presOf" srcId="{C2FCB60B-A7EE-4F25-884A-70317EEB419A}" destId="{79F35326-18C1-45DF-A21A-3792F8830C18}" srcOrd="0" destOrd="0" presId="urn:microsoft.com/office/officeart/2016/7/layout/RepeatingBendingProcessNew"/>
    <dgm:cxn modelId="{AC483971-FB74-4DEF-9A2D-7DF2D04F0440}" type="presOf" srcId="{18C564CB-03A9-48BD-92A0-5834E7C39478}" destId="{2A0525AA-248C-41B4-8963-969865A9A3D0}" srcOrd="0" destOrd="0" presId="urn:microsoft.com/office/officeart/2016/7/layout/RepeatingBendingProcessNew"/>
    <dgm:cxn modelId="{00E6CF72-E94D-4E59-BD3D-D0A381D6BF10}" srcId="{0D15C88B-9422-4F6F-A627-718B58CFE71C}" destId="{ECEBA3ED-B2DB-47DA-8937-70FD83B76612}" srcOrd="7" destOrd="0" parTransId="{B36E0F68-76E3-46E3-B490-C3758CEAC310}" sibTransId="{DE5654E0-BEAD-42C4-A973-003436FC882F}"/>
    <dgm:cxn modelId="{6436EA56-A96C-46A2-BFBE-D403AE9A039E}" type="presOf" srcId="{07FFD0DC-D9BF-487C-AA39-B40EF4B03108}" destId="{33164136-769A-4138-88C5-5A41F794A417}" srcOrd="0" destOrd="0" presId="urn:microsoft.com/office/officeart/2016/7/layout/RepeatingBendingProcessNew"/>
    <dgm:cxn modelId="{1666D477-E107-44C9-B0B8-7F05AC0E7ABE}" type="presOf" srcId="{AEA2F315-87E2-48E0-915B-1976EA4557AA}" destId="{12346226-EA38-41E9-A04D-F0807A4712F7}" srcOrd="0" destOrd="0" presId="urn:microsoft.com/office/officeart/2016/7/layout/RepeatingBendingProcessNew"/>
    <dgm:cxn modelId="{C474FF80-09C8-40E8-985C-953BFB4C4B73}" type="presOf" srcId="{F0624B4C-3D63-4D33-B9C7-0C9D28734AC3}" destId="{4CF42088-53F3-424D-9BC1-0A2D27BD5BF0}" srcOrd="0" destOrd="0" presId="urn:microsoft.com/office/officeart/2016/7/layout/RepeatingBendingProcessNew"/>
    <dgm:cxn modelId="{42A6098A-DECB-4BAC-9918-FBED07AC4D72}" type="presOf" srcId="{BE84B3C9-9934-489C-8474-F4ED23E5B1CF}" destId="{C3639196-823F-499D-83AB-3E40B28D6F3F}" srcOrd="0" destOrd="0" presId="urn:microsoft.com/office/officeart/2016/7/layout/RepeatingBendingProcessNew"/>
    <dgm:cxn modelId="{E0EB9190-D686-4759-AE81-95B37EC11F97}" type="presOf" srcId="{712A6FBB-751E-47F0-9890-F217D55BCE46}" destId="{67D38CDF-3E86-4269-8A5E-1237D190EFD5}" srcOrd="0" destOrd="0" presId="urn:microsoft.com/office/officeart/2016/7/layout/RepeatingBendingProcessNew"/>
    <dgm:cxn modelId="{8CB7C091-0565-42D1-93CC-744E02F7472E}" type="presOf" srcId="{392A37E3-3D30-417E-BA77-9D5C92539A2E}" destId="{4CDCEEA9-451B-4D80-A727-D0E74951A1A7}" srcOrd="0" destOrd="0" presId="urn:microsoft.com/office/officeart/2016/7/layout/RepeatingBendingProcessNew"/>
    <dgm:cxn modelId="{85CDB4A0-51A1-47BD-8C85-97EFE99D77C4}" type="presOf" srcId="{0F53479F-FF6C-4A9B-A565-D32725DC2ED0}" destId="{AAB1B3F9-4854-4D7A-ADD4-DED5D82B9A33}" srcOrd="1" destOrd="0" presId="urn:microsoft.com/office/officeart/2016/7/layout/RepeatingBendingProcessNew"/>
    <dgm:cxn modelId="{F433D3A2-B603-4747-97C6-93300EF3BDD9}" srcId="{0D15C88B-9422-4F6F-A627-718B58CFE71C}" destId="{4CAC6B53-85D4-4768-AE97-5265BA6C54A7}" srcOrd="8" destOrd="0" parTransId="{3D95245A-0BBA-45AF-B349-F0690E925D02}" sibTransId="{BF9140C7-B5BB-4412-A519-178FCB62F62B}"/>
    <dgm:cxn modelId="{58D533A7-B100-434D-A89B-CBE6F60E0410}" type="presOf" srcId="{F873CDBA-435F-4594-95B4-795DC077F68D}" destId="{D991D134-9F92-4488-A883-9F4D3841DA12}" srcOrd="0" destOrd="0" presId="urn:microsoft.com/office/officeart/2016/7/layout/RepeatingBendingProcessNew"/>
    <dgm:cxn modelId="{40A76EB1-F1DF-47ED-87A1-3A9A95AA1C07}" srcId="{0D15C88B-9422-4F6F-A627-718B58CFE71C}" destId="{AC57F9FF-3A5F-412B-B7EA-92D24CA3DA63}" srcOrd="4" destOrd="0" parTransId="{A95ED9EF-AD00-4928-B729-E72D500DDB50}" sibTransId="{A839B031-9DA3-402C-91C8-395FA43C01E5}"/>
    <dgm:cxn modelId="{1EB9E9B6-67C6-46AD-8E67-C724566760A0}" type="presOf" srcId="{02E3299B-594A-4918-A6F7-6A4DC5C90411}" destId="{3CEE9A7B-B071-45C7-AFDF-35FC386B5729}" srcOrd="0" destOrd="0" presId="urn:microsoft.com/office/officeart/2016/7/layout/RepeatingBendingProcessNew"/>
    <dgm:cxn modelId="{F53097B7-B8C9-4E4E-BF8D-AB71A9A8C327}" srcId="{0D15C88B-9422-4F6F-A627-718B58CFE71C}" destId="{BE84B3C9-9934-489C-8474-F4ED23E5B1CF}" srcOrd="11" destOrd="0" parTransId="{EDBE4790-6CAE-4990-8337-7CBB5CDD719E}" sibTransId="{392A37E3-3D30-417E-BA77-9D5C92539A2E}"/>
    <dgm:cxn modelId="{4D24DFBC-2CAB-436E-8216-4E322BAB843E}" type="presOf" srcId="{A839B031-9DA3-402C-91C8-395FA43C01E5}" destId="{670DB585-BD99-488B-843B-5CDA9F93B74F}" srcOrd="1" destOrd="0" presId="urn:microsoft.com/office/officeart/2016/7/layout/RepeatingBendingProcessNew"/>
    <dgm:cxn modelId="{20803DCD-BAF1-490E-9569-7213B553523A}" type="presOf" srcId="{022258E9-92DC-4FC2-8529-A055AF801488}" destId="{1CCB3D16-2084-4F4C-A86B-0CE2AD3C937C}" srcOrd="0" destOrd="0" presId="urn:microsoft.com/office/officeart/2016/7/layout/RepeatingBendingProcessNew"/>
    <dgm:cxn modelId="{1FE66ACD-6613-44DC-BA09-76B75583D817}" type="presOf" srcId="{3D06D426-B647-4033-A9F8-D6A9BBBB7284}" destId="{D11E0951-499B-4925-BF08-292B9AC55674}" srcOrd="0" destOrd="0" presId="urn:microsoft.com/office/officeart/2016/7/layout/RepeatingBendingProcessNew"/>
    <dgm:cxn modelId="{19A73CD2-2865-43E4-A210-BE2C7FBF7E15}" srcId="{0D15C88B-9422-4F6F-A627-718B58CFE71C}" destId="{F873CDBA-435F-4594-95B4-795DC077F68D}" srcOrd="12" destOrd="0" parTransId="{BA8838EE-9552-4DB2-B4F6-AE5B729647E1}" sibTransId="{B4CC9634-1359-490A-AE34-BF64C34C1221}"/>
    <dgm:cxn modelId="{AFFD9CD2-8B20-41F5-AF51-499CD52E35A1}" srcId="{0D15C88B-9422-4F6F-A627-718B58CFE71C}" destId="{07FFD0DC-D9BF-487C-AA39-B40EF4B03108}" srcOrd="9" destOrd="0" parTransId="{CAA693CF-3DCA-40C7-9A4B-BBAB55C57D38}" sibTransId="{0F53479F-FF6C-4A9B-A565-D32725DC2ED0}"/>
    <dgm:cxn modelId="{BE0859D3-1768-4CBB-AF27-B7387800F434}" type="presOf" srcId="{567A469B-645B-41A6-B7E8-0373F39AC71C}" destId="{EDC5A38B-FE8F-4CCB-88E8-A94E54CCCA96}" srcOrd="1" destOrd="0" presId="urn:microsoft.com/office/officeart/2016/7/layout/RepeatingBendingProcessNew"/>
    <dgm:cxn modelId="{D8FCFCD8-FB21-4FE1-AFDA-FDF75FBA0C61}" type="presOf" srcId="{963F104C-5D55-429A-981C-DE1897D54132}" destId="{2D3A980B-9D7B-4491-BB0D-D33FCDD634F6}" srcOrd="0" destOrd="0" presId="urn:microsoft.com/office/officeart/2016/7/layout/RepeatingBendingProcessNew"/>
    <dgm:cxn modelId="{864E63D9-2222-4DC9-BDAD-04B099F38E87}" type="presOf" srcId="{AC57F9FF-3A5F-412B-B7EA-92D24CA3DA63}" destId="{BFCF5820-6425-46C4-9F33-DE9030ABD740}" srcOrd="0" destOrd="0" presId="urn:microsoft.com/office/officeart/2016/7/layout/RepeatingBendingProcessNew"/>
    <dgm:cxn modelId="{100750DF-4636-4ECB-8CCC-11773BD26F1A}" srcId="{0D15C88B-9422-4F6F-A627-718B58CFE71C}" destId="{022258E9-92DC-4FC2-8529-A055AF801488}" srcOrd="3" destOrd="0" parTransId="{D3FC4794-1F4A-4F6B-99FD-940C91363FB5}" sibTransId="{3BDA2156-FA62-4B5A-A59F-72C890C81914}"/>
    <dgm:cxn modelId="{173D32E9-ABA8-4CEA-A244-40FDED6DF159}" type="presOf" srcId="{392A37E3-3D30-417E-BA77-9D5C92539A2E}" destId="{8767CEE7-B8DE-4482-A5E4-5A6E708F3540}" srcOrd="1" destOrd="0" presId="urn:microsoft.com/office/officeart/2016/7/layout/RepeatingBendingProcessNew"/>
    <dgm:cxn modelId="{C1B16AEB-8751-4254-99AC-CAB7C5D67E12}" type="presOf" srcId="{567A469B-645B-41A6-B7E8-0373F39AC71C}" destId="{985F9B15-DA5C-4032-B8F6-A54FF1ABF986}" srcOrd="0" destOrd="0" presId="urn:microsoft.com/office/officeart/2016/7/layout/RepeatingBendingProcessNew"/>
    <dgm:cxn modelId="{302370ED-8A27-4069-8B11-AC93C1B1F76E}" type="presOf" srcId="{AEA2F315-87E2-48E0-915B-1976EA4557AA}" destId="{47EBC62A-922F-4D39-9A37-350445E0E70D}" srcOrd="1" destOrd="0" presId="urn:microsoft.com/office/officeart/2016/7/layout/RepeatingBendingProcessNew"/>
    <dgm:cxn modelId="{3846E2ED-4335-4664-9DF1-FB72B5DB8F27}" type="presOf" srcId="{4A2C0F48-31C8-42FF-AC28-FAED065B54C3}" destId="{7ED2DA22-B010-4C54-A971-7EDF44C5771E}" srcOrd="1" destOrd="0" presId="urn:microsoft.com/office/officeart/2016/7/layout/RepeatingBendingProcessNew"/>
    <dgm:cxn modelId="{47155AF0-4874-4E10-AA98-41496C540BE7}" type="presOf" srcId="{0D15C88B-9422-4F6F-A627-718B58CFE71C}" destId="{53AB4008-A3F4-4F75-90BE-BBADE9444C98}" srcOrd="0" destOrd="0" presId="urn:microsoft.com/office/officeart/2016/7/layout/RepeatingBendingProcessNew"/>
    <dgm:cxn modelId="{2EA120F5-705E-4DC8-8645-3652BE34B02E}" srcId="{0D15C88B-9422-4F6F-A627-718B58CFE71C}" destId="{C2FCB60B-A7EE-4F25-884A-70317EEB419A}" srcOrd="0" destOrd="0" parTransId="{996A883B-56DC-48A9-880B-BBF4A5305A57}" sibTransId="{AEA2F315-87E2-48E0-915B-1976EA4557AA}"/>
    <dgm:cxn modelId="{C2FC7FFB-B124-43C0-8BBA-55B10652DBE9}" srcId="{0D15C88B-9422-4F6F-A627-718B58CFE71C}" destId="{3FACE363-87C8-4969-9ACE-4A74C1C335AB}" srcOrd="1" destOrd="0" parTransId="{3518B753-FDC8-46DC-A1E5-1497BC082DB6}" sibTransId="{963F104C-5D55-429A-981C-DE1897D54132}"/>
    <dgm:cxn modelId="{D09239FC-C253-47E7-9848-63DF3E049388}" srcId="{0D15C88B-9422-4F6F-A627-718B58CFE71C}" destId="{3D06D426-B647-4033-A9F8-D6A9BBBB7284}" srcOrd="10" destOrd="0" parTransId="{6A389CB9-09FB-40A2-8500-658D73855A60}" sibTransId="{567A469B-645B-41A6-B7E8-0373F39AC71C}"/>
    <dgm:cxn modelId="{8A813948-2793-44AC-A0DC-965636C76275}" type="presParOf" srcId="{53AB4008-A3F4-4F75-90BE-BBADE9444C98}" destId="{79F35326-18C1-45DF-A21A-3792F8830C18}" srcOrd="0" destOrd="0" presId="urn:microsoft.com/office/officeart/2016/7/layout/RepeatingBendingProcessNew"/>
    <dgm:cxn modelId="{4D202568-4CB3-4599-AC1B-DE5D4978DD3E}" type="presParOf" srcId="{53AB4008-A3F4-4F75-90BE-BBADE9444C98}" destId="{12346226-EA38-41E9-A04D-F0807A4712F7}" srcOrd="1" destOrd="0" presId="urn:microsoft.com/office/officeart/2016/7/layout/RepeatingBendingProcessNew"/>
    <dgm:cxn modelId="{67C43D59-E1A6-441B-8C30-8C1E1A733B16}" type="presParOf" srcId="{12346226-EA38-41E9-A04D-F0807A4712F7}" destId="{47EBC62A-922F-4D39-9A37-350445E0E70D}" srcOrd="0" destOrd="0" presId="urn:microsoft.com/office/officeart/2016/7/layout/RepeatingBendingProcessNew"/>
    <dgm:cxn modelId="{F68A9A96-53E3-4045-87ED-80D4FAEA3D66}" type="presParOf" srcId="{53AB4008-A3F4-4F75-90BE-BBADE9444C98}" destId="{5FEC79C6-1091-4C6B-A3F5-3B943303870F}" srcOrd="2" destOrd="0" presId="urn:microsoft.com/office/officeart/2016/7/layout/RepeatingBendingProcessNew"/>
    <dgm:cxn modelId="{9765B2D0-F3DC-491C-8F8D-AA6447383645}" type="presParOf" srcId="{53AB4008-A3F4-4F75-90BE-BBADE9444C98}" destId="{2D3A980B-9D7B-4491-BB0D-D33FCDD634F6}" srcOrd="3" destOrd="0" presId="urn:microsoft.com/office/officeart/2016/7/layout/RepeatingBendingProcessNew"/>
    <dgm:cxn modelId="{E10425D6-0DE8-4786-86D3-C198D4458FBF}" type="presParOf" srcId="{2D3A980B-9D7B-4491-BB0D-D33FCDD634F6}" destId="{06780C35-72BC-424A-9EBB-99154562E829}" srcOrd="0" destOrd="0" presId="urn:microsoft.com/office/officeart/2016/7/layout/RepeatingBendingProcessNew"/>
    <dgm:cxn modelId="{D32ACEC7-C48E-4A30-A4ED-2A4769AD7CD2}" type="presParOf" srcId="{53AB4008-A3F4-4F75-90BE-BBADE9444C98}" destId="{67D38CDF-3E86-4269-8A5E-1237D190EFD5}" srcOrd="4" destOrd="0" presId="urn:microsoft.com/office/officeart/2016/7/layout/RepeatingBendingProcessNew"/>
    <dgm:cxn modelId="{35DEB808-A7F6-48E9-B162-B053EC9B5D17}" type="presParOf" srcId="{53AB4008-A3F4-4F75-90BE-BBADE9444C98}" destId="{447EB2AF-2CCC-4F26-86BC-80BE9D9A2F34}" srcOrd="5" destOrd="0" presId="urn:microsoft.com/office/officeart/2016/7/layout/RepeatingBendingProcessNew"/>
    <dgm:cxn modelId="{E061FBA7-6E9B-4614-AD8E-4B091FF22DD3}" type="presParOf" srcId="{447EB2AF-2CCC-4F26-86BC-80BE9D9A2F34}" destId="{7ED2DA22-B010-4C54-A971-7EDF44C5771E}" srcOrd="0" destOrd="0" presId="urn:microsoft.com/office/officeart/2016/7/layout/RepeatingBendingProcessNew"/>
    <dgm:cxn modelId="{BB072E57-3417-471E-B7A0-BBD4CDC44D1D}" type="presParOf" srcId="{53AB4008-A3F4-4F75-90BE-BBADE9444C98}" destId="{1CCB3D16-2084-4F4C-A86B-0CE2AD3C937C}" srcOrd="6" destOrd="0" presId="urn:microsoft.com/office/officeart/2016/7/layout/RepeatingBendingProcessNew"/>
    <dgm:cxn modelId="{E4F14BF1-39A9-4DED-9FAC-1E46F3FA4538}" type="presParOf" srcId="{53AB4008-A3F4-4F75-90BE-BBADE9444C98}" destId="{6E0E314E-889B-4E7B-B9CA-CFE563CFBD49}" srcOrd="7" destOrd="0" presId="urn:microsoft.com/office/officeart/2016/7/layout/RepeatingBendingProcessNew"/>
    <dgm:cxn modelId="{829DCE40-8831-4231-AAC4-7EB90C5F8881}" type="presParOf" srcId="{6E0E314E-889B-4E7B-B9CA-CFE563CFBD49}" destId="{00A41AB6-C3E9-4B73-8021-4DBCE7A677B7}" srcOrd="0" destOrd="0" presId="urn:microsoft.com/office/officeart/2016/7/layout/RepeatingBendingProcessNew"/>
    <dgm:cxn modelId="{63E65CF2-6CC1-4519-B7AC-C24C06EA7EE9}" type="presParOf" srcId="{53AB4008-A3F4-4F75-90BE-BBADE9444C98}" destId="{BFCF5820-6425-46C4-9F33-DE9030ABD740}" srcOrd="8" destOrd="0" presId="urn:microsoft.com/office/officeart/2016/7/layout/RepeatingBendingProcessNew"/>
    <dgm:cxn modelId="{EF39749B-E9F3-45C1-A732-14F2603FAD61}" type="presParOf" srcId="{53AB4008-A3F4-4F75-90BE-BBADE9444C98}" destId="{94940708-906D-464B-8D6C-41EDA2861BA2}" srcOrd="9" destOrd="0" presId="urn:microsoft.com/office/officeart/2016/7/layout/RepeatingBendingProcessNew"/>
    <dgm:cxn modelId="{0E27C5B5-D41F-4BDC-B3B0-4CF4B85882EC}" type="presParOf" srcId="{94940708-906D-464B-8D6C-41EDA2861BA2}" destId="{670DB585-BD99-488B-843B-5CDA9F93B74F}" srcOrd="0" destOrd="0" presId="urn:microsoft.com/office/officeart/2016/7/layout/RepeatingBendingProcessNew"/>
    <dgm:cxn modelId="{FF52B07D-602E-45E8-A700-5C6D0DD27039}" type="presParOf" srcId="{53AB4008-A3F4-4F75-90BE-BBADE9444C98}" destId="{4CF42088-53F3-424D-9BC1-0A2D27BD5BF0}" srcOrd="10" destOrd="0" presId="urn:microsoft.com/office/officeart/2016/7/layout/RepeatingBendingProcessNew"/>
    <dgm:cxn modelId="{7B07EF81-6A66-412F-B6AA-8A360558A338}" type="presParOf" srcId="{53AB4008-A3F4-4F75-90BE-BBADE9444C98}" destId="{2A0525AA-248C-41B4-8963-969865A9A3D0}" srcOrd="11" destOrd="0" presId="urn:microsoft.com/office/officeart/2016/7/layout/RepeatingBendingProcessNew"/>
    <dgm:cxn modelId="{5257B78D-5D15-4016-B11D-89E53E06E576}" type="presParOf" srcId="{2A0525AA-248C-41B4-8963-969865A9A3D0}" destId="{83267D73-3B98-4386-BDC0-C34D4318FD71}" srcOrd="0" destOrd="0" presId="urn:microsoft.com/office/officeart/2016/7/layout/RepeatingBendingProcessNew"/>
    <dgm:cxn modelId="{2B1E338E-CCC1-4B77-A8D6-D1AC3672AB3C}" type="presParOf" srcId="{53AB4008-A3F4-4F75-90BE-BBADE9444C98}" destId="{3CEE9A7B-B071-45C7-AFDF-35FC386B5729}" srcOrd="12" destOrd="0" presId="urn:microsoft.com/office/officeart/2016/7/layout/RepeatingBendingProcessNew"/>
    <dgm:cxn modelId="{DF0D52A2-65A2-4AD0-85DD-A8CADFDA0BBE}" type="presParOf" srcId="{53AB4008-A3F4-4F75-90BE-BBADE9444C98}" destId="{D3831396-9548-4788-862E-E4724D82DE7C}" srcOrd="13" destOrd="0" presId="urn:microsoft.com/office/officeart/2016/7/layout/RepeatingBendingProcessNew"/>
    <dgm:cxn modelId="{7B10CB4A-E9E0-47B5-B2D9-0B4EF8FEBBC4}" type="presParOf" srcId="{D3831396-9548-4788-862E-E4724D82DE7C}" destId="{F77F6435-32C5-4CB1-8E25-9B30689C2D51}" srcOrd="0" destOrd="0" presId="urn:microsoft.com/office/officeart/2016/7/layout/RepeatingBendingProcessNew"/>
    <dgm:cxn modelId="{A91104BD-1B08-41ED-B0D2-BCF142287FD1}" type="presParOf" srcId="{53AB4008-A3F4-4F75-90BE-BBADE9444C98}" destId="{7745F8EA-6499-4C15-9C5E-4AE7496ECF45}" srcOrd="14" destOrd="0" presId="urn:microsoft.com/office/officeart/2016/7/layout/RepeatingBendingProcessNew"/>
    <dgm:cxn modelId="{D1E07C51-254A-438A-87C6-5742F4737397}" type="presParOf" srcId="{53AB4008-A3F4-4F75-90BE-BBADE9444C98}" destId="{7EF71E8F-C905-49FD-9D19-916678F265F8}" srcOrd="15" destOrd="0" presId="urn:microsoft.com/office/officeart/2016/7/layout/RepeatingBendingProcessNew"/>
    <dgm:cxn modelId="{F9793871-FBB3-4306-A2E5-71E8E05E165C}" type="presParOf" srcId="{7EF71E8F-C905-49FD-9D19-916678F265F8}" destId="{3847046F-04EA-41E1-B349-D1A94270A7CC}" srcOrd="0" destOrd="0" presId="urn:microsoft.com/office/officeart/2016/7/layout/RepeatingBendingProcessNew"/>
    <dgm:cxn modelId="{FE4D3957-2FF5-4009-B0B3-0173CE3772F0}" type="presParOf" srcId="{53AB4008-A3F4-4F75-90BE-BBADE9444C98}" destId="{719F6A43-93C2-4238-A788-C6C3DE38D804}" srcOrd="16" destOrd="0" presId="urn:microsoft.com/office/officeart/2016/7/layout/RepeatingBendingProcessNew"/>
    <dgm:cxn modelId="{EE14C9A3-E010-47B9-931B-521091DEAAEB}" type="presParOf" srcId="{53AB4008-A3F4-4F75-90BE-BBADE9444C98}" destId="{490B42E1-218A-463C-B52A-C3BBA2E9E0FB}" srcOrd="17" destOrd="0" presId="urn:microsoft.com/office/officeart/2016/7/layout/RepeatingBendingProcessNew"/>
    <dgm:cxn modelId="{FE68CB8A-4179-4E6F-9B7A-E856565751B1}" type="presParOf" srcId="{490B42E1-218A-463C-B52A-C3BBA2E9E0FB}" destId="{2EB79C81-26DF-4A05-B351-C5BB6A124652}" srcOrd="0" destOrd="0" presId="urn:microsoft.com/office/officeart/2016/7/layout/RepeatingBendingProcessNew"/>
    <dgm:cxn modelId="{0B3B5618-45A7-43BB-A612-3A5ED1F5B7B8}" type="presParOf" srcId="{53AB4008-A3F4-4F75-90BE-BBADE9444C98}" destId="{33164136-769A-4138-88C5-5A41F794A417}" srcOrd="18" destOrd="0" presId="urn:microsoft.com/office/officeart/2016/7/layout/RepeatingBendingProcessNew"/>
    <dgm:cxn modelId="{BB97D329-65AB-4FB9-93B6-E1F8C7F8E202}" type="presParOf" srcId="{53AB4008-A3F4-4F75-90BE-BBADE9444C98}" destId="{30C2DAAA-4D86-4145-B0A2-15BB7EA85A33}" srcOrd="19" destOrd="0" presId="urn:microsoft.com/office/officeart/2016/7/layout/RepeatingBendingProcessNew"/>
    <dgm:cxn modelId="{AB06DBE9-0D93-4084-A3B6-DE47DE938F6D}" type="presParOf" srcId="{30C2DAAA-4D86-4145-B0A2-15BB7EA85A33}" destId="{AAB1B3F9-4854-4D7A-ADD4-DED5D82B9A33}" srcOrd="0" destOrd="0" presId="urn:microsoft.com/office/officeart/2016/7/layout/RepeatingBendingProcessNew"/>
    <dgm:cxn modelId="{6D002670-4219-4AD0-A054-BCC8E9C48AC4}" type="presParOf" srcId="{53AB4008-A3F4-4F75-90BE-BBADE9444C98}" destId="{D11E0951-499B-4925-BF08-292B9AC55674}" srcOrd="20" destOrd="0" presId="urn:microsoft.com/office/officeart/2016/7/layout/RepeatingBendingProcessNew"/>
    <dgm:cxn modelId="{6B3733D8-1BFB-48FC-84A4-AC0CCA116C8A}" type="presParOf" srcId="{53AB4008-A3F4-4F75-90BE-BBADE9444C98}" destId="{985F9B15-DA5C-4032-B8F6-A54FF1ABF986}" srcOrd="21" destOrd="0" presId="urn:microsoft.com/office/officeart/2016/7/layout/RepeatingBendingProcessNew"/>
    <dgm:cxn modelId="{E90C3DE2-4DAE-47BC-8DEA-3CDFACB947C4}" type="presParOf" srcId="{985F9B15-DA5C-4032-B8F6-A54FF1ABF986}" destId="{EDC5A38B-FE8F-4CCB-88E8-A94E54CCCA96}" srcOrd="0" destOrd="0" presId="urn:microsoft.com/office/officeart/2016/7/layout/RepeatingBendingProcessNew"/>
    <dgm:cxn modelId="{F3E5CF39-E433-41AF-AEC5-640BCCF98ED3}" type="presParOf" srcId="{53AB4008-A3F4-4F75-90BE-BBADE9444C98}" destId="{C3639196-823F-499D-83AB-3E40B28D6F3F}" srcOrd="22" destOrd="0" presId="urn:microsoft.com/office/officeart/2016/7/layout/RepeatingBendingProcessNew"/>
    <dgm:cxn modelId="{31392DCA-F32A-4E07-B986-F5033F79080D}" type="presParOf" srcId="{53AB4008-A3F4-4F75-90BE-BBADE9444C98}" destId="{4CDCEEA9-451B-4D80-A727-D0E74951A1A7}" srcOrd="23" destOrd="0" presId="urn:microsoft.com/office/officeart/2016/7/layout/RepeatingBendingProcessNew"/>
    <dgm:cxn modelId="{FD3277F4-F8C7-40FF-8A46-87C19C677963}" type="presParOf" srcId="{4CDCEEA9-451B-4D80-A727-D0E74951A1A7}" destId="{8767CEE7-B8DE-4482-A5E4-5A6E708F3540}" srcOrd="0" destOrd="0" presId="urn:microsoft.com/office/officeart/2016/7/layout/RepeatingBendingProcessNew"/>
    <dgm:cxn modelId="{8C7D646F-E617-4880-B1D7-584ADB6AF73C}" type="presParOf" srcId="{53AB4008-A3F4-4F75-90BE-BBADE9444C98}" destId="{D991D134-9F92-4488-A883-9F4D3841DA12}" srcOrd="2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46226-EA38-41E9-A04D-F0807A4712F7}">
      <dsp:nvSpPr>
        <dsp:cNvPr id="0" name=""/>
        <dsp:cNvSpPr/>
      </dsp:nvSpPr>
      <dsp:spPr>
        <a:xfrm>
          <a:off x="1951941"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887199"/>
        <a:ext cx="22382" cy="4476"/>
      </dsp:txXfrm>
    </dsp:sp>
    <dsp:sp modelId="{79F35326-18C1-45DF-A21A-3792F8830C18}">
      <dsp:nvSpPr>
        <dsp:cNvPr id="0" name=""/>
        <dsp:cNvSpPr/>
      </dsp:nvSpPr>
      <dsp:spPr>
        <a:xfrm>
          <a:off x="7435"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Including, but not limited to:</a:t>
          </a:r>
        </a:p>
      </dsp:txBody>
      <dsp:txXfrm>
        <a:off x="7435" y="305546"/>
        <a:ext cx="1946305" cy="1167783"/>
      </dsp:txXfrm>
    </dsp:sp>
    <dsp:sp modelId="{2D3A980B-9D7B-4491-BB0D-D33FCDD634F6}">
      <dsp:nvSpPr>
        <dsp:cNvPr id="0" name=""/>
        <dsp:cNvSpPr/>
      </dsp:nvSpPr>
      <dsp:spPr>
        <a:xfrm>
          <a:off x="4345898"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887199"/>
        <a:ext cx="22382" cy="4476"/>
      </dsp:txXfrm>
    </dsp:sp>
    <dsp:sp modelId="{5FEC79C6-1091-4C6B-A3F5-3B943303870F}">
      <dsp:nvSpPr>
        <dsp:cNvPr id="0" name=""/>
        <dsp:cNvSpPr/>
      </dsp:nvSpPr>
      <dsp:spPr>
        <a:xfrm>
          <a:off x="2401392"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err="1"/>
            <a:t>Grahamwood</a:t>
          </a:r>
          <a:r>
            <a:rPr lang="en-US" sz="2200" kern="1200"/>
            <a:t> Parent Association</a:t>
          </a:r>
        </a:p>
      </dsp:txBody>
      <dsp:txXfrm>
        <a:off x="2401392" y="305546"/>
        <a:ext cx="1946305" cy="1167783"/>
      </dsp:txXfrm>
    </dsp:sp>
    <dsp:sp modelId="{447EB2AF-2CCC-4F26-86BC-80BE9D9A2F34}">
      <dsp:nvSpPr>
        <dsp:cNvPr id="0" name=""/>
        <dsp:cNvSpPr/>
      </dsp:nvSpPr>
      <dsp:spPr>
        <a:xfrm>
          <a:off x="6739854"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37188" y="887199"/>
        <a:ext cx="22382" cy="4476"/>
      </dsp:txXfrm>
    </dsp:sp>
    <dsp:sp modelId="{67D38CDF-3E86-4269-8A5E-1237D190EFD5}">
      <dsp:nvSpPr>
        <dsp:cNvPr id="0" name=""/>
        <dsp:cNvSpPr/>
      </dsp:nvSpPr>
      <dsp:spPr>
        <a:xfrm>
          <a:off x="4795348"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Volunteer in the Classroom</a:t>
          </a:r>
        </a:p>
      </dsp:txBody>
      <dsp:txXfrm>
        <a:off x="4795348" y="305546"/>
        <a:ext cx="1946305" cy="1167783"/>
      </dsp:txXfrm>
    </dsp:sp>
    <dsp:sp modelId="{6E0E314E-889B-4E7B-B9CA-CFE563CFBD49}">
      <dsp:nvSpPr>
        <dsp:cNvPr id="0" name=""/>
        <dsp:cNvSpPr/>
      </dsp:nvSpPr>
      <dsp:spPr>
        <a:xfrm>
          <a:off x="9133810" y="843718"/>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1144" y="887199"/>
        <a:ext cx="22382" cy="4476"/>
      </dsp:txXfrm>
    </dsp:sp>
    <dsp:sp modelId="{1CCB3D16-2084-4F4C-A86B-0CE2AD3C937C}">
      <dsp:nvSpPr>
        <dsp:cNvPr id="0" name=""/>
        <dsp:cNvSpPr/>
      </dsp:nvSpPr>
      <dsp:spPr>
        <a:xfrm>
          <a:off x="7189304"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Annual Title I Night</a:t>
          </a:r>
        </a:p>
      </dsp:txBody>
      <dsp:txXfrm>
        <a:off x="7189304" y="305546"/>
        <a:ext cx="1946305" cy="1167783"/>
      </dsp:txXfrm>
    </dsp:sp>
    <dsp:sp modelId="{94940708-906D-464B-8D6C-41EDA2861BA2}">
      <dsp:nvSpPr>
        <dsp:cNvPr id="0" name=""/>
        <dsp:cNvSpPr/>
      </dsp:nvSpPr>
      <dsp:spPr>
        <a:xfrm>
          <a:off x="980588" y="1471529"/>
          <a:ext cx="9575825" cy="417050"/>
        </a:xfrm>
        <a:custGeom>
          <a:avLst/>
          <a:gdLst/>
          <a:ahLst/>
          <a:cxnLst/>
          <a:rect l="0" t="0" r="0" b="0"/>
          <a:pathLst>
            <a:path>
              <a:moveTo>
                <a:pt x="9575825" y="0"/>
              </a:moveTo>
              <a:lnTo>
                <a:pt x="9575825" y="225625"/>
              </a:lnTo>
              <a:lnTo>
                <a:pt x="0" y="225625"/>
              </a:lnTo>
              <a:lnTo>
                <a:pt x="0" y="4170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844" y="1677816"/>
        <a:ext cx="479314" cy="4476"/>
      </dsp:txXfrm>
    </dsp:sp>
    <dsp:sp modelId="{BFCF5820-6425-46C4-9F33-DE9030ABD740}">
      <dsp:nvSpPr>
        <dsp:cNvPr id="0" name=""/>
        <dsp:cNvSpPr/>
      </dsp:nvSpPr>
      <dsp:spPr>
        <a:xfrm>
          <a:off x="9583261" y="305546"/>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Open House</a:t>
          </a:r>
        </a:p>
      </dsp:txBody>
      <dsp:txXfrm>
        <a:off x="9583261" y="305546"/>
        <a:ext cx="1946305" cy="1167783"/>
      </dsp:txXfrm>
    </dsp:sp>
    <dsp:sp modelId="{2A0525AA-248C-41B4-8963-969865A9A3D0}">
      <dsp:nvSpPr>
        <dsp:cNvPr id="0" name=""/>
        <dsp:cNvSpPr/>
      </dsp:nvSpPr>
      <dsp:spPr>
        <a:xfrm>
          <a:off x="1951941"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2502633"/>
        <a:ext cx="22382" cy="4476"/>
      </dsp:txXfrm>
    </dsp:sp>
    <dsp:sp modelId="{4CF42088-53F3-424D-9BC1-0A2D27BD5BF0}">
      <dsp:nvSpPr>
        <dsp:cNvPr id="0" name=""/>
        <dsp:cNvSpPr/>
      </dsp:nvSpPr>
      <dsp:spPr>
        <a:xfrm>
          <a:off x="7435"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Family Reading Night</a:t>
          </a:r>
        </a:p>
      </dsp:txBody>
      <dsp:txXfrm>
        <a:off x="7435" y="1920980"/>
        <a:ext cx="1946305" cy="1167783"/>
      </dsp:txXfrm>
    </dsp:sp>
    <dsp:sp modelId="{D3831396-9548-4788-862E-E4724D82DE7C}">
      <dsp:nvSpPr>
        <dsp:cNvPr id="0" name=""/>
        <dsp:cNvSpPr/>
      </dsp:nvSpPr>
      <dsp:spPr>
        <a:xfrm>
          <a:off x="4345898"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2502633"/>
        <a:ext cx="22382" cy="4476"/>
      </dsp:txXfrm>
    </dsp:sp>
    <dsp:sp modelId="{3CEE9A7B-B071-45C7-AFDF-35FC386B5729}">
      <dsp:nvSpPr>
        <dsp:cNvPr id="0" name=""/>
        <dsp:cNvSpPr/>
      </dsp:nvSpPr>
      <dsp:spPr>
        <a:xfrm>
          <a:off x="2401392"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rtl="0">
            <a:lnSpc>
              <a:spcPct val="90000"/>
            </a:lnSpc>
            <a:spcBef>
              <a:spcPct val="0"/>
            </a:spcBef>
            <a:spcAft>
              <a:spcPct val="35000"/>
            </a:spcAft>
            <a:buNone/>
          </a:pPr>
          <a:r>
            <a:rPr lang="en-US" sz="2200" kern="1200"/>
            <a:t>Family Math/</a:t>
          </a:r>
          <a:r>
            <a:rPr lang="en-US" sz="2200" kern="1200">
              <a:latin typeface="Georgia"/>
            </a:rPr>
            <a:t>Science Night</a:t>
          </a:r>
          <a:endParaRPr lang="en-US" sz="2200" kern="1200"/>
        </a:p>
      </dsp:txBody>
      <dsp:txXfrm>
        <a:off x="2401392" y="1920980"/>
        <a:ext cx="1946305" cy="1167783"/>
      </dsp:txXfrm>
    </dsp:sp>
    <dsp:sp modelId="{7EF71E8F-C905-49FD-9D19-916678F265F8}">
      <dsp:nvSpPr>
        <dsp:cNvPr id="0" name=""/>
        <dsp:cNvSpPr/>
      </dsp:nvSpPr>
      <dsp:spPr>
        <a:xfrm>
          <a:off x="6739854"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37188" y="2502633"/>
        <a:ext cx="22382" cy="4476"/>
      </dsp:txXfrm>
    </dsp:sp>
    <dsp:sp modelId="{7745F8EA-6499-4C15-9C5E-4AE7496ECF45}">
      <dsp:nvSpPr>
        <dsp:cNvPr id="0" name=""/>
        <dsp:cNvSpPr/>
      </dsp:nvSpPr>
      <dsp:spPr>
        <a:xfrm>
          <a:off x="4795348"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Family Data Night</a:t>
          </a:r>
        </a:p>
      </dsp:txBody>
      <dsp:txXfrm>
        <a:off x="4795348" y="1920980"/>
        <a:ext cx="1946305" cy="1167783"/>
      </dsp:txXfrm>
    </dsp:sp>
    <dsp:sp modelId="{490B42E1-218A-463C-B52A-C3BBA2E9E0FB}">
      <dsp:nvSpPr>
        <dsp:cNvPr id="0" name=""/>
        <dsp:cNvSpPr/>
      </dsp:nvSpPr>
      <dsp:spPr>
        <a:xfrm>
          <a:off x="9133810" y="2459152"/>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31144" y="2502633"/>
        <a:ext cx="22382" cy="4476"/>
      </dsp:txXfrm>
    </dsp:sp>
    <dsp:sp modelId="{719F6A43-93C2-4238-A788-C6C3DE38D804}">
      <dsp:nvSpPr>
        <dsp:cNvPr id="0" name=""/>
        <dsp:cNvSpPr/>
      </dsp:nvSpPr>
      <dsp:spPr>
        <a:xfrm>
          <a:off x="7189304"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Tutoring</a:t>
          </a:r>
        </a:p>
      </dsp:txBody>
      <dsp:txXfrm>
        <a:off x="7189304" y="1920980"/>
        <a:ext cx="1946305" cy="1167783"/>
      </dsp:txXfrm>
    </dsp:sp>
    <dsp:sp modelId="{30C2DAAA-4D86-4145-B0A2-15BB7EA85A33}">
      <dsp:nvSpPr>
        <dsp:cNvPr id="0" name=""/>
        <dsp:cNvSpPr/>
      </dsp:nvSpPr>
      <dsp:spPr>
        <a:xfrm>
          <a:off x="980588" y="3086963"/>
          <a:ext cx="9575825" cy="417050"/>
        </a:xfrm>
        <a:custGeom>
          <a:avLst/>
          <a:gdLst/>
          <a:ahLst/>
          <a:cxnLst/>
          <a:rect l="0" t="0" r="0" b="0"/>
          <a:pathLst>
            <a:path>
              <a:moveTo>
                <a:pt x="9575825" y="0"/>
              </a:moveTo>
              <a:lnTo>
                <a:pt x="9575825" y="225625"/>
              </a:lnTo>
              <a:lnTo>
                <a:pt x="0" y="225625"/>
              </a:lnTo>
              <a:lnTo>
                <a:pt x="0" y="41705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28844" y="3293250"/>
        <a:ext cx="479314" cy="4476"/>
      </dsp:txXfrm>
    </dsp:sp>
    <dsp:sp modelId="{33164136-769A-4138-88C5-5A41F794A417}">
      <dsp:nvSpPr>
        <dsp:cNvPr id="0" name=""/>
        <dsp:cNvSpPr/>
      </dsp:nvSpPr>
      <dsp:spPr>
        <a:xfrm>
          <a:off x="9583261" y="1920980"/>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Music &amp; Art Events</a:t>
          </a:r>
        </a:p>
      </dsp:txBody>
      <dsp:txXfrm>
        <a:off x="9583261" y="1920980"/>
        <a:ext cx="1946305" cy="1167783"/>
      </dsp:txXfrm>
    </dsp:sp>
    <dsp:sp modelId="{985F9B15-DA5C-4032-B8F6-A54FF1ABF986}">
      <dsp:nvSpPr>
        <dsp:cNvPr id="0" name=""/>
        <dsp:cNvSpPr/>
      </dsp:nvSpPr>
      <dsp:spPr>
        <a:xfrm>
          <a:off x="1951941" y="4074585"/>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49275" y="4118067"/>
        <a:ext cx="22382" cy="4476"/>
      </dsp:txXfrm>
    </dsp:sp>
    <dsp:sp modelId="{D11E0951-499B-4925-BF08-292B9AC55674}">
      <dsp:nvSpPr>
        <dsp:cNvPr id="0" name=""/>
        <dsp:cNvSpPr/>
      </dsp:nvSpPr>
      <dsp:spPr>
        <a:xfrm>
          <a:off x="7435"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rtl="0">
            <a:lnSpc>
              <a:spcPct val="90000"/>
            </a:lnSpc>
            <a:spcBef>
              <a:spcPct val="0"/>
            </a:spcBef>
            <a:spcAft>
              <a:spcPct val="35000"/>
            </a:spcAft>
            <a:buNone/>
          </a:pPr>
          <a:r>
            <a:rPr lang="en-US" sz="2200" kern="1200"/>
            <a:t>Field Days</a:t>
          </a:r>
          <a:r>
            <a:rPr lang="en-US" sz="2200" kern="1200">
              <a:latin typeface="Georgia"/>
            </a:rPr>
            <a:t> </a:t>
          </a:r>
          <a:endParaRPr lang="en-US" sz="2200" kern="1200"/>
        </a:p>
      </dsp:txBody>
      <dsp:txXfrm>
        <a:off x="7435" y="3536414"/>
        <a:ext cx="1946305" cy="1167783"/>
      </dsp:txXfrm>
    </dsp:sp>
    <dsp:sp modelId="{4CDCEEA9-451B-4D80-A727-D0E74951A1A7}">
      <dsp:nvSpPr>
        <dsp:cNvPr id="0" name=""/>
        <dsp:cNvSpPr/>
      </dsp:nvSpPr>
      <dsp:spPr>
        <a:xfrm>
          <a:off x="4345898" y="4074585"/>
          <a:ext cx="417050" cy="91440"/>
        </a:xfrm>
        <a:custGeom>
          <a:avLst/>
          <a:gdLst/>
          <a:ahLst/>
          <a:cxnLst/>
          <a:rect l="0" t="0" r="0" b="0"/>
          <a:pathLst>
            <a:path>
              <a:moveTo>
                <a:pt x="0" y="45720"/>
              </a:moveTo>
              <a:lnTo>
                <a:pt x="41705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232" y="4118067"/>
        <a:ext cx="22382" cy="4476"/>
      </dsp:txXfrm>
    </dsp:sp>
    <dsp:sp modelId="{C3639196-823F-499D-83AB-3E40B28D6F3F}">
      <dsp:nvSpPr>
        <dsp:cNvPr id="0" name=""/>
        <dsp:cNvSpPr/>
      </dsp:nvSpPr>
      <dsp:spPr>
        <a:xfrm>
          <a:off x="2401392"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TN Ready Volunteers</a:t>
          </a:r>
        </a:p>
      </dsp:txBody>
      <dsp:txXfrm>
        <a:off x="2401392" y="3536414"/>
        <a:ext cx="1946305" cy="1167783"/>
      </dsp:txXfrm>
    </dsp:sp>
    <dsp:sp modelId="{D991D134-9F92-4488-A883-9F4D3841DA12}">
      <dsp:nvSpPr>
        <dsp:cNvPr id="0" name=""/>
        <dsp:cNvSpPr/>
      </dsp:nvSpPr>
      <dsp:spPr>
        <a:xfrm>
          <a:off x="4795348" y="3536414"/>
          <a:ext cx="1946305" cy="1167783"/>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371" tIns="100108" rIns="95371" bIns="100108" numCol="1" spcCol="1270" anchor="ctr" anchorCtr="0">
          <a:noAutofit/>
        </a:bodyPr>
        <a:lstStyle/>
        <a:p>
          <a:pPr marL="0" lvl="0" indent="0" algn="ctr" defTabSz="977900">
            <a:lnSpc>
              <a:spcPct val="90000"/>
            </a:lnSpc>
            <a:spcBef>
              <a:spcPct val="0"/>
            </a:spcBef>
            <a:spcAft>
              <a:spcPct val="35000"/>
            </a:spcAft>
            <a:buNone/>
          </a:pPr>
          <a:r>
            <a:rPr lang="en-US" sz="2200" kern="1200"/>
            <a:t>Promotion Ceremonies</a:t>
          </a:r>
        </a:p>
      </dsp:txBody>
      <dsp:txXfrm>
        <a:off x="4795348" y="3536414"/>
        <a:ext cx="1946305" cy="116778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3E279-2509-487D-AE69-EC5299954D38}"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0FC65-6B8C-4BFD-89DF-30EE71AF791A}" type="slidenum">
              <a:rPr lang="en-US" smtClean="0"/>
              <a:t>‹#›</a:t>
            </a:fld>
            <a:endParaRPr lang="en-US"/>
          </a:p>
        </p:txBody>
      </p:sp>
    </p:spTree>
    <p:extLst>
      <p:ext uri="{BB962C8B-B14F-4D97-AF65-F5344CB8AC3E}">
        <p14:creationId xmlns:p14="http://schemas.microsoft.com/office/powerpoint/2010/main" val="37777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1</a:t>
            </a:fld>
            <a:endParaRPr lang="en-US"/>
          </a:p>
        </p:txBody>
      </p:sp>
    </p:spTree>
    <p:extLst>
      <p:ext uri="{BB962C8B-B14F-4D97-AF65-F5344CB8AC3E}">
        <p14:creationId xmlns:p14="http://schemas.microsoft.com/office/powerpoint/2010/main" val="154316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2</a:t>
            </a:fld>
            <a:endParaRPr lang="en-US"/>
          </a:p>
        </p:txBody>
      </p:sp>
    </p:spTree>
    <p:extLst>
      <p:ext uri="{BB962C8B-B14F-4D97-AF65-F5344CB8AC3E}">
        <p14:creationId xmlns:p14="http://schemas.microsoft.com/office/powerpoint/2010/main" val="118227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17</a:t>
            </a:fld>
            <a:endParaRPr lang="en-US"/>
          </a:p>
        </p:txBody>
      </p:sp>
    </p:spTree>
    <p:extLst>
      <p:ext uri="{BB962C8B-B14F-4D97-AF65-F5344CB8AC3E}">
        <p14:creationId xmlns:p14="http://schemas.microsoft.com/office/powerpoint/2010/main" val="393875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40FC65-6B8C-4BFD-89DF-30EE71AF791A}" type="slidenum">
              <a:rPr lang="en-US" smtClean="0"/>
              <a:t>26</a:t>
            </a:fld>
            <a:endParaRPr lang="en-US"/>
          </a:p>
        </p:txBody>
      </p:sp>
    </p:spTree>
    <p:extLst>
      <p:ext uri="{BB962C8B-B14F-4D97-AF65-F5344CB8AC3E}">
        <p14:creationId xmlns:p14="http://schemas.microsoft.com/office/powerpoint/2010/main" val="1746319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10059309" y="877033"/>
            <a:ext cx="1732400" cy="577200"/>
          </a:xfrm>
          <a:prstGeom prst="triangle">
            <a:avLst>
              <a:gd name="adj" fmla="val 32425"/>
            </a:avLst>
          </a:prstGeom>
          <a:solidFill>
            <a:schemeClr val="tx1">
              <a:lumMod val="50000"/>
            </a:schemeClr>
          </a:solidFill>
          <a:ln>
            <a:noFill/>
          </a:ln>
        </p:spPr>
        <p:txBody>
          <a:bodyPr lIns="121900" tIns="121900" rIns="121900" bIns="121900" anchor="ctr" anchorCtr="0">
            <a:noAutofit/>
          </a:bodyPr>
          <a:lstStyle/>
          <a:p>
            <a:pPr lvl="0" rtl="0">
              <a:spcBef>
                <a:spcPts val="0"/>
              </a:spcBef>
              <a:buNone/>
            </a:pPr>
            <a:endParaRPr sz="2400">
              <a:latin typeface="Arvo"/>
              <a:ea typeface="Arvo"/>
              <a:cs typeface="Arvo"/>
              <a:sym typeface="Arvo"/>
            </a:endParaRPr>
          </a:p>
        </p:txBody>
      </p:sp>
      <p:grpSp>
        <p:nvGrpSpPr>
          <p:cNvPr id="11"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sz="2400"/>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4" name="Shape 14"/>
          <p:cNvGrpSpPr/>
          <p:nvPr/>
        </p:nvGrpSpPr>
        <p:grpSpPr>
          <a:xfrm rot="10800000" flipH="1">
            <a:off x="1" y="1454349"/>
            <a:ext cx="11796668" cy="3949299"/>
            <a:chOff x="-8178042" y="-4493254"/>
            <a:chExt cx="19483597" cy="6522736"/>
          </a:xfrm>
        </p:grpSpPr>
        <p:sp>
          <p:nvSpPr>
            <p:cNvPr id="15" name="Shape 15"/>
            <p:cNvSpPr/>
            <p:nvPr/>
          </p:nvSpPr>
          <p:spPr>
            <a:xfrm>
              <a:off x="-8178042" y="-4493118"/>
              <a:ext cx="12968400" cy="65226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7" name="Shape 17"/>
          <p:cNvGrpSpPr/>
          <p:nvPr/>
        </p:nvGrpSpPr>
        <p:grpSpPr>
          <a:xfrm>
            <a:off x="4902980" y="5704464"/>
            <a:ext cx="7307771" cy="577328"/>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22" name="Shape 22"/>
          <p:cNvSpPr txBox="1">
            <a:spLocks noGrp="1"/>
          </p:cNvSpPr>
          <p:nvPr>
            <p:ph type="ctrTitle"/>
          </p:nvPr>
        </p:nvSpPr>
        <p:spPr>
          <a:xfrm>
            <a:off x="914400" y="1454333"/>
            <a:ext cx="7157200" cy="3949200"/>
          </a:xfrm>
          <a:prstGeom prst="rect">
            <a:avLst/>
          </a:prstGeom>
        </p:spPr>
        <p:txBody>
          <a:bodyPr lIns="91425" tIns="91425" rIns="91425" bIns="91425" anchor="ctr" anchorCtr="0"/>
          <a:lstStyle>
            <a:lvl1pPr lvl="0">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Tree>
    <p:extLst>
      <p:ext uri="{BB962C8B-B14F-4D97-AF65-F5344CB8AC3E}">
        <p14:creationId xmlns:p14="http://schemas.microsoft.com/office/powerpoint/2010/main" val="40832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75229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30294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93392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40354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831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3420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0FF4D6-46F7-48A4-A30B-08608B25E8A6}"/>
              </a:ext>
            </a:extLst>
          </p:cNvPr>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cs typeface="ＭＳ Ｐゴシック" charset="-128"/>
            </a:endParaRPr>
          </a:p>
        </p:txBody>
      </p:sp>
      <p:sp>
        <p:nvSpPr>
          <p:cNvPr id="5" name="Straight Connector 4">
            <a:extLst>
              <a:ext uri="{FF2B5EF4-FFF2-40B4-BE49-F238E27FC236}">
                <a16:creationId xmlns:a16="http://schemas.microsoft.com/office/drawing/2014/main" id="{A0EED771-2FCF-4DA6-A3B9-8010DADDD24B}"/>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eaLnBrk="1" fontAlgn="auto" hangingPunct="1">
              <a:spcBef>
                <a:spcPts val="0"/>
              </a:spcBef>
              <a:spcAft>
                <a:spcPts val="0"/>
              </a:spcAft>
              <a:defRPr/>
            </a:pPr>
            <a:endParaRPr lang="en-US" sz="1800">
              <a:latin typeface="+mn-lt"/>
              <a:ea typeface="+mn-ea"/>
            </a:endParaRPr>
          </a:p>
        </p:txBody>
      </p:sp>
      <p:sp>
        <p:nvSpPr>
          <p:cNvPr id="12" name="Title 11"/>
          <p:cNvSpPr>
            <a:spLocks noGrp="1"/>
          </p:cNvSpPr>
          <p:nvPr>
            <p:ph type="ctrTitle"/>
          </p:nvPr>
        </p:nvSpPr>
        <p:spPr>
          <a:xfrm>
            <a:off x="4489157" y="533400"/>
            <a:ext cx="6807200" cy="2868168"/>
          </a:xfrm>
        </p:spPr>
        <p:txBody>
          <a:bodyPr>
            <a:noAutofit/>
          </a:bodyPr>
          <a:lstStyle>
            <a:lvl1pPr algn="r">
              <a:defRPr sz="4200" b="1"/>
            </a:lvl1pPr>
          </a:lstStyle>
          <a:p>
            <a:r>
              <a:rPr lang="en-US"/>
              <a:t>Click to edit Master title style</a:t>
            </a:r>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30">
            <a:extLst>
              <a:ext uri="{FF2B5EF4-FFF2-40B4-BE49-F238E27FC236}">
                <a16:creationId xmlns:a16="http://schemas.microsoft.com/office/drawing/2014/main" id="{0EE3BE92-E151-438A-A4A1-826BF1157933}"/>
              </a:ext>
            </a:extLst>
          </p:cNvPr>
          <p:cNvSpPr>
            <a:spLocks noGrp="1"/>
          </p:cNvSpPr>
          <p:nvPr>
            <p:ph type="dt" sz="half" idx="10"/>
          </p:nvPr>
        </p:nvSpPr>
        <p:spPr>
          <a:xfrm>
            <a:off x="7827434" y="6557963"/>
            <a:ext cx="2671233" cy="227012"/>
          </a:xfrm>
        </p:spPr>
        <p:txBody>
          <a:bodyPr/>
          <a:lstStyle>
            <a:lvl1pPr>
              <a:defRPr>
                <a:solidFill>
                  <a:srgbClr val="FFFFFF"/>
                </a:solidFill>
              </a:defRPr>
            </a:lvl1pPr>
          </a:lstStyle>
          <a:p>
            <a:pPr>
              <a:defRPr/>
            </a:pPr>
            <a:fld id="{B99FFC87-AF73-4E59-B4D5-7C53E0B6387B}" type="datetime1">
              <a:rPr lang="en-US" altLang="en-US"/>
              <a:pPr>
                <a:defRPr/>
              </a:pPr>
              <a:t>10/2/2023</a:t>
            </a:fld>
            <a:endParaRPr lang="en-US" altLang="en-US"/>
          </a:p>
        </p:txBody>
      </p:sp>
      <p:sp>
        <p:nvSpPr>
          <p:cNvPr id="7" name="Footer Placeholder 17">
            <a:extLst>
              <a:ext uri="{FF2B5EF4-FFF2-40B4-BE49-F238E27FC236}">
                <a16:creationId xmlns:a16="http://schemas.microsoft.com/office/drawing/2014/main" id="{2D9698A8-D4FE-4382-BFDF-21AA350BDC0D}"/>
              </a:ext>
            </a:extLst>
          </p:cNvPr>
          <p:cNvSpPr>
            <a:spLocks noGrp="1"/>
          </p:cNvSpPr>
          <p:nvPr>
            <p:ph type="ftr" sz="quarter" idx="11"/>
          </p:nvPr>
        </p:nvSpPr>
        <p:spPr>
          <a:xfrm>
            <a:off x="3759200" y="6557963"/>
            <a:ext cx="3903133" cy="228600"/>
          </a:xfrm>
        </p:spPr>
        <p:txBody>
          <a:bodyPr/>
          <a:lstStyle>
            <a:lvl1pPr>
              <a:defRPr>
                <a:solidFill>
                  <a:srgbClr val="FFFFFF"/>
                </a:solidFill>
              </a:defRPr>
            </a:lvl1pPr>
          </a:lstStyle>
          <a:p>
            <a:pPr>
              <a:defRPr/>
            </a:pPr>
            <a:endParaRPr lang="en-US"/>
          </a:p>
        </p:txBody>
      </p:sp>
      <p:sp>
        <p:nvSpPr>
          <p:cNvPr id="8" name="Slide Number Placeholder 28">
            <a:extLst>
              <a:ext uri="{FF2B5EF4-FFF2-40B4-BE49-F238E27FC236}">
                <a16:creationId xmlns:a16="http://schemas.microsoft.com/office/drawing/2014/main" id="{210EF440-4B05-4877-B228-0BC1EDDE50BA}"/>
              </a:ext>
            </a:extLst>
          </p:cNvPr>
          <p:cNvSpPr>
            <a:spLocks noGrp="1"/>
          </p:cNvSpPr>
          <p:nvPr>
            <p:ph type="sldNum" sz="quarter" idx="12"/>
          </p:nvPr>
        </p:nvSpPr>
        <p:spPr>
          <a:xfrm>
            <a:off x="10507134" y="6556375"/>
            <a:ext cx="785284" cy="228600"/>
          </a:xfrm>
        </p:spPr>
        <p:txBody>
          <a:bodyPr/>
          <a:lstStyle>
            <a:lvl1pPr>
              <a:defRPr>
                <a:solidFill>
                  <a:srgbClr val="FFFFFF"/>
                </a:solidFill>
              </a:defRPr>
            </a:lvl1pPr>
          </a:lstStyle>
          <a:p>
            <a:pPr>
              <a:defRPr/>
            </a:pPr>
            <a:fld id="{530A7402-EA2B-44E7-BCBB-51A52CBB792E}" type="slidenum">
              <a:rPr lang="en-US" altLang="en-US"/>
              <a:pPr>
                <a:defRPr/>
              </a:pPr>
              <a:t>‹#›</a:t>
            </a:fld>
            <a:endParaRPr lang="en-US" altLang="en-US"/>
          </a:p>
        </p:txBody>
      </p:sp>
    </p:spTree>
    <p:extLst>
      <p:ext uri="{BB962C8B-B14F-4D97-AF65-F5344CB8AC3E}">
        <p14:creationId xmlns:p14="http://schemas.microsoft.com/office/powerpoint/2010/main" val="83056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F2453EE3-7261-4CD3-A03C-8AD51D2F2A7E}"/>
              </a:ext>
            </a:extLst>
          </p:cNvPr>
          <p:cNvSpPr>
            <a:spLocks noGrp="1"/>
          </p:cNvSpPr>
          <p:nvPr>
            <p:ph type="dt" sz="half" idx="10"/>
          </p:nvPr>
        </p:nvSpPr>
        <p:spPr/>
        <p:txBody>
          <a:bodyPr/>
          <a:lstStyle>
            <a:lvl1pPr>
              <a:defRPr/>
            </a:lvl1pPr>
          </a:lstStyle>
          <a:p>
            <a:pPr>
              <a:defRPr/>
            </a:pPr>
            <a:fld id="{6F83C879-E45D-464E-A967-FF86AC9804A1}" type="datetime1">
              <a:rPr lang="en-US" altLang="en-US"/>
              <a:pPr>
                <a:defRPr/>
              </a:pPr>
              <a:t>10/2/2023</a:t>
            </a:fld>
            <a:endParaRPr lang="en-US" altLang="en-US"/>
          </a:p>
        </p:txBody>
      </p:sp>
      <p:sp>
        <p:nvSpPr>
          <p:cNvPr id="5" name="Footer Placeholder 3">
            <a:extLst>
              <a:ext uri="{FF2B5EF4-FFF2-40B4-BE49-F238E27FC236}">
                <a16:creationId xmlns:a16="http://schemas.microsoft.com/office/drawing/2014/main" id="{35CDEE1C-DFFF-4E1F-B356-47E52A36E7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0DC08729-EEFC-48D2-B24C-46AB51BA8B3F}"/>
              </a:ext>
            </a:extLst>
          </p:cNvPr>
          <p:cNvSpPr>
            <a:spLocks noGrp="1"/>
          </p:cNvSpPr>
          <p:nvPr>
            <p:ph type="sldNum" sz="quarter" idx="12"/>
          </p:nvPr>
        </p:nvSpPr>
        <p:spPr/>
        <p:txBody>
          <a:bodyPr/>
          <a:lstStyle>
            <a:lvl1pPr>
              <a:defRPr/>
            </a:lvl1pPr>
          </a:lstStyle>
          <a:p>
            <a:pPr>
              <a:defRPr/>
            </a:pPr>
            <a:fld id="{20473AA4-3202-4AC6-87D1-7A58FA2DE20D}" type="slidenum">
              <a:rPr lang="en-US" altLang="en-US"/>
              <a:pPr>
                <a:defRPr/>
              </a:pPr>
              <a:t>‹#›</a:t>
            </a:fld>
            <a:endParaRPr lang="en-US" altLang="en-US"/>
          </a:p>
        </p:txBody>
      </p:sp>
    </p:spTree>
    <p:extLst>
      <p:ext uri="{BB962C8B-B14F-4D97-AF65-F5344CB8AC3E}">
        <p14:creationId xmlns:p14="http://schemas.microsoft.com/office/powerpoint/2010/main" val="231634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anchor="t"/>
          <a:lstStyle>
            <a:lvl1pPr algn="r">
              <a:buNone/>
              <a:defRPr sz="4200" b="1" cap="all"/>
            </a:lvl1pPr>
          </a:lstStyle>
          <a:p>
            <a:r>
              <a:rPr lang="en-US"/>
              <a:t>Click to edit Master title style</a:t>
            </a:r>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F5FF108E-4248-4202-B840-15400A3637E8}"/>
              </a:ext>
            </a:extLst>
          </p:cNvPr>
          <p:cNvSpPr>
            <a:spLocks noGrp="1"/>
          </p:cNvSpPr>
          <p:nvPr>
            <p:ph type="dt" sz="half" idx="10"/>
          </p:nvPr>
        </p:nvSpPr>
        <p:spPr>
          <a:xfrm>
            <a:off x="6299200" y="6556376"/>
            <a:ext cx="2669117" cy="227013"/>
          </a:xfrm>
        </p:spPr>
        <p:txBody>
          <a:bodyPr/>
          <a:lstStyle>
            <a:lvl1pPr>
              <a:defRPr/>
            </a:lvl1pPr>
          </a:lstStyle>
          <a:p>
            <a:pPr>
              <a:defRPr/>
            </a:pPr>
            <a:fld id="{A6442262-EF52-4196-A52E-CF15C9868252}" type="datetime1">
              <a:rPr lang="en-US" altLang="en-US"/>
              <a:pPr>
                <a:defRPr/>
              </a:pPr>
              <a:t>10/2/2023</a:t>
            </a:fld>
            <a:endParaRPr lang="en-US" altLang="en-US"/>
          </a:p>
        </p:txBody>
      </p:sp>
      <p:sp>
        <p:nvSpPr>
          <p:cNvPr id="5" name="Footer Placeholder 4">
            <a:extLst>
              <a:ext uri="{FF2B5EF4-FFF2-40B4-BE49-F238E27FC236}">
                <a16:creationId xmlns:a16="http://schemas.microsoft.com/office/drawing/2014/main" id="{B142D36B-77C7-456D-9A36-0DDDC87797D8}"/>
              </a:ext>
            </a:extLst>
          </p:cNvPr>
          <p:cNvSpPr>
            <a:spLocks noGrp="1"/>
          </p:cNvSpPr>
          <p:nvPr>
            <p:ph type="ftr" sz="quarter" idx="11"/>
          </p:nvPr>
        </p:nvSpPr>
        <p:spPr>
          <a:xfrm>
            <a:off x="2313517" y="6556375"/>
            <a:ext cx="3860800"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7FB99B-C094-4158-9890-BB34A0367A6D}"/>
              </a:ext>
            </a:extLst>
          </p:cNvPr>
          <p:cNvSpPr>
            <a:spLocks noGrp="1"/>
          </p:cNvSpPr>
          <p:nvPr>
            <p:ph type="sldNum" sz="quarter" idx="12"/>
          </p:nvPr>
        </p:nvSpPr>
        <p:spPr>
          <a:xfrm>
            <a:off x="8978901" y="6554788"/>
            <a:ext cx="783167" cy="228600"/>
          </a:xfrm>
        </p:spPr>
        <p:txBody>
          <a:bodyPr/>
          <a:lstStyle>
            <a:lvl1pPr>
              <a:defRPr/>
            </a:lvl1pPr>
          </a:lstStyle>
          <a:p>
            <a:pPr>
              <a:defRPr/>
            </a:pPr>
            <a:fld id="{891783B6-B650-4996-BE8E-4A60EFEE676F}" type="slidenum">
              <a:rPr lang="en-US" altLang="en-US"/>
              <a:pPr>
                <a:defRPr/>
              </a:pPr>
              <a:t>‹#›</a:t>
            </a:fld>
            <a:endParaRPr lang="en-US" altLang="en-US"/>
          </a:p>
        </p:txBody>
      </p:sp>
    </p:spTree>
    <p:extLst>
      <p:ext uri="{BB962C8B-B14F-4D97-AF65-F5344CB8AC3E}">
        <p14:creationId xmlns:p14="http://schemas.microsoft.com/office/powerpoint/2010/main" val="1038459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93C66E51-CE5D-4578-9C7B-ABBFB1773790}"/>
              </a:ext>
            </a:extLst>
          </p:cNvPr>
          <p:cNvSpPr>
            <a:spLocks noGrp="1"/>
          </p:cNvSpPr>
          <p:nvPr>
            <p:ph type="dt" sz="half" idx="10"/>
          </p:nvPr>
        </p:nvSpPr>
        <p:spPr/>
        <p:txBody>
          <a:bodyPr/>
          <a:lstStyle>
            <a:lvl1pPr>
              <a:defRPr/>
            </a:lvl1pPr>
          </a:lstStyle>
          <a:p>
            <a:pPr>
              <a:defRPr/>
            </a:pPr>
            <a:fld id="{D7E41B08-9050-41BD-9CA6-5169BEE9C8F3}" type="datetime1">
              <a:rPr lang="en-US" altLang="en-US"/>
              <a:pPr>
                <a:defRPr/>
              </a:pPr>
              <a:t>10/2/2023</a:t>
            </a:fld>
            <a:endParaRPr lang="en-US" altLang="en-US"/>
          </a:p>
        </p:txBody>
      </p:sp>
      <p:sp>
        <p:nvSpPr>
          <p:cNvPr id="6" name="Footer Placeholder 3">
            <a:extLst>
              <a:ext uri="{FF2B5EF4-FFF2-40B4-BE49-F238E27FC236}">
                <a16:creationId xmlns:a16="http://schemas.microsoft.com/office/drawing/2014/main" id="{30B56A95-824B-4DA8-86A0-43B224B877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415138A8-10D4-42D6-9509-92876F3C635D}"/>
              </a:ext>
            </a:extLst>
          </p:cNvPr>
          <p:cNvSpPr>
            <a:spLocks noGrp="1"/>
          </p:cNvSpPr>
          <p:nvPr>
            <p:ph type="sldNum" sz="quarter" idx="12"/>
          </p:nvPr>
        </p:nvSpPr>
        <p:spPr/>
        <p:txBody>
          <a:bodyPr/>
          <a:lstStyle>
            <a:lvl1pPr>
              <a:defRPr/>
            </a:lvl1pPr>
          </a:lstStyle>
          <a:p>
            <a:pPr>
              <a:defRPr/>
            </a:pPr>
            <a:fld id="{5562B731-2A41-410A-827D-6D5EFD39ED4F}" type="slidenum">
              <a:rPr lang="en-US" altLang="en-US"/>
              <a:pPr>
                <a:defRPr/>
              </a:pPr>
              <a:t>‹#›</a:t>
            </a:fld>
            <a:endParaRPr lang="en-US" altLang="en-US"/>
          </a:p>
        </p:txBody>
      </p:sp>
    </p:spTree>
    <p:extLst>
      <p:ext uri="{BB962C8B-B14F-4D97-AF65-F5344CB8AC3E}">
        <p14:creationId xmlns:p14="http://schemas.microsoft.com/office/powerpoint/2010/main" val="24925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4" y="53"/>
            <a:ext cx="9429907" cy="1769752"/>
            <a:chOff x="-3" y="40"/>
            <a:chExt cx="7072430" cy="1327314"/>
          </a:xfrm>
        </p:grpSpPr>
        <p:sp>
          <p:nvSpPr>
            <p:cNvPr id="63" name="Shape 63"/>
            <p:cNvSpPr/>
            <p:nvPr/>
          </p:nvSpPr>
          <p:spPr>
            <a:xfrm>
              <a:off x="6292649" y="126425"/>
              <a:ext cx="779700" cy="259800"/>
            </a:xfrm>
            <a:prstGeom prst="triangle">
              <a:avLst>
                <a:gd name="adj" fmla="val 32425"/>
              </a:avLst>
            </a:prstGeom>
            <a:solidFill>
              <a:schemeClr val="tx1">
                <a:lumMod val="50000"/>
              </a:schemeClr>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nvGrpSpPr>
            <p:cNvPr id="64" name="Shape 64"/>
            <p:cNvGrpSpPr/>
            <p:nvPr/>
          </p:nvGrpSpPr>
          <p:grpSpPr>
            <a:xfrm rot="10800000" flipH="1">
              <a:off x="2" y="40"/>
              <a:ext cx="6756167" cy="1327314"/>
              <a:chOff x="-2168137" y="330075"/>
              <a:chExt cx="8650662" cy="1699506"/>
            </a:xfrm>
          </p:grpSpPr>
          <p:sp>
            <p:nvSpPr>
              <p:cNvPr id="65" name="Shape 6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66" name="Shape 6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67" name="Shape 67"/>
            <p:cNvGrpSpPr/>
            <p:nvPr/>
          </p:nvGrpSpPr>
          <p:grpSpPr>
            <a:xfrm rot="10800000" flipH="1">
              <a:off x="-3" y="381007"/>
              <a:ext cx="7072430" cy="771743"/>
              <a:chOff x="-9092084" y="330075"/>
              <a:chExt cx="15574609" cy="1699501"/>
            </a:xfrm>
          </p:grpSpPr>
          <p:sp>
            <p:nvSpPr>
              <p:cNvPr id="68" name="Shape 68"/>
              <p:cNvSpPr/>
              <p:nvPr/>
            </p:nvSpPr>
            <p:spPr>
              <a:xfrm>
                <a:off x="-9092084" y="330076"/>
                <a:ext cx="1388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69" name="Shape 69"/>
              <p:cNvSpPr/>
              <p:nvPr/>
            </p:nvSpPr>
            <p:spPr>
              <a:xfrm>
                <a:off x="4783024" y="330075"/>
                <a:ext cx="1699500" cy="16995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grpSp>
        <p:nvGrpSpPr>
          <p:cNvPr id="70" name="Shape 70"/>
          <p:cNvGrpSpPr/>
          <p:nvPr/>
        </p:nvGrpSpPr>
        <p:grpSpPr>
          <a:xfrm>
            <a:off x="9262456" y="5963629"/>
            <a:ext cx="2937105" cy="894392"/>
            <a:chOff x="5575241" y="4472722"/>
            <a:chExt cx="2202829" cy="670794"/>
          </a:xfrm>
        </p:grpSpPr>
        <p:sp>
          <p:nvSpPr>
            <p:cNvPr id="71" name="Shape 7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72" name="Shape 72"/>
            <p:cNvGrpSpPr/>
            <p:nvPr/>
          </p:nvGrpSpPr>
          <p:grpSpPr>
            <a:xfrm flipH="1">
              <a:off x="5734850" y="4472722"/>
              <a:ext cx="2040836" cy="670794"/>
              <a:chOff x="1297953" y="330075"/>
              <a:chExt cx="5169293" cy="1699505"/>
            </a:xfrm>
          </p:grpSpPr>
          <p:sp>
            <p:nvSpPr>
              <p:cNvPr id="73" name="Shape 7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74" name="Shape 7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75" name="Shape 75"/>
            <p:cNvGrpSpPr/>
            <p:nvPr/>
          </p:nvGrpSpPr>
          <p:grpSpPr>
            <a:xfrm flipH="1">
              <a:off x="5578208" y="4646737"/>
              <a:ext cx="2199862" cy="304562"/>
              <a:chOff x="-5827152" y="330075"/>
              <a:chExt cx="12276018" cy="1699568"/>
            </a:xfrm>
          </p:grpSpPr>
          <p:sp>
            <p:nvSpPr>
              <p:cNvPr id="76" name="Shape 7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77" name="Shape 7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78" name="Shape 78"/>
          <p:cNvSpPr txBox="1">
            <a:spLocks noGrp="1"/>
          </p:cNvSpPr>
          <p:nvPr>
            <p:ph type="title"/>
          </p:nvPr>
        </p:nvSpPr>
        <p:spPr>
          <a:xfrm>
            <a:off x="1085700" y="523433"/>
            <a:ext cx="7323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7858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id="{FEF11E89-A66F-4818-8E60-A46700EBE44C}"/>
              </a:ext>
            </a:extLst>
          </p:cNvPr>
          <p:cNvSpPr>
            <a:spLocks noGrp="1"/>
          </p:cNvSpPr>
          <p:nvPr>
            <p:ph type="dt" sz="half" idx="10"/>
          </p:nvPr>
        </p:nvSpPr>
        <p:spPr/>
        <p:txBody>
          <a:bodyPr/>
          <a:lstStyle>
            <a:lvl1pPr>
              <a:defRPr/>
            </a:lvl1pPr>
          </a:lstStyle>
          <a:p>
            <a:pPr>
              <a:defRPr/>
            </a:pPr>
            <a:fld id="{33F267B6-3E21-4917-B503-81859DD1A26D}" type="datetime1">
              <a:rPr lang="en-US" altLang="en-US"/>
              <a:pPr>
                <a:defRPr/>
              </a:pPr>
              <a:t>10/2/2023</a:t>
            </a:fld>
            <a:endParaRPr lang="en-US" altLang="en-US"/>
          </a:p>
        </p:txBody>
      </p:sp>
      <p:sp>
        <p:nvSpPr>
          <p:cNvPr id="8" name="Footer Placeholder 3">
            <a:extLst>
              <a:ext uri="{FF2B5EF4-FFF2-40B4-BE49-F238E27FC236}">
                <a16:creationId xmlns:a16="http://schemas.microsoft.com/office/drawing/2014/main" id="{EF0A8B0F-2420-49D2-89FA-D2A9A735094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A1B61193-28A1-4470-B3CA-89E1CF3D1989}"/>
              </a:ext>
            </a:extLst>
          </p:cNvPr>
          <p:cNvSpPr>
            <a:spLocks noGrp="1"/>
          </p:cNvSpPr>
          <p:nvPr>
            <p:ph type="sldNum" sz="quarter" idx="12"/>
          </p:nvPr>
        </p:nvSpPr>
        <p:spPr/>
        <p:txBody>
          <a:bodyPr/>
          <a:lstStyle>
            <a:lvl1pPr>
              <a:defRPr/>
            </a:lvl1pPr>
          </a:lstStyle>
          <a:p>
            <a:pPr>
              <a:defRPr/>
            </a:pPr>
            <a:fld id="{576ABD02-5444-4948-A1B9-DBE1A908AA78}" type="slidenum">
              <a:rPr lang="en-US" altLang="en-US"/>
              <a:pPr>
                <a:defRPr/>
              </a:pPr>
              <a:t>‹#›</a:t>
            </a:fld>
            <a:endParaRPr lang="en-US" altLang="en-US"/>
          </a:p>
        </p:txBody>
      </p:sp>
    </p:spTree>
    <p:extLst>
      <p:ext uri="{BB962C8B-B14F-4D97-AF65-F5344CB8AC3E}">
        <p14:creationId xmlns:p14="http://schemas.microsoft.com/office/powerpoint/2010/main" val="117491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id="{A53BD070-52C0-4643-9593-F14123806C56}"/>
              </a:ext>
            </a:extLst>
          </p:cNvPr>
          <p:cNvSpPr>
            <a:spLocks noGrp="1"/>
          </p:cNvSpPr>
          <p:nvPr>
            <p:ph type="dt" sz="half" idx="10"/>
          </p:nvPr>
        </p:nvSpPr>
        <p:spPr/>
        <p:txBody>
          <a:bodyPr/>
          <a:lstStyle>
            <a:lvl1pPr>
              <a:defRPr/>
            </a:lvl1pPr>
          </a:lstStyle>
          <a:p>
            <a:pPr>
              <a:defRPr/>
            </a:pPr>
            <a:fld id="{CDDC24F8-1828-4495-B023-B6FF758659DB}" type="datetime1">
              <a:rPr lang="en-US" altLang="en-US"/>
              <a:pPr>
                <a:defRPr/>
              </a:pPr>
              <a:t>10/2/2023</a:t>
            </a:fld>
            <a:endParaRPr lang="en-US" altLang="en-US"/>
          </a:p>
        </p:txBody>
      </p:sp>
      <p:sp>
        <p:nvSpPr>
          <p:cNvPr id="4" name="Footer Placeholder 3">
            <a:extLst>
              <a:ext uri="{FF2B5EF4-FFF2-40B4-BE49-F238E27FC236}">
                <a16:creationId xmlns:a16="http://schemas.microsoft.com/office/drawing/2014/main" id="{EA0523A2-45B4-4368-AEE5-8CEFF839D5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6EBB6B0B-703C-4629-94A0-396F02354EFE}"/>
              </a:ext>
            </a:extLst>
          </p:cNvPr>
          <p:cNvSpPr>
            <a:spLocks noGrp="1"/>
          </p:cNvSpPr>
          <p:nvPr>
            <p:ph type="sldNum" sz="quarter" idx="12"/>
          </p:nvPr>
        </p:nvSpPr>
        <p:spPr/>
        <p:txBody>
          <a:bodyPr/>
          <a:lstStyle>
            <a:lvl1pPr>
              <a:defRPr/>
            </a:lvl1pPr>
          </a:lstStyle>
          <a:p>
            <a:pPr>
              <a:defRPr/>
            </a:pPr>
            <a:fld id="{77B77289-6848-4FC4-BF21-1DCF3D3BDA9C}" type="slidenum">
              <a:rPr lang="en-US" altLang="en-US"/>
              <a:pPr>
                <a:defRPr/>
              </a:pPr>
              <a:t>‹#›</a:t>
            </a:fld>
            <a:endParaRPr lang="en-US" altLang="en-US"/>
          </a:p>
        </p:txBody>
      </p:sp>
    </p:spTree>
    <p:extLst>
      <p:ext uri="{BB962C8B-B14F-4D97-AF65-F5344CB8AC3E}">
        <p14:creationId xmlns:p14="http://schemas.microsoft.com/office/powerpoint/2010/main" val="2885341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id="{32DDA693-DE5E-40DE-AA1D-45FF2CDB9FAF}"/>
              </a:ext>
            </a:extLst>
          </p:cNvPr>
          <p:cNvSpPr>
            <a:spLocks noGrp="1"/>
          </p:cNvSpPr>
          <p:nvPr>
            <p:ph type="dt" sz="half" idx="10"/>
          </p:nvPr>
        </p:nvSpPr>
        <p:spPr/>
        <p:txBody>
          <a:bodyPr/>
          <a:lstStyle>
            <a:lvl1pPr>
              <a:defRPr/>
            </a:lvl1pPr>
          </a:lstStyle>
          <a:p>
            <a:pPr>
              <a:defRPr/>
            </a:pPr>
            <a:fld id="{664D5E3E-0229-45B2-B5B2-CBF5D194D007}" type="datetime1">
              <a:rPr lang="en-US" altLang="en-US"/>
              <a:pPr>
                <a:defRPr/>
              </a:pPr>
              <a:t>10/2/2023</a:t>
            </a:fld>
            <a:endParaRPr lang="en-US" altLang="en-US"/>
          </a:p>
        </p:txBody>
      </p:sp>
      <p:sp>
        <p:nvSpPr>
          <p:cNvPr id="3" name="Footer Placeholder 3">
            <a:extLst>
              <a:ext uri="{FF2B5EF4-FFF2-40B4-BE49-F238E27FC236}">
                <a16:creationId xmlns:a16="http://schemas.microsoft.com/office/drawing/2014/main" id="{8FB1D644-7808-4990-8DB5-D3B02458F6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6C347D65-3298-4023-ADFE-59CB46006EAD}"/>
              </a:ext>
            </a:extLst>
          </p:cNvPr>
          <p:cNvSpPr>
            <a:spLocks noGrp="1"/>
          </p:cNvSpPr>
          <p:nvPr>
            <p:ph type="sldNum" sz="quarter" idx="12"/>
          </p:nvPr>
        </p:nvSpPr>
        <p:spPr/>
        <p:txBody>
          <a:bodyPr/>
          <a:lstStyle>
            <a:lvl1pPr>
              <a:defRPr/>
            </a:lvl1pPr>
          </a:lstStyle>
          <a:p>
            <a:pPr>
              <a:defRPr/>
            </a:pPr>
            <a:fld id="{B01F3E4B-4326-4EEF-8EFB-DA19714BB4D7}" type="slidenum">
              <a:rPr lang="en-US" altLang="en-US"/>
              <a:pPr>
                <a:defRPr/>
              </a:pPr>
              <a:t>‹#›</a:t>
            </a:fld>
            <a:endParaRPr lang="en-US" altLang="en-US"/>
          </a:p>
        </p:txBody>
      </p:sp>
    </p:spTree>
    <p:extLst>
      <p:ext uri="{BB962C8B-B14F-4D97-AF65-F5344CB8AC3E}">
        <p14:creationId xmlns:p14="http://schemas.microsoft.com/office/powerpoint/2010/main" val="258079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a:lstStyle>
            <a:lvl1pPr algn="l">
              <a:buNone/>
              <a:defRPr lang="en-US" sz="2400" baseline="0" smtClean="0"/>
            </a:lvl1pPr>
          </a:lstStyle>
          <a:p>
            <a:r>
              <a:rPr lang="en-US"/>
              <a:t>Click to edit Master title style</a:t>
            </a:r>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BC69A039-1955-4600-A9E8-47E49D2014E7}"/>
              </a:ext>
            </a:extLst>
          </p:cNvPr>
          <p:cNvSpPr>
            <a:spLocks noGrp="1"/>
          </p:cNvSpPr>
          <p:nvPr>
            <p:ph type="dt" sz="half" idx="10"/>
          </p:nvPr>
        </p:nvSpPr>
        <p:spPr/>
        <p:txBody>
          <a:bodyPr/>
          <a:lstStyle>
            <a:lvl1pPr>
              <a:defRPr/>
            </a:lvl1pPr>
          </a:lstStyle>
          <a:p>
            <a:pPr>
              <a:defRPr/>
            </a:pPr>
            <a:fld id="{2429514D-FB3C-46B7-99B1-31278D79CADF}" type="datetime1">
              <a:rPr lang="en-US" altLang="en-US"/>
              <a:pPr>
                <a:defRPr/>
              </a:pPr>
              <a:t>10/2/2023</a:t>
            </a:fld>
            <a:endParaRPr lang="en-US" altLang="en-US"/>
          </a:p>
        </p:txBody>
      </p:sp>
      <p:sp>
        <p:nvSpPr>
          <p:cNvPr id="6" name="Footer Placeholder 3">
            <a:extLst>
              <a:ext uri="{FF2B5EF4-FFF2-40B4-BE49-F238E27FC236}">
                <a16:creationId xmlns:a16="http://schemas.microsoft.com/office/drawing/2014/main" id="{B10301C5-DDD3-4E93-810C-72B0F69B38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5">
            <a:extLst>
              <a:ext uri="{FF2B5EF4-FFF2-40B4-BE49-F238E27FC236}">
                <a16:creationId xmlns:a16="http://schemas.microsoft.com/office/drawing/2014/main" id="{F4D15D48-2C8D-4822-BBD5-6009ABDBCCAD}"/>
              </a:ext>
            </a:extLst>
          </p:cNvPr>
          <p:cNvSpPr>
            <a:spLocks noGrp="1"/>
          </p:cNvSpPr>
          <p:nvPr>
            <p:ph type="sldNum" sz="quarter" idx="12"/>
          </p:nvPr>
        </p:nvSpPr>
        <p:spPr/>
        <p:txBody>
          <a:bodyPr/>
          <a:lstStyle>
            <a:lvl1pPr>
              <a:defRPr/>
            </a:lvl1pPr>
          </a:lstStyle>
          <a:p>
            <a:pPr>
              <a:defRPr/>
            </a:pPr>
            <a:fld id="{7112B7BC-EBAF-4229-A3C4-44DAE4F6DD17}" type="slidenum">
              <a:rPr lang="en-US" altLang="en-US"/>
              <a:pPr>
                <a:defRPr/>
              </a:pPr>
              <a:t>‹#›</a:t>
            </a:fld>
            <a:endParaRPr lang="en-US" altLang="en-US"/>
          </a:p>
        </p:txBody>
      </p:sp>
    </p:spTree>
    <p:extLst>
      <p:ext uri="{BB962C8B-B14F-4D97-AF65-F5344CB8AC3E}">
        <p14:creationId xmlns:p14="http://schemas.microsoft.com/office/powerpoint/2010/main" val="3555684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FD9E75-14DA-45DB-B427-052197159AA4}"/>
              </a:ext>
            </a:extLst>
          </p:cNvPr>
          <p:cNvSpPr>
            <a:spLocks noChangeArrowheads="1"/>
          </p:cNvSpPr>
          <p:nvPr/>
        </p:nvSpPr>
        <p:spPr bwMode="auto">
          <a:xfrm rot="21240000">
            <a:off x="797985" y="1004888"/>
            <a:ext cx="5759449" cy="4311650"/>
          </a:xfrm>
          <a:prstGeom prst="rect">
            <a:avLst/>
          </a:prstGeom>
          <a:solidFill>
            <a:srgbClr val="FAFAFA"/>
          </a:solidFill>
          <a:ln w="1270" cap="rnd">
            <a:solidFill>
              <a:srgbClr val="EAEAEA"/>
            </a:solidFill>
            <a:miter lim="800000"/>
            <a:headEnd/>
            <a:tailEnd/>
          </a:ln>
          <a:effectLst>
            <a:outerShdw blurRad="25000" dist="12700" dir="5400000" algn="t" rotWithShape="0">
              <a:srgbClr val="808080">
                <a:alpha val="39999"/>
              </a:srgbClr>
            </a:outerShdw>
          </a:effec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sp>
        <p:nvSpPr>
          <p:cNvPr id="6" name="Rectangle 5">
            <a:extLst>
              <a:ext uri="{FF2B5EF4-FFF2-40B4-BE49-F238E27FC236}">
                <a16:creationId xmlns:a16="http://schemas.microsoft.com/office/drawing/2014/main" id="{7638B877-B504-4A8A-9747-80FBCD2549EA}"/>
              </a:ext>
            </a:extLst>
          </p:cNvPr>
          <p:cNvSpPr>
            <a:spLocks noChangeArrowheads="1"/>
          </p:cNvSpPr>
          <p:nvPr/>
        </p:nvSpPr>
        <p:spPr bwMode="auto">
          <a:xfrm rot="21420000">
            <a:off x="795867" y="998539"/>
            <a:ext cx="5759451" cy="4313237"/>
          </a:xfrm>
          <a:prstGeom prst="rect">
            <a:avLst/>
          </a:prstGeom>
          <a:solidFill>
            <a:srgbClr val="FAFAFA"/>
          </a:solidFill>
          <a:ln w="1270" cap="rnd">
            <a:solidFill>
              <a:srgbClr val="EAEAEA"/>
            </a:solidFill>
            <a:miter lim="800000"/>
            <a:headEnd/>
            <a:tailEnd/>
          </a:ln>
          <a:effectLst>
            <a:outerShdw blurRad="28000" dist="12700" dir="5400000" algn="tl" rotWithShape="0">
              <a:srgbClr val="808080">
                <a:alpha val="39999"/>
              </a:srgbClr>
            </a:outerShdw>
          </a:effectLst>
        </p:spPr>
        <p:txBody>
          <a:bodyPr anchor="ctr"/>
          <a:lstStyle/>
          <a:p>
            <a:pPr algn="ctr" eaLnBrk="1" hangingPunct="1">
              <a:defRPr/>
            </a:pPr>
            <a:endParaRPr lang="en-US" sz="1800">
              <a:solidFill>
                <a:srgbClr val="FFFFFF"/>
              </a:solidFill>
              <a:latin typeface="+mn-lt"/>
              <a:ea typeface="ＭＳ Ｐゴシック" charset="-128"/>
              <a:cs typeface="ＭＳ Ｐゴシック" charset="-128"/>
            </a:endParaRPr>
          </a:p>
        </p:txBody>
      </p:sp>
      <p:sp>
        <p:nvSpPr>
          <p:cNvPr id="2" name="Title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en-US"/>
              <a:t>Click to edit Master title style</a:t>
            </a:r>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en-US"/>
              <a:t>Click to edit Master text styles</a:t>
            </a: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en-US" noProof="0"/>
              <a:t>Click icon to add picture</a:t>
            </a:r>
          </a:p>
        </p:txBody>
      </p:sp>
      <p:sp>
        <p:nvSpPr>
          <p:cNvPr id="7" name="Date Placeholder 4">
            <a:extLst>
              <a:ext uri="{FF2B5EF4-FFF2-40B4-BE49-F238E27FC236}">
                <a16:creationId xmlns:a16="http://schemas.microsoft.com/office/drawing/2014/main" id="{09491129-D61B-4732-8AC2-3B86DF26EE19}"/>
              </a:ext>
            </a:extLst>
          </p:cNvPr>
          <p:cNvSpPr>
            <a:spLocks noGrp="1"/>
          </p:cNvSpPr>
          <p:nvPr>
            <p:ph type="dt" sz="half" idx="10"/>
          </p:nvPr>
        </p:nvSpPr>
        <p:spPr/>
        <p:txBody>
          <a:bodyPr/>
          <a:lstStyle>
            <a:lvl1pPr>
              <a:defRPr/>
            </a:lvl1pPr>
          </a:lstStyle>
          <a:p>
            <a:pPr>
              <a:defRPr/>
            </a:pPr>
            <a:fld id="{8DED2EEA-C528-4BAA-92F2-FD95126C2AE8}" type="datetime1">
              <a:rPr lang="en-US" altLang="en-US"/>
              <a:pPr>
                <a:defRPr/>
              </a:pPr>
              <a:t>10/2/2023</a:t>
            </a:fld>
            <a:endParaRPr lang="en-US" altLang="en-US"/>
          </a:p>
        </p:txBody>
      </p:sp>
      <p:sp>
        <p:nvSpPr>
          <p:cNvPr id="8" name="Footer Placeholder 5">
            <a:extLst>
              <a:ext uri="{FF2B5EF4-FFF2-40B4-BE49-F238E27FC236}">
                <a16:creationId xmlns:a16="http://schemas.microsoft.com/office/drawing/2014/main" id="{787A2059-B38A-4D21-B078-B628F6B21C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72FAC29-7116-40C6-8CE2-581935997274}"/>
              </a:ext>
            </a:extLst>
          </p:cNvPr>
          <p:cNvSpPr>
            <a:spLocks noGrp="1"/>
          </p:cNvSpPr>
          <p:nvPr>
            <p:ph type="sldNum" sz="quarter" idx="12"/>
          </p:nvPr>
        </p:nvSpPr>
        <p:spPr/>
        <p:txBody>
          <a:bodyPr/>
          <a:lstStyle>
            <a:lvl1pPr>
              <a:defRPr/>
            </a:lvl1pPr>
          </a:lstStyle>
          <a:p>
            <a:pPr>
              <a:defRPr/>
            </a:pPr>
            <a:fld id="{D47AD334-3D8E-4D4C-A486-9A9D34F4C1BC}" type="slidenum">
              <a:rPr lang="en-US" altLang="en-US"/>
              <a:pPr>
                <a:defRPr/>
              </a:pPr>
              <a:t>‹#›</a:t>
            </a:fld>
            <a:endParaRPr lang="en-US" altLang="en-US"/>
          </a:p>
        </p:txBody>
      </p:sp>
    </p:spTree>
    <p:extLst>
      <p:ext uri="{BB962C8B-B14F-4D97-AF65-F5344CB8AC3E}">
        <p14:creationId xmlns:p14="http://schemas.microsoft.com/office/powerpoint/2010/main" val="410882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04CB96E0-4F36-42D1-AFCE-269DA5FBC11A}"/>
              </a:ext>
            </a:extLst>
          </p:cNvPr>
          <p:cNvSpPr>
            <a:spLocks noGrp="1"/>
          </p:cNvSpPr>
          <p:nvPr>
            <p:ph type="dt" sz="half" idx="10"/>
          </p:nvPr>
        </p:nvSpPr>
        <p:spPr/>
        <p:txBody>
          <a:bodyPr/>
          <a:lstStyle>
            <a:lvl1pPr>
              <a:defRPr/>
            </a:lvl1pPr>
          </a:lstStyle>
          <a:p>
            <a:pPr>
              <a:defRPr/>
            </a:pPr>
            <a:fld id="{743E58BC-EB13-4967-8714-3A19F4CA571E}" type="datetime1">
              <a:rPr lang="en-US" altLang="en-US"/>
              <a:pPr>
                <a:defRPr/>
              </a:pPr>
              <a:t>10/2/2023</a:t>
            </a:fld>
            <a:endParaRPr lang="en-US" altLang="en-US"/>
          </a:p>
        </p:txBody>
      </p:sp>
      <p:sp>
        <p:nvSpPr>
          <p:cNvPr id="5" name="Footer Placeholder 3">
            <a:extLst>
              <a:ext uri="{FF2B5EF4-FFF2-40B4-BE49-F238E27FC236}">
                <a16:creationId xmlns:a16="http://schemas.microsoft.com/office/drawing/2014/main" id="{634856CE-B99F-42AA-9824-163D401833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74E81982-542E-4990-BB58-EE87B472265C}"/>
              </a:ext>
            </a:extLst>
          </p:cNvPr>
          <p:cNvSpPr>
            <a:spLocks noGrp="1"/>
          </p:cNvSpPr>
          <p:nvPr>
            <p:ph type="sldNum" sz="quarter" idx="12"/>
          </p:nvPr>
        </p:nvSpPr>
        <p:spPr/>
        <p:txBody>
          <a:bodyPr/>
          <a:lstStyle>
            <a:lvl1pPr>
              <a:defRPr/>
            </a:lvl1pPr>
          </a:lstStyle>
          <a:p>
            <a:pPr>
              <a:defRPr/>
            </a:pPr>
            <a:fld id="{E4B94C72-1E8C-4DB5-ADE7-FB8DC2D3595E}" type="slidenum">
              <a:rPr lang="en-US" altLang="en-US"/>
              <a:pPr>
                <a:defRPr/>
              </a:pPr>
              <a:t>‹#›</a:t>
            </a:fld>
            <a:endParaRPr lang="en-US" altLang="en-US"/>
          </a:p>
        </p:txBody>
      </p:sp>
    </p:spTree>
    <p:extLst>
      <p:ext uri="{BB962C8B-B14F-4D97-AF65-F5344CB8AC3E}">
        <p14:creationId xmlns:p14="http://schemas.microsoft.com/office/powerpoint/2010/main" val="1242421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967B9-B185-4B9C-A930-074B35719D53}"/>
              </a:ext>
            </a:extLst>
          </p:cNvPr>
          <p:cNvSpPr>
            <a:spLocks noGrp="1"/>
          </p:cNvSpPr>
          <p:nvPr>
            <p:ph type="dt" sz="half" idx="10"/>
          </p:nvPr>
        </p:nvSpPr>
        <p:spPr>
          <a:xfrm>
            <a:off x="5657851" y="6557963"/>
            <a:ext cx="2669116" cy="227012"/>
          </a:xfrm>
        </p:spPr>
        <p:txBody>
          <a:bodyPr/>
          <a:lstStyle>
            <a:lvl1pPr>
              <a:defRPr/>
            </a:lvl1pPr>
          </a:lstStyle>
          <a:p>
            <a:pPr>
              <a:defRPr/>
            </a:pPr>
            <a:fld id="{CE6E4A0D-48B0-487D-B17D-D86EF0307EC1}" type="datetime1">
              <a:rPr lang="en-US" altLang="en-US"/>
              <a:pPr>
                <a:defRPr/>
              </a:pPr>
              <a:t>10/2/2023</a:t>
            </a:fld>
            <a:endParaRPr lang="en-US" altLang="en-US"/>
          </a:p>
        </p:txBody>
      </p:sp>
      <p:sp>
        <p:nvSpPr>
          <p:cNvPr id="5" name="Footer Placeholder 4">
            <a:extLst>
              <a:ext uri="{FF2B5EF4-FFF2-40B4-BE49-F238E27FC236}">
                <a16:creationId xmlns:a16="http://schemas.microsoft.com/office/drawing/2014/main" id="{E4AF750A-C3F6-4762-8BF1-93CA0A8E9861}"/>
              </a:ext>
            </a:extLst>
          </p:cNvPr>
          <p:cNvSpPr>
            <a:spLocks noGrp="1"/>
          </p:cNvSpPr>
          <p:nvPr>
            <p:ph type="ftr" sz="quarter" idx="11"/>
          </p:nvPr>
        </p:nvSpPr>
        <p:spPr>
          <a:xfrm>
            <a:off x="609600" y="6556375"/>
            <a:ext cx="4876800"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F58BFB-F7CE-4BA9-BF2F-887985CCB765}"/>
              </a:ext>
            </a:extLst>
          </p:cNvPr>
          <p:cNvSpPr>
            <a:spLocks noGrp="1"/>
          </p:cNvSpPr>
          <p:nvPr>
            <p:ph type="sldNum" sz="quarter" idx="12"/>
          </p:nvPr>
        </p:nvSpPr>
        <p:spPr>
          <a:xfrm>
            <a:off x="8339667" y="6553200"/>
            <a:ext cx="783167" cy="228600"/>
          </a:xfrm>
        </p:spPr>
        <p:txBody>
          <a:bodyPr/>
          <a:lstStyle>
            <a:lvl1pPr>
              <a:defRPr/>
            </a:lvl1pPr>
          </a:lstStyle>
          <a:p>
            <a:pPr>
              <a:defRPr/>
            </a:pPr>
            <a:fld id="{882FC7C5-4C4A-417F-9EDD-3A7ED27CD3D2}" type="slidenum">
              <a:rPr lang="en-US" altLang="en-US"/>
              <a:pPr>
                <a:defRPr/>
              </a:pPr>
              <a:t>‹#›</a:t>
            </a:fld>
            <a:endParaRPr lang="en-US" altLang="en-US"/>
          </a:p>
        </p:txBody>
      </p:sp>
    </p:spTree>
    <p:extLst>
      <p:ext uri="{BB962C8B-B14F-4D97-AF65-F5344CB8AC3E}">
        <p14:creationId xmlns:p14="http://schemas.microsoft.com/office/powerpoint/2010/main" val="1545996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2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9212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75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81"/>
        <p:cNvGrpSpPr/>
        <p:nvPr/>
      </p:nvGrpSpPr>
      <p:grpSpPr>
        <a:xfrm>
          <a:off x="0" y="0"/>
          <a:ext cx="0" cy="0"/>
          <a:chOff x="0" y="0"/>
          <a:chExt cx="0" cy="0"/>
        </a:xfrm>
      </p:grpSpPr>
      <p:grpSp>
        <p:nvGrpSpPr>
          <p:cNvPr id="82" name="Shape 82"/>
          <p:cNvGrpSpPr/>
          <p:nvPr/>
        </p:nvGrpSpPr>
        <p:grpSpPr>
          <a:xfrm>
            <a:off x="-4" y="53"/>
            <a:ext cx="9429907" cy="1769752"/>
            <a:chOff x="-3" y="40"/>
            <a:chExt cx="7072430" cy="1327314"/>
          </a:xfrm>
        </p:grpSpPr>
        <p:sp>
          <p:nvSpPr>
            <p:cNvPr id="83" name="Shape 83"/>
            <p:cNvSpPr/>
            <p:nvPr/>
          </p:nvSpPr>
          <p:spPr>
            <a:xfrm>
              <a:off x="6292649" y="126425"/>
              <a:ext cx="779700" cy="259800"/>
            </a:xfrm>
            <a:prstGeom prst="triangle">
              <a:avLst>
                <a:gd name="adj" fmla="val 32425"/>
              </a:avLst>
            </a:prstGeom>
            <a:solidFill>
              <a:srgbClr val="00006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nvGrpSpPr>
            <p:cNvPr id="84" name="Shape 84"/>
            <p:cNvGrpSpPr/>
            <p:nvPr/>
          </p:nvGrpSpPr>
          <p:grpSpPr>
            <a:xfrm rot="10800000" flipH="1">
              <a:off x="2" y="40"/>
              <a:ext cx="6756167" cy="1327314"/>
              <a:chOff x="-2168137" y="330075"/>
              <a:chExt cx="8650662" cy="1699506"/>
            </a:xfrm>
          </p:grpSpPr>
          <p:sp>
            <p:nvSpPr>
              <p:cNvPr id="85" name="Shape 85"/>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86" name="Shape 86"/>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87" name="Shape 87"/>
            <p:cNvGrpSpPr/>
            <p:nvPr/>
          </p:nvGrpSpPr>
          <p:grpSpPr>
            <a:xfrm rot="10800000" flipH="1">
              <a:off x="-3" y="381007"/>
              <a:ext cx="7072430" cy="771743"/>
              <a:chOff x="-9092084" y="330075"/>
              <a:chExt cx="15574609" cy="1699501"/>
            </a:xfrm>
          </p:grpSpPr>
          <p:sp>
            <p:nvSpPr>
              <p:cNvPr id="88" name="Shape 88"/>
              <p:cNvSpPr/>
              <p:nvPr/>
            </p:nvSpPr>
            <p:spPr>
              <a:xfrm>
                <a:off x="-9092084" y="330076"/>
                <a:ext cx="1388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89" name="Shape 89"/>
              <p:cNvSpPr/>
              <p:nvPr/>
            </p:nvSpPr>
            <p:spPr>
              <a:xfrm>
                <a:off x="4783024" y="330075"/>
                <a:ext cx="1699500" cy="16995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grpSp>
        <p:nvGrpSpPr>
          <p:cNvPr id="90" name="Shape 90"/>
          <p:cNvGrpSpPr/>
          <p:nvPr/>
        </p:nvGrpSpPr>
        <p:grpSpPr>
          <a:xfrm>
            <a:off x="9262456" y="5963629"/>
            <a:ext cx="2937105" cy="894392"/>
            <a:chOff x="5575241" y="4472722"/>
            <a:chExt cx="2202829" cy="670794"/>
          </a:xfrm>
        </p:grpSpPr>
        <p:sp>
          <p:nvSpPr>
            <p:cNvPr id="91" name="Shape 91"/>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92" name="Shape 92"/>
            <p:cNvGrpSpPr/>
            <p:nvPr/>
          </p:nvGrpSpPr>
          <p:grpSpPr>
            <a:xfrm flipH="1">
              <a:off x="5734850" y="4472722"/>
              <a:ext cx="2040836" cy="670794"/>
              <a:chOff x="1297953" y="330075"/>
              <a:chExt cx="5169293" cy="1699505"/>
            </a:xfrm>
          </p:grpSpPr>
          <p:sp>
            <p:nvSpPr>
              <p:cNvPr id="93" name="Shape 93"/>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94" name="Shape 94"/>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95" name="Shape 95"/>
            <p:cNvGrpSpPr/>
            <p:nvPr/>
          </p:nvGrpSpPr>
          <p:grpSpPr>
            <a:xfrm flipH="1">
              <a:off x="5578208" y="4646737"/>
              <a:ext cx="2199862" cy="304562"/>
              <a:chOff x="-5827152" y="330075"/>
              <a:chExt cx="12276018" cy="1699568"/>
            </a:xfrm>
          </p:grpSpPr>
          <p:sp>
            <p:nvSpPr>
              <p:cNvPr id="96" name="Shape 96"/>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97" name="Shape 97"/>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98" name="Shape 98"/>
          <p:cNvSpPr txBox="1">
            <a:spLocks noGrp="1"/>
          </p:cNvSpPr>
          <p:nvPr>
            <p:ph type="title"/>
          </p:nvPr>
        </p:nvSpPr>
        <p:spPr>
          <a:xfrm>
            <a:off x="1085700" y="523433"/>
            <a:ext cx="7011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9" name="Shape 99"/>
          <p:cNvSpPr txBox="1">
            <a:spLocks noGrp="1"/>
          </p:cNvSpPr>
          <p:nvPr>
            <p:ph type="body" idx="1"/>
          </p:nvPr>
        </p:nvSpPr>
        <p:spPr>
          <a:xfrm>
            <a:off x="1085700" y="2050649"/>
            <a:ext cx="4504400"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100" name="Shape 100"/>
          <p:cNvSpPr txBox="1">
            <a:spLocks noGrp="1"/>
          </p:cNvSpPr>
          <p:nvPr>
            <p:ph type="body" idx="2"/>
          </p:nvPr>
        </p:nvSpPr>
        <p:spPr>
          <a:xfrm>
            <a:off x="5861498" y="2050649"/>
            <a:ext cx="4504399" cy="3632400"/>
          </a:xfrm>
          <a:prstGeom prst="rect">
            <a:avLst/>
          </a:prstGeom>
        </p:spPr>
        <p:txBody>
          <a:bodyPr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101" name="Shape 101"/>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580789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0335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421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2610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10/2/2023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8058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10/2/2023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72614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92329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161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6429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sp>
        <p:nvSpPr>
          <p:cNvPr id="78" name="Shape 78"/>
          <p:cNvSpPr txBox="1">
            <a:spLocks noGrp="1"/>
          </p:cNvSpPr>
          <p:nvPr>
            <p:ph type="title"/>
          </p:nvPr>
        </p:nvSpPr>
        <p:spPr>
          <a:xfrm>
            <a:off x="1085700" y="523433"/>
            <a:ext cx="7323200" cy="102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9" name="Shape 79"/>
          <p:cNvSpPr txBox="1">
            <a:spLocks noGrp="1"/>
          </p:cNvSpPr>
          <p:nvPr>
            <p:ph type="body" idx="1"/>
          </p:nvPr>
        </p:nvSpPr>
        <p:spPr>
          <a:xfrm>
            <a:off x="1085700" y="1769800"/>
            <a:ext cx="8176800" cy="41940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0" name="Shape 80"/>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225867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D96F9955-A99E-4B20-9C37-96B6D18CFBAE}" type="slidenum">
              <a:rPr lang="en-US" smtClean="0"/>
              <a:pPr>
                <a:defRPr/>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951525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10157333" y="6182000"/>
            <a:ext cx="1983200" cy="420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grpSp>
        <p:nvGrpSpPr>
          <p:cNvPr id="164" name="Shape 164"/>
          <p:cNvGrpSpPr/>
          <p:nvPr/>
        </p:nvGrpSpPr>
        <p:grpSpPr>
          <a:xfrm>
            <a:off x="9262456" y="5963629"/>
            <a:ext cx="2937105" cy="894392"/>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168" name="Shape 16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171" name="Shape 171"/>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grpSp>
        <p:nvGrpSpPr>
          <p:cNvPr id="172" name="Shape 172"/>
          <p:cNvGrpSpPr/>
          <p:nvPr/>
        </p:nvGrpSpPr>
        <p:grpSpPr>
          <a:xfrm rot="10800000">
            <a:off x="-10" y="-3"/>
            <a:ext cx="2937105" cy="894392"/>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000066"/>
            </a:solidFill>
            <a:ln>
              <a:noFill/>
            </a:ln>
          </p:spPr>
          <p:txBody>
            <a:bodyPr lIns="91425" tIns="91425" rIns="91425" bIns="91425" anchor="ctr" anchorCtr="0">
              <a:noAutofit/>
            </a:bodyPr>
            <a:lstStyle/>
            <a:p>
              <a:pPr lvl="0">
                <a:spcBef>
                  <a:spcPts val="0"/>
                </a:spcBef>
                <a:buNone/>
              </a:pPr>
              <a:endParaRPr sz="2400"/>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sz="2400"/>
              </a:p>
            </p:txBody>
          </p:sp>
          <p:sp>
            <p:nvSpPr>
              <p:cNvPr id="176" name="Shape 176"/>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sz="2400"/>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p>
            </p:txBody>
          </p:sp>
          <p:sp>
            <p:nvSpPr>
              <p:cNvPr id="179" name="Shape 179"/>
              <p:cNvSpPr/>
              <p:nvPr/>
            </p:nvSpPr>
            <p:spPr>
              <a:xfrm>
                <a:off x="4749365" y="330075"/>
                <a:ext cx="1699500" cy="1699500"/>
              </a:xfrm>
              <a:prstGeom prst="rtTriangle">
                <a:avLst/>
              </a:prstGeom>
              <a:solidFill>
                <a:srgbClr val="000090"/>
              </a:solidFill>
              <a:ln>
                <a:noFill/>
              </a:ln>
            </p:spPr>
            <p:txBody>
              <a:bodyPr lIns="91425" tIns="91425" rIns="91425" bIns="91425" anchor="ctr" anchorCtr="0">
                <a:noAutofit/>
              </a:bodyPr>
              <a:lstStyle/>
              <a:p>
                <a:pPr lvl="0">
                  <a:spcBef>
                    <a:spcPts val="0"/>
                  </a:spcBef>
                  <a:buNone/>
                </a:pPr>
                <a:endParaRPr sz="2400"/>
              </a:p>
            </p:txBody>
          </p:sp>
        </p:grpSp>
      </p:grpSp>
    </p:spTree>
    <p:extLst>
      <p:ext uri="{BB962C8B-B14F-4D97-AF65-F5344CB8AC3E}">
        <p14:creationId xmlns:p14="http://schemas.microsoft.com/office/powerpoint/2010/main" val="1287574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5815584" y="1026373"/>
            <a:ext cx="609600" cy="441325"/>
          </a:xfrm>
        </p:spPr>
        <p:txBody>
          <a:bodyPr/>
          <a:lstStyle/>
          <a:p>
            <a:pPr>
              <a:defRPr/>
            </a:pPr>
            <a:fld id="{7E72F2A9-A16E-4E36-8950-022C4FCFD9C7}" type="slidenum">
              <a:rPr lang="en-US" smtClean="0"/>
              <a:pPr>
                <a:defRPr/>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858565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4ECC3849-25D5-4D0A-98C3-1DFD03D319C0}" type="slidenum">
              <a:rPr lang="en-US" smtClean="0"/>
              <a:pPr>
                <a:defRPr/>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07395613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B76F73-AB9D-49CA-9F62-9E8983AB882E}" type="slidenum">
              <a:rPr lang="en-US" smtClean="0"/>
              <a:pPr>
                <a:defRPr/>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7357104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406400" y="6409944"/>
            <a:ext cx="4775200" cy="365760"/>
          </a:xfrm>
        </p:spPr>
        <p:txBody>
          <a:bodyPr/>
          <a:lstStyle/>
          <a:p>
            <a:pPr>
              <a:defRPr/>
            </a:pP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defRPr/>
            </a:pPr>
            <a:fld id="{F9E0CDEF-80BF-4914-89DC-9B3D85F2D712}"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73676238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5791200" y="1036021"/>
            <a:ext cx="609600" cy="441325"/>
          </a:xfrm>
        </p:spPr>
        <p:txBody>
          <a:bodyPr/>
          <a:lstStyle/>
          <a:p>
            <a:pPr>
              <a:defRPr/>
            </a:pPr>
            <a:fld id="{471E7CDB-4AA0-42E1-A317-D0C0690F0451}" type="slidenum">
              <a:rPr lang="en-US" smtClean="0"/>
              <a:pPr>
                <a:defRPr/>
              </a:pPr>
              <a:t>‹#›</a:t>
            </a:fld>
            <a:endParaRPr lang="en-US"/>
          </a:p>
        </p:txBody>
      </p:sp>
    </p:spTree>
    <p:extLst>
      <p:ext uri="{BB962C8B-B14F-4D97-AF65-F5344CB8AC3E}">
        <p14:creationId xmlns:p14="http://schemas.microsoft.com/office/powerpoint/2010/main" val="6335260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a:defRPr/>
            </a:pPr>
            <a:fld id="{5AE2FEA4-6400-4047-9D63-5445249F0E3B}" type="slidenum">
              <a:rPr lang="en-US" smtClean="0"/>
              <a:pPr>
                <a:defRPr/>
              </a:pPr>
              <a:t>‹#›</a:t>
            </a:fld>
            <a:endParaRPr lang="en-US"/>
          </a:p>
        </p:txBody>
      </p:sp>
    </p:spTree>
    <p:extLst>
      <p:ext uri="{BB962C8B-B14F-4D97-AF65-F5344CB8AC3E}">
        <p14:creationId xmlns:p14="http://schemas.microsoft.com/office/powerpoint/2010/main" val="2648211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E6644498-7233-4669-920D-88460C873FC0}" type="slidenum">
              <a:rPr lang="en-US" smtClean="0"/>
              <a:pPr>
                <a:defRPr/>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02336" y="6410848"/>
            <a:ext cx="4511040" cy="365760"/>
          </a:xfrm>
        </p:spPr>
        <p:txBody>
          <a:bodyPr/>
          <a:lstStyle/>
          <a:p>
            <a:pPr>
              <a:defRPr/>
            </a:pPr>
            <a:endParaRPr lang="en-US"/>
          </a:p>
        </p:txBody>
      </p:sp>
    </p:spTree>
    <p:extLst>
      <p:ext uri="{BB962C8B-B14F-4D97-AF65-F5344CB8AC3E}">
        <p14:creationId xmlns:p14="http://schemas.microsoft.com/office/powerpoint/2010/main" val="109576632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pPr>
              <a:defRPr/>
            </a:pPr>
            <a:fld id="{A473A3CA-585C-4171-93F8-612D91D6FB0E}" type="slidenum">
              <a:rPr lang="en-US" smtClean="0"/>
              <a:pPr>
                <a:defRPr/>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pPr>
              <a:defRPr/>
            </a:pPr>
            <a:endParaRPr lang="en-US"/>
          </a:p>
        </p:txBody>
      </p:sp>
      <p:sp>
        <p:nvSpPr>
          <p:cNvPr id="6" name="Footer Placeholder 5"/>
          <p:cNvSpPr>
            <a:spLocks noGrp="1"/>
          </p:cNvSpPr>
          <p:nvPr>
            <p:ph type="ftr" sz="quarter" idx="11"/>
          </p:nvPr>
        </p:nvSpPr>
        <p:spPr>
          <a:xfrm>
            <a:off x="402336" y="6410848"/>
            <a:ext cx="4779264" cy="365760"/>
          </a:xfrm>
        </p:spPr>
        <p:txBody>
          <a:bodyPr/>
          <a:lstStyle/>
          <a:p>
            <a:pPr>
              <a:defRPr/>
            </a:pPr>
            <a:endParaRPr lang="en-US"/>
          </a:p>
        </p:txBody>
      </p:sp>
    </p:spTree>
    <p:extLst>
      <p:ext uri="{BB962C8B-B14F-4D97-AF65-F5344CB8AC3E}">
        <p14:creationId xmlns:p14="http://schemas.microsoft.com/office/powerpoint/2010/main" val="1132087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BA8A1-2568-4398-8FD8-3FF16327AE67}" type="slidenum">
              <a:rPr lang="en-US" smtClean="0"/>
              <a:pPr>
                <a:defRPr/>
              </a:pPr>
              <a:t>‹#›</a:t>
            </a:fld>
            <a:endParaRPr lang="en-US"/>
          </a:p>
        </p:txBody>
      </p:sp>
    </p:spTree>
    <p:extLst>
      <p:ext uri="{BB962C8B-B14F-4D97-AF65-F5344CB8AC3E}">
        <p14:creationId xmlns:p14="http://schemas.microsoft.com/office/powerpoint/2010/main" val="324390439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pPr>
              <a:defRPr/>
            </a:pPr>
            <a:fld id="{0BAE7488-F4BF-4D21-A798-0C88EC21FD0B}" type="slidenum">
              <a:rPr lang="en-US" smtClean="0"/>
              <a:pPr>
                <a:defRPr/>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95779070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347116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58172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54667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15953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10/2/2023</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09852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85700" y="523433"/>
            <a:ext cx="7011200" cy="10216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1085700" y="1769800"/>
            <a:ext cx="8176800" cy="41940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10157333" y="6182000"/>
            <a:ext cx="1983200" cy="420800"/>
          </a:xfrm>
          <a:prstGeom prst="rect">
            <a:avLst/>
          </a:prstGeom>
          <a:noFill/>
          <a:ln>
            <a:noFill/>
          </a:ln>
        </p:spPr>
        <p:txBody>
          <a:bodyPr lIns="91425" tIns="91425" rIns="91425" bIns="91425" anchor="ctr" anchorCtr="0">
            <a:noAutofit/>
          </a:bodyPr>
          <a:lstStyle/>
          <a:p>
            <a:pPr algn="r"/>
            <a:fld id="{00000000-1234-1234-1234-123412341234}" type="slidenum">
              <a:rPr lang="en" sz="1600" b="1" smtClean="0">
                <a:solidFill>
                  <a:srgbClr val="FFFFFF"/>
                </a:solidFill>
                <a:latin typeface="Roboto Condensed"/>
                <a:ea typeface="Roboto Condensed"/>
                <a:cs typeface="Roboto Condensed"/>
                <a:sym typeface="Roboto Condensed"/>
              </a:rPr>
              <a:pPr algn="r"/>
              <a:t>‹#›</a:t>
            </a:fld>
            <a:endParaRPr lang="en" sz="1600" b="1">
              <a:solidFill>
                <a:srgbClr val="FFFFFF"/>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737543093"/>
      </p:ext>
    </p:extLst>
  </p:cSld>
  <p:clrMap bg1="lt1" tx1="dk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10/2/2023</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7000300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5E3E91-27B8-4571-9D25-BD92156DBB8B}"/>
              </a:ext>
            </a:extLst>
          </p:cNvPr>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solidFill>
                <a:srgbClr val="FFFFFF"/>
              </a:solidFill>
              <a:ea typeface="ＭＳ Ｐゴシック" charset="-128"/>
              <a:cs typeface="ＭＳ Ｐゴシック" charset="-128"/>
            </a:endParaRPr>
          </a:p>
        </p:txBody>
      </p:sp>
      <p:sp>
        <p:nvSpPr>
          <p:cNvPr id="3" name="Title Placeholder 2">
            <a:extLst>
              <a:ext uri="{FF2B5EF4-FFF2-40B4-BE49-F238E27FC236}">
                <a16:creationId xmlns:a16="http://schemas.microsoft.com/office/drawing/2014/main" id="{28FB4C5A-E029-42D4-8239-288A3A10AA35}"/>
              </a:ext>
            </a:extLst>
          </p:cNvPr>
          <p:cNvSpPr>
            <a:spLocks noGrp="1"/>
          </p:cNvSpPr>
          <p:nvPr>
            <p:ph type="title"/>
          </p:nvPr>
        </p:nvSpPr>
        <p:spPr>
          <a:xfrm>
            <a:off x="609600" y="320675"/>
            <a:ext cx="9652000" cy="1143000"/>
          </a:xfrm>
          <a:prstGeom prst="rect">
            <a:avLst/>
          </a:prstGeom>
        </p:spPr>
        <p:txBody>
          <a:bodyPr vert="horz" wrap="square" lIns="45720" tIns="0" rIns="45720" bIns="0" numCol="1" anchor="b" anchorCtr="0" compatLnSpc="1">
            <a:prstTxWarp prst="textNoShape">
              <a:avLst/>
            </a:prstTxWarp>
            <a:normAutofit/>
          </a:bodyPr>
          <a:lstStyle/>
          <a:p>
            <a:pPr lvl="0"/>
            <a:r>
              <a:rPr lang="en-US"/>
              <a:t>Click to edit Master title style</a:t>
            </a:r>
          </a:p>
        </p:txBody>
      </p:sp>
      <p:sp>
        <p:nvSpPr>
          <p:cNvPr id="1030" name="Text Placeholder 30">
            <a:extLst>
              <a:ext uri="{FF2B5EF4-FFF2-40B4-BE49-F238E27FC236}">
                <a16:creationId xmlns:a16="http://schemas.microsoft.com/office/drawing/2014/main" id="{92B57E49-FABE-49AF-B289-73DD049B6F38}"/>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id="{0E814A91-A29F-4585-904A-60431E1713E7}"/>
              </a:ext>
            </a:extLst>
          </p:cNvPr>
          <p:cNvSpPr>
            <a:spLocks noGrp="1"/>
          </p:cNvSpPr>
          <p:nvPr>
            <p:ph type="dt" sz="half" idx="2"/>
          </p:nvPr>
        </p:nvSpPr>
        <p:spPr>
          <a:xfrm>
            <a:off x="5662085" y="6557963"/>
            <a:ext cx="2669116" cy="227012"/>
          </a:xfrm>
          <a:prstGeom prst="rect">
            <a:avLst/>
          </a:prstGeom>
        </p:spPr>
        <p:txBody>
          <a:bodyPr vert="horz" wrap="square" lIns="91440" tIns="0" rIns="91440" bIns="0" numCol="1" anchor="b" anchorCtr="0" compatLnSpc="1">
            <a:prstTxWarp prst="textNoShape">
              <a:avLst/>
            </a:prstTxWarp>
          </a:bodyPr>
          <a:lstStyle>
            <a:lvl1pPr eaLnBrk="1" hangingPunct="1">
              <a:defRPr sz="1000">
                <a:solidFill>
                  <a:schemeClr val="tx2"/>
                </a:solidFill>
                <a:latin typeface="Trebuchet MS" panose="020B0603020202020204" pitchFamily="34" charset="0"/>
              </a:defRPr>
            </a:lvl1pPr>
          </a:lstStyle>
          <a:p>
            <a:pPr>
              <a:defRPr/>
            </a:pPr>
            <a:fld id="{CD25CAE4-9AE0-4FD9-9857-9739DA151860}" type="datetime1">
              <a:rPr lang="en-US" altLang="en-US"/>
              <a:pPr>
                <a:defRPr/>
              </a:pPr>
              <a:t>10/2/2023</a:t>
            </a:fld>
            <a:endParaRPr lang="en-US" altLang="en-US"/>
          </a:p>
        </p:txBody>
      </p:sp>
      <p:sp>
        <p:nvSpPr>
          <p:cNvPr id="4" name="Footer Placeholder 3">
            <a:extLst>
              <a:ext uri="{FF2B5EF4-FFF2-40B4-BE49-F238E27FC236}">
                <a16:creationId xmlns:a16="http://schemas.microsoft.com/office/drawing/2014/main" id="{8F296059-B6D1-4B46-893E-951E118455C8}"/>
              </a:ext>
            </a:extLst>
          </p:cNvPr>
          <p:cNvSpPr>
            <a:spLocks noGrp="1"/>
          </p:cNvSpPr>
          <p:nvPr>
            <p:ph type="ftr" sz="quarter" idx="3"/>
          </p:nvPr>
        </p:nvSpPr>
        <p:spPr>
          <a:xfrm>
            <a:off x="609600" y="6557963"/>
            <a:ext cx="4876800" cy="228600"/>
          </a:xfrm>
          <a:prstGeom prst="rect">
            <a:avLst/>
          </a:prstGeom>
        </p:spPr>
        <p:txBody>
          <a:bodyPr vert="horz" wrap="square" lIns="91440" tIns="0" rIns="91440" bIns="0" numCol="1" anchor="b" anchorCtr="0" compatLnSpc="1">
            <a:prstTxWarp prst="textNoShape">
              <a:avLst/>
            </a:prstTxWarp>
          </a:bodyPr>
          <a:lstStyle>
            <a:lvl1pPr algn="r" eaLnBrk="1" hangingPunct="1">
              <a:defRPr sz="1000">
                <a:solidFill>
                  <a:schemeClr val="tx2"/>
                </a:solidFill>
                <a:latin typeface="Trebuchet MS" charset="0"/>
                <a:ea typeface="ＭＳ Ｐゴシック" charset="-128"/>
                <a:cs typeface="ＭＳ Ｐゴシック" charset="-128"/>
              </a:defRPr>
            </a:lvl1pPr>
          </a:lstStyle>
          <a:p>
            <a:pPr>
              <a:defRPr/>
            </a:pPr>
            <a:endParaRPr lang="en-US"/>
          </a:p>
        </p:txBody>
      </p:sp>
      <p:sp>
        <p:nvSpPr>
          <p:cNvPr id="16" name="Slide Number Placeholder 15">
            <a:extLst>
              <a:ext uri="{FF2B5EF4-FFF2-40B4-BE49-F238E27FC236}">
                <a16:creationId xmlns:a16="http://schemas.microsoft.com/office/drawing/2014/main" id="{B6D4E5BD-C38E-4355-B0CA-44409F8BEAF6}"/>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a:solidFill>
                  <a:schemeClr val="tx2"/>
                </a:solidFill>
                <a:latin typeface="Trebuchet MS" panose="020B0603020202020204" pitchFamily="34" charset="0"/>
              </a:defRPr>
            </a:lvl1pPr>
          </a:lstStyle>
          <a:p>
            <a:pPr>
              <a:defRPr/>
            </a:pPr>
            <a:fld id="{855BECD9-6989-4E9A-AFC2-BC4D3F206571}" type="slidenum">
              <a:rPr lang="en-US" altLang="en-US"/>
              <a:pPr>
                <a:defRPr/>
              </a:pPr>
              <a:t>‹#›</a:t>
            </a:fld>
            <a:endParaRPr lang="en-US" altLang="en-US"/>
          </a:p>
        </p:txBody>
      </p:sp>
    </p:spTree>
    <p:extLst>
      <p:ext uri="{BB962C8B-B14F-4D97-AF65-F5344CB8AC3E}">
        <p14:creationId xmlns:p14="http://schemas.microsoft.com/office/powerpoint/2010/main" val="2042870442"/>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2pPr>
      <a:lvl3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3pPr>
      <a:lvl4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4pPr>
      <a:lvl5pPr algn="l" rtl="0" eaLnBrk="0" fontAlgn="base" hangingPunct="0">
        <a:spcBef>
          <a:spcPct val="0"/>
        </a:spcBef>
        <a:spcAft>
          <a:spcPct val="0"/>
        </a:spcAft>
        <a:defRPr sz="3800" b="1">
          <a:solidFill>
            <a:schemeClr val="tx1"/>
          </a:solidFill>
          <a:latin typeface="Trebuchet MS" pitchFamily="-112" charset="0"/>
          <a:ea typeface="MS PGothic" panose="020B0600070205080204" pitchFamily="34" charset="-128"/>
          <a:cs typeface="ＭＳ Ｐゴシック" pitchFamily="-112" charset="-128"/>
        </a:defRPr>
      </a:lvl5pPr>
      <a:lvl6pPr marL="4572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6pPr>
      <a:lvl7pPr marL="9144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7pPr>
      <a:lvl8pPr marL="13716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8pPr>
      <a:lvl9pPr marL="1828800" algn="l" rtl="0" fontAlgn="base">
        <a:spcBef>
          <a:spcPct val="0"/>
        </a:spcBef>
        <a:spcAft>
          <a:spcPct val="0"/>
        </a:spcAft>
        <a:defRPr sz="3800" b="1">
          <a:solidFill>
            <a:schemeClr val="tx1"/>
          </a:solidFill>
          <a:latin typeface="Trebuchet MS" pitchFamily="-112" charset="0"/>
          <a:ea typeface="ＭＳ Ｐゴシック" pitchFamily="-112" charset="-128"/>
          <a:cs typeface="ＭＳ Ｐゴシック" pitchFamily="-112" charset="-128"/>
        </a:defRPr>
      </a:lvl9pPr>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S PGothic" panose="020B0600070205080204" pitchFamily="34" charset="-128"/>
          <a:cs typeface="ＭＳ Ｐゴシック" pitchFamily="-112" charset="-128"/>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S PGothic" panose="020B0600070205080204" pitchFamily="34" charset="-128"/>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S PGothic" panose="020B0600070205080204" pitchFamily="34" charset="-128"/>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S PGothic" panose="020B0600070205080204" pitchFamily="34" charset="-128"/>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10/2/2023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58345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B866494-B017-4BAE-9A88-A1861B463CA8}" type="slidenum">
              <a:rPr lang="en-US" smtClean="0"/>
              <a:pPr>
                <a:defRPr/>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322444345"/>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hyperlink" Target="http://teacherlifeisgood.blogspot.com/2015/07/monday-musingsparent-involvement.html" TargetMode="External"/><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ACDBC83-4855-3663-9054-74628F0D5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99" y="1177604"/>
            <a:ext cx="6275667" cy="4502791"/>
          </a:xfrm>
          <a:prstGeom prst="rect">
            <a:avLst/>
          </a:prstGeom>
        </p:spPr>
      </p:pic>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CBAEB795-7DD2-5175-A198-E7A410B58AFD}"/>
              </a:ext>
            </a:extLst>
          </p:cNvPr>
          <p:cNvSpPr>
            <a:spLocks noGrp="1"/>
          </p:cNvSpPr>
          <p:nvPr>
            <p:ph type="title"/>
          </p:nvPr>
        </p:nvSpPr>
        <p:spPr>
          <a:xfrm>
            <a:off x="7760904" y="961092"/>
            <a:ext cx="4289898" cy="4593401"/>
          </a:xfrm>
        </p:spPr>
        <p:txBody>
          <a:bodyPr vert="horz" lIns="91440" tIns="45720" rIns="91440" bIns="45720" rtlCol="0" anchor="b">
            <a:normAutofit fontScale="90000"/>
          </a:bodyPr>
          <a:lstStyle/>
          <a:p>
            <a:pPr algn="ctr"/>
            <a:r>
              <a:rPr lang="en-US" sz="3200" b="1">
                <a:solidFill>
                  <a:srgbClr val="FFFFFF"/>
                </a:solidFill>
                <a:latin typeface="Arial Narrow"/>
              </a:rPr>
              <a:t>Annual Title I Family Meeting</a:t>
            </a:r>
            <a:br>
              <a:rPr lang="en-US" sz="2800" b="1">
                <a:latin typeface="Arial Narrow" panose="020B0606020202030204" pitchFamily="34" charset="0"/>
              </a:rPr>
            </a:br>
            <a:r>
              <a:rPr lang="en-US" sz="2500">
                <a:solidFill>
                  <a:srgbClr val="FFFFFF"/>
                </a:solidFill>
                <a:latin typeface="Arial Narrow"/>
              </a:rPr>
              <a:t>September 28, 2023</a:t>
            </a:r>
            <a:br>
              <a:rPr lang="en-US" sz="2500">
                <a:latin typeface="Arial Narrow" panose="020B0606020202030204" pitchFamily="34" charset="0"/>
              </a:rPr>
            </a:br>
            <a:r>
              <a:rPr lang="en-US" sz="2500">
                <a:solidFill>
                  <a:srgbClr val="FFFFFF"/>
                </a:solidFill>
                <a:latin typeface="Arial Narrow"/>
              </a:rPr>
              <a:t>5:30-6:30 p.m.</a:t>
            </a:r>
            <a:br>
              <a:rPr lang="en-US" sz="2500">
                <a:latin typeface="Arial Narrow" panose="020B0606020202030204" pitchFamily="34" charset="0"/>
              </a:rPr>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r>
              <a:rPr lang="en-US" sz="3200" b="1">
                <a:solidFill>
                  <a:srgbClr val="FFFFFF"/>
                </a:solidFill>
              </a:rPr>
              <a:t>Pete Johnson, Principal</a:t>
            </a:r>
            <a:br>
              <a:rPr lang="en-US" sz="3200"/>
            </a:br>
            <a:r>
              <a:rPr lang="en-US" sz="2200">
                <a:solidFill>
                  <a:srgbClr val="FFFFFF"/>
                </a:solidFill>
              </a:rPr>
              <a:t>Mattie D. Smith, Assistant Principal</a:t>
            </a:r>
            <a:br>
              <a:rPr lang="en-US" sz="2200"/>
            </a:br>
            <a:r>
              <a:rPr lang="en-US" sz="2200">
                <a:solidFill>
                  <a:srgbClr val="FFFFFF"/>
                </a:solidFill>
              </a:rPr>
              <a:t>Rica M. Davis, PLC Coach</a:t>
            </a:r>
            <a:br>
              <a:rPr lang="en-US" sz="2200"/>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endParaRPr lang="en-US" sz="2000">
              <a:solidFill>
                <a:srgbClr val="FFFFFF"/>
              </a:solidFill>
            </a:endParaRPr>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Family Involvement Activities</a:t>
            </a:r>
          </a:p>
        </p:txBody>
      </p:sp>
      <p:graphicFrame>
        <p:nvGraphicFramePr>
          <p:cNvPr id="46084" name="Rectangle 3">
            <a:extLst>
              <a:ext uri="{FF2B5EF4-FFF2-40B4-BE49-F238E27FC236}">
                <a16:creationId xmlns:a16="http://schemas.microsoft.com/office/drawing/2014/main" id="{D6F161E5-A3E8-6E65-F6EE-F582F79963B4}"/>
              </a:ext>
            </a:extLst>
          </p:cNvPr>
          <p:cNvGraphicFramePr>
            <a:graphicFrameLocks noGrp="1"/>
          </p:cNvGraphicFramePr>
          <p:nvPr>
            <p:ph sz="quarter" idx="1"/>
          </p:nvPr>
        </p:nvGraphicFramePr>
        <p:xfrm>
          <a:off x="323434" y="1507788"/>
          <a:ext cx="11537003" cy="5009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A picture containing silhouette&#10;&#10;Description automatically generated">
            <a:extLst>
              <a:ext uri="{FF2B5EF4-FFF2-40B4-BE49-F238E27FC236}">
                <a16:creationId xmlns:a16="http://schemas.microsoft.com/office/drawing/2014/main" id="{DBE1D37D-A494-5C95-D7B1-03C4878057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41236" y="4882294"/>
            <a:ext cx="1921120" cy="145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7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 Training</a:t>
            </a:r>
          </a:p>
        </p:txBody>
      </p:sp>
      <p:sp>
        <p:nvSpPr>
          <p:cNvPr id="4099" name="Rectangle 3"/>
          <p:cNvSpPr>
            <a:spLocks noGrp="1" noChangeArrowheads="1"/>
          </p:cNvSpPr>
          <p:nvPr>
            <p:ph sz="quarter" idx="1"/>
          </p:nvPr>
        </p:nvSpPr>
        <p:spPr>
          <a:xfrm>
            <a:off x="175098" y="1600199"/>
            <a:ext cx="11819105"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eaLnBrk="1" hangingPunct="1">
              <a:lnSpc>
                <a:spcPct val="80000"/>
              </a:lnSpc>
              <a:buNone/>
            </a:pPr>
            <a:r>
              <a:rPr lang="en-US" sz="3000">
                <a:solidFill>
                  <a:schemeClr val="bg1"/>
                </a:solidFill>
                <a:latin typeface="Arial Rounded MT Bold" panose="020F0704030504030204" pitchFamily="34" charset="0"/>
              </a:rPr>
              <a:t>MSCS Parent Welcome Center provides the following training:</a:t>
            </a:r>
            <a:br>
              <a:rPr lang="en-US" sz="3600">
                <a:solidFill>
                  <a:schemeClr val="bg1"/>
                </a:solidFill>
                <a:latin typeface="Arial Rounded MT Bold" panose="020F0704030504030204" pitchFamily="34" charset="0"/>
              </a:rPr>
            </a:br>
            <a:endParaRPr lang="en-US" sz="3600">
              <a:solidFill>
                <a:schemeClr val="bg1"/>
              </a:solidFill>
              <a:latin typeface="Arial Rounded MT Bold" panose="020F0704030504030204" pitchFamily="34" charset="0"/>
            </a:endParaRPr>
          </a:p>
          <a:p>
            <a:pPr algn="ctr">
              <a:buFont typeface="Courier New" panose="02070309020205020404" pitchFamily="49" charset="0"/>
              <a:buChar char="o"/>
            </a:pPr>
            <a:r>
              <a:rPr lang="en-US" sz="2800">
                <a:solidFill>
                  <a:schemeClr val="bg1"/>
                </a:solidFill>
                <a:latin typeface="Arial Rounded MT Bold" panose="020F0704030504030204" pitchFamily="34" charset="0"/>
              </a:rPr>
              <a:t>Bilingual assistance</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Online registration assistance</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Information about District programs and services </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Support with family and community services </a:t>
            </a:r>
          </a:p>
          <a:p>
            <a:pPr algn="ctr">
              <a:buFont typeface="Courier New" panose="02070309020205020404" pitchFamily="49" charset="0"/>
              <a:buChar char="o"/>
            </a:pPr>
            <a:r>
              <a:rPr lang="en-US" sz="2800">
                <a:solidFill>
                  <a:schemeClr val="bg1"/>
                </a:solidFill>
                <a:latin typeface="Arial Rounded MT Bold" panose="020F0704030504030204" pitchFamily="34" charset="0"/>
              </a:rPr>
              <a:t>Assistance with individual student concerns </a:t>
            </a:r>
          </a:p>
          <a:p>
            <a:pPr marL="44450" indent="0" algn="ctr">
              <a:lnSpc>
                <a:spcPct val="90000"/>
              </a:lnSpc>
              <a:buNone/>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428862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School Improvement Plan</a:t>
            </a:r>
          </a:p>
        </p:txBody>
      </p:sp>
      <p:sp>
        <p:nvSpPr>
          <p:cNvPr id="4099" name="Rectangle 3"/>
          <p:cNvSpPr>
            <a:spLocks noGrp="1" noChangeArrowheads="1"/>
          </p:cNvSpPr>
          <p:nvPr>
            <p:ph sz="quarter" idx="1"/>
          </p:nvPr>
        </p:nvSpPr>
        <p:spPr>
          <a:xfrm>
            <a:off x="175098" y="1600199"/>
            <a:ext cx="11819105"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defRPr/>
            </a:pPr>
            <a:r>
              <a:rPr lang="en-US">
                <a:solidFill>
                  <a:schemeClr val="bg1"/>
                </a:solidFill>
                <a:latin typeface="Arial Rounded MT Bold" panose="020F0704030504030204" pitchFamily="34" charset="0"/>
                <a:ea typeface="ＭＳ Ｐゴシック" pitchFamily="-112" charset="-128"/>
              </a:rPr>
              <a:t>All Tennessee schools are required to have an annual School Improvement Plan which indicates a comprehensive needs assessment for the entire school.</a:t>
            </a:r>
          </a:p>
          <a:p>
            <a:pPr marL="0" indent="0" algn="ctr">
              <a:buNone/>
              <a:defRPr/>
            </a:pPr>
            <a:r>
              <a:rPr lang="en-US" sz="1000">
                <a:solidFill>
                  <a:schemeClr val="bg1"/>
                </a:solidFill>
                <a:latin typeface="Arial Rounded MT Bold" panose="020F0704030504030204" pitchFamily="34" charset="0"/>
                <a:ea typeface="ＭＳ Ｐゴシック" pitchFamily="-112" charset="-128"/>
              </a:rPr>
              <a:t>-----------------------------------------------------------------------------------------------------------------------------------------------------------------------------------------------------------------------------------------</a:t>
            </a:r>
          </a:p>
          <a:p>
            <a:pPr marL="0" indent="0" algn="ctr">
              <a:buNone/>
              <a:defRPr/>
            </a:pPr>
            <a:r>
              <a:rPr lang="en-US" b="1">
                <a:solidFill>
                  <a:schemeClr val="bg1"/>
                </a:solidFill>
                <a:latin typeface="Arial Rounded MT Bold" panose="020F0704030504030204" pitchFamily="34" charset="0"/>
                <a:ea typeface="ＭＳ Ｐゴシック" pitchFamily="-112" charset="-128"/>
              </a:rPr>
              <a:t>Each plan must:</a:t>
            </a:r>
          </a:p>
          <a:p>
            <a:pPr lvl="1" algn="ctr">
              <a:buFont typeface="Courier New" panose="02070309020205020404" pitchFamily="49" charset="0"/>
              <a:buChar char="o"/>
              <a:defRPr/>
            </a:pPr>
            <a:r>
              <a:rPr lang="en-US">
                <a:solidFill>
                  <a:schemeClr val="bg1"/>
                </a:solidFill>
                <a:latin typeface="Arial Rounded MT Bold" panose="020F0704030504030204" pitchFamily="34" charset="0"/>
                <a:ea typeface="ＭＳ Ｐゴシック" pitchFamily="-112" charset="-128"/>
              </a:rPr>
              <a:t>Indicate its specific goals for improvement</a:t>
            </a:r>
          </a:p>
          <a:p>
            <a:pPr lvl="1" algn="ctr">
              <a:buFont typeface="Courier New" panose="02070309020205020404" pitchFamily="49" charset="0"/>
              <a:buChar char="o"/>
              <a:defRPr/>
            </a:pPr>
            <a:r>
              <a:rPr lang="en-US">
                <a:solidFill>
                  <a:schemeClr val="bg1"/>
                </a:solidFill>
                <a:latin typeface="Arial Rounded MT Bold"/>
                <a:ea typeface="ＭＳ Ｐゴシック"/>
              </a:rPr>
              <a:t>Identify areas of strengths and growth</a:t>
            </a:r>
          </a:p>
          <a:p>
            <a:pPr lvl="1" algn="ctr">
              <a:buFont typeface="Courier New" panose="02070309020205020404" pitchFamily="49" charset="0"/>
              <a:buChar char="o"/>
              <a:defRPr/>
            </a:pPr>
            <a:r>
              <a:rPr lang="en-US">
                <a:solidFill>
                  <a:schemeClr val="bg1"/>
                </a:solidFill>
                <a:latin typeface="Arial Rounded MT Bold" panose="020F0704030504030204" pitchFamily="34" charset="0"/>
                <a:ea typeface="ＭＳ Ｐゴシック" pitchFamily="-112" charset="-128"/>
              </a:rPr>
              <a:t>Give a breakdown of how funds will be used to address these areas</a:t>
            </a:r>
          </a:p>
          <a:p>
            <a:pPr marL="274320" lvl="1" indent="0" algn="ctr">
              <a:buNone/>
              <a:defRPr/>
            </a:pPr>
            <a:endParaRPr lang="en-US">
              <a:solidFill>
                <a:schemeClr val="bg1"/>
              </a:solidFill>
              <a:latin typeface="Arial Rounded MT Bold" panose="020F0704030504030204" pitchFamily="34" charset="0"/>
              <a:ea typeface="ＭＳ Ｐゴシック" pitchFamily="-112" charset="-128"/>
            </a:endParaRPr>
          </a:p>
          <a:p>
            <a:pPr marL="457200" lvl="1" indent="0" algn="ctr">
              <a:buNone/>
              <a:defRPr/>
            </a:pPr>
            <a:r>
              <a:rPr lang="en-US">
                <a:solidFill>
                  <a:schemeClr val="bg1"/>
                </a:solidFill>
                <a:latin typeface="Arial Rounded MT Bold"/>
                <a:ea typeface="ＭＳ Ｐゴシック"/>
              </a:rPr>
              <a:t>Parents have the right to view the school’s plan upon request AND the plan is available on </a:t>
            </a:r>
            <a:r>
              <a:rPr lang="en-US" err="1">
                <a:solidFill>
                  <a:schemeClr val="bg1"/>
                </a:solidFill>
                <a:latin typeface="Arial Rounded MT Bold"/>
                <a:ea typeface="ＭＳ Ｐゴシック"/>
              </a:rPr>
              <a:t>Grahamwood's</a:t>
            </a:r>
            <a:r>
              <a:rPr lang="en-US">
                <a:solidFill>
                  <a:schemeClr val="bg1"/>
                </a:solidFill>
                <a:latin typeface="Arial Rounded MT Bold"/>
                <a:ea typeface="ＭＳ Ｐゴシック"/>
              </a:rPr>
              <a:t> website.</a:t>
            </a:r>
          </a:p>
          <a:p>
            <a:pPr marL="457200" lvl="1" indent="0" algn="ctr">
              <a:buFont typeface="Wingdings"/>
              <a:buNone/>
            </a:pPr>
            <a:endParaRPr lang="en-US">
              <a:solidFill>
                <a:schemeClr val="bg1"/>
              </a:solidFill>
              <a:latin typeface="Arial Rounded MT Bold" panose="020F0704030504030204" pitchFamily="34" charset="0"/>
              <a:ea typeface="ＭＳ Ｐゴシック"/>
            </a:endParaRPr>
          </a:p>
          <a:p>
            <a:pPr marL="44450" indent="0" algn="ctr">
              <a:lnSpc>
                <a:spcPct val="90000"/>
              </a:lnSpc>
              <a:buNone/>
            </a:pPr>
            <a:endParaRPr lang="en-US" altLang="en-US" sz="2800" b="1">
              <a:solidFill>
                <a:srgbClr val="000000"/>
              </a:solidFill>
              <a:latin typeface="Arial Rounded MT Bold" panose="020F0704030504030204" pitchFamily="34" charset="0"/>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eaLnBrk="1" hangingPunct="1">
              <a:buFont typeface="Wingdings 2"/>
              <a:buChar char=""/>
            </a:pPr>
            <a:endParaRPr lang="en-US" sz="11200">
              <a:solidFill>
                <a:srgbClr val="D16349"/>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13334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School Improvement Plan</a:t>
            </a:r>
          </a:p>
        </p:txBody>
      </p:sp>
      <p:sp>
        <p:nvSpPr>
          <p:cNvPr id="4099" name="Rectangle 3"/>
          <p:cNvSpPr>
            <a:spLocks noGrp="1" noChangeArrowheads="1"/>
          </p:cNvSpPr>
          <p:nvPr>
            <p:ph sz="quarter" idx="1"/>
          </p:nvPr>
        </p:nvSpPr>
        <p:spPr>
          <a:xfrm>
            <a:off x="175098" y="1600199"/>
            <a:ext cx="11819105"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defRPr/>
            </a:pPr>
            <a:r>
              <a:rPr lang="en-US" sz="3600" err="1">
                <a:solidFill>
                  <a:schemeClr val="bg1"/>
                </a:solidFill>
                <a:latin typeface="Georgia"/>
                <a:ea typeface="ＭＳ Ｐゴシック"/>
              </a:rPr>
              <a:t>Grahamwood's</a:t>
            </a:r>
            <a:r>
              <a:rPr lang="en-US" sz="3600">
                <a:solidFill>
                  <a:schemeClr val="bg1"/>
                </a:solidFill>
                <a:latin typeface="Georgia"/>
                <a:ea typeface="ＭＳ Ｐゴシック"/>
              </a:rPr>
              <a:t> Goals</a:t>
            </a:r>
          </a:p>
          <a:p>
            <a:pPr marL="0" indent="0" algn="ctr">
              <a:buNone/>
            </a:pPr>
            <a:r>
              <a:rPr lang="en-US" sz="3600">
                <a:solidFill>
                  <a:schemeClr val="bg1"/>
                </a:solidFill>
                <a:latin typeface="Georgia"/>
                <a:ea typeface="ＭＳ Ｐゴシック"/>
              </a:rPr>
              <a:t>R/LA:  increase proficiency rates from 46.1 % to 50.1 %.</a:t>
            </a:r>
          </a:p>
          <a:p>
            <a:pPr marL="0" indent="0" algn="ctr">
              <a:buNone/>
            </a:pPr>
            <a:endParaRPr lang="en-US" sz="3600">
              <a:solidFill>
                <a:schemeClr val="bg1"/>
              </a:solidFill>
              <a:ea typeface="ＭＳ Ｐゴシック"/>
              <a:cs typeface="Calibri"/>
            </a:endParaRPr>
          </a:p>
          <a:p>
            <a:pPr marL="0" indent="0" algn="ctr">
              <a:buNone/>
            </a:pPr>
            <a:r>
              <a:rPr lang="en-US" sz="3600">
                <a:solidFill>
                  <a:schemeClr val="bg1"/>
                </a:solidFill>
                <a:ea typeface="ＭＳ Ｐゴシック"/>
                <a:cs typeface="Calibri"/>
              </a:rPr>
              <a:t>Math: Increase proficiency rates from 45.5% to  49%.</a:t>
            </a:r>
          </a:p>
          <a:p>
            <a:pPr marL="0" indent="0" algn="ctr">
              <a:buNone/>
            </a:pPr>
            <a:endParaRPr lang="en-US" sz="3600">
              <a:solidFill>
                <a:schemeClr val="bg1"/>
              </a:solidFill>
              <a:latin typeface="Georgia"/>
              <a:ea typeface="ＭＳ Ｐゴシック"/>
              <a:cs typeface="Calibri"/>
            </a:endParaRPr>
          </a:p>
          <a:p>
            <a:pPr marL="0" indent="0" algn="ctr">
              <a:buNone/>
            </a:pPr>
            <a:r>
              <a:rPr lang="en-US" sz="3600">
                <a:solidFill>
                  <a:schemeClr val="bg1"/>
                </a:solidFill>
                <a:latin typeface="Georgia"/>
                <a:ea typeface="ＭＳ Ｐゴシック"/>
                <a:cs typeface="Calibri"/>
              </a:rPr>
              <a:t>Attendance: Increase attendance rate from 93% to 98%.</a:t>
            </a:r>
          </a:p>
          <a:p>
            <a:pPr algn="ctr" eaLnBrk="1" hangingPunct="1">
              <a:buClr>
                <a:srgbClr val="D16349"/>
              </a:buClr>
              <a:buFont typeface="Arial"/>
              <a:buChar char="•"/>
            </a:pPr>
            <a:endParaRPr lang="en-US" sz="3600">
              <a:solidFill>
                <a:srgbClr val="FFFFFF"/>
              </a:solidFill>
              <a:latin typeface="Georgia"/>
              <a:ea typeface="ＭＳ Ｐゴシック"/>
              <a:cs typeface="Calibri"/>
            </a:endParaRPr>
          </a:p>
          <a:p>
            <a:pPr algn="ctr" eaLnBrk="1" hangingPunct="1">
              <a:buClr>
                <a:srgbClr val="D16349"/>
              </a:buClr>
              <a:buFont typeface="Arial"/>
              <a:buChar char="•"/>
            </a:pPr>
            <a:endParaRPr lang="en-US">
              <a:solidFill>
                <a:srgbClr val="FFFFFF"/>
              </a:solidFill>
              <a:latin typeface="Arial Rounded MT Bold" panose="020F0704030504030204" pitchFamily="34" charset="0"/>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85889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rgbClr val="130BB5"/>
                </a:solidFill>
                <a:latin typeface="Berlin Sans FB"/>
              </a:rPr>
              <a:t>Parent's Right to Know</a:t>
            </a:r>
            <a:endParaRPr lang="en-US" sz="4000">
              <a:solidFill>
                <a:srgbClr val="130BB5"/>
              </a:solidFill>
              <a:latin typeface="Berlin Sans FB" pitchFamily="34" charset="0"/>
            </a:endParaRPr>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r>
              <a:rPr lang="en-US" sz="3500">
                <a:solidFill>
                  <a:schemeClr val="bg1"/>
                </a:solidFill>
                <a:latin typeface="Georgia"/>
                <a:ea typeface="ＭＳ Ｐゴシック"/>
                <a:cs typeface="Calibri"/>
              </a:rPr>
              <a:t>Teacher's Qualifications</a:t>
            </a:r>
          </a:p>
          <a:p>
            <a:pPr algn="ctr">
              <a:lnSpc>
                <a:spcPct val="90000"/>
              </a:lnSpc>
              <a:spcBef>
                <a:spcPts val="1200"/>
              </a:spcBef>
              <a:spcAft>
                <a:spcPts val="200"/>
              </a:spcAft>
              <a:buClr>
                <a:srgbClr val="D16349"/>
              </a:buClr>
              <a:buFont typeface="Courier New"/>
              <a:buChar char="o"/>
              <a:defRPr/>
            </a:pPr>
            <a:r>
              <a:rPr lang="en-US" sz="3500">
                <a:solidFill>
                  <a:schemeClr val="bg1"/>
                </a:solidFill>
                <a:ea typeface="ＭＳ Ｐゴシック"/>
                <a:cs typeface="Calibri"/>
              </a:rPr>
              <a:t>Non-instructional Staff Member's Qualifications </a:t>
            </a:r>
          </a:p>
          <a:p>
            <a:pPr algn="ctr">
              <a:lnSpc>
                <a:spcPct val="90000"/>
              </a:lnSpc>
              <a:spcBef>
                <a:spcPts val="1200"/>
              </a:spcBef>
              <a:spcAft>
                <a:spcPts val="200"/>
              </a:spcAft>
              <a:buClr>
                <a:srgbClr val="D16349"/>
              </a:buClr>
              <a:buFont typeface="Courier New"/>
              <a:buChar char="o"/>
              <a:defRPr/>
            </a:pPr>
            <a:r>
              <a:rPr lang="en-US" sz="3500">
                <a:solidFill>
                  <a:schemeClr val="bg1"/>
                </a:solidFill>
                <a:latin typeface="Georgia"/>
                <a:ea typeface="ＭＳ Ｐゴシック"/>
                <a:cs typeface="Calibri"/>
              </a:rPr>
              <a:t>Right to withhold information from military recruiters</a:t>
            </a:r>
          </a:p>
          <a:p>
            <a:pPr algn="ctr">
              <a:lnSpc>
                <a:spcPct val="90000"/>
              </a:lnSpc>
              <a:spcBef>
                <a:spcPts val="1200"/>
              </a:spcBef>
              <a:spcAft>
                <a:spcPts val="200"/>
              </a:spcAft>
              <a:buFont typeface="Courier New"/>
              <a:buChar char="o"/>
              <a:defRPr/>
            </a:pPr>
            <a:r>
              <a:rPr lang="en-US" sz="3500">
                <a:solidFill>
                  <a:schemeClr val="bg1"/>
                </a:solidFill>
                <a:latin typeface="Georgia"/>
                <a:ea typeface="ＭＳ Ｐゴシック"/>
                <a:cs typeface="Calibri"/>
              </a:rPr>
              <a:t>Your child's achievement level</a:t>
            </a:r>
          </a:p>
          <a:p>
            <a:pPr algn="ctr">
              <a:lnSpc>
                <a:spcPct val="90000"/>
              </a:lnSpc>
              <a:spcBef>
                <a:spcPts val="1200"/>
              </a:spcBef>
              <a:spcAft>
                <a:spcPts val="200"/>
              </a:spcAft>
              <a:buFont typeface="Courier New"/>
              <a:buChar char="o"/>
              <a:defRPr/>
            </a:pPr>
            <a:endParaRPr lang="en-US" sz="3500">
              <a:solidFill>
                <a:schemeClr val="bg1"/>
              </a:solidFill>
              <a:latin typeface="Georgia"/>
              <a:ea typeface="ＭＳ Ｐゴシック"/>
              <a:cs typeface="Calibri"/>
            </a:endParaRPr>
          </a:p>
          <a:p>
            <a:pPr algn="ctr">
              <a:lnSpc>
                <a:spcPct val="90000"/>
              </a:lnSpc>
              <a:spcBef>
                <a:spcPts val="1200"/>
              </a:spcBef>
              <a:spcAft>
                <a:spcPts val="200"/>
              </a:spcAft>
              <a:buFont typeface="Courier New"/>
              <a:buChar char="o"/>
              <a:defRPr/>
            </a:pPr>
            <a:endParaRPr lang="en-US" sz="3500">
              <a:solidFill>
                <a:schemeClr val="bg1"/>
              </a:solidFill>
              <a:latin typeface="Georgia"/>
              <a:ea typeface="ＭＳ Ｐゴシック"/>
              <a:cs typeface="Calibri"/>
            </a:endParaRPr>
          </a:p>
          <a:p>
            <a:pPr algn="ctr">
              <a:lnSpc>
                <a:spcPct val="90000"/>
              </a:lnSpc>
              <a:spcBef>
                <a:spcPts val="1200"/>
              </a:spcBef>
              <a:spcAft>
                <a:spcPts val="200"/>
              </a:spcAft>
              <a:buFont typeface="Courier New"/>
              <a:buChar char="o"/>
            </a:pPr>
            <a:endParaRPr lang="en-US" sz="3500">
              <a:solidFill>
                <a:srgbClr val="FFFFFF"/>
              </a:solidFill>
              <a:latin typeface="Georgia"/>
              <a:ea typeface="ＭＳ Ｐゴシック"/>
              <a:cs typeface="Calibri"/>
            </a:endParaRPr>
          </a:p>
          <a:p>
            <a:pPr algn="ctr">
              <a:lnSpc>
                <a:spcPct val="90000"/>
              </a:lnSpc>
              <a:spcBef>
                <a:spcPts val="1200"/>
              </a:spcBef>
              <a:spcAft>
                <a:spcPts val="200"/>
              </a:spcAft>
              <a:buFont typeface="Courier New"/>
              <a:buChar char="o"/>
            </a:pPr>
            <a:endParaRPr lang="en-US">
              <a:solidFill>
                <a:srgbClr val="FFFFFF"/>
              </a:solidFill>
              <a:latin typeface="Georgia"/>
              <a:ea typeface="ＭＳ Ｐゴシック"/>
              <a:cs typeface="Calibri"/>
            </a:endParaRPr>
          </a:p>
          <a:p>
            <a:pPr marL="457200" indent="-457200" algn="ctr" eaLnBrk="1" hangingPunct="1">
              <a:buFont typeface="Courier New"/>
              <a:buChar char="o"/>
            </a:pPr>
            <a:endParaRPr lang="en-US">
              <a:solidFill>
                <a:srgbClr val="FFFFFF"/>
              </a:solidFill>
              <a:latin typeface="Calibri"/>
              <a:ea typeface="ＭＳ Ｐゴシック"/>
              <a:cs typeface="Calibri"/>
            </a:endParaRPr>
          </a:p>
          <a:p>
            <a:pPr marL="0" indent="0" algn="ctr" eaLnBrk="1" hangingPunct="1">
              <a:buNone/>
            </a:pPr>
            <a:endParaRPr lang="en-US" sz="3200">
              <a:solidFill>
                <a:srgbClr val="FFFFFF"/>
              </a:solidFill>
              <a:latin typeface="Georgia"/>
              <a:ea typeface="MS PGothic"/>
              <a:cs typeface="Calibri"/>
            </a:endParaRPr>
          </a:p>
          <a:p>
            <a:pPr marL="44450" indent="0" algn="ctr">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99408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rgbClr val="130BB5"/>
                </a:solidFill>
                <a:latin typeface="Berlin Sans FB"/>
              </a:rPr>
              <a:t>Home/School Compact</a:t>
            </a:r>
            <a:endParaRPr lang="en-US"/>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This compact is jointly developed by parents and school staff.</a:t>
            </a:r>
            <a:endParaRPr lang="en-US">
              <a:solidFill>
                <a:schemeClr val="bg1"/>
              </a:solidFill>
              <a:ea typeface="ＭＳ Ｐゴシック"/>
              <a:cs typeface="Calibri"/>
            </a:endParaRPr>
          </a:p>
          <a:p>
            <a:pPr algn="ctr">
              <a:lnSpc>
                <a:spcPct val="90000"/>
              </a:lnSpc>
              <a:spcBef>
                <a:spcPts val="1200"/>
              </a:spcBef>
              <a:spcAft>
                <a:spcPts val="200"/>
              </a:spcAft>
              <a:buClr>
                <a:srgbClr val="D16349"/>
              </a:buClr>
              <a:buFont typeface="Courier New"/>
              <a:buChar char="o"/>
              <a:defRPr/>
            </a:pPr>
            <a:endParaRPr lang="en-US">
              <a:solidFill>
                <a:schemeClr val="bg1"/>
              </a:solidFill>
              <a:ea typeface="+mn-lt"/>
              <a:cs typeface="+mn-lt"/>
            </a:endParaRPr>
          </a:p>
          <a:p>
            <a:pPr algn="ctr">
              <a:lnSpc>
                <a:spcPct val="90000"/>
              </a:lnSpc>
              <a:spcBef>
                <a:spcPts val="1200"/>
              </a:spcBef>
              <a:spcAft>
                <a:spcPts val="200"/>
              </a:spcAft>
              <a:buClr>
                <a:srgbClr val="D16349"/>
              </a:buClr>
              <a:buFont typeface="Courier New"/>
              <a:buChar char="o"/>
              <a:defRPr/>
            </a:pPr>
            <a:r>
              <a:rPr lang="en-US">
                <a:solidFill>
                  <a:schemeClr val="bg1"/>
                </a:solidFill>
                <a:ea typeface="+mn-lt"/>
                <a:cs typeface="+mn-lt"/>
              </a:rPr>
              <a:t>This compact outlines how parents, the entire school staff, and students will share the responsibility for improving student academic achievement.</a:t>
            </a:r>
            <a:endParaRPr lang="en-US">
              <a:solidFill>
                <a:schemeClr val="bg1"/>
              </a:solidFill>
              <a:latin typeface="Georgia"/>
              <a:ea typeface="ＭＳ Ｐゴシック"/>
              <a:cs typeface="Calibri"/>
            </a:endParaRPr>
          </a:p>
          <a:p>
            <a:pPr algn="ctr">
              <a:lnSpc>
                <a:spcPct val="90000"/>
              </a:lnSpc>
              <a:spcBef>
                <a:spcPts val="1200"/>
              </a:spcBef>
              <a:spcAft>
                <a:spcPts val="200"/>
              </a:spcAft>
              <a:buClr>
                <a:srgbClr val="D16349"/>
              </a:buClr>
              <a:buFont typeface="Courier New"/>
              <a:buChar char="o"/>
              <a:defRPr/>
            </a:pPr>
            <a:endParaRPr lang="en-US">
              <a:solidFill>
                <a:schemeClr val="bg1"/>
              </a:solidFill>
              <a:latin typeface="Georgia"/>
              <a:ea typeface="ＭＳ Ｐゴシック"/>
            </a:endParaRPr>
          </a:p>
          <a:p>
            <a:pPr marL="0" indent="0" algn="ctr">
              <a:lnSpc>
                <a:spcPct val="90000"/>
              </a:lnSpc>
              <a:spcBef>
                <a:spcPts val="1200"/>
              </a:spcBef>
              <a:spcAft>
                <a:spcPts val="200"/>
              </a:spcAft>
              <a:buClr>
                <a:srgbClr val="D16349"/>
              </a:buClr>
              <a:buNone/>
            </a:pPr>
            <a:r>
              <a:rPr lang="en-US">
                <a:solidFill>
                  <a:schemeClr val="bg1"/>
                </a:solidFill>
                <a:ea typeface="+mn-lt"/>
                <a:cs typeface="+mn-lt"/>
              </a:rPr>
              <a:t>The school’s compact is available on </a:t>
            </a:r>
            <a:r>
              <a:rPr lang="en-US" err="1">
                <a:solidFill>
                  <a:schemeClr val="bg1"/>
                </a:solidFill>
                <a:ea typeface="+mn-lt"/>
                <a:cs typeface="+mn-lt"/>
              </a:rPr>
              <a:t>Grahamwood's</a:t>
            </a:r>
            <a:r>
              <a:rPr lang="en-US">
                <a:solidFill>
                  <a:schemeClr val="bg1"/>
                </a:solidFill>
                <a:ea typeface="+mn-lt"/>
                <a:cs typeface="+mn-lt"/>
              </a:rPr>
              <a:t> website.</a:t>
            </a:r>
          </a:p>
          <a:p>
            <a:pPr algn="ctr">
              <a:lnSpc>
                <a:spcPct val="90000"/>
              </a:lnSpc>
              <a:spcBef>
                <a:spcPts val="1200"/>
              </a:spcBef>
              <a:spcAft>
                <a:spcPts val="200"/>
              </a:spcAft>
              <a:buClr>
                <a:srgbClr val="D16349"/>
              </a:buClr>
              <a:buFont typeface="Courier New"/>
              <a:buChar char="o"/>
            </a:pPr>
            <a:endParaRPr lang="en-US">
              <a:solidFill>
                <a:schemeClr val="bg1"/>
              </a:solidFill>
              <a:latin typeface="Georgia"/>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eaLnBrk="1" hangingPunct="1">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eaLnBrk="1" hangingPunct="1">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pic>
        <p:nvPicPr>
          <p:cNvPr id="3" name="Picture 2" descr="Text, whiteboard&#10;&#10;Description automatically generated">
            <a:extLst>
              <a:ext uri="{FF2B5EF4-FFF2-40B4-BE49-F238E27FC236}">
                <a16:creationId xmlns:a16="http://schemas.microsoft.com/office/drawing/2014/main" id="{053AB7A4-377F-FB2B-6901-523451274B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83100" y="4891459"/>
            <a:ext cx="2798505" cy="1281321"/>
          </a:xfrm>
          <a:prstGeom prst="rect">
            <a:avLst/>
          </a:prstGeom>
        </p:spPr>
      </p:pic>
    </p:spTree>
    <p:extLst>
      <p:ext uri="{BB962C8B-B14F-4D97-AF65-F5344CB8AC3E}">
        <p14:creationId xmlns:p14="http://schemas.microsoft.com/office/powerpoint/2010/main" val="1779016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err="1">
                <a:solidFill>
                  <a:srgbClr val="130BB5"/>
                </a:solidFill>
                <a:latin typeface="Berlin Sans FB"/>
              </a:rPr>
              <a:t>Grahamwood's</a:t>
            </a:r>
            <a:r>
              <a:rPr lang="en-US" sz="4000">
                <a:solidFill>
                  <a:srgbClr val="130BB5"/>
                </a:solidFill>
                <a:latin typeface="Berlin Sans FB"/>
              </a:rPr>
              <a:t> Home/School Compact</a:t>
            </a:r>
            <a:endParaRPr lang="en-US"/>
          </a:p>
        </p:txBody>
      </p:sp>
      <p:sp>
        <p:nvSpPr>
          <p:cNvPr id="4099" name="Rectangle 3"/>
          <p:cNvSpPr>
            <a:spLocks noGrp="1" noChangeArrowheads="1"/>
          </p:cNvSpPr>
          <p:nvPr>
            <p:ph sz="quarter" idx="1"/>
          </p:nvPr>
        </p:nvSpPr>
        <p:spPr>
          <a:xfrm>
            <a:off x="74456" y="1370162"/>
            <a:ext cx="11819105" cy="4991726"/>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algn="ctr">
              <a:lnSpc>
                <a:spcPct val="90000"/>
              </a:lnSpc>
              <a:spcBef>
                <a:spcPts val="1200"/>
              </a:spcBef>
              <a:spcAft>
                <a:spcPts val="200"/>
              </a:spcAft>
              <a:buClr>
                <a:srgbClr val="D16349"/>
              </a:buClr>
              <a:buFont typeface="Courier New"/>
              <a:buChar char="o"/>
              <a:defRPr/>
            </a:pPr>
            <a:endParaRPr lang="en-US">
              <a:solidFill>
                <a:schemeClr val="bg1"/>
              </a:solidFill>
              <a:latin typeface="Georgia"/>
              <a:ea typeface="ＭＳ Ｐゴシック"/>
              <a:cs typeface="Calibri"/>
            </a:endParaRPr>
          </a:p>
          <a:p>
            <a:pPr marL="457200" lvl="1" indent="0" algn="ctr">
              <a:buClr>
                <a:srgbClr val="CCB400"/>
              </a:buClr>
              <a:buFont typeface="Wingdings"/>
              <a:buNone/>
            </a:pPr>
            <a:endParaRPr lang="en-US">
              <a:solidFill>
                <a:srgbClr val="FFFFFF"/>
              </a:solidFill>
              <a:latin typeface="Arial Rounded MT Bold" panose="020F0704030504030204" pitchFamily="34" charset="0"/>
              <a:ea typeface="ＭＳ Ｐゴシック"/>
              <a:cs typeface="Calibri"/>
            </a:endParaRPr>
          </a:p>
          <a:p>
            <a:pPr marL="44450" indent="0" algn="ctr" eaLnBrk="1" hangingPunct="1">
              <a:lnSpc>
                <a:spcPct val="90000"/>
              </a:lnSpc>
              <a:buNone/>
            </a:pPr>
            <a:endParaRPr lang="en-US" altLang="en-US" sz="2800" b="1">
              <a:solidFill>
                <a:srgbClr val="000000"/>
              </a:solidFill>
              <a:latin typeface="Arial Rounded MT Bold" panose="020F0704030504030204" pitchFamily="34" charset="0"/>
              <a:ea typeface="MS PGothic"/>
              <a:cs typeface="Calibri"/>
            </a:endParaRPr>
          </a:p>
          <a:p>
            <a:pPr marL="0" indent="0" algn="ctr" eaLnBrk="1" hangingPunct="1">
              <a:buNone/>
            </a:pPr>
            <a:endParaRPr lang="en-US" sz="11200">
              <a:solidFill>
                <a:srgbClr val="FFFFFF"/>
              </a:solidFill>
              <a:latin typeface="Arial Rounded MT Bold" panose="020F0704030504030204" pitchFamily="34" charset="0"/>
              <a:ea typeface="MS PGothic"/>
              <a:cs typeface="Calibri"/>
            </a:endParaRPr>
          </a:p>
          <a:p>
            <a:pPr>
              <a:buFont typeface="Wingdings 2"/>
              <a:buChar char=""/>
            </a:pPr>
            <a:endParaRPr lang="en-US" sz="11200">
              <a:solidFill>
                <a:srgbClr val="D16349"/>
              </a:solidFill>
              <a:latin typeface="Arial Rounded MT Bold" panose="020F0704030504030204" pitchFamily="34" charset="0"/>
              <a:ea typeface="MS PGothic"/>
              <a:cs typeface="Times New Roman" pitchFamily="18" charset="0"/>
            </a:endParaRPr>
          </a:p>
          <a:p>
            <a:pPr>
              <a:lnSpc>
                <a:spcPct val="90000"/>
              </a:lnSpc>
              <a:buFont typeface="Wingdings" pitchFamily="2" charset="2"/>
              <a:buChar char="§"/>
            </a:pPr>
            <a:endParaRPr lang="en-US" sz="3600">
              <a:latin typeface="Berlin Sans FB" pitchFamily="34" charset="0"/>
              <a:cs typeface="Times New Roman" pitchFamily="18" charset="0"/>
            </a:endParaRPr>
          </a:p>
          <a:p>
            <a:pPr marL="0" indent="0">
              <a:lnSpc>
                <a:spcPct val="90000"/>
              </a:lnSpc>
              <a:buNone/>
            </a:pPr>
            <a:endParaRPr lang="en-US" sz="360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EB7F979C-C246-5F06-F561-A92BBAEFA1E7}"/>
              </a:ext>
            </a:extLst>
          </p:cNvPr>
          <p:cNvSpPr txBox="1"/>
          <p:nvPr/>
        </p:nvSpPr>
        <p:spPr>
          <a:xfrm>
            <a:off x="4332767" y="1541720"/>
            <a:ext cx="4766930" cy="47935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paper with text on it&#10;&#10;Description automatically generated">
            <a:extLst>
              <a:ext uri="{FF2B5EF4-FFF2-40B4-BE49-F238E27FC236}">
                <a16:creationId xmlns:a16="http://schemas.microsoft.com/office/drawing/2014/main" id="{B6CA6F3B-1E73-0D58-AEA6-6EC579CB8E90}"/>
              </a:ext>
            </a:extLst>
          </p:cNvPr>
          <p:cNvPicPr>
            <a:picLocks noChangeAspect="1"/>
          </p:cNvPicPr>
          <p:nvPr/>
        </p:nvPicPr>
        <p:blipFill>
          <a:blip r:embed="rId2"/>
          <a:stretch>
            <a:fillRect/>
          </a:stretch>
        </p:blipFill>
        <p:spPr>
          <a:xfrm>
            <a:off x="4272516" y="1574486"/>
            <a:ext cx="3700129" cy="4763421"/>
          </a:xfrm>
          <a:prstGeom prst="rect">
            <a:avLst/>
          </a:prstGeom>
        </p:spPr>
      </p:pic>
    </p:spTree>
    <p:extLst>
      <p:ext uri="{BB962C8B-B14F-4D97-AF65-F5344CB8AC3E}">
        <p14:creationId xmlns:p14="http://schemas.microsoft.com/office/powerpoint/2010/main" val="329731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Logo&#10;&#10;Description automatically generated">
            <a:extLst>
              <a:ext uri="{FF2B5EF4-FFF2-40B4-BE49-F238E27FC236}">
                <a16:creationId xmlns:a16="http://schemas.microsoft.com/office/drawing/2014/main" id="{EACDBC83-4855-3663-9054-74628F0D5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719" y="740724"/>
            <a:ext cx="3969347" cy="5031111"/>
          </a:xfrm>
          <a:prstGeom prst="rect">
            <a:avLst/>
          </a:prstGeom>
        </p:spPr>
      </p:pic>
      <p:pic>
        <p:nvPicPr>
          <p:cNvPr id="5" name="Picture 2" descr="thank-you-kids.jpg">
            <a:extLst>
              <a:ext uri="{FF2B5EF4-FFF2-40B4-BE49-F238E27FC236}">
                <a16:creationId xmlns:a16="http://schemas.microsoft.com/office/drawing/2014/main" id="{9DC5B944-0532-2F35-B0E6-7666225D9728}"/>
              </a:ext>
            </a:extLst>
          </p:cNvPr>
          <p:cNvPicPr>
            <a:picLocks noChangeAspect="1"/>
          </p:cNvPicPr>
          <p:nvPr/>
        </p:nvPicPr>
        <p:blipFill>
          <a:blip r:embed="rId4"/>
          <a:srcRect/>
          <a:stretch>
            <a:fillRect/>
          </a:stretch>
        </p:blipFill>
        <p:spPr bwMode="auto">
          <a:xfrm>
            <a:off x="811924" y="744806"/>
            <a:ext cx="6081395" cy="47777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515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629756" y="212140"/>
            <a:ext cx="11793415" cy="2185214"/>
          </a:xfrm>
          <a:prstGeom prst="rect">
            <a:avLst/>
          </a:prstGeom>
          <a:noFill/>
        </p:spPr>
        <p:txBody>
          <a:bodyPr wrap="square" rtlCol="0">
            <a:spAutoFit/>
          </a:bodyPr>
          <a:lstStyle/>
          <a:p>
            <a:pPr algn="ctr"/>
            <a:r>
              <a:rPr lang="en-US" sz="6600" b="1">
                <a:solidFill>
                  <a:schemeClr val="bg1"/>
                </a:solidFill>
                <a:latin typeface="Garamond" panose="02020404030301010803" pitchFamily="18" charset="0"/>
              </a:rPr>
              <a:t>MSCS Literacy Commitment</a:t>
            </a:r>
          </a:p>
          <a:p>
            <a:pPr algn="ctr"/>
            <a:r>
              <a:rPr lang="en-US" sz="6600" b="1">
                <a:solidFill>
                  <a:schemeClr val="bg1"/>
                </a:solidFill>
                <a:latin typeface="Garamond" panose="02020404030301010803" pitchFamily="18" charset="0"/>
              </a:rPr>
              <a:t>2023 -2024</a:t>
            </a:r>
          </a:p>
        </p:txBody>
      </p:sp>
      <p:sp>
        <p:nvSpPr>
          <p:cNvPr id="2" name="TextBox 1">
            <a:extLst>
              <a:ext uri="{FF2B5EF4-FFF2-40B4-BE49-F238E27FC236}">
                <a16:creationId xmlns:a16="http://schemas.microsoft.com/office/drawing/2014/main" id="{17733531-36AA-F5B3-D530-4C01217A4FC1}"/>
              </a:ext>
            </a:extLst>
          </p:cNvPr>
          <p:cNvSpPr txBox="1"/>
          <p:nvPr/>
        </p:nvSpPr>
        <p:spPr>
          <a:xfrm>
            <a:off x="2647718" y="4870936"/>
            <a:ext cx="6012644" cy="954107"/>
          </a:xfrm>
          <a:prstGeom prst="rect">
            <a:avLst/>
          </a:prstGeom>
          <a:noFill/>
        </p:spPr>
        <p:txBody>
          <a:bodyPr wrap="square" rtlCol="0">
            <a:spAutoFit/>
          </a:bodyPr>
          <a:lstStyle/>
          <a:p>
            <a:pPr algn="ctr"/>
            <a:r>
              <a:rPr lang="en-US" sz="2800" b="1">
                <a:solidFill>
                  <a:schemeClr val="bg1"/>
                </a:solidFill>
                <a:latin typeface="Garamond" panose="02020404030301010803" pitchFamily="18" charset="0"/>
              </a:rPr>
              <a:t>Dr. Angela M. Whitelaw,</a:t>
            </a:r>
          </a:p>
          <a:p>
            <a:r>
              <a:rPr lang="en-US" sz="2800" b="1">
                <a:solidFill>
                  <a:schemeClr val="bg1"/>
                </a:solidFill>
                <a:latin typeface="Garamond" panose="02020404030301010803" pitchFamily="18" charset="0"/>
              </a:rPr>
              <a:t>Deputy Superintendent of Academics</a:t>
            </a:r>
          </a:p>
        </p:txBody>
      </p:sp>
    </p:spTree>
    <p:extLst>
      <p:ext uri="{BB962C8B-B14F-4D97-AF65-F5344CB8AC3E}">
        <p14:creationId xmlns:p14="http://schemas.microsoft.com/office/powerpoint/2010/main" val="274405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48090" y="0"/>
            <a:ext cx="10222523" cy="1149177"/>
          </a:xfrm>
        </p:spPr>
        <p:txBody>
          <a:bodyPr>
            <a:noAutofit/>
          </a:bodyPr>
          <a:lstStyle/>
          <a:p>
            <a:pPr algn="ctr"/>
            <a:r>
              <a:rPr lang="en-US" sz="4000" b="1">
                <a:solidFill>
                  <a:srgbClr val="FFFFFF"/>
                </a:solidFill>
                <a:latin typeface="Garamond"/>
              </a:rPr>
              <a:t>MSCS Literacy Commitment</a:t>
            </a:r>
            <a:endParaRPr lang="en-US" sz="4000" b="1">
              <a:solidFill>
                <a:schemeClr val="bg1"/>
              </a:solidFill>
              <a:latin typeface="Garamond" panose="02020404030301010803" pitchFamily="18" charset="0"/>
            </a:endParaRPr>
          </a:p>
        </p:txBody>
      </p:sp>
      <p:sp>
        <p:nvSpPr>
          <p:cNvPr id="3" name="TextBox 2">
            <a:extLst>
              <a:ext uri="{FF2B5EF4-FFF2-40B4-BE49-F238E27FC236}">
                <a16:creationId xmlns:a16="http://schemas.microsoft.com/office/drawing/2014/main" id="{3D0D5D89-3A9F-D8A5-439B-D8C032948B7B}"/>
              </a:ext>
            </a:extLst>
          </p:cNvPr>
          <p:cNvSpPr txBox="1"/>
          <p:nvPr/>
        </p:nvSpPr>
        <p:spPr>
          <a:xfrm>
            <a:off x="5831537" y="1309233"/>
            <a:ext cx="4538869" cy="5549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a:extLst>
              <a:ext uri="{FF2B5EF4-FFF2-40B4-BE49-F238E27FC236}">
                <a16:creationId xmlns:a16="http://schemas.microsoft.com/office/drawing/2014/main" id="{89F09461-6B51-B189-CEC7-3DF40A40055E}"/>
              </a:ext>
            </a:extLst>
          </p:cNvPr>
          <p:cNvPicPr>
            <a:picLocks noChangeAspect="1"/>
          </p:cNvPicPr>
          <p:nvPr/>
        </p:nvPicPr>
        <p:blipFill>
          <a:blip r:embed="rId3"/>
          <a:stretch>
            <a:fillRect/>
          </a:stretch>
        </p:blipFill>
        <p:spPr>
          <a:xfrm>
            <a:off x="753979" y="1241748"/>
            <a:ext cx="4307305" cy="5550923"/>
          </a:xfrm>
          <a:prstGeom prst="rect">
            <a:avLst/>
          </a:prstGeom>
        </p:spPr>
      </p:pic>
      <p:pic>
        <p:nvPicPr>
          <p:cNvPr id="5" name="Picture 4" descr="A poster of a student achievement&#10;&#10;Description automatically generated">
            <a:extLst>
              <a:ext uri="{FF2B5EF4-FFF2-40B4-BE49-F238E27FC236}">
                <a16:creationId xmlns:a16="http://schemas.microsoft.com/office/drawing/2014/main" id="{B472720F-25E7-E2A0-9F80-1F6ED420D0F7}"/>
              </a:ext>
            </a:extLst>
          </p:cNvPr>
          <p:cNvPicPr>
            <a:picLocks noChangeAspect="1"/>
          </p:cNvPicPr>
          <p:nvPr/>
        </p:nvPicPr>
        <p:blipFill>
          <a:blip r:embed="rId4"/>
          <a:stretch>
            <a:fillRect/>
          </a:stretch>
        </p:blipFill>
        <p:spPr>
          <a:xfrm>
            <a:off x="6275137" y="1058584"/>
            <a:ext cx="4414252" cy="5730096"/>
          </a:xfrm>
          <a:prstGeom prst="rect">
            <a:avLst/>
          </a:prstGeom>
        </p:spPr>
      </p:pic>
    </p:spTree>
    <p:extLst>
      <p:ext uri="{BB962C8B-B14F-4D97-AF65-F5344CB8AC3E}">
        <p14:creationId xmlns:p14="http://schemas.microsoft.com/office/powerpoint/2010/main" val="189023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6">
            <a:extLst>
              <a:ext uri="{FF2B5EF4-FFF2-40B4-BE49-F238E27FC236}">
                <a16:creationId xmlns:a16="http://schemas.microsoft.com/office/drawing/2014/main" id="{CBAEB795-7DD2-5175-A198-E7A410B58AFD}"/>
              </a:ext>
            </a:extLst>
          </p:cNvPr>
          <p:cNvSpPr>
            <a:spLocks noGrp="1"/>
          </p:cNvSpPr>
          <p:nvPr>
            <p:ph type="title"/>
          </p:nvPr>
        </p:nvSpPr>
        <p:spPr>
          <a:xfrm>
            <a:off x="7760904" y="367274"/>
            <a:ext cx="4289898" cy="5359940"/>
          </a:xfrm>
        </p:spPr>
        <p:txBody>
          <a:bodyPr vert="horz" lIns="91440" tIns="45720" rIns="91440" bIns="45720" rtlCol="0" anchor="b">
            <a:normAutofit fontScale="90000"/>
          </a:bodyPr>
          <a:lstStyle/>
          <a:p>
            <a:pPr algn="ctr"/>
            <a:br>
              <a:rPr lang="en-US" sz="2000" b="1">
                <a:solidFill>
                  <a:schemeClr val="accent1"/>
                </a:solidFill>
                <a:ea typeface="+mn-lt"/>
                <a:cs typeface="+mn-lt"/>
              </a:rPr>
            </a:br>
            <a:br>
              <a:rPr lang="en-US" sz="2000" b="1">
                <a:solidFill>
                  <a:schemeClr val="accent1"/>
                </a:solidFill>
                <a:ea typeface="+mn-lt"/>
                <a:cs typeface="+mn-lt"/>
              </a:rPr>
            </a:br>
            <a:r>
              <a:rPr lang="en-US" sz="4000" b="1" err="1">
                <a:solidFill>
                  <a:schemeClr val="bg1"/>
                </a:solidFill>
                <a:ea typeface="+mn-lt"/>
                <a:cs typeface="+mn-lt"/>
              </a:rPr>
              <a:t>Grahamwood</a:t>
            </a:r>
            <a:r>
              <a:rPr lang="en-US" sz="4000" b="1">
                <a:solidFill>
                  <a:schemeClr val="bg1"/>
                </a:solidFill>
                <a:ea typeface="+mn-lt"/>
                <a:cs typeface="+mn-lt"/>
              </a:rPr>
              <a:t> Vision</a:t>
            </a: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b="1">
                <a:solidFill>
                  <a:schemeClr val="accent1"/>
                </a:solidFill>
                <a:ea typeface="+mn-lt"/>
                <a:cs typeface="+mn-lt"/>
              </a:rPr>
            </a:br>
            <a:br>
              <a:rPr lang="en-US" sz="2000"/>
            </a:br>
            <a:br>
              <a:rPr lang="en-US" sz="2000"/>
            </a:br>
            <a:br>
              <a:rPr lang="en-US" sz="2000"/>
            </a:br>
            <a:r>
              <a:rPr lang="en-US" sz="4000" b="1" err="1">
                <a:solidFill>
                  <a:schemeClr val="bg1"/>
                </a:solidFill>
                <a:ea typeface="+mn-lt"/>
                <a:cs typeface="+mn-lt"/>
              </a:rPr>
              <a:t>Grahamwood</a:t>
            </a:r>
            <a:r>
              <a:rPr lang="en-US" sz="4000" b="1">
                <a:solidFill>
                  <a:schemeClr val="bg1"/>
                </a:solidFill>
                <a:ea typeface="+mn-lt"/>
                <a:cs typeface="+mn-lt"/>
              </a:rPr>
              <a:t> Mission</a:t>
            </a: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br>
              <a:rPr lang="en-US" sz="2000">
                <a:solidFill>
                  <a:srgbClr val="FFFFFF"/>
                </a:solidFill>
              </a:rPr>
            </a:br>
            <a:endParaRPr lang="en-US" sz="2000">
              <a:solidFill>
                <a:srgbClr val="FFFFFF"/>
              </a:solidFill>
            </a:endParaRPr>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ubtitle 2">
            <a:extLst>
              <a:ext uri="{FF2B5EF4-FFF2-40B4-BE49-F238E27FC236}">
                <a16:creationId xmlns:a16="http://schemas.microsoft.com/office/drawing/2014/main" id="{063A07E6-F5D6-8C16-ED73-F1D838F8221D}"/>
              </a:ext>
            </a:extLst>
          </p:cNvPr>
          <p:cNvSpPr>
            <a:spLocks noGrp="1"/>
          </p:cNvSpPr>
          <p:nvPr>
            <p:ph idx="1"/>
          </p:nvPr>
        </p:nvSpPr>
        <p:spPr>
          <a:xfrm>
            <a:off x="368050" y="194553"/>
            <a:ext cx="7104238" cy="6134130"/>
          </a:xfrm>
        </p:spPr>
        <p:txBody>
          <a:bodyPr vert="horz" lIns="91440" tIns="45720" rIns="91440" bIns="45720" rtlCol="0" anchor="t">
            <a:normAutofit fontScale="92500" lnSpcReduction="10000"/>
          </a:bodyPr>
          <a:lstStyle/>
          <a:p>
            <a:pPr marL="0" indent="0" algn="ctr">
              <a:buNone/>
            </a:pPr>
            <a:r>
              <a:rPr lang="en-US" sz="3200">
                <a:solidFill>
                  <a:srgbClr val="130BB5"/>
                </a:solidFill>
                <a:ea typeface="+mn-lt"/>
                <a:cs typeface="+mn-lt"/>
              </a:rPr>
              <a:t>Grahamwood Elementary School is an exemplary student-centered educational community with an exceptional team of stakeholders who create a nurturing environment where all students achieve academic excellence, exhibit good character, and where hopes and dreams are encouraged.</a:t>
            </a:r>
            <a:endParaRPr lang="en-US">
              <a:solidFill>
                <a:srgbClr val="130BB5"/>
              </a:solidFill>
              <a:cs typeface="Calibri"/>
            </a:endParaRPr>
          </a:p>
          <a:p>
            <a:pPr marL="0" indent="0">
              <a:buNone/>
            </a:pPr>
            <a:endParaRPr lang="en-US">
              <a:ea typeface="+mn-lt"/>
              <a:cs typeface="+mn-lt"/>
            </a:endParaRPr>
          </a:p>
          <a:p>
            <a:pPr marL="0" indent="0" algn="ctr">
              <a:buNone/>
            </a:pPr>
            <a:r>
              <a:rPr lang="en-US" sz="3200">
                <a:solidFill>
                  <a:srgbClr val="130BB5"/>
                </a:solidFill>
                <a:ea typeface="+mn-lt"/>
                <a:cs typeface="+mn-lt"/>
              </a:rPr>
              <a:t>The mission of Grahamwood Elementary School is to prepare our students to become productive citizens by providing a positive, safe, diverse, and academically challenging environment that develops the cultural, social, and physical skills of our students.</a:t>
            </a:r>
          </a:p>
          <a:p>
            <a:endParaRPr lang="en-US">
              <a:ea typeface="+mn-lt"/>
              <a:cs typeface="+mn-lt"/>
            </a:endParaRPr>
          </a:p>
        </p:txBody>
      </p:sp>
    </p:spTree>
    <p:extLst>
      <p:ext uri="{BB962C8B-B14F-4D97-AF65-F5344CB8AC3E}">
        <p14:creationId xmlns:p14="http://schemas.microsoft.com/office/powerpoint/2010/main" val="167217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48090" y="0"/>
            <a:ext cx="10222523" cy="1149177"/>
          </a:xfrm>
        </p:spPr>
        <p:txBody>
          <a:bodyPr>
            <a:noAutofit/>
          </a:bodyPr>
          <a:lstStyle/>
          <a:p>
            <a:r>
              <a:rPr lang="en-US" sz="4000" b="1" i="0" u="none" strike="noStrike">
                <a:solidFill>
                  <a:srgbClr val="FFFFFF"/>
                </a:solidFill>
                <a:effectLst/>
                <a:latin typeface="Garamond" panose="02020404030301010803" pitchFamily="18" charset="0"/>
              </a:rPr>
              <a:t>Tennessee Learning Loss Remediation and Student Acceleration Act</a:t>
            </a:r>
            <a:endParaRPr lang="en-US" sz="4000" b="1">
              <a:solidFill>
                <a:schemeClr val="bg1"/>
              </a:solidFill>
              <a:latin typeface="Garamond" panose="02020404030301010803" pitchFamily="18" charset="0"/>
            </a:endParaRPr>
          </a:p>
        </p:txBody>
      </p:sp>
      <p:sp>
        <p:nvSpPr>
          <p:cNvPr id="6" name="TextBox 5">
            <a:extLst>
              <a:ext uri="{FF2B5EF4-FFF2-40B4-BE49-F238E27FC236}">
                <a16:creationId xmlns:a16="http://schemas.microsoft.com/office/drawing/2014/main" id="{03240402-0CF0-2ECA-50DF-8C127A951650}"/>
              </a:ext>
            </a:extLst>
          </p:cNvPr>
          <p:cNvSpPr txBox="1"/>
          <p:nvPr/>
        </p:nvSpPr>
        <p:spPr>
          <a:xfrm>
            <a:off x="1672478" y="2304861"/>
            <a:ext cx="9944100" cy="3970318"/>
          </a:xfrm>
          <a:prstGeom prst="rect">
            <a:avLst/>
          </a:prstGeom>
          <a:noFill/>
        </p:spPr>
        <p:txBody>
          <a:bodyPr wrap="square">
            <a:spAutoFit/>
          </a:bodyPr>
          <a:lstStyle/>
          <a:p>
            <a:pPr algn="ctr" rtl="0" fontAlgn="base"/>
            <a:r>
              <a:rPr lang="en-US" sz="2800" b="1" i="0" u="none" strike="noStrike">
                <a:solidFill>
                  <a:srgbClr val="000000"/>
                </a:solidFill>
                <a:effectLst/>
                <a:latin typeface="Garamond" panose="02020404030301010803" pitchFamily="18" charset="0"/>
              </a:rPr>
              <a:t>Rising 3rd Grade Students</a:t>
            </a:r>
            <a:r>
              <a:rPr lang="en-US" sz="2800" b="0" i="0">
                <a:solidFill>
                  <a:srgbClr val="000000"/>
                </a:solidFill>
                <a:effectLst/>
                <a:latin typeface="Garamond" panose="02020404030301010803" pitchFamily="18" charset="0"/>
              </a:rPr>
              <a:t>​​</a:t>
            </a:r>
          </a:p>
          <a:p>
            <a:pPr algn="ctr" rtl="0" fontAlgn="base"/>
            <a:r>
              <a:rPr lang="en-US" sz="2800" b="1" i="0" u="none" strike="noStrike">
                <a:solidFill>
                  <a:srgbClr val="000000"/>
                </a:solidFill>
                <a:effectLst/>
                <a:latin typeface="Garamond" panose="02020404030301010803" pitchFamily="18" charset="0"/>
              </a:rPr>
              <a:t>Focus: </a:t>
            </a:r>
            <a:r>
              <a:rPr lang="en-US" sz="2800" b="0" i="0" u="none" strike="noStrike">
                <a:solidFill>
                  <a:srgbClr val="000000"/>
                </a:solidFill>
                <a:effectLst/>
                <a:latin typeface="Garamond" panose="02020404030301010803" pitchFamily="18" charset="0"/>
              </a:rPr>
              <a:t>“Accelerating Student Learning”</a:t>
            </a:r>
            <a:r>
              <a:rPr lang="en-US" sz="2800" b="0" i="0">
                <a:solidFill>
                  <a:srgbClr val="000000"/>
                </a:solidFill>
                <a:effectLst/>
                <a:latin typeface="Garamond" panose="02020404030301010803" pitchFamily="18" charset="0"/>
              </a:rPr>
              <a:t>​</a:t>
            </a:r>
          </a:p>
          <a:p>
            <a:pPr algn="ctr" rtl="0" fontAlgn="base"/>
            <a:r>
              <a:rPr lang="en-US" sz="2800" b="0" i="0">
                <a:solidFill>
                  <a:srgbClr val="000000"/>
                </a:solidFill>
                <a:effectLst/>
                <a:latin typeface="Garamond" panose="02020404030301010803" pitchFamily="18" charset="0"/>
              </a:rPr>
              <a:t>​</a:t>
            </a:r>
          </a:p>
          <a:p>
            <a:pPr algn="l" rtl="0" fontAlgn="base"/>
            <a:r>
              <a:rPr lang="en-US" sz="2800" b="0" i="0" u="none" strike="noStrike">
                <a:solidFill>
                  <a:srgbClr val="000000"/>
                </a:solidFill>
                <a:effectLst/>
                <a:latin typeface="Garamond" panose="02020404030301010803" pitchFamily="18" charset="0"/>
              </a:rPr>
              <a:t>“Beginning with the 2022-2023 school year, a student in the third grade </a:t>
            </a:r>
            <a:r>
              <a:rPr lang="en-US" sz="2800" b="0" i="0" u="none" strike="noStrike">
                <a:solidFill>
                  <a:srgbClr val="FF0000"/>
                </a:solidFill>
                <a:effectLst/>
                <a:latin typeface="Garamond" panose="02020404030301010803" pitchFamily="18" charset="0"/>
              </a:rPr>
              <a:t>shall not </a:t>
            </a:r>
            <a:r>
              <a:rPr lang="en-US" sz="2800" b="0" i="0" u="none" strike="noStrike">
                <a:solidFill>
                  <a:srgbClr val="000000"/>
                </a:solidFill>
                <a:effectLst/>
                <a:latin typeface="Garamond" panose="02020404030301010803" pitchFamily="18" charset="0"/>
              </a:rPr>
              <a:t>be promoted to the next grade level unless the student is determined to be </a:t>
            </a:r>
            <a:r>
              <a:rPr lang="en-US" sz="2800" b="0" i="0" u="none" strike="noStrike">
                <a:solidFill>
                  <a:srgbClr val="00B050"/>
                </a:solidFill>
                <a:effectLst/>
                <a:latin typeface="Garamond" panose="02020404030301010803" pitchFamily="18" charset="0"/>
              </a:rPr>
              <a:t>proficient</a:t>
            </a:r>
            <a:r>
              <a:rPr lang="en-US" sz="2800" b="0" i="0" u="none" strike="noStrike">
                <a:solidFill>
                  <a:srgbClr val="000000"/>
                </a:solidFill>
                <a:effectLst/>
                <a:latin typeface="Garamond" panose="02020404030301010803" pitchFamily="18" charset="0"/>
              </a:rPr>
              <a:t> in English Language Arts (ELA) based on the student's achieving a performance level rating of "</a:t>
            </a:r>
            <a:r>
              <a:rPr lang="en-US" sz="2800" b="0" i="0" u="none" strike="noStrike">
                <a:solidFill>
                  <a:srgbClr val="00B050"/>
                </a:solidFill>
                <a:effectLst/>
                <a:latin typeface="Garamond" panose="02020404030301010803" pitchFamily="18" charset="0"/>
              </a:rPr>
              <a:t>on track</a:t>
            </a:r>
            <a:r>
              <a:rPr lang="en-US" sz="2800" b="0" i="0" u="none" strike="noStrike">
                <a:solidFill>
                  <a:srgbClr val="000000"/>
                </a:solidFill>
                <a:effectLst/>
                <a:latin typeface="Garamond" panose="02020404030301010803" pitchFamily="18" charset="0"/>
              </a:rPr>
              <a:t>" or "</a:t>
            </a:r>
            <a:r>
              <a:rPr lang="en-US" sz="2800" b="0" i="0" u="none" strike="noStrike">
                <a:solidFill>
                  <a:srgbClr val="00B050"/>
                </a:solidFill>
                <a:effectLst/>
                <a:latin typeface="Garamond" panose="02020404030301010803" pitchFamily="18" charset="0"/>
              </a:rPr>
              <a:t>mastered</a:t>
            </a:r>
            <a:r>
              <a:rPr lang="en-US" sz="2800" b="0" i="0" u="none" strike="noStrike">
                <a:solidFill>
                  <a:srgbClr val="000000"/>
                </a:solidFill>
                <a:effectLst/>
                <a:latin typeface="Garamond" panose="02020404030301010803" pitchFamily="18" charset="0"/>
              </a:rPr>
              <a:t>" on the ELA portion of the student's most recent Tennessee comprehensive assessment program (TCAP) test.”</a:t>
            </a:r>
            <a:r>
              <a:rPr lang="en-US" sz="2800" b="0" i="0">
                <a:solidFill>
                  <a:srgbClr val="000000"/>
                </a:solidFill>
                <a:effectLst/>
                <a:latin typeface="Garamond" panose="02020404030301010803" pitchFamily="18" charset="0"/>
              </a:rPr>
              <a:t>​</a:t>
            </a:r>
          </a:p>
        </p:txBody>
      </p:sp>
      <p:pic>
        <p:nvPicPr>
          <p:cNvPr id="5122" name="Picture 2" descr="Continue stock illustration. Illustration of concept - 109003118">
            <a:extLst>
              <a:ext uri="{FF2B5EF4-FFF2-40B4-BE49-F238E27FC236}">
                <a16:creationId xmlns:a16="http://schemas.microsoft.com/office/drawing/2014/main" id="{538D4D61-9551-7BF4-9D3D-A54694AE2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9406">
            <a:off x="4323603" y="1200168"/>
            <a:ext cx="3746500" cy="11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35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9502" y="170863"/>
            <a:ext cx="10222523" cy="1149177"/>
          </a:xfrm>
        </p:spPr>
        <p:txBody>
          <a:bodyPr>
            <a:normAutofit fontScale="90000"/>
          </a:bodyPr>
          <a:lstStyle/>
          <a:p>
            <a:r>
              <a:rPr lang="en-US" b="1">
                <a:solidFill>
                  <a:schemeClr val="bg1"/>
                </a:solidFill>
                <a:latin typeface="Garamond" panose="02020404030301010803" pitchFamily="18" charset="0"/>
              </a:rPr>
              <a:t>Mandatory Tutoring for </a:t>
            </a:r>
            <a:br>
              <a:rPr lang="en-US" b="1">
                <a:solidFill>
                  <a:schemeClr val="bg1"/>
                </a:solidFill>
                <a:latin typeface="Garamond" panose="02020404030301010803" pitchFamily="18" charset="0"/>
              </a:rPr>
            </a:br>
            <a:r>
              <a:rPr lang="en-US" b="1">
                <a:solidFill>
                  <a:schemeClr val="bg1"/>
                </a:solidFill>
                <a:latin typeface="Garamond" panose="02020404030301010803" pitchFamily="18" charset="0"/>
              </a:rPr>
              <a:t>"Approaching Students”</a:t>
            </a:r>
          </a:p>
        </p:txBody>
      </p:sp>
      <p:sp>
        <p:nvSpPr>
          <p:cNvPr id="4" name="TextBox 3">
            <a:extLst>
              <a:ext uri="{FF2B5EF4-FFF2-40B4-BE49-F238E27FC236}">
                <a16:creationId xmlns:a16="http://schemas.microsoft.com/office/drawing/2014/main" id="{E9A38104-5B0C-C5FE-6EF3-49D12C027B6D}"/>
              </a:ext>
            </a:extLst>
          </p:cNvPr>
          <p:cNvSpPr txBox="1"/>
          <p:nvPr/>
        </p:nvSpPr>
        <p:spPr>
          <a:xfrm>
            <a:off x="1115582" y="2024322"/>
            <a:ext cx="9468465" cy="4662815"/>
          </a:xfrm>
          <a:prstGeom prst="rect">
            <a:avLst/>
          </a:prstGeom>
          <a:noFill/>
        </p:spPr>
        <p:txBody>
          <a:bodyPr wrap="square">
            <a:spAutoFit/>
          </a:bodyPr>
          <a:lstStyle/>
          <a:p>
            <a:pPr marL="342900" indent="-342900">
              <a:buFont typeface="Arial" panose="020B0604020202020204" pitchFamily="34" charset="0"/>
              <a:buChar char="•"/>
            </a:pPr>
            <a:r>
              <a:rPr lang="en-US" sz="2400">
                <a:latin typeface="Garamond" panose="02020404030301010803" pitchFamily="18" charset="0"/>
              </a:rPr>
              <a:t>The student attends a learning loss bridge camp before the beginning of the upcoming school year, maintains a ninety percent </a:t>
            </a:r>
            <a:r>
              <a:rPr lang="en-US" sz="2400">
                <a:highlight>
                  <a:srgbClr val="FFFF00"/>
                </a:highlight>
                <a:latin typeface="Garamond" panose="02020404030301010803" pitchFamily="18" charset="0"/>
              </a:rPr>
              <a:t>(90%) attendance rate</a:t>
            </a:r>
            <a:r>
              <a:rPr lang="en-US" sz="2400">
                <a:latin typeface="Garamond" panose="02020404030301010803" pitchFamily="18" charset="0"/>
              </a:rPr>
              <a:t> at the camp, and the </a:t>
            </a:r>
            <a:r>
              <a:rPr lang="en-US" sz="2400">
                <a:highlight>
                  <a:srgbClr val="FFFF00"/>
                </a:highlight>
                <a:latin typeface="Garamond" panose="02020404030301010803" pitchFamily="18" charset="0"/>
              </a:rPr>
              <a:t>student's performance on the post-test </a:t>
            </a:r>
            <a:r>
              <a:rPr lang="en-US" sz="2400">
                <a:latin typeface="Garamond" panose="02020404030301010803" pitchFamily="18" charset="0"/>
              </a:rPr>
              <a:t>administered to the student at the end of the learning loss bridge camp, </a:t>
            </a:r>
            <a:r>
              <a:rPr lang="en-US" sz="2400">
                <a:highlight>
                  <a:srgbClr val="FFFF00"/>
                </a:highlight>
                <a:latin typeface="Garamond" panose="02020404030301010803" pitchFamily="18" charset="0"/>
              </a:rPr>
              <a:t>demonstrates adequate growth</a:t>
            </a:r>
            <a:r>
              <a:rPr lang="en-US" sz="2400">
                <a:latin typeface="Garamond" panose="02020404030301010803" pitchFamily="18" charset="0"/>
              </a:rPr>
              <a:t>, as defined in the State Board’s Promotion and Retention Policy 3.300; </a:t>
            </a:r>
            <a:r>
              <a:rPr lang="en-US" sz="2400">
                <a:solidFill>
                  <a:srgbClr val="FF0000"/>
                </a:solidFill>
                <a:latin typeface="Garamond" panose="02020404030301010803" pitchFamily="18" charset="0"/>
              </a:rPr>
              <a:t>OR</a:t>
            </a:r>
          </a:p>
          <a:p>
            <a:pPr marL="342900" indent="-342900">
              <a:buFont typeface="Arial" panose="020B0604020202020204" pitchFamily="34" charset="0"/>
              <a:buChar char="•"/>
            </a:pPr>
            <a:endParaRPr lang="en-US" sz="900">
              <a:latin typeface="Garamond" panose="02020404030301010803" pitchFamily="18" charset="0"/>
            </a:endParaRPr>
          </a:p>
          <a:p>
            <a:pPr marL="342900" indent="-342900">
              <a:buFont typeface="Arial" panose="020B0604020202020204" pitchFamily="34" charset="0"/>
              <a:buChar char="•"/>
            </a:pPr>
            <a:r>
              <a:rPr lang="en-US" sz="2400">
                <a:latin typeface="Garamond" panose="02020404030301010803" pitchFamily="18" charset="0"/>
              </a:rPr>
              <a:t>The student receives </a:t>
            </a:r>
            <a:r>
              <a:rPr lang="en-US" sz="2400">
                <a:highlight>
                  <a:srgbClr val="FFFF00"/>
                </a:highlight>
                <a:latin typeface="Garamond" panose="02020404030301010803" pitchFamily="18" charset="0"/>
              </a:rPr>
              <a:t>high-dosage, low-ratio tutoring </a:t>
            </a:r>
            <a:r>
              <a:rPr lang="en-US" sz="2400">
                <a:latin typeface="Garamond" panose="02020404030301010803" pitchFamily="18" charset="0"/>
              </a:rPr>
              <a:t>for the entirety of the upcoming school year from a Tennessee accelerating literacy and learning corps (TALLC) tutor. For the purposes of this rule, “high-dosage, low-ratio tutoring” means a </a:t>
            </a:r>
            <a:r>
              <a:rPr lang="en-US" sz="2400">
                <a:highlight>
                  <a:srgbClr val="FFFF00"/>
                </a:highlight>
                <a:latin typeface="Garamond" panose="02020404030301010803" pitchFamily="18" charset="0"/>
              </a:rPr>
              <a:t>minimum of two (2) thirty (30) minute sessions per week </a:t>
            </a:r>
            <a:r>
              <a:rPr lang="en-US" sz="2400">
                <a:latin typeface="Garamond" panose="02020404030301010803" pitchFamily="18" charset="0"/>
              </a:rPr>
              <a:t>with a one to three (1:3) teacher to student ratio. TALLC high dosage, low ratio tutoring may be provided through the following options,                                       </a:t>
            </a:r>
          </a:p>
        </p:txBody>
      </p:sp>
      <p:pic>
        <p:nvPicPr>
          <p:cNvPr id="3" name="Picture 2" descr="Continue stock illustration. Illustration of concept - 109003118">
            <a:extLst>
              <a:ext uri="{FF2B5EF4-FFF2-40B4-BE49-F238E27FC236}">
                <a16:creationId xmlns:a16="http://schemas.microsoft.com/office/drawing/2014/main" id="{A99AEE1B-BA63-417B-0AB1-5EF7C4A70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925">
            <a:off x="5626463" y="1319612"/>
            <a:ext cx="2937227" cy="79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0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9502" y="170863"/>
            <a:ext cx="10222523" cy="1149177"/>
          </a:xfrm>
        </p:spPr>
        <p:txBody>
          <a:bodyPr>
            <a:normAutofit fontScale="90000"/>
          </a:bodyPr>
          <a:lstStyle/>
          <a:p>
            <a:r>
              <a:rPr lang="en-US" b="1">
                <a:solidFill>
                  <a:schemeClr val="bg1"/>
                </a:solidFill>
                <a:latin typeface="Garamond" panose="02020404030301010803" pitchFamily="18" charset="0"/>
              </a:rPr>
              <a:t>Mandatory Tutoring </a:t>
            </a:r>
            <a:br>
              <a:rPr lang="en-US" b="1">
                <a:solidFill>
                  <a:schemeClr val="bg1"/>
                </a:solidFill>
                <a:latin typeface="Garamond" panose="02020404030301010803" pitchFamily="18" charset="0"/>
              </a:rPr>
            </a:br>
            <a:r>
              <a:rPr lang="en-US" b="1">
                <a:solidFill>
                  <a:schemeClr val="bg1"/>
                </a:solidFill>
                <a:latin typeface="Garamond" panose="02020404030301010803" pitchFamily="18" charset="0"/>
              </a:rPr>
              <a:t>“Below Students”</a:t>
            </a:r>
          </a:p>
        </p:txBody>
      </p:sp>
      <p:sp>
        <p:nvSpPr>
          <p:cNvPr id="5" name="TextBox 4">
            <a:extLst>
              <a:ext uri="{FF2B5EF4-FFF2-40B4-BE49-F238E27FC236}">
                <a16:creationId xmlns:a16="http://schemas.microsoft.com/office/drawing/2014/main" id="{85F03C72-CA96-3492-3950-954003A9E1C0}"/>
              </a:ext>
            </a:extLst>
          </p:cNvPr>
          <p:cNvSpPr txBox="1"/>
          <p:nvPr/>
        </p:nvSpPr>
        <p:spPr>
          <a:xfrm>
            <a:off x="281353" y="2493002"/>
            <a:ext cx="11723078" cy="3816429"/>
          </a:xfrm>
          <a:prstGeom prst="rect">
            <a:avLst/>
          </a:prstGeom>
          <a:noFill/>
        </p:spPr>
        <p:txBody>
          <a:bodyPr wrap="square">
            <a:spAutoFit/>
          </a:bodyPr>
          <a:lstStyle/>
          <a:p>
            <a:pPr marL="285750" indent="-285750">
              <a:buFont typeface="Arial" panose="020B0604020202020204" pitchFamily="34" charset="0"/>
              <a:buChar char="•"/>
            </a:pPr>
            <a:r>
              <a:rPr lang="en-US" sz="2200" kern="1200">
                <a:solidFill>
                  <a:schemeClr val="dk1"/>
                </a:solidFill>
                <a:effectLst/>
                <a:latin typeface="Garamond" panose="02020404030301010803" pitchFamily="18" charset="0"/>
                <a:ea typeface="+mn-ea"/>
                <a:cs typeface="+mn-cs"/>
              </a:rPr>
              <a:t>The student attends a learning loss bridge camp before the beginning of the upcoming school year and maintains a ninety percent (</a:t>
            </a:r>
            <a:r>
              <a:rPr lang="en-US" sz="2200" kern="1200">
                <a:solidFill>
                  <a:schemeClr val="dk1"/>
                </a:solidFill>
                <a:effectLst/>
                <a:highlight>
                  <a:srgbClr val="FFFF00"/>
                </a:highlight>
                <a:latin typeface="Garamond" panose="02020404030301010803" pitchFamily="18" charset="0"/>
                <a:ea typeface="+mn-ea"/>
                <a:cs typeface="+mn-cs"/>
              </a:rPr>
              <a:t>90%) attendance rate </a:t>
            </a:r>
            <a:r>
              <a:rPr lang="en-US" sz="2200" kern="1200">
                <a:solidFill>
                  <a:schemeClr val="dk1"/>
                </a:solidFill>
                <a:effectLst/>
                <a:latin typeface="Garamond" panose="02020404030301010803" pitchFamily="18" charset="0"/>
                <a:ea typeface="+mn-ea"/>
                <a:cs typeface="+mn-cs"/>
              </a:rPr>
              <a:t>at the camp, and receives </a:t>
            </a:r>
            <a:r>
              <a:rPr lang="en-US" sz="2200" kern="1200">
                <a:solidFill>
                  <a:schemeClr val="dk1"/>
                </a:solidFill>
                <a:effectLst/>
                <a:highlight>
                  <a:srgbClr val="FFFF00"/>
                </a:highlight>
                <a:latin typeface="Garamond" panose="02020404030301010803" pitchFamily="18" charset="0"/>
                <a:ea typeface="+mn-ea"/>
                <a:cs typeface="+mn-cs"/>
              </a:rPr>
              <a:t>high-dosage, low-ratio tutoring </a:t>
            </a:r>
            <a:r>
              <a:rPr lang="en-US" sz="2200" kern="1200">
                <a:solidFill>
                  <a:schemeClr val="dk1"/>
                </a:solidFill>
                <a:effectLst/>
                <a:latin typeface="Garamond" panose="02020404030301010803" pitchFamily="18" charset="0"/>
                <a:ea typeface="+mn-ea"/>
                <a:cs typeface="+mn-cs"/>
              </a:rPr>
              <a:t>for the entirety of the upcoming school year from a Tennessee accelerating literacy and learning corps (TALLC) tutor. </a:t>
            </a:r>
          </a:p>
          <a:p>
            <a:endParaRPr lang="en-US" sz="2200" kern="1200">
              <a:solidFill>
                <a:schemeClr val="dk1"/>
              </a:solidFill>
              <a:effectLst/>
              <a:latin typeface="Garamond" panose="02020404030301010803" pitchFamily="18" charset="0"/>
              <a:ea typeface="+mn-ea"/>
              <a:cs typeface="+mn-cs"/>
            </a:endParaRPr>
          </a:p>
          <a:p>
            <a:pPr marL="285750" indent="-285750">
              <a:buFont typeface="Arial" panose="020B0604020202020204" pitchFamily="34" charset="0"/>
              <a:buChar char="•"/>
            </a:pPr>
            <a:r>
              <a:rPr lang="en-US" sz="2200" kern="1200">
                <a:solidFill>
                  <a:schemeClr val="dk1"/>
                </a:solidFill>
                <a:effectLst/>
                <a:latin typeface="Garamond" panose="02020404030301010803" pitchFamily="18" charset="0"/>
                <a:ea typeface="+mn-ea"/>
                <a:cs typeface="+mn-cs"/>
              </a:rPr>
              <a:t>For the purposes of this rule, “high-dosage, low-ratio tutoring” means a </a:t>
            </a:r>
            <a:r>
              <a:rPr lang="en-US" sz="2200" kern="1200">
                <a:solidFill>
                  <a:schemeClr val="dk1"/>
                </a:solidFill>
                <a:effectLst/>
                <a:highlight>
                  <a:srgbClr val="FFFF00"/>
                </a:highlight>
                <a:latin typeface="Garamond" panose="02020404030301010803" pitchFamily="18" charset="0"/>
                <a:ea typeface="+mn-ea"/>
                <a:cs typeface="+mn-cs"/>
              </a:rPr>
              <a:t>minimum of two (2) thirty (30) minute sessions per week </a:t>
            </a:r>
            <a:r>
              <a:rPr lang="en-US" sz="2200" kern="1200">
                <a:solidFill>
                  <a:schemeClr val="dk1"/>
                </a:solidFill>
                <a:effectLst/>
                <a:latin typeface="Garamond" panose="02020404030301010803" pitchFamily="18" charset="0"/>
                <a:ea typeface="+mn-ea"/>
                <a:cs typeface="+mn-cs"/>
              </a:rPr>
              <a:t>with a </a:t>
            </a:r>
            <a:r>
              <a:rPr lang="en-US" sz="2200" kern="1200">
                <a:solidFill>
                  <a:schemeClr val="dk1"/>
                </a:solidFill>
                <a:effectLst/>
                <a:highlight>
                  <a:srgbClr val="FFFF00"/>
                </a:highlight>
                <a:latin typeface="Garamond" panose="02020404030301010803" pitchFamily="18" charset="0"/>
                <a:ea typeface="+mn-ea"/>
                <a:cs typeface="+mn-cs"/>
              </a:rPr>
              <a:t>one to three (1:3) teacher to student ratio</a:t>
            </a:r>
            <a:r>
              <a:rPr lang="en-US" sz="2200" kern="1200">
                <a:solidFill>
                  <a:schemeClr val="dk1"/>
                </a:solidFill>
                <a:effectLst/>
                <a:latin typeface="Garamond" panose="02020404030301010803" pitchFamily="18" charset="0"/>
                <a:ea typeface="+mn-ea"/>
                <a:cs typeface="+mn-cs"/>
              </a:rPr>
              <a:t>. TALLC high dosage, low ratio tutoring may be provided through the following options</a:t>
            </a:r>
            <a:r>
              <a:rPr lang="en-US" sz="2200">
                <a:solidFill>
                  <a:schemeClr val="dk1"/>
                </a:solidFill>
                <a:latin typeface="Garamond" panose="02020404030301010803" pitchFamily="18" charset="0"/>
              </a:rPr>
              <a:t>:</a:t>
            </a:r>
          </a:p>
          <a:p>
            <a:endParaRPr lang="en-US" sz="2200">
              <a:effectLst/>
              <a:latin typeface="Garamond" panose="02020404030301010803" pitchFamily="18" charset="0"/>
            </a:endParaRPr>
          </a:p>
          <a:p>
            <a:pPr lvl="1"/>
            <a:r>
              <a:rPr lang="en-US" sz="2200" kern="1200">
                <a:solidFill>
                  <a:schemeClr val="dk1"/>
                </a:solidFill>
                <a:effectLst/>
                <a:latin typeface="Garamond" panose="02020404030301010803" pitchFamily="18" charset="0"/>
                <a:ea typeface="+mn-ea"/>
                <a:cs typeface="+mn-cs"/>
              </a:rPr>
              <a:t>(I)  A tutor recruited and trained through the department </a:t>
            </a:r>
            <a:r>
              <a:rPr lang="en-US" sz="2200" kern="1200">
                <a:solidFill>
                  <a:schemeClr val="dk1"/>
                </a:solidFill>
                <a:effectLst/>
                <a:highlight>
                  <a:srgbClr val="FFFF00"/>
                </a:highlight>
                <a:latin typeface="Garamond" panose="02020404030301010803" pitchFamily="18" charset="0"/>
                <a:ea typeface="+mn-ea"/>
                <a:cs typeface="+mn-cs"/>
              </a:rPr>
              <a:t>TN ALL Corps </a:t>
            </a:r>
            <a:r>
              <a:rPr lang="en-US" sz="2200" kern="1200">
                <a:solidFill>
                  <a:schemeClr val="dk1"/>
                </a:solidFill>
                <a:effectLst/>
                <a:latin typeface="Garamond" panose="02020404030301010803" pitchFamily="18" charset="0"/>
                <a:ea typeface="+mn-ea"/>
                <a:cs typeface="+mn-cs"/>
              </a:rPr>
              <a:t>grant program. </a:t>
            </a:r>
            <a:endParaRPr lang="en-US" sz="2200">
              <a:effectLst/>
              <a:latin typeface="Garamond" panose="02020404030301010803" pitchFamily="18" charset="0"/>
            </a:endParaRPr>
          </a:p>
          <a:p>
            <a:pPr lvl="1"/>
            <a:r>
              <a:rPr lang="en-US" sz="2200" kern="1200">
                <a:solidFill>
                  <a:schemeClr val="dk1"/>
                </a:solidFill>
                <a:effectLst/>
                <a:latin typeface="Garamond" panose="02020404030301010803" pitchFamily="18" charset="0"/>
                <a:ea typeface="+mn-ea"/>
                <a:cs typeface="+mn-cs"/>
              </a:rPr>
              <a:t>(II) District recruited tutor who has completed the department’s TN ALL Corps training</a:t>
            </a:r>
            <a:endParaRPr lang="en-US" sz="2200"/>
          </a:p>
        </p:txBody>
      </p:sp>
      <p:pic>
        <p:nvPicPr>
          <p:cNvPr id="6" name="Picture 2" descr="Continue stock illustration. Illustration of concept - 109003118">
            <a:extLst>
              <a:ext uri="{FF2B5EF4-FFF2-40B4-BE49-F238E27FC236}">
                <a16:creationId xmlns:a16="http://schemas.microsoft.com/office/drawing/2014/main" id="{7833BED1-C8E1-D9F9-4949-C1E1B7A79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6310">
            <a:off x="4969896" y="1546808"/>
            <a:ext cx="3215728" cy="98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2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242386" y="115663"/>
            <a:ext cx="6939463" cy="1507357"/>
          </a:xfrm>
        </p:spPr>
        <p:txBody>
          <a:bodyPr>
            <a:normAutofit fontScale="90000"/>
          </a:bodyPr>
          <a:lstStyle/>
          <a:p>
            <a:r>
              <a:rPr lang="en-US" b="1">
                <a:solidFill>
                  <a:schemeClr val="bg1"/>
                </a:solidFill>
                <a:latin typeface="Garamond" panose="02020404030301010803" pitchFamily="18" charset="0"/>
              </a:rPr>
              <a:t>Appeal Process for Approaching students in </a:t>
            </a:r>
            <a:br>
              <a:rPr lang="en-US" b="1">
                <a:solidFill>
                  <a:schemeClr val="bg1"/>
                </a:solidFill>
                <a:latin typeface="Garamond" panose="02020404030301010803" pitchFamily="18" charset="0"/>
              </a:rPr>
            </a:br>
            <a:r>
              <a:rPr lang="en-US" b="1">
                <a:solidFill>
                  <a:schemeClr val="bg1"/>
                </a:solidFill>
                <a:latin typeface="Garamond" panose="02020404030301010803" pitchFamily="18" charset="0"/>
              </a:rPr>
              <a:t>3</a:t>
            </a:r>
            <a:r>
              <a:rPr lang="en-US" b="1" baseline="30000">
                <a:solidFill>
                  <a:schemeClr val="bg1"/>
                </a:solidFill>
                <a:latin typeface="Garamond" panose="02020404030301010803" pitchFamily="18" charset="0"/>
              </a:rPr>
              <a:t>rd</a:t>
            </a:r>
            <a:r>
              <a:rPr lang="en-US" b="1">
                <a:solidFill>
                  <a:schemeClr val="bg1"/>
                </a:solidFill>
                <a:latin typeface="Garamond" panose="02020404030301010803" pitchFamily="18" charset="0"/>
              </a:rPr>
              <a:t> Grade</a:t>
            </a:r>
          </a:p>
        </p:txBody>
      </p:sp>
      <p:sp>
        <p:nvSpPr>
          <p:cNvPr id="4" name="TextBox 3">
            <a:extLst>
              <a:ext uri="{FF2B5EF4-FFF2-40B4-BE49-F238E27FC236}">
                <a16:creationId xmlns:a16="http://schemas.microsoft.com/office/drawing/2014/main" id="{47E0A1BE-3F78-445F-0246-25BE5B9C482D}"/>
              </a:ext>
            </a:extLst>
          </p:cNvPr>
          <p:cNvSpPr txBox="1"/>
          <p:nvPr/>
        </p:nvSpPr>
        <p:spPr>
          <a:xfrm>
            <a:off x="1100138" y="2145954"/>
            <a:ext cx="9701212" cy="4693593"/>
          </a:xfrm>
          <a:prstGeom prst="rect">
            <a:avLst/>
          </a:prstGeom>
          <a:noFill/>
        </p:spPr>
        <p:txBody>
          <a:bodyPr wrap="square">
            <a:spAutoFit/>
          </a:bodyPr>
          <a:lstStyle/>
          <a:p>
            <a:r>
              <a:rPr lang="en-US" sz="2300">
                <a:latin typeface="Garamond" panose="02020404030301010803" pitchFamily="18" charset="0"/>
              </a:rPr>
              <a:t>Based on the student's achieving a </a:t>
            </a:r>
            <a:r>
              <a:rPr lang="en-US" sz="2300">
                <a:highlight>
                  <a:srgbClr val="FFFF00"/>
                </a:highlight>
                <a:latin typeface="Garamond" panose="02020404030301010803" pitchFamily="18" charset="0"/>
              </a:rPr>
              <a:t>performance level rating of "approaching" </a:t>
            </a:r>
            <a:r>
              <a:rPr lang="en-US" sz="2300">
                <a:latin typeface="Garamond" panose="02020404030301010803" pitchFamily="18" charset="0"/>
              </a:rPr>
              <a:t>on the ELA portion of the student's most recent TCAP test. </a:t>
            </a:r>
          </a:p>
          <a:p>
            <a:r>
              <a:rPr lang="en-US" sz="2300">
                <a:latin typeface="Garamond" panose="02020404030301010803" pitchFamily="18" charset="0"/>
              </a:rPr>
              <a:t>The rules must provide, for the 2023-2024 school year and each school year thereafter: </a:t>
            </a:r>
          </a:p>
          <a:p>
            <a:pPr marL="342900" indent="-342900">
              <a:buAutoNum type="alphaUcParenBoth"/>
            </a:pPr>
            <a:r>
              <a:rPr lang="en-US" sz="2300">
                <a:latin typeface="Garamond" panose="02020404030301010803" pitchFamily="18" charset="0"/>
              </a:rPr>
              <a:t>That if an appeal is filed, the </a:t>
            </a:r>
            <a:r>
              <a:rPr lang="en-US" sz="2300">
                <a:highlight>
                  <a:srgbClr val="FFFF00"/>
                </a:highlight>
                <a:latin typeface="Garamond" panose="02020404030301010803" pitchFamily="18" charset="0"/>
              </a:rPr>
              <a:t>filing must be made by the student's parent or guardian unless the student's parent or guardian consents, in writing</a:t>
            </a:r>
            <a:r>
              <a:rPr lang="en-US" sz="2300">
                <a:latin typeface="Garamond" panose="02020404030301010803" pitchFamily="18" charset="0"/>
              </a:rPr>
              <a:t>, to a principal, guidance counselor, teacher, or other administrator of the student's school filing the appeal, in which case the appeal may be filed by such individual; and</a:t>
            </a:r>
          </a:p>
          <a:p>
            <a:pPr marL="342900" indent="-342900">
              <a:buAutoNum type="alphaUcParenBoth"/>
            </a:pPr>
            <a:r>
              <a:rPr lang="en-US" sz="2300">
                <a:latin typeface="Garamond" panose="02020404030301010803" pitchFamily="18" charset="0"/>
              </a:rPr>
              <a:t> (B) The process by which a </a:t>
            </a:r>
            <a:r>
              <a:rPr lang="en-US" sz="2300">
                <a:highlight>
                  <a:srgbClr val="FFFF00"/>
                </a:highlight>
                <a:latin typeface="Garamond" panose="02020404030301010803" pitchFamily="18" charset="0"/>
              </a:rPr>
              <a:t>principal, guidance counselor, teacher, or other administrator of the student's school must obtain the written consent </a:t>
            </a:r>
            <a:r>
              <a:rPr lang="en-US" sz="2300">
                <a:latin typeface="Garamond" panose="02020404030301010803" pitchFamily="18" charset="0"/>
              </a:rPr>
              <a:t>of a student's parent or guardian for purposes of </a:t>
            </a:r>
            <a:r>
              <a:rPr lang="en-US" sz="2300">
                <a:highlight>
                  <a:srgbClr val="FFFF00"/>
                </a:highlight>
                <a:latin typeface="Garamond" panose="02020404030301010803" pitchFamily="18" charset="0"/>
              </a:rPr>
              <a:t>filing an appeal on behalf of the student's parent or guardian. </a:t>
            </a:r>
          </a:p>
        </p:txBody>
      </p:sp>
      <p:pic>
        <p:nvPicPr>
          <p:cNvPr id="6" name="Picture 2" descr="New Resources for Nonprofits Focused on Cause Marketing, Corporate  Partnerships — Selfish Giving">
            <a:extLst>
              <a:ext uri="{FF2B5EF4-FFF2-40B4-BE49-F238E27FC236}">
                <a16:creationId xmlns:a16="http://schemas.microsoft.com/office/drawing/2014/main" id="{C77D3F16-94B1-6B4E-90FC-1DB7E5EA7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159" y="1100086"/>
            <a:ext cx="1958341" cy="104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0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9502" y="170863"/>
            <a:ext cx="10222523" cy="1149177"/>
          </a:xfrm>
        </p:spPr>
        <p:txBody>
          <a:bodyPr>
            <a:normAutofit fontScale="90000"/>
          </a:bodyPr>
          <a:lstStyle/>
          <a:p>
            <a:r>
              <a:rPr lang="en-US" sz="4400" b="1" i="0" u="none" strike="noStrike">
                <a:solidFill>
                  <a:srgbClr val="FFFFFF"/>
                </a:solidFill>
                <a:effectLst/>
                <a:latin typeface="Garamond" panose="02020404030301010803" pitchFamily="18" charset="0"/>
              </a:rPr>
              <a:t>Tennessee Learning Loss Remediation and Student Acceleration Act</a:t>
            </a:r>
            <a:endParaRPr lang="en-US" b="1">
              <a:solidFill>
                <a:schemeClr val="bg1"/>
              </a:solidFill>
              <a:latin typeface="Garamond" panose="02020404030301010803" pitchFamily="18" charset="0"/>
            </a:endParaRPr>
          </a:p>
        </p:txBody>
      </p:sp>
      <p:sp>
        <p:nvSpPr>
          <p:cNvPr id="3" name="TextBox 2">
            <a:extLst>
              <a:ext uri="{FF2B5EF4-FFF2-40B4-BE49-F238E27FC236}">
                <a16:creationId xmlns:a16="http://schemas.microsoft.com/office/drawing/2014/main" id="{209892DF-5044-8DA7-4F74-ADAE481215F1}"/>
              </a:ext>
            </a:extLst>
          </p:cNvPr>
          <p:cNvSpPr txBox="1"/>
          <p:nvPr/>
        </p:nvSpPr>
        <p:spPr>
          <a:xfrm>
            <a:off x="691979" y="2084536"/>
            <a:ext cx="10794023" cy="3970318"/>
          </a:xfrm>
          <a:prstGeom prst="rect">
            <a:avLst/>
          </a:prstGeom>
          <a:noFill/>
        </p:spPr>
        <p:txBody>
          <a:bodyPr wrap="square" rtlCol="0">
            <a:spAutoFit/>
          </a:bodyPr>
          <a:lstStyle/>
          <a:p>
            <a:pPr rtl="0" fontAlgn="base"/>
            <a:r>
              <a:rPr lang="en-US" sz="3600" b="1" i="0">
                <a:solidFill>
                  <a:srgbClr val="000000"/>
                </a:solidFill>
                <a:effectLst/>
                <a:latin typeface="Garamond" panose="02020404030301010803" pitchFamily="18" charset="0"/>
              </a:rPr>
              <a:t>      2023 – 2024 school year</a:t>
            </a:r>
            <a:r>
              <a:rPr lang="en-US" sz="3600" b="0" i="0">
                <a:solidFill>
                  <a:srgbClr val="000000"/>
                </a:solidFill>
                <a:effectLst/>
                <a:latin typeface="Garamond" panose="02020404030301010803" pitchFamily="18" charset="0"/>
              </a:rPr>
              <a:t>​</a:t>
            </a:r>
          </a:p>
          <a:p>
            <a:pPr algn="ctr" rtl="0" fontAlgn="base"/>
            <a:endParaRPr lang="en-US" sz="3600" b="0" i="0">
              <a:solidFill>
                <a:srgbClr val="000000"/>
              </a:solidFill>
              <a:effectLst/>
              <a:latin typeface="Segoe UI" panose="020B0502040204020203" pitchFamily="34" charset="0"/>
            </a:endParaRPr>
          </a:p>
          <a:p>
            <a:pPr algn="l" rtl="0" fontAlgn="base"/>
            <a:r>
              <a:rPr lang="en-US" sz="3600" b="0" i="0">
                <a:solidFill>
                  <a:srgbClr val="000000"/>
                </a:solidFill>
                <a:effectLst/>
                <a:latin typeface="Garamond" panose="02020404030301010803" pitchFamily="18" charset="0"/>
              </a:rPr>
              <a:t>A student who is promoted to the </a:t>
            </a:r>
            <a:r>
              <a:rPr lang="en-US" sz="3600" b="1" i="0">
                <a:solidFill>
                  <a:srgbClr val="000000"/>
                </a:solidFill>
                <a:effectLst/>
                <a:highlight>
                  <a:srgbClr val="FFFF00"/>
                </a:highlight>
                <a:latin typeface="Garamond" panose="02020404030301010803" pitchFamily="18" charset="0"/>
              </a:rPr>
              <a:t>4th grade </a:t>
            </a:r>
            <a:r>
              <a:rPr lang="en-US" sz="3600" b="0" i="0">
                <a:solidFill>
                  <a:srgbClr val="000000"/>
                </a:solidFill>
                <a:effectLst/>
                <a:latin typeface="Garamond" panose="02020404030301010803" pitchFamily="18" charset="0"/>
              </a:rPr>
              <a:t>must show </a:t>
            </a:r>
            <a:r>
              <a:rPr lang="en-US" sz="3600" b="1" i="0">
                <a:solidFill>
                  <a:srgbClr val="000000"/>
                </a:solidFill>
                <a:effectLst/>
                <a:highlight>
                  <a:srgbClr val="FFFF00"/>
                </a:highlight>
                <a:latin typeface="Garamond" panose="02020404030301010803" pitchFamily="18" charset="0"/>
              </a:rPr>
              <a:t>adequate growth </a:t>
            </a:r>
            <a:r>
              <a:rPr lang="en-US" sz="3600" b="0" i="0">
                <a:solidFill>
                  <a:srgbClr val="000000"/>
                </a:solidFill>
                <a:effectLst/>
                <a:latin typeface="Garamond" panose="02020404030301010803" pitchFamily="18" charset="0"/>
              </a:rPr>
              <a:t>on the fourth (4th) grade </a:t>
            </a:r>
            <a:r>
              <a:rPr lang="en-US" sz="3600" b="1" i="0">
                <a:solidFill>
                  <a:srgbClr val="000000"/>
                </a:solidFill>
                <a:effectLst/>
                <a:highlight>
                  <a:srgbClr val="FFFF00"/>
                </a:highlight>
                <a:latin typeface="Garamond" panose="02020404030301010803" pitchFamily="18" charset="0"/>
              </a:rPr>
              <a:t>ELA portion of the TCAP</a:t>
            </a:r>
            <a:r>
              <a:rPr lang="en-US" sz="3600" b="0" i="0">
                <a:solidFill>
                  <a:srgbClr val="000000"/>
                </a:solidFill>
                <a:effectLst/>
                <a:latin typeface="Garamond" panose="02020404030301010803" pitchFamily="18" charset="0"/>
              </a:rPr>
              <a:t> test as further defined in State Board Promotion and Retention Policy 3.300 before the student may be promoted to the fifth (5th) grade. ​</a:t>
            </a:r>
            <a:endParaRPr lang="en-US" sz="3600" b="0" i="0">
              <a:solidFill>
                <a:srgbClr val="000000"/>
              </a:solidFill>
              <a:effectLst/>
              <a:latin typeface="Segoe UI" panose="020B0502040204020203" pitchFamily="34" charset="0"/>
            </a:endParaRPr>
          </a:p>
        </p:txBody>
      </p:sp>
      <p:pic>
        <p:nvPicPr>
          <p:cNvPr id="5" name="Picture 2" descr="New Resources for Nonprofits Focused on Cause Marketing, Corporate  Partnerships — Selfish Giving">
            <a:extLst>
              <a:ext uri="{FF2B5EF4-FFF2-40B4-BE49-F238E27FC236}">
                <a16:creationId xmlns:a16="http://schemas.microsoft.com/office/drawing/2014/main" id="{0944201D-7E3F-8C43-0CBE-CECA1F434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49" y="1489354"/>
            <a:ext cx="2857500" cy="15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79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6134" y="170863"/>
            <a:ext cx="10235891" cy="1149177"/>
          </a:xfrm>
        </p:spPr>
        <p:txBody>
          <a:bodyPr>
            <a:normAutofit/>
          </a:bodyPr>
          <a:lstStyle/>
          <a:p>
            <a:pPr algn="ctr"/>
            <a:r>
              <a:rPr lang="en-US" b="1">
                <a:solidFill>
                  <a:srgbClr val="FFFFFF"/>
                </a:solidFill>
                <a:latin typeface="Garamond"/>
              </a:rPr>
              <a:t>Parent Acknowledgement Form</a:t>
            </a:r>
            <a:endParaRPr lang="en-US" b="1">
              <a:solidFill>
                <a:schemeClr val="bg1"/>
              </a:solidFill>
              <a:latin typeface="Garamond" panose="02020404030301010803" pitchFamily="18" charset="0"/>
            </a:endParaRPr>
          </a:p>
        </p:txBody>
      </p:sp>
      <p:sp>
        <p:nvSpPr>
          <p:cNvPr id="3" name="TextBox 2">
            <a:extLst>
              <a:ext uri="{FF2B5EF4-FFF2-40B4-BE49-F238E27FC236}">
                <a16:creationId xmlns:a16="http://schemas.microsoft.com/office/drawing/2014/main" id="{209892DF-5044-8DA7-4F74-ADAE481215F1}"/>
              </a:ext>
            </a:extLst>
          </p:cNvPr>
          <p:cNvSpPr txBox="1"/>
          <p:nvPr/>
        </p:nvSpPr>
        <p:spPr>
          <a:xfrm>
            <a:off x="691979" y="2084536"/>
            <a:ext cx="10794023" cy="3416320"/>
          </a:xfrm>
          <a:prstGeom prst="rect">
            <a:avLst/>
          </a:prstGeom>
          <a:noFill/>
        </p:spPr>
        <p:txBody>
          <a:bodyPr wrap="square" lIns="91440" tIns="45720" rIns="91440" bIns="45720" rtlCol="0" anchor="t">
            <a:spAutoFit/>
          </a:bodyPr>
          <a:lstStyle/>
          <a:p>
            <a:pPr fontAlgn="base"/>
            <a:r>
              <a:rPr lang="en-US" sz="3600" b="1">
                <a:solidFill>
                  <a:srgbClr val="000000"/>
                </a:solidFill>
                <a:latin typeface="Garamond"/>
              </a:rPr>
              <a:t>     </a:t>
            </a:r>
            <a:r>
              <a:rPr lang="en-US" sz="3600" b="1" i="0">
                <a:solidFill>
                  <a:srgbClr val="000000"/>
                </a:solidFill>
                <a:effectLst/>
                <a:latin typeface="Garamond"/>
              </a:rPr>
              <a:t> 2023 – 2024 school year</a:t>
            </a:r>
            <a:r>
              <a:rPr lang="en-US" sz="3600" b="0" i="0">
                <a:solidFill>
                  <a:srgbClr val="000000"/>
                </a:solidFill>
                <a:effectLst/>
                <a:latin typeface="Garamond"/>
              </a:rPr>
              <a:t>​</a:t>
            </a:r>
          </a:p>
          <a:p>
            <a:endParaRPr lang="en-US" sz="3600" b="0" i="0">
              <a:solidFill>
                <a:srgbClr val="000000"/>
              </a:solidFill>
              <a:effectLst/>
              <a:latin typeface="Garamond"/>
            </a:endParaRPr>
          </a:p>
          <a:p>
            <a:endParaRPr lang="en-US" sz="3600" b="0" i="0">
              <a:solidFill>
                <a:srgbClr val="000000"/>
              </a:solidFill>
              <a:effectLst/>
              <a:latin typeface="Garamond"/>
              <a:cs typeface="Segoe UI" panose="020B0502040204020203" pitchFamily="34" charset="0"/>
            </a:endParaRPr>
          </a:p>
          <a:p>
            <a:pPr marL="571500" indent="-571500">
              <a:buFont typeface="Arial"/>
              <a:buChar char="•"/>
            </a:pPr>
            <a:r>
              <a:rPr lang="en-US" sz="3600">
                <a:solidFill>
                  <a:srgbClr val="000000"/>
                </a:solidFill>
                <a:latin typeface="Garamond"/>
                <a:cs typeface="Segoe UI"/>
              </a:rPr>
              <a:t>Please log into PowerSchool on your phone.</a:t>
            </a:r>
            <a:endParaRPr lang="en-US" sz="3600">
              <a:solidFill>
                <a:srgbClr val="000000"/>
              </a:solidFill>
              <a:latin typeface="Garamond"/>
              <a:cs typeface="Segoe UI" panose="020B0502040204020203" pitchFamily="34" charset="0"/>
            </a:endParaRPr>
          </a:p>
          <a:p>
            <a:pPr algn="ctr" fontAlgn="base"/>
            <a:endParaRPr lang="en-US" sz="3600">
              <a:solidFill>
                <a:srgbClr val="000000"/>
              </a:solidFill>
              <a:latin typeface="Segoe UI" panose="020B0502040204020203" pitchFamily="34" charset="0"/>
              <a:cs typeface="Segoe UI" panose="020B0502040204020203" pitchFamily="34" charset="0"/>
            </a:endParaRPr>
          </a:p>
          <a:p>
            <a:pPr fontAlgn="base"/>
            <a:endParaRPr lang="en-US" sz="3600">
              <a:solidFill>
                <a:srgbClr val="000000"/>
              </a:solidFill>
              <a:latin typeface="Garamond"/>
            </a:endParaRPr>
          </a:p>
        </p:txBody>
      </p:sp>
      <p:pic>
        <p:nvPicPr>
          <p:cNvPr id="5" name="Picture 2" descr="New Resources for Nonprofits Focused on Cause Marketing, Corporate  Partnerships — Selfish Giving">
            <a:extLst>
              <a:ext uri="{FF2B5EF4-FFF2-40B4-BE49-F238E27FC236}">
                <a16:creationId xmlns:a16="http://schemas.microsoft.com/office/drawing/2014/main" id="{0944201D-7E3F-8C43-0CBE-CECA1F4346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49" y="1489354"/>
            <a:ext cx="2857500" cy="158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349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161D9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EF9C14D5-64ED-4C3C-A0D2-6C2AE1AE9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F7A01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Logo&#10;&#10;Description automatically generated">
            <a:extLst>
              <a:ext uri="{FF2B5EF4-FFF2-40B4-BE49-F238E27FC236}">
                <a16:creationId xmlns:a16="http://schemas.microsoft.com/office/drawing/2014/main" id="{EACDBC83-4855-3663-9054-74628F0D5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719" y="740724"/>
            <a:ext cx="3969347" cy="5031111"/>
          </a:xfrm>
          <a:prstGeom prst="rect">
            <a:avLst/>
          </a:prstGeom>
        </p:spPr>
      </p:pic>
      <p:pic>
        <p:nvPicPr>
          <p:cNvPr id="5" name="Picture 2" descr="thank-you-kids.jpg">
            <a:extLst>
              <a:ext uri="{FF2B5EF4-FFF2-40B4-BE49-F238E27FC236}">
                <a16:creationId xmlns:a16="http://schemas.microsoft.com/office/drawing/2014/main" id="{9DC5B944-0532-2F35-B0E6-7666225D9728}"/>
              </a:ext>
            </a:extLst>
          </p:cNvPr>
          <p:cNvPicPr>
            <a:picLocks noChangeAspect="1"/>
          </p:cNvPicPr>
          <p:nvPr/>
        </p:nvPicPr>
        <p:blipFill>
          <a:blip r:embed="rId4"/>
          <a:srcRect/>
          <a:stretch>
            <a:fillRect/>
          </a:stretch>
        </p:blipFill>
        <p:spPr bwMode="auto">
          <a:xfrm>
            <a:off x="811924" y="744806"/>
            <a:ext cx="6081395" cy="47777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3301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rmAutofit fontScale="90000"/>
          </a:bodyPr>
          <a:lstStyle/>
          <a:p>
            <a:pPr>
              <a:defRPr/>
            </a:pPr>
            <a:r>
              <a:rPr lang="en-US" sz="4800">
                <a:solidFill>
                  <a:schemeClr val="tx1"/>
                </a:solidFill>
                <a:latin typeface="Berlin Sans FB"/>
              </a:rPr>
              <a:t> </a:t>
            </a:r>
            <a:r>
              <a:rPr lang="en-US" sz="4800">
                <a:solidFill>
                  <a:srgbClr val="130BB5"/>
                </a:solidFill>
                <a:latin typeface="Berlin Sans FB"/>
              </a:rPr>
              <a:t>Agenda</a:t>
            </a:r>
          </a:p>
        </p:txBody>
      </p:sp>
      <p:sp>
        <p:nvSpPr>
          <p:cNvPr id="4099" name="Rectangle 3"/>
          <p:cNvSpPr>
            <a:spLocks noGrp="1" noChangeArrowheads="1"/>
          </p:cNvSpPr>
          <p:nvPr>
            <p:ph sz="quarter" idx="1"/>
          </p:nvPr>
        </p:nvSpPr>
        <p:spPr>
          <a:xfrm>
            <a:off x="1981200" y="1600200"/>
            <a:ext cx="8229600" cy="4419600"/>
          </a:xfrm>
        </p:spPr>
        <p:txBody>
          <a:bodyPr vert="horz" lIns="91440" tIns="45720" rIns="91440" bIns="45720" anchor="t">
            <a:normAutofit/>
          </a:bodyPr>
          <a:lstStyle/>
          <a:p>
            <a:pPr algn="ctr" eaLnBrk="1" hangingPunct="1">
              <a:lnSpc>
                <a:spcPct val="90000"/>
              </a:lnSpc>
              <a:buFontTx/>
              <a:buNone/>
            </a:pPr>
            <a:endParaRPr lang="en-US">
              <a:latin typeface="Comic Sans MS" pitchFamily="66" charset="0"/>
            </a:endParaRPr>
          </a:p>
          <a:p>
            <a:pPr algn="ctr">
              <a:lnSpc>
                <a:spcPct val="90000"/>
              </a:lnSpc>
              <a:buFont typeface="Wingdings" pitchFamily="2" charset="2"/>
              <a:buChar char="§"/>
            </a:pPr>
            <a:r>
              <a:rPr lang="en-US" sz="3600" dirty="0">
                <a:solidFill>
                  <a:schemeClr val="bg1"/>
                </a:solidFill>
                <a:latin typeface="Berlin Sans FB"/>
              </a:rPr>
              <a:t>Welcome</a:t>
            </a:r>
            <a:endParaRPr lang="en-US">
              <a:solidFill>
                <a:schemeClr val="bg1"/>
              </a:solidFill>
              <a:latin typeface="Georgia"/>
            </a:endParaRPr>
          </a:p>
          <a:p>
            <a:pPr algn="ctr">
              <a:lnSpc>
                <a:spcPct val="90000"/>
              </a:lnSpc>
              <a:buFont typeface="Wingdings" pitchFamily="2" charset="2"/>
              <a:buChar char="§"/>
            </a:pPr>
            <a:r>
              <a:rPr lang="en-US" sz="3600" dirty="0">
                <a:solidFill>
                  <a:schemeClr val="bg1"/>
                </a:solidFill>
                <a:latin typeface="Berlin Sans FB"/>
              </a:rPr>
              <a:t>Title 1 Information</a:t>
            </a:r>
          </a:p>
          <a:p>
            <a:pPr algn="ctr">
              <a:lnSpc>
                <a:spcPct val="90000"/>
              </a:lnSpc>
              <a:buFont typeface="Wingdings" pitchFamily="2" charset="2"/>
              <a:buChar char="§"/>
            </a:pPr>
            <a:r>
              <a:rPr lang="en-US" sz="3600" dirty="0">
                <a:solidFill>
                  <a:schemeClr val="bg1"/>
                </a:solidFill>
                <a:latin typeface="Berlin Sans FB"/>
              </a:rPr>
              <a:t>Choir Performance</a:t>
            </a:r>
          </a:p>
          <a:p>
            <a:pPr algn="ctr">
              <a:lnSpc>
                <a:spcPct val="90000"/>
              </a:lnSpc>
              <a:buFont typeface="Wingdings" pitchFamily="2" charset="2"/>
              <a:buChar char="§"/>
            </a:pPr>
            <a:r>
              <a:rPr lang="en-US" sz="3600" dirty="0">
                <a:solidFill>
                  <a:schemeClr val="bg1"/>
                </a:solidFill>
                <a:latin typeface="Berlin Sans FB"/>
              </a:rPr>
              <a:t>District/School Updates</a:t>
            </a:r>
            <a:endParaRPr lang="en-US" sz="3600">
              <a:solidFill>
                <a:schemeClr val="bg1"/>
              </a:solidFill>
              <a:latin typeface="Berlin Sans FB" pitchFamily="34" charset="0"/>
            </a:endParaRPr>
          </a:p>
          <a:p>
            <a:pPr algn="ctr">
              <a:lnSpc>
                <a:spcPct val="90000"/>
              </a:lnSpc>
              <a:buFont typeface="Wingdings" pitchFamily="2" charset="2"/>
              <a:buChar char="§"/>
            </a:pPr>
            <a:r>
              <a:rPr lang="en-US" sz="3600" dirty="0">
                <a:solidFill>
                  <a:schemeClr val="bg1"/>
                </a:solidFill>
                <a:latin typeface="Berlin Sans FB"/>
              </a:rPr>
              <a:t>Literacy Commitment</a:t>
            </a:r>
            <a:endParaRPr lang="en-US" sz="3600" dirty="0">
              <a:solidFill>
                <a:schemeClr val="bg1"/>
              </a:solidFill>
              <a:latin typeface="Berlin Sans FB" pitchFamily="34" charset="0"/>
            </a:endParaRPr>
          </a:p>
          <a:p>
            <a:pPr algn="ctr">
              <a:lnSpc>
                <a:spcPct val="90000"/>
              </a:lnSpc>
              <a:buFont typeface="Wingdings" pitchFamily="2" charset="2"/>
              <a:buChar char="§"/>
            </a:pPr>
            <a:r>
              <a:rPr lang="en-US" sz="3600" dirty="0">
                <a:solidFill>
                  <a:schemeClr val="bg1"/>
                </a:solidFill>
                <a:latin typeface="Berlin Sans FB"/>
                <a:cs typeface="Times New Roman"/>
              </a:rPr>
              <a:t>Closing Remarks</a:t>
            </a:r>
            <a:endParaRPr lang="en-US" sz="3600">
              <a:solidFill>
                <a:schemeClr val="bg1"/>
              </a:solidFill>
              <a:latin typeface="Berlin Sans FB" pitchFamily="34" charset="0"/>
              <a:cs typeface="Times New Roman"/>
            </a:endParaRPr>
          </a:p>
          <a:p>
            <a:pPr algn="ctr">
              <a:lnSpc>
                <a:spcPct val="90000"/>
              </a:lnSpc>
              <a:buFont typeface="Wingdings" pitchFamily="2" charset="2"/>
              <a:buChar char="§"/>
            </a:pPr>
            <a:endParaRPr lang="en-US" sz="3600">
              <a:solidFill>
                <a:schemeClr val="bg1"/>
              </a:solidFill>
              <a:latin typeface="Berlin Sans FB" pitchFamily="34" charset="0"/>
              <a:cs typeface="Times New Roman"/>
            </a:endParaRPr>
          </a:p>
          <a:p>
            <a:pPr algn="ctr">
              <a:lnSpc>
                <a:spcPct val="90000"/>
              </a:lnSpc>
            </a:pPr>
            <a:endParaRPr lang="en-US" sz="3600">
              <a:solidFill>
                <a:schemeClr val="bg1"/>
              </a:solidFill>
              <a:latin typeface="Times New Roman" pitchFamily="18" charset="0"/>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Grahamwood is a Title I School.</a:t>
            </a:r>
          </a:p>
        </p:txBody>
      </p:sp>
      <p:sp>
        <p:nvSpPr>
          <p:cNvPr id="4099" name="Rectangle 3"/>
          <p:cNvSpPr>
            <a:spLocks noGrp="1" noChangeArrowheads="1"/>
          </p:cNvSpPr>
          <p:nvPr>
            <p:ph sz="quarter" idx="1"/>
          </p:nvPr>
        </p:nvSpPr>
        <p:spPr>
          <a:xfrm>
            <a:off x="787939" y="1600200"/>
            <a:ext cx="10661515" cy="4419600"/>
          </a:xfrm>
        </p:spPr>
        <p:txBody>
          <a:bodyPr vert="horz" lIns="91440" tIns="45720" rIns="91440" bIns="45720" anchor="t">
            <a:normAutofit fontScale="25000" lnSpcReduction="20000"/>
          </a:bodyPr>
          <a:lstStyle/>
          <a:p>
            <a:pPr algn="ctr" eaLnBrk="1" hangingPunct="1">
              <a:lnSpc>
                <a:spcPct val="90000"/>
              </a:lnSpc>
              <a:buFontTx/>
              <a:buNone/>
            </a:pPr>
            <a:endParaRPr lang="en-US">
              <a:latin typeface="Comic Sans MS" pitchFamily="66" charset="0"/>
            </a:endParaRPr>
          </a:p>
          <a:p>
            <a:pPr marL="0" indent="0" algn="ctr">
              <a:buNone/>
            </a:pPr>
            <a:r>
              <a:rPr lang="en-US" sz="11200">
                <a:solidFill>
                  <a:schemeClr val="bg1"/>
                </a:solidFill>
                <a:latin typeface="Arial Rounded MT Bold"/>
                <a:ea typeface="MS PGothic"/>
              </a:rPr>
              <a:t>Being a Title I school means that Grahamwood receives federal funding (Title I Dollars) to supplement the school</a:t>
            </a:r>
            <a:r>
              <a:rPr lang="ja-JP" altLang="en-US" sz="11200">
                <a:solidFill>
                  <a:schemeClr val="bg1"/>
                </a:solidFill>
                <a:latin typeface="Arial Rounded MT Bold"/>
                <a:ea typeface="ＭＳ Ｐゴシック"/>
              </a:rPr>
              <a:t>’</a:t>
            </a:r>
            <a:r>
              <a:rPr lang="en-US" sz="11200">
                <a:solidFill>
                  <a:schemeClr val="bg1"/>
                </a:solidFill>
                <a:latin typeface="Arial Rounded MT Bold"/>
                <a:ea typeface="MS PGothic"/>
              </a:rPr>
              <a:t>s existing programs. These funds can be used to: </a:t>
            </a:r>
            <a:endParaRPr lang="en-US" sz="11200">
              <a:solidFill>
                <a:schemeClr val="bg1"/>
              </a:solidFill>
              <a:latin typeface="Arial Rounded MT Bold"/>
              <a:cs typeface="Calibri"/>
            </a:endParaRPr>
          </a:p>
          <a:p>
            <a:pPr>
              <a:buChar char=""/>
            </a:pPr>
            <a:endParaRPr lang="en-US" sz="11200">
              <a:solidFill>
                <a:schemeClr val="accent1"/>
              </a:solidFill>
              <a:latin typeface="Arial Rounded MT Bold" panose="020F0704030504030204" pitchFamily="34" charset="0"/>
              <a:ea typeface="MS PGothic"/>
            </a:endParaRPr>
          </a:p>
          <a:p>
            <a:pPr marL="342900" indent="-342900" algn="ctr">
              <a:buFont typeface="Arial"/>
              <a:buChar char="•"/>
            </a:pPr>
            <a:r>
              <a:rPr lang="en-US" sz="11200">
                <a:solidFill>
                  <a:schemeClr val="bg1"/>
                </a:solidFill>
                <a:latin typeface="Arial Rounded MT Bold"/>
                <a:ea typeface="MS PGothic"/>
              </a:rPr>
              <a:t>Identify students experiencing academic difficulties and providing timely assistance to help these students meet the State’s challenging content standards.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Purchase supplemental staff/programs/materials/supplies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Conduct parental involvement meetings/activities</a:t>
            </a:r>
            <a:endParaRPr lang="en-US" sz="11200">
              <a:solidFill>
                <a:schemeClr val="bg1"/>
              </a:solidFill>
              <a:latin typeface="Arial Rounded MT Bold"/>
            </a:endParaRPr>
          </a:p>
          <a:p>
            <a:pPr marL="342900" indent="-342900" algn="ctr">
              <a:buFont typeface="Arial"/>
              <a:buChar char="•"/>
            </a:pPr>
            <a:r>
              <a:rPr lang="en-US" sz="11200">
                <a:solidFill>
                  <a:schemeClr val="bg1"/>
                </a:solidFill>
                <a:latin typeface="Arial Rounded MT Bold"/>
                <a:ea typeface="MS PGothic"/>
              </a:rPr>
              <a:t>Recruit/Hire/Retain Highly Qualified Teachers</a:t>
            </a:r>
          </a:p>
          <a:p>
            <a:pPr eaLnBrk="1" hangingPunct="1">
              <a:lnSpc>
                <a:spcPct val="90000"/>
              </a:lnSpc>
              <a:buFont typeface="Wingdings" pitchFamily="2" charset="2"/>
              <a:buChar char="§"/>
            </a:pPr>
            <a:endParaRPr lang="en-US" sz="3600">
              <a:solidFill>
                <a:schemeClr val="bg1"/>
              </a:solidFill>
              <a:latin typeface="Berlin Sans FB" pitchFamily="34" charset="0"/>
            </a:endParaRPr>
          </a:p>
          <a:p>
            <a:pPr marL="0" indent="0" eaLnBrk="1" hangingPunct="1">
              <a:lnSpc>
                <a:spcPct val="90000"/>
              </a:lnSpc>
              <a:buNone/>
            </a:pPr>
            <a:endParaRPr lang="en-US" sz="3600">
              <a:solidFill>
                <a:schemeClr val="bg1"/>
              </a:solidFill>
              <a:latin typeface="Times New Roman" pitchFamily="18" charset="0"/>
              <a:cs typeface="Times New Roman"/>
            </a:endParaRPr>
          </a:p>
        </p:txBody>
      </p:sp>
    </p:spTree>
    <p:extLst>
      <p:ext uri="{BB962C8B-B14F-4D97-AF65-F5344CB8AC3E}">
        <p14:creationId xmlns:p14="http://schemas.microsoft.com/office/powerpoint/2010/main" val="114560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Family Engagement Plan - MSCS Policy 5010</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r>
              <a:rPr lang="en-US" altLang="en-US" sz="2800" b="1">
                <a:solidFill>
                  <a:schemeClr val="bg1"/>
                </a:solidFill>
                <a:latin typeface="Arial Rounded MT Bold" panose="020F0704030504030204" pitchFamily="34" charset="0"/>
              </a:rPr>
              <a:t>The school and home have a shared goal </a:t>
            </a:r>
          </a:p>
          <a:p>
            <a:pPr marL="44450" indent="0" algn="ctr">
              <a:lnSpc>
                <a:spcPct val="90000"/>
              </a:lnSpc>
              <a:buNone/>
            </a:pPr>
            <a:r>
              <a:rPr lang="en-US" altLang="en-US" sz="2800" b="1">
                <a:solidFill>
                  <a:schemeClr val="bg1"/>
                </a:solidFill>
                <a:latin typeface="Arial Rounded MT Bold" panose="020F0704030504030204" pitchFamily="34" charset="0"/>
              </a:rPr>
              <a:t>of promoting success in our children. </a:t>
            </a:r>
          </a:p>
          <a:p>
            <a:pPr marL="44450" indent="0" algn="ctr">
              <a:lnSpc>
                <a:spcPct val="90000"/>
              </a:lnSpc>
              <a:buNone/>
            </a:pPr>
            <a:endParaRPr lang="en-US" altLang="en-US" sz="1400" b="1">
              <a:solidFill>
                <a:schemeClr val="bg1"/>
              </a:solidFill>
              <a:latin typeface="Arial Rounded MT Bold" panose="020F0704030504030204" pitchFamily="34" charset="0"/>
            </a:endParaRPr>
          </a:p>
          <a:p>
            <a:pPr marL="44450" indent="0" algn="ctr">
              <a:lnSpc>
                <a:spcPct val="90000"/>
              </a:lnSpc>
              <a:buNone/>
            </a:pPr>
            <a:r>
              <a:rPr lang="en-US" altLang="en-US" sz="2800" b="1">
                <a:solidFill>
                  <a:schemeClr val="bg1"/>
                </a:solidFill>
                <a:latin typeface="Arial Rounded MT Bold"/>
              </a:rPr>
              <a:t>Our parents will act as advisors, resource persons and coordinators in the following ways:</a:t>
            </a:r>
          </a:p>
          <a:p>
            <a:pPr marL="44450" indent="0" algn="ctr">
              <a:lnSpc>
                <a:spcPct val="90000"/>
              </a:lnSpc>
              <a:buNone/>
            </a:pPr>
            <a:endParaRPr lang="en-US" altLang="en-US" sz="1400" b="1">
              <a:solidFill>
                <a:schemeClr val="bg1"/>
              </a:solidFill>
              <a:latin typeface="Arial Rounded MT Bold" panose="020F0704030504030204" pitchFamily="34" charset="0"/>
            </a:endParaRPr>
          </a:p>
          <a:p>
            <a:pPr lvl="1" algn="ctr">
              <a:lnSpc>
                <a:spcPct val="90000"/>
              </a:lnSpc>
              <a:buClrTx/>
              <a:buFont typeface="Arial" panose="020B0604020202020204" pitchFamily="34" charset="0"/>
              <a:buChar char="•"/>
            </a:pPr>
            <a:r>
              <a:rPr lang="en-US" altLang="en-US" sz="2800" b="1">
                <a:solidFill>
                  <a:schemeClr val="bg1"/>
                </a:solidFill>
                <a:latin typeface="Arial Rounded MT Bold"/>
              </a:rPr>
              <a:t>Attend and participate in school events</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Serve with the Parent Teacher Organization</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Become school supporters and advocates</a:t>
            </a:r>
          </a:p>
          <a:p>
            <a:pPr lvl="1" algn="ctr">
              <a:lnSpc>
                <a:spcPct val="90000"/>
              </a:lnSpc>
              <a:buClrTx/>
              <a:buFont typeface="Arial" panose="020B0604020202020204" pitchFamily="34" charset="0"/>
              <a:buChar char="•"/>
            </a:pPr>
            <a:r>
              <a:rPr lang="en-US" altLang="en-US" sz="2800" b="1">
                <a:solidFill>
                  <a:schemeClr val="bg1"/>
                </a:solidFill>
                <a:latin typeface="Arial Rounded MT Bold"/>
              </a:rPr>
              <a:t>Respond to memos, surveys, and questionnaires  </a:t>
            </a:r>
            <a:endParaRPr lang="en-US" altLang="en-US" sz="2800" b="1">
              <a:solidFill>
                <a:schemeClr val="bg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20689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a:defRPr/>
            </a:pPr>
            <a:r>
              <a:rPr lang="en-US" sz="4000">
                <a:solidFill>
                  <a:schemeClr val="tx1"/>
                </a:solidFill>
                <a:latin typeface="Berlin Sans FB"/>
              </a:rPr>
              <a:t> </a:t>
            </a:r>
            <a:r>
              <a:rPr lang="en-US" sz="4000">
                <a:solidFill>
                  <a:srgbClr val="130BB5"/>
                </a:solidFill>
                <a:latin typeface="Berlin Sans FB"/>
              </a:rPr>
              <a:t>Grahamwood’s Family Engagement Plan</a:t>
            </a:r>
          </a:p>
        </p:txBody>
      </p:sp>
      <p:sp>
        <p:nvSpPr>
          <p:cNvPr id="4099" name="Rectangle 3"/>
          <p:cNvSpPr>
            <a:spLocks noGrp="1" noChangeArrowheads="1"/>
          </p:cNvSpPr>
          <p:nvPr>
            <p:ph sz="quarter" idx="1"/>
          </p:nvPr>
        </p:nvSpPr>
        <p:spPr>
          <a:xfrm>
            <a:off x="321013" y="1600199"/>
            <a:ext cx="11537003"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
        <p:nvSpPr>
          <p:cNvPr id="3" name="TextBox 2">
            <a:extLst>
              <a:ext uri="{FF2B5EF4-FFF2-40B4-BE49-F238E27FC236}">
                <a16:creationId xmlns:a16="http://schemas.microsoft.com/office/drawing/2014/main" id="{96C45E72-5E70-9262-0176-A88D40D25746}"/>
              </a:ext>
            </a:extLst>
          </p:cNvPr>
          <p:cNvSpPr txBox="1"/>
          <p:nvPr/>
        </p:nvSpPr>
        <p:spPr>
          <a:xfrm>
            <a:off x="4004929" y="1763232"/>
            <a:ext cx="4102395" cy="45365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document with text and words&#10;&#10;Description automatically generated">
            <a:extLst>
              <a:ext uri="{FF2B5EF4-FFF2-40B4-BE49-F238E27FC236}">
                <a16:creationId xmlns:a16="http://schemas.microsoft.com/office/drawing/2014/main" id="{4727CB13-FAAC-150F-1B6B-DA226B7F1F91}"/>
              </a:ext>
            </a:extLst>
          </p:cNvPr>
          <p:cNvPicPr>
            <a:picLocks noChangeAspect="1"/>
          </p:cNvPicPr>
          <p:nvPr/>
        </p:nvPicPr>
        <p:blipFill>
          <a:blip r:embed="rId2"/>
          <a:stretch>
            <a:fillRect/>
          </a:stretch>
        </p:blipFill>
        <p:spPr>
          <a:xfrm>
            <a:off x="4183912" y="1537085"/>
            <a:ext cx="4302641" cy="4661015"/>
          </a:xfrm>
          <a:prstGeom prst="rect">
            <a:avLst/>
          </a:prstGeom>
        </p:spPr>
      </p:pic>
    </p:spTree>
    <p:extLst>
      <p:ext uri="{BB962C8B-B14F-4D97-AF65-F5344CB8AC3E}">
        <p14:creationId xmlns:p14="http://schemas.microsoft.com/office/powerpoint/2010/main" val="245519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anchor="b">
            <a:noAutofit/>
          </a:bodyPr>
          <a:lstStyle/>
          <a:p>
            <a:pPr eaLnBrk="1" hangingPunct="1">
              <a:defRPr/>
            </a:pPr>
            <a:r>
              <a:rPr lang="en-US" sz="4000">
                <a:solidFill>
                  <a:srgbClr val="130BB5"/>
                </a:solidFill>
                <a:latin typeface="Berlin Sans FB"/>
              </a:rPr>
              <a:t>Reporting Pupil Progress</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r>
              <a:rPr lang="en-US" altLang="en-US" sz="3000" b="1">
                <a:solidFill>
                  <a:schemeClr val="bg1"/>
                </a:solidFill>
                <a:latin typeface="Arial Rounded MT Bold" panose="020F0704030504030204" pitchFamily="34" charset="0"/>
              </a:rPr>
              <a:t>Families have access to track pupil progress. </a:t>
            </a:r>
          </a:p>
          <a:p>
            <a:pPr marL="44450" indent="0" algn="ctr">
              <a:lnSpc>
                <a:spcPct val="90000"/>
              </a:lnSpc>
              <a:buNone/>
            </a:pPr>
            <a:endParaRPr lang="en-US" altLang="en-US" sz="3000" b="1">
              <a:solidFill>
                <a:schemeClr val="bg1"/>
              </a:solidFill>
              <a:latin typeface="Arial Rounded MT Bold" panose="020F0704030504030204" pitchFamily="34" charset="0"/>
            </a:endParaRP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Student Agenda Books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Weekly Folder</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Progress Reports every 4 ½ weeks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Report Cards every 9 weeks</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Testing Data</a:t>
            </a:r>
          </a:p>
          <a:p>
            <a:pPr marL="501650" indent="-457200" algn="ctr">
              <a:lnSpc>
                <a:spcPct val="90000"/>
              </a:lnSpc>
              <a:buFont typeface="Courier New" panose="02070309020205020404" pitchFamily="49" charset="0"/>
              <a:buChar char="o"/>
            </a:pPr>
            <a:r>
              <a:rPr lang="en-US" altLang="en-US" sz="2800" b="1">
                <a:solidFill>
                  <a:schemeClr val="bg1"/>
                </a:solidFill>
                <a:latin typeface="Arial Rounded MT Bold"/>
              </a:rPr>
              <a:t>Class Dojo</a:t>
            </a:r>
          </a:p>
          <a:p>
            <a:pPr marL="501650" indent="-457200" algn="ctr">
              <a:lnSpc>
                <a:spcPct val="90000"/>
              </a:lnSpc>
              <a:buFont typeface="Courier New" panose="02070309020205020404" pitchFamily="49" charset="0"/>
              <a:buChar char="o"/>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337818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Parent-Teacher Conferences</a:t>
            </a:r>
          </a:p>
        </p:txBody>
      </p:sp>
      <p:sp>
        <p:nvSpPr>
          <p:cNvPr id="4099" name="Rectangle 3"/>
          <p:cNvSpPr>
            <a:spLocks noGrp="1" noChangeArrowheads="1"/>
          </p:cNvSpPr>
          <p:nvPr>
            <p:ph sz="quarter" idx="1"/>
          </p:nvPr>
        </p:nvSpPr>
        <p:spPr>
          <a:xfrm>
            <a:off x="321013" y="1600199"/>
            <a:ext cx="11537003" cy="4761689"/>
          </a:xfrm>
        </p:spPr>
        <p:txBody>
          <a:bodyPr vert="horz" lIns="91440" tIns="45720" rIns="91440" bIns="45720" anchor="t">
            <a:normAutofit/>
          </a:bodyPr>
          <a:lstStyle/>
          <a:p>
            <a:pPr marL="0" indent="0" algn="ctr">
              <a:buNone/>
            </a:pPr>
            <a:r>
              <a:rPr lang="en-US" altLang="en-US" sz="2800">
                <a:solidFill>
                  <a:schemeClr val="bg1"/>
                </a:solidFill>
                <a:latin typeface="Arial Rounded MT Bold" panose="020F0704030504030204" pitchFamily="34" charset="0"/>
              </a:rPr>
              <a:t>Parent-teacher conferences are an integral part of maintaining communication between home and school.</a:t>
            </a:r>
          </a:p>
          <a:p>
            <a:pPr marL="0" indent="0" algn="ctr">
              <a:buNone/>
            </a:pPr>
            <a:endParaRPr lang="en-US" altLang="en-US" sz="1400">
              <a:solidFill>
                <a:schemeClr val="bg1"/>
              </a:solidFill>
              <a:latin typeface="Arial Rounded MT Bold" panose="020F0704030504030204" pitchFamily="34" charset="0"/>
            </a:endParaRPr>
          </a:p>
          <a:p>
            <a:pPr marL="0" indent="0" algn="ctr">
              <a:buNone/>
            </a:pPr>
            <a:r>
              <a:rPr lang="en-US" altLang="en-US" sz="2500">
                <a:solidFill>
                  <a:schemeClr val="bg1"/>
                </a:solidFill>
                <a:latin typeface="Arial Rounded MT Bold" panose="020F0704030504030204" pitchFamily="34" charset="0"/>
              </a:rPr>
              <a:t>There are </a:t>
            </a:r>
            <a:r>
              <a:rPr lang="en-US" altLang="en-US" sz="2500" b="1">
                <a:solidFill>
                  <a:schemeClr val="bg1"/>
                </a:solidFill>
                <a:latin typeface="Arial Rounded MT Bold" panose="020F0704030504030204" pitchFamily="34" charset="0"/>
              </a:rPr>
              <a:t>two district-wide conferences in September and February</a:t>
            </a:r>
            <a:r>
              <a:rPr lang="en-US" altLang="en-US" sz="2500">
                <a:solidFill>
                  <a:schemeClr val="bg1"/>
                </a:solidFill>
                <a:latin typeface="Arial Rounded MT Bold" panose="020F0704030504030204" pitchFamily="34" charset="0"/>
              </a:rPr>
              <a:t>; however, if you need to have a conference with your child</a:t>
            </a:r>
            <a:r>
              <a:rPr lang="ja-JP" altLang="en-US" sz="2500">
                <a:solidFill>
                  <a:schemeClr val="bg1"/>
                </a:solidFill>
                <a:latin typeface="Arial Rounded MT Bold" panose="020F0704030504030204" pitchFamily="34" charset="0"/>
              </a:rPr>
              <a:t>’</a:t>
            </a:r>
            <a:r>
              <a:rPr lang="en-US" altLang="ja-JP" sz="2500">
                <a:solidFill>
                  <a:schemeClr val="bg1"/>
                </a:solidFill>
                <a:latin typeface="Arial Rounded MT Bold" panose="020F0704030504030204" pitchFamily="34" charset="0"/>
              </a:rPr>
              <a:t>s teacher, please call the school office or email the teacher to set up an appointment before or after the school day.</a:t>
            </a:r>
          </a:p>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558800" indent="-514350" algn="ctr">
              <a:lnSpc>
                <a:spcPct val="90000"/>
              </a:lnSpc>
              <a:buFont typeface="+mj-lt"/>
              <a:buAutoNum type="arabicPeriod"/>
            </a:pPr>
            <a:r>
              <a:rPr lang="en-US" altLang="en-US" sz="3000" b="1">
                <a:solidFill>
                  <a:schemeClr val="bg1"/>
                </a:solidFill>
                <a:latin typeface="Arial Rounded MT Bold"/>
              </a:rPr>
              <a:t>September 7, 2023     4-7 p.m.</a:t>
            </a:r>
          </a:p>
          <a:p>
            <a:pPr marL="558800" indent="-514350" algn="ctr">
              <a:lnSpc>
                <a:spcPct val="90000"/>
              </a:lnSpc>
              <a:buFont typeface="+mj-lt"/>
              <a:buAutoNum type="arabicPeriod"/>
            </a:pPr>
            <a:r>
              <a:rPr lang="en-US" altLang="en-US" sz="3000" b="1">
                <a:solidFill>
                  <a:schemeClr val="bg1"/>
                </a:solidFill>
                <a:latin typeface="Arial Rounded MT Bold"/>
              </a:rPr>
              <a:t>February 15, 2024      4-7 p.m.</a:t>
            </a:r>
          </a:p>
          <a:p>
            <a:pPr marL="501650" indent="-457200" algn="ctr">
              <a:lnSpc>
                <a:spcPct val="90000"/>
              </a:lnSpc>
              <a:buFont typeface="Courier New" panose="02070309020205020404" pitchFamily="49" charset="0"/>
              <a:buChar char="o"/>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317518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0BB5"/>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defRPr/>
            </a:pPr>
            <a:r>
              <a:rPr lang="en-US" sz="4000">
                <a:solidFill>
                  <a:srgbClr val="130BB5"/>
                </a:solidFill>
                <a:latin typeface="Berlin Sans FB" pitchFamily="34" charset="0"/>
              </a:rPr>
              <a:t>Parental/Family Involvement Policy </a:t>
            </a:r>
          </a:p>
        </p:txBody>
      </p:sp>
      <p:sp>
        <p:nvSpPr>
          <p:cNvPr id="4099" name="Rectangle 3"/>
          <p:cNvSpPr>
            <a:spLocks noGrp="1" noChangeArrowheads="1"/>
          </p:cNvSpPr>
          <p:nvPr>
            <p:ph sz="quarter" idx="1"/>
          </p:nvPr>
        </p:nvSpPr>
        <p:spPr>
          <a:xfrm>
            <a:off x="321013" y="1600199"/>
            <a:ext cx="11537003" cy="4761689"/>
          </a:xfrm>
        </p:spPr>
        <p:txBody>
          <a:bodyPr>
            <a:normAutofit/>
          </a:bodyPr>
          <a:lstStyle/>
          <a:p>
            <a:pPr marL="44450" indent="0" algn="ctr">
              <a:lnSpc>
                <a:spcPct val="90000"/>
              </a:lnSpc>
              <a:buNone/>
            </a:pPr>
            <a:endParaRPr lang="en-US" altLang="en-US" sz="1800" b="1">
              <a:solidFill>
                <a:schemeClr val="accent1"/>
              </a:solidFill>
              <a:latin typeface="Arial Rounded MT Bold" panose="020F0704030504030204" pitchFamily="34" charset="0"/>
            </a:endParaRPr>
          </a:p>
          <a:p>
            <a:pPr marL="44450" indent="0" algn="ctr">
              <a:lnSpc>
                <a:spcPct val="90000"/>
              </a:lnSpc>
              <a:buNone/>
            </a:pPr>
            <a:endParaRPr lang="en-US" altLang="en-US" sz="3200" b="1">
              <a:solidFill>
                <a:schemeClr val="bg1"/>
              </a:solidFill>
              <a:latin typeface="Arial Rounded MT Bold" panose="020F0704030504030204" pitchFamily="34" charset="0"/>
            </a:endParaRPr>
          </a:p>
          <a:p>
            <a:pPr marL="44450" indent="0" algn="ctr">
              <a:lnSpc>
                <a:spcPct val="90000"/>
              </a:lnSpc>
              <a:buNone/>
            </a:pPr>
            <a:r>
              <a:rPr lang="en-US" altLang="en-US" sz="3200" b="1">
                <a:solidFill>
                  <a:schemeClr val="bg1"/>
                </a:solidFill>
                <a:latin typeface="Arial Rounded MT Bold" panose="020F0704030504030204" pitchFamily="34" charset="0"/>
              </a:rPr>
              <a:t>The purpose of this policy is to establish expectations for parental involvement and comply with all pertinent mandates of state and federal regulatory standards which require that all parents have access to various levels and types of parental involvement activities</a:t>
            </a:r>
            <a:r>
              <a:rPr lang="en-US" altLang="en-US" sz="3200">
                <a:solidFill>
                  <a:schemeClr val="bg1"/>
                </a:solidFill>
                <a:latin typeface="Arial Rounded MT Bold" panose="020F0704030504030204" pitchFamily="34" charset="0"/>
              </a:rPr>
              <a:t>.</a:t>
            </a:r>
          </a:p>
          <a:p>
            <a:pPr marL="44450" indent="0" algn="ctr">
              <a:lnSpc>
                <a:spcPct val="90000"/>
              </a:lnSpc>
              <a:buNone/>
            </a:pPr>
            <a:endParaRPr lang="en-US" altLang="en-US" sz="2800" b="1">
              <a:solidFill>
                <a:schemeClr val="tx1"/>
              </a:solidFill>
              <a:latin typeface="Arial Rounded MT Bold" panose="020F0704030504030204" pitchFamily="34" charset="0"/>
            </a:endParaRPr>
          </a:p>
          <a:p>
            <a:pPr marL="0" indent="0" algn="ctr">
              <a:buNone/>
            </a:pPr>
            <a:endParaRPr lang="en-US" sz="11200">
              <a:solidFill>
                <a:schemeClr val="bg1"/>
              </a:solidFill>
              <a:latin typeface="Arial Rounded MT Bold" panose="020F0704030504030204" pitchFamily="34" charset="0"/>
              <a:cs typeface="Calibri"/>
            </a:endParaRPr>
          </a:p>
          <a:p>
            <a:pPr>
              <a:buChar char=""/>
            </a:pPr>
            <a:endParaRPr lang="en-US" sz="11200">
              <a:solidFill>
                <a:schemeClr val="accent1"/>
              </a:solidFill>
              <a:latin typeface="Arial Rounded MT Bold" panose="020F0704030504030204" pitchFamily="34" charset="0"/>
              <a:ea typeface="MS PGothic"/>
            </a:endParaRPr>
          </a:p>
          <a:p>
            <a:pPr eaLnBrk="1" hangingPunct="1">
              <a:lnSpc>
                <a:spcPct val="90000"/>
              </a:lnSpc>
              <a:buFont typeface="Wingdings" pitchFamily="2" charset="2"/>
              <a:buChar char="§"/>
            </a:pPr>
            <a:endParaRPr lang="en-US" sz="3600">
              <a:latin typeface="Berlin Sans FB" pitchFamily="34" charset="0"/>
            </a:endParaRPr>
          </a:p>
          <a:p>
            <a:pPr marL="0" indent="0" eaLnBrk="1" hangingPunct="1">
              <a:lnSpc>
                <a:spcPct val="90000"/>
              </a:lnSpc>
              <a:buNone/>
            </a:pPr>
            <a:endParaRPr lang="en-US" sz="3600">
              <a:latin typeface="Times New Roman" pitchFamily="18" charset="0"/>
            </a:endParaRPr>
          </a:p>
        </p:txBody>
      </p:sp>
    </p:spTree>
    <p:extLst>
      <p:ext uri="{BB962C8B-B14F-4D97-AF65-F5344CB8AC3E}">
        <p14:creationId xmlns:p14="http://schemas.microsoft.com/office/powerpoint/2010/main" val="199760183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alerio template">
  <a:themeElements>
    <a:clrScheme name="SCS Official Theme 1">
      <a:dk1>
        <a:srgbClr val="0000CC"/>
      </a:dk1>
      <a:lt1>
        <a:sysClr val="window" lastClr="FFFFFF"/>
      </a:lt1>
      <a:dk2>
        <a:srgbClr val="CD0004"/>
      </a:dk2>
      <a:lt2>
        <a:srgbClr val="FDFFFF"/>
      </a:lt2>
      <a:accent1>
        <a:srgbClr val="4F81BD"/>
      </a:accent1>
      <a:accent2>
        <a:srgbClr val="C0504D"/>
      </a:accent2>
      <a:accent3>
        <a:srgbClr val="9BBB59"/>
      </a:accent3>
      <a:accent4>
        <a:srgbClr val="8064A2"/>
      </a:accent4>
      <a:accent5>
        <a:srgbClr val="4BACC6"/>
      </a:accent5>
      <a:accent6>
        <a:srgbClr val="F8C02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pulent">
  <a:themeElements>
    <a:clrScheme name="Custom 3">
      <a:dk1>
        <a:srgbClr val="FF3538"/>
      </a:dk1>
      <a:lt1>
        <a:sysClr val="window" lastClr="FFFFFF"/>
      </a:lt1>
      <a:dk2>
        <a:srgbClr val="59564B"/>
      </a:dk2>
      <a:lt2>
        <a:srgbClr val="DFDAC7"/>
      </a:lt2>
      <a:accent1>
        <a:srgbClr val="FF0000"/>
      </a:accent1>
      <a:accent2>
        <a:srgbClr val="FF282F"/>
      </a:accent2>
      <a:accent3>
        <a:srgbClr val="FF4131"/>
      </a:accent3>
      <a:accent4>
        <a:srgbClr val="FF1F1F"/>
      </a:accent4>
      <a:accent5>
        <a:srgbClr val="CF1E19"/>
      </a:accent5>
      <a:accent6>
        <a:srgbClr val="AC1719"/>
      </a:accent6>
      <a:hlink>
        <a:srgbClr val="EF3822"/>
      </a:hlink>
      <a:folHlink>
        <a:srgbClr val="FE2E28"/>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Civic">
  <a:themeElements>
    <a:clrScheme name="Custom 6">
      <a:dk1>
        <a:sysClr val="windowText" lastClr="000000"/>
      </a:dk1>
      <a:lt1>
        <a:sysClr val="window" lastClr="FFFFFF"/>
      </a:lt1>
      <a:dk2>
        <a:srgbClr val="646B86"/>
      </a:dk2>
      <a:lt2>
        <a:srgbClr val="ECC0B6"/>
      </a:lt2>
      <a:accent1>
        <a:srgbClr val="D16349"/>
      </a:accent1>
      <a:accent2>
        <a:srgbClr val="CCB400"/>
      </a:accent2>
      <a:accent3>
        <a:srgbClr val="A8422A"/>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15" ma:contentTypeDescription="Create a new document." ma:contentTypeScope="" ma:versionID="899c51ba4e4ac1ac2294bae8893a7ff4">
  <xsd:schema xmlns:xsd="http://www.w3.org/2001/XMLSchema" xmlns:xs="http://www.w3.org/2001/XMLSchema" xmlns:p="http://schemas.microsoft.com/office/2006/metadata/properties" xmlns:ns1="http://schemas.microsoft.com/sharepoint/v3" xmlns:ns3="66ae0dc0-2ceb-4d66-8f6e-15b3ca4e1c64" xmlns:ns4="85a347c8-8a70-47e2-b124-b45278f88f82" targetNamespace="http://schemas.microsoft.com/office/2006/metadata/properties" ma:root="true" ma:fieldsID="ff7c3175dede25b1a8fb4fe1ef1e049f" ns1:_="" ns3:_="" ns4:_="">
    <xsd:import namespace="http://schemas.microsoft.com/sharepoint/v3"/>
    <xsd:import namespace="66ae0dc0-2ceb-4d66-8f6e-15b3ca4e1c64"/>
    <xsd:import namespace="85a347c8-8a70-47e2-b124-b45278f88f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69FE8F-264C-4006-BBEC-F72263EDE4F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CE5B93-0555-4D31-B1B7-66C2513E638E}">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4251AD6-8786-474A-8D76-063EF033D6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1423</Words>
  <Application>Microsoft Office PowerPoint</Application>
  <PresentationFormat>Widescreen</PresentationFormat>
  <Paragraphs>194</Paragraphs>
  <Slides>26</Slides>
  <Notes>4</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26</vt:i4>
      </vt:variant>
    </vt:vector>
  </HeadingPairs>
  <TitlesOfParts>
    <vt:vector size="49" baseType="lpstr">
      <vt:lpstr>Arial</vt:lpstr>
      <vt:lpstr>Arial Narrow</vt:lpstr>
      <vt:lpstr>Arial Rounded MT Bold</vt:lpstr>
      <vt:lpstr>Arvo</vt:lpstr>
      <vt:lpstr>Berlin Sans FB</vt:lpstr>
      <vt:lpstr>Calibri</vt:lpstr>
      <vt:lpstr>Calibri Light</vt:lpstr>
      <vt:lpstr>Comic Sans MS</vt:lpstr>
      <vt:lpstr>Courier New</vt:lpstr>
      <vt:lpstr>Garamond</vt:lpstr>
      <vt:lpstr>Georgia</vt:lpstr>
      <vt:lpstr>Roboto Condensed</vt:lpstr>
      <vt:lpstr>Roboto Condensed Light</vt:lpstr>
      <vt:lpstr>Segoe UI</vt:lpstr>
      <vt:lpstr>Times New Roman</vt:lpstr>
      <vt:lpstr>Trebuchet MS</vt:lpstr>
      <vt:lpstr>Wingdings</vt:lpstr>
      <vt:lpstr>Wingdings 2</vt:lpstr>
      <vt:lpstr>Salerio template</vt:lpstr>
      <vt:lpstr>1_Office Theme</vt:lpstr>
      <vt:lpstr>Opulent</vt:lpstr>
      <vt:lpstr>Retrospect</vt:lpstr>
      <vt:lpstr>Civic</vt:lpstr>
      <vt:lpstr>Annual Title I Family Meeting September 28, 2023 5:30-6:30 p.m.     Pete Johnson, Principal Mattie D. Smith, Assistant Principal Rica M. Davis, PLC Coach     </vt:lpstr>
      <vt:lpstr>  Grahamwood Vision           Grahamwood Mission     </vt:lpstr>
      <vt:lpstr> Agenda</vt:lpstr>
      <vt:lpstr>Grahamwood is a Title I School.</vt:lpstr>
      <vt:lpstr>Family Engagement Plan - MSCS Policy 5010</vt:lpstr>
      <vt:lpstr> Grahamwood’s Family Engagement Plan</vt:lpstr>
      <vt:lpstr>Reporting Pupil Progress</vt:lpstr>
      <vt:lpstr>Parent-Teacher Conferences</vt:lpstr>
      <vt:lpstr>Parental/Family Involvement Policy </vt:lpstr>
      <vt:lpstr>Family Involvement Activities</vt:lpstr>
      <vt:lpstr>Parent Training</vt:lpstr>
      <vt:lpstr>School Improvement Plan</vt:lpstr>
      <vt:lpstr>School Improvement Plan</vt:lpstr>
      <vt:lpstr>Parent's Right to Know</vt:lpstr>
      <vt:lpstr>Home/School Compact</vt:lpstr>
      <vt:lpstr>Grahamwood's Home/School Compact</vt:lpstr>
      <vt:lpstr>PowerPoint Presentation</vt:lpstr>
      <vt:lpstr>PowerPoint Presentation</vt:lpstr>
      <vt:lpstr>MSCS Literacy Commitment</vt:lpstr>
      <vt:lpstr>Tennessee Learning Loss Remediation and Student Acceleration Act</vt:lpstr>
      <vt:lpstr>Mandatory Tutoring for  "Approaching Students”</vt:lpstr>
      <vt:lpstr>Mandatory Tutoring  “Below Students”</vt:lpstr>
      <vt:lpstr>Appeal Process for Approaching students in  3rd Grade</vt:lpstr>
      <vt:lpstr>Tennessee Learning Loss Remediation and Student Acceleration Act</vt:lpstr>
      <vt:lpstr>Parent Acknowledgement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2020-2021</dc:title>
  <dc:creator>MICHELLE R HOPE</dc:creator>
  <cp:lastModifiedBy>RICA M DAVIS</cp:lastModifiedBy>
  <cp:revision>6</cp:revision>
  <dcterms:created xsi:type="dcterms:W3CDTF">2020-08-29T18:53:10Z</dcterms:created>
  <dcterms:modified xsi:type="dcterms:W3CDTF">2023-10-02T14:08:16Z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