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2" autoAdjust="0"/>
    <p:restoredTop sz="94660"/>
  </p:normalViewPr>
  <p:slideViewPr>
    <p:cSldViewPr snapToGrid="0">
      <p:cViewPr varScale="1">
        <p:scale>
          <a:sx n="64" d="100"/>
          <a:sy n="64" d="100"/>
        </p:scale>
        <p:origin x="5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F18D86-9E65-4351-A453-A95382A0C411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733437-364F-45FF-AB72-C9CA2E533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693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4E409-F766-1815-CFE3-D3959F9A8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B1A4F9-3CBF-6C91-FD19-21E11EC45A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92F8B4-2C14-449A-F5CE-14B3C2B11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7567-D6CA-4F75-AC5E-833335C62665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68546D-4C1B-CC53-D0C1-CAC8FAFA8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D8B7A-D269-4DFD-DF31-0C25F3DB1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80B3-75F5-4B9D-9E5D-869F27FAA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468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5748D-2200-E93C-E7D7-85999503D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75A877-DDA7-1707-11DF-1B37CA3819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23678-C4F4-97C6-FC1E-E99520BAC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7567-D6CA-4F75-AC5E-833335C62665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32D05-0984-B8D8-A163-00C6A58CD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EFB0D-57AC-4CC5-21D3-8F787D21A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80B3-75F5-4B9D-9E5D-869F27FAA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7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5B668E-F59B-1FBE-DCCE-DF4625EE03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D5BB29-84EA-21CB-52F8-E50DB357E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688E70-1973-ADFF-CA1F-C26F7FE24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7567-D6CA-4F75-AC5E-833335C62665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3852B-C035-E0EE-2EEB-56F828DC8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099BB-0F88-9C13-19DD-F29B5EC16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80B3-75F5-4B9D-9E5D-869F27FAA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50636-D7E6-8DA3-85D1-31F55EB53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0C242-1B5D-539C-6480-F3CBF2386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246005-4653-9DAD-3AFB-0C8E39C7A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7567-D6CA-4F75-AC5E-833335C62665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B6704-06BF-28B0-9124-F702C8AE4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04E562-FA8F-74C7-DC58-22FA58DC5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80B3-75F5-4B9D-9E5D-869F27FAA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133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33360-B179-34DE-656E-9E1ECBD80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8BAC02-9D93-4717-270F-C9A37148F4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49327-04AF-88CE-CD3D-C4C9170DF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7567-D6CA-4F75-AC5E-833335C62665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2DE89-3D7F-DDC7-470B-09FBB99C6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642C4-0C0A-80CE-3A9D-17D36C050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80B3-75F5-4B9D-9E5D-869F27FAA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252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152B6-3855-FC17-0B65-835D86E33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7040B-105E-96F5-8237-18F42D4D82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A01DCA-AF10-57C5-5A25-1E0FD0898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476728-37CC-A366-FC00-76A49D3E7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7567-D6CA-4F75-AC5E-833335C62665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921CCE-7228-E973-9F4C-0D8F7CC4A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1222CA-B61F-54EE-F8FA-0793A7A9D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80B3-75F5-4B9D-9E5D-869F27FAA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481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2800E-8BD0-C086-1632-9B7950085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0EA1C6-18B9-BB6B-3F49-BE3C4B559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5F138F-A5A1-1E89-6173-CBE8CE3A6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CA98CC-6C9C-E603-34EB-4E0DF3D723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660C14-F12E-3D4A-200D-622263266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A2B47C-29F7-39AA-8A66-4E2A0B470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7567-D6CA-4F75-AC5E-833335C62665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CEC562-513E-1240-C5A0-F769D3123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EF4C4C-901C-FA61-1EC7-93E30C0DD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80B3-75F5-4B9D-9E5D-869F27FAA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89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F3F9D-9045-2D34-9B66-2FBFE2C76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EEC27E-0B5A-D4E1-8F1C-C385B616E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7567-D6CA-4F75-AC5E-833335C62665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C90BA3-0803-E20F-8F25-E0141B672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1C2AFE-FB92-2F40-C5A6-8ED8C74CE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80B3-75F5-4B9D-9E5D-869F27FAA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781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5A2727-AD80-4B64-7AE6-18CF329B2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7567-D6CA-4F75-AC5E-833335C62665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041A2D-635B-36A4-49E8-C44879156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A55003-1833-8747-E480-2D700A9C9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80B3-75F5-4B9D-9E5D-869F27FAA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022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F0585-1DFD-D800-217C-B0DF7DF91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EF4CF-2E96-F838-EA20-4BD5B8170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303B5F-C450-116B-E061-C3C3CC60C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C94DA-8794-8D12-13B0-43B1DA038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7567-D6CA-4F75-AC5E-833335C62665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B79E65-ACF6-5706-2212-C9A1A620F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069504-9556-BD04-3AF0-F63E52437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80B3-75F5-4B9D-9E5D-869F27FAA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700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6C515-8C39-2694-BF1A-B21EA3D07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3362D5-C354-2FEC-2AD1-04020DFB55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8AE049-3684-E634-C6DC-BFA4848C05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C250CD-E246-4E27-3BBE-49FC0EC72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7567-D6CA-4F75-AC5E-833335C62665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5A257F-58D5-F16D-B4FF-6DF3BBE61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23C0EB-83A9-4357-6C21-A5B0C499F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80B3-75F5-4B9D-9E5D-869F27FAA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644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0CE513-EE05-3F47-7EED-D599DCE89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39E4C5-142D-9F30-25FC-EBAD7FE2BF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983F0-37EF-4921-8736-6F87046B75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47567-D6CA-4F75-AC5E-833335C62665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B7BA7-41C9-B851-B6D7-8BC0406091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62AED-DFCC-54EE-EA0D-6A7B779454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980B3-75F5-4B9D-9E5D-869F27FAA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68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26" name="Picture 2" descr="Parent-Teacher Conferences">
            <a:extLst>
              <a:ext uri="{FF2B5EF4-FFF2-40B4-BE49-F238E27FC236}">
                <a16:creationId xmlns:a16="http://schemas.microsoft.com/office/drawing/2014/main" id="{E8925AAE-78A6-89BC-29A1-04F67EC21A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80"/>
          <a:stretch/>
        </p:blipFill>
        <p:spPr bwMode="auto">
          <a:xfrm>
            <a:off x="-1504" y="0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7D3AA71-0312-E53D-0611-DB28E7CAC5F9}"/>
              </a:ext>
            </a:extLst>
          </p:cNvPr>
          <p:cNvSpPr txBox="1"/>
          <p:nvPr/>
        </p:nvSpPr>
        <p:spPr>
          <a:xfrm>
            <a:off x="2612835" y="0"/>
            <a:ext cx="7372339" cy="25391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500" b="1" i="1" dirty="0">
                <a:solidFill>
                  <a:srgbClr val="C00000"/>
                </a:solidFill>
                <a:highlight>
                  <a:srgbClr val="FFFF00"/>
                </a:highlight>
              </a:rPr>
              <a:t>Douglass K-8 </a:t>
            </a:r>
          </a:p>
          <a:p>
            <a:pPr algn="ctr"/>
            <a:r>
              <a:rPr lang="en-US" sz="3800" dirty="0">
                <a:solidFill>
                  <a:srgbClr val="C00000"/>
                </a:solidFill>
                <a:highlight>
                  <a:srgbClr val="FFFF00"/>
                </a:highlight>
              </a:rPr>
              <a:t>When: Thursday, September 5, 2024</a:t>
            </a:r>
          </a:p>
          <a:p>
            <a:pPr algn="ctr"/>
            <a:r>
              <a:rPr lang="en-US" sz="3800" dirty="0">
                <a:solidFill>
                  <a:srgbClr val="C00000"/>
                </a:solidFill>
                <a:highlight>
                  <a:srgbClr val="FFFF00"/>
                </a:highlight>
              </a:rPr>
              <a:t>4:00pm-7:00pm</a:t>
            </a:r>
          </a:p>
          <a:p>
            <a:pPr algn="ctr"/>
            <a:r>
              <a:rPr lang="en-US" sz="3800" dirty="0">
                <a:solidFill>
                  <a:srgbClr val="C00000"/>
                </a:solidFill>
                <a:highlight>
                  <a:srgbClr val="FFFF00"/>
                </a:highlight>
              </a:rPr>
              <a:t>*Teachers will schedule times</a:t>
            </a:r>
          </a:p>
        </p:txBody>
      </p:sp>
    </p:spTree>
    <p:extLst>
      <p:ext uri="{BB962C8B-B14F-4D97-AF65-F5344CB8AC3E}">
        <p14:creationId xmlns:p14="http://schemas.microsoft.com/office/powerpoint/2010/main" val="3888926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26" name="Picture 2" descr="Parent-Teacher Conferences">
            <a:extLst>
              <a:ext uri="{FF2B5EF4-FFF2-40B4-BE49-F238E27FC236}">
                <a16:creationId xmlns:a16="http://schemas.microsoft.com/office/drawing/2014/main" id="{E8925AAE-78A6-89BC-29A1-04F67EC21A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80"/>
          <a:stretch/>
        </p:blipFill>
        <p:spPr bwMode="auto">
          <a:xfrm>
            <a:off x="-1504" y="0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7D3AA71-0312-E53D-0611-DB28E7CAC5F9}"/>
              </a:ext>
            </a:extLst>
          </p:cNvPr>
          <p:cNvSpPr txBox="1"/>
          <p:nvPr/>
        </p:nvSpPr>
        <p:spPr>
          <a:xfrm>
            <a:off x="1968556" y="0"/>
            <a:ext cx="8660897" cy="31854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500" b="1" i="1" dirty="0">
                <a:solidFill>
                  <a:srgbClr val="C00000"/>
                </a:solidFill>
                <a:highlight>
                  <a:srgbClr val="FFFF00"/>
                </a:highlight>
              </a:rPr>
              <a:t>Douglass K-8 </a:t>
            </a:r>
          </a:p>
          <a:p>
            <a:pPr algn="ctr"/>
            <a:r>
              <a:rPr kumimoji="0" lang="es-ES" altLang="en-US" sz="4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highlight>
                  <a:srgbClr val="FFFF00"/>
                </a:highlight>
                <a:latin typeface="inherit"/>
              </a:rPr>
              <a:t>Cuándo: jueves 5de septiembre de 2024 </a:t>
            </a:r>
          </a:p>
          <a:p>
            <a:pPr algn="ctr"/>
            <a:r>
              <a:rPr lang="en-US" sz="3800" dirty="0">
                <a:solidFill>
                  <a:srgbClr val="C00000"/>
                </a:solidFill>
                <a:highlight>
                  <a:srgbClr val="FFFF00"/>
                </a:highlight>
              </a:rPr>
              <a:t>4:00pm-7:00pm</a:t>
            </a:r>
          </a:p>
          <a:p>
            <a:pPr algn="ctr"/>
            <a:r>
              <a:rPr kumimoji="0" lang="es-ES" altLang="en-US" sz="4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highlight>
                  <a:srgbClr val="FFFF00"/>
                </a:highlight>
                <a:latin typeface="inherit"/>
              </a:rPr>
              <a:t>*Los maestros programarán horarios</a:t>
            </a:r>
            <a:endParaRPr lang="en-US" sz="3800" dirty="0">
              <a:solidFill>
                <a:srgbClr val="C00000"/>
              </a:solidFill>
              <a:highlight>
                <a:srgbClr val="FFFF00"/>
              </a:highlight>
            </a:endParaRPr>
          </a:p>
          <a:p>
            <a:pPr algn="ctr"/>
            <a:endParaRPr lang="en-US" sz="3800" dirty="0">
              <a:solidFill>
                <a:srgbClr val="C0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54302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C7887E0-2096-EB46-E2A2-69158FD750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5856051" cy="673214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A1F5BF2-1745-D40E-6CD4-65C19F2454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5952" y="0"/>
            <a:ext cx="5588942" cy="68008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647C5C6-B0E1-0B0C-17E1-7EC75E9C3543}"/>
              </a:ext>
            </a:extLst>
          </p:cNvPr>
          <p:cNvSpPr txBox="1"/>
          <p:nvPr/>
        </p:nvSpPr>
        <p:spPr>
          <a:xfrm>
            <a:off x="5019472" y="1245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1BB877-433D-A627-9DBF-05ACE70DD1F4}"/>
              </a:ext>
            </a:extLst>
          </p:cNvPr>
          <p:cNvSpPr txBox="1"/>
          <p:nvPr/>
        </p:nvSpPr>
        <p:spPr>
          <a:xfrm>
            <a:off x="4659629" y="1245140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4:00pm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509FAF-A80D-FF67-CC5D-9E4BCE6A6B96}"/>
              </a:ext>
            </a:extLst>
          </p:cNvPr>
          <p:cNvSpPr txBox="1"/>
          <p:nvPr/>
        </p:nvSpPr>
        <p:spPr>
          <a:xfrm>
            <a:off x="10718532" y="5570500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6:15pm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2082CB7-B957-E7F5-9440-73ACF63E2EC2}"/>
              </a:ext>
            </a:extLst>
          </p:cNvPr>
          <p:cNvSpPr txBox="1"/>
          <p:nvPr/>
        </p:nvSpPr>
        <p:spPr>
          <a:xfrm>
            <a:off x="4701901" y="4096862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4:40pm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58EBBAC-CF7D-DE56-6C96-1FFA203E4B33}"/>
              </a:ext>
            </a:extLst>
          </p:cNvPr>
          <p:cNvSpPr txBox="1"/>
          <p:nvPr/>
        </p:nvSpPr>
        <p:spPr>
          <a:xfrm>
            <a:off x="4701902" y="1566725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4:05pm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59021C1-DCEF-7C91-A2CF-0AE43834FA7D}"/>
              </a:ext>
            </a:extLst>
          </p:cNvPr>
          <p:cNvSpPr txBox="1"/>
          <p:nvPr/>
        </p:nvSpPr>
        <p:spPr>
          <a:xfrm>
            <a:off x="4658224" y="1921223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4:10pm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B2F64CB-9C56-EC7E-DC21-0D9EDE9A5C09}"/>
              </a:ext>
            </a:extLst>
          </p:cNvPr>
          <p:cNvSpPr txBox="1"/>
          <p:nvPr/>
        </p:nvSpPr>
        <p:spPr>
          <a:xfrm>
            <a:off x="4646132" y="2662728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4:20pm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E249C3E-31DC-4763-0FA8-5E56AEE456FA}"/>
              </a:ext>
            </a:extLst>
          </p:cNvPr>
          <p:cNvSpPr txBox="1"/>
          <p:nvPr/>
        </p:nvSpPr>
        <p:spPr>
          <a:xfrm>
            <a:off x="4631612" y="2307751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4:15pm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86F7D24-B34A-953F-18C1-7324B34BA2B9}"/>
              </a:ext>
            </a:extLst>
          </p:cNvPr>
          <p:cNvSpPr txBox="1"/>
          <p:nvPr/>
        </p:nvSpPr>
        <p:spPr>
          <a:xfrm>
            <a:off x="4664621" y="303430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4:25pm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5BEF612-CF9E-1772-3DDC-283F96F64BE9}"/>
              </a:ext>
            </a:extLst>
          </p:cNvPr>
          <p:cNvSpPr txBox="1"/>
          <p:nvPr/>
        </p:nvSpPr>
        <p:spPr>
          <a:xfrm>
            <a:off x="4664621" y="3370362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4:30pm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D551E9F-1A15-F4DE-9A3C-DFE30837F9C7}"/>
              </a:ext>
            </a:extLst>
          </p:cNvPr>
          <p:cNvSpPr txBox="1"/>
          <p:nvPr/>
        </p:nvSpPr>
        <p:spPr>
          <a:xfrm>
            <a:off x="4631611" y="3733612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4:35pm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78DBB35-254E-F9A1-2392-3B09BD97986C}"/>
              </a:ext>
            </a:extLst>
          </p:cNvPr>
          <p:cNvSpPr txBox="1"/>
          <p:nvPr/>
        </p:nvSpPr>
        <p:spPr>
          <a:xfrm>
            <a:off x="4664621" y="4441246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4:45pm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E16FFBB-DAE1-6308-9D2D-03D78B330D82}"/>
              </a:ext>
            </a:extLst>
          </p:cNvPr>
          <p:cNvSpPr txBox="1"/>
          <p:nvPr/>
        </p:nvSpPr>
        <p:spPr>
          <a:xfrm>
            <a:off x="4631611" y="5159420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4:55pm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6DE6233-EA74-FA32-A854-B58F61FF25D1}"/>
              </a:ext>
            </a:extLst>
          </p:cNvPr>
          <p:cNvSpPr txBox="1"/>
          <p:nvPr/>
        </p:nvSpPr>
        <p:spPr>
          <a:xfrm>
            <a:off x="4683261" y="4774168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4:50pm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2A6A2E2-5688-531B-2518-E15BC94BECD2}"/>
              </a:ext>
            </a:extLst>
          </p:cNvPr>
          <p:cNvSpPr txBox="1"/>
          <p:nvPr/>
        </p:nvSpPr>
        <p:spPr>
          <a:xfrm>
            <a:off x="4631611" y="5511051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5:00pm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3E57453-E2D0-F3B4-7E2A-F954500F0907}"/>
              </a:ext>
            </a:extLst>
          </p:cNvPr>
          <p:cNvSpPr txBox="1"/>
          <p:nvPr/>
        </p:nvSpPr>
        <p:spPr>
          <a:xfrm>
            <a:off x="4646131" y="5867867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5:05pm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F911F6C-9E48-0426-F9FA-6A53D1184C71}"/>
              </a:ext>
            </a:extLst>
          </p:cNvPr>
          <p:cNvSpPr txBox="1"/>
          <p:nvPr/>
        </p:nvSpPr>
        <p:spPr>
          <a:xfrm>
            <a:off x="4626989" y="6185183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5:10pm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205FAAB-C461-2BFE-1610-305F5776A618}"/>
              </a:ext>
            </a:extLst>
          </p:cNvPr>
          <p:cNvSpPr txBox="1"/>
          <p:nvPr/>
        </p:nvSpPr>
        <p:spPr>
          <a:xfrm>
            <a:off x="10765354" y="1957465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5:25pm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A8C6052-BB4E-088E-D13D-89892EC14BE3}"/>
              </a:ext>
            </a:extLst>
          </p:cNvPr>
          <p:cNvSpPr txBox="1"/>
          <p:nvPr/>
        </p:nvSpPr>
        <p:spPr>
          <a:xfrm>
            <a:off x="10765355" y="1588133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5:20pm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F4C1663-79D2-5D58-18FC-E9C63F477340}"/>
              </a:ext>
            </a:extLst>
          </p:cNvPr>
          <p:cNvSpPr txBox="1"/>
          <p:nvPr/>
        </p:nvSpPr>
        <p:spPr>
          <a:xfrm>
            <a:off x="10765355" y="1245140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5:15pm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A127D8C-8241-5AF8-03BD-866955EBAD74}"/>
              </a:ext>
            </a:extLst>
          </p:cNvPr>
          <p:cNvSpPr txBox="1"/>
          <p:nvPr/>
        </p:nvSpPr>
        <p:spPr>
          <a:xfrm>
            <a:off x="10765353" y="3767847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5:50pm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30E46C1-A8A7-EA69-BB33-726503D0C923}"/>
              </a:ext>
            </a:extLst>
          </p:cNvPr>
          <p:cNvSpPr txBox="1"/>
          <p:nvPr/>
        </p:nvSpPr>
        <p:spPr>
          <a:xfrm>
            <a:off x="10704134" y="3370362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5:45pm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049F467-ECAD-EE63-7264-62D1E214C17A}"/>
              </a:ext>
            </a:extLst>
          </p:cNvPr>
          <p:cNvSpPr txBox="1"/>
          <p:nvPr/>
        </p:nvSpPr>
        <p:spPr>
          <a:xfrm>
            <a:off x="10745902" y="415622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5:55pm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D2510FB-62AA-BBF7-B0B6-ACE6A9AF3099}"/>
              </a:ext>
            </a:extLst>
          </p:cNvPr>
          <p:cNvSpPr txBox="1"/>
          <p:nvPr/>
        </p:nvSpPr>
        <p:spPr>
          <a:xfrm>
            <a:off x="10718533" y="302980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5:40pm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3A1C18F-9CD3-8FBD-53F6-DB23CD9D2D0E}"/>
              </a:ext>
            </a:extLst>
          </p:cNvPr>
          <p:cNvSpPr txBox="1"/>
          <p:nvPr/>
        </p:nvSpPr>
        <p:spPr>
          <a:xfrm>
            <a:off x="10732932" y="2696129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5:35pm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00E7DC4-8EBC-A9BC-27E5-293E9381D8B2}"/>
              </a:ext>
            </a:extLst>
          </p:cNvPr>
          <p:cNvSpPr txBox="1"/>
          <p:nvPr/>
        </p:nvSpPr>
        <p:spPr>
          <a:xfrm>
            <a:off x="10745902" y="2284628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5:30pm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593F82B-D495-B33C-C548-49563CDCBE22}"/>
              </a:ext>
            </a:extLst>
          </p:cNvPr>
          <p:cNvSpPr txBox="1"/>
          <p:nvPr/>
        </p:nvSpPr>
        <p:spPr>
          <a:xfrm>
            <a:off x="10739950" y="4853581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6:05pm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89DA847-6F1C-B4CB-8F8C-87D034323DDB}"/>
              </a:ext>
            </a:extLst>
          </p:cNvPr>
          <p:cNvSpPr txBox="1"/>
          <p:nvPr/>
        </p:nvSpPr>
        <p:spPr>
          <a:xfrm>
            <a:off x="10732931" y="519390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6:10pm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FE97716-C8F5-EFF2-03DB-5B3AB753F712}"/>
              </a:ext>
            </a:extLst>
          </p:cNvPr>
          <p:cNvSpPr txBox="1"/>
          <p:nvPr/>
        </p:nvSpPr>
        <p:spPr>
          <a:xfrm>
            <a:off x="10754558" y="5888640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6:20pm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00BA3FE-5C44-CF44-2AD4-DAF9AF6E81E2}"/>
              </a:ext>
            </a:extLst>
          </p:cNvPr>
          <p:cNvSpPr txBox="1"/>
          <p:nvPr/>
        </p:nvSpPr>
        <p:spPr>
          <a:xfrm>
            <a:off x="10765353" y="6279153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6:25pm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E1CDAEC-5647-0C1C-FF3C-FA0534049CAF}"/>
              </a:ext>
            </a:extLst>
          </p:cNvPr>
          <p:cNvSpPr txBox="1"/>
          <p:nvPr/>
        </p:nvSpPr>
        <p:spPr>
          <a:xfrm>
            <a:off x="10745901" y="4508009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6:00pm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6E1E0C-D085-086A-ED4F-D04C0A06D4CC}"/>
              </a:ext>
            </a:extLst>
          </p:cNvPr>
          <p:cNvSpPr txBox="1"/>
          <p:nvPr/>
        </p:nvSpPr>
        <p:spPr>
          <a:xfrm>
            <a:off x="6031195" y="0"/>
            <a:ext cx="467293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3000" dirty="0"/>
              <a:t>Por favor regístrese para una hora de conferencia</a:t>
            </a:r>
          </a:p>
        </p:txBody>
      </p:sp>
    </p:spTree>
    <p:extLst>
      <p:ext uri="{BB962C8B-B14F-4D97-AF65-F5344CB8AC3E}">
        <p14:creationId xmlns:p14="http://schemas.microsoft.com/office/powerpoint/2010/main" val="2878011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C7887E0-2096-EB46-E2A2-69158FD750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5856051" cy="673214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647C5C6-B0E1-0B0C-17E1-7EC75E9C3543}"/>
              </a:ext>
            </a:extLst>
          </p:cNvPr>
          <p:cNvSpPr txBox="1"/>
          <p:nvPr/>
        </p:nvSpPr>
        <p:spPr>
          <a:xfrm>
            <a:off x="5019472" y="1245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1BB877-433D-A627-9DBF-05ACE70DD1F4}"/>
              </a:ext>
            </a:extLst>
          </p:cNvPr>
          <p:cNvSpPr txBox="1"/>
          <p:nvPr/>
        </p:nvSpPr>
        <p:spPr>
          <a:xfrm>
            <a:off x="4659629" y="1245140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6:30pm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58EBBAC-CF7D-DE56-6C96-1FFA203E4B33}"/>
              </a:ext>
            </a:extLst>
          </p:cNvPr>
          <p:cNvSpPr txBox="1"/>
          <p:nvPr/>
        </p:nvSpPr>
        <p:spPr>
          <a:xfrm>
            <a:off x="4701902" y="1566725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6:35pm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59021C1-DCEF-7C91-A2CF-0AE43834FA7D}"/>
              </a:ext>
            </a:extLst>
          </p:cNvPr>
          <p:cNvSpPr txBox="1"/>
          <p:nvPr/>
        </p:nvSpPr>
        <p:spPr>
          <a:xfrm>
            <a:off x="4658224" y="1921223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6:40pm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B2F64CB-9C56-EC7E-DC21-0D9EDE9A5C09}"/>
              </a:ext>
            </a:extLst>
          </p:cNvPr>
          <p:cNvSpPr txBox="1"/>
          <p:nvPr/>
        </p:nvSpPr>
        <p:spPr>
          <a:xfrm>
            <a:off x="4646132" y="2662728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6:50pm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E249C3E-31DC-4763-0FA8-5E56AEE456FA}"/>
              </a:ext>
            </a:extLst>
          </p:cNvPr>
          <p:cNvSpPr txBox="1"/>
          <p:nvPr/>
        </p:nvSpPr>
        <p:spPr>
          <a:xfrm>
            <a:off x="4631612" y="2307751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6:45pm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7882BD-BD9A-1F47-91C8-F9697BE02EB5}"/>
              </a:ext>
            </a:extLst>
          </p:cNvPr>
          <p:cNvSpPr txBox="1"/>
          <p:nvPr/>
        </p:nvSpPr>
        <p:spPr>
          <a:xfrm>
            <a:off x="6014103" y="260255"/>
            <a:ext cx="5770548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500" dirty="0"/>
              <a:t>Por favor regístrese para una hora de conferencia</a:t>
            </a:r>
          </a:p>
        </p:txBody>
      </p:sp>
    </p:spTree>
    <p:extLst>
      <p:ext uri="{BB962C8B-B14F-4D97-AF65-F5344CB8AC3E}">
        <p14:creationId xmlns:p14="http://schemas.microsoft.com/office/powerpoint/2010/main" val="3131990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13292</TotalTime>
  <Words>82</Words>
  <Application>Microsoft Office PowerPoint</Application>
  <PresentationFormat>Widescreen</PresentationFormat>
  <Paragraphs>45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inherit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ANITA H LONG</dc:creator>
  <cp:lastModifiedBy>TAMARAH D BURGESS</cp:lastModifiedBy>
  <cp:revision>5</cp:revision>
  <cp:lastPrinted>2023-09-05T20:53:11Z</cp:lastPrinted>
  <dcterms:created xsi:type="dcterms:W3CDTF">2023-01-19T17:19:59Z</dcterms:created>
  <dcterms:modified xsi:type="dcterms:W3CDTF">2024-09-03T19:48:16Z</dcterms:modified>
</cp:coreProperties>
</file>