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4"/>
  </p:sldMasterIdLst>
  <p:notesMasterIdLst>
    <p:notesMasterId r:id="rId38"/>
  </p:notesMasterIdLst>
  <p:handoutMasterIdLst>
    <p:handoutMasterId r:id="rId39"/>
  </p:handoutMasterIdLst>
  <p:sldIdLst>
    <p:sldId id="259" r:id="rId5"/>
    <p:sldId id="257" r:id="rId6"/>
    <p:sldId id="325" r:id="rId7"/>
    <p:sldId id="313" r:id="rId8"/>
    <p:sldId id="270" r:id="rId9"/>
    <p:sldId id="271" r:id="rId10"/>
    <p:sldId id="272" r:id="rId11"/>
    <p:sldId id="273" r:id="rId12"/>
    <p:sldId id="311" r:id="rId13"/>
    <p:sldId id="261" r:id="rId14"/>
    <p:sldId id="327" r:id="rId15"/>
    <p:sldId id="329" r:id="rId16"/>
    <p:sldId id="263" r:id="rId17"/>
    <p:sldId id="274" r:id="rId18"/>
    <p:sldId id="276" r:id="rId19"/>
    <p:sldId id="277" r:id="rId20"/>
    <p:sldId id="278" r:id="rId21"/>
    <p:sldId id="328" r:id="rId22"/>
    <p:sldId id="330" r:id="rId23"/>
    <p:sldId id="326" r:id="rId24"/>
    <p:sldId id="279" r:id="rId25"/>
    <p:sldId id="280" r:id="rId26"/>
    <p:sldId id="281" r:id="rId27"/>
    <p:sldId id="282" r:id="rId28"/>
    <p:sldId id="331" r:id="rId29"/>
    <p:sldId id="318" r:id="rId30"/>
    <p:sldId id="335" r:id="rId31"/>
    <p:sldId id="286" r:id="rId32"/>
    <p:sldId id="337" r:id="rId33"/>
    <p:sldId id="336" r:id="rId34"/>
    <p:sldId id="306" r:id="rId35"/>
    <p:sldId id="308" r:id="rId36"/>
    <p:sldId id="31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0"/>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84328" autoAdjust="0"/>
  </p:normalViewPr>
  <p:slideViewPr>
    <p:cSldViewPr snapToGrid="0">
      <p:cViewPr varScale="1">
        <p:scale>
          <a:sx n="114" d="100"/>
          <a:sy n="114" d="100"/>
        </p:scale>
        <p:origin x="504" y="102"/>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797E9-6D9A-4B1F-952E-2D6E0D38B64C}"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BE4BE9E4-0512-4C0B-85E9-B3999AF917BB}">
      <dgm:prSet/>
      <dgm:spPr/>
      <dgm:t>
        <a:bodyPr/>
        <a:lstStyle/>
        <a:p>
          <a:r>
            <a:rPr lang="en-US"/>
            <a:t>Closing</a:t>
          </a:r>
        </a:p>
      </dgm:t>
    </dgm:pt>
    <dgm:pt modelId="{67451232-F2D7-4B30-AC7F-4FDAE37226F3}" type="parTrans" cxnId="{5A6AB35E-18B3-4EF9-8BD3-E84CA4B28DEB}">
      <dgm:prSet/>
      <dgm:spPr/>
      <dgm:t>
        <a:bodyPr/>
        <a:lstStyle/>
        <a:p>
          <a:endParaRPr lang="en-US"/>
        </a:p>
      </dgm:t>
    </dgm:pt>
    <dgm:pt modelId="{FF0FDB60-C69B-4E19-88D8-F585634EA6DC}" type="sibTrans" cxnId="{5A6AB35E-18B3-4EF9-8BD3-E84CA4B28DEB}">
      <dgm:prSet/>
      <dgm:spPr/>
      <dgm:t>
        <a:bodyPr/>
        <a:lstStyle/>
        <a:p>
          <a:endParaRPr lang="en-US"/>
        </a:p>
      </dgm:t>
    </dgm:pt>
    <dgm:pt modelId="{036171F5-6401-483A-AD88-601DDB4B0D35}">
      <dgm:prSet/>
      <dgm:spPr/>
      <dgm:t>
        <a:bodyPr/>
        <a:lstStyle/>
        <a:p>
          <a:r>
            <a:rPr lang="en-US"/>
            <a:t>Closing the achievement gap 	</a:t>
          </a:r>
        </a:p>
      </dgm:t>
    </dgm:pt>
    <dgm:pt modelId="{90EF09E2-24E6-4BF5-B913-7894107769F4}" type="parTrans" cxnId="{E7330DF5-E8C1-4C13-AAE9-8A5DE4D8A42C}">
      <dgm:prSet/>
      <dgm:spPr/>
      <dgm:t>
        <a:bodyPr/>
        <a:lstStyle/>
        <a:p>
          <a:endParaRPr lang="en-US"/>
        </a:p>
      </dgm:t>
    </dgm:pt>
    <dgm:pt modelId="{532C583B-ED6F-4987-871F-5C29AE98AB33}" type="sibTrans" cxnId="{E7330DF5-E8C1-4C13-AAE9-8A5DE4D8A42C}">
      <dgm:prSet/>
      <dgm:spPr/>
      <dgm:t>
        <a:bodyPr/>
        <a:lstStyle/>
        <a:p>
          <a:endParaRPr lang="en-US"/>
        </a:p>
      </dgm:t>
    </dgm:pt>
    <dgm:pt modelId="{5EE09C49-9634-47F7-A08F-D6261288287F}">
      <dgm:prSet/>
      <dgm:spPr/>
      <dgm:t>
        <a:bodyPr/>
        <a:lstStyle/>
        <a:p>
          <a:r>
            <a:rPr lang="en-US"/>
            <a:t>Improving</a:t>
          </a:r>
        </a:p>
      </dgm:t>
    </dgm:pt>
    <dgm:pt modelId="{D5CE9E12-B409-4DC2-9A06-AC198BD1C1F3}" type="parTrans" cxnId="{343E3718-F03E-4FE9-AC4B-696066F53870}">
      <dgm:prSet/>
      <dgm:spPr/>
      <dgm:t>
        <a:bodyPr/>
        <a:lstStyle/>
        <a:p>
          <a:endParaRPr lang="en-US"/>
        </a:p>
      </dgm:t>
    </dgm:pt>
    <dgm:pt modelId="{5B4B688A-7944-4C5C-B290-437A52FA3629}" type="sibTrans" cxnId="{343E3718-F03E-4FE9-AC4B-696066F53870}">
      <dgm:prSet/>
      <dgm:spPr/>
      <dgm:t>
        <a:bodyPr/>
        <a:lstStyle/>
        <a:p>
          <a:endParaRPr lang="en-US"/>
        </a:p>
      </dgm:t>
    </dgm:pt>
    <dgm:pt modelId="{22BEE2ED-627D-477C-9F70-45AAFD0CB8BD}">
      <dgm:prSet/>
      <dgm:spPr/>
      <dgm:t>
        <a:bodyPr/>
        <a:lstStyle/>
        <a:p>
          <a:r>
            <a:rPr lang="en-US"/>
            <a:t>Improving literacy by putting reading first 	</a:t>
          </a:r>
        </a:p>
      </dgm:t>
    </dgm:pt>
    <dgm:pt modelId="{07698CAD-F60F-4275-BF47-D4FE31C77E6F}" type="parTrans" cxnId="{F4E6F1E9-1F83-4115-91D6-439F9EF8CAD9}">
      <dgm:prSet/>
      <dgm:spPr/>
      <dgm:t>
        <a:bodyPr/>
        <a:lstStyle/>
        <a:p>
          <a:endParaRPr lang="en-US"/>
        </a:p>
      </dgm:t>
    </dgm:pt>
    <dgm:pt modelId="{E5B96A45-6DC2-45A6-9800-85E010478123}" type="sibTrans" cxnId="{F4E6F1E9-1F83-4115-91D6-439F9EF8CAD9}">
      <dgm:prSet/>
      <dgm:spPr/>
      <dgm:t>
        <a:bodyPr/>
        <a:lstStyle/>
        <a:p>
          <a:endParaRPr lang="en-US"/>
        </a:p>
      </dgm:t>
    </dgm:pt>
    <dgm:pt modelId="{0BE32DD4-9E2D-4BF8-89B6-C00AC1D77BD0}">
      <dgm:prSet/>
      <dgm:spPr/>
      <dgm:t>
        <a:bodyPr/>
        <a:lstStyle/>
        <a:p>
          <a:r>
            <a:rPr lang="en-US"/>
            <a:t>Improving</a:t>
          </a:r>
        </a:p>
      </dgm:t>
    </dgm:pt>
    <dgm:pt modelId="{A2710610-2B15-4F5E-9ED1-C4FAB997957C}" type="parTrans" cxnId="{FA6CF407-5FD3-459D-8ED6-74E6DFC025A0}">
      <dgm:prSet/>
      <dgm:spPr/>
      <dgm:t>
        <a:bodyPr/>
        <a:lstStyle/>
        <a:p>
          <a:endParaRPr lang="en-US"/>
        </a:p>
      </dgm:t>
    </dgm:pt>
    <dgm:pt modelId="{ABA6B992-91E7-478C-8BB7-67D56EC1B95B}" type="sibTrans" cxnId="{FA6CF407-5FD3-459D-8ED6-74E6DFC025A0}">
      <dgm:prSet/>
      <dgm:spPr/>
      <dgm:t>
        <a:bodyPr/>
        <a:lstStyle/>
        <a:p>
          <a:endParaRPr lang="en-US"/>
        </a:p>
      </dgm:t>
    </dgm:pt>
    <dgm:pt modelId="{EEE3E37B-DD56-48D9-8722-25829CA6198F}">
      <dgm:prSet/>
      <dgm:spPr/>
      <dgm:t>
        <a:bodyPr/>
        <a:lstStyle/>
        <a:p>
          <a:r>
            <a:rPr lang="en-US"/>
            <a:t>Improving teacher quality</a:t>
          </a:r>
        </a:p>
      </dgm:t>
    </dgm:pt>
    <dgm:pt modelId="{F9E641E4-2829-4A21-AA70-0E1FD6BD40C5}" type="parTrans" cxnId="{2ECFC736-0BD3-4DC2-9C33-D40762B2575F}">
      <dgm:prSet/>
      <dgm:spPr/>
      <dgm:t>
        <a:bodyPr/>
        <a:lstStyle/>
        <a:p>
          <a:endParaRPr lang="en-US"/>
        </a:p>
      </dgm:t>
    </dgm:pt>
    <dgm:pt modelId="{9EE1EB43-3BF7-436D-8756-DCC462E08847}" type="sibTrans" cxnId="{2ECFC736-0BD3-4DC2-9C33-D40762B2575F}">
      <dgm:prSet/>
      <dgm:spPr/>
      <dgm:t>
        <a:bodyPr/>
        <a:lstStyle/>
        <a:p>
          <a:endParaRPr lang="en-US"/>
        </a:p>
      </dgm:t>
    </dgm:pt>
    <dgm:pt modelId="{0EBA4FD3-527F-44E8-B5F1-7AA2E07D990F}">
      <dgm:prSet/>
      <dgm:spPr/>
      <dgm:t>
        <a:bodyPr/>
        <a:lstStyle/>
        <a:p>
          <a:r>
            <a:rPr lang="en-US"/>
            <a:t>Promoting</a:t>
          </a:r>
        </a:p>
      </dgm:t>
    </dgm:pt>
    <dgm:pt modelId="{235D2C91-130A-4CB8-92DC-FD02642FFE88}" type="parTrans" cxnId="{5D1A9D83-5EAC-4A91-A611-70BDE15D98F4}">
      <dgm:prSet/>
      <dgm:spPr/>
      <dgm:t>
        <a:bodyPr/>
        <a:lstStyle/>
        <a:p>
          <a:endParaRPr lang="en-US"/>
        </a:p>
      </dgm:t>
    </dgm:pt>
    <dgm:pt modelId="{A1BF02E2-1B20-48CC-B8E7-1A9C8D650399}" type="sibTrans" cxnId="{5D1A9D83-5EAC-4A91-A611-70BDE15D98F4}">
      <dgm:prSet/>
      <dgm:spPr/>
      <dgm:t>
        <a:bodyPr/>
        <a:lstStyle/>
        <a:p>
          <a:endParaRPr lang="en-US"/>
        </a:p>
      </dgm:t>
    </dgm:pt>
    <dgm:pt modelId="{67D3F53E-A1A8-435F-B7E0-76880E77F553}">
      <dgm:prSet/>
      <dgm:spPr/>
      <dgm:t>
        <a:bodyPr/>
        <a:lstStyle/>
        <a:p>
          <a:r>
            <a:rPr lang="en-US"/>
            <a:t>Promoting more choices for parents and making more information available for parents</a:t>
          </a:r>
        </a:p>
      </dgm:t>
    </dgm:pt>
    <dgm:pt modelId="{FD6E39BF-E05A-4E7B-82F6-A7CF69086E73}" type="parTrans" cxnId="{DB7C16D2-56E3-45E3-A79F-2A238DD1B707}">
      <dgm:prSet/>
      <dgm:spPr/>
      <dgm:t>
        <a:bodyPr/>
        <a:lstStyle/>
        <a:p>
          <a:endParaRPr lang="en-US"/>
        </a:p>
      </dgm:t>
    </dgm:pt>
    <dgm:pt modelId="{AA964090-1A68-4330-9345-DDF586094212}" type="sibTrans" cxnId="{DB7C16D2-56E3-45E3-A79F-2A238DD1B707}">
      <dgm:prSet/>
      <dgm:spPr/>
      <dgm:t>
        <a:bodyPr/>
        <a:lstStyle/>
        <a:p>
          <a:endParaRPr lang="en-US"/>
        </a:p>
      </dgm:t>
    </dgm:pt>
    <dgm:pt modelId="{349AC9CE-5EFA-4FEF-91C5-7600EAE1A1A3}">
      <dgm:prSet/>
      <dgm:spPr/>
      <dgm:t>
        <a:bodyPr/>
        <a:lstStyle/>
        <a:p>
          <a:r>
            <a:rPr lang="en-US"/>
            <a:t>Increasing</a:t>
          </a:r>
        </a:p>
      </dgm:t>
    </dgm:pt>
    <dgm:pt modelId="{4BF9FEF8-4109-4CE4-893B-1F7EC0924B09}" type="parTrans" cxnId="{8DB93392-A867-4BE4-B7E4-B53303B4E2F4}">
      <dgm:prSet/>
      <dgm:spPr/>
      <dgm:t>
        <a:bodyPr/>
        <a:lstStyle/>
        <a:p>
          <a:endParaRPr lang="en-US"/>
        </a:p>
      </dgm:t>
    </dgm:pt>
    <dgm:pt modelId="{74ACEB94-5FD8-49F4-983D-19C7D4CE5F4C}" type="sibTrans" cxnId="{8DB93392-A867-4BE4-B7E4-B53303B4E2F4}">
      <dgm:prSet/>
      <dgm:spPr/>
      <dgm:t>
        <a:bodyPr/>
        <a:lstStyle/>
        <a:p>
          <a:endParaRPr lang="en-US"/>
        </a:p>
      </dgm:t>
    </dgm:pt>
    <dgm:pt modelId="{4768540D-C427-4368-A160-3B6CBEB7A47F}">
      <dgm:prSet/>
      <dgm:spPr/>
      <dgm:t>
        <a:bodyPr/>
        <a:lstStyle/>
        <a:p>
          <a:r>
            <a:rPr lang="en-US"/>
            <a:t>Increasing collaboration of all federal, state, and local programs</a:t>
          </a:r>
        </a:p>
      </dgm:t>
    </dgm:pt>
    <dgm:pt modelId="{D6293741-01D8-478F-A098-D5954976AE2D}" type="parTrans" cxnId="{3D4E1AB5-AF2A-4408-9038-F88392F5649A}">
      <dgm:prSet/>
      <dgm:spPr/>
      <dgm:t>
        <a:bodyPr/>
        <a:lstStyle/>
        <a:p>
          <a:endParaRPr lang="en-US"/>
        </a:p>
      </dgm:t>
    </dgm:pt>
    <dgm:pt modelId="{0DCD4620-5008-43FC-94BA-617317A25A32}" type="sibTrans" cxnId="{3D4E1AB5-AF2A-4408-9038-F88392F5649A}">
      <dgm:prSet/>
      <dgm:spPr/>
      <dgm:t>
        <a:bodyPr/>
        <a:lstStyle/>
        <a:p>
          <a:endParaRPr lang="en-US"/>
        </a:p>
      </dgm:t>
    </dgm:pt>
    <dgm:pt modelId="{70472908-5143-41FE-B621-DC784FFA1019}" type="pres">
      <dgm:prSet presAssocID="{9EC797E9-6D9A-4B1F-952E-2D6E0D38B64C}" presName="Name0" presStyleCnt="0">
        <dgm:presLayoutVars>
          <dgm:dir/>
          <dgm:animLvl val="lvl"/>
          <dgm:resizeHandles val="exact"/>
        </dgm:presLayoutVars>
      </dgm:prSet>
      <dgm:spPr/>
    </dgm:pt>
    <dgm:pt modelId="{0C50A7EB-B969-4563-9E85-1D31DB9F0CA3}" type="pres">
      <dgm:prSet presAssocID="{BE4BE9E4-0512-4C0B-85E9-B3999AF917BB}" presName="linNode" presStyleCnt="0"/>
      <dgm:spPr/>
    </dgm:pt>
    <dgm:pt modelId="{E7ACAECE-E582-457C-A35D-1079572ADA7C}" type="pres">
      <dgm:prSet presAssocID="{BE4BE9E4-0512-4C0B-85E9-B3999AF917BB}" presName="parentText" presStyleLbl="alignNode1" presStyleIdx="0" presStyleCnt="5">
        <dgm:presLayoutVars>
          <dgm:chMax val="1"/>
          <dgm:bulletEnabled/>
        </dgm:presLayoutVars>
      </dgm:prSet>
      <dgm:spPr/>
    </dgm:pt>
    <dgm:pt modelId="{A6EB0EA0-D981-4F52-89A6-C29BF037DF82}" type="pres">
      <dgm:prSet presAssocID="{BE4BE9E4-0512-4C0B-85E9-B3999AF917BB}" presName="descendantText" presStyleLbl="alignAccFollowNode1" presStyleIdx="0" presStyleCnt="5">
        <dgm:presLayoutVars>
          <dgm:bulletEnabled/>
        </dgm:presLayoutVars>
      </dgm:prSet>
      <dgm:spPr/>
    </dgm:pt>
    <dgm:pt modelId="{A406114E-90E6-42AB-BD5A-AA56783D31A5}" type="pres">
      <dgm:prSet presAssocID="{FF0FDB60-C69B-4E19-88D8-F585634EA6DC}" presName="sp" presStyleCnt="0"/>
      <dgm:spPr/>
    </dgm:pt>
    <dgm:pt modelId="{85DEADD5-E233-4613-B2BF-3CA0081DAA3D}" type="pres">
      <dgm:prSet presAssocID="{5EE09C49-9634-47F7-A08F-D6261288287F}" presName="linNode" presStyleCnt="0"/>
      <dgm:spPr/>
    </dgm:pt>
    <dgm:pt modelId="{1DA0127C-97EA-4EC4-9D03-BFA23A1C6979}" type="pres">
      <dgm:prSet presAssocID="{5EE09C49-9634-47F7-A08F-D6261288287F}" presName="parentText" presStyleLbl="alignNode1" presStyleIdx="1" presStyleCnt="5">
        <dgm:presLayoutVars>
          <dgm:chMax val="1"/>
          <dgm:bulletEnabled/>
        </dgm:presLayoutVars>
      </dgm:prSet>
      <dgm:spPr/>
    </dgm:pt>
    <dgm:pt modelId="{0B238738-45E3-4F7E-BB18-C931468E4456}" type="pres">
      <dgm:prSet presAssocID="{5EE09C49-9634-47F7-A08F-D6261288287F}" presName="descendantText" presStyleLbl="alignAccFollowNode1" presStyleIdx="1" presStyleCnt="5">
        <dgm:presLayoutVars>
          <dgm:bulletEnabled/>
        </dgm:presLayoutVars>
      </dgm:prSet>
      <dgm:spPr/>
    </dgm:pt>
    <dgm:pt modelId="{84F69771-B980-4BF6-A0E8-2AD28B3A13C8}" type="pres">
      <dgm:prSet presAssocID="{5B4B688A-7944-4C5C-B290-437A52FA3629}" presName="sp" presStyleCnt="0"/>
      <dgm:spPr/>
    </dgm:pt>
    <dgm:pt modelId="{879F9D2B-D2C2-4C0C-B118-0140E8E8754B}" type="pres">
      <dgm:prSet presAssocID="{0BE32DD4-9E2D-4BF8-89B6-C00AC1D77BD0}" presName="linNode" presStyleCnt="0"/>
      <dgm:spPr/>
    </dgm:pt>
    <dgm:pt modelId="{D82CFE53-60CE-48A3-A561-2ADD586D1597}" type="pres">
      <dgm:prSet presAssocID="{0BE32DD4-9E2D-4BF8-89B6-C00AC1D77BD0}" presName="parentText" presStyleLbl="alignNode1" presStyleIdx="2" presStyleCnt="5">
        <dgm:presLayoutVars>
          <dgm:chMax val="1"/>
          <dgm:bulletEnabled/>
        </dgm:presLayoutVars>
      </dgm:prSet>
      <dgm:spPr/>
    </dgm:pt>
    <dgm:pt modelId="{C2AB0B44-F9D6-4150-9A0E-0C9F999CC77D}" type="pres">
      <dgm:prSet presAssocID="{0BE32DD4-9E2D-4BF8-89B6-C00AC1D77BD0}" presName="descendantText" presStyleLbl="alignAccFollowNode1" presStyleIdx="2" presStyleCnt="5">
        <dgm:presLayoutVars>
          <dgm:bulletEnabled/>
        </dgm:presLayoutVars>
      </dgm:prSet>
      <dgm:spPr/>
    </dgm:pt>
    <dgm:pt modelId="{C2F76211-4991-4FF1-8E14-4ECD6A65E775}" type="pres">
      <dgm:prSet presAssocID="{ABA6B992-91E7-478C-8BB7-67D56EC1B95B}" presName="sp" presStyleCnt="0"/>
      <dgm:spPr/>
    </dgm:pt>
    <dgm:pt modelId="{B8DAA69A-A0A8-4143-B13C-C398592D731E}" type="pres">
      <dgm:prSet presAssocID="{0EBA4FD3-527F-44E8-B5F1-7AA2E07D990F}" presName="linNode" presStyleCnt="0"/>
      <dgm:spPr/>
    </dgm:pt>
    <dgm:pt modelId="{5E9F73D9-8C29-472E-B5D7-C8D3E5D39D39}" type="pres">
      <dgm:prSet presAssocID="{0EBA4FD3-527F-44E8-B5F1-7AA2E07D990F}" presName="parentText" presStyleLbl="alignNode1" presStyleIdx="3" presStyleCnt="5">
        <dgm:presLayoutVars>
          <dgm:chMax val="1"/>
          <dgm:bulletEnabled/>
        </dgm:presLayoutVars>
      </dgm:prSet>
      <dgm:spPr/>
    </dgm:pt>
    <dgm:pt modelId="{0A086429-B8CE-44E2-9403-627AF290523F}" type="pres">
      <dgm:prSet presAssocID="{0EBA4FD3-527F-44E8-B5F1-7AA2E07D990F}" presName="descendantText" presStyleLbl="alignAccFollowNode1" presStyleIdx="3" presStyleCnt="5">
        <dgm:presLayoutVars>
          <dgm:bulletEnabled/>
        </dgm:presLayoutVars>
      </dgm:prSet>
      <dgm:spPr/>
    </dgm:pt>
    <dgm:pt modelId="{8ABBFE72-F207-4985-A2E1-2EE9396BD50A}" type="pres">
      <dgm:prSet presAssocID="{A1BF02E2-1B20-48CC-B8E7-1A9C8D650399}" presName="sp" presStyleCnt="0"/>
      <dgm:spPr/>
    </dgm:pt>
    <dgm:pt modelId="{54EA9E42-FC9A-473B-89AF-862884FC93D2}" type="pres">
      <dgm:prSet presAssocID="{349AC9CE-5EFA-4FEF-91C5-7600EAE1A1A3}" presName="linNode" presStyleCnt="0"/>
      <dgm:spPr/>
    </dgm:pt>
    <dgm:pt modelId="{0DA7BF61-5603-478B-A6E2-C383D63115D1}" type="pres">
      <dgm:prSet presAssocID="{349AC9CE-5EFA-4FEF-91C5-7600EAE1A1A3}" presName="parentText" presStyleLbl="alignNode1" presStyleIdx="4" presStyleCnt="5">
        <dgm:presLayoutVars>
          <dgm:chMax val="1"/>
          <dgm:bulletEnabled/>
        </dgm:presLayoutVars>
      </dgm:prSet>
      <dgm:spPr/>
    </dgm:pt>
    <dgm:pt modelId="{0787008F-2767-4EE1-881A-AA06ED799729}" type="pres">
      <dgm:prSet presAssocID="{349AC9CE-5EFA-4FEF-91C5-7600EAE1A1A3}" presName="descendantText" presStyleLbl="alignAccFollowNode1" presStyleIdx="4" presStyleCnt="5">
        <dgm:presLayoutVars>
          <dgm:bulletEnabled/>
        </dgm:presLayoutVars>
      </dgm:prSet>
      <dgm:spPr/>
    </dgm:pt>
  </dgm:ptLst>
  <dgm:cxnLst>
    <dgm:cxn modelId="{43C1CF03-D64D-4D0A-A8D4-4F8F2EE5B277}" type="presOf" srcId="{0BE32DD4-9E2D-4BF8-89B6-C00AC1D77BD0}" destId="{D82CFE53-60CE-48A3-A561-2ADD586D1597}" srcOrd="0" destOrd="0" presId="urn:microsoft.com/office/officeart/2016/7/layout/VerticalSolidActionList"/>
    <dgm:cxn modelId="{FA6CF407-5FD3-459D-8ED6-74E6DFC025A0}" srcId="{9EC797E9-6D9A-4B1F-952E-2D6E0D38B64C}" destId="{0BE32DD4-9E2D-4BF8-89B6-C00AC1D77BD0}" srcOrd="2" destOrd="0" parTransId="{A2710610-2B15-4F5E-9ED1-C4FAB997957C}" sibTransId="{ABA6B992-91E7-478C-8BB7-67D56EC1B95B}"/>
    <dgm:cxn modelId="{97259F0B-6AAE-4B7A-8367-2849A194B831}" type="presOf" srcId="{9EC797E9-6D9A-4B1F-952E-2D6E0D38B64C}" destId="{70472908-5143-41FE-B621-DC784FFA1019}" srcOrd="0" destOrd="0" presId="urn:microsoft.com/office/officeart/2016/7/layout/VerticalSolidActionList"/>
    <dgm:cxn modelId="{343E3718-F03E-4FE9-AC4B-696066F53870}" srcId="{9EC797E9-6D9A-4B1F-952E-2D6E0D38B64C}" destId="{5EE09C49-9634-47F7-A08F-D6261288287F}" srcOrd="1" destOrd="0" parTransId="{D5CE9E12-B409-4DC2-9A06-AC198BD1C1F3}" sibTransId="{5B4B688A-7944-4C5C-B290-437A52FA3629}"/>
    <dgm:cxn modelId="{EFFB002F-CBEC-4E89-814C-581CA8A27670}" type="presOf" srcId="{349AC9CE-5EFA-4FEF-91C5-7600EAE1A1A3}" destId="{0DA7BF61-5603-478B-A6E2-C383D63115D1}" srcOrd="0" destOrd="0" presId="urn:microsoft.com/office/officeart/2016/7/layout/VerticalSolidActionList"/>
    <dgm:cxn modelId="{5C90B532-1023-4692-A923-20C1E0B7889C}" type="presOf" srcId="{4768540D-C427-4368-A160-3B6CBEB7A47F}" destId="{0787008F-2767-4EE1-881A-AA06ED799729}" srcOrd="0" destOrd="0" presId="urn:microsoft.com/office/officeart/2016/7/layout/VerticalSolidActionList"/>
    <dgm:cxn modelId="{2ECFC736-0BD3-4DC2-9C33-D40762B2575F}" srcId="{0BE32DD4-9E2D-4BF8-89B6-C00AC1D77BD0}" destId="{EEE3E37B-DD56-48D9-8722-25829CA6198F}" srcOrd="0" destOrd="0" parTransId="{F9E641E4-2829-4A21-AA70-0E1FD6BD40C5}" sibTransId="{9EE1EB43-3BF7-436D-8756-DCC462E08847}"/>
    <dgm:cxn modelId="{5A6AB35E-18B3-4EF9-8BD3-E84CA4B28DEB}" srcId="{9EC797E9-6D9A-4B1F-952E-2D6E0D38B64C}" destId="{BE4BE9E4-0512-4C0B-85E9-B3999AF917BB}" srcOrd="0" destOrd="0" parTransId="{67451232-F2D7-4B30-AC7F-4FDAE37226F3}" sibTransId="{FF0FDB60-C69B-4E19-88D8-F585634EA6DC}"/>
    <dgm:cxn modelId="{8DC8246B-D731-4377-9BBC-5ED3A0425305}" type="presOf" srcId="{22BEE2ED-627D-477C-9F70-45AAFD0CB8BD}" destId="{0B238738-45E3-4F7E-BB18-C931468E4456}" srcOrd="0" destOrd="0" presId="urn:microsoft.com/office/officeart/2016/7/layout/VerticalSolidActionList"/>
    <dgm:cxn modelId="{DEA0F670-A275-47B0-A956-AB047939A79E}" type="presOf" srcId="{EEE3E37B-DD56-48D9-8722-25829CA6198F}" destId="{C2AB0B44-F9D6-4150-9A0E-0C9F999CC77D}" srcOrd="0" destOrd="0" presId="urn:microsoft.com/office/officeart/2016/7/layout/VerticalSolidActionList"/>
    <dgm:cxn modelId="{5D1A9D83-5EAC-4A91-A611-70BDE15D98F4}" srcId="{9EC797E9-6D9A-4B1F-952E-2D6E0D38B64C}" destId="{0EBA4FD3-527F-44E8-B5F1-7AA2E07D990F}" srcOrd="3" destOrd="0" parTransId="{235D2C91-130A-4CB8-92DC-FD02642FFE88}" sibTransId="{A1BF02E2-1B20-48CC-B8E7-1A9C8D650399}"/>
    <dgm:cxn modelId="{E7D79789-AC73-4E95-AF95-B5AE875BD768}" type="presOf" srcId="{BE4BE9E4-0512-4C0B-85E9-B3999AF917BB}" destId="{E7ACAECE-E582-457C-A35D-1079572ADA7C}" srcOrd="0" destOrd="0" presId="urn:microsoft.com/office/officeart/2016/7/layout/VerticalSolidActionList"/>
    <dgm:cxn modelId="{8DB93392-A867-4BE4-B7E4-B53303B4E2F4}" srcId="{9EC797E9-6D9A-4B1F-952E-2D6E0D38B64C}" destId="{349AC9CE-5EFA-4FEF-91C5-7600EAE1A1A3}" srcOrd="4" destOrd="0" parTransId="{4BF9FEF8-4109-4CE4-893B-1F7EC0924B09}" sibTransId="{74ACEB94-5FD8-49F4-983D-19C7D4CE5F4C}"/>
    <dgm:cxn modelId="{C353EBAF-79B0-4531-964A-6F00F577EDD3}" type="presOf" srcId="{5EE09C49-9634-47F7-A08F-D6261288287F}" destId="{1DA0127C-97EA-4EC4-9D03-BFA23A1C6979}" srcOrd="0" destOrd="0" presId="urn:microsoft.com/office/officeart/2016/7/layout/VerticalSolidActionList"/>
    <dgm:cxn modelId="{3D4E1AB5-AF2A-4408-9038-F88392F5649A}" srcId="{349AC9CE-5EFA-4FEF-91C5-7600EAE1A1A3}" destId="{4768540D-C427-4368-A160-3B6CBEB7A47F}" srcOrd="0" destOrd="0" parTransId="{D6293741-01D8-478F-A098-D5954976AE2D}" sibTransId="{0DCD4620-5008-43FC-94BA-617317A25A32}"/>
    <dgm:cxn modelId="{1C839FC5-EB4D-4E99-B1B0-41AFE68A1762}" type="presOf" srcId="{67D3F53E-A1A8-435F-B7E0-76880E77F553}" destId="{0A086429-B8CE-44E2-9403-627AF290523F}" srcOrd="0" destOrd="0" presId="urn:microsoft.com/office/officeart/2016/7/layout/VerticalSolidActionList"/>
    <dgm:cxn modelId="{0AAE0DC7-2EF2-49E4-A1FF-584C43245DE1}" type="presOf" srcId="{0EBA4FD3-527F-44E8-B5F1-7AA2E07D990F}" destId="{5E9F73D9-8C29-472E-B5D7-C8D3E5D39D39}" srcOrd="0" destOrd="0" presId="urn:microsoft.com/office/officeart/2016/7/layout/VerticalSolidActionList"/>
    <dgm:cxn modelId="{3B0B23C8-4441-41F7-951E-BC8BD483E966}" type="presOf" srcId="{036171F5-6401-483A-AD88-601DDB4B0D35}" destId="{A6EB0EA0-D981-4F52-89A6-C29BF037DF82}" srcOrd="0" destOrd="0" presId="urn:microsoft.com/office/officeart/2016/7/layout/VerticalSolidActionList"/>
    <dgm:cxn modelId="{DB7C16D2-56E3-45E3-A79F-2A238DD1B707}" srcId="{0EBA4FD3-527F-44E8-B5F1-7AA2E07D990F}" destId="{67D3F53E-A1A8-435F-B7E0-76880E77F553}" srcOrd="0" destOrd="0" parTransId="{FD6E39BF-E05A-4E7B-82F6-A7CF69086E73}" sibTransId="{AA964090-1A68-4330-9345-DDF586094212}"/>
    <dgm:cxn modelId="{F4E6F1E9-1F83-4115-91D6-439F9EF8CAD9}" srcId="{5EE09C49-9634-47F7-A08F-D6261288287F}" destId="{22BEE2ED-627D-477C-9F70-45AAFD0CB8BD}" srcOrd="0" destOrd="0" parTransId="{07698CAD-F60F-4275-BF47-D4FE31C77E6F}" sibTransId="{E5B96A45-6DC2-45A6-9800-85E010478123}"/>
    <dgm:cxn modelId="{E7330DF5-E8C1-4C13-AAE9-8A5DE4D8A42C}" srcId="{BE4BE9E4-0512-4C0B-85E9-B3999AF917BB}" destId="{036171F5-6401-483A-AD88-601DDB4B0D35}" srcOrd="0" destOrd="0" parTransId="{90EF09E2-24E6-4BF5-B913-7894107769F4}" sibTransId="{532C583B-ED6F-4987-871F-5C29AE98AB33}"/>
    <dgm:cxn modelId="{C03040A4-36B8-4126-B315-9B30C2143AA7}" type="presParOf" srcId="{70472908-5143-41FE-B621-DC784FFA1019}" destId="{0C50A7EB-B969-4563-9E85-1D31DB9F0CA3}" srcOrd="0" destOrd="0" presId="urn:microsoft.com/office/officeart/2016/7/layout/VerticalSolidActionList"/>
    <dgm:cxn modelId="{95F7369D-AB2B-428B-AA22-F813520766E5}" type="presParOf" srcId="{0C50A7EB-B969-4563-9E85-1D31DB9F0CA3}" destId="{E7ACAECE-E582-457C-A35D-1079572ADA7C}" srcOrd="0" destOrd="0" presId="urn:microsoft.com/office/officeart/2016/7/layout/VerticalSolidActionList"/>
    <dgm:cxn modelId="{664EDC48-2A20-4A94-A940-4BA05BFAAF6B}" type="presParOf" srcId="{0C50A7EB-B969-4563-9E85-1D31DB9F0CA3}" destId="{A6EB0EA0-D981-4F52-89A6-C29BF037DF82}" srcOrd="1" destOrd="0" presId="urn:microsoft.com/office/officeart/2016/7/layout/VerticalSolidActionList"/>
    <dgm:cxn modelId="{DC86C213-D519-4536-B2AE-61C04BC0542A}" type="presParOf" srcId="{70472908-5143-41FE-B621-DC784FFA1019}" destId="{A406114E-90E6-42AB-BD5A-AA56783D31A5}" srcOrd="1" destOrd="0" presId="urn:microsoft.com/office/officeart/2016/7/layout/VerticalSolidActionList"/>
    <dgm:cxn modelId="{1106881D-6F1D-4795-98AF-3B7CF4239954}" type="presParOf" srcId="{70472908-5143-41FE-B621-DC784FFA1019}" destId="{85DEADD5-E233-4613-B2BF-3CA0081DAA3D}" srcOrd="2" destOrd="0" presId="urn:microsoft.com/office/officeart/2016/7/layout/VerticalSolidActionList"/>
    <dgm:cxn modelId="{090FB68D-D691-4ABB-BC90-9971DA0369F0}" type="presParOf" srcId="{85DEADD5-E233-4613-B2BF-3CA0081DAA3D}" destId="{1DA0127C-97EA-4EC4-9D03-BFA23A1C6979}" srcOrd="0" destOrd="0" presId="urn:microsoft.com/office/officeart/2016/7/layout/VerticalSolidActionList"/>
    <dgm:cxn modelId="{48270EF3-26A0-45C6-A5E0-8687023C76C7}" type="presParOf" srcId="{85DEADD5-E233-4613-B2BF-3CA0081DAA3D}" destId="{0B238738-45E3-4F7E-BB18-C931468E4456}" srcOrd="1" destOrd="0" presId="urn:microsoft.com/office/officeart/2016/7/layout/VerticalSolidActionList"/>
    <dgm:cxn modelId="{450BCEF4-06A0-4640-A647-109F07F671E9}" type="presParOf" srcId="{70472908-5143-41FE-B621-DC784FFA1019}" destId="{84F69771-B980-4BF6-A0E8-2AD28B3A13C8}" srcOrd="3" destOrd="0" presId="urn:microsoft.com/office/officeart/2016/7/layout/VerticalSolidActionList"/>
    <dgm:cxn modelId="{A0AD2843-06A3-48AB-935F-C608BD08DC49}" type="presParOf" srcId="{70472908-5143-41FE-B621-DC784FFA1019}" destId="{879F9D2B-D2C2-4C0C-B118-0140E8E8754B}" srcOrd="4" destOrd="0" presId="urn:microsoft.com/office/officeart/2016/7/layout/VerticalSolidActionList"/>
    <dgm:cxn modelId="{15B87FB9-D2C0-4230-9D35-9EC87313C137}" type="presParOf" srcId="{879F9D2B-D2C2-4C0C-B118-0140E8E8754B}" destId="{D82CFE53-60CE-48A3-A561-2ADD586D1597}" srcOrd="0" destOrd="0" presId="urn:microsoft.com/office/officeart/2016/7/layout/VerticalSolidActionList"/>
    <dgm:cxn modelId="{D0AF6487-1C7B-462F-A3BA-4261C51760FA}" type="presParOf" srcId="{879F9D2B-D2C2-4C0C-B118-0140E8E8754B}" destId="{C2AB0B44-F9D6-4150-9A0E-0C9F999CC77D}" srcOrd="1" destOrd="0" presId="urn:microsoft.com/office/officeart/2016/7/layout/VerticalSolidActionList"/>
    <dgm:cxn modelId="{B85066CA-870B-4391-9033-8F73B91BE25A}" type="presParOf" srcId="{70472908-5143-41FE-B621-DC784FFA1019}" destId="{C2F76211-4991-4FF1-8E14-4ECD6A65E775}" srcOrd="5" destOrd="0" presId="urn:microsoft.com/office/officeart/2016/7/layout/VerticalSolidActionList"/>
    <dgm:cxn modelId="{C6665CAD-77C8-4CF4-84A1-FBDB3A81946A}" type="presParOf" srcId="{70472908-5143-41FE-B621-DC784FFA1019}" destId="{B8DAA69A-A0A8-4143-B13C-C398592D731E}" srcOrd="6" destOrd="0" presId="urn:microsoft.com/office/officeart/2016/7/layout/VerticalSolidActionList"/>
    <dgm:cxn modelId="{9344C87A-862D-4C40-A52A-BEC8A266DDDE}" type="presParOf" srcId="{B8DAA69A-A0A8-4143-B13C-C398592D731E}" destId="{5E9F73D9-8C29-472E-B5D7-C8D3E5D39D39}" srcOrd="0" destOrd="0" presId="urn:microsoft.com/office/officeart/2016/7/layout/VerticalSolidActionList"/>
    <dgm:cxn modelId="{7E8DC790-822F-4F03-9304-EAB5BE292A8C}" type="presParOf" srcId="{B8DAA69A-A0A8-4143-B13C-C398592D731E}" destId="{0A086429-B8CE-44E2-9403-627AF290523F}" srcOrd="1" destOrd="0" presId="urn:microsoft.com/office/officeart/2016/7/layout/VerticalSolidActionList"/>
    <dgm:cxn modelId="{9C0274FC-8CFA-43C3-8C06-C4D88CD3D398}" type="presParOf" srcId="{70472908-5143-41FE-B621-DC784FFA1019}" destId="{8ABBFE72-F207-4985-A2E1-2EE9396BD50A}" srcOrd="7" destOrd="0" presId="urn:microsoft.com/office/officeart/2016/7/layout/VerticalSolidActionList"/>
    <dgm:cxn modelId="{775FA3AE-7CB9-4AD8-A83C-4CD2C81FAF3E}" type="presParOf" srcId="{70472908-5143-41FE-B621-DC784FFA1019}" destId="{54EA9E42-FC9A-473B-89AF-862884FC93D2}" srcOrd="8" destOrd="0" presId="urn:microsoft.com/office/officeart/2016/7/layout/VerticalSolidActionList"/>
    <dgm:cxn modelId="{CD14B16D-EFAA-4380-B8F3-A6F8D187BEB2}" type="presParOf" srcId="{54EA9E42-FC9A-473B-89AF-862884FC93D2}" destId="{0DA7BF61-5603-478B-A6E2-C383D63115D1}" srcOrd="0" destOrd="0" presId="urn:microsoft.com/office/officeart/2016/7/layout/VerticalSolidActionList"/>
    <dgm:cxn modelId="{98AA38F0-EA70-45D3-89F9-2940FC6938DB}" type="presParOf" srcId="{54EA9E42-FC9A-473B-89AF-862884FC93D2}" destId="{0787008F-2767-4EE1-881A-AA06ED79972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33BC5-35EA-4395-A19D-2E09423E714B}"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DA22C67E-5598-4737-9F32-A2B28EA642B9}">
      <dgm:prSet/>
      <dgm:spPr/>
      <dgm:t>
        <a:bodyPr/>
        <a:lstStyle/>
        <a:p>
          <a:r>
            <a:rPr lang="en-US" dirty="0"/>
            <a:t>Phone Calls/Emails</a:t>
          </a:r>
        </a:p>
      </dgm:t>
    </dgm:pt>
    <dgm:pt modelId="{8A2D7462-DF97-4594-8A89-839C42E74BB9}" type="parTrans" cxnId="{5BBE0991-E751-4F65-9FEB-9E013795AE79}">
      <dgm:prSet/>
      <dgm:spPr/>
      <dgm:t>
        <a:bodyPr/>
        <a:lstStyle/>
        <a:p>
          <a:endParaRPr lang="en-US"/>
        </a:p>
      </dgm:t>
    </dgm:pt>
    <dgm:pt modelId="{D6B0C92E-6C44-4A7F-A6C6-A774507E818C}" type="sibTrans" cxnId="{5BBE0991-E751-4F65-9FEB-9E013795AE79}">
      <dgm:prSet/>
      <dgm:spPr/>
      <dgm:t>
        <a:bodyPr/>
        <a:lstStyle/>
        <a:p>
          <a:endParaRPr lang="en-US"/>
        </a:p>
      </dgm:t>
    </dgm:pt>
    <dgm:pt modelId="{91F89DA4-E84D-424E-953D-26C6E56B3F00}">
      <dgm:prSet/>
      <dgm:spPr/>
      <dgm:t>
        <a:bodyPr/>
        <a:lstStyle/>
        <a:p>
          <a:r>
            <a:rPr lang="en-US" dirty="0"/>
            <a:t>MSCS District Progress Report </a:t>
          </a:r>
        </a:p>
      </dgm:t>
    </dgm:pt>
    <dgm:pt modelId="{E0FB2EF5-3CA2-4107-A29A-4E99B52DB964}" type="parTrans" cxnId="{39CA9EE0-7D84-45AF-92C5-F5C4E7B7159F}">
      <dgm:prSet/>
      <dgm:spPr/>
      <dgm:t>
        <a:bodyPr/>
        <a:lstStyle/>
        <a:p>
          <a:endParaRPr lang="en-US"/>
        </a:p>
      </dgm:t>
    </dgm:pt>
    <dgm:pt modelId="{7C597AED-59FA-4518-89AA-2465DC6D5EA5}" type="sibTrans" cxnId="{39CA9EE0-7D84-45AF-92C5-F5C4E7B7159F}">
      <dgm:prSet/>
      <dgm:spPr/>
      <dgm:t>
        <a:bodyPr/>
        <a:lstStyle/>
        <a:p>
          <a:endParaRPr lang="en-US"/>
        </a:p>
      </dgm:t>
    </dgm:pt>
    <dgm:pt modelId="{07DE9F95-DDC9-415A-80A7-F3C85D9C309A}">
      <dgm:prSet/>
      <dgm:spPr/>
      <dgm:t>
        <a:bodyPr/>
        <a:lstStyle/>
        <a:p>
          <a:r>
            <a:rPr lang="en-US" dirty="0"/>
            <a:t>Formative Assessment Results </a:t>
          </a:r>
        </a:p>
      </dgm:t>
    </dgm:pt>
    <dgm:pt modelId="{FD6839A8-5B49-4071-96F0-51E7C6CB2342}" type="parTrans" cxnId="{64F35E20-0EC3-49A6-9FE5-9107411EE2AB}">
      <dgm:prSet/>
      <dgm:spPr/>
      <dgm:t>
        <a:bodyPr/>
        <a:lstStyle/>
        <a:p>
          <a:endParaRPr lang="en-US"/>
        </a:p>
      </dgm:t>
    </dgm:pt>
    <dgm:pt modelId="{B10DFB68-759A-4FEC-89E2-935EDACC17B5}" type="sibTrans" cxnId="{64F35E20-0EC3-49A6-9FE5-9107411EE2AB}">
      <dgm:prSet/>
      <dgm:spPr/>
      <dgm:t>
        <a:bodyPr/>
        <a:lstStyle/>
        <a:p>
          <a:endParaRPr lang="en-US"/>
        </a:p>
      </dgm:t>
    </dgm:pt>
    <dgm:pt modelId="{9A3C0643-D2C2-41C7-961C-C82220ED87F1}">
      <dgm:prSet/>
      <dgm:spPr/>
      <dgm:t>
        <a:bodyPr/>
        <a:lstStyle/>
        <a:p>
          <a:r>
            <a:rPr lang="en-US" dirty="0"/>
            <a:t>I-ready/Mastery Connect Reports</a:t>
          </a:r>
        </a:p>
      </dgm:t>
    </dgm:pt>
    <dgm:pt modelId="{E11C9D08-A585-4DED-993E-08E2753D3BA8}" type="parTrans" cxnId="{C26C4ED1-D033-4989-AE26-20A136446096}">
      <dgm:prSet/>
      <dgm:spPr/>
      <dgm:t>
        <a:bodyPr/>
        <a:lstStyle/>
        <a:p>
          <a:endParaRPr lang="en-US"/>
        </a:p>
      </dgm:t>
    </dgm:pt>
    <dgm:pt modelId="{196D037A-1799-433C-BCE9-E6832112A052}" type="sibTrans" cxnId="{C26C4ED1-D033-4989-AE26-20A136446096}">
      <dgm:prSet/>
      <dgm:spPr/>
      <dgm:t>
        <a:bodyPr/>
        <a:lstStyle/>
        <a:p>
          <a:endParaRPr lang="en-US"/>
        </a:p>
      </dgm:t>
    </dgm:pt>
    <dgm:pt modelId="{3EAA3AF0-DF99-44D8-B365-7998C7A9936F}">
      <dgm:prSet/>
      <dgm:spPr/>
      <dgm:t>
        <a:bodyPr/>
        <a:lstStyle/>
        <a:p>
          <a:r>
            <a:rPr lang="en-US" dirty="0"/>
            <a:t>Report Cards sent home at the end of each nine-week grading period </a:t>
          </a:r>
        </a:p>
      </dgm:t>
    </dgm:pt>
    <dgm:pt modelId="{B18CF3C3-1963-4C1A-8FE7-9E91FE906DB8}" type="parTrans" cxnId="{4A7C88B5-190D-4BBB-8DF9-7948EDBE4EE5}">
      <dgm:prSet/>
      <dgm:spPr/>
      <dgm:t>
        <a:bodyPr/>
        <a:lstStyle/>
        <a:p>
          <a:endParaRPr lang="en-US"/>
        </a:p>
      </dgm:t>
    </dgm:pt>
    <dgm:pt modelId="{4A245BE5-69EC-433D-BF90-17E313F71E28}" type="sibTrans" cxnId="{4A7C88B5-190D-4BBB-8DF9-7948EDBE4EE5}">
      <dgm:prSet/>
      <dgm:spPr/>
      <dgm:t>
        <a:bodyPr/>
        <a:lstStyle/>
        <a:p>
          <a:endParaRPr lang="en-US"/>
        </a:p>
      </dgm:t>
    </dgm:pt>
    <dgm:pt modelId="{3685C239-D6C2-49F9-AF93-3C84070509F7}">
      <dgm:prSet/>
      <dgm:spPr/>
      <dgm:t>
        <a:bodyPr/>
        <a:lstStyle/>
        <a:p>
          <a:r>
            <a:rPr lang="en-US" dirty="0"/>
            <a:t>Parent Memos/Updates via calling system</a:t>
          </a:r>
        </a:p>
      </dgm:t>
    </dgm:pt>
    <dgm:pt modelId="{F15FFAE7-3901-4767-A734-F78D8CB90643}" type="parTrans" cxnId="{350036D5-3019-4D19-BB2E-3AB16691E88A}">
      <dgm:prSet/>
      <dgm:spPr/>
      <dgm:t>
        <a:bodyPr/>
        <a:lstStyle/>
        <a:p>
          <a:endParaRPr lang="en-US"/>
        </a:p>
      </dgm:t>
    </dgm:pt>
    <dgm:pt modelId="{87381B07-2386-4AFD-AD37-28326D56ACB5}" type="sibTrans" cxnId="{350036D5-3019-4D19-BB2E-3AB16691E88A}">
      <dgm:prSet/>
      <dgm:spPr/>
      <dgm:t>
        <a:bodyPr/>
        <a:lstStyle/>
        <a:p>
          <a:endParaRPr lang="en-US"/>
        </a:p>
      </dgm:t>
    </dgm:pt>
    <dgm:pt modelId="{F422AAA2-B371-4B60-84E5-65F0C8F41933}">
      <dgm:prSet/>
      <dgm:spPr/>
      <dgm:t>
        <a:bodyPr/>
        <a:lstStyle/>
        <a:p>
          <a:r>
            <a:rPr lang="en-US" dirty="0"/>
            <a:t>Power School &amp; App</a:t>
          </a:r>
        </a:p>
      </dgm:t>
    </dgm:pt>
    <dgm:pt modelId="{3761441C-614C-4529-9229-5E229574A4C5}" type="parTrans" cxnId="{24FCEAF8-4BBB-4C21-9434-D2EE7A643A7B}">
      <dgm:prSet/>
      <dgm:spPr/>
      <dgm:t>
        <a:bodyPr/>
        <a:lstStyle/>
        <a:p>
          <a:endParaRPr lang="en-US"/>
        </a:p>
      </dgm:t>
    </dgm:pt>
    <dgm:pt modelId="{B92A8605-B810-4BE9-8A06-04AF7558A28D}" type="sibTrans" cxnId="{24FCEAF8-4BBB-4C21-9434-D2EE7A643A7B}">
      <dgm:prSet/>
      <dgm:spPr/>
      <dgm:t>
        <a:bodyPr/>
        <a:lstStyle/>
        <a:p>
          <a:endParaRPr lang="en-US"/>
        </a:p>
      </dgm:t>
    </dgm:pt>
    <dgm:pt modelId="{5A9B77F8-ABC1-45FC-BE06-40D37069731D}">
      <dgm:prSet/>
      <dgm:spPr/>
      <dgm:t>
        <a:bodyPr/>
        <a:lstStyle/>
        <a:p>
          <a:r>
            <a:rPr lang="en-US" dirty="0"/>
            <a:t>Parent-Teacher Conferences throughout the school year</a:t>
          </a:r>
        </a:p>
      </dgm:t>
    </dgm:pt>
    <dgm:pt modelId="{AB03E0FA-C3F2-4B62-A6E2-7A234A8692A6}" type="parTrans" cxnId="{BDCEF65E-B613-43C1-9FE4-D7E2D7AB7B96}">
      <dgm:prSet/>
      <dgm:spPr/>
      <dgm:t>
        <a:bodyPr/>
        <a:lstStyle/>
        <a:p>
          <a:endParaRPr lang="en-US"/>
        </a:p>
      </dgm:t>
    </dgm:pt>
    <dgm:pt modelId="{F192E769-3BBB-4BE0-93A7-A17E41F3389C}" type="sibTrans" cxnId="{BDCEF65E-B613-43C1-9FE4-D7E2D7AB7B96}">
      <dgm:prSet/>
      <dgm:spPr/>
      <dgm:t>
        <a:bodyPr/>
        <a:lstStyle/>
        <a:p>
          <a:endParaRPr lang="en-US"/>
        </a:p>
      </dgm:t>
    </dgm:pt>
    <dgm:pt modelId="{FF58ECB9-B085-4E3E-8D18-61B1A06D8D15}">
      <dgm:prSet/>
      <dgm:spPr/>
      <dgm:t>
        <a:bodyPr/>
        <a:lstStyle/>
        <a:p>
          <a:r>
            <a:rPr lang="en-US" dirty="0"/>
            <a:t>Remind App/Class Dojo</a:t>
          </a:r>
        </a:p>
      </dgm:t>
    </dgm:pt>
    <dgm:pt modelId="{A4E74DB1-BDFE-474C-8AF1-518022DDBA36}" type="parTrans" cxnId="{FED652D9-EA1D-4A6B-8834-CFEF9C50BD1A}">
      <dgm:prSet/>
      <dgm:spPr/>
      <dgm:t>
        <a:bodyPr/>
        <a:lstStyle/>
        <a:p>
          <a:endParaRPr lang="en-US"/>
        </a:p>
      </dgm:t>
    </dgm:pt>
    <dgm:pt modelId="{00D6244D-BAC9-45B8-959B-3276FC3A0A4D}" type="sibTrans" cxnId="{FED652D9-EA1D-4A6B-8834-CFEF9C50BD1A}">
      <dgm:prSet/>
      <dgm:spPr/>
      <dgm:t>
        <a:bodyPr/>
        <a:lstStyle/>
        <a:p>
          <a:endParaRPr lang="en-US"/>
        </a:p>
      </dgm:t>
    </dgm:pt>
    <dgm:pt modelId="{B7557106-D353-4C39-A085-C3A71396261F}">
      <dgm:prSet/>
      <dgm:spPr/>
      <dgm:t>
        <a:bodyPr/>
        <a:lstStyle/>
        <a:p>
          <a:r>
            <a:rPr lang="en-US" dirty="0"/>
            <a:t>Progress Reports available during each quarter via Power school</a:t>
          </a:r>
        </a:p>
      </dgm:t>
    </dgm:pt>
    <dgm:pt modelId="{ABECD806-06DE-44BF-B83A-AADA8AA9CBF2}" type="sibTrans" cxnId="{A334A797-12AF-46E2-B7CB-928DF3FF506D}">
      <dgm:prSet/>
      <dgm:spPr/>
      <dgm:t>
        <a:bodyPr/>
        <a:lstStyle/>
        <a:p>
          <a:endParaRPr lang="en-US"/>
        </a:p>
      </dgm:t>
    </dgm:pt>
    <dgm:pt modelId="{BDA474D7-0DD4-4424-891D-20FE860C9708}" type="parTrans" cxnId="{A334A797-12AF-46E2-B7CB-928DF3FF506D}">
      <dgm:prSet/>
      <dgm:spPr/>
      <dgm:t>
        <a:bodyPr/>
        <a:lstStyle/>
        <a:p>
          <a:endParaRPr lang="en-US"/>
        </a:p>
      </dgm:t>
    </dgm:pt>
    <dgm:pt modelId="{0EDD51BC-ABEC-4584-827B-B2352C5FFDF8}" type="pres">
      <dgm:prSet presAssocID="{4FF33BC5-35EA-4395-A19D-2E09423E714B}" presName="diagram" presStyleCnt="0">
        <dgm:presLayoutVars>
          <dgm:dir/>
          <dgm:resizeHandles val="exact"/>
        </dgm:presLayoutVars>
      </dgm:prSet>
      <dgm:spPr/>
    </dgm:pt>
    <dgm:pt modelId="{2AF26C13-7DEB-4C64-9AF8-6CB70E5DD86B}" type="pres">
      <dgm:prSet presAssocID="{DA22C67E-5598-4737-9F32-A2B28EA642B9}" presName="node" presStyleLbl="node1" presStyleIdx="0" presStyleCnt="10">
        <dgm:presLayoutVars>
          <dgm:bulletEnabled val="1"/>
        </dgm:presLayoutVars>
      </dgm:prSet>
      <dgm:spPr/>
    </dgm:pt>
    <dgm:pt modelId="{2B5502EF-9C4A-4AC3-93BD-DE0BAB4BB53F}" type="pres">
      <dgm:prSet presAssocID="{D6B0C92E-6C44-4A7F-A6C6-A774507E818C}" presName="sibTrans" presStyleCnt="0"/>
      <dgm:spPr/>
    </dgm:pt>
    <dgm:pt modelId="{A3F6B8AE-EA9F-4943-A43C-32ACA16761E1}" type="pres">
      <dgm:prSet presAssocID="{91F89DA4-E84D-424E-953D-26C6E56B3F00}" presName="node" presStyleLbl="node1" presStyleIdx="1" presStyleCnt="10">
        <dgm:presLayoutVars>
          <dgm:bulletEnabled val="1"/>
        </dgm:presLayoutVars>
      </dgm:prSet>
      <dgm:spPr/>
    </dgm:pt>
    <dgm:pt modelId="{C8C933E4-73A2-4D2E-8C74-0F5AC881ACF3}" type="pres">
      <dgm:prSet presAssocID="{7C597AED-59FA-4518-89AA-2465DC6D5EA5}" presName="sibTrans" presStyleCnt="0"/>
      <dgm:spPr/>
    </dgm:pt>
    <dgm:pt modelId="{4F4B7DA0-18E4-4271-A72A-8F7E7759AC1A}" type="pres">
      <dgm:prSet presAssocID="{07DE9F95-DDC9-415A-80A7-F3C85D9C309A}" presName="node" presStyleLbl="node1" presStyleIdx="2" presStyleCnt="10">
        <dgm:presLayoutVars>
          <dgm:bulletEnabled val="1"/>
        </dgm:presLayoutVars>
      </dgm:prSet>
      <dgm:spPr/>
    </dgm:pt>
    <dgm:pt modelId="{53142AEE-0D73-4B59-9D49-BDCCB24062D7}" type="pres">
      <dgm:prSet presAssocID="{B10DFB68-759A-4FEC-89E2-935EDACC17B5}" presName="sibTrans" presStyleCnt="0"/>
      <dgm:spPr/>
    </dgm:pt>
    <dgm:pt modelId="{78AA3EE6-F3FF-4D52-88FB-B21DDDD041C7}" type="pres">
      <dgm:prSet presAssocID="{9A3C0643-D2C2-41C7-961C-C82220ED87F1}" presName="node" presStyleLbl="node1" presStyleIdx="3" presStyleCnt="10">
        <dgm:presLayoutVars>
          <dgm:bulletEnabled val="1"/>
        </dgm:presLayoutVars>
      </dgm:prSet>
      <dgm:spPr/>
    </dgm:pt>
    <dgm:pt modelId="{123C7A25-8892-4487-8F6B-8213A2591C66}" type="pres">
      <dgm:prSet presAssocID="{196D037A-1799-433C-BCE9-E6832112A052}" presName="sibTrans" presStyleCnt="0"/>
      <dgm:spPr/>
    </dgm:pt>
    <dgm:pt modelId="{5D801D0A-6967-4C07-ADCD-E7C419915DA5}" type="pres">
      <dgm:prSet presAssocID="{3EAA3AF0-DF99-44D8-B365-7998C7A9936F}" presName="node" presStyleLbl="node1" presStyleIdx="4" presStyleCnt="10">
        <dgm:presLayoutVars>
          <dgm:bulletEnabled val="1"/>
        </dgm:presLayoutVars>
      </dgm:prSet>
      <dgm:spPr/>
    </dgm:pt>
    <dgm:pt modelId="{E88413BF-968C-4E5A-9ACE-75CE6AD9F329}" type="pres">
      <dgm:prSet presAssocID="{4A245BE5-69EC-433D-BF90-17E313F71E28}" presName="sibTrans" presStyleCnt="0"/>
      <dgm:spPr/>
    </dgm:pt>
    <dgm:pt modelId="{ED117B2D-D36D-472D-871F-951447597F87}" type="pres">
      <dgm:prSet presAssocID="{3685C239-D6C2-49F9-AF93-3C84070509F7}" presName="node" presStyleLbl="node1" presStyleIdx="5" presStyleCnt="10">
        <dgm:presLayoutVars>
          <dgm:bulletEnabled val="1"/>
        </dgm:presLayoutVars>
      </dgm:prSet>
      <dgm:spPr/>
    </dgm:pt>
    <dgm:pt modelId="{24B3768D-2972-4734-8499-D197F6074DE9}" type="pres">
      <dgm:prSet presAssocID="{87381B07-2386-4AFD-AD37-28326D56ACB5}" presName="sibTrans" presStyleCnt="0"/>
      <dgm:spPr/>
    </dgm:pt>
    <dgm:pt modelId="{CC8FF9BE-4EBB-4A4E-B8D5-DD9139E4164F}" type="pres">
      <dgm:prSet presAssocID="{F422AAA2-B371-4B60-84E5-65F0C8F41933}" presName="node" presStyleLbl="node1" presStyleIdx="6" presStyleCnt="10">
        <dgm:presLayoutVars>
          <dgm:bulletEnabled val="1"/>
        </dgm:presLayoutVars>
      </dgm:prSet>
      <dgm:spPr/>
    </dgm:pt>
    <dgm:pt modelId="{B5EC1297-0C47-4716-BB26-A26810047EE9}" type="pres">
      <dgm:prSet presAssocID="{B92A8605-B810-4BE9-8A06-04AF7558A28D}" presName="sibTrans" presStyleCnt="0"/>
      <dgm:spPr/>
    </dgm:pt>
    <dgm:pt modelId="{9A778949-B09C-45B7-859E-9570CE0AFD4E}" type="pres">
      <dgm:prSet presAssocID="{B7557106-D353-4C39-A085-C3A71396261F}" presName="node" presStyleLbl="node1" presStyleIdx="7" presStyleCnt="10">
        <dgm:presLayoutVars>
          <dgm:bulletEnabled val="1"/>
        </dgm:presLayoutVars>
      </dgm:prSet>
      <dgm:spPr/>
    </dgm:pt>
    <dgm:pt modelId="{10701F1C-AA74-4CCC-BB78-038D8AE96A2D}" type="pres">
      <dgm:prSet presAssocID="{ABECD806-06DE-44BF-B83A-AADA8AA9CBF2}" presName="sibTrans" presStyleCnt="0"/>
      <dgm:spPr/>
    </dgm:pt>
    <dgm:pt modelId="{11CB0D66-0602-4464-92DE-E038226CCC1E}" type="pres">
      <dgm:prSet presAssocID="{5A9B77F8-ABC1-45FC-BE06-40D37069731D}" presName="node" presStyleLbl="node1" presStyleIdx="8" presStyleCnt="10">
        <dgm:presLayoutVars>
          <dgm:bulletEnabled val="1"/>
        </dgm:presLayoutVars>
      </dgm:prSet>
      <dgm:spPr/>
    </dgm:pt>
    <dgm:pt modelId="{05EA39EE-A791-41F7-81B6-A6F74EA45BE4}" type="pres">
      <dgm:prSet presAssocID="{F192E769-3BBB-4BE0-93A7-A17E41F3389C}" presName="sibTrans" presStyleCnt="0"/>
      <dgm:spPr/>
    </dgm:pt>
    <dgm:pt modelId="{8A662370-40A0-4178-BDDF-F4EDE9CA11D0}" type="pres">
      <dgm:prSet presAssocID="{FF58ECB9-B085-4E3E-8D18-61B1A06D8D15}" presName="node" presStyleLbl="node1" presStyleIdx="9" presStyleCnt="10">
        <dgm:presLayoutVars>
          <dgm:bulletEnabled val="1"/>
        </dgm:presLayoutVars>
      </dgm:prSet>
      <dgm:spPr/>
    </dgm:pt>
  </dgm:ptLst>
  <dgm:cxnLst>
    <dgm:cxn modelId="{24398309-B577-47BB-8E01-B3EE49604D9C}" type="presOf" srcId="{4FF33BC5-35EA-4395-A19D-2E09423E714B}" destId="{0EDD51BC-ABEC-4584-827B-B2352C5FFDF8}" srcOrd="0" destOrd="0" presId="urn:microsoft.com/office/officeart/2005/8/layout/default"/>
    <dgm:cxn modelId="{64F35E20-0EC3-49A6-9FE5-9107411EE2AB}" srcId="{4FF33BC5-35EA-4395-A19D-2E09423E714B}" destId="{07DE9F95-DDC9-415A-80A7-F3C85D9C309A}" srcOrd="2" destOrd="0" parTransId="{FD6839A8-5B49-4071-96F0-51E7C6CB2342}" sibTransId="{B10DFB68-759A-4FEC-89E2-935EDACC17B5}"/>
    <dgm:cxn modelId="{788B6237-9082-45D7-82A0-0199822E8D23}" type="presOf" srcId="{91F89DA4-E84D-424E-953D-26C6E56B3F00}" destId="{A3F6B8AE-EA9F-4943-A43C-32ACA16761E1}" srcOrd="0" destOrd="0" presId="urn:microsoft.com/office/officeart/2005/8/layout/default"/>
    <dgm:cxn modelId="{BDCEF65E-B613-43C1-9FE4-D7E2D7AB7B96}" srcId="{4FF33BC5-35EA-4395-A19D-2E09423E714B}" destId="{5A9B77F8-ABC1-45FC-BE06-40D37069731D}" srcOrd="8" destOrd="0" parTransId="{AB03E0FA-C3F2-4B62-A6E2-7A234A8692A6}" sibTransId="{F192E769-3BBB-4BE0-93A7-A17E41F3389C}"/>
    <dgm:cxn modelId="{4AF90A4D-325D-421D-9C72-BC81D94E661F}" type="presOf" srcId="{5A9B77F8-ABC1-45FC-BE06-40D37069731D}" destId="{11CB0D66-0602-4464-92DE-E038226CCC1E}" srcOrd="0" destOrd="0" presId="urn:microsoft.com/office/officeart/2005/8/layout/default"/>
    <dgm:cxn modelId="{DDE9F373-204D-4EFE-912A-C3DE50628068}" type="presOf" srcId="{DA22C67E-5598-4737-9F32-A2B28EA642B9}" destId="{2AF26C13-7DEB-4C64-9AF8-6CB70E5DD86B}" srcOrd="0" destOrd="0" presId="urn:microsoft.com/office/officeart/2005/8/layout/default"/>
    <dgm:cxn modelId="{6186857A-F7B6-43AF-91DE-775B70C3CCFC}" type="presOf" srcId="{3685C239-D6C2-49F9-AF93-3C84070509F7}" destId="{ED117B2D-D36D-472D-871F-951447597F87}" srcOrd="0" destOrd="0" presId="urn:microsoft.com/office/officeart/2005/8/layout/default"/>
    <dgm:cxn modelId="{5DF09B7B-B44D-4F02-95DE-4AA21721A383}" type="presOf" srcId="{F422AAA2-B371-4B60-84E5-65F0C8F41933}" destId="{CC8FF9BE-4EBB-4A4E-B8D5-DD9139E4164F}" srcOrd="0" destOrd="0" presId="urn:microsoft.com/office/officeart/2005/8/layout/default"/>
    <dgm:cxn modelId="{5BBE0991-E751-4F65-9FEB-9E013795AE79}" srcId="{4FF33BC5-35EA-4395-A19D-2E09423E714B}" destId="{DA22C67E-5598-4737-9F32-A2B28EA642B9}" srcOrd="0" destOrd="0" parTransId="{8A2D7462-DF97-4594-8A89-839C42E74BB9}" sibTransId="{D6B0C92E-6C44-4A7F-A6C6-A774507E818C}"/>
    <dgm:cxn modelId="{A334A797-12AF-46E2-B7CB-928DF3FF506D}" srcId="{4FF33BC5-35EA-4395-A19D-2E09423E714B}" destId="{B7557106-D353-4C39-A085-C3A71396261F}" srcOrd="7" destOrd="0" parTransId="{BDA474D7-0DD4-4424-891D-20FE860C9708}" sibTransId="{ABECD806-06DE-44BF-B83A-AADA8AA9CBF2}"/>
    <dgm:cxn modelId="{25DE68A2-9B57-4897-B44E-605F749A3F0A}" type="presOf" srcId="{B7557106-D353-4C39-A085-C3A71396261F}" destId="{9A778949-B09C-45B7-859E-9570CE0AFD4E}" srcOrd="0" destOrd="0" presId="urn:microsoft.com/office/officeart/2005/8/layout/default"/>
    <dgm:cxn modelId="{E7CACCB1-5387-4B30-9C83-67D312E797F8}" type="presOf" srcId="{9A3C0643-D2C2-41C7-961C-C82220ED87F1}" destId="{78AA3EE6-F3FF-4D52-88FB-B21DDDD041C7}" srcOrd="0" destOrd="0" presId="urn:microsoft.com/office/officeart/2005/8/layout/default"/>
    <dgm:cxn modelId="{87BFD6B4-34C3-494B-AE7D-5B7DEB12752C}" type="presOf" srcId="{07DE9F95-DDC9-415A-80A7-F3C85D9C309A}" destId="{4F4B7DA0-18E4-4271-A72A-8F7E7759AC1A}" srcOrd="0" destOrd="0" presId="urn:microsoft.com/office/officeart/2005/8/layout/default"/>
    <dgm:cxn modelId="{4A7C88B5-190D-4BBB-8DF9-7948EDBE4EE5}" srcId="{4FF33BC5-35EA-4395-A19D-2E09423E714B}" destId="{3EAA3AF0-DF99-44D8-B365-7998C7A9936F}" srcOrd="4" destOrd="0" parTransId="{B18CF3C3-1963-4C1A-8FE7-9E91FE906DB8}" sibTransId="{4A245BE5-69EC-433D-BF90-17E313F71E28}"/>
    <dgm:cxn modelId="{2003C9C3-687C-4F49-BC39-AAA714D42ADA}" type="presOf" srcId="{3EAA3AF0-DF99-44D8-B365-7998C7A9936F}" destId="{5D801D0A-6967-4C07-ADCD-E7C419915DA5}" srcOrd="0" destOrd="0" presId="urn:microsoft.com/office/officeart/2005/8/layout/default"/>
    <dgm:cxn modelId="{C26C4ED1-D033-4989-AE26-20A136446096}" srcId="{4FF33BC5-35EA-4395-A19D-2E09423E714B}" destId="{9A3C0643-D2C2-41C7-961C-C82220ED87F1}" srcOrd="3" destOrd="0" parTransId="{E11C9D08-A585-4DED-993E-08E2753D3BA8}" sibTransId="{196D037A-1799-433C-BCE9-E6832112A052}"/>
    <dgm:cxn modelId="{350036D5-3019-4D19-BB2E-3AB16691E88A}" srcId="{4FF33BC5-35EA-4395-A19D-2E09423E714B}" destId="{3685C239-D6C2-49F9-AF93-3C84070509F7}" srcOrd="5" destOrd="0" parTransId="{F15FFAE7-3901-4767-A734-F78D8CB90643}" sibTransId="{87381B07-2386-4AFD-AD37-28326D56ACB5}"/>
    <dgm:cxn modelId="{FED652D9-EA1D-4A6B-8834-CFEF9C50BD1A}" srcId="{4FF33BC5-35EA-4395-A19D-2E09423E714B}" destId="{FF58ECB9-B085-4E3E-8D18-61B1A06D8D15}" srcOrd="9" destOrd="0" parTransId="{A4E74DB1-BDFE-474C-8AF1-518022DDBA36}" sibTransId="{00D6244D-BAC9-45B8-959B-3276FC3A0A4D}"/>
    <dgm:cxn modelId="{39CA9EE0-7D84-45AF-92C5-F5C4E7B7159F}" srcId="{4FF33BC5-35EA-4395-A19D-2E09423E714B}" destId="{91F89DA4-E84D-424E-953D-26C6E56B3F00}" srcOrd="1" destOrd="0" parTransId="{E0FB2EF5-3CA2-4107-A29A-4E99B52DB964}" sibTransId="{7C597AED-59FA-4518-89AA-2465DC6D5EA5}"/>
    <dgm:cxn modelId="{24FCEAF8-4BBB-4C21-9434-D2EE7A643A7B}" srcId="{4FF33BC5-35EA-4395-A19D-2E09423E714B}" destId="{F422AAA2-B371-4B60-84E5-65F0C8F41933}" srcOrd="6" destOrd="0" parTransId="{3761441C-614C-4529-9229-5E229574A4C5}" sibTransId="{B92A8605-B810-4BE9-8A06-04AF7558A28D}"/>
    <dgm:cxn modelId="{5525B0FE-2FA2-4F05-AE40-671FC67514E1}" type="presOf" srcId="{FF58ECB9-B085-4E3E-8D18-61B1A06D8D15}" destId="{8A662370-40A0-4178-BDDF-F4EDE9CA11D0}" srcOrd="0" destOrd="0" presId="urn:microsoft.com/office/officeart/2005/8/layout/default"/>
    <dgm:cxn modelId="{04EDB093-B38A-456D-B427-E327A51E8F52}" type="presParOf" srcId="{0EDD51BC-ABEC-4584-827B-B2352C5FFDF8}" destId="{2AF26C13-7DEB-4C64-9AF8-6CB70E5DD86B}" srcOrd="0" destOrd="0" presId="urn:microsoft.com/office/officeart/2005/8/layout/default"/>
    <dgm:cxn modelId="{83962D38-4AA9-443D-9473-D4E443367766}" type="presParOf" srcId="{0EDD51BC-ABEC-4584-827B-B2352C5FFDF8}" destId="{2B5502EF-9C4A-4AC3-93BD-DE0BAB4BB53F}" srcOrd="1" destOrd="0" presId="urn:microsoft.com/office/officeart/2005/8/layout/default"/>
    <dgm:cxn modelId="{94A725C1-D5ED-4EFB-99D7-13174A6E4FCF}" type="presParOf" srcId="{0EDD51BC-ABEC-4584-827B-B2352C5FFDF8}" destId="{A3F6B8AE-EA9F-4943-A43C-32ACA16761E1}" srcOrd="2" destOrd="0" presId="urn:microsoft.com/office/officeart/2005/8/layout/default"/>
    <dgm:cxn modelId="{8BAE1E07-539A-46F0-BB06-677A36DC05B4}" type="presParOf" srcId="{0EDD51BC-ABEC-4584-827B-B2352C5FFDF8}" destId="{C8C933E4-73A2-4D2E-8C74-0F5AC881ACF3}" srcOrd="3" destOrd="0" presId="urn:microsoft.com/office/officeart/2005/8/layout/default"/>
    <dgm:cxn modelId="{85C2F5F9-049B-43F3-87BD-DBC144B36E14}" type="presParOf" srcId="{0EDD51BC-ABEC-4584-827B-B2352C5FFDF8}" destId="{4F4B7DA0-18E4-4271-A72A-8F7E7759AC1A}" srcOrd="4" destOrd="0" presId="urn:microsoft.com/office/officeart/2005/8/layout/default"/>
    <dgm:cxn modelId="{F4A9D962-CAE5-4E5A-8E42-338056A9F2F9}" type="presParOf" srcId="{0EDD51BC-ABEC-4584-827B-B2352C5FFDF8}" destId="{53142AEE-0D73-4B59-9D49-BDCCB24062D7}" srcOrd="5" destOrd="0" presId="urn:microsoft.com/office/officeart/2005/8/layout/default"/>
    <dgm:cxn modelId="{841CDA39-01E8-45CC-8DC2-CAE1F8890662}" type="presParOf" srcId="{0EDD51BC-ABEC-4584-827B-B2352C5FFDF8}" destId="{78AA3EE6-F3FF-4D52-88FB-B21DDDD041C7}" srcOrd="6" destOrd="0" presId="urn:microsoft.com/office/officeart/2005/8/layout/default"/>
    <dgm:cxn modelId="{454217CD-1961-4DE2-9689-50D04E7798B2}" type="presParOf" srcId="{0EDD51BC-ABEC-4584-827B-B2352C5FFDF8}" destId="{123C7A25-8892-4487-8F6B-8213A2591C66}" srcOrd="7" destOrd="0" presId="urn:microsoft.com/office/officeart/2005/8/layout/default"/>
    <dgm:cxn modelId="{3271FD88-F252-4B5D-A199-D434C37AD7C7}" type="presParOf" srcId="{0EDD51BC-ABEC-4584-827B-B2352C5FFDF8}" destId="{5D801D0A-6967-4C07-ADCD-E7C419915DA5}" srcOrd="8" destOrd="0" presId="urn:microsoft.com/office/officeart/2005/8/layout/default"/>
    <dgm:cxn modelId="{911C54A0-134E-4687-9332-18834B4086B5}" type="presParOf" srcId="{0EDD51BC-ABEC-4584-827B-B2352C5FFDF8}" destId="{E88413BF-968C-4E5A-9ACE-75CE6AD9F329}" srcOrd="9" destOrd="0" presId="urn:microsoft.com/office/officeart/2005/8/layout/default"/>
    <dgm:cxn modelId="{17232BB2-F052-491F-8122-AB7707B50DB3}" type="presParOf" srcId="{0EDD51BC-ABEC-4584-827B-B2352C5FFDF8}" destId="{ED117B2D-D36D-472D-871F-951447597F87}" srcOrd="10" destOrd="0" presId="urn:microsoft.com/office/officeart/2005/8/layout/default"/>
    <dgm:cxn modelId="{96413CB6-E06A-479A-9458-F10221AA845E}" type="presParOf" srcId="{0EDD51BC-ABEC-4584-827B-B2352C5FFDF8}" destId="{24B3768D-2972-4734-8499-D197F6074DE9}" srcOrd="11" destOrd="0" presId="urn:microsoft.com/office/officeart/2005/8/layout/default"/>
    <dgm:cxn modelId="{1A15E100-A627-48EB-B630-ABE00A6827E8}" type="presParOf" srcId="{0EDD51BC-ABEC-4584-827B-B2352C5FFDF8}" destId="{CC8FF9BE-4EBB-4A4E-B8D5-DD9139E4164F}" srcOrd="12" destOrd="0" presId="urn:microsoft.com/office/officeart/2005/8/layout/default"/>
    <dgm:cxn modelId="{DEF65870-F655-47AA-89A7-FFC2E2F75611}" type="presParOf" srcId="{0EDD51BC-ABEC-4584-827B-B2352C5FFDF8}" destId="{B5EC1297-0C47-4716-BB26-A26810047EE9}" srcOrd="13" destOrd="0" presId="urn:microsoft.com/office/officeart/2005/8/layout/default"/>
    <dgm:cxn modelId="{7D3312E0-09C4-46A2-B71A-0204728C8EF6}" type="presParOf" srcId="{0EDD51BC-ABEC-4584-827B-B2352C5FFDF8}" destId="{9A778949-B09C-45B7-859E-9570CE0AFD4E}" srcOrd="14" destOrd="0" presId="urn:microsoft.com/office/officeart/2005/8/layout/default"/>
    <dgm:cxn modelId="{9B1CE27F-24C0-4BBB-B2EE-0618C84E8D2A}" type="presParOf" srcId="{0EDD51BC-ABEC-4584-827B-B2352C5FFDF8}" destId="{10701F1C-AA74-4CCC-BB78-038D8AE96A2D}" srcOrd="15" destOrd="0" presId="urn:microsoft.com/office/officeart/2005/8/layout/default"/>
    <dgm:cxn modelId="{DBCDA462-21F2-4422-BA75-B9A8C06EBEF9}" type="presParOf" srcId="{0EDD51BC-ABEC-4584-827B-B2352C5FFDF8}" destId="{11CB0D66-0602-4464-92DE-E038226CCC1E}" srcOrd="16" destOrd="0" presId="urn:microsoft.com/office/officeart/2005/8/layout/default"/>
    <dgm:cxn modelId="{05B75126-3BD4-4CDC-8A96-28DB37E151A4}" type="presParOf" srcId="{0EDD51BC-ABEC-4584-827B-B2352C5FFDF8}" destId="{05EA39EE-A791-41F7-81B6-A6F74EA45BE4}" srcOrd="17" destOrd="0" presId="urn:microsoft.com/office/officeart/2005/8/layout/default"/>
    <dgm:cxn modelId="{D6D00120-6194-4748-B44E-F0898AD72447}" type="presParOf" srcId="{0EDD51BC-ABEC-4584-827B-B2352C5FFDF8}" destId="{8A662370-40A0-4178-BDDF-F4EDE9CA11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A40A96-8FC2-46ED-A076-4C2E5A49DCCD}"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12A0ADF6-6586-4F8A-88EE-4BE1AB6A4F3D}" type="pres">
      <dgm:prSet presAssocID="{1CA40A96-8FC2-46ED-A076-4C2E5A49DCCD}" presName="linear" presStyleCnt="0">
        <dgm:presLayoutVars>
          <dgm:dir/>
          <dgm:animLvl val="lvl"/>
          <dgm:resizeHandles val="exact"/>
        </dgm:presLayoutVars>
      </dgm:prSet>
      <dgm:spPr/>
    </dgm:pt>
  </dgm:ptLst>
  <dgm:cxnLst>
    <dgm:cxn modelId="{21546DB7-04DD-4859-ADA3-F16B0F5CDFC6}" type="presOf" srcId="{1CA40A96-8FC2-46ED-A076-4C2E5A49DCCD}" destId="{12A0ADF6-6586-4F8A-88EE-4BE1AB6A4F3D}"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17C79-DC51-4162-9E60-D04AFF9F49A3}"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AC4692ED-23E3-4458-AFA4-4D771A44524F}">
      <dgm:prSet custT="1"/>
      <dgm:spPr>
        <a:solidFill>
          <a:srgbClr val="00B0F0"/>
        </a:solidFill>
      </dgm:spPr>
      <dgm:t>
        <a:bodyPr/>
        <a:lstStyle/>
        <a:p>
          <a:endParaRPr lang="en-US" sz="3300" b="1" dirty="0"/>
        </a:p>
        <a:p>
          <a:endParaRPr lang="en-US" sz="3300" b="1" dirty="0"/>
        </a:p>
        <a:p>
          <a:endParaRPr lang="en-US" sz="3300" b="1" dirty="0"/>
        </a:p>
        <a:p>
          <a:r>
            <a:rPr lang="en-US" sz="3300" b="1" dirty="0"/>
            <a:t>Thank you for your continued support and encouragement</a:t>
          </a:r>
        </a:p>
        <a:p>
          <a:endParaRPr lang="en-US" sz="3300" b="1" dirty="0"/>
        </a:p>
        <a:p>
          <a:r>
            <a:rPr lang="en-US" sz="3300" b="1" dirty="0"/>
            <a:t> </a:t>
          </a:r>
        </a:p>
        <a:p>
          <a:endParaRPr lang="en-US" sz="3400" dirty="0"/>
        </a:p>
      </dgm:t>
    </dgm:pt>
    <dgm:pt modelId="{E16192BE-30C9-4EB2-B06C-0DD37FA8983E}" type="parTrans" cxnId="{73585DCA-6176-4CD7-8487-F8EAEA9097BC}">
      <dgm:prSet/>
      <dgm:spPr/>
      <dgm:t>
        <a:bodyPr/>
        <a:lstStyle/>
        <a:p>
          <a:endParaRPr lang="en-US"/>
        </a:p>
      </dgm:t>
    </dgm:pt>
    <dgm:pt modelId="{E6DAD391-829D-4AAE-8535-012D75CC2E34}" type="sibTrans" cxnId="{73585DCA-6176-4CD7-8487-F8EAEA9097BC}">
      <dgm:prSet/>
      <dgm:spPr/>
      <dgm:t>
        <a:bodyPr/>
        <a:lstStyle/>
        <a:p>
          <a:endParaRPr lang="en-US"/>
        </a:p>
      </dgm:t>
    </dgm:pt>
    <dgm:pt modelId="{033F663C-7CCA-48D6-B057-FD37AE435DB7}" type="pres">
      <dgm:prSet presAssocID="{47E17C79-DC51-4162-9E60-D04AFF9F49A3}" presName="Name0" presStyleCnt="0">
        <dgm:presLayoutVars>
          <dgm:dir/>
          <dgm:animLvl val="lvl"/>
          <dgm:resizeHandles val="exact"/>
        </dgm:presLayoutVars>
      </dgm:prSet>
      <dgm:spPr/>
    </dgm:pt>
    <dgm:pt modelId="{DB151C73-470E-46B2-BABD-B798F29F7E62}" type="pres">
      <dgm:prSet presAssocID="{AC4692ED-23E3-4458-AFA4-4D771A44524F}" presName="linNode" presStyleCnt="0"/>
      <dgm:spPr/>
    </dgm:pt>
    <dgm:pt modelId="{2568B342-2233-4BD3-8FC7-7CAFFB4040AA}" type="pres">
      <dgm:prSet presAssocID="{AC4692ED-23E3-4458-AFA4-4D771A44524F}" presName="parentText" presStyleLbl="node1" presStyleIdx="0" presStyleCnt="1" custScaleX="234685">
        <dgm:presLayoutVars>
          <dgm:chMax val="1"/>
          <dgm:bulletEnabled val="1"/>
        </dgm:presLayoutVars>
      </dgm:prSet>
      <dgm:spPr/>
    </dgm:pt>
  </dgm:ptLst>
  <dgm:cxnLst>
    <dgm:cxn modelId="{47552840-8515-4D7E-8487-6EEAAA1600D6}" type="presOf" srcId="{AC4692ED-23E3-4458-AFA4-4D771A44524F}" destId="{2568B342-2233-4BD3-8FC7-7CAFFB4040AA}" srcOrd="0" destOrd="0" presId="urn:microsoft.com/office/officeart/2005/8/layout/vList5"/>
    <dgm:cxn modelId="{73585DCA-6176-4CD7-8487-F8EAEA9097BC}" srcId="{47E17C79-DC51-4162-9E60-D04AFF9F49A3}" destId="{AC4692ED-23E3-4458-AFA4-4D771A44524F}" srcOrd="0" destOrd="0" parTransId="{E16192BE-30C9-4EB2-B06C-0DD37FA8983E}" sibTransId="{E6DAD391-829D-4AAE-8535-012D75CC2E34}"/>
    <dgm:cxn modelId="{8C5FE0CF-0EC9-4A44-93A8-F8527728B5E8}" type="presOf" srcId="{47E17C79-DC51-4162-9E60-D04AFF9F49A3}" destId="{033F663C-7CCA-48D6-B057-FD37AE435DB7}" srcOrd="0" destOrd="0" presId="urn:microsoft.com/office/officeart/2005/8/layout/vList5"/>
    <dgm:cxn modelId="{23871B51-D910-4208-8F3F-5F6D33A25FE2}" type="presParOf" srcId="{033F663C-7CCA-48D6-B057-FD37AE435DB7}" destId="{DB151C73-470E-46B2-BABD-B798F29F7E62}" srcOrd="0" destOrd="0" presId="urn:microsoft.com/office/officeart/2005/8/layout/vList5"/>
    <dgm:cxn modelId="{D75F19E1-EE57-4AE5-B743-0405C8AAA490}" type="presParOf" srcId="{DB151C73-470E-46B2-BABD-B798F29F7E62}" destId="{2568B342-2233-4BD3-8FC7-7CAFFB4040A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B0EA0-D981-4F52-89A6-C29BF037DF82}">
      <dsp:nvSpPr>
        <dsp:cNvPr id="0" name=""/>
        <dsp:cNvSpPr/>
      </dsp:nvSpPr>
      <dsp:spPr>
        <a:xfrm>
          <a:off x="1338580" y="2095"/>
          <a:ext cx="5354320" cy="919586"/>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889" tIns="233575" rIns="103889" bIns="233575" numCol="1" spcCol="1270" anchor="ctr" anchorCtr="0">
          <a:noAutofit/>
        </a:bodyPr>
        <a:lstStyle/>
        <a:p>
          <a:pPr marL="0" lvl="0" indent="0" algn="l" defTabSz="666750">
            <a:lnSpc>
              <a:spcPct val="90000"/>
            </a:lnSpc>
            <a:spcBef>
              <a:spcPct val="0"/>
            </a:spcBef>
            <a:spcAft>
              <a:spcPct val="35000"/>
            </a:spcAft>
            <a:buNone/>
          </a:pPr>
          <a:r>
            <a:rPr lang="en-US" sz="1500" kern="1200"/>
            <a:t>Closing the achievement gap 	</a:t>
          </a:r>
        </a:p>
      </dsp:txBody>
      <dsp:txXfrm>
        <a:off x="1338580" y="2095"/>
        <a:ext cx="5354320" cy="919586"/>
      </dsp:txXfrm>
    </dsp:sp>
    <dsp:sp modelId="{E7ACAECE-E582-457C-A35D-1079572ADA7C}">
      <dsp:nvSpPr>
        <dsp:cNvPr id="0" name=""/>
        <dsp:cNvSpPr/>
      </dsp:nvSpPr>
      <dsp:spPr>
        <a:xfrm>
          <a:off x="0" y="2095"/>
          <a:ext cx="1338580" cy="919586"/>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33" tIns="90835" rIns="70833" bIns="90835" numCol="1" spcCol="1270" anchor="ctr" anchorCtr="0">
          <a:noAutofit/>
        </a:bodyPr>
        <a:lstStyle/>
        <a:p>
          <a:pPr marL="0" lvl="0" indent="0" algn="ctr" defTabSz="800100">
            <a:lnSpc>
              <a:spcPct val="90000"/>
            </a:lnSpc>
            <a:spcBef>
              <a:spcPct val="0"/>
            </a:spcBef>
            <a:spcAft>
              <a:spcPct val="35000"/>
            </a:spcAft>
            <a:buNone/>
          </a:pPr>
          <a:r>
            <a:rPr lang="en-US" sz="1800" kern="1200"/>
            <a:t>Closing</a:t>
          </a:r>
        </a:p>
      </dsp:txBody>
      <dsp:txXfrm>
        <a:off x="0" y="2095"/>
        <a:ext cx="1338580" cy="919586"/>
      </dsp:txXfrm>
    </dsp:sp>
    <dsp:sp modelId="{0B238738-45E3-4F7E-BB18-C931468E4456}">
      <dsp:nvSpPr>
        <dsp:cNvPr id="0" name=""/>
        <dsp:cNvSpPr/>
      </dsp:nvSpPr>
      <dsp:spPr>
        <a:xfrm>
          <a:off x="1338580" y="976857"/>
          <a:ext cx="5354320" cy="919586"/>
        </a:xfrm>
        <a:prstGeom prst="rect">
          <a:avLst/>
        </a:prstGeom>
        <a:solidFill>
          <a:schemeClr val="accent2">
            <a:tint val="40000"/>
            <a:alpha val="90000"/>
            <a:hueOff val="-212306"/>
            <a:satOff val="-18836"/>
            <a:lumOff val="-192"/>
            <a:alphaOff val="0"/>
          </a:schemeClr>
        </a:solidFill>
        <a:ln w="15875" cap="rnd" cmpd="sng" algn="ctr">
          <a:solidFill>
            <a:schemeClr val="accent2">
              <a:tint val="40000"/>
              <a:alpha val="90000"/>
              <a:hueOff val="-212306"/>
              <a:satOff val="-18836"/>
              <a:lumOff val="-1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889" tIns="233575" rIns="103889" bIns="233575" numCol="1" spcCol="1270" anchor="ctr" anchorCtr="0">
          <a:noAutofit/>
        </a:bodyPr>
        <a:lstStyle/>
        <a:p>
          <a:pPr marL="0" lvl="0" indent="0" algn="l" defTabSz="666750">
            <a:lnSpc>
              <a:spcPct val="90000"/>
            </a:lnSpc>
            <a:spcBef>
              <a:spcPct val="0"/>
            </a:spcBef>
            <a:spcAft>
              <a:spcPct val="35000"/>
            </a:spcAft>
            <a:buNone/>
          </a:pPr>
          <a:r>
            <a:rPr lang="en-US" sz="1500" kern="1200"/>
            <a:t>Improving literacy by putting reading first 	</a:t>
          </a:r>
        </a:p>
      </dsp:txBody>
      <dsp:txXfrm>
        <a:off x="1338580" y="976857"/>
        <a:ext cx="5354320" cy="919586"/>
      </dsp:txXfrm>
    </dsp:sp>
    <dsp:sp modelId="{1DA0127C-97EA-4EC4-9D03-BFA23A1C6979}">
      <dsp:nvSpPr>
        <dsp:cNvPr id="0" name=""/>
        <dsp:cNvSpPr/>
      </dsp:nvSpPr>
      <dsp:spPr>
        <a:xfrm>
          <a:off x="0" y="976857"/>
          <a:ext cx="1338580" cy="919586"/>
        </a:xfrm>
        <a:prstGeom prst="rect">
          <a:avLst/>
        </a:prstGeom>
        <a:solidFill>
          <a:schemeClr val="accent2">
            <a:hueOff val="-363841"/>
            <a:satOff val="-20982"/>
            <a:lumOff val="2157"/>
            <a:alphaOff val="0"/>
          </a:schemeClr>
        </a:solidFill>
        <a:ln w="15875" cap="rnd"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33" tIns="90835" rIns="70833" bIns="90835" numCol="1" spcCol="1270" anchor="ctr" anchorCtr="0">
          <a:noAutofit/>
        </a:bodyPr>
        <a:lstStyle/>
        <a:p>
          <a:pPr marL="0" lvl="0" indent="0" algn="ctr" defTabSz="800100">
            <a:lnSpc>
              <a:spcPct val="90000"/>
            </a:lnSpc>
            <a:spcBef>
              <a:spcPct val="0"/>
            </a:spcBef>
            <a:spcAft>
              <a:spcPct val="35000"/>
            </a:spcAft>
            <a:buNone/>
          </a:pPr>
          <a:r>
            <a:rPr lang="en-US" sz="1800" kern="1200"/>
            <a:t>Improving</a:t>
          </a:r>
        </a:p>
      </dsp:txBody>
      <dsp:txXfrm>
        <a:off x="0" y="976857"/>
        <a:ext cx="1338580" cy="919586"/>
      </dsp:txXfrm>
    </dsp:sp>
    <dsp:sp modelId="{C2AB0B44-F9D6-4150-9A0E-0C9F999CC77D}">
      <dsp:nvSpPr>
        <dsp:cNvPr id="0" name=""/>
        <dsp:cNvSpPr/>
      </dsp:nvSpPr>
      <dsp:spPr>
        <a:xfrm>
          <a:off x="1338580" y="1951619"/>
          <a:ext cx="5354320" cy="919586"/>
        </a:xfrm>
        <a:prstGeom prst="rect">
          <a:avLst/>
        </a:prstGeom>
        <a:solidFill>
          <a:schemeClr val="accent2">
            <a:tint val="40000"/>
            <a:alpha val="90000"/>
            <a:hueOff val="-424613"/>
            <a:satOff val="-37673"/>
            <a:lumOff val="-385"/>
            <a:alphaOff val="0"/>
          </a:schemeClr>
        </a:solidFill>
        <a:ln w="15875" cap="rnd" cmpd="sng" algn="ctr">
          <a:solidFill>
            <a:schemeClr val="accent2">
              <a:tint val="40000"/>
              <a:alpha val="90000"/>
              <a:hueOff val="-424613"/>
              <a:satOff val="-37673"/>
              <a:lumOff val="-3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889" tIns="233575" rIns="103889" bIns="233575" numCol="1" spcCol="1270" anchor="ctr" anchorCtr="0">
          <a:noAutofit/>
        </a:bodyPr>
        <a:lstStyle/>
        <a:p>
          <a:pPr marL="0" lvl="0" indent="0" algn="l" defTabSz="666750">
            <a:lnSpc>
              <a:spcPct val="90000"/>
            </a:lnSpc>
            <a:spcBef>
              <a:spcPct val="0"/>
            </a:spcBef>
            <a:spcAft>
              <a:spcPct val="35000"/>
            </a:spcAft>
            <a:buNone/>
          </a:pPr>
          <a:r>
            <a:rPr lang="en-US" sz="1500" kern="1200"/>
            <a:t>Improving teacher quality</a:t>
          </a:r>
        </a:p>
      </dsp:txBody>
      <dsp:txXfrm>
        <a:off x="1338580" y="1951619"/>
        <a:ext cx="5354320" cy="919586"/>
      </dsp:txXfrm>
    </dsp:sp>
    <dsp:sp modelId="{D82CFE53-60CE-48A3-A561-2ADD586D1597}">
      <dsp:nvSpPr>
        <dsp:cNvPr id="0" name=""/>
        <dsp:cNvSpPr/>
      </dsp:nvSpPr>
      <dsp:spPr>
        <a:xfrm>
          <a:off x="0" y="1951619"/>
          <a:ext cx="1338580" cy="919586"/>
        </a:xfrm>
        <a:prstGeom prst="rect">
          <a:avLst/>
        </a:prstGeom>
        <a:solidFill>
          <a:schemeClr val="accent2">
            <a:hueOff val="-727682"/>
            <a:satOff val="-41964"/>
            <a:lumOff val="4314"/>
            <a:alphaOff val="0"/>
          </a:schemeClr>
        </a:solidFill>
        <a:ln w="15875" cap="rnd"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33" tIns="90835" rIns="70833" bIns="90835" numCol="1" spcCol="1270" anchor="ctr" anchorCtr="0">
          <a:noAutofit/>
        </a:bodyPr>
        <a:lstStyle/>
        <a:p>
          <a:pPr marL="0" lvl="0" indent="0" algn="ctr" defTabSz="800100">
            <a:lnSpc>
              <a:spcPct val="90000"/>
            </a:lnSpc>
            <a:spcBef>
              <a:spcPct val="0"/>
            </a:spcBef>
            <a:spcAft>
              <a:spcPct val="35000"/>
            </a:spcAft>
            <a:buNone/>
          </a:pPr>
          <a:r>
            <a:rPr lang="en-US" sz="1800" kern="1200"/>
            <a:t>Improving</a:t>
          </a:r>
        </a:p>
      </dsp:txBody>
      <dsp:txXfrm>
        <a:off x="0" y="1951619"/>
        <a:ext cx="1338580" cy="919586"/>
      </dsp:txXfrm>
    </dsp:sp>
    <dsp:sp modelId="{0A086429-B8CE-44E2-9403-627AF290523F}">
      <dsp:nvSpPr>
        <dsp:cNvPr id="0" name=""/>
        <dsp:cNvSpPr/>
      </dsp:nvSpPr>
      <dsp:spPr>
        <a:xfrm>
          <a:off x="1338580" y="2926380"/>
          <a:ext cx="5354320" cy="919586"/>
        </a:xfrm>
        <a:prstGeom prst="rect">
          <a:avLst/>
        </a:prstGeom>
        <a:solidFill>
          <a:schemeClr val="accent2">
            <a:tint val="40000"/>
            <a:alpha val="90000"/>
            <a:hueOff val="-636919"/>
            <a:satOff val="-56510"/>
            <a:lumOff val="-577"/>
            <a:alphaOff val="0"/>
          </a:schemeClr>
        </a:solidFill>
        <a:ln w="15875" cap="rnd" cmpd="sng" algn="ctr">
          <a:solidFill>
            <a:schemeClr val="accent2">
              <a:tint val="40000"/>
              <a:alpha val="90000"/>
              <a:hueOff val="-636919"/>
              <a:satOff val="-56510"/>
              <a:lumOff val="-5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889" tIns="233575" rIns="103889" bIns="233575" numCol="1" spcCol="1270" anchor="ctr" anchorCtr="0">
          <a:noAutofit/>
        </a:bodyPr>
        <a:lstStyle/>
        <a:p>
          <a:pPr marL="0" lvl="0" indent="0" algn="l" defTabSz="666750">
            <a:lnSpc>
              <a:spcPct val="90000"/>
            </a:lnSpc>
            <a:spcBef>
              <a:spcPct val="0"/>
            </a:spcBef>
            <a:spcAft>
              <a:spcPct val="35000"/>
            </a:spcAft>
            <a:buNone/>
          </a:pPr>
          <a:r>
            <a:rPr lang="en-US" sz="1500" kern="1200"/>
            <a:t>Promoting more choices for parents and making more information available for parents</a:t>
          </a:r>
        </a:p>
      </dsp:txBody>
      <dsp:txXfrm>
        <a:off x="1338580" y="2926380"/>
        <a:ext cx="5354320" cy="919586"/>
      </dsp:txXfrm>
    </dsp:sp>
    <dsp:sp modelId="{5E9F73D9-8C29-472E-B5D7-C8D3E5D39D39}">
      <dsp:nvSpPr>
        <dsp:cNvPr id="0" name=""/>
        <dsp:cNvSpPr/>
      </dsp:nvSpPr>
      <dsp:spPr>
        <a:xfrm>
          <a:off x="0" y="2926380"/>
          <a:ext cx="1338580" cy="919586"/>
        </a:xfrm>
        <a:prstGeom prst="rect">
          <a:avLst/>
        </a:prstGeom>
        <a:solidFill>
          <a:schemeClr val="accent2">
            <a:hueOff val="-1091522"/>
            <a:satOff val="-62946"/>
            <a:lumOff val="6471"/>
            <a:alphaOff val="0"/>
          </a:schemeClr>
        </a:solidFill>
        <a:ln w="15875" cap="rnd"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33" tIns="90835" rIns="70833" bIns="90835" numCol="1" spcCol="1270" anchor="ctr" anchorCtr="0">
          <a:noAutofit/>
        </a:bodyPr>
        <a:lstStyle/>
        <a:p>
          <a:pPr marL="0" lvl="0" indent="0" algn="ctr" defTabSz="800100">
            <a:lnSpc>
              <a:spcPct val="90000"/>
            </a:lnSpc>
            <a:spcBef>
              <a:spcPct val="0"/>
            </a:spcBef>
            <a:spcAft>
              <a:spcPct val="35000"/>
            </a:spcAft>
            <a:buNone/>
          </a:pPr>
          <a:r>
            <a:rPr lang="en-US" sz="1800" kern="1200"/>
            <a:t>Promoting</a:t>
          </a:r>
        </a:p>
      </dsp:txBody>
      <dsp:txXfrm>
        <a:off x="0" y="2926380"/>
        <a:ext cx="1338580" cy="919586"/>
      </dsp:txXfrm>
    </dsp:sp>
    <dsp:sp modelId="{0787008F-2767-4EE1-881A-AA06ED799729}">
      <dsp:nvSpPr>
        <dsp:cNvPr id="0" name=""/>
        <dsp:cNvSpPr/>
      </dsp:nvSpPr>
      <dsp:spPr>
        <a:xfrm>
          <a:off x="1338580" y="3901142"/>
          <a:ext cx="5354320" cy="919586"/>
        </a:xfrm>
        <a:prstGeom prst="rect">
          <a:avLst/>
        </a:prstGeom>
        <a:solidFill>
          <a:schemeClr val="accent2">
            <a:tint val="40000"/>
            <a:alpha val="90000"/>
            <a:hueOff val="-849226"/>
            <a:satOff val="-75346"/>
            <a:lumOff val="-769"/>
            <a:alphaOff val="0"/>
          </a:schemeClr>
        </a:solidFill>
        <a:ln w="15875" cap="rnd" cmpd="sng" algn="ctr">
          <a:solidFill>
            <a:schemeClr val="accent2">
              <a:tint val="40000"/>
              <a:alpha val="90000"/>
              <a:hueOff val="-849226"/>
              <a:satOff val="-75346"/>
              <a:lumOff val="-7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3889" tIns="233575" rIns="103889" bIns="233575" numCol="1" spcCol="1270" anchor="ctr" anchorCtr="0">
          <a:noAutofit/>
        </a:bodyPr>
        <a:lstStyle/>
        <a:p>
          <a:pPr marL="0" lvl="0" indent="0" algn="l" defTabSz="666750">
            <a:lnSpc>
              <a:spcPct val="90000"/>
            </a:lnSpc>
            <a:spcBef>
              <a:spcPct val="0"/>
            </a:spcBef>
            <a:spcAft>
              <a:spcPct val="35000"/>
            </a:spcAft>
            <a:buNone/>
          </a:pPr>
          <a:r>
            <a:rPr lang="en-US" sz="1500" kern="1200"/>
            <a:t>Increasing collaboration of all federal, state, and local programs</a:t>
          </a:r>
        </a:p>
      </dsp:txBody>
      <dsp:txXfrm>
        <a:off x="1338580" y="3901142"/>
        <a:ext cx="5354320" cy="919586"/>
      </dsp:txXfrm>
    </dsp:sp>
    <dsp:sp modelId="{0DA7BF61-5603-478B-A6E2-C383D63115D1}">
      <dsp:nvSpPr>
        <dsp:cNvPr id="0" name=""/>
        <dsp:cNvSpPr/>
      </dsp:nvSpPr>
      <dsp:spPr>
        <a:xfrm>
          <a:off x="0" y="3901142"/>
          <a:ext cx="1338580" cy="919586"/>
        </a:xfrm>
        <a:prstGeom prst="rect">
          <a:avLst/>
        </a:prstGeom>
        <a:solidFill>
          <a:schemeClr val="accent2">
            <a:hueOff val="-1455363"/>
            <a:satOff val="-83928"/>
            <a:lumOff val="8628"/>
            <a:alphaOff val="0"/>
          </a:schemeClr>
        </a:solidFill>
        <a:ln w="15875" cap="rnd"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833" tIns="90835" rIns="70833" bIns="90835" numCol="1" spcCol="1270" anchor="ctr" anchorCtr="0">
          <a:noAutofit/>
        </a:bodyPr>
        <a:lstStyle/>
        <a:p>
          <a:pPr marL="0" lvl="0" indent="0" algn="ctr" defTabSz="800100">
            <a:lnSpc>
              <a:spcPct val="90000"/>
            </a:lnSpc>
            <a:spcBef>
              <a:spcPct val="0"/>
            </a:spcBef>
            <a:spcAft>
              <a:spcPct val="35000"/>
            </a:spcAft>
            <a:buNone/>
          </a:pPr>
          <a:r>
            <a:rPr lang="en-US" sz="1800" kern="1200"/>
            <a:t>Increasing</a:t>
          </a:r>
        </a:p>
      </dsp:txBody>
      <dsp:txXfrm>
        <a:off x="0" y="3901142"/>
        <a:ext cx="1338580" cy="919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26C13-7DEB-4C64-9AF8-6CB70E5DD86B}">
      <dsp:nvSpPr>
        <dsp:cNvPr id="0" name=""/>
        <dsp:cNvSpPr/>
      </dsp:nvSpPr>
      <dsp:spPr>
        <a:xfrm>
          <a:off x="128860" y="1511"/>
          <a:ext cx="1939207" cy="1163524"/>
        </a:xfrm>
        <a:prstGeom prst="rect">
          <a:avLst/>
        </a:prstGeom>
        <a:gradFill rotWithShape="0">
          <a:gsLst>
            <a:gs pos="0">
              <a:schemeClr val="accent2">
                <a:hueOff val="0"/>
                <a:satOff val="0"/>
                <a:lumOff val="0"/>
                <a:alphaOff val="0"/>
                <a:tint val="80000"/>
                <a:lumMod val="105000"/>
              </a:schemeClr>
            </a:gs>
            <a:gs pos="100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Phone Calls/Emails</a:t>
          </a:r>
        </a:p>
      </dsp:txBody>
      <dsp:txXfrm>
        <a:off x="128860" y="1511"/>
        <a:ext cx="1939207" cy="1163524"/>
      </dsp:txXfrm>
    </dsp:sp>
    <dsp:sp modelId="{A3F6B8AE-EA9F-4943-A43C-32ACA16761E1}">
      <dsp:nvSpPr>
        <dsp:cNvPr id="0" name=""/>
        <dsp:cNvSpPr/>
      </dsp:nvSpPr>
      <dsp:spPr>
        <a:xfrm>
          <a:off x="2261988" y="1511"/>
          <a:ext cx="1939207" cy="1163524"/>
        </a:xfrm>
        <a:prstGeom prst="rect">
          <a:avLst/>
        </a:prstGeom>
        <a:gradFill rotWithShape="0">
          <a:gsLst>
            <a:gs pos="0">
              <a:schemeClr val="accent2">
                <a:hueOff val="-161707"/>
                <a:satOff val="-9325"/>
                <a:lumOff val="959"/>
                <a:alphaOff val="0"/>
                <a:tint val="80000"/>
                <a:lumMod val="105000"/>
              </a:schemeClr>
            </a:gs>
            <a:gs pos="100000">
              <a:schemeClr val="accent2">
                <a:hueOff val="-161707"/>
                <a:satOff val="-9325"/>
                <a:lumOff val="95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MSCS District Progress Report </a:t>
          </a:r>
        </a:p>
      </dsp:txBody>
      <dsp:txXfrm>
        <a:off x="2261988" y="1511"/>
        <a:ext cx="1939207" cy="1163524"/>
      </dsp:txXfrm>
    </dsp:sp>
    <dsp:sp modelId="{4F4B7DA0-18E4-4271-A72A-8F7E7759AC1A}">
      <dsp:nvSpPr>
        <dsp:cNvPr id="0" name=""/>
        <dsp:cNvSpPr/>
      </dsp:nvSpPr>
      <dsp:spPr>
        <a:xfrm>
          <a:off x="4395116" y="1511"/>
          <a:ext cx="1939207" cy="1163524"/>
        </a:xfrm>
        <a:prstGeom prst="rect">
          <a:avLst/>
        </a:prstGeom>
        <a:gradFill rotWithShape="0">
          <a:gsLst>
            <a:gs pos="0">
              <a:schemeClr val="accent2">
                <a:hueOff val="-323414"/>
                <a:satOff val="-18651"/>
                <a:lumOff val="1917"/>
                <a:alphaOff val="0"/>
                <a:tint val="80000"/>
                <a:lumMod val="105000"/>
              </a:schemeClr>
            </a:gs>
            <a:gs pos="100000">
              <a:schemeClr val="accent2">
                <a:hueOff val="-323414"/>
                <a:satOff val="-18651"/>
                <a:lumOff val="1917"/>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Formative Assessment Results </a:t>
          </a:r>
        </a:p>
      </dsp:txBody>
      <dsp:txXfrm>
        <a:off x="4395116" y="1511"/>
        <a:ext cx="1939207" cy="1163524"/>
      </dsp:txXfrm>
    </dsp:sp>
    <dsp:sp modelId="{78AA3EE6-F3FF-4D52-88FB-B21DDDD041C7}">
      <dsp:nvSpPr>
        <dsp:cNvPr id="0" name=""/>
        <dsp:cNvSpPr/>
      </dsp:nvSpPr>
      <dsp:spPr>
        <a:xfrm>
          <a:off x="6528244" y="1511"/>
          <a:ext cx="1939207" cy="1163524"/>
        </a:xfrm>
        <a:prstGeom prst="rect">
          <a:avLst/>
        </a:prstGeom>
        <a:gradFill rotWithShape="0">
          <a:gsLst>
            <a:gs pos="0">
              <a:schemeClr val="accent2">
                <a:hueOff val="-485121"/>
                <a:satOff val="-27976"/>
                <a:lumOff val="2876"/>
                <a:alphaOff val="0"/>
                <a:tint val="80000"/>
                <a:lumMod val="105000"/>
              </a:schemeClr>
            </a:gs>
            <a:gs pos="100000">
              <a:schemeClr val="accent2">
                <a:hueOff val="-485121"/>
                <a:satOff val="-27976"/>
                <a:lumOff val="2876"/>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I-ready/Mastery Connect Reports</a:t>
          </a:r>
        </a:p>
      </dsp:txBody>
      <dsp:txXfrm>
        <a:off x="6528244" y="1511"/>
        <a:ext cx="1939207" cy="1163524"/>
      </dsp:txXfrm>
    </dsp:sp>
    <dsp:sp modelId="{5D801D0A-6967-4C07-ADCD-E7C419915DA5}">
      <dsp:nvSpPr>
        <dsp:cNvPr id="0" name=""/>
        <dsp:cNvSpPr/>
      </dsp:nvSpPr>
      <dsp:spPr>
        <a:xfrm>
          <a:off x="128860" y="1358956"/>
          <a:ext cx="1939207" cy="1163524"/>
        </a:xfrm>
        <a:prstGeom prst="rect">
          <a:avLst/>
        </a:prstGeom>
        <a:gradFill rotWithShape="0">
          <a:gsLst>
            <a:gs pos="0">
              <a:schemeClr val="accent2">
                <a:hueOff val="-646828"/>
                <a:satOff val="-37301"/>
                <a:lumOff val="3835"/>
                <a:alphaOff val="0"/>
                <a:tint val="80000"/>
                <a:lumMod val="105000"/>
              </a:schemeClr>
            </a:gs>
            <a:gs pos="100000">
              <a:schemeClr val="accent2">
                <a:hueOff val="-646828"/>
                <a:satOff val="-37301"/>
                <a:lumOff val="3835"/>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Report Cards sent home at the end of each nine-week grading period </a:t>
          </a:r>
        </a:p>
      </dsp:txBody>
      <dsp:txXfrm>
        <a:off x="128860" y="1358956"/>
        <a:ext cx="1939207" cy="1163524"/>
      </dsp:txXfrm>
    </dsp:sp>
    <dsp:sp modelId="{ED117B2D-D36D-472D-871F-951447597F87}">
      <dsp:nvSpPr>
        <dsp:cNvPr id="0" name=""/>
        <dsp:cNvSpPr/>
      </dsp:nvSpPr>
      <dsp:spPr>
        <a:xfrm>
          <a:off x="2261988" y="1358956"/>
          <a:ext cx="1939207" cy="1163524"/>
        </a:xfrm>
        <a:prstGeom prst="rect">
          <a:avLst/>
        </a:prstGeom>
        <a:gradFill rotWithShape="0">
          <a:gsLst>
            <a:gs pos="0">
              <a:schemeClr val="accent2">
                <a:hueOff val="-808535"/>
                <a:satOff val="-46627"/>
                <a:lumOff val="4793"/>
                <a:alphaOff val="0"/>
                <a:tint val="80000"/>
                <a:lumMod val="105000"/>
              </a:schemeClr>
            </a:gs>
            <a:gs pos="100000">
              <a:schemeClr val="accent2">
                <a:hueOff val="-808535"/>
                <a:satOff val="-46627"/>
                <a:lumOff val="4793"/>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Parent Memos/Updates via calling system</a:t>
          </a:r>
        </a:p>
      </dsp:txBody>
      <dsp:txXfrm>
        <a:off x="2261988" y="1358956"/>
        <a:ext cx="1939207" cy="1163524"/>
      </dsp:txXfrm>
    </dsp:sp>
    <dsp:sp modelId="{CC8FF9BE-4EBB-4A4E-B8D5-DD9139E4164F}">
      <dsp:nvSpPr>
        <dsp:cNvPr id="0" name=""/>
        <dsp:cNvSpPr/>
      </dsp:nvSpPr>
      <dsp:spPr>
        <a:xfrm>
          <a:off x="4395116" y="1358956"/>
          <a:ext cx="1939207" cy="1163524"/>
        </a:xfrm>
        <a:prstGeom prst="rect">
          <a:avLst/>
        </a:prstGeom>
        <a:gradFill rotWithShape="0">
          <a:gsLst>
            <a:gs pos="0">
              <a:schemeClr val="accent2">
                <a:hueOff val="-970242"/>
                <a:satOff val="-55952"/>
                <a:lumOff val="5752"/>
                <a:alphaOff val="0"/>
                <a:tint val="80000"/>
                <a:lumMod val="105000"/>
              </a:schemeClr>
            </a:gs>
            <a:gs pos="100000">
              <a:schemeClr val="accent2">
                <a:hueOff val="-970242"/>
                <a:satOff val="-55952"/>
                <a:lumOff val="5752"/>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Power School &amp; App</a:t>
          </a:r>
        </a:p>
      </dsp:txBody>
      <dsp:txXfrm>
        <a:off x="4395116" y="1358956"/>
        <a:ext cx="1939207" cy="1163524"/>
      </dsp:txXfrm>
    </dsp:sp>
    <dsp:sp modelId="{9A778949-B09C-45B7-859E-9570CE0AFD4E}">
      <dsp:nvSpPr>
        <dsp:cNvPr id="0" name=""/>
        <dsp:cNvSpPr/>
      </dsp:nvSpPr>
      <dsp:spPr>
        <a:xfrm>
          <a:off x="6528244" y="1358956"/>
          <a:ext cx="1939207" cy="1163524"/>
        </a:xfrm>
        <a:prstGeom prst="rect">
          <a:avLst/>
        </a:prstGeom>
        <a:gradFill rotWithShape="0">
          <a:gsLst>
            <a:gs pos="0">
              <a:schemeClr val="accent2">
                <a:hueOff val="-1131949"/>
                <a:satOff val="-65277"/>
                <a:lumOff val="6711"/>
                <a:alphaOff val="0"/>
                <a:tint val="80000"/>
                <a:lumMod val="105000"/>
              </a:schemeClr>
            </a:gs>
            <a:gs pos="100000">
              <a:schemeClr val="accent2">
                <a:hueOff val="-1131949"/>
                <a:satOff val="-65277"/>
                <a:lumOff val="6711"/>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Progress Reports available during each quarter via Power school</a:t>
          </a:r>
        </a:p>
      </dsp:txBody>
      <dsp:txXfrm>
        <a:off x="6528244" y="1358956"/>
        <a:ext cx="1939207" cy="1163524"/>
      </dsp:txXfrm>
    </dsp:sp>
    <dsp:sp modelId="{11CB0D66-0602-4464-92DE-E038226CCC1E}">
      <dsp:nvSpPr>
        <dsp:cNvPr id="0" name=""/>
        <dsp:cNvSpPr/>
      </dsp:nvSpPr>
      <dsp:spPr>
        <a:xfrm>
          <a:off x="2261988" y="2716401"/>
          <a:ext cx="1939207" cy="1163524"/>
        </a:xfrm>
        <a:prstGeom prst="rect">
          <a:avLst/>
        </a:prstGeom>
        <a:gradFill rotWithShape="0">
          <a:gsLst>
            <a:gs pos="0">
              <a:schemeClr val="accent2">
                <a:hueOff val="-1293656"/>
                <a:satOff val="-74603"/>
                <a:lumOff val="7669"/>
                <a:alphaOff val="0"/>
                <a:tint val="80000"/>
                <a:lumMod val="105000"/>
              </a:schemeClr>
            </a:gs>
            <a:gs pos="100000">
              <a:schemeClr val="accent2">
                <a:hueOff val="-1293656"/>
                <a:satOff val="-74603"/>
                <a:lumOff val="7669"/>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Parent-Teacher Conferences throughout the school year</a:t>
          </a:r>
        </a:p>
      </dsp:txBody>
      <dsp:txXfrm>
        <a:off x="2261988" y="2716401"/>
        <a:ext cx="1939207" cy="1163524"/>
      </dsp:txXfrm>
    </dsp:sp>
    <dsp:sp modelId="{8A662370-40A0-4178-BDDF-F4EDE9CA11D0}">
      <dsp:nvSpPr>
        <dsp:cNvPr id="0" name=""/>
        <dsp:cNvSpPr/>
      </dsp:nvSpPr>
      <dsp:spPr>
        <a:xfrm>
          <a:off x="4395116" y="2716401"/>
          <a:ext cx="1939207" cy="1163524"/>
        </a:xfrm>
        <a:prstGeom prst="rect">
          <a:avLst/>
        </a:prstGeom>
        <a:gradFill rotWithShape="0">
          <a:gsLst>
            <a:gs pos="0">
              <a:schemeClr val="accent2">
                <a:hueOff val="-1455363"/>
                <a:satOff val="-83928"/>
                <a:lumOff val="8628"/>
                <a:alphaOff val="0"/>
                <a:tint val="80000"/>
                <a:lumMod val="105000"/>
              </a:schemeClr>
            </a:gs>
            <a:gs pos="100000">
              <a:schemeClr val="accent2">
                <a:hueOff val="-1455363"/>
                <a:satOff val="-83928"/>
                <a:lumOff val="862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Remind App/Class Dojo</a:t>
          </a:r>
        </a:p>
      </dsp:txBody>
      <dsp:txXfrm>
        <a:off x="4395116" y="2716401"/>
        <a:ext cx="1939207" cy="11635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8B342-2233-4BD3-8FC7-7CAFFB4040AA}">
      <dsp:nvSpPr>
        <dsp:cNvPr id="0" name=""/>
        <dsp:cNvSpPr/>
      </dsp:nvSpPr>
      <dsp:spPr>
        <a:xfrm>
          <a:off x="435121" y="1259"/>
          <a:ext cx="4739380" cy="2576765"/>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endParaRPr lang="en-US" sz="3300" b="1" kern="1200" dirty="0"/>
        </a:p>
        <a:p>
          <a:pPr marL="0" lvl="0" indent="0" algn="ctr" defTabSz="1466850">
            <a:lnSpc>
              <a:spcPct val="90000"/>
            </a:lnSpc>
            <a:spcBef>
              <a:spcPct val="0"/>
            </a:spcBef>
            <a:spcAft>
              <a:spcPct val="35000"/>
            </a:spcAft>
            <a:buNone/>
          </a:pPr>
          <a:endParaRPr lang="en-US" sz="3300" b="1" kern="1200" dirty="0"/>
        </a:p>
        <a:p>
          <a:pPr marL="0" lvl="0" indent="0" algn="ctr" defTabSz="1466850">
            <a:lnSpc>
              <a:spcPct val="90000"/>
            </a:lnSpc>
            <a:spcBef>
              <a:spcPct val="0"/>
            </a:spcBef>
            <a:spcAft>
              <a:spcPct val="35000"/>
            </a:spcAft>
            <a:buNone/>
          </a:pPr>
          <a:endParaRPr lang="en-US" sz="3300" b="1" kern="1200" dirty="0"/>
        </a:p>
        <a:p>
          <a:pPr marL="0" lvl="0" indent="0" algn="ctr" defTabSz="1466850">
            <a:lnSpc>
              <a:spcPct val="90000"/>
            </a:lnSpc>
            <a:spcBef>
              <a:spcPct val="0"/>
            </a:spcBef>
            <a:spcAft>
              <a:spcPct val="35000"/>
            </a:spcAft>
            <a:buNone/>
          </a:pPr>
          <a:r>
            <a:rPr lang="en-US" sz="3300" b="1" kern="1200" dirty="0"/>
            <a:t>Thank you for your continued support and encouragement</a:t>
          </a:r>
        </a:p>
        <a:p>
          <a:pPr marL="0" lvl="0" indent="0" algn="ctr" defTabSz="1466850">
            <a:lnSpc>
              <a:spcPct val="90000"/>
            </a:lnSpc>
            <a:spcBef>
              <a:spcPct val="0"/>
            </a:spcBef>
            <a:spcAft>
              <a:spcPct val="35000"/>
            </a:spcAft>
            <a:buNone/>
          </a:pPr>
          <a:endParaRPr lang="en-US" sz="3300" b="1" kern="1200" dirty="0"/>
        </a:p>
        <a:p>
          <a:pPr marL="0" lvl="0" indent="0" algn="ctr" defTabSz="1466850">
            <a:lnSpc>
              <a:spcPct val="90000"/>
            </a:lnSpc>
            <a:spcBef>
              <a:spcPct val="0"/>
            </a:spcBef>
            <a:spcAft>
              <a:spcPct val="35000"/>
            </a:spcAft>
            <a:buNone/>
          </a:pPr>
          <a:r>
            <a:rPr lang="en-US" sz="3300" b="1" kern="1200" dirty="0"/>
            <a:t> </a:t>
          </a:r>
        </a:p>
        <a:p>
          <a:pPr marL="0" lvl="0" indent="0" algn="ctr" defTabSz="1466850">
            <a:lnSpc>
              <a:spcPct val="90000"/>
            </a:lnSpc>
            <a:spcBef>
              <a:spcPct val="0"/>
            </a:spcBef>
            <a:spcAft>
              <a:spcPct val="35000"/>
            </a:spcAft>
            <a:buNone/>
          </a:pPr>
          <a:endParaRPr lang="en-US" sz="3400" kern="1200" dirty="0"/>
        </a:p>
      </dsp:txBody>
      <dsp:txXfrm>
        <a:off x="560908" y="127046"/>
        <a:ext cx="4487806" cy="2325191"/>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EDD3B8-5E68-48E9-AAB1-5DE570C28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A897E35-4312-4077-83D3-69953080BC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36F02-AF67-416B-AB85-08CFF698F86D}" type="datetimeFigureOut">
              <a:rPr lang="en-US" smtClean="0"/>
              <a:t>3/20/2023</a:t>
            </a:fld>
            <a:endParaRPr lang="en-US" dirty="0"/>
          </a:p>
        </p:txBody>
      </p:sp>
      <p:sp>
        <p:nvSpPr>
          <p:cNvPr id="4" name="Footer Placeholder 3">
            <a:extLst>
              <a:ext uri="{FF2B5EF4-FFF2-40B4-BE49-F238E27FC236}">
                <a16:creationId xmlns:a16="http://schemas.microsoft.com/office/drawing/2014/main" id="{75853C52-2B92-4B9E-86F4-DB78684BE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20E0EA4-BAD2-4335-9446-CA4CCFEC1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65BC62-3B36-43F8-8B69-D6E5E743DA31}" type="slidenum">
              <a:rPr lang="en-US" smtClean="0"/>
              <a:t>‹#›</a:t>
            </a:fld>
            <a:endParaRPr lang="en-US" dirty="0"/>
          </a:p>
        </p:txBody>
      </p:sp>
    </p:spTree>
    <p:extLst>
      <p:ext uri="{BB962C8B-B14F-4D97-AF65-F5344CB8AC3E}">
        <p14:creationId xmlns:p14="http://schemas.microsoft.com/office/powerpoint/2010/main" val="331651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7E8F0-931C-4E43-98D1-A3CD0E0034DC}" type="datetimeFigureOut">
              <a:rPr lang="en-US" smtClean="0"/>
              <a:t>3/20/2023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EB063-7F11-4E3B-BA52-07405B1C2D95}" type="slidenum">
              <a:rPr lang="en-US" smtClean="0"/>
              <a:t>‹#›</a:t>
            </a:fld>
            <a:endParaRPr lang="en-US" dirty="0"/>
          </a:p>
        </p:txBody>
      </p:sp>
    </p:spTree>
    <p:extLst>
      <p:ext uri="{BB962C8B-B14F-4D97-AF65-F5344CB8AC3E}">
        <p14:creationId xmlns:p14="http://schemas.microsoft.com/office/powerpoint/2010/main" val="186293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a:t>
            </a:fld>
            <a:endParaRPr lang="en-US" dirty="0"/>
          </a:p>
        </p:txBody>
      </p:sp>
    </p:spTree>
    <p:extLst>
      <p:ext uri="{BB962C8B-B14F-4D97-AF65-F5344CB8AC3E}">
        <p14:creationId xmlns:p14="http://schemas.microsoft.com/office/powerpoint/2010/main" val="3338027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11</a:t>
            </a:fld>
            <a:endParaRPr lang="en-US" dirty="0"/>
          </a:p>
        </p:txBody>
      </p:sp>
    </p:spTree>
    <p:extLst>
      <p:ext uri="{BB962C8B-B14F-4D97-AF65-F5344CB8AC3E}">
        <p14:creationId xmlns:p14="http://schemas.microsoft.com/office/powerpoint/2010/main" val="1451832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#2 should be clear and concise.  Each piece of evidence should be summarized for clarity and cited correctly.  Do not simply read the pieces of evidence, but elaborate where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notes for elaboration here]</a:t>
            </a:r>
          </a:p>
          <a:p>
            <a:r>
              <a:rPr lang="en-US" dirty="0"/>
              <a:t>Be sure to transition to main point #3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13</a:t>
            </a:fld>
            <a:endParaRPr lang="en-US" dirty="0"/>
          </a:p>
        </p:txBody>
      </p:sp>
    </p:spTree>
    <p:extLst>
      <p:ext uri="{BB962C8B-B14F-4D97-AF65-F5344CB8AC3E}">
        <p14:creationId xmlns:p14="http://schemas.microsoft.com/office/powerpoint/2010/main" val="750561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91d4955cea_1_1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91d4955cea_1_1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906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33</a:t>
            </a:fld>
            <a:endParaRPr lang="en-US" dirty="0"/>
          </a:p>
        </p:txBody>
      </p:sp>
    </p:spTree>
    <p:extLst>
      <p:ext uri="{BB962C8B-B14F-4D97-AF65-F5344CB8AC3E}">
        <p14:creationId xmlns:p14="http://schemas.microsoft.com/office/powerpoint/2010/main" val="230256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2</a:t>
            </a:fld>
            <a:endParaRPr lang="en-US" dirty="0"/>
          </a:p>
        </p:txBody>
      </p:sp>
    </p:spTree>
    <p:extLst>
      <p:ext uri="{BB962C8B-B14F-4D97-AF65-F5344CB8AC3E}">
        <p14:creationId xmlns:p14="http://schemas.microsoft.com/office/powerpoint/2010/main" val="2752401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ea typeface="Tahoma" panose="020B0604030504040204" pitchFamily="34" charset="0"/>
                <a:cs typeface="Tahoma" panose="020B0604030504040204" pitchFamily="34" charset="0"/>
              </a:rPr>
              <a:t>Dedicate this entire slide to the thesis statement.  It is the reason the speech is being given.  Use this time to reveal the three main points of the speech (slides 4,5,6) as an overview for the direction of the speech:</a:t>
            </a:r>
          </a:p>
          <a:p>
            <a:r>
              <a:rPr lang="en-US" dirty="0">
                <a:latin typeface="Century Gothic" panose="020B0502020202020204" pitchFamily="34" charset="0"/>
                <a:ea typeface="Tahoma" panose="020B0604030504040204" pitchFamily="34" charset="0"/>
                <a:cs typeface="Tahoma" panose="020B0604030504040204" pitchFamily="34" charset="0"/>
              </a:rPr>
              <a:t>-[type main point #1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#2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ea typeface="Tahoma" panose="020B0604030504040204" pitchFamily="34" charset="0"/>
                <a:cs typeface="Tahoma" panose="020B0604030504040204" pitchFamily="34" charset="0"/>
              </a:rPr>
              <a:t>-[type main point #3 here]</a:t>
            </a:r>
          </a:p>
          <a:p>
            <a:r>
              <a:rPr lang="en-US" dirty="0">
                <a:latin typeface="Century Gothic" panose="020B0502020202020204" pitchFamily="34" charset="0"/>
                <a:ea typeface="Tahoma" panose="020B0604030504040204" pitchFamily="34" charset="0"/>
                <a:cs typeface="Tahoma" panose="020B0604030504040204" pitchFamily="34" charset="0"/>
              </a:rPr>
              <a:t>Be sure to transition to the first main point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4</a:t>
            </a:fld>
            <a:endParaRPr lang="en-US" dirty="0"/>
          </a:p>
        </p:txBody>
      </p:sp>
    </p:spTree>
    <p:extLst>
      <p:ext uri="{BB962C8B-B14F-4D97-AF65-F5344CB8AC3E}">
        <p14:creationId xmlns:p14="http://schemas.microsoft.com/office/powerpoint/2010/main" val="3833215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5</a:t>
            </a:fld>
            <a:endParaRPr lang="en-US" dirty="0"/>
          </a:p>
        </p:txBody>
      </p:sp>
    </p:spTree>
    <p:extLst>
      <p:ext uri="{BB962C8B-B14F-4D97-AF65-F5344CB8AC3E}">
        <p14:creationId xmlns:p14="http://schemas.microsoft.com/office/powerpoint/2010/main" val="238479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6</a:t>
            </a:fld>
            <a:endParaRPr lang="en-US" dirty="0"/>
          </a:p>
        </p:txBody>
      </p:sp>
    </p:spTree>
    <p:extLst>
      <p:ext uri="{BB962C8B-B14F-4D97-AF65-F5344CB8AC3E}">
        <p14:creationId xmlns:p14="http://schemas.microsoft.com/office/powerpoint/2010/main" val="4042016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7</a:t>
            </a:fld>
            <a:endParaRPr lang="en-US" dirty="0"/>
          </a:p>
        </p:txBody>
      </p:sp>
    </p:spTree>
    <p:extLst>
      <p:ext uri="{BB962C8B-B14F-4D97-AF65-F5344CB8AC3E}">
        <p14:creationId xmlns:p14="http://schemas.microsoft.com/office/powerpoint/2010/main" val="181671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8</a:t>
            </a:fld>
            <a:endParaRPr lang="en-US" dirty="0"/>
          </a:p>
        </p:txBody>
      </p:sp>
    </p:spTree>
    <p:extLst>
      <p:ext uri="{BB962C8B-B14F-4D97-AF65-F5344CB8AC3E}">
        <p14:creationId xmlns:p14="http://schemas.microsoft.com/office/powerpoint/2010/main" val="253145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Use the background points to post details that are not common knowledge, or that the audience will need to understand the context of the speech.</a:t>
            </a:r>
          </a:p>
          <a:p>
            <a:r>
              <a:rPr lang="en-US" dirty="0"/>
              <a:t>-Do not read these main points from the PowerPoint, instead elaborate on these points during the speech.</a:t>
            </a:r>
          </a:p>
        </p:txBody>
      </p:sp>
      <p:sp>
        <p:nvSpPr>
          <p:cNvPr id="4" name="Slide Number Placeholder 3"/>
          <p:cNvSpPr>
            <a:spLocks noGrp="1"/>
          </p:cNvSpPr>
          <p:nvPr>
            <p:ph type="sldNum" sz="quarter" idx="10"/>
          </p:nvPr>
        </p:nvSpPr>
        <p:spPr/>
        <p:txBody>
          <a:bodyPr/>
          <a:lstStyle/>
          <a:p>
            <a:fld id="{E6AEB063-7F11-4E3B-BA52-07405B1C2D95}" type="slidenum">
              <a:rPr lang="en-US" smtClean="0"/>
              <a:t>9</a:t>
            </a:fld>
            <a:endParaRPr lang="en-US" dirty="0"/>
          </a:p>
        </p:txBody>
      </p:sp>
    </p:spTree>
    <p:extLst>
      <p:ext uri="{BB962C8B-B14F-4D97-AF65-F5344CB8AC3E}">
        <p14:creationId xmlns:p14="http://schemas.microsoft.com/office/powerpoint/2010/main" val="396892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of main point #1 should be clear and concise.  Each piece of evidence should be summarized for clarity and cited correctly.  Do not simply read the pieces of evidence, but elaborate where needed.  </a:t>
            </a:r>
          </a:p>
          <a:p>
            <a:r>
              <a:rPr lang="en-US" dirty="0"/>
              <a:t>[type notes for elaboration here]</a:t>
            </a:r>
          </a:p>
          <a:p>
            <a:r>
              <a:rPr lang="en-US" dirty="0"/>
              <a:t>Be sure to transition to main point #2 and the next slide.</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10</a:t>
            </a:fld>
            <a:endParaRPr lang="en-US" dirty="0"/>
          </a:p>
        </p:txBody>
      </p:sp>
    </p:spTree>
    <p:extLst>
      <p:ext uri="{BB962C8B-B14F-4D97-AF65-F5344CB8AC3E}">
        <p14:creationId xmlns:p14="http://schemas.microsoft.com/office/powerpoint/2010/main" val="263945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381388F-6D01-4763-9497-2C5F78AF5477}"/>
              </a:ext>
            </a:extLst>
          </p:cNvPr>
          <p:cNvSpPr/>
          <p:nvPr userDrawn="1"/>
        </p:nvSpPr>
        <p:spPr>
          <a:xfrm>
            <a:off x="0" y="4818185"/>
            <a:ext cx="12192000" cy="2039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6"/>
          <p:cNvSpPr/>
          <p:nvPr/>
        </p:nvSpPr>
        <p:spPr bwMode="ltGray">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lgn="ctr">
              <a:defRPr sz="5400" b="0"/>
            </a:lvl1pPr>
          </a:lstStyle>
          <a:p>
            <a:r>
              <a:rPr lang="en-US" noProof="0"/>
              <a:t>Click to edit Master title style</a:t>
            </a:r>
          </a:p>
        </p:txBody>
      </p:sp>
      <p:sp>
        <p:nvSpPr>
          <p:cNvPr id="3" name="Subtitle 2"/>
          <p:cNvSpPr>
            <a:spLocks noGrp="1"/>
          </p:cNvSpPr>
          <p:nvPr>
            <p:ph type="subTitle" idx="1"/>
          </p:nvPr>
        </p:nvSpPr>
        <p:spPr>
          <a:xfrm>
            <a:off x="810001" y="5280847"/>
            <a:ext cx="10572000" cy="434974"/>
          </a:xfrm>
        </p:spPr>
        <p:txBody>
          <a:bodyPr anchor="t">
            <a:no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5" name="Footer Placeholder 4"/>
          <p:cNvSpPr>
            <a:spLocks noGrp="1"/>
          </p:cNvSpPr>
          <p:nvPr>
            <p:ph type="ftr" sz="quarter" idx="11"/>
          </p:nvPr>
        </p:nvSpPr>
        <p:spPr/>
        <p:txBody>
          <a:bodyPr/>
          <a:lstStyle/>
          <a:p>
            <a:r>
              <a:rPr lang="en-US" noProof="0" dirty="0"/>
              <a:t>Add a footer </a:t>
            </a:r>
          </a:p>
        </p:txBody>
      </p:sp>
      <p:sp>
        <p:nvSpPr>
          <p:cNvPr id="6" name="Slide Number Placeholder 5"/>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774326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ltGray">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606669"/>
            <a:ext cx="10561418" cy="3813527"/>
          </a:xfrm>
        </p:spPr>
        <p:txBody>
          <a:bodyPr anchor="ctr" anchorCtr="0"/>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ctr" anchorCtr="0">
            <a:noAutofit/>
          </a:bodyPr>
          <a:lstStyle>
            <a:lvl1pPr marL="0" indent="0" algn="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D4F5D18E-4241-429D-BEDB-6A7415C52F3D}"/>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8" name="Footer Placeholder 7">
            <a:extLst>
              <a:ext uri="{FF2B5EF4-FFF2-40B4-BE49-F238E27FC236}">
                <a16:creationId xmlns:a16="http://schemas.microsoft.com/office/drawing/2014/main" id="{7F5CFD55-6AD5-4B7E-AC33-483174EF1EBD}"/>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14D43F5-DCFF-4B29-AC19-0BF28605BA8B}"/>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576405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B3473E37-6504-470F-92FA-792C3ACA4FEC}"/>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12" name="Footer Placeholder 11">
            <a:extLst>
              <a:ext uri="{FF2B5EF4-FFF2-40B4-BE49-F238E27FC236}">
                <a16:creationId xmlns:a16="http://schemas.microsoft.com/office/drawing/2014/main" id="{7523DE74-18E2-4EF3-A1FC-8A32CCFE2666}"/>
              </a:ext>
            </a:extLst>
          </p:cNvPr>
          <p:cNvSpPr>
            <a:spLocks noGrp="1"/>
          </p:cNvSpPr>
          <p:nvPr>
            <p:ph type="ftr" sz="quarter" idx="11"/>
          </p:nvPr>
        </p:nvSpPr>
        <p:spPr/>
        <p:txBody>
          <a:bodyPr/>
          <a:lstStyle/>
          <a:p>
            <a:r>
              <a:rPr lang="en-US" noProof="0" dirty="0"/>
              <a:t>Add a footer</a:t>
            </a:r>
          </a:p>
        </p:txBody>
      </p:sp>
      <p:sp>
        <p:nvSpPr>
          <p:cNvPr id="13" name="Slide Number Placeholder 12">
            <a:extLst>
              <a:ext uri="{FF2B5EF4-FFF2-40B4-BE49-F238E27FC236}">
                <a16:creationId xmlns:a16="http://schemas.microsoft.com/office/drawing/2014/main" id="{51B4AF82-5505-4A7E-AA81-139F21451D9A}"/>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550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noProof="0"/>
              <a:t>Click to edit Master title style</a:t>
            </a:r>
          </a:p>
        </p:txBody>
      </p:sp>
      <p:sp>
        <p:nvSpPr>
          <p:cNvPr id="7" name="Date Placeholder 6">
            <a:extLst>
              <a:ext uri="{FF2B5EF4-FFF2-40B4-BE49-F238E27FC236}">
                <a16:creationId xmlns:a16="http://schemas.microsoft.com/office/drawing/2014/main" id="{93AF03C3-E3F3-4845-8D9E-9BD2A676707E}"/>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8" name="Footer Placeholder 7">
            <a:extLst>
              <a:ext uri="{FF2B5EF4-FFF2-40B4-BE49-F238E27FC236}">
                <a16:creationId xmlns:a16="http://schemas.microsoft.com/office/drawing/2014/main" id="{DB9C7230-29FF-42F2-A662-1BC1D19C5003}"/>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99EBD02D-5A68-4A14-892F-DE4953F2E3DD}"/>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898126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76D14D8-4D13-4DFE-938B-B710F891BBA2}"/>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6" name="Footer Placeholder 5">
            <a:extLst>
              <a:ext uri="{FF2B5EF4-FFF2-40B4-BE49-F238E27FC236}">
                <a16:creationId xmlns:a16="http://schemas.microsoft.com/office/drawing/2014/main" id="{6864B8A5-6021-4208-A587-B45576E66D48}"/>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3C96ABC-E632-4853-B7CC-A2FB4B7CF144}"/>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34036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ltGray">
          <a:xfrm>
            <a:off x="1073151" y="446087"/>
            <a:ext cx="3547533" cy="283844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ffectLst>
            <a:innerShdw blurRad="114300">
              <a:prstClr val="black"/>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2576512"/>
          </a:xfrm>
        </p:spPr>
        <p:txBody>
          <a:bodyPr anchor="ctr" anchorCtr="0"/>
          <a:lstStyle>
            <a:lvl1pPr algn="l">
              <a:defRPr sz="4000" b="0"/>
            </a:lvl1pPr>
          </a:lstStyle>
          <a:p>
            <a:r>
              <a:rPr lang="en-US" noProof="0"/>
              <a:t>Click to edit Master title style</a:t>
            </a:r>
          </a:p>
        </p:txBody>
      </p:sp>
      <p:sp>
        <p:nvSpPr>
          <p:cNvPr id="3" name="Content Placeholder 2"/>
          <p:cNvSpPr>
            <a:spLocks noGrp="1"/>
          </p:cNvSpPr>
          <p:nvPr>
            <p:ph idx="1" hasCustomPrompt="1"/>
          </p:nvPr>
        </p:nvSpPr>
        <p:spPr>
          <a:xfrm>
            <a:off x="4855633" y="446088"/>
            <a:ext cx="6252633" cy="5414963"/>
          </a:xfrm>
        </p:spPr>
        <p:txBody>
          <a:bodyP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1073151" y="3022600"/>
            <a:ext cx="3547533" cy="283844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8" name="Date Placeholder 7">
            <a:extLst>
              <a:ext uri="{FF2B5EF4-FFF2-40B4-BE49-F238E27FC236}">
                <a16:creationId xmlns:a16="http://schemas.microsoft.com/office/drawing/2014/main" id="{CBF97433-9C09-4B71-A1E0-24F75011D99C}"/>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9" name="Footer Placeholder 8">
            <a:extLst>
              <a:ext uri="{FF2B5EF4-FFF2-40B4-BE49-F238E27FC236}">
                <a16:creationId xmlns:a16="http://schemas.microsoft.com/office/drawing/2014/main" id="{46EDA271-FE91-46E6-ABB5-0A3AD2448B21}"/>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C44DCFF3-B944-4C24-A12C-689D1FF794E8}"/>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0561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ltGray">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ctr" anchorCtr="0"/>
          <a:lstStyle>
            <a:lvl1pPr algn="l">
              <a:defRPr sz="4000" b="0" cap="none"/>
            </a:lvl1pPr>
          </a:lstStyle>
          <a:p>
            <a:r>
              <a:rPr lang="en-US" noProof="0"/>
              <a:t>Click to edit Master title style</a:t>
            </a:r>
          </a:p>
        </p:txBody>
      </p:sp>
      <p:sp>
        <p:nvSpPr>
          <p:cNvPr id="3" name="Text Placeholder 2"/>
          <p:cNvSpPr>
            <a:spLocks noGrp="1"/>
          </p:cNvSpPr>
          <p:nvPr>
            <p:ph type="body" idx="1" hasCustomPrompt="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9" name="Text Placeholder 5"/>
          <p:cNvSpPr>
            <a:spLocks noGrp="1"/>
          </p:cNvSpPr>
          <p:nvPr>
            <p:ph type="body" sz="quarter" idx="16" hasCustomPrompt="1"/>
          </p:nvPr>
        </p:nvSpPr>
        <p:spPr>
          <a:xfrm>
            <a:off x="7574642" y="1081456"/>
            <a:ext cx="3810001" cy="4075465"/>
          </a:xfrm>
        </p:spPr>
        <p:txBody>
          <a:bodyPr anchor="t" anchorCtr="0">
            <a:normAutofit/>
          </a:bodyPr>
          <a:lstStyle>
            <a:lvl1pPr marL="0" indent="0" algn="l">
              <a:buFontTx/>
              <a:buNone/>
              <a:defRPr sz="2800"/>
            </a:lvl1pPr>
          </a:lstStyle>
          <a:p>
            <a:pPr lvl="0"/>
            <a:r>
              <a:rPr lang="en-US" noProof="0"/>
              <a:t>Edit Master text styles</a:t>
            </a:r>
          </a:p>
        </p:txBody>
      </p:sp>
      <p:sp>
        <p:nvSpPr>
          <p:cNvPr id="7" name="Date Placeholder 6">
            <a:extLst>
              <a:ext uri="{FF2B5EF4-FFF2-40B4-BE49-F238E27FC236}">
                <a16:creationId xmlns:a16="http://schemas.microsoft.com/office/drawing/2014/main" id="{7964F81E-11BA-4BB3-AC2C-0A729DC676E6}"/>
              </a:ext>
            </a:extLst>
          </p:cNvPr>
          <p:cNvSpPr>
            <a:spLocks noGrp="1"/>
          </p:cNvSpPr>
          <p:nvPr>
            <p:ph type="dt" sz="half" idx="17"/>
          </p:nvPr>
        </p:nvSpPr>
        <p:spPr/>
        <p:txBody>
          <a:bodyPr/>
          <a:lstStyle/>
          <a:p>
            <a:fld id="{FB7F6C47-B260-4BB6-8230-7D14D5CDE026}" type="datetimeFigureOut">
              <a:rPr lang="en-US" noProof="0" smtClean="0"/>
              <a:t>3/20/2023</a:t>
            </a:fld>
            <a:endParaRPr lang="en-US" noProof="0" dirty="0"/>
          </a:p>
        </p:txBody>
      </p:sp>
      <p:sp>
        <p:nvSpPr>
          <p:cNvPr id="10" name="Footer Placeholder 9">
            <a:extLst>
              <a:ext uri="{FF2B5EF4-FFF2-40B4-BE49-F238E27FC236}">
                <a16:creationId xmlns:a16="http://schemas.microsoft.com/office/drawing/2014/main" id="{F93A4488-E8DE-4FEB-88F9-B37F95CC838A}"/>
              </a:ext>
            </a:extLst>
          </p:cNvPr>
          <p:cNvSpPr>
            <a:spLocks noGrp="1"/>
          </p:cNvSpPr>
          <p:nvPr>
            <p:ph type="ftr" sz="quarter" idx="18"/>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DF909D08-1E53-42D5-954B-F61B5083645D}"/>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14096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ltGray">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nchor="ctr" anchorCtr="0"/>
          <a:lstStyle>
            <a:lvl1pPr algn="l">
              <a:defRPr sz="4000" b="0"/>
            </a:lvl1pPr>
          </a:lstStyle>
          <a:p>
            <a:r>
              <a:rPr lang="en-US" noProof="0"/>
              <a:t>Click to edit Master title style</a:t>
            </a:r>
          </a:p>
        </p:txBody>
      </p:sp>
      <p:sp>
        <p:nvSpPr>
          <p:cNvPr id="6" name="Text Placeholder 5"/>
          <p:cNvSpPr>
            <a:spLocks noGrp="1"/>
          </p:cNvSpPr>
          <p:nvPr>
            <p:ph type="body" sz="quarter" idx="16" hasCustomPrompt="1"/>
          </p:nvPr>
        </p:nvSpPr>
        <p:spPr>
          <a:xfrm>
            <a:off x="6156000" y="2286000"/>
            <a:ext cx="4880300" cy="2295525"/>
          </a:xfrm>
        </p:spPr>
        <p:txBody>
          <a:bodyPr anchor="ctr" anchorCtr="0">
            <a:normAutofit/>
          </a:bodyPr>
          <a:lstStyle>
            <a:lvl1pPr marL="0" indent="0" algn="ctr">
              <a:buFontTx/>
              <a:buNone/>
              <a:defRPr sz="2800"/>
            </a:lvl1pPr>
          </a:lstStyle>
          <a:p>
            <a:pPr lvl="0"/>
            <a:r>
              <a:rPr lang="en-US" noProof="0"/>
              <a:t>Edit Master text styles</a:t>
            </a:r>
          </a:p>
        </p:txBody>
      </p:sp>
      <p:sp>
        <p:nvSpPr>
          <p:cNvPr id="5" name="Date Placeholder 4">
            <a:extLst>
              <a:ext uri="{FF2B5EF4-FFF2-40B4-BE49-F238E27FC236}">
                <a16:creationId xmlns:a16="http://schemas.microsoft.com/office/drawing/2014/main" id="{52142ECB-4FB1-4B01-80F3-04208C781B16}"/>
              </a:ext>
            </a:extLst>
          </p:cNvPr>
          <p:cNvSpPr>
            <a:spLocks noGrp="1"/>
          </p:cNvSpPr>
          <p:nvPr>
            <p:ph type="dt" sz="half" idx="17"/>
          </p:nvPr>
        </p:nvSpPr>
        <p:spPr/>
        <p:txBody>
          <a:bodyPr/>
          <a:lstStyle/>
          <a:p>
            <a:fld id="{FB7F6C47-B260-4BB6-8230-7D14D5CDE026}" type="datetimeFigureOut">
              <a:rPr lang="en-US" noProof="0" smtClean="0"/>
              <a:t>3/20/2023</a:t>
            </a:fld>
            <a:endParaRPr lang="en-US" noProof="0" dirty="0"/>
          </a:p>
        </p:txBody>
      </p:sp>
      <p:sp>
        <p:nvSpPr>
          <p:cNvPr id="7" name="Footer Placeholder 6">
            <a:extLst>
              <a:ext uri="{FF2B5EF4-FFF2-40B4-BE49-F238E27FC236}">
                <a16:creationId xmlns:a16="http://schemas.microsoft.com/office/drawing/2014/main" id="{776F215A-F354-440E-A263-A920F5950831}"/>
              </a:ext>
            </a:extLst>
          </p:cNvPr>
          <p:cNvSpPr>
            <a:spLocks noGrp="1"/>
          </p:cNvSpPr>
          <p:nvPr>
            <p:ph type="ftr" sz="quarter" idx="18"/>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E90FC50C-9C02-4BD6-9CBE-6880E1297783}"/>
              </a:ext>
            </a:extLst>
          </p:cNvPr>
          <p:cNvSpPr>
            <a:spLocks noGrp="1"/>
          </p:cNvSpPr>
          <p:nvPr>
            <p:ph type="sldNum" sz="quarter" idx="19"/>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1684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ltGray">
          <a:xfrm>
            <a:off x="7669651" y="0"/>
            <a:ext cx="4522349" cy="5861051"/>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3754460" cy="5134798"/>
          </a:xfrm>
        </p:spPr>
        <p:txBody>
          <a:bodyPr vert="horz" anchor="ctr" anchorCtr="1"/>
          <a:lstStyle>
            <a:lvl1pPr algn="l">
              <a:defRPr b="0"/>
            </a:lvl1pPr>
          </a:lstStyle>
          <a:p>
            <a:r>
              <a:rPr lang="en-US" noProof="0"/>
              <a:t>Click to edit Master title style</a:t>
            </a:r>
          </a:p>
        </p:txBody>
      </p:sp>
      <p:sp>
        <p:nvSpPr>
          <p:cNvPr id="3" name="Vertical Text Placeholder 2"/>
          <p:cNvSpPr>
            <a:spLocks noGrp="1"/>
          </p:cNvSpPr>
          <p:nvPr>
            <p:ph type="body" orient="vert" idx="1" hasCustomPrompt="1"/>
          </p:nvPr>
        </p:nvSpPr>
        <p:spPr>
          <a:xfrm>
            <a:off x="810001" y="446089"/>
            <a:ext cx="6611540" cy="5414962"/>
          </a:xfrm>
        </p:spPr>
        <p:txBody>
          <a:bodyPr vert="horz" anchor="ctr" anchorCtr="1"/>
          <a:lstStyle>
            <a:lvl1pPr algn="ctr">
              <a:defRPr/>
            </a:lvl1pPr>
            <a:lvl2pPr algn="ctr">
              <a:defRPr/>
            </a:lvl2pPr>
            <a:lvl3pPr algn="ctr">
              <a:defRPr/>
            </a:lvl3pPr>
            <a:lvl4pPr algn="ctr">
              <a:defRPr/>
            </a:lvl4pPr>
            <a:lvl5pPr algn="ct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9D7128B4-F868-4384-A8AA-473DA3516902}"/>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8" name="Footer Placeholder 7">
            <a:extLst>
              <a:ext uri="{FF2B5EF4-FFF2-40B4-BE49-F238E27FC236}">
                <a16:creationId xmlns:a16="http://schemas.microsoft.com/office/drawing/2014/main" id="{84FF940D-9281-4C2A-BA62-E5854A11F99B}"/>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5FB1454F-842C-4F51-A7E7-0335B2FB16F1}"/>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83694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9">
  <p:cSld name="Custom layout 9">
    <p:bg>
      <p:bgPr>
        <a:solidFill>
          <a:srgbClr val="FFFFFF"/>
        </a:solidFill>
        <a:effectLst/>
      </p:bgPr>
    </p:bg>
    <p:spTree>
      <p:nvGrpSpPr>
        <p:cNvPr id="1" name="Shape 169"/>
        <p:cNvGrpSpPr/>
        <p:nvPr/>
      </p:nvGrpSpPr>
      <p:grpSpPr>
        <a:xfrm>
          <a:off x="0" y="0"/>
          <a:ext cx="0" cy="0"/>
          <a:chOff x="0" y="0"/>
          <a:chExt cx="0" cy="0"/>
        </a:xfrm>
      </p:grpSpPr>
      <p:sp>
        <p:nvSpPr>
          <p:cNvPr id="170" name="Google Shape;170;p22"/>
          <p:cNvSpPr/>
          <p:nvPr/>
        </p:nvSpPr>
        <p:spPr>
          <a:xfrm>
            <a:off x="0" y="0"/>
            <a:ext cx="12192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2"/>
          <p:cNvSpPr/>
          <p:nvPr/>
        </p:nvSpPr>
        <p:spPr>
          <a:xfrm>
            <a:off x="3264300" y="597200"/>
            <a:ext cx="5663600" cy="5663600"/>
          </a:xfrm>
          <a:prstGeom prst="ellipse">
            <a:avLst/>
          </a:prstGeom>
          <a:noFill/>
          <a:ln w="1905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22"/>
          <p:cNvSpPr/>
          <p:nvPr/>
        </p:nvSpPr>
        <p:spPr>
          <a:xfrm>
            <a:off x="3429000" y="762000"/>
            <a:ext cx="5334000" cy="53340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22"/>
          <p:cNvSpPr txBox="1">
            <a:spLocks noGrp="1"/>
          </p:cNvSpPr>
          <p:nvPr>
            <p:ph type="ctrTitle"/>
          </p:nvPr>
        </p:nvSpPr>
        <p:spPr>
          <a:xfrm>
            <a:off x="3695600" y="1922367"/>
            <a:ext cx="4800800" cy="20144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Clr>
                <a:srgbClr val="455A64"/>
              </a:buClr>
              <a:buSzPts val="4800"/>
              <a:buNone/>
              <a:defRPr sz="6400" b="1">
                <a:solidFill>
                  <a:schemeClr val="dk1"/>
                </a:solidFill>
              </a:defRPr>
            </a:lvl1pPr>
            <a:lvl2pPr lvl="1" algn="ctr" rtl="0">
              <a:lnSpc>
                <a:spcPct val="100000"/>
              </a:lnSpc>
              <a:spcBef>
                <a:spcPts val="0"/>
              </a:spcBef>
              <a:spcAft>
                <a:spcPts val="0"/>
              </a:spcAft>
              <a:buClr>
                <a:srgbClr val="455A64"/>
              </a:buClr>
              <a:buSzPts val="4800"/>
              <a:buNone/>
              <a:defRPr sz="6400" b="1">
                <a:solidFill>
                  <a:schemeClr val="dk1"/>
                </a:solidFill>
              </a:defRPr>
            </a:lvl2pPr>
            <a:lvl3pPr lvl="2" algn="ctr" rtl="0">
              <a:lnSpc>
                <a:spcPct val="100000"/>
              </a:lnSpc>
              <a:spcBef>
                <a:spcPts val="0"/>
              </a:spcBef>
              <a:spcAft>
                <a:spcPts val="0"/>
              </a:spcAft>
              <a:buClr>
                <a:srgbClr val="455A64"/>
              </a:buClr>
              <a:buSzPts val="4800"/>
              <a:buNone/>
              <a:defRPr sz="6400" b="1">
                <a:solidFill>
                  <a:schemeClr val="dk1"/>
                </a:solidFill>
              </a:defRPr>
            </a:lvl3pPr>
            <a:lvl4pPr lvl="3" algn="ctr" rtl="0">
              <a:lnSpc>
                <a:spcPct val="100000"/>
              </a:lnSpc>
              <a:spcBef>
                <a:spcPts val="0"/>
              </a:spcBef>
              <a:spcAft>
                <a:spcPts val="0"/>
              </a:spcAft>
              <a:buClr>
                <a:srgbClr val="455A64"/>
              </a:buClr>
              <a:buSzPts val="4800"/>
              <a:buNone/>
              <a:defRPr sz="6400" b="1">
                <a:solidFill>
                  <a:schemeClr val="dk1"/>
                </a:solidFill>
              </a:defRPr>
            </a:lvl4pPr>
            <a:lvl5pPr lvl="4" algn="ctr" rtl="0">
              <a:lnSpc>
                <a:spcPct val="100000"/>
              </a:lnSpc>
              <a:spcBef>
                <a:spcPts val="0"/>
              </a:spcBef>
              <a:spcAft>
                <a:spcPts val="0"/>
              </a:spcAft>
              <a:buClr>
                <a:srgbClr val="455A64"/>
              </a:buClr>
              <a:buSzPts val="4800"/>
              <a:buNone/>
              <a:defRPr sz="6400" b="1">
                <a:solidFill>
                  <a:schemeClr val="dk1"/>
                </a:solidFill>
              </a:defRPr>
            </a:lvl5pPr>
            <a:lvl6pPr lvl="5" algn="ctr" rtl="0">
              <a:lnSpc>
                <a:spcPct val="100000"/>
              </a:lnSpc>
              <a:spcBef>
                <a:spcPts val="0"/>
              </a:spcBef>
              <a:spcAft>
                <a:spcPts val="0"/>
              </a:spcAft>
              <a:buClr>
                <a:srgbClr val="455A64"/>
              </a:buClr>
              <a:buSzPts val="4800"/>
              <a:buNone/>
              <a:defRPr sz="6400" b="1">
                <a:solidFill>
                  <a:schemeClr val="dk1"/>
                </a:solidFill>
              </a:defRPr>
            </a:lvl6pPr>
            <a:lvl7pPr lvl="6" algn="ctr" rtl="0">
              <a:lnSpc>
                <a:spcPct val="100000"/>
              </a:lnSpc>
              <a:spcBef>
                <a:spcPts val="0"/>
              </a:spcBef>
              <a:spcAft>
                <a:spcPts val="0"/>
              </a:spcAft>
              <a:buClr>
                <a:srgbClr val="455A64"/>
              </a:buClr>
              <a:buSzPts val="4800"/>
              <a:buNone/>
              <a:defRPr sz="6400" b="1">
                <a:solidFill>
                  <a:schemeClr val="dk1"/>
                </a:solidFill>
              </a:defRPr>
            </a:lvl7pPr>
            <a:lvl8pPr lvl="7" algn="ctr" rtl="0">
              <a:lnSpc>
                <a:spcPct val="100000"/>
              </a:lnSpc>
              <a:spcBef>
                <a:spcPts val="0"/>
              </a:spcBef>
              <a:spcAft>
                <a:spcPts val="0"/>
              </a:spcAft>
              <a:buClr>
                <a:srgbClr val="455A64"/>
              </a:buClr>
              <a:buSzPts val="4800"/>
              <a:buNone/>
              <a:defRPr sz="6400" b="1">
                <a:solidFill>
                  <a:schemeClr val="dk1"/>
                </a:solidFill>
              </a:defRPr>
            </a:lvl8pPr>
            <a:lvl9pPr lvl="8" algn="ctr" rtl="0">
              <a:lnSpc>
                <a:spcPct val="100000"/>
              </a:lnSpc>
              <a:spcBef>
                <a:spcPts val="0"/>
              </a:spcBef>
              <a:spcAft>
                <a:spcPts val="0"/>
              </a:spcAft>
              <a:buClr>
                <a:srgbClr val="455A64"/>
              </a:buClr>
              <a:buSzPts val="4800"/>
              <a:buNone/>
              <a:defRPr sz="6400" b="1">
                <a:solidFill>
                  <a:schemeClr val="dk1"/>
                </a:solidFill>
              </a:defRPr>
            </a:lvl9pPr>
          </a:lstStyle>
          <a:p>
            <a:endParaRPr/>
          </a:p>
        </p:txBody>
      </p:sp>
      <p:sp>
        <p:nvSpPr>
          <p:cNvPr id="174" name="Google Shape;174;p22"/>
          <p:cNvSpPr txBox="1">
            <a:spLocks noGrp="1"/>
          </p:cNvSpPr>
          <p:nvPr>
            <p:ph type="subTitle" idx="1"/>
          </p:nvPr>
        </p:nvSpPr>
        <p:spPr>
          <a:xfrm>
            <a:off x="4495500" y="4140100"/>
            <a:ext cx="3314800" cy="110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rgbClr val="455A64"/>
              </a:buClr>
              <a:buSzPts val="1800"/>
              <a:buNone/>
              <a:defRPr sz="2400">
                <a:solidFill>
                  <a:schemeClr val="dk1"/>
                </a:solidFill>
              </a:defRPr>
            </a:lvl1pPr>
            <a:lvl2pPr lvl="1" algn="ctr" rtl="0">
              <a:lnSpc>
                <a:spcPct val="100000"/>
              </a:lnSpc>
              <a:spcBef>
                <a:spcPts val="0"/>
              </a:spcBef>
              <a:spcAft>
                <a:spcPts val="0"/>
              </a:spcAft>
              <a:buClr>
                <a:srgbClr val="455A64"/>
              </a:buClr>
              <a:buSzPts val="1800"/>
              <a:buNone/>
              <a:defRPr sz="2400">
                <a:solidFill>
                  <a:schemeClr val="dk1"/>
                </a:solidFill>
              </a:defRPr>
            </a:lvl2pPr>
            <a:lvl3pPr lvl="2" algn="ctr" rtl="0">
              <a:lnSpc>
                <a:spcPct val="100000"/>
              </a:lnSpc>
              <a:spcBef>
                <a:spcPts val="0"/>
              </a:spcBef>
              <a:spcAft>
                <a:spcPts val="0"/>
              </a:spcAft>
              <a:buClr>
                <a:srgbClr val="455A64"/>
              </a:buClr>
              <a:buSzPts val="1800"/>
              <a:buNone/>
              <a:defRPr sz="2400">
                <a:solidFill>
                  <a:schemeClr val="dk1"/>
                </a:solidFill>
              </a:defRPr>
            </a:lvl3pPr>
            <a:lvl4pPr lvl="3" algn="ctr" rtl="0">
              <a:lnSpc>
                <a:spcPct val="100000"/>
              </a:lnSpc>
              <a:spcBef>
                <a:spcPts val="0"/>
              </a:spcBef>
              <a:spcAft>
                <a:spcPts val="0"/>
              </a:spcAft>
              <a:buClr>
                <a:srgbClr val="455A64"/>
              </a:buClr>
              <a:buSzPts val="1800"/>
              <a:buNone/>
              <a:defRPr sz="2400">
                <a:solidFill>
                  <a:schemeClr val="dk1"/>
                </a:solidFill>
              </a:defRPr>
            </a:lvl4pPr>
            <a:lvl5pPr lvl="4" algn="ctr" rtl="0">
              <a:lnSpc>
                <a:spcPct val="100000"/>
              </a:lnSpc>
              <a:spcBef>
                <a:spcPts val="0"/>
              </a:spcBef>
              <a:spcAft>
                <a:spcPts val="0"/>
              </a:spcAft>
              <a:buClr>
                <a:srgbClr val="455A64"/>
              </a:buClr>
              <a:buSzPts val="1800"/>
              <a:buNone/>
              <a:defRPr sz="2400">
                <a:solidFill>
                  <a:schemeClr val="dk1"/>
                </a:solidFill>
              </a:defRPr>
            </a:lvl5pPr>
            <a:lvl6pPr lvl="5" algn="ctr" rtl="0">
              <a:lnSpc>
                <a:spcPct val="100000"/>
              </a:lnSpc>
              <a:spcBef>
                <a:spcPts val="0"/>
              </a:spcBef>
              <a:spcAft>
                <a:spcPts val="0"/>
              </a:spcAft>
              <a:buClr>
                <a:srgbClr val="455A64"/>
              </a:buClr>
              <a:buSzPts val="1800"/>
              <a:buNone/>
              <a:defRPr sz="2400">
                <a:solidFill>
                  <a:schemeClr val="dk1"/>
                </a:solidFill>
              </a:defRPr>
            </a:lvl6pPr>
            <a:lvl7pPr lvl="6" algn="ctr" rtl="0">
              <a:lnSpc>
                <a:spcPct val="100000"/>
              </a:lnSpc>
              <a:spcBef>
                <a:spcPts val="0"/>
              </a:spcBef>
              <a:spcAft>
                <a:spcPts val="0"/>
              </a:spcAft>
              <a:buClr>
                <a:srgbClr val="455A64"/>
              </a:buClr>
              <a:buSzPts val="1800"/>
              <a:buNone/>
              <a:defRPr sz="2400">
                <a:solidFill>
                  <a:schemeClr val="dk1"/>
                </a:solidFill>
              </a:defRPr>
            </a:lvl7pPr>
            <a:lvl8pPr lvl="7" algn="ctr" rtl="0">
              <a:lnSpc>
                <a:spcPct val="100000"/>
              </a:lnSpc>
              <a:spcBef>
                <a:spcPts val="0"/>
              </a:spcBef>
              <a:spcAft>
                <a:spcPts val="0"/>
              </a:spcAft>
              <a:buClr>
                <a:srgbClr val="455A64"/>
              </a:buClr>
              <a:buSzPts val="1800"/>
              <a:buNone/>
              <a:defRPr sz="2400">
                <a:solidFill>
                  <a:schemeClr val="dk1"/>
                </a:solidFill>
              </a:defRPr>
            </a:lvl8pPr>
            <a:lvl9pPr lvl="8" algn="ctr" rtl="0">
              <a:lnSpc>
                <a:spcPct val="100000"/>
              </a:lnSpc>
              <a:spcBef>
                <a:spcPts val="0"/>
              </a:spcBef>
              <a:spcAft>
                <a:spcPts val="0"/>
              </a:spcAft>
              <a:buClr>
                <a:srgbClr val="455A64"/>
              </a:buClr>
              <a:buSzPts val="1800"/>
              <a:buNone/>
              <a:defRPr sz="2400">
                <a:solidFill>
                  <a:schemeClr val="dk1"/>
                </a:solidFill>
              </a:defRPr>
            </a:lvl9pPr>
          </a:lstStyle>
          <a:p>
            <a:endParaRPr/>
          </a:p>
        </p:txBody>
      </p:sp>
      <p:sp>
        <p:nvSpPr>
          <p:cNvPr id="175" name="Google Shape;175;p22"/>
          <p:cNvSpPr txBox="1">
            <a:spLocks noGrp="1"/>
          </p:cNvSpPr>
          <p:nvPr>
            <p:ph type="sldNum" idx="12"/>
          </p:nvPr>
        </p:nvSpPr>
        <p:spPr>
          <a:xfrm>
            <a:off x="11296611" y="6217623"/>
            <a:ext cx="731600" cy="5248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333">
                <a:solidFill>
                  <a:srgbClr val="FFFFFF"/>
                </a:solidFill>
              </a:defRPr>
            </a:lvl1pPr>
            <a:lvl2pPr lvl="1" algn="r" rtl="0">
              <a:lnSpc>
                <a:spcPct val="100000"/>
              </a:lnSpc>
              <a:spcAft>
                <a:spcPts val="0"/>
              </a:spcAft>
              <a:buNone/>
              <a:defRPr sz="1333">
                <a:solidFill>
                  <a:srgbClr val="FFFFFF"/>
                </a:solidFill>
              </a:defRPr>
            </a:lvl2pPr>
            <a:lvl3pPr lvl="2" algn="r" rtl="0">
              <a:lnSpc>
                <a:spcPct val="100000"/>
              </a:lnSpc>
              <a:spcAft>
                <a:spcPts val="0"/>
              </a:spcAft>
              <a:buNone/>
              <a:defRPr sz="1333">
                <a:solidFill>
                  <a:srgbClr val="FFFFFF"/>
                </a:solidFill>
              </a:defRPr>
            </a:lvl3pPr>
            <a:lvl4pPr lvl="3" algn="r" rtl="0">
              <a:lnSpc>
                <a:spcPct val="100000"/>
              </a:lnSpc>
              <a:spcAft>
                <a:spcPts val="0"/>
              </a:spcAft>
              <a:buNone/>
              <a:defRPr sz="1333">
                <a:solidFill>
                  <a:srgbClr val="FFFFFF"/>
                </a:solidFill>
              </a:defRPr>
            </a:lvl4pPr>
            <a:lvl5pPr lvl="4" algn="r" rtl="0">
              <a:lnSpc>
                <a:spcPct val="100000"/>
              </a:lnSpc>
              <a:spcAft>
                <a:spcPts val="0"/>
              </a:spcAft>
              <a:buNone/>
              <a:defRPr sz="1333">
                <a:solidFill>
                  <a:srgbClr val="FFFFFF"/>
                </a:solidFill>
              </a:defRPr>
            </a:lvl5pPr>
            <a:lvl6pPr lvl="5" algn="r" rtl="0">
              <a:lnSpc>
                <a:spcPct val="100000"/>
              </a:lnSpc>
              <a:spcAft>
                <a:spcPts val="0"/>
              </a:spcAft>
              <a:buNone/>
              <a:defRPr sz="1333">
                <a:solidFill>
                  <a:srgbClr val="FFFFFF"/>
                </a:solidFill>
              </a:defRPr>
            </a:lvl6pPr>
            <a:lvl7pPr lvl="6" algn="r" rtl="0">
              <a:lnSpc>
                <a:spcPct val="100000"/>
              </a:lnSpc>
              <a:spcAft>
                <a:spcPts val="0"/>
              </a:spcAft>
              <a:buNone/>
              <a:defRPr sz="1333">
                <a:solidFill>
                  <a:srgbClr val="FFFFFF"/>
                </a:solidFill>
              </a:defRPr>
            </a:lvl7pPr>
            <a:lvl8pPr lvl="7" algn="r" rtl="0">
              <a:lnSpc>
                <a:spcPct val="100000"/>
              </a:lnSpc>
              <a:spcAft>
                <a:spcPts val="0"/>
              </a:spcAft>
              <a:buNone/>
              <a:defRPr sz="1333">
                <a:solidFill>
                  <a:srgbClr val="FFFFFF"/>
                </a:solidFill>
              </a:defRPr>
            </a:lvl8pPr>
            <a:lvl9pPr lvl="8" algn="r" rtl="0">
              <a:lnSpc>
                <a:spcPct val="100000"/>
              </a:lnSpc>
              <a:spcAft>
                <a:spcPts val="0"/>
              </a:spcAft>
              <a:buNone/>
              <a:defRPr sz="1333">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8064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10059309" y="877033"/>
            <a:ext cx="1732400" cy="577200"/>
          </a:xfrm>
          <a:prstGeom prst="triangle">
            <a:avLst>
              <a:gd name="adj" fmla="val 32425"/>
            </a:avLst>
          </a:prstGeom>
          <a:solidFill>
            <a:schemeClr val="tx1">
              <a:lumMod val="50000"/>
            </a:schemeClr>
          </a:solidFill>
          <a:ln>
            <a:noFill/>
          </a:ln>
        </p:spPr>
        <p:txBody>
          <a:bodyPr lIns="121900" tIns="121900" rIns="121900" bIns="121900" anchor="ctr" anchorCtr="0">
            <a:noAutofit/>
          </a:bodyPr>
          <a:lstStyle/>
          <a:p>
            <a:pPr lvl="0" rtl="0">
              <a:spcBef>
                <a:spcPts val="0"/>
              </a:spcBef>
              <a:buNone/>
            </a:pPr>
            <a:endParaRPr sz="2400">
              <a:latin typeface="Arvo"/>
              <a:ea typeface="Arvo"/>
              <a:cs typeface="Arvo"/>
              <a:sym typeface="Arvo"/>
            </a:endParaRPr>
          </a:p>
        </p:txBody>
      </p:sp>
      <p:grpSp>
        <p:nvGrpSpPr>
          <p:cNvPr id="11" name="Shape 11"/>
          <p:cNvGrpSpPr/>
          <p:nvPr/>
        </p:nvGrpSpPr>
        <p:grpSpPr>
          <a:xfrm>
            <a:off x="0" y="-9451"/>
            <a:ext cx="11548531" cy="6867451"/>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sz="2400"/>
            </a:p>
          </p:txBody>
        </p:sp>
        <p:sp>
          <p:nvSpPr>
            <p:cNvPr id="13" name="Shape 13"/>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4" name="Shape 14"/>
          <p:cNvGrpSpPr/>
          <p:nvPr/>
        </p:nvGrpSpPr>
        <p:grpSpPr>
          <a:xfrm rot="10800000" flipH="1">
            <a:off x="1" y="1454349"/>
            <a:ext cx="11796668" cy="3949299"/>
            <a:chOff x="-8178042" y="-4493254"/>
            <a:chExt cx="19483597" cy="6522736"/>
          </a:xfrm>
        </p:grpSpPr>
        <p:sp>
          <p:nvSpPr>
            <p:cNvPr id="15" name="Shape 15"/>
            <p:cNvSpPr/>
            <p:nvPr/>
          </p:nvSpPr>
          <p:spPr>
            <a:xfrm>
              <a:off x="-8178042" y="-4493118"/>
              <a:ext cx="12968400" cy="6522600"/>
            </a:xfrm>
            <a:prstGeom prst="rect">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000090"/>
            </a:solidFill>
            <a:ln>
              <a:noFill/>
            </a:ln>
          </p:spPr>
          <p:txBody>
            <a:bodyPr lIns="91425" tIns="91425" rIns="91425" bIns="91425" anchor="ctr" anchorCtr="0">
              <a:noAutofit/>
            </a:bodyPr>
            <a:lstStyle/>
            <a:p>
              <a:pPr lvl="0" rtl="0">
                <a:spcBef>
                  <a:spcPts val="0"/>
                </a:spcBef>
                <a:buNone/>
              </a:pPr>
              <a:endParaRPr sz="2400">
                <a:latin typeface="Arvo"/>
                <a:ea typeface="Arvo"/>
                <a:cs typeface="Arvo"/>
                <a:sym typeface="Arvo"/>
              </a:endParaRPr>
            </a:p>
          </p:txBody>
        </p:sp>
      </p:grpSp>
      <p:grpSp>
        <p:nvGrpSpPr>
          <p:cNvPr id="17" name="Shape 17"/>
          <p:cNvGrpSpPr/>
          <p:nvPr/>
        </p:nvGrpSpPr>
        <p:grpSpPr>
          <a:xfrm>
            <a:off x="4902980" y="5704464"/>
            <a:ext cx="7307771" cy="577328"/>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sz="2400"/>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sz="2400"/>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sz="2400"/>
              </a:p>
            </p:txBody>
          </p:sp>
        </p:grpSp>
      </p:grpSp>
      <p:sp>
        <p:nvSpPr>
          <p:cNvPr id="22" name="Shape 22"/>
          <p:cNvSpPr txBox="1">
            <a:spLocks noGrp="1"/>
          </p:cNvSpPr>
          <p:nvPr>
            <p:ph type="ctrTitle"/>
          </p:nvPr>
        </p:nvSpPr>
        <p:spPr>
          <a:xfrm>
            <a:off x="914400" y="1454333"/>
            <a:ext cx="7157200" cy="3949200"/>
          </a:xfrm>
          <a:prstGeom prst="rect">
            <a:avLst/>
          </a:prstGeom>
        </p:spPr>
        <p:txBody>
          <a:bodyPr lIns="91425" tIns="91425" rIns="91425" bIns="91425" anchor="ctr" anchorCtr="0"/>
          <a:lstStyle>
            <a:lvl1pPr lvl="0">
              <a:spcBef>
                <a:spcPts val="0"/>
              </a:spcBef>
              <a:buSzPct val="100000"/>
              <a:defRPr sz="6400"/>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a:p>
        </p:txBody>
      </p:sp>
    </p:spTree>
    <p:extLst>
      <p:ext uri="{BB962C8B-B14F-4D97-AF65-F5344CB8AC3E}">
        <p14:creationId xmlns:p14="http://schemas.microsoft.com/office/powerpoint/2010/main" val="392017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p:nvPr>
        </p:nvSpPr>
        <p:spPr>
          <a:xfrm>
            <a:off x="6187415" y="2222287"/>
            <a:ext cx="5194583" cy="3638764"/>
          </a:xfrm>
          <a:noFill/>
          <a:ln w="25400">
            <a:gradFill>
              <a:gsLst>
                <a:gs pos="50000">
                  <a:schemeClr val="bg2"/>
                </a:gs>
                <a:gs pos="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2A4059F8-A688-4FFE-AA79-3B6D811FA987}"/>
              </a:ext>
            </a:extLst>
          </p:cNvPr>
          <p:cNvSpPr>
            <a:spLocks noGrp="1"/>
          </p:cNvSpPr>
          <p:nvPr>
            <p:ph sz="half" idx="1"/>
          </p:nvPr>
        </p:nvSpPr>
        <p:spPr>
          <a:xfrm>
            <a:off x="838200" y="2222287"/>
            <a:ext cx="5181600" cy="3638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C3AB4A3-AE75-4D00-9BE1-AF3996C6B77E}"/>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10" name="Footer Placeholder 9">
            <a:extLst>
              <a:ext uri="{FF2B5EF4-FFF2-40B4-BE49-F238E27FC236}">
                <a16:creationId xmlns:a16="http://schemas.microsoft.com/office/drawing/2014/main" id="{9471F3C4-BAAF-4391-B574-8E340EDA39E9}"/>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FB8DD71F-FEC6-4AB5-974A-FD2B82A7BEE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6491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566931" y="554200"/>
            <a:ext cx="2444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377471" y="949521"/>
            <a:ext cx="8325600" cy="511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6400">
                <a:solidFill>
                  <a:schemeClr val="lt1"/>
                </a:solidFill>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a:p>
        </p:txBody>
      </p:sp>
      <p:sp>
        <p:nvSpPr>
          <p:cNvPr id="47" name="Google Shape;47;p8"/>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895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Content Only ">
    <p:spTree>
      <p:nvGrpSpPr>
        <p:cNvPr id="1" name=""/>
        <p:cNvGrpSpPr/>
        <p:nvPr/>
      </p:nvGrpSpPr>
      <p:grpSpPr>
        <a:xfrm>
          <a:off x="0" y="0"/>
          <a:ext cx="0" cy="0"/>
          <a:chOff x="0" y="0"/>
          <a:chExt cx="0" cy="0"/>
        </a:xfrm>
      </p:grpSpPr>
      <p:sp>
        <p:nvSpPr>
          <p:cNvPr id="10" name="Freeform 7"/>
          <p:cNvSpPr/>
          <p:nvPr/>
        </p:nvSpPr>
        <p:spPr bwMode="ltGray">
          <a:xfrm>
            <a:off x="0" y="1"/>
            <a:ext cx="12192000" cy="6251330"/>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451513"/>
            <a:ext cx="11288972" cy="5149187"/>
          </a:xfrm>
        </p:spPr>
        <p:txBody>
          <a:bodyPr anchor="ctr" anchorCtr="0"/>
          <a:lstStyle>
            <a:lvl1pPr algn="ctr">
              <a:defRPr sz="4800" b="0" cap="none"/>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740B6DF-7478-4740-A710-DA5E9EBA7CBF}"/>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7" name="Footer Placeholder 6">
            <a:extLst>
              <a:ext uri="{FF2B5EF4-FFF2-40B4-BE49-F238E27FC236}">
                <a16:creationId xmlns:a16="http://schemas.microsoft.com/office/drawing/2014/main" id="{42D89951-67E9-4086-AED0-C236A00A5330}"/>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38553809-8746-49E3-BCB5-0A9FF406C30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973193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reeform 6"/>
          <p:cNvSpPr/>
          <p:nvPr/>
        </p:nvSpPr>
        <p:spPr bwMode="ltGray">
          <a:xfrm flipH="1">
            <a:off x="12699" y="0"/>
            <a:ext cx="6004585"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81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1514" y="375313"/>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p:nvPr>
        </p:nvSpPr>
        <p:spPr>
          <a:xfrm>
            <a:off x="451514" y="2222287"/>
            <a:ext cx="5553071" cy="3638763"/>
          </a:xfrm>
          <a:ln w="25400">
            <a:gradFill>
              <a:gsLst>
                <a:gs pos="0">
                  <a:schemeClr val="bg2"/>
                </a:gs>
                <a:gs pos="50000">
                  <a:srgbClr val="4A3030"/>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9">
            <a:extLst>
              <a:ext uri="{FF2B5EF4-FFF2-40B4-BE49-F238E27FC236}">
                <a16:creationId xmlns:a16="http://schemas.microsoft.com/office/drawing/2014/main" id="{C95D556F-51D2-4EF4-B60F-D319BF232882}"/>
              </a:ext>
            </a:extLst>
          </p:cNvPr>
          <p:cNvSpPr>
            <a:spLocks noGrp="1"/>
          </p:cNvSpPr>
          <p:nvPr>
            <p:ph sz="quarter" idx="13"/>
          </p:nvPr>
        </p:nvSpPr>
        <p:spPr>
          <a:xfrm>
            <a:off x="6456099" y="375312"/>
            <a:ext cx="5186363" cy="5485737"/>
          </a:xfrm>
        </p:spPr>
        <p:txBody>
          <a:bodyPr anchor="t" anchorCtr="0">
            <a:normAutofit/>
          </a:bodyPr>
          <a:lstStyle>
            <a:lvl1pPr>
              <a:defRPr sz="2800"/>
            </a:lvl1pPr>
            <a:lvl2pPr>
              <a:defRPr sz="24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3F86C4-C3A0-4CA8-8809-1D90DE9E4D4F}"/>
              </a:ext>
            </a:extLst>
          </p:cNvPr>
          <p:cNvSpPr>
            <a:spLocks noGrp="1"/>
          </p:cNvSpPr>
          <p:nvPr>
            <p:ph type="dt" sz="half" idx="14"/>
          </p:nvPr>
        </p:nvSpPr>
        <p:spPr/>
        <p:txBody>
          <a:bodyPr/>
          <a:lstStyle/>
          <a:p>
            <a:fld id="{FB7F6C47-B260-4BB6-8230-7D14D5CDE026}" type="datetimeFigureOut">
              <a:rPr lang="en-US" noProof="0" smtClean="0"/>
              <a:t>3/20/2023</a:t>
            </a:fld>
            <a:endParaRPr lang="en-US" noProof="0" dirty="0"/>
          </a:p>
        </p:txBody>
      </p:sp>
      <p:sp>
        <p:nvSpPr>
          <p:cNvPr id="10" name="Footer Placeholder 9">
            <a:extLst>
              <a:ext uri="{FF2B5EF4-FFF2-40B4-BE49-F238E27FC236}">
                <a16:creationId xmlns:a16="http://schemas.microsoft.com/office/drawing/2014/main" id="{EDD26EA8-C9F2-49A7-8F7B-A782D30B827A}"/>
              </a:ext>
            </a:extLst>
          </p:cNvPr>
          <p:cNvSpPr>
            <a:spLocks noGrp="1"/>
          </p:cNvSpPr>
          <p:nvPr>
            <p:ph type="ftr" sz="quarter" idx="15"/>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241DD2E8-07A6-430F-A2FB-E2746C9352D4}"/>
              </a:ext>
            </a:extLst>
          </p:cNvPr>
          <p:cNvSpPr>
            <a:spLocks noGrp="1"/>
          </p:cNvSpPr>
          <p:nvPr>
            <p:ph type="sldNum" sz="quarter" idx="16"/>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54464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Freeform 6"/>
          <p:cNvSpPr/>
          <p:nvPr/>
        </p:nvSpPr>
        <p:spPr bwMode="ltGray">
          <a:xfrm flipH="1">
            <a:off x="6187414" y="0"/>
            <a:ext cx="6004583" cy="2041975"/>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27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632696" y="359551"/>
            <a:ext cx="5114017" cy="1139895"/>
          </a:xfrm>
        </p:spPr>
        <p:txBody>
          <a:bodyPr/>
          <a:lstStyle>
            <a:lvl1pPr algn="l">
              <a:defRPr b="0"/>
            </a:lvl1pPr>
          </a:lstStyle>
          <a:p>
            <a:r>
              <a:rPr lang="en-US"/>
              <a:t>Click to edit Master title style</a:t>
            </a:r>
            <a:endParaRPr lang="en-US" dirty="0"/>
          </a:p>
        </p:txBody>
      </p:sp>
      <p:sp>
        <p:nvSpPr>
          <p:cNvPr id="3" name="Content Placeholder 2"/>
          <p:cNvSpPr>
            <a:spLocks noGrp="1"/>
          </p:cNvSpPr>
          <p:nvPr>
            <p:ph sz="half" idx="1" hasCustomPrompt="1"/>
          </p:nvPr>
        </p:nvSpPr>
        <p:spPr>
          <a:xfrm>
            <a:off x="451514" y="451513"/>
            <a:ext cx="5553071" cy="5409537"/>
          </a:xfrm>
        </p:spPr>
        <p:txBody>
          <a:bodyPr anchor="t" anchorCtr="0">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54563" y="2222287"/>
            <a:ext cx="5553071" cy="3638764"/>
          </a:xfrm>
          <a:ln>
            <a:gradFill>
              <a:gsLst>
                <a:gs pos="0">
                  <a:schemeClr val="bg2"/>
                </a:gs>
                <a:gs pos="50000">
                  <a:schemeClr val="bg2"/>
                </a:gs>
                <a:gs pos="100000">
                  <a:schemeClr val="accent1"/>
                </a:gs>
              </a:gsLst>
              <a:lin ang="5400000" scaled="1"/>
            </a:gradFill>
          </a:ln>
          <a:effectLst>
            <a:outerShdw blurRad="63500" sx="102000" sy="102000" algn="ctr" rotWithShape="0">
              <a:prstClr val="black">
                <a:alpha val="40000"/>
              </a:prstClr>
            </a:outerShdw>
          </a:effectLst>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82940641-87D1-48C5-879E-8A5FBA537AFD}"/>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10" name="Footer Placeholder 9">
            <a:extLst>
              <a:ext uri="{FF2B5EF4-FFF2-40B4-BE49-F238E27FC236}">
                <a16:creationId xmlns:a16="http://schemas.microsoft.com/office/drawing/2014/main" id="{DBFA68A8-3A7A-430B-9A66-482C28DC5A76}"/>
              </a:ext>
            </a:extLst>
          </p:cNvPr>
          <p:cNvSpPr>
            <a:spLocks noGrp="1"/>
          </p:cNvSpPr>
          <p:nvPr>
            <p:ph type="ftr" sz="quarter" idx="11"/>
          </p:nvPr>
        </p:nvSpPr>
        <p:spPr/>
        <p:txBody>
          <a:bodyPr/>
          <a:lstStyle/>
          <a:p>
            <a:r>
              <a:rPr lang="en-US" noProof="0" dirty="0"/>
              <a:t>Add a footer</a:t>
            </a:r>
          </a:p>
        </p:txBody>
      </p:sp>
      <p:sp>
        <p:nvSpPr>
          <p:cNvPr id="11" name="Slide Number Placeholder 10">
            <a:extLst>
              <a:ext uri="{FF2B5EF4-FFF2-40B4-BE49-F238E27FC236}">
                <a16:creationId xmlns:a16="http://schemas.microsoft.com/office/drawing/2014/main" id="{96C17F98-4E3F-4327-8CCF-D13C337121AC}"/>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703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2B99B50-4971-48A5-8202-4CC55C7F97A2}"/>
              </a:ext>
            </a:extLst>
          </p:cNvPr>
          <p:cNvSpPr>
            <a:spLocks noGrp="1"/>
          </p:cNvSpPr>
          <p:nvPr>
            <p:ph type="pic" idx="1"/>
          </p:nvPr>
        </p:nvSpPr>
        <p:spPr>
          <a:xfrm>
            <a:off x="6096000" y="0"/>
            <a:ext cx="6096000" cy="6857999"/>
          </a:xfrm>
          <a:custGeom>
            <a:avLst/>
            <a:gdLst>
              <a:gd name="connsiteX0" fmla="*/ 404916 w 6526400"/>
              <a:gd name="connsiteY0" fmla="*/ 0 h 6857999"/>
              <a:gd name="connsiteX1" fmla="*/ 1425163 w 6526400"/>
              <a:gd name="connsiteY1" fmla="*/ 0 h 6857999"/>
              <a:gd name="connsiteX2" fmla="*/ 2955534 w 6526400"/>
              <a:gd name="connsiteY2" fmla="*/ 0 h 6857999"/>
              <a:gd name="connsiteX3" fmla="*/ 6526400 w 6526400"/>
              <a:gd name="connsiteY3" fmla="*/ 0 h 6857999"/>
              <a:gd name="connsiteX4" fmla="*/ 6526400 w 6526400"/>
              <a:gd name="connsiteY4" fmla="*/ 6857999 h 6857999"/>
              <a:gd name="connsiteX5" fmla="*/ 404916 w 6526400"/>
              <a:gd name="connsiteY5" fmla="*/ 6857999 h 6857999"/>
              <a:gd name="connsiteX6" fmla="*/ 377830 w 6526400"/>
              <a:gd name="connsiteY6" fmla="*/ 2463800 h 6857999"/>
              <a:gd name="connsiteX7" fmla="*/ 0 w 6526400"/>
              <a:gd name="connsiteY7" fmla="*/ 2203407 h 6857999"/>
              <a:gd name="connsiteX8" fmla="*/ 391373 w 6526400"/>
              <a:gd name="connsiteY8" fmla="*/ 1854200 h 6857999"/>
              <a:gd name="connsiteX9" fmla="*/ 404916 w 6526400"/>
              <a:gd name="connsiteY9"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26400" h="6857999">
                <a:moveTo>
                  <a:pt x="404916" y="0"/>
                </a:moveTo>
                <a:lnTo>
                  <a:pt x="1425163" y="0"/>
                </a:lnTo>
                <a:lnTo>
                  <a:pt x="2955534" y="0"/>
                </a:lnTo>
                <a:lnTo>
                  <a:pt x="6526400" y="0"/>
                </a:lnTo>
                <a:lnTo>
                  <a:pt x="6526400" y="6857999"/>
                </a:lnTo>
                <a:lnTo>
                  <a:pt x="404916" y="6857999"/>
                </a:lnTo>
                <a:lnTo>
                  <a:pt x="377830" y="2463800"/>
                </a:lnTo>
                <a:lnTo>
                  <a:pt x="0" y="2203407"/>
                </a:lnTo>
                <a:lnTo>
                  <a:pt x="391373" y="1854200"/>
                </a:lnTo>
                <a:cubicBezTo>
                  <a:pt x="395887" y="1282700"/>
                  <a:pt x="400402" y="571500"/>
                  <a:pt x="404916" y="0"/>
                </a:cubicBezTo>
                <a:close/>
              </a:path>
            </a:pathLst>
          </a:custGeom>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wrap="square">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590396" y="311813"/>
            <a:ext cx="5334448" cy="1453488"/>
          </a:xfrm>
          <a:effectLst/>
        </p:spPr>
        <p:txBody>
          <a:bodyPr anchor="b">
            <a:normAutofit/>
          </a:bodyPr>
          <a:lstStyle>
            <a:lvl1pPr algn="l">
              <a:defRPr sz="4000" b="0">
                <a:ln>
                  <a:noFill/>
                </a:ln>
                <a:solidFill>
                  <a:schemeClr val="tx1"/>
                </a:solidFill>
                <a:effectLst/>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EB4FB892-38DF-40F9-B034-BC1E61FC6BF0}"/>
              </a:ext>
            </a:extLst>
          </p:cNvPr>
          <p:cNvSpPr>
            <a:spLocks noGrp="1"/>
          </p:cNvSpPr>
          <p:nvPr>
            <p:ph type="body" sz="half" idx="2"/>
          </p:nvPr>
        </p:nvSpPr>
        <p:spPr>
          <a:xfrm>
            <a:off x="590396" y="2057400"/>
            <a:ext cx="5334448" cy="3811588"/>
          </a:xfrm>
        </p:spPr>
        <p:txBody>
          <a:bodyPr anchor="t">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Date Placeholder 2">
            <a:extLst>
              <a:ext uri="{FF2B5EF4-FFF2-40B4-BE49-F238E27FC236}">
                <a16:creationId xmlns:a16="http://schemas.microsoft.com/office/drawing/2014/main" id="{5829ED24-3C5F-4326-A304-DBDBA6CE7E1A}"/>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4" name="Footer Placeholder 3">
            <a:extLst>
              <a:ext uri="{FF2B5EF4-FFF2-40B4-BE49-F238E27FC236}">
                <a16:creationId xmlns:a16="http://schemas.microsoft.com/office/drawing/2014/main" id="{BF532AEE-3AAE-4FBF-969F-8A364CE8AEB6}"/>
              </a:ext>
            </a:extLst>
          </p:cNvPr>
          <p:cNvSpPr>
            <a:spLocks noGrp="1"/>
          </p:cNvSpPr>
          <p:nvPr>
            <p:ph type="ftr" sz="quarter" idx="11"/>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6717C1A8-7DBE-4E24-BCA1-D820D780B9C5}"/>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19730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133768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489884"/>
            <a:ext cx="10561418" cy="1426004"/>
          </a:xfrm>
        </p:spPr>
        <p:txBody>
          <a:bodyPr anchor="ctr" anchorCtr="0">
            <a:normAutofit/>
          </a:bodyPr>
          <a:lstStyle>
            <a:lvl1pPr algn="ctr">
              <a:defRPr sz="4000" b="0">
                <a:ln>
                  <a:noFill/>
                </a:ln>
                <a:solidFill>
                  <a:schemeClr val="tx1"/>
                </a:solidFill>
                <a:latin typeface="+mj-lt"/>
              </a:defRPr>
            </a:lvl1p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EC1FEB3F-0898-4AE0-B8C4-970BF80A3766}"/>
              </a:ext>
            </a:extLst>
          </p:cNvPr>
          <p:cNvSpPr>
            <a:spLocks noGrp="1"/>
          </p:cNvSpPr>
          <p:nvPr>
            <p:ph sz="quarter" idx="14"/>
          </p:nvPr>
        </p:nvSpPr>
        <p:spPr bwMode="ltGray">
          <a:xfrm>
            <a:off x="-5291" y="-57584"/>
            <a:ext cx="12192000" cy="4851400"/>
          </a:xfrm>
          <a:custGeom>
            <a:avLst/>
            <a:gdLst>
              <a:gd name="connsiteX0" fmla="*/ 0 w 10561638"/>
              <a:gd name="connsiteY0" fmla="*/ 0 h 3937000"/>
              <a:gd name="connsiteX1" fmla="*/ 1760273 w 10561638"/>
              <a:gd name="connsiteY1" fmla="*/ 0 h 3937000"/>
              <a:gd name="connsiteX2" fmla="*/ 1760273 w 10561638"/>
              <a:gd name="connsiteY2" fmla="*/ 0 h 3937000"/>
              <a:gd name="connsiteX3" fmla="*/ 4400683 w 10561638"/>
              <a:gd name="connsiteY3" fmla="*/ 0 h 3937000"/>
              <a:gd name="connsiteX4" fmla="*/ 10561638 w 10561638"/>
              <a:gd name="connsiteY4" fmla="*/ 0 h 3937000"/>
              <a:gd name="connsiteX5" fmla="*/ 10561638 w 10561638"/>
              <a:gd name="connsiteY5" fmla="*/ 2296583 h 3937000"/>
              <a:gd name="connsiteX6" fmla="*/ 10561638 w 10561638"/>
              <a:gd name="connsiteY6" fmla="*/ 2296583 h 3937000"/>
              <a:gd name="connsiteX7" fmla="*/ 10561638 w 10561638"/>
              <a:gd name="connsiteY7" fmla="*/ 3280833 h 3937000"/>
              <a:gd name="connsiteX8" fmla="*/ 10561638 w 10561638"/>
              <a:gd name="connsiteY8" fmla="*/ 3937000 h 3937000"/>
              <a:gd name="connsiteX9" fmla="*/ 4400683 w 10561638"/>
              <a:gd name="connsiteY9" fmla="*/ 3937000 h 3937000"/>
              <a:gd name="connsiteX10" fmla="*/ 2077263 w 10561638"/>
              <a:gd name="connsiteY10" fmla="*/ 4251330 h 3937000"/>
              <a:gd name="connsiteX11" fmla="*/ 1760273 w 10561638"/>
              <a:gd name="connsiteY11" fmla="*/ 3937000 h 3937000"/>
              <a:gd name="connsiteX12" fmla="*/ 0 w 10561638"/>
              <a:gd name="connsiteY12" fmla="*/ 3937000 h 3937000"/>
              <a:gd name="connsiteX13" fmla="*/ 0 w 10561638"/>
              <a:gd name="connsiteY13" fmla="*/ 3280833 h 3937000"/>
              <a:gd name="connsiteX14" fmla="*/ 0 w 10561638"/>
              <a:gd name="connsiteY14" fmla="*/ 2296583 h 3937000"/>
              <a:gd name="connsiteX15" fmla="*/ 0 w 10561638"/>
              <a:gd name="connsiteY15" fmla="*/ 2296583 h 3937000"/>
              <a:gd name="connsiteX16" fmla="*/ 0 w 10561638"/>
              <a:gd name="connsiteY16" fmla="*/ 0 h 393700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482983 w 10561638"/>
              <a:gd name="connsiteY9" fmla="*/ 39751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878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624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 name="connsiteX0" fmla="*/ 0 w 10561638"/>
              <a:gd name="connsiteY0" fmla="*/ 0 h 4251330"/>
              <a:gd name="connsiteX1" fmla="*/ 1760273 w 10561638"/>
              <a:gd name="connsiteY1" fmla="*/ 0 h 4251330"/>
              <a:gd name="connsiteX2" fmla="*/ 1760273 w 10561638"/>
              <a:gd name="connsiteY2" fmla="*/ 0 h 4251330"/>
              <a:gd name="connsiteX3" fmla="*/ 4400683 w 10561638"/>
              <a:gd name="connsiteY3" fmla="*/ 0 h 4251330"/>
              <a:gd name="connsiteX4" fmla="*/ 10561638 w 10561638"/>
              <a:gd name="connsiteY4" fmla="*/ 0 h 4251330"/>
              <a:gd name="connsiteX5" fmla="*/ 10561638 w 10561638"/>
              <a:gd name="connsiteY5" fmla="*/ 2296583 h 4251330"/>
              <a:gd name="connsiteX6" fmla="*/ 10561638 w 10561638"/>
              <a:gd name="connsiteY6" fmla="*/ 2296583 h 4251330"/>
              <a:gd name="connsiteX7" fmla="*/ 10561638 w 10561638"/>
              <a:gd name="connsiteY7" fmla="*/ 3280833 h 4251330"/>
              <a:gd name="connsiteX8" fmla="*/ 10561638 w 10561638"/>
              <a:gd name="connsiteY8" fmla="*/ 3937000 h 4251330"/>
              <a:gd name="connsiteX9" fmla="*/ 2343283 w 10561638"/>
              <a:gd name="connsiteY9" fmla="*/ 3924300 h 4251330"/>
              <a:gd name="connsiteX10" fmla="*/ 2077263 w 10561638"/>
              <a:gd name="connsiteY10" fmla="*/ 4251330 h 4251330"/>
              <a:gd name="connsiteX11" fmla="*/ 1760273 w 10561638"/>
              <a:gd name="connsiteY11" fmla="*/ 3937000 h 4251330"/>
              <a:gd name="connsiteX12" fmla="*/ 0 w 10561638"/>
              <a:gd name="connsiteY12" fmla="*/ 3937000 h 4251330"/>
              <a:gd name="connsiteX13" fmla="*/ 0 w 10561638"/>
              <a:gd name="connsiteY13" fmla="*/ 3280833 h 4251330"/>
              <a:gd name="connsiteX14" fmla="*/ 0 w 10561638"/>
              <a:gd name="connsiteY14" fmla="*/ 2296583 h 4251330"/>
              <a:gd name="connsiteX15" fmla="*/ 0 w 10561638"/>
              <a:gd name="connsiteY15" fmla="*/ 2296583 h 4251330"/>
              <a:gd name="connsiteX16" fmla="*/ 0 w 10561638"/>
              <a:gd name="connsiteY16" fmla="*/ 0 h 425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1638" h="4251330">
                <a:moveTo>
                  <a:pt x="0" y="0"/>
                </a:moveTo>
                <a:lnTo>
                  <a:pt x="1760273" y="0"/>
                </a:lnTo>
                <a:lnTo>
                  <a:pt x="1760273" y="0"/>
                </a:lnTo>
                <a:lnTo>
                  <a:pt x="4400683" y="0"/>
                </a:lnTo>
                <a:lnTo>
                  <a:pt x="10561638" y="0"/>
                </a:lnTo>
                <a:lnTo>
                  <a:pt x="10561638" y="2296583"/>
                </a:lnTo>
                <a:lnTo>
                  <a:pt x="10561638" y="2296583"/>
                </a:lnTo>
                <a:lnTo>
                  <a:pt x="10561638" y="3280833"/>
                </a:lnTo>
                <a:lnTo>
                  <a:pt x="10561638" y="3937000"/>
                </a:lnTo>
                <a:lnTo>
                  <a:pt x="2343283" y="3924300"/>
                </a:lnTo>
                <a:lnTo>
                  <a:pt x="2077263" y="4251330"/>
                </a:lnTo>
                <a:lnTo>
                  <a:pt x="1760273" y="3937000"/>
                </a:lnTo>
                <a:lnTo>
                  <a:pt x="0" y="3937000"/>
                </a:lnTo>
                <a:lnTo>
                  <a:pt x="0" y="3280833"/>
                </a:lnTo>
                <a:lnTo>
                  <a:pt x="0" y="2296583"/>
                </a:lnTo>
                <a:lnTo>
                  <a:pt x="0" y="2296583"/>
                </a:lnTo>
                <a:lnTo>
                  <a:pt x="0" y="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effectLst>
            <a:innerShdw blurRad="63500" dist="50800" dir="5400000">
              <a:prstClr val="black">
                <a:alpha val="50000"/>
              </a:prstClr>
            </a:innerShdw>
          </a:effectLst>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1FE71A4-2AD7-44A1-9075-3AB1A226C1C2}"/>
              </a:ext>
            </a:extLst>
          </p:cNvPr>
          <p:cNvSpPr>
            <a:spLocks noGrp="1"/>
          </p:cNvSpPr>
          <p:nvPr>
            <p:ph type="dt" sz="half" idx="15"/>
          </p:nvPr>
        </p:nvSpPr>
        <p:spPr/>
        <p:txBody>
          <a:bodyPr/>
          <a:lstStyle/>
          <a:p>
            <a:fld id="{FB7F6C47-B260-4BB6-8230-7D14D5CDE026}" type="datetimeFigureOut">
              <a:rPr lang="en-US" noProof="0" smtClean="0"/>
              <a:t>3/20/2023</a:t>
            </a:fld>
            <a:endParaRPr lang="en-US" noProof="0" dirty="0"/>
          </a:p>
        </p:txBody>
      </p:sp>
      <p:sp>
        <p:nvSpPr>
          <p:cNvPr id="4" name="Footer Placeholder 3">
            <a:extLst>
              <a:ext uri="{FF2B5EF4-FFF2-40B4-BE49-F238E27FC236}">
                <a16:creationId xmlns:a16="http://schemas.microsoft.com/office/drawing/2014/main" id="{0F5F74D3-28C0-4AA1-8508-75D32DA3C2A0}"/>
              </a:ext>
            </a:extLst>
          </p:cNvPr>
          <p:cNvSpPr>
            <a:spLocks noGrp="1"/>
          </p:cNvSpPr>
          <p:nvPr>
            <p:ph type="ftr" sz="quarter" idx="16"/>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77D83112-B341-46D2-8B30-46DBC3DAE35A}"/>
              </a:ext>
            </a:extLst>
          </p:cNvPr>
          <p:cNvSpPr>
            <a:spLocks noGrp="1"/>
          </p:cNvSpPr>
          <p:nvPr>
            <p:ph type="sldNum" sz="quarter" idx="17"/>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233111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nchor="ctr" anchorCtr="0"/>
          <a:lstStyle>
            <a:lvl1pPr>
              <a:defRPr b="0"/>
            </a:lvl1p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913A633-0BBE-491F-94FD-A319FC7D2B1A}"/>
              </a:ext>
            </a:extLst>
          </p:cNvPr>
          <p:cNvSpPr>
            <a:spLocks noGrp="1"/>
          </p:cNvSpPr>
          <p:nvPr>
            <p:ph type="dt" sz="half" idx="10"/>
          </p:nvPr>
        </p:nvSpPr>
        <p:spPr/>
        <p:txBody>
          <a:bodyPr/>
          <a:lstStyle/>
          <a:p>
            <a:fld id="{FB7F6C47-B260-4BB6-8230-7D14D5CDE026}" type="datetimeFigureOut">
              <a:rPr lang="en-US" noProof="0" smtClean="0"/>
              <a:t>3/20/2023</a:t>
            </a:fld>
            <a:endParaRPr lang="en-US" noProof="0" dirty="0"/>
          </a:p>
        </p:txBody>
      </p:sp>
      <p:sp>
        <p:nvSpPr>
          <p:cNvPr id="8" name="Footer Placeholder 7">
            <a:extLst>
              <a:ext uri="{FF2B5EF4-FFF2-40B4-BE49-F238E27FC236}">
                <a16:creationId xmlns:a16="http://schemas.microsoft.com/office/drawing/2014/main" id="{9916FEDE-3F7F-4F2C-A341-BDA56AA7C2AC}"/>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C1EE25F-3E3B-45D3-B259-498E69BF2D67}"/>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240281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ctr" anchorCtr="0">
            <a:noAutofit/>
          </a:bodyPr>
          <a:lstStyle/>
          <a:p>
            <a:r>
              <a:rPr lang="en-US" noProof="0"/>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r>
              <a:rPr lang="en-US" noProof="0" dirty="0"/>
              <a:t>Add a footer</a:t>
            </a: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B7F6C47-B260-4BB6-8230-7D14D5CDE026}" type="datetimeFigureOut">
              <a:rPr lang="en-US" noProof="0" smtClean="0"/>
              <a:t>3/20/2023</a:t>
            </a:fld>
            <a:endParaRPr lang="en-US" noProof="0"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36894815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7" r:id="rId3"/>
    <p:sldLayoutId id="2147483688" r:id="rId4"/>
    <p:sldLayoutId id="2147483689" r:id="rId5"/>
    <p:sldLayoutId id="2147483681" r:id="rId6"/>
    <p:sldLayoutId id="2147483690" r:id="rId7"/>
    <p:sldLayoutId id="2147483682" r:id="rId8"/>
    <p:sldLayoutId id="2147483674" r:id="rId9"/>
    <p:sldLayoutId id="2147483675" r:id="rId10"/>
    <p:sldLayoutId id="2147483677" r:id="rId11"/>
    <p:sldLayoutId id="2147483678" r:id="rId12"/>
    <p:sldLayoutId id="2147483679" r:id="rId13"/>
    <p:sldLayoutId id="2147483680" r:id="rId14"/>
    <p:sldLayoutId id="2147483683" r:id="rId15"/>
    <p:sldLayoutId id="2147483684" r:id="rId16"/>
    <p:sldLayoutId id="2147483686" r:id="rId17"/>
    <p:sldLayoutId id="2147483691" r:id="rId18"/>
    <p:sldLayoutId id="2147483692" r:id="rId19"/>
    <p:sldLayoutId id="2147483693" r:id="rId20"/>
  </p:sldLayoutIdLst>
  <p:txStyles>
    <p:title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mirgodhel.blogspot.com/2013_07_01_archive.html" TargetMode="External"/><Relationship Id="rId2" Type="http://schemas.openxmlformats.org/officeDocument/2006/relationships/image" Target="../media/image32.jpg"/><Relationship Id="rId1" Type="http://schemas.openxmlformats.org/officeDocument/2006/relationships/slideLayout" Target="../slideLayouts/slideLayout9.xml"/><Relationship Id="rId6" Type="http://schemas.openxmlformats.org/officeDocument/2006/relationships/image" Target="../media/image4.jpg"/><Relationship Id="rId5" Type="http://schemas.openxmlformats.org/officeDocument/2006/relationships/image" Target="../media/image34.jpe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hyperlink" Target="https://pixabay.com/en/thank-you-letters-2204270/" TargetMode="External"/><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7240B3-8BFF-4F4A-AFA2-52E66F2680F1}"/>
              </a:ext>
            </a:extLst>
          </p:cNvPr>
          <p:cNvSpPr txBox="1"/>
          <p:nvPr/>
        </p:nvSpPr>
        <p:spPr>
          <a:xfrm>
            <a:off x="3073257" y="6066694"/>
            <a:ext cx="4537679" cy="584775"/>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ea typeface="Tahoma" panose="020B0604030504040204" pitchFamily="34" charset="0"/>
                <a:cs typeface="Tahoma" panose="020B0604030504040204" pitchFamily="34" charset="0"/>
              </a:rPr>
              <a:t>Douglass K-8 Optional School</a:t>
            </a:r>
          </a:p>
          <a:p>
            <a:pPr algn="ctr"/>
            <a:r>
              <a:rPr lang="en-US" sz="1600" dirty="0">
                <a:ea typeface="Tahoma" panose="020B0604030504040204" pitchFamily="34" charset="0"/>
                <a:cs typeface="Tahoma" panose="020B0604030504040204" pitchFamily="34" charset="0"/>
              </a:rPr>
              <a:t>2022-2023</a:t>
            </a:r>
          </a:p>
        </p:txBody>
      </p:sp>
      <p:pic>
        <p:nvPicPr>
          <p:cNvPr id="2" name="Picture 1">
            <a:extLst>
              <a:ext uri="{FF2B5EF4-FFF2-40B4-BE49-F238E27FC236}">
                <a16:creationId xmlns:a16="http://schemas.microsoft.com/office/drawing/2014/main" id="{BB8304BE-2513-8BE2-55C4-13C8D29CE9CF}"/>
              </a:ext>
            </a:extLst>
          </p:cNvPr>
          <p:cNvPicPr>
            <a:picLocks noChangeAspect="1"/>
          </p:cNvPicPr>
          <p:nvPr/>
        </p:nvPicPr>
        <p:blipFill>
          <a:blip r:embed="rId3"/>
          <a:stretch>
            <a:fillRect/>
          </a:stretch>
        </p:blipFill>
        <p:spPr>
          <a:xfrm>
            <a:off x="0" y="-1"/>
            <a:ext cx="12192000" cy="5886451"/>
          </a:xfrm>
          <a:prstGeom prst="rect">
            <a:avLst/>
          </a:prstGeom>
        </p:spPr>
      </p:pic>
    </p:spTree>
    <p:extLst>
      <p:ext uri="{BB962C8B-B14F-4D97-AF65-F5344CB8AC3E}">
        <p14:creationId xmlns:p14="http://schemas.microsoft.com/office/powerpoint/2010/main" val="3869094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498D-2480-4101-BEA1-C21902705539}"/>
              </a:ext>
            </a:extLst>
          </p:cNvPr>
          <p:cNvSpPr>
            <a:spLocks noGrp="1"/>
          </p:cNvSpPr>
          <p:nvPr>
            <p:ph type="title"/>
          </p:nvPr>
        </p:nvSpPr>
        <p:spPr>
          <a:xfrm>
            <a:off x="142613" y="207533"/>
            <a:ext cx="5771626" cy="1139895"/>
          </a:xfrm>
        </p:spPr>
        <p:txBody>
          <a:bodyPr/>
          <a:lstStyle/>
          <a:p>
            <a:pPr algn="ctr"/>
            <a:r>
              <a:rPr lang="en-US" sz="3000" dirty="0"/>
              <a:t>Douglass K-8</a:t>
            </a:r>
            <a:br>
              <a:rPr lang="en-US" sz="3000" dirty="0"/>
            </a:br>
            <a:r>
              <a:rPr lang="en-US" sz="3000" dirty="0"/>
              <a:t>“Where Excellence is the Expectation”</a:t>
            </a:r>
          </a:p>
        </p:txBody>
      </p:sp>
      <p:sp>
        <p:nvSpPr>
          <p:cNvPr id="4" name="Content Placeholder 3">
            <a:extLst>
              <a:ext uri="{FF2B5EF4-FFF2-40B4-BE49-F238E27FC236}">
                <a16:creationId xmlns:a16="http://schemas.microsoft.com/office/drawing/2014/main" id="{9353A980-ADD3-49DF-ACFE-8E50E3F2ABCF}"/>
              </a:ext>
            </a:extLst>
          </p:cNvPr>
          <p:cNvSpPr>
            <a:spLocks noGrp="1"/>
          </p:cNvSpPr>
          <p:nvPr>
            <p:ph sz="half" idx="13"/>
          </p:nvPr>
        </p:nvSpPr>
        <p:spPr>
          <a:xfrm>
            <a:off x="6746448" y="2132804"/>
            <a:ext cx="4885817" cy="2183330"/>
          </a:xfrm>
        </p:spPr>
        <p:txBody>
          <a:bodyPr/>
          <a:lstStyle/>
          <a:p>
            <a:pPr lvl="1"/>
            <a:r>
              <a:rPr lang="en-US" dirty="0"/>
              <a:t>Review this information with your scholars so that we are all on one accord to make this a successful school year. </a:t>
            </a:r>
          </a:p>
        </p:txBody>
      </p:sp>
      <p:sp>
        <p:nvSpPr>
          <p:cNvPr id="5" name="TextBox 4">
            <a:extLst>
              <a:ext uri="{FF2B5EF4-FFF2-40B4-BE49-F238E27FC236}">
                <a16:creationId xmlns:a16="http://schemas.microsoft.com/office/drawing/2014/main" id="{3614D49E-5F09-430D-A437-7D77CC85DC17}"/>
              </a:ext>
            </a:extLst>
          </p:cNvPr>
          <p:cNvSpPr txBox="1"/>
          <p:nvPr/>
        </p:nvSpPr>
        <p:spPr>
          <a:xfrm>
            <a:off x="6599664" y="1110777"/>
            <a:ext cx="5179386" cy="707886"/>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000" dirty="0"/>
              <a:t>How can you help? </a:t>
            </a:r>
          </a:p>
        </p:txBody>
      </p:sp>
      <p:sp>
        <p:nvSpPr>
          <p:cNvPr id="8" name="Title 1">
            <a:extLst>
              <a:ext uri="{FF2B5EF4-FFF2-40B4-BE49-F238E27FC236}">
                <a16:creationId xmlns:a16="http://schemas.microsoft.com/office/drawing/2014/main" id="{B4E6A85F-C661-7C4C-925F-9A671DB2DD83}"/>
              </a:ext>
            </a:extLst>
          </p:cNvPr>
          <p:cNvSpPr txBox="1">
            <a:spLocks/>
          </p:cNvSpPr>
          <p:nvPr/>
        </p:nvSpPr>
        <p:spPr>
          <a:xfrm>
            <a:off x="225805" y="1870744"/>
            <a:ext cx="5864602" cy="4890781"/>
          </a:xfrm>
          <a:prstGeom prst="rect">
            <a:avLst/>
          </a:prstGeom>
          <a:effectLst/>
        </p:spPr>
        <p:txBody>
          <a:bodyPr vert="horz" lIns="91440" tIns="45720" rIns="91440" bIns="45720" rtlCol="0" anchor="ctr" anchorCtr="0">
            <a:normAutofit/>
          </a:bodyPr>
          <a:lstStyle>
            <a:lvl1pPr algn="l" defTabSz="457200" rtl="0" eaLnBrk="1" latinLnBrk="0" hangingPunct="1">
              <a:spcBef>
                <a:spcPct val="0"/>
              </a:spcBef>
              <a:buNone/>
              <a:defRPr sz="4000" b="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dirty="0">
                <a:solidFill>
                  <a:schemeClr val="accent1"/>
                </a:solidFill>
              </a:rPr>
              <a:t>We need your support as we work hard to give our scholars a quality education!</a:t>
            </a:r>
            <a:r>
              <a:rPr lang="en-US" dirty="0"/>
              <a:t>.</a:t>
            </a:r>
          </a:p>
        </p:txBody>
      </p:sp>
      <p:sp>
        <p:nvSpPr>
          <p:cNvPr id="14" name="Up-Down Arrow 13"/>
          <p:cNvSpPr/>
          <p:nvPr/>
        </p:nvSpPr>
        <p:spPr>
          <a:xfrm>
            <a:off x="6283354" y="0"/>
            <a:ext cx="92279" cy="6858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58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0C73C88-BCBF-434E-A440-0A96A73B9668}"/>
              </a:ext>
            </a:extLst>
          </p:cNvPr>
          <p:cNvSpPr txBox="1"/>
          <p:nvPr/>
        </p:nvSpPr>
        <p:spPr>
          <a:xfrm>
            <a:off x="1173893" y="372538"/>
            <a:ext cx="10379675" cy="2246769"/>
          </a:xfrm>
          <a:prstGeom prst="rect">
            <a:avLst/>
          </a:prstGeom>
          <a:noFill/>
        </p:spPr>
        <p:txBody>
          <a:bodyPr wrap="square">
            <a:spAutoFit/>
          </a:bodyPr>
          <a:lstStyle/>
          <a:p>
            <a:pPr algn="ctr"/>
            <a:r>
              <a:rPr lang="en-US" sz="7000" b="1" dirty="0">
                <a:solidFill>
                  <a:schemeClr val="bg1"/>
                </a:solidFill>
              </a:rPr>
              <a:t>SCHOOL POLICY REMINDERS</a:t>
            </a:r>
          </a:p>
        </p:txBody>
      </p:sp>
      <p:pic>
        <p:nvPicPr>
          <p:cNvPr id="7" name="Picture 2" descr="Using Location-Based and Future Reminders">
            <a:extLst>
              <a:ext uri="{FF2B5EF4-FFF2-40B4-BE49-F238E27FC236}">
                <a16:creationId xmlns:a16="http://schemas.microsoft.com/office/drawing/2014/main" id="{D1394DEC-0134-4D21-BE85-7F62CF66B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257" y="2863635"/>
            <a:ext cx="7166919" cy="275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151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5113-F9AB-4FC8-B1C9-866D42DF9644}"/>
              </a:ext>
            </a:extLst>
          </p:cNvPr>
          <p:cNvSpPr>
            <a:spLocks noGrp="1"/>
          </p:cNvSpPr>
          <p:nvPr>
            <p:ph type="title"/>
          </p:nvPr>
        </p:nvSpPr>
        <p:spPr/>
        <p:txBody>
          <a:bodyPr/>
          <a:lstStyle/>
          <a:p>
            <a:r>
              <a:rPr lang="en-US" dirty="0"/>
              <a:t>Metal Detection/</a:t>
            </a:r>
            <a:br>
              <a:rPr lang="en-US" dirty="0"/>
            </a:br>
            <a:r>
              <a:rPr lang="en-US" dirty="0"/>
              <a:t>Cell Phones</a:t>
            </a:r>
          </a:p>
        </p:txBody>
      </p:sp>
      <p:pic>
        <p:nvPicPr>
          <p:cNvPr id="6" name="Picture 5">
            <a:extLst>
              <a:ext uri="{FF2B5EF4-FFF2-40B4-BE49-F238E27FC236}">
                <a16:creationId xmlns:a16="http://schemas.microsoft.com/office/drawing/2014/main" id="{B5983730-53E0-43B5-BE98-F25EEF94AE8D}"/>
              </a:ext>
            </a:extLst>
          </p:cNvPr>
          <p:cNvPicPr>
            <a:picLocks noChangeAspect="1"/>
          </p:cNvPicPr>
          <p:nvPr/>
        </p:nvPicPr>
        <p:blipFill>
          <a:blip r:embed="rId2"/>
          <a:stretch>
            <a:fillRect/>
          </a:stretch>
        </p:blipFill>
        <p:spPr>
          <a:xfrm>
            <a:off x="1001957" y="0"/>
            <a:ext cx="3077674" cy="4488738"/>
          </a:xfrm>
          <a:prstGeom prst="rect">
            <a:avLst/>
          </a:prstGeom>
        </p:spPr>
      </p:pic>
      <p:pic>
        <p:nvPicPr>
          <p:cNvPr id="8" name="Picture 7">
            <a:extLst>
              <a:ext uri="{FF2B5EF4-FFF2-40B4-BE49-F238E27FC236}">
                <a16:creationId xmlns:a16="http://schemas.microsoft.com/office/drawing/2014/main" id="{5F4C3A21-9EC9-4ECC-9A61-05AB5E797C32}"/>
              </a:ext>
            </a:extLst>
          </p:cNvPr>
          <p:cNvPicPr>
            <a:picLocks noChangeAspect="1"/>
          </p:cNvPicPr>
          <p:nvPr/>
        </p:nvPicPr>
        <p:blipFill>
          <a:blip r:embed="rId3"/>
          <a:stretch>
            <a:fillRect/>
          </a:stretch>
        </p:blipFill>
        <p:spPr>
          <a:xfrm>
            <a:off x="7053817" y="2408359"/>
            <a:ext cx="3791131" cy="2837718"/>
          </a:xfrm>
          <a:prstGeom prst="rect">
            <a:avLst/>
          </a:prstGeom>
        </p:spPr>
      </p:pic>
      <p:pic>
        <p:nvPicPr>
          <p:cNvPr id="10" name="Picture 9">
            <a:extLst>
              <a:ext uri="{FF2B5EF4-FFF2-40B4-BE49-F238E27FC236}">
                <a16:creationId xmlns:a16="http://schemas.microsoft.com/office/drawing/2014/main" id="{5C36DF1F-E00B-4DCA-9605-23933B756948}"/>
              </a:ext>
            </a:extLst>
          </p:cNvPr>
          <p:cNvPicPr>
            <a:picLocks noChangeAspect="1"/>
          </p:cNvPicPr>
          <p:nvPr/>
        </p:nvPicPr>
        <p:blipFill>
          <a:blip r:embed="rId4"/>
          <a:stretch>
            <a:fillRect/>
          </a:stretch>
        </p:blipFill>
        <p:spPr>
          <a:xfrm>
            <a:off x="325682" y="4626952"/>
            <a:ext cx="4133850" cy="1238250"/>
          </a:xfrm>
          <a:prstGeom prst="rect">
            <a:avLst/>
          </a:prstGeom>
        </p:spPr>
      </p:pic>
      <p:sp>
        <p:nvSpPr>
          <p:cNvPr id="11" name="TextBox 10">
            <a:extLst>
              <a:ext uri="{FF2B5EF4-FFF2-40B4-BE49-F238E27FC236}">
                <a16:creationId xmlns:a16="http://schemas.microsoft.com/office/drawing/2014/main" id="{98AECBAF-B3DA-4657-A4BA-0BEF1F542A23}"/>
              </a:ext>
            </a:extLst>
          </p:cNvPr>
          <p:cNvSpPr txBox="1"/>
          <p:nvPr/>
        </p:nvSpPr>
        <p:spPr>
          <a:xfrm>
            <a:off x="5849815" y="5542036"/>
            <a:ext cx="6199133" cy="646331"/>
          </a:xfrm>
          <a:prstGeom prst="rect">
            <a:avLst/>
          </a:prstGeom>
          <a:solidFill>
            <a:srgbClr val="FFFF00"/>
          </a:solidFill>
        </p:spPr>
        <p:txBody>
          <a:bodyPr wrap="none" rtlCol="0">
            <a:spAutoFit/>
          </a:bodyPr>
          <a:lstStyle/>
          <a:p>
            <a:r>
              <a:rPr lang="en-US" b="1" dirty="0"/>
              <a:t>Cell phones that are not turned in will be confiscated </a:t>
            </a:r>
          </a:p>
          <a:p>
            <a:r>
              <a:rPr lang="en-US" b="1" dirty="0"/>
              <a:t>and kept in the office for 3 days.</a:t>
            </a:r>
          </a:p>
        </p:txBody>
      </p:sp>
    </p:spTree>
    <p:extLst>
      <p:ext uri="{BB962C8B-B14F-4D97-AF65-F5344CB8AC3E}">
        <p14:creationId xmlns:p14="http://schemas.microsoft.com/office/powerpoint/2010/main" val="311053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C9B7A1-1410-4B04-9BA4-E1D14952434F}"/>
              </a:ext>
            </a:extLst>
          </p:cNvPr>
          <p:cNvSpPr txBox="1"/>
          <p:nvPr/>
        </p:nvSpPr>
        <p:spPr>
          <a:xfrm>
            <a:off x="6711193" y="534066"/>
            <a:ext cx="4781724" cy="707886"/>
          </a:xfrm>
          <a:prstGeom prst="rect">
            <a:avLst/>
          </a:prstGeom>
          <a:solidFill>
            <a:schemeClr val="bg1"/>
          </a:solidFill>
          <a:ln w="76200">
            <a:solidFill>
              <a:srgbClr val="3E3E3E"/>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K-8 Uniforms</a:t>
            </a:r>
          </a:p>
        </p:txBody>
      </p:sp>
      <p:sp>
        <p:nvSpPr>
          <p:cNvPr id="10" name="TextBox 9">
            <a:extLst>
              <a:ext uri="{FF2B5EF4-FFF2-40B4-BE49-F238E27FC236}">
                <a16:creationId xmlns:a16="http://schemas.microsoft.com/office/drawing/2014/main" id="{7E1386EF-1333-45CB-9C5F-14D4A7E82A6B}"/>
              </a:ext>
            </a:extLst>
          </p:cNvPr>
          <p:cNvSpPr txBox="1"/>
          <p:nvPr/>
        </p:nvSpPr>
        <p:spPr>
          <a:xfrm>
            <a:off x="976638" y="4984876"/>
            <a:ext cx="2012562" cy="1200329"/>
          </a:xfrm>
          <a:prstGeom prst="rect">
            <a:avLst/>
          </a:prstGeom>
          <a:solidFill>
            <a:srgbClr val="FFFF00"/>
          </a:solidFill>
          <a:ln w="76200">
            <a:solidFill>
              <a:srgbClr val="2806B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Shoes must be closed toe and  </a:t>
            </a:r>
            <a:r>
              <a:rPr kumimoji="0" lang="en-US" sz="1800" b="1" i="0" u="sng" strike="noStrike" kern="1200" cap="none" spc="0" normalizeH="0" baseline="0" noProof="0" dirty="0">
                <a:ln>
                  <a:noFill/>
                </a:ln>
                <a:solidFill>
                  <a:srgbClr val="44546A"/>
                </a:solidFill>
                <a:effectLst/>
                <a:uLnTx/>
                <a:uFillTx/>
                <a:latin typeface="Calibri" panose="020F0502020204030204"/>
                <a:ea typeface="+mn-ea"/>
                <a:cs typeface="+mn-cs"/>
              </a:rPr>
              <a:t>MUST </a:t>
            </a: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have a back on them </a:t>
            </a:r>
          </a:p>
        </p:txBody>
      </p:sp>
      <p:sp>
        <p:nvSpPr>
          <p:cNvPr id="11" name="Rectangle 10">
            <a:extLst>
              <a:ext uri="{FF2B5EF4-FFF2-40B4-BE49-F238E27FC236}">
                <a16:creationId xmlns:a16="http://schemas.microsoft.com/office/drawing/2014/main" id="{A91A8DF3-0A96-4C7C-89EE-87CA5F177957}"/>
              </a:ext>
            </a:extLst>
          </p:cNvPr>
          <p:cNvSpPr/>
          <p:nvPr/>
        </p:nvSpPr>
        <p:spPr>
          <a:xfrm>
            <a:off x="525947" y="251495"/>
            <a:ext cx="2844647" cy="853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Scholars can wear white, navy, black, and burgundy/maroon polo shirts</a:t>
            </a:r>
          </a:p>
        </p:txBody>
      </p:sp>
      <p:pic>
        <p:nvPicPr>
          <p:cNvPr id="13" name="Picture 12">
            <a:extLst>
              <a:ext uri="{FF2B5EF4-FFF2-40B4-BE49-F238E27FC236}">
                <a16:creationId xmlns:a16="http://schemas.microsoft.com/office/drawing/2014/main" id="{FC3C768D-42B8-4AD0-AC2C-B822963F340C}"/>
              </a:ext>
            </a:extLst>
          </p:cNvPr>
          <p:cNvPicPr>
            <a:picLocks noChangeAspect="1"/>
          </p:cNvPicPr>
          <p:nvPr/>
        </p:nvPicPr>
        <p:blipFill>
          <a:blip r:embed="rId3"/>
          <a:stretch>
            <a:fillRect/>
          </a:stretch>
        </p:blipFill>
        <p:spPr>
          <a:xfrm>
            <a:off x="9277316" y="4546833"/>
            <a:ext cx="2565345" cy="2076416"/>
          </a:xfrm>
          <a:prstGeom prst="rect">
            <a:avLst/>
          </a:prstGeom>
          <a:ln w="76200">
            <a:solidFill>
              <a:srgbClr val="6D0000"/>
            </a:solidFill>
          </a:ln>
        </p:spPr>
      </p:pic>
      <p:pic>
        <p:nvPicPr>
          <p:cNvPr id="14" name="Picture 13">
            <a:extLst>
              <a:ext uri="{FF2B5EF4-FFF2-40B4-BE49-F238E27FC236}">
                <a16:creationId xmlns:a16="http://schemas.microsoft.com/office/drawing/2014/main" id="{67B92C18-B4F5-4D8F-8AA3-FFEC5FF2461E}"/>
              </a:ext>
            </a:extLst>
          </p:cNvPr>
          <p:cNvPicPr>
            <a:picLocks noChangeAspect="1"/>
          </p:cNvPicPr>
          <p:nvPr/>
        </p:nvPicPr>
        <p:blipFill>
          <a:blip r:embed="rId4"/>
          <a:stretch>
            <a:fillRect/>
          </a:stretch>
        </p:blipFill>
        <p:spPr>
          <a:xfrm>
            <a:off x="6711193" y="4546833"/>
            <a:ext cx="2075480" cy="1894855"/>
          </a:xfrm>
          <a:prstGeom prst="rect">
            <a:avLst/>
          </a:prstGeom>
          <a:ln w="76200">
            <a:solidFill>
              <a:srgbClr val="6D0000"/>
            </a:solidFill>
          </a:ln>
        </p:spPr>
      </p:pic>
      <p:pic>
        <p:nvPicPr>
          <p:cNvPr id="15" name="Picture 14">
            <a:extLst>
              <a:ext uri="{FF2B5EF4-FFF2-40B4-BE49-F238E27FC236}">
                <a16:creationId xmlns:a16="http://schemas.microsoft.com/office/drawing/2014/main" id="{6FE7EB42-D18F-41CB-93C6-1FB99CC6D4B6}"/>
              </a:ext>
            </a:extLst>
          </p:cNvPr>
          <p:cNvPicPr>
            <a:picLocks noChangeAspect="1"/>
          </p:cNvPicPr>
          <p:nvPr/>
        </p:nvPicPr>
        <p:blipFill>
          <a:blip r:embed="rId5"/>
          <a:stretch>
            <a:fillRect/>
          </a:stretch>
        </p:blipFill>
        <p:spPr>
          <a:xfrm>
            <a:off x="313287" y="1431715"/>
            <a:ext cx="3339265" cy="3115118"/>
          </a:xfrm>
          <a:prstGeom prst="rect">
            <a:avLst/>
          </a:prstGeom>
          <a:ln w="76200">
            <a:solidFill>
              <a:srgbClr val="6D0000"/>
            </a:solidFill>
          </a:ln>
        </p:spPr>
      </p:pic>
      <p:pic>
        <p:nvPicPr>
          <p:cNvPr id="16" name="Picture 15"/>
          <p:cNvPicPr>
            <a:picLocks noChangeAspect="1"/>
          </p:cNvPicPr>
          <p:nvPr/>
        </p:nvPicPr>
        <p:blipFill>
          <a:blip r:embed="rId6"/>
          <a:stretch>
            <a:fillRect/>
          </a:stretch>
        </p:blipFill>
        <p:spPr>
          <a:xfrm>
            <a:off x="8045257" y="1981408"/>
            <a:ext cx="2113596" cy="2212308"/>
          </a:xfrm>
          <a:prstGeom prst="rect">
            <a:avLst/>
          </a:prstGeom>
          <a:ln w="57150">
            <a:solidFill>
              <a:srgbClr val="6D0000"/>
            </a:solidFill>
          </a:ln>
        </p:spPr>
      </p:pic>
    </p:spTree>
    <p:extLst>
      <p:ext uri="{BB962C8B-B14F-4D97-AF65-F5344CB8AC3E}">
        <p14:creationId xmlns:p14="http://schemas.microsoft.com/office/powerpoint/2010/main" val="337891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students DON’T wear</a:t>
            </a:r>
          </a:p>
        </p:txBody>
      </p:sp>
      <p:pic>
        <p:nvPicPr>
          <p:cNvPr id="5" name="Picture 4">
            <a:extLst>
              <a:ext uri="{FF2B5EF4-FFF2-40B4-BE49-F238E27FC236}">
                <a16:creationId xmlns:a16="http://schemas.microsoft.com/office/drawing/2014/main" id="{B1E92DC6-3D27-4A29-92B0-13DC465CA1D9}"/>
              </a:ext>
            </a:extLst>
          </p:cNvPr>
          <p:cNvPicPr>
            <a:picLocks noChangeAspect="1"/>
          </p:cNvPicPr>
          <p:nvPr/>
        </p:nvPicPr>
        <p:blipFill>
          <a:blip r:embed="rId2"/>
          <a:stretch>
            <a:fillRect/>
          </a:stretch>
        </p:blipFill>
        <p:spPr>
          <a:xfrm>
            <a:off x="1302200" y="625430"/>
            <a:ext cx="1861563" cy="1371287"/>
          </a:xfrm>
          <a:prstGeom prst="rect">
            <a:avLst/>
          </a:prstGeom>
          <a:ln w="28575">
            <a:solidFill>
              <a:srgbClr val="3900AC"/>
            </a:solidFill>
          </a:ln>
        </p:spPr>
      </p:pic>
      <p:pic>
        <p:nvPicPr>
          <p:cNvPr id="7" name="Content Placeholder 4">
            <a:extLst>
              <a:ext uri="{FF2B5EF4-FFF2-40B4-BE49-F238E27FC236}">
                <a16:creationId xmlns:a16="http://schemas.microsoft.com/office/drawing/2014/main" id="{84EBD2D8-D49B-4E87-9086-F57ED8D01DEE}"/>
              </a:ext>
            </a:extLst>
          </p:cNvPr>
          <p:cNvPicPr>
            <a:picLocks noGrp="1" noChangeAspect="1"/>
          </p:cNvPicPr>
          <p:nvPr>
            <p:ph idx="1"/>
          </p:nvPr>
        </p:nvPicPr>
        <p:blipFill>
          <a:blip r:embed="rId3"/>
          <a:stretch>
            <a:fillRect/>
          </a:stretch>
        </p:blipFill>
        <p:spPr>
          <a:xfrm>
            <a:off x="7293939" y="2473348"/>
            <a:ext cx="2002309" cy="878062"/>
          </a:xfrm>
          <a:ln w="28575">
            <a:solidFill>
              <a:srgbClr val="2806BA"/>
            </a:solidFill>
          </a:ln>
        </p:spPr>
      </p:pic>
      <p:pic>
        <p:nvPicPr>
          <p:cNvPr id="9" name="Picture 8">
            <a:extLst>
              <a:ext uri="{FF2B5EF4-FFF2-40B4-BE49-F238E27FC236}">
                <a16:creationId xmlns:a16="http://schemas.microsoft.com/office/drawing/2014/main" id="{18202A78-97B4-416F-8156-6AEB0D37B4AC}"/>
              </a:ext>
            </a:extLst>
          </p:cNvPr>
          <p:cNvPicPr>
            <a:picLocks noChangeAspect="1"/>
          </p:cNvPicPr>
          <p:nvPr/>
        </p:nvPicPr>
        <p:blipFill>
          <a:blip r:embed="rId4"/>
          <a:stretch>
            <a:fillRect/>
          </a:stretch>
        </p:blipFill>
        <p:spPr>
          <a:xfrm>
            <a:off x="7749605" y="4143770"/>
            <a:ext cx="1705213" cy="1562318"/>
          </a:xfrm>
          <a:prstGeom prst="rect">
            <a:avLst/>
          </a:prstGeom>
          <a:ln w="28575">
            <a:solidFill>
              <a:srgbClr val="2806BA"/>
            </a:solidFill>
          </a:ln>
        </p:spPr>
      </p:pic>
      <p:pic>
        <p:nvPicPr>
          <p:cNvPr id="11" name="Picture 10">
            <a:extLst>
              <a:ext uri="{FF2B5EF4-FFF2-40B4-BE49-F238E27FC236}">
                <a16:creationId xmlns:a16="http://schemas.microsoft.com/office/drawing/2014/main" id="{3C470171-098F-404A-940E-DF6D18761893}"/>
              </a:ext>
            </a:extLst>
          </p:cNvPr>
          <p:cNvPicPr>
            <a:picLocks noChangeAspect="1"/>
          </p:cNvPicPr>
          <p:nvPr/>
        </p:nvPicPr>
        <p:blipFill>
          <a:blip r:embed="rId5"/>
          <a:stretch>
            <a:fillRect/>
          </a:stretch>
        </p:blipFill>
        <p:spPr>
          <a:xfrm>
            <a:off x="10279271" y="3351410"/>
            <a:ext cx="1359940" cy="3147039"/>
          </a:xfrm>
          <a:prstGeom prst="rect">
            <a:avLst/>
          </a:prstGeom>
          <a:ln w="28575">
            <a:solidFill>
              <a:srgbClr val="2806BA"/>
            </a:solidFill>
          </a:ln>
        </p:spPr>
      </p:pic>
      <p:pic>
        <p:nvPicPr>
          <p:cNvPr id="12" name="Picture 11">
            <a:extLst>
              <a:ext uri="{FF2B5EF4-FFF2-40B4-BE49-F238E27FC236}">
                <a16:creationId xmlns:a16="http://schemas.microsoft.com/office/drawing/2014/main" id="{EFE69F7A-8744-4E15-B171-B0CED0838F42}"/>
              </a:ext>
            </a:extLst>
          </p:cNvPr>
          <p:cNvPicPr>
            <a:picLocks noChangeAspect="1"/>
          </p:cNvPicPr>
          <p:nvPr/>
        </p:nvPicPr>
        <p:blipFill>
          <a:blip r:embed="rId6"/>
          <a:stretch>
            <a:fillRect/>
          </a:stretch>
        </p:blipFill>
        <p:spPr>
          <a:xfrm>
            <a:off x="1302200" y="4812439"/>
            <a:ext cx="1667206" cy="878062"/>
          </a:xfrm>
          <a:prstGeom prst="rect">
            <a:avLst/>
          </a:prstGeom>
          <a:ln w="28575">
            <a:solidFill>
              <a:srgbClr val="2806BA"/>
            </a:solidFill>
          </a:ln>
        </p:spPr>
      </p:pic>
      <p:pic>
        <p:nvPicPr>
          <p:cNvPr id="10242" name="Picture 2" descr="An Art Project Called &amp;quot;Black Teen Wearing Hoodie&amp;quot; Has Been Repeatedly  Destroyed in Seattle | Teen Vogu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2077" y="4458881"/>
            <a:ext cx="1843923" cy="18439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1453DE-732F-4530-8350-3211F55E5948}"/>
              </a:ext>
            </a:extLst>
          </p:cNvPr>
          <p:cNvPicPr>
            <a:picLocks noChangeAspect="1"/>
          </p:cNvPicPr>
          <p:nvPr/>
        </p:nvPicPr>
        <p:blipFill>
          <a:blip r:embed="rId8"/>
          <a:stretch>
            <a:fillRect/>
          </a:stretch>
        </p:blipFill>
        <p:spPr>
          <a:xfrm>
            <a:off x="893911" y="2766825"/>
            <a:ext cx="2253973" cy="1169170"/>
          </a:xfrm>
          <a:prstGeom prst="rect">
            <a:avLst/>
          </a:prstGeom>
          <a:ln w="28575">
            <a:solidFill>
              <a:srgbClr val="2806BA"/>
            </a:solidFill>
          </a:ln>
        </p:spPr>
      </p:pic>
      <p:pic>
        <p:nvPicPr>
          <p:cNvPr id="3074" name="Picture 2" descr="Marvel Marvel Marvel Ladies Tshirt Logo Black | Attitude Europe">
            <a:extLst>
              <a:ext uri="{FF2B5EF4-FFF2-40B4-BE49-F238E27FC236}">
                <a16:creationId xmlns:a16="http://schemas.microsoft.com/office/drawing/2014/main" id="{86916B4C-6124-4B23-8349-8D5CCD4537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710" t="28475" r="29829" b="35682"/>
          <a:stretch/>
        </p:blipFill>
        <p:spPr bwMode="auto">
          <a:xfrm>
            <a:off x="4388027" y="2050462"/>
            <a:ext cx="1922889" cy="1791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5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592" y="308163"/>
            <a:ext cx="9310816" cy="897925"/>
          </a:xfrm>
          <a:solidFill>
            <a:schemeClr val="bg1"/>
          </a:solidFill>
        </p:spPr>
        <p:txBody>
          <a:bodyPr/>
          <a:lstStyle/>
          <a:p>
            <a:pPr algn="ctr"/>
            <a:r>
              <a:rPr lang="en-US" dirty="0">
                <a:solidFill>
                  <a:schemeClr val="accent1"/>
                </a:solidFill>
                <a:latin typeface="Bahnschrift SemiBold" pitchFamily="34" charset="0"/>
              </a:rPr>
              <a:t>R</a:t>
            </a:r>
            <a:r>
              <a:rPr lang="en-US" b="1" dirty="0">
                <a:solidFill>
                  <a:schemeClr val="accent1"/>
                </a:solidFill>
                <a:latin typeface="Bahnschrift SemiBold" pitchFamily="34" charset="0"/>
              </a:rPr>
              <a:t>eminders &amp; FAQ</a:t>
            </a:r>
          </a:p>
        </p:txBody>
      </p:sp>
      <p:sp>
        <p:nvSpPr>
          <p:cNvPr id="3" name="Content Placeholder 2"/>
          <p:cNvSpPr>
            <a:spLocks noGrp="1"/>
          </p:cNvSpPr>
          <p:nvPr>
            <p:ph idx="1"/>
          </p:nvPr>
        </p:nvSpPr>
        <p:spPr>
          <a:xfrm>
            <a:off x="0" y="1502229"/>
            <a:ext cx="12192000" cy="5355771"/>
          </a:xfrm>
          <a:solidFill>
            <a:schemeClr val="tx2">
              <a:lumMod val="40000"/>
              <a:lumOff val="60000"/>
            </a:schemeClr>
          </a:solidFill>
        </p:spPr>
        <p:txBody>
          <a:bodyPr>
            <a:normAutofit/>
          </a:bodyPr>
          <a:lstStyle/>
          <a:p>
            <a:pPr marL="0" indent="0">
              <a:buNone/>
            </a:pPr>
            <a:endParaRPr lang="en-US" sz="2400" b="1" i="1" dirty="0"/>
          </a:p>
          <a:p>
            <a:r>
              <a:rPr lang="en-US" sz="2400" b="1" i="1" dirty="0"/>
              <a:t>All Teachers have </a:t>
            </a:r>
            <a:r>
              <a:rPr lang="en-US" sz="2400" b="1" i="1" dirty="0">
                <a:solidFill>
                  <a:schemeClr val="accent1"/>
                </a:solidFill>
              </a:rPr>
              <a:t>Emails and contact numbers.   </a:t>
            </a:r>
            <a:r>
              <a:rPr lang="en-US" sz="2400" b="1" i="1" dirty="0"/>
              <a:t>Parents, please use one of these options to speak with teachers about your scholars' individual concerns.  </a:t>
            </a:r>
          </a:p>
          <a:p>
            <a:pPr lvl="1"/>
            <a:r>
              <a:rPr lang="en-US" sz="2000" b="1" i="1" dirty="0"/>
              <a:t>Note: Some teachers use Remind-App and Class Dojo to send out personal class reminders. </a:t>
            </a:r>
          </a:p>
          <a:p>
            <a:r>
              <a:rPr lang="en-US" sz="2400" b="1" i="1" dirty="0"/>
              <a:t>PowerSchool is the easiest way to keep track of Scholars Grades.  Get the app and stay abreast. Please allow 3-5 days for grade changes or updates in PowerSchool. See Office Staff for further information </a:t>
            </a:r>
          </a:p>
        </p:txBody>
      </p:sp>
    </p:spTree>
    <p:extLst>
      <p:ext uri="{BB962C8B-B14F-4D97-AF65-F5344CB8AC3E}">
        <p14:creationId xmlns:p14="http://schemas.microsoft.com/office/powerpoint/2010/main" val="219690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D0000"/>
        </a:solidFill>
        <a:effectLst/>
      </p:bgPr>
    </p:bg>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FC7FD062-9E1D-43F1-82ED-CD8A0A10F4CD}"/>
              </a:ext>
            </a:extLst>
          </p:cNvPr>
          <p:cNvSpPr>
            <a:spLocks noGrp="1"/>
          </p:cNvSpPr>
          <p:nvPr>
            <p:ph type="ctrTitle"/>
          </p:nvPr>
        </p:nvSpPr>
        <p:spPr>
          <a:xfrm>
            <a:off x="3695600" y="3574074"/>
            <a:ext cx="4800800" cy="2014400"/>
          </a:xfrm>
        </p:spPr>
        <p:txBody>
          <a:bodyPr/>
          <a:lstStyle/>
          <a:p>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br>
              <a:rPr lang="en-US" sz="4800" dirty="0">
                <a:solidFill>
                  <a:srgbClr val="27C7BD">
                    <a:lumMod val="50000"/>
                  </a:srgbClr>
                </a:solidFill>
                <a:latin typeface="Elephant" pitchFamily="18" charset="0"/>
                <a:cs typeface="David" pitchFamily="34" charset="-79"/>
              </a:rPr>
            </a:br>
            <a:r>
              <a:rPr lang="en-US" sz="4800" dirty="0">
                <a:solidFill>
                  <a:schemeClr val="accent1"/>
                </a:solidFill>
                <a:latin typeface="Elephant" pitchFamily="18" charset="0"/>
                <a:cs typeface="David" pitchFamily="34" charset="-79"/>
              </a:rPr>
              <a:t>Title  I </a:t>
            </a:r>
            <a:br>
              <a:rPr lang="en-US" sz="4800" dirty="0">
                <a:solidFill>
                  <a:schemeClr val="accent1"/>
                </a:solidFill>
                <a:latin typeface="Elephant" pitchFamily="18" charset="0"/>
                <a:cs typeface="David" pitchFamily="34" charset="-79"/>
              </a:rPr>
            </a:br>
            <a:r>
              <a:rPr lang="en-US" sz="4800" dirty="0">
                <a:solidFill>
                  <a:schemeClr val="accent1"/>
                </a:solidFill>
                <a:latin typeface="Elephant" pitchFamily="18" charset="0"/>
                <a:cs typeface="David" pitchFamily="34" charset="-79"/>
              </a:rPr>
              <a:t>Parent  Meeting </a:t>
            </a:r>
            <a:br>
              <a:rPr lang="en-US" sz="4800" dirty="0">
                <a:solidFill>
                  <a:schemeClr val="accent1"/>
                </a:solidFill>
                <a:latin typeface="Elephant" pitchFamily="18" charset="0"/>
                <a:cs typeface="David" pitchFamily="34" charset="-79"/>
              </a:rPr>
            </a:br>
            <a:r>
              <a:rPr lang="en-US" sz="2400" dirty="0">
                <a:solidFill>
                  <a:schemeClr val="accent1"/>
                </a:solidFill>
                <a:latin typeface="Elephant" pitchFamily="18" charset="0"/>
                <a:cs typeface="David" pitchFamily="34" charset="-79"/>
              </a:rPr>
              <a:t>Anita Long, PLC Coach</a:t>
            </a:r>
            <a:br>
              <a:rPr lang="en-US" sz="2400" dirty="0">
                <a:solidFill>
                  <a:schemeClr val="accent1"/>
                </a:solidFill>
                <a:latin typeface="Elephant" pitchFamily="18" charset="0"/>
                <a:cs typeface="David" pitchFamily="34" charset="-79"/>
              </a:rPr>
            </a:br>
            <a:r>
              <a:rPr lang="en-US" sz="2400" dirty="0">
                <a:solidFill>
                  <a:schemeClr val="accent1"/>
                </a:solidFill>
                <a:latin typeface="Elephant" pitchFamily="18" charset="0"/>
                <a:cs typeface="David" pitchFamily="34" charset="-79"/>
              </a:rPr>
              <a:t>longah@scsk12.org</a:t>
            </a:r>
            <a:br>
              <a:rPr lang="en-US" sz="2400" dirty="0">
                <a:solidFill>
                  <a:srgbClr val="0070C0"/>
                </a:solidFill>
                <a:latin typeface="Elephant" pitchFamily="18" charset="0"/>
                <a:cs typeface="David" pitchFamily="34" charset="-79"/>
              </a:rPr>
            </a:br>
            <a:endParaRPr lang="en-US" dirty="0">
              <a:solidFill>
                <a:srgbClr val="0070C0"/>
              </a:solidFill>
            </a:endParaRPr>
          </a:p>
        </p:txBody>
      </p:sp>
    </p:spTree>
    <p:extLst>
      <p:ext uri="{BB962C8B-B14F-4D97-AF65-F5344CB8AC3E}">
        <p14:creationId xmlns:p14="http://schemas.microsoft.com/office/powerpoint/2010/main" val="275325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A7DC32-E23F-400A-8A18-488D3D4FE1DC}"/>
              </a:ext>
            </a:extLst>
          </p:cNvPr>
          <p:cNvSpPr txBox="1"/>
          <p:nvPr/>
        </p:nvSpPr>
        <p:spPr>
          <a:xfrm>
            <a:off x="3052118" y="1828800"/>
            <a:ext cx="6458819" cy="2400657"/>
          </a:xfrm>
          <a:prstGeom prst="rect">
            <a:avLst/>
          </a:prstGeom>
          <a:noFill/>
        </p:spPr>
        <p:txBody>
          <a:bodyPr wrap="none" rtlCol="0">
            <a:spAutoFit/>
          </a:bodyPr>
          <a:lstStyle/>
          <a:p>
            <a:pPr marL="1143000" indent="-1143000" algn="l">
              <a:buFont typeface="Arial" panose="020B0604020202020204" pitchFamily="34" charset="0"/>
              <a:buChar char="•"/>
            </a:pPr>
            <a:r>
              <a:rPr lang="en-US" sz="3000" dirty="0">
                <a:solidFill>
                  <a:schemeClr val="bg1"/>
                </a:solidFill>
              </a:rPr>
              <a:t>What is Title I?</a:t>
            </a:r>
          </a:p>
          <a:p>
            <a:pPr marL="1143000" indent="-1143000" algn="l">
              <a:buFont typeface="Arial" panose="020B0604020202020204" pitchFamily="34" charset="0"/>
              <a:buChar char="•"/>
            </a:pPr>
            <a:r>
              <a:rPr lang="en-US" sz="3000" dirty="0">
                <a:solidFill>
                  <a:schemeClr val="bg1"/>
                </a:solidFill>
              </a:rPr>
              <a:t>Parent’s Rights Under Title I</a:t>
            </a:r>
          </a:p>
          <a:p>
            <a:pPr marL="1143000" indent="-1143000" algn="l">
              <a:buFont typeface="Arial" panose="020B0604020202020204" pitchFamily="34" charset="0"/>
              <a:buChar char="•"/>
            </a:pPr>
            <a:r>
              <a:rPr lang="en-US" sz="3000" dirty="0">
                <a:solidFill>
                  <a:schemeClr val="bg1"/>
                </a:solidFill>
              </a:rPr>
              <a:t>Parent Involvement Plan</a:t>
            </a:r>
          </a:p>
          <a:p>
            <a:pPr marL="1143000" indent="-1143000" algn="l">
              <a:buFont typeface="Arial" panose="020B0604020202020204" pitchFamily="34" charset="0"/>
              <a:buChar char="•"/>
            </a:pPr>
            <a:r>
              <a:rPr lang="en-US" sz="3000" dirty="0">
                <a:solidFill>
                  <a:schemeClr val="bg1"/>
                </a:solidFill>
              </a:rPr>
              <a:t>School-Parent Compact</a:t>
            </a:r>
            <a:endParaRPr lang="en-US" sz="3000" b="1" dirty="0">
              <a:solidFill>
                <a:schemeClr val="bg1"/>
              </a:solidFill>
            </a:endParaRPr>
          </a:p>
          <a:p>
            <a:pPr marL="1143000" indent="-1143000" algn="l">
              <a:buFont typeface="Arial" panose="020B0604020202020204" pitchFamily="34" charset="0"/>
              <a:buChar char="•"/>
            </a:pPr>
            <a:r>
              <a:rPr lang="en-US" sz="3000" dirty="0">
                <a:solidFill>
                  <a:schemeClr val="bg1"/>
                </a:solidFill>
              </a:rPr>
              <a:t>Student Achievement Data</a:t>
            </a:r>
          </a:p>
        </p:txBody>
      </p:sp>
      <p:sp>
        <p:nvSpPr>
          <p:cNvPr id="6" name="TextBox 5">
            <a:extLst>
              <a:ext uri="{FF2B5EF4-FFF2-40B4-BE49-F238E27FC236}">
                <a16:creationId xmlns:a16="http://schemas.microsoft.com/office/drawing/2014/main" id="{BD2DA983-8ECF-4D49-9C80-218B14B2C44C}"/>
              </a:ext>
            </a:extLst>
          </p:cNvPr>
          <p:cNvSpPr txBox="1"/>
          <p:nvPr/>
        </p:nvSpPr>
        <p:spPr>
          <a:xfrm>
            <a:off x="4601840" y="123568"/>
            <a:ext cx="2988319" cy="861774"/>
          </a:xfrm>
          <a:prstGeom prst="rect">
            <a:avLst/>
          </a:prstGeom>
          <a:noFill/>
        </p:spPr>
        <p:txBody>
          <a:bodyPr wrap="none" rtlCol="0">
            <a:spAutoFit/>
          </a:bodyPr>
          <a:lstStyle/>
          <a:p>
            <a:r>
              <a:rPr lang="en-US" sz="5000" b="1" u="sng" dirty="0">
                <a:solidFill>
                  <a:schemeClr val="bg1"/>
                </a:solidFill>
              </a:rPr>
              <a:t>AGENDA</a:t>
            </a:r>
          </a:p>
        </p:txBody>
      </p:sp>
    </p:spTree>
    <p:extLst>
      <p:ext uri="{BB962C8B-B14F-4D97-AF65-F5344CB8AC3E}">
        <p14:creationId xmlns:p14="http://schemas.microsoft.com/office/powerpoint/2010/main" val="236447955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99250" y="1318519"/>
            <a:ext cx="9677607" cy="1555310"/>
          </a:xfrm>
        </p:spPr>
        <p:txBody>
          <a:bodyPr/>
          <a:lstStyle/>
          <a:p>
            <a:pPr eaLnBrk="1" hangingPunct="1">
              <a:defRPr/>
            </a:pPr>
            <a:r>
              <a:rPr lang="en-US" dirty="0">
                <a:latin typeface="Elephant" pitchFamily="18" charset="0"/>
              </a:rPr>
              <a:t>Title I Law </a:t>
            </a:r>
          </a:p>
        </p:txBody>
      </p:sp>
      <p:sp>
        <p:nvSpPr>
          <p:cNvPr id="3075" name="Rectangle 3"/>
          <p:cNvSpPr>
            <a:spLocks noGrp="1" noChangeArrowheads="1"/>
          </p:cNvSpPr>
          <p:nvPr>
            <p:ph type="subTitle" idx="1"/>
          </p:nvPr>
        </p:nvSpPr>
        <p:spPr>
          <a:xfrm>
            <a:off x="652053" y="4819453"/>
            <a:ext cx="10572000" cy="434974"/>
          </a:xfrm>
        </p:spPr>
        <p:txBody>
          <a:bodyPr/>
          <a:lstStyle/>
          <a:p>
            <a:pPr marL="0" indent="0">
              <a:buNone/>
              <a:defRPr/>
            </a:pPr>
            <a:r>
              <a:rPr lang="en-US" sz="2500" b="1" dirty="0">
                <a:ea typeface="ＭＳ Ｐゴシック" charset="-128"/>
              </a:rPr>
              <a:t>PURPOSE</a:t>
            </a:r>
            <a:r>
              <a:rPr lang="en-US" sz="2500" dirty="0">
                <a:ea typeface="ＭＳ Ｐゴシック" charset="-128"/>
              </a:rPr>
              <a:t>:</a:t>
            </a:r>
          </a:p>
          <a:p>
            <a:pPr marL="0" indent="0">
              <a:buNone/>
              <a:defRPr/>
            </a:pPr>
            <a:r>
              <a:rPr lang="en-US" sz="2500" dirty="0">
                <a:solidFill>
                  <a:srgbClr val="6D0000"/>
                </a:solidFill>
                <a:ea typeface="ＭＳ Ｐゴシック" charset="-128"/>
              </a:rPr>
              <a:t>	“…To ensure that all children have a fair, equal, and significant opportunity to obtain a high-quality education…”</a:t>
            </a:r>
          </a:p>
          <a:p>
            <a:pPr eaLnBrk="1" hangingPunct="1">
              <a:defRPr/>
            </a:pPr>
            <a:endParaRPr lang="en-US" dirty="0"/>
          </a:p>
        </p:txBody>
      </p:sp>
    </p:spTree>
    <p:extLst>
      <p:ext uri="{BB962C8B-B14F-4D97-AF65-F5344CB8AC3E}">
        <p14:creationId xmlns:p14="http://schemas.microsoft.com/office/powerpoint/2010/main" val="94481863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3E5D-011C-48E5-B05F-306EB3DB763D}"/>
              </a:ext>
            </a:extLst>
          </p:cNvPr>
          <p:cNvSpPr>
            <a:spLocks noGrp="1"/>
          </p:cNvSpPr>
          <p:nvPr>
            <p:ph type="title"/>
          </p:nvPr>
        </p:nvSpPr>
        <p:spPr/>
        <p:txBody>
          <a:bodyPr/>
          <a:lstStyle/>
          <a:p>
            <a:r>
              <a:rPr lang="en-US" dirty="0"/>
              <a:t>TITLE I</a:t>
            </a:r>
          </a:p>
        </p:txBody>
      </p:sp>
      <p:sp>
        <p:nvSpPr>
          <p:cNvPr id="6" name="TextBox 5">
            <a:extLst>
              <a:ext uri="{FF2B5EF4-FFF2-40B4-BE49-F238E27FC236}">
                <a16:creationId xmlns:a16="http://schemas.microsoft.com/office/drawing/2014/main" id="{5BC4ED41-0195-49C8-9A56-0673854781E7}"/>
              </a:ext>
            </a:extLst>
          </p:cNvPr>
          <p:cNvSpPr txBox="1"/>
          <p:nvPr/>
        </p:nvSpPr>
        <p:spPr>
          <a:xfrm>
            <a:off x="351692" y="2413338"/>
            <a:ext cx="9988062" cy="3323987"/>
          </a:xfrm>
          <a:prstGeom prst="rect">
            <a:avLst/>
          </a:prstGeom>
          <a:noFill/>
        </p:spPr>
        <p:txBody>
          <a:bodyPr wrap="square">
            <a:spAutoFit/>
          </a:bodyPr>
          <a:lstStyle/>
          <a:p>
            <a:pPr marL="0" indent="0">
              <a:buNone/>
            </a:pPr>
            <a:r>
              <a:rPr lang="en-US" sz="3000" b="1" dirty="0"/>
              <a:t>Our goals are...</a:t>
            </a:r>
          </a:p>
          <a:p>
            <a:pPr marL="914400" lvl="1" indent="-457200">
              <a:buFont typeface="Arial" panose="020B0604020202020204" pitchFamily="34" charset="0"/>
              <a:buChar char="•"/>
            </a:pPr>
            <a:r>
              <a:rPr lang="en-US" sz="3000" b="1" dirty="0"/>
              <a:t>To increase academic achievement.</a:t>
            </a:r>
          </a:p>
          <a:p>
            <a:pPr marL="914400" lvl="1" indent="-457200">
              <a:buFont typeface="Arial" panose="020B0604020202020204" pitchFamily="34" charset="0"/>
              <a:buChar char="•"/>
            </a:pPr>
            <a:r>
              <a:rPr lang="en-US" sz="3000" b="1" dirty="0"/>
              <a:t>To provide direct instructional support to students. </a:t>
            </a:r>
          </a:p>
          <a:p>
            <a:pPr marL="914400" lvl="1" indent="-457200">
              <a:buFont typeface="Arial" panose="020B0604020202020204" pitchFamily="34" charset="0"/>
              <a:buChar char="•"/>
            </a:pPr>
            <a:r>
              <a:rPr lang="en-US" sz="3000" b="1" dirty="0"/>
              <a:t>To provide professional development for teachers. </a:t>
            </a:r>
          </a:p>
          <a:p>
            <a:pPr marL="914400" lvl="1" indent="-457200">
              <a:buFont typeface="Arial" panose="020B0604020202020204" pitchFamily="34" charset="0"/>
              <a:buChar char="•"/>
            </a:pPr>
            <a:r>
              <a:rPr lang="en-US" sz="3000" b="1" dirty="0"/>
              <a:t>To promote parent education and involvement </a:t>
            </a:r>
            <a:endParaRPr lang="en-US" sz="3000" b="1" dirty="0">
              <a:effectLst/>
            </a:endParaRPr>
          </a:p>
        </p:txBody>
      </p:sp>
    </p:spTree>
    <p:extLst>
      <p:ext uri="{BB962C8B-B14F-4D97-AF65-F5344CB8AC3E}">
        <p14:creationId xmlns:p14="http://schemas.microsoft.com/office/powerpoint/2010/main" val="63741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709989" y="447188"/>
            <a:ext cx="10571998" cy="970450"/>
          </a:xfrm>
        </p:spPr>
        <p:txBody>
          <a:bodyPr/>
          <a:lstStyle/>
          <a:p>
            <a:r>
              <a:rPr lang="en-US" dirty="0"/>
              <a:t>SIGN IN…</a:t>
            </a:r>
          </a:p>
        </p:txBody>
      </p:sp>
      <p:sp>
        <p:nvSpPr>
          <p:cNvPr id="5" name="TextBox 4">
            <a:extLst>
              <a:ext uri="{FF2B5EF4-FFF2-40B4-BE49-F238E27FC236}">
                <a16:creationId xmlns:a16="http://schemas.microsoft.com/office/drawing/2014/main" id="{36C149F5-9C9E-44C4-8804-58C9DD6E0E55}"/>
              </a:ext>
            </a:extLst>
          </p:cNvPr>
          <p:cNvSpPr txBox="1"/>
          <p:nvPr/>
        </p:nvSpPr>
        <p:spPr>
          <a:xfrm>
            <a:off x="10472256" y="24472"/>
            <a:ext cx="1719744" cy="1815882"/>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p:txBody>
      </p:sp>
      <p:pic>
        <p:nvPicPr>
          <p:cNvPr id="1030" name="Picture 6" descr="What is M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391" y="292488"/>
            <a:ext cx="1211214" cy="1279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276492" y="1995054"/>
            <a:ext cx="2195764" cy="2195764"/>
          </a:xfrm>
          <a:prstGeom prst="rect">
            <a:avLst/>
          </a:prstGeom>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3" y="104728"/>
            <a:ext cx="3732578" cy="14676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978193-87B7-5C47-C9B0-5134F160C62D}"/>
              </a:ext>
            </a:extLst>
          </p:cNvPr>
          <p:cNvSpPr txBox="1"/>
          <p:nvPr/>
        </p:nvSpPr>
        <p:spPr>
          <a:xfrm>
            <a:off x="3696361" y="6383940"/>
            <a:ext cx="4634368" cy="369332"/>
          </a:xfrm>
          <a:prstGeom prst="rect">
            <a:avLst/>
          </a:prstGeom>
          <a:noFill/>
        </p:spPr>
        <p:txBody>
          <a:bodyPr wrap="square">
            <a:spAutoFit/>
          </a:bodyPr>
          <a:lstStyle/>
          <a:p>
            <a:r>
              <a:rPr lang="en-US" dirty="0"/>
              <a:t>https://forms.office.com/r/PygT8kREHg</a:t>
            </a:r>
          </a:p>
        </p:txBody>
      </p:sp>
      <p:pic>
        <p:nvPicPr>
          <p:cNvPr id="10" name="Picture 9" descr="Qr code&#10;&#10;Description automatically generated">
            <a:extLst>
              <a:ext uri="{FF2B5EF4-FFF2-40B4-BE49-F238E27FC236}">
                <a16:creationId xmlns:a16="http://schemas.microsoft.com/office/drawing/2014/main" id="{0A093DF3-2188-8E79-F4EC-66E8D3B4D973}"/>
              </a:ext>
            </a:extLst>
          </p:cNvPr>
          <p:cNvPicPr>
            <a:picLocks noChangeAspect="1"/>
          </p:cNvPicPr>
          <p:nvPr/>
        </p:nvPicPr>
        <p:blipFill>
          <a:blip r:embed="rId6"/>
          <a:stretch>
            <a:fillRect/>
          </a:stretch>
        </p:blipFill>
        <p:spPr>
          <a:xfrm>
            <a:off x="4315519" y="2126440"/>
            <a:ext cx="3360938" cy="3360938"/>
          </a:xfrm>
          <a:prstGeom prst="rect">
            <a:avLst/>
          </a:prstGeom>
        </p:spPr>
      </p:pic>
    </p:spTree>
    <p:extLst>
      <p:ext uri="{BB962C8B-B14F-4D97-AF65-F5344CB8AC3E}">
        <p14:creationId xmlns:p14="http://schemas.microsoft.com/office/powerpoint/2010/main" val="2131043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F89C-E9E7-44F6-B431-197AA9FE9D79}"/>
              </a:ext>
            </a:extLst>
          </p:cNvPr>
          <p:cNvSpPr>
            <a:spLocks noGrp="1"/>
          </p:cNvSpPr>
          <p:nvPr>
            <p:ph type="title"/>
          </p:nvPr>
        </p:nvSpPr>
        <p:spPr/>
        <p:txBody>
          <a:bodyPr/>
          <a:lstStyle/>
          <a:p>
            <a:pPr algn="ctr"/>
            <a:r>
              <a:rPr lang="en-US" dirty="0"/>
              <a:t>ESSA (Every Student Succeeds Act)</a:t>
            </a:r>
          </a:p>
        </p:txBody>
      </p:sp>
      <p:sp>
        <p:nvSpPr>
          <p:cNvPr id="6" name="TextBox 5">
            <a:extLst>
              <a:ext uri="{FF2B5EF4-FFF2-40B4-BE49-F238E27FC236}">
                <a16:creationId xmlns:a16="http://schemas.microsoft.com/office/drawing/2014/main" id="{8552F5AC-46EF-49C8-BBEE-8E5CD7FB3894}"/>
              </a:ext>
            </a:extLst>
          </p:cNvPr>
          <p:cNvSpPr txBox="1"/>
          <p:nvPr/>
        </p:nvSpPr>
        <p:spPr>
          <a:xfrm>
            <a:off x="363416" y="2551837"/>
            <a:ext cx="11558954" cy="3862596"/>
          </a:xfrm>
          <a:prstGeom prst="rect">
            <a:avLst/>
          </a:prstGeom>
          <a:noFill/>
        </p:spPr>
        <p:txBody>
          <a:bodyPr wrap="square">
            <a:spAutoFit/>
          </a:bodyPr>
          <a:lstStyle/>
          <a:p>
            <a:pPr algn="l"/>
            <a:r>
              <a:rPr lang="en-US" sz="3500" b="0" i="0" dirty="0">
                <a:solidFill>
                  <a:srgbClr val="202124"/>
                </a:solidFill>
                <a:effectLst/>
                <a:latin typeface="Roboto" panose="02000000000000000000" pitchFamily="2" charset="0"/>
              </a:rPr>
              <a:t>What is the main purpose of ESSA?</a:t>
            </a:r>
          </a:p>
          <a:p>
            <a:pPr algn="l"/>
            <a:endParaRPr lang="en-US" sz="3500" b="0" i="0" dirty="0">
              <a:solidFill>
                <a:srgbClr val="202124"/>
              </a:solidFill>
              <a:effectLst/>
              <a:latin typeface="Roboto" panose="02000000000000000000" pitchFamily="2" charset="0"/>
            </a:endParaRPr>
          </a:p>
          <a:p>
            <a:pPr algn="l"/>
            <a:r>
              <a:rPr lang="en-US" sz="3500" b="0" i="0" dirty="0">
                <a:solidFill>
                  <a:srgbClr val="202124"/>
                </a:solidFill>
                <a:effectLst/>
                <a:latin typeface="Roboto" panose="02000000000000000000" pitchFamily="2" charset="0"/>
              </a:rPr>
              <a:t>The main purpose of ESSA is </a:t>
            </a:r>
            <a:r>
              <a:rPr lang="en-US" sz="3500" b="1" i="0" dirty="0">
                <a:solidFill>
                  <a:srgbClr val="202124"/>
                </a:solidFill>
                <a:effectLst/>
                <a:latin typeface="Roboto" panose="02000000000000000000" pitchFamily="2" charset="0"/>
              </a:rPr>
              <a:t>to make sure public schools provide a quality education for all kids</a:t>
            </a:r>
            <a:r>
              <a:rPr lang="en-US" sz="3500" b="0" i="0" dirty="0">
                <a:solidFill>
                  <a:srgbClr val="202124"/>
                </a:solidFill>
                <a:effectLst/>
                <a:latin typeface="Roboto" panose="02000000000000000000" pitchFamily="2" charset="0"/>
              </a:rPr>
              <a:t>. ESSA gives states more of a say in how schools account for student achievement. This includes the achievement of disadvantaged students.</a:t>
            </a:r>
          </a:p>
        </p:txBody>
      </p:sp>
    </p:spTree>
    <p:extLst>
      <p:ext uri="{BB962C8B-B14F-4D97-AF65-F5344CB8AC3E}">
        <p14:creationId xmlns:p14="http://schemas.microsoft.com/office/powerpoint/2010/main" val="2582927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4294967295"/>
          </p:nvPr>
        </p:nvSpPr>
        <p:spPr>
          <a:xfrm>
            <a:off x="1257963" y="1866122"/>
            <a:ext cx="8458200" cy="3470988"/>
          </a:xfrm>
        </p:spPr>
        <p:txBody>
          <a:bodyPr>
            <a:normAutofit/>
          </a:bodyPr>
          <a:lstStyle/>
          <a:p>
            <a:pPr eaLnBrk="1" hangingPunct="1">
              <a:lnSpc>
                <a:spcPct val="90000"/>
              </a:lnSpc>
            </a:pPr>
            <a:r>
              <a:rPr lang="en-US" sz="3000" b="1" dirty="0"/>
              <a:t>The school’s status according to the ESSA standards</a:t>
            </a:r>
          </a:p>
          <a:p>
            <a:pPr eaLnBrk="1" hangingPunct="1">
              <a:lnSpc>
                <a:spcPct val="90000"/>
              </a:lnSpc>
            </a:pPr>
            <a:r>
              <a:rPr lang="en-US" sz="3000" b="1" dirty="0"/>
              <a:t>A teacher’s professional qualifications, licensure, or certification</a:t>
            </a:r>
          </a:p>
          <a:p>
            <a:pPr eaLnBrk="1" hangingPunct="1">
              <a:lnSpc>
                <a:spcPct val="90000"/>
              </a:lnSpc>
            </a:pPr>
            <a:r>
              <a:rPr lang="en-US" sz="3000" b="1" dirty="0"/>
              <a:t>A paraprofessional’s qualifications</a:t>
            </a:r>
          </a:p>
          <a:p>
            <a:pPr eaLnBrk="1" hangingPunct="1">
              <a:lnSpc>
                <a:spcPct val="90000"/>
              </a:lnSpc>
            </a:pPr>
            <a:r>
              <a:rPr lang="en-US" sz="3000" b="1" dirty="0"/>
              <a:t>Academic services available for your child</a:t>
            </a:r>
          </a:p>
        </p:txBody>
      </p:sp>
      <p:sp>
        <p:nvSpPr>
          <p:cNvPr id="4" name="TextBox 3"/>
          <p:cNvSpPr txBox="1"/>
          <p:nvPr/>
        </p:nvSpPr>
        <p:spPr>
          <a:xfrm>
            <a:off x="1109154" y="243416"/>
            <a:ext cx="8840274" cy="1200329"/>
          </a:xfrm>
          <a:prstGeom prst="rect">
            <a:avLst/>
          </a:prstGeom>
          <a:solidFill>
            <a:srgbClr val="6D0000"/>
          </a:solidFill>
        </p:spPr>
        <p:txBody>
          <a:bodyPr wrap="square" rtlCol="0">
            <a:spAutoFit/>
          </a:bodyPr>
          <a:lstStyle/>
          <a:p>
            <a:pPr algn="ctr"/>
            <a:r>
              <a:rPr lang="en-US" sz="3600" dirty="0">
                <a:solidFill>
                  <a:schemeClr val="bg1"/>
                </a:solidFill>
                <a:latin typeface="Rockwell" panose="02060603020205020403" pitchFamily="18" charset="0"/>
              </a:rPr>
              <a:t>Title I and the ESSA law gives the parents the right to know:</a:t>
            </a:r>
          </a:p>
        </p:txBody>
      </p:sp>
    </p:spTree>
    <p:extLst>
      <p:ext uri="{BB962C8B-B14F-4D97-AF65-F5344CB8AC3E}">
        <p14:creationId xmlns:p14="http://schemas.microsoft.com/office/powerpoint/2010/main" val="124933530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fade">
                                      <p:cBhvr>
                                        <p:cTn id="14" dur="1000"/>
                                        <p:tgtEl>
                                          <p:spTgt spid="5123">
                                            <p:txEl>
                                              <p:pRg st="1" end="1"/>
                                            </p:txEl>
                                          </p:spTgt>
                                        </p:tgtEl>
                                      </p:cBhvr>
                                    </p:animEffect>
                                    <p:anim calcmode="lin" valueType="num">
                                      <p:cBhvr>
                                        <p:cTn id="15"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1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Effect transition="in" filter="fade">
                                      <p:cBhvr>
                                        <p:cTn id="21" dur="1000"/>
                                        <p:tgtEl>
                                          <p:spTgt spid="5123">
                                            <p:txEl>
                                              <p:pRg st="2" end="2"/>
                                            </p:txEl>
                                          </p:spTgt>
                                        </p:tgtEl>
                                      </p:cBhvr>
                                    </p:animEffect>
                                    <p:anim calcmode="lin" valueType="num">
                                      <p:cBhvr>
                                        <p:cTn id="22"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Effect transition="in" filter="fade">
                                      <p:cBhvr>
                                        <p:cTn id="28" dur="1000"/>
                                        <p:tgtEl>
                                          <p:spTgt spid="5123">
                                            <p:txEl>
                                              <p:pRg st="3" end="3"/>
                                            </p:txEl>
                                          </p:spTgt>
                                        </p:tgtEl>
                                      </p:cBhvr>
                                    </p:animEffect>
                                    <p:anim calcmode="lin" valueType="num">
                                      <p:cBhvr>
                                        <p:cTn id="29"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1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84" y="459697"/>
            <a:ext cx="4672668" cy="4093028"/>
          </a:xfrm>
          <a:solidFill>
            <a:schemeClr val="tx2">
              <a:lumMod val="20000"/>
              <a:lumOff val="80000"/>
            </a:schemeClr>
          </a:solidFill>
        </p:spPr>
        <p:txBody>
          <a:bodyPr anchor="ctr">
            <a:normAutofit/>
          </a:bodyPr>
          <a:lstStyle/>
          <a:p>
            <a:pPr algn="ctr">
              <a:defRPr/>
            </a:pPr>
            <a:r>
              <a:rPr lang="en-US" sz="4400" b="1" dirty="0">
                <a:solidFill>
                  <a:schemeClr val="accent1">
                    <a:lumMod val="75000"/>
                  </a:schemeClr>
                </a:solidFill>
                <a:latin typeface="Elephant" pitchFamily="18" charset="0"/>
                <a:ea typeface="ＭＳ Ｐゴシック" charset="-128"/>
              </a:rPr>
              <a:t>Principles Behind the Law</a:t>
            </a:r>
            <a:br>
              <a:rPr lang="en-US" sz="4400" b="1" dirty="0">
                <a:solidFill>
                  <a:schemeClr val="accent1">
                    <a:lumMod val="75000"/>
                  </a:schemeClr>
                </a:solidFill>
                <a:latin typeface="Elephant" pitchFamily="18" charset="0"/>
                <a:ea typeface="ＭＳ Ｐゴシック" charset="-128"/>
              </a:rPr>
            </a:br>
            <a:endParaRPr lang="en-US" sz="4400" dirty="0">
              <a:solidFill>
                <a:schemeClr val="accent1">
                  <a:lumMod val="75000"/>
                </a:schemeClr>
              </a:solidFill>
              <a:latin typeface="Elephant" pitchFamily="18" charset="0"/>
            </a:endParaRPr>
          </a:p>
        </p:txBody>
      </p:sp>
      <p:graphicFrame>
        <p:nvGraphicFramePr>
          <p:cNvPr id="6" name="Rectangle 2">
            <a:extLst>
              <a:ext uri="{FF2B5EF4-FFF2-40B4-BE49-F238E27FC236}">
                <a16:creationId xmlns:a16="http://schemas.microsoft.com/office/drawing/2014/main" id="{CC79C503-C9A1-46A5-A20D-30CCF851AF6B}"/>
              </a:ext>
            </a:extLst>
          </p:cNvPr>
          <p:cNvGraphicFramePr>
            <a:graphicFrameLocks noGrp="1"/>
          </p:cNvGraphicFramePr>
          <p:nvPr>
            <p:ph idx="4294967295"/>
          </p:nvPr>
        </p:nvGraphicFramePr>
        <p:xfrm>
          <a:off x="5499100" y="944563"/>
          <a:ext cx="6692900" cy="482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57203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Autofit/>
          </a:bodyPr>
          <a:lstStyle/>
          <a:p>
            <a:pPr algn="ctr" eaLnBrk="1" hangingPunct="1">
              <a:defRPr/>
            </a:pPr>
            <a:r>
              <a:rPr lang="en-US" sz="3600" dirty="0">
                <a:latin typeface="Elephant" pitchFamily="18" charset="0"/>
                <a:ea typeface="ＭＳ Ｐゴシック" charset="-128"/>
              </a:rPr>
              <a:t>Douglass K-8 Parent Communication/</a:t>
            </a:r>
            <a:br>
              <a:rPr lang="en-US" sz="3600" dirty="0">
                <a:latin typeface="Elephant" pitchFamily="18" charset="0"/>
                <a:ea typeface="ＭＳ Ｐゴシック" charset="-128"/>
              </a:rPr>
            </a:br>
            <a:r>
              <a:rPr lang="en-US" sz="3600" dirty="0">
                <a:latin typeface="Elephant" pitchFamily="18" charset="0"/>
                <a:ea typeface="ＭＳ Ｐゴシック" charset="-128"/>
              </a:rPr>
              <a:t>Reporting Student Progress </a:t>
            </a:r>
          </a:p>
        </p:txBody>
      </p:sp>
      <p:graphicFrame>
        <p:nvGraphicFramePr>
          <p:cNvPr id="7" name="Rectangle 3">
            <a:extLst>
              <a:ext uri="{FF2B5EF4-FFF2-40B4-BE49-F238E27FC236}">
                <a16:creationId xmlns:a16="http://schemas.microsoft.com/office/drawing/2014/main" id="{D5AB500A-B804-4282-82CF-72F291EA6CA4}"/>
              </a:ext>
            </a:extLst>
          </p:cNvPr>
          <p:cNvGraphicFramePr>
            <a:graphicFrameLocks noGrp="1"/>
          </p:cNvGraphicFramePr>
          <p:nvPr>
            <p:ph idx="4294967295"/>
            <p:extLst>
              <p:ext uri="{D42A27DB-BD31-4B8C-83A1-F6EECF244321}">
                <p14:modId xmlns:p14="http://schemas.microsoft.com/office/powerpoint/2010/main" val="412292971"/>
              </p:ext>
            </p:extLst>
          </p:nvPr>
        </p:nvGraphicFramePr>
        <p:xfrm>
          <a:off x="1027739" y="2383326"/>
          <a:ext cx="85963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07409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Autofit/>
          </a:bodyPr>
          <a:lstStyle/>
          <a:p>
            <a:pPr eaLnBrk="1" hangingPunct="1">
              <a:defRPr/>
            </a:pPr>
            <a:r>
              <a:rPr lang="en-US" sz="5400" dirty="0">
                <a:solidFill>
                  <a:srgbClr val="0070C0"/>
                </a:solidFill>
                <a:latin typeface="Elephant" pitchFamily="18" charset="0"/>
                <a:ea typeface="ＭＳ Ｐゴシック" charset="-128"/>
              </a:rPr>
              <a:t>MSCS District Goals</a:t>
            </a:r>
          </a:p>
        </p:txBody>
      </p:sp>
      <p:graphicFrame>
        <p:nvGraphicFramePr>
          <p:cNvPr id="7" name="Rectangle 3">
            <a:extLst>
              <a:ext uri="{FF2B5EF4-FFF2-40B4-BE49-F238E27FC236}">
                <a16:creationId xmlns:a16="http://schemas.microsoft.com/office/drawing/2014/main" id="{745067A6-9FB2-4372-BC20-543FF1851B1B}"/>
              </a:ext>
            </a:extLst>
          </p:cNvPr>
          <p:cNvGraphicFramePr>
            <a:graphicFrameLocks noGrp="1"/>
          </p:cNvGraphicFramePr>
          <p:nvPr>
            <p:ph idx="4294967295"/>
            <p:extLst>
              <p:ext uri="{D42A27DB-BD31-4B8C-83A1-F6EECF244321}">
                <p14:modId xmlns:p14="http://schemas.microsoft.com/office/powerpoint/2010/main" val="2918923717"/>
              </p:ext>
            </p:extLst>
          </p:nvPr>
        </p:nvGraphicFramePr>
        <p:xfrm>
          <a:off x="0" y="4349262"/>
          <a:ext cx="8596313" cy="250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CE0ECEBF-CAD4-4A79-BC36-8E50B2533126}"/>
              </a:ext>
            </a:extLst>
          </p:cNvPr>
          <p:cNvSpPr txBox="1"/>
          <p:nvPr/>
        </p:nvSpPr>
        <p:spPr>
          <a:xfrm>
            <a:off x="143888" y="3128753"/>
            <a:ext cx="11904221" cy="1938992"/>
          </a:xfrm>
          <a:prstGeom prst="rect">
            <a:avLst/>
          </a:prstGeom>
          <a:noFill/>
        </p:spPr>
        <p:txBody>
          <a:bodyPr wrap="none" rtlCol="0">
            <a:spAutoFit/>
          </a:bodyPr>
          <a:lstStyle/>
          <a:p>
            <a:pPr marL="285750" indent="-285750">
              <a:buFont typeface="Wingdings" panose="05000000000000000000" pitchFamily="2" charset="2"/>
              <a:buChar char="v"/>
            </a:pPr>
            <a:r>
              <a:rPr lang="en-US" sz="3000" b="1" dirty="0"/>
              <a:t>Destination 2025-Strategic Plan for Student Success</a:t>
            </a:r>
          </a:p>
          <a:p>
            <a:pPr marL="285750" indent="-285750">
              <a:buFont typeface="Wingdings" panose="05000000000000000000" pitchFamily="2" charset="2"/>
              <a:buChar char="v"/>
            </a:pPr>
            <a:r>
              <a:rPr lang="en-US" sz="3000" b="1" dirty="0"/>
              <a:t>80% of our students will be college or career ready</a:t>
            </a:r>
          </a:p>
          <a:p>
            <a:pPr marL="285750" indent="-285750">
              <a:buFont typeface="Wingdings" panose="05000000000000000000" pitchFamily="2" charset="2"/>
              <a:buChar char="v"/>
            </a:pPr>
            <a:r>
              <a:rPr lang="en-US" sz="3000" b="1" dirty="0"/>
              <a:t>90% of seniors will graduate high school on time</a:t>
            </a:r>
          </a:p>
          <a:p>
            <a:pPr marL="285750" indent="-285750">
              <a:buFont typeface="Wingdings" panose="05000000000000000000" pitchFamily="2" charset="2"/>
              <a:buChar char="v"/>
            </a:pPr>
            <a:r>
              <a:rPr lang="en-US" sz="3000" b="1" dirty="0"/>
              <a:t>100% of graduates will enroll in a post-secondary experience</a:t>
            </a:r>
          </a:p>
        </p:txBody>
      </p:sp>
    </p:spTree>
    <p:extLst>
      <p:ext uri="{BB962C8B-B14F-4D97-AF65-F5344CB8AC3E}">
        <p14:creationId xmlns:p14="http://schemas.microsoft.com/office/powerpoint/2010/main" val="73004437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ADF3-31B1-486A-8B50-58BA2518E948}"/>
              </a:ext>
            </a:extLst>
          </p:cNvPr>
          <p:cNvSpPr>
            <a:spLocks noGrp="1"/>
          </p:cNvSpPr>
          <p:nvPr>
            <p:ph type="title"/>
          </p:nvPr>
        </p:nvSpPr>
        <p:spPr>
          <a:xfrm>
            <a:off x="1220308" y="458911"/>
            <a:ext cx="10571998" cy="970450"/>
          </a:xfrm>
        </p:spPr>
        <p:txBody>
          <a:bodyPr/>
          <a:lstStyle/>
          <a:p>
            <a:pPr algn="ctr"/>
            <a:r>
              <a:rPr lang="en-US" b="1" dirty="0"/>
              <a:t>School and Parent Compact</a:t>
            </a:r>
          </a:p>
        </p:txBody>
      </p:sp>
      <p:sp>
        <p:nvSpPr>
          <p:cNvPr id="5" name="TextBox 4">
            <a:extLst>
              <a:ext uri="{FF2B5EF4-FFF2-40B4-BE49-F238E27FC236}">
                <a16:creationId xmlns:a16="http://schemas.microsoft.com/office/drawing/2014/main" id="{B713C8D8-37CA-4C34-8327-C25DC150110D}"/>
              </a:ext>
            </a:extLst>
          </p:cNvPr>
          <p:cNvSpPr txBox="1"/>
          <p:nvPr/>
        </p:nvSpPr>
        <p:spPr>
          <a:xfrm>
            <a:off x="1220307" y="2856637"/>
            <a:ext cx="10197969" cy="2862322"/>
          </a:xfrm>
          <a:prstGeom prst="rect">
            <a:avLst/>
          </a:prstGeom>
          <a:noFill/>
        </p:spPr>
        <p:txBody>
          <a:bodyPr wrap="square">
            <a:spAutoFit/>
          </a:bodyPr>
          <a:lstStyle/>
          <a:p>
            <a:pPr marL="0" indent="0">
              <a:buNone/>
            </a:pPr>
            <a:r>
              <a:rPr lang="en-US" sz="3000" b="1" dirty="0"/>
              <a:t>A written agreement that outlines how the parents, the entire staff and the students will </a:t>
            </a:r>
            <a:r>
              <a:rPr lang="en-US" sz="3000" b="1" dirty="0">
                <a:highlight>
                  <a:srgbClr val="FFFF00"/>
                </a:highlight>
              </a:rPr>
              <a:t>share the responsibility for improved student academic achievement</a:t>
            </a:r>
            <a:r>
              <a:rPr lang="en-US" sz="3000" b="1" dirty="0"/>
              <a:t>, as well as describes how the </a:t>
            </a:r>
            <a:r>
              <a:rPr lang="en-US" sz="3000" b="1" u="sng" dirty="0"/>
              <a:t>school and parents will build and develop a partnership </a:t>
            </a:r>
            <a:r>
              <a:rPr lang="en-US" sz="3000" b="1" dirty="0"/>
              <a:t>that will help </a:t>
            </a:r>
            <a:r>
              <a:rPr lang="en-US" sz="3000" b="1" dirty="0">
                <a:highlight>
                  <a:srgbClr val="00FF00"/>
                </a:highlight>
              </a:rPr>
              <a:t>children achieve the state’s high standards</a:t>
            </a:r>
            <a:r>
              <a:rPr lang="en-US" sz="3000" b="1" dirty="0"/>
              <a:t>. </a:t>
            </a:r>
            <a:endParaRPr lang="en-US" sz="3000" b="1" dirty="0">
              <a:effectLst/>
            </a:endParaRPr>
          </a:p>
        </p:txBody>
      </p:sp>
    </p:spTree>
    <p:extLst>
      <p:ext uri="{BB962C8B-B14F-4D97-AF65-F5344CB8AC3E}">
        <p14:creationId xmlns:p14="http://schemas.microsoft.com/office/powerpoint/2010/main" val="78284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8C1F0-BDDB-4814-AAC5-1E3269A8C48C}"/>
              </a:ext>
            </a:extLst>
          </p:cNvPr>
          <p:cNvSpPr/>
          <p:nvPr/>
        </p:nvSpPr>
        <p:spPr>
          <a:xfrm>
            <a:off x="201336" y="2951177"/>
            <a:ext cx="8868561" cy="80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bg1"/>
                </a:solidFill>
                <a:latin typeface="Aharoni" panose="02010803020104030203" pitchFamily="2" charset="-79"/>
                <a:cs typeface="Aharoni" panose="02010803020104030203" pitchFamily="2" charset="-79"/>
              </a:rPr>
              <a:t>2021-2022 Mastery Connect Data</a:t>
            </a:r>
          </a:p>
        </p:txBody>
      </p:sp>
      <p:pic>
        <p:nvPicPr>
          <p:cNvPr id="2" name="Picture 2" descr="Image preview">
            <a:extLst>
              <a:ext uri="{FF2B5EF4-FFF2-40B4-BE49-F238E27FC236}">
                <a16:creationId xmlns:a16="http://schemas.microsoft.com/office/drawing/2014/main" id="{FE639994-B3A5-609A-DD31-ABE7193FFB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60473" y="3632214"/>
            <a:ext cx="1952592" cy="1654161"/>
          </a:xfrm>
          <a:prstGeom prst="rect">
            <a:avLst/>
          </a:prstGeom>
          <a:solidFill>
            <a:srgbClr val="FFFFFF"/>
          </a:solidFill>
        </p:spPr>
      </p:pic>
    </p:spTree>
    <p:extLst>
      <p:ext uri="{BB962C8B-B14F-4D97-AF65-F5344CB8AC3E}">
        <p14:creationId xmlns:p14="http://schemas.microsoft.com/office/powerpoint/2010/main" val="185595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8C1F0-BDDB-4814-AAC5-1E3269A8C48C}"/>
              </a:ext>
            </a:extLst>
          </p:cNvPr>
          <p:cNvSpPr/>
          <p:nvPr/>
        </p:nvSpPr>
        <p:spPr>
          <a:xfrm>
            <a:off x="201336" y="2951177"/>
            <a:ext cx="8868561" cy="809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bg1"/>
                </a:solidFill>
                <a:latin typeface="Aharoni" panose="02010803020104030203" pitchFamily="2" charset="-79"/>
                <a:cs typeface="Aharoni" panose="02010803020104030203" pitchFamily="2" charset="-79"/>
              </a:rPr>
              <a:t>ON TRACK + MASTERY </a:t>
            </a:r>
          </a:p>
        </p:txBody>
      </p:sp>
    </p:spTree>
    <p:extLst>
      <p:ext uri="{BB962C8B-B14F-4D97-AF65-F5344CB8AC3E}">
        <p14:creationId xmlns:p14="http://schemas.microsoft.com/office/powerpoint/2010/main" val="4046615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E3791E-6E8C-4762-B9A3-094B19D25BF3}"/>
              </a:ext>
            </a:extLst>
          </p:cNvPr>
          <p:cNvSpPr>
            <a:spLocks noGrp="1"/>
          </p:cNvSpPr>
          <p:nvPr>
            <p:ph type="sldNum" idx="12"/>
          </p:nvPr>
        </p:nvSpPr>
        <p:spPr/>
        <p:txBody>
          <a:bodyPr/>
          <a:lstStyle/>
          <a:p>
            <a:fld id="{00000000-1234-1234-1234-123412341234}" type="slidenum">
              <a:rPr lang="en" smtClean="0"/>
              <a:pPr/>
              <a:t>28</a:t>
            </a:fld>
            <a:endParaRPr lang="en"/>
          </a:p>
        </p:txBody>
      </p:sp>
      <p:sp>
        <p:nvSpPr>
          <p:cNvPr id="6" name="TextBox 5"/>
          <p:cNvSpPr txBox="1"/>
          <p:nvPr/>
        </p:nvSpPr>
        <p:spPr>
          <a:xfrm>
            <a:off x="1019759" y="252464"/>
            <a:ext cx="9933360" cy="553998"/>
          </a:xfrm>
          <a:prstGeom prst="rect">
            <a:avLst/>
          </a:prstGeom>
          <a:noFill/>
        </p:spPr>
        <p:txBody>
          <a:bodyPr wrap="none" rtlCol="0">
            <a:spAutoFit/>
          </a:bodyPr>
          <a:lstStyle/>
          <a:p>
            <a:r>
              <a:rPr lang="en-US" sz="3000" dirty="0">
                <a:solidFill>
                  <a:srgbClr val="002060"/>
                </a:solidFill>
                <a:latin typeface="Arial Black" panose="020B0A04020102020204" pitchFamily="34" charset="0"/>
              </a:rPr>
              <a:t>On-Track Plus Mastery % -ELA, Math , Science</a:t>
            </a:r>
          </a:p>
        </p:txBody>
      </p:sp>
      <p:pic>
        <p:nvPicPr>
          <p:cNvPr id="3" name="Picture 2" descr="Table&#10;&#10;Description automatically generated">
            <a:extLst>
              <a:ext uri="{FF2B5EF4-FFF2-40B4-BE49-F238E27FC236}">
                <a16:creationId xmlns:a16="http://schemas.microsoft.com/office/drawing/2014/main" id="{EA621527-FF85-EEE0-BA6A-74BAB33F68AE}"/>
              </a:ext>
            </a:extLst>
          </p:cNvPr>
          <p:cNvPicPr>
            <a:picLocks noChangeAspect="1"/>
          </p:cNvPicPr>
          <p:nvPr/>
        </p:nvPicPr>
        <p:blipFill rotWithShape="1">
          <a:blip r:embed="rId2"/>
          <a:srcRect l="33394" b="-571"/>
          <a:stretch/>
        </p:blipFill>
        <p:spPr>
          <a:xfrm>
            <a:off x="123825" y="977899"/>
            <a:ext cx="3932602" cy="1677988"/>
          </a:xfrm>
          <a:prstGeom prst="rect">
            <a:avLst/>
          </a:prstGeom>
        </p:spPr>
      </p:pic>
      <p:pic>
        <p:nvPicPr>
          <p:cNvPr id="7" name="Picture 6" descr="Table&#10;&#10;Description automatically generated">
            <a:extLst>
              <a:ext uri="{FF2B5EF4-FFF2-40B4-BE49-F238E27FC236}">
                <a16:creationId xmlns:a16="http://schemas.microsoft.com/office/drawing/2014/main" id="{DDDEF152-1BE6-EC11-4C15-4DAFCD52AADB}"/>
              </a:ext>
            </a:extLst>
          </p:cNvPr>
          <p:cNvPicPr>
            <a:picLocks noChangeAspect="1"/>
          </p:cNvPicPr>
          <p:nvPr/>
        </p:nvPicPr>
        <p:blipFill rotWithShape="1">
          <a:blip r:embed="rId3"/>
          <a:srcRect l="31116" t="-1" r="8718" b="370"/>
          <a:stretch/>
        </p:blipFill>
        <p:spPr bwMode="auto">
          <a:xfrm>
            <a:off x="4202973" y="977899"/>
            <a:ext cx="3932602" cy="1677988"/>
          </a:xfrm>
          <a:prstGeom prst="rect">
            <a:avLst/>
          </a:prstGeom>
          <a:ln>
            <a:noFill/>
          </a:ln>
          <a:extLst>
            <a:ext uri="{53640926-AAD7-44D8-BBD7-CCE9431645EC}">
              <a14:shadowObscured xmlns:a14="http://schemas.microsoft.com/office/drawing/2010/main"/>
            </a:ext>
          </a:extLst>
        </p:spPr>
      </p:pic>
      <p:pic>
        <p:nvPicPr>
          <p:cNvPr id="8" name="Picture 7" descr="Table, calendar&#10;&#10;Description automatically generated">
            <a:extLst>
              <a:ext uri="{FF2B5EF4-FFF2-40B4-BE49-F238E27FC236}">
                <a16:creationId xmlns:a16="http://schemas.microsoft.com/office/drawing/2014/main" id="{CCA386B0-E610-BA50-8475-FA25B6B5DDA3}"/>
              </a:ext>
            </a:extLst>
          </p:cNvPr>
          <p:cNvPicPr>
            <a:picLocks noChangeAspect="1"/>
          </p:cNvPicPr>
          <p:nvPr/>
        </p:nvPicPr>
        <p:blipFill rotWithShape="1">
          <a:blip r:embed="rId4"/>
          <a:srcRect l="36859" b="2101"/>
          <a:stretch/>
        </p:blipFill>
        <p:spPr>
          <a:xfrm>
            <a:off x="8282121" y="967977"/>
            <a:ext cx="3752850" cy="1697832"/>
          </a:xfrm>
          <a:prstGeom prst="rect">
            <a:avLst/>
          </a:prstGeom>
        </p:spPr>
      </p:pic>
      <p:sp>
        <p:nvSpPr>
          <p:cNvPr id="9" name="Rectangle 8">
            <a:extLst>
              <a:ext uri="{FF2B5EF4-FFF2-40B4-BE49-F238E27FC236}">
                <a16:creationId xmlns:a16="http://schemas.microsoft.com/office/drawing/2014/main" id="{9566AC05-1B75-D04A-FD98-0500C96026FC}"/>
              </a:ext>
            </a:extLst>
          </p:cNvPr>
          <p:cNvSpPr/>
          <p:nvPr/>
        </p:nvSpPr>
        <p:spPr>
          <a:xfrm>
            <a:off x="11419698" y="1816893"/>
            <a:ext cx="615273" cy="848916"/>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BC5AE3-7400-870B-6EAE-0272ED81D79A}"/>
              </a:ext>
            </a:extLst>
          </p:cNvPr>
          <p:cNvSpPr/>
          <p:nvPr/>
        </p:nvSpPr>
        <p:spPr>
          <a:xfrm>
            <a:off x="7529140" y="1770643"/>
            <a:ext cx="606435" cy="88524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1952D4-5A8A-EB40-A75C-6259DEA66420}"/>
              </a:ext>
            </a:extLst>
          </p:cNvPr>
          <p:cNvSpPr/>
          <p:nvPr/>
        </p:nvSpPr>
        <p:spPr>
          <a:xfrm>
            <a:off x="3452680" y="1816893"/>
            <a:ext cx="603747" cy="838994"/>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14">
            <a:extLst>
              <a:ext uri="{FF2B5EF4-FFF2-40B4-BE49-F238E27FC236}">
                <a16:creationId xmlns:a16="http://schemas.microsoft.com/office/drawing/2014/main" id="{FD58A10C-B307-7385-4AF8-7F73BF7F1A9A}"/>
              </a:ext>
            </a:extLst>
          </p:cNvPr>
          <p:cNvGraphicFramePr>
            <a:graphicFrameLocks noGrp="1"/>
          </p:cNvGraphicFramePr>
          <p:nvPr>
            <p:extLst>
              <p:ext uri="{D42A27DB-BD31-4B8C-83A1-F6EECF244321}">
                <p14:modId xmlns:p14="http://schemas.microsoft.com/office/powerpoint/2010/main" val="1119295253"/>
              </p:ext>
            </p:extLst>
          </p:nvPr>
        </p:nvGraphicFramePr>
        <p:xfrm>
          <a:off x="1765738" y="3163615"/>
          <a:ext cx="8481847" cy="3016467"/>
        </p:xfrm>
        <a:graphic>
          <a:graphicData uri="http://schemas.openxmlformats.org/drawingml/2006/table">
            <a:tbl>
              <a:tblPr firstRow="1" firstCol="1" bandRow="1">
                <a:tableStyleId>{69C7853C-536D-4A76-A0AE-DD22124D55A5}</a:tableStyleId>
              </a:tblPr>
              <a:tblGrid>
                <a:gridCol w="1579764">
                  <a:extLst>
                    <a:ext uri="{9D8B030D-6E8A-4147-A177-3AD203B41FA5}">
                      <a16:colId xmlns:a16="http://schemas.microsoft.com/office/drawing/2014/main" val="707472258"/>
                    </a:ext>
                  </a:extLst>
                </a:gridCol>
                <a:gridCol w="879111">
                  <a:extLst>
                    <a:ext uri="{9D8B030D-6E8A-4147-A177-3AD203B41FA5}">
                      <a16:colId xmlns:a16="http://schemas.microsoft.com/office/drawing/2014/main" val="4225566249"/>
                    </a:ext>
                  </a:extLst>
                </a:gridCol>
                <a:gridCol w="1277600">
                  <a:extLst>
                    <a:ext uri="{9D8B030D-6E8A-4147-A177-3AD203B41FA5}">
                      <a16:colId xmlns:a16="http://schemas.microsoft.com/office/drawing/2014/main" val="993925376"/>
                    </a:ext>
                  </a:extLst>
                </a:gridCol>
                <a:gridCol w="1277600">
                  <a:extLst>
                    <a:ext uri="{9D8B030D-6E8A-4147-A177-3AD203B41FA5}">
                      <a16:colId xmlns:a16="http://schemas.microsoft.com/office/drawing/2014/main" val="2988336637"/>
                    </a:ext>
                  </a:extLst>
                </a:gridCol>
                <a:gridCol w="1460115">
                  <a:extLst>
                    <a:ext uri="{9D8B030D-6E8A-4147-A177-3AD203B41FA5}">
                      <a16:colId xmlns:a16="http://schemas.microsoft.com/office/drawing/2014/main" val="2673653262"/>
                    </a:ext>
                  </a:extLst>
                </a:gridCol>
                <a:gridCol w="2007657">
                  <a:extLst>
                    <a:ext uri="{9D8B030D-6E8A-4147-A177-3AD203B41FA5}">
                      <a16:colId xmlns:a16="http://schemas.microsoft.com/office/drawing/2014/main" val="1096791569"/>
                    </a:ext>
                  </a:extLst>
                </a:gridCol>
              </a:tblGrid>
              <a:tr h="1106346">
                <a:tc>
                  <a:txBody>
                    <a:bodyPr/>
                    <a:lstStyle/>
                    <a:p>
                      <a:pPr marL="0" marR="0">
                        <a:lnSpc>
                          <a:spcPct val="107000"/>
                        </a:lnSpc>
                        <a:spcBef>
                          <a:spcPts val="0"/>
                        </a:spcBef>
                        <a:spcAft>
                          <a:spcPts val="0"/>
                        </a:spcAft>
                      </a:pPr>
                      <a:r>
                        <a:rPr lang="en-US" sz="1100" dirty="0">
                          <a:effectLst/>
                        </a:rPr>
                        <a:t>SUBJECT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GRADE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 OT/M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W-% OT/M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SPR-% OT/M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Change F to SPR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5853244"/>
                  </a:ext>
                </a:extLst>
              </a:tr>
              <a:tr h="636707">
                <a:tc>
                  <a:txBody>
                    <a:bodyPr/>
                    <a:lstStyle/>
                    <a:p>
                      <a:pPr marL="0" marR="0">
                        <a:lnSpc>
                          <a:spcPct val="107000"/>
                        </a:lnSpc>
                        <a:spcBef>
                          <a:spcPts val="0"/>
                        </a:spcBef>
                        <a:spcAft>
                          <a:spcPts val="0"/>
                        </a:spcAft>
                      </a:pPr>
                      <a:r>
                        <a:rPr lang="en-US" sz="2000" dirty="0">
                          <a:effectLst/>
                        </a:rPr>
                        <a:t>ELA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K-8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12.0%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24.3%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30.5%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+18.5%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014478023"/>
                  </a:ext>
                </a:extLst>
              </a:tr>
              <a:tr h="636707">
                <a:tc>
                  <a:txBody>
                    <a:bodyPr/>
                    <a:lstStyle/>
                    <a:p>
                      <a:pPr marL="0" marR="0">
                        <a:lnSpc>
                          <a:spcPct val="107000"/>
                        </a:lnSpc>
                        <a:spcBef>
                          <a:spcPts val="0"/>
                        </a:spcBef>
                        <a:spcAft>
                          <a:spcPts val="0"/>
                        </a:spcAft>
                      </a:pPr>
                      <a:r>
                        <a:rPr lang="en-US" sz="2000">
                          <a:effectLst/>
                        </a:rPr>
                        <a:t>MATH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K-8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6.6%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14.8%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16.7%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+10.1%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378471502"/>
                  </a:ext>
                </a:extLst>
              </a:tr>
              <a:tr h="636707">
                <a:tc>
                  <a:txBody>
                    <a:bodyPr/>
                    <a:lstStyle/>
                    <a:p>
                      <a:pPr marL="0" marR="0">
                        <a:lnSpc>
                          <a:spcPct val="107000"/>
                        </a:lnSpc>
                        <a:spcBef>
                          <a:spcPts val="0"/>
                        </a:spcBef>
                        <a:spcAft>
                          <a:spcPts val="0"/>
                        </a:spcAft>
                      </a:pPr>
                      <a:r>
                        <a:rPr lang="en-US" sz="2000" dirty="0">
                          <a:effectLst/>
                        </a:rPr>
                        <a:t>SCIENCE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K-8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3.4%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6.7%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a:effectLst/>
                        </a:rPr>
                        <a:t>33.2%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0" marR="0">
                        <a:lnSpc>
                          <a:spcPct val="107000"/>
                        </a:lnSpc>
                        <a:spcBef>
                          <a:spcPts val="0"/>
                        </a:spcBef>
                        <a:spcAft>
                          <a:spcPts val="0"/>
                        </a:spcAft>
                      </a:pPr>
                      <a:r>
                        <a:rPr lang="en-US" sz="2000" dirty="0">
                          <a:effectLst/>
                        </a:rPr>
                        <a:t>+29.8%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2829152974"/>
                  </a:ext>
                </a:extLst>
              </a:tr>
            </a:tbl>
          </a:graphicData>
        </a:graphic>
      </p:graphicFrame>
    </p:spTree>
    <p:extLst>
      <p:ext uri="{BB962C8B-B14F-4D97-AF65-F5344CB8AC3E}">
        <p14:creationId xmlns:p14="http://schemas.microsoft.com/office/powerpoint/2010/main" val="1063285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B7AB-E417-4C5B-8850-139E95766773}"/>
              </a:ext>
            </a:extLst>
          </p:cNvPr>
          <p:cNvSpPr>
            <a:spLocks noGrp="1"/>
          </p:cNvSpPr>
          <p:nvPr>
            <p:ph type="title"/>
          </p:nvPr>
        </p:nvSpPr>
        <p:spPr>
          <a:xfrm>
            <a:off x="-2107610" y="4806413"/>
            <a:ext cx="424940" cy="930814"/>
          </a:xfrm>
        </p:spPr>
        <p:txBody>
          <a:bodyPr>
            <a:normAutofit fontScale="90000"/>
          </a:bodyPr>
          <a:lstStyle/>
          <a:p>
            <a:pPr algn="ctr"/>
            <a:br>
              <a:rPr lang="en-US" b="1" dirty="0"/>
            </a:br>
            <a:br>
              <a:rPr lang="en-US" b="1" dirty="0"/>
            </a:br>
            <a:br>
              <a:rPr lang="en-US" b="1" dirty="0"/>
            </a:br>
            <a:endParaRPr lang="en-US" b="1" dirty="0"/>
          </a:p>
        </p:txBody>
      </p:sp>
      <p:sp>
        <p:nvSpPr>
          <p:cNvPr id="3" name="Content Placeholder 2">
            <a:extLst>
              <a:ext uri="{FF2B5EF4-FFF2-40B4-BE49-F238E27FC236}">
                <a16:creationId xmlns:a16="http://schemas.microsoft.com/office/drawing/2014/main" id="{03C63070-3352-4FDF-B9A3-D2F57A9C79ED}"/>
              </a:ext>
            </a:extLst>
          </p:cNvPr>
          <p:cNvSpPr>
            <a:spLocks noGrp="1"/>
          </p:cNvSpPr>
          <p:nvPr>
            <p:ph type="body" idx="4294967295"/>
          </p:nvPr>
        </p:nvSpPr>
        <p:spPr>
          <a:xfrm>
            <a:off x="1595983" y="2212824"/>
            <a:ext cx="8645101" cy="3793413"/>
          </a:xfrm>
        </p:spPr>
        <p:txBody>
          <a:bodyPr>
            <a:normAutofit fontScale="55000" lnSpcReduction="20000"/>
          </a:bodyPr>
          <a:lstStyle/>
          <a:p>
            <a:pPr marL="0" indent="0">
              <a:lnSpc>
                <a:spcPct val="107000"/>
              </a:lnSpc>
              <a:spcAft>
                <a:spcPts val="800"/>
              </a:spcAft>
              <a:buNone/>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Aft>
                <a:spcPts val="800"/>
              </a:spcAft>
            </a:pPr>
            <a:r>
              <a:rPr lang="en-US" sz="4800" b="1" dirty="0">
                <a:latin typeface="Agency FB" panose="020B0503020202020204" pitchFamily="34" charset="0"/>
                <a:ea typeface="Times New Roman" panose="02020603050405020304" pitchFamily="18" charset="0"/>
                <a:cs typeface="Times New Roman" panose="02020603050405020304" pitchFamily="18" charset="0"/>
              </a:rPr>
              <a:t>District Mastery Connect – 09/26 – 10/2</a:t>
            </a:r>
          </a:p>
          <a:p>
            <a:pPr marL="0">
              <a:lnSpc>
                <a:spcPct val="107000"/>
              </a:lnSpc>
              <a:spcAft>
                <a:spcPts val="800"/>
              </a:spcAft>
            </a:pPr>
            <a:r>
              <a:rPr lang="en-US" sz="4800" b="1" dirty="0">
                <a:latin typeface="Agency FB" panose="020B0503020202020204" pitchFamily="34" charset="0"/>
                <a:ea typeface="Calibri" panose="020F0502020204030204" pitchFamily="34" charset="0"/>
                <a:cs typeface="Times New Roman" panose="02020603050405020304" pitchFamily="18" charset="0"/>
              </a:rPr>
              <a:t>Report period ends 10/7/22</a:t>
            </a:r>
          </a:p>
          <a:p>
            <a:pPr marL="0">
              <a:lnSpc>
                <a:spcPct val="107000"/>
              </a:lnSpc>
              <a:spcAft>
                <a:spcPts val="800"/>
              </a:spcAft>
            </a:pPr>
            <a:r>
              <a:rPr lang="en-US" sz="4800" b="1" dirty="0">
                <a:latin typeface="Agency FB" panose="020B0503020202020204" pitchFamily="34" charset="0"/>
                <a:ea typeface="Times New Roman" panose="02020603050405020304" pitchFamily="18" charset="0"/>
                <a:cs typeface="Times New Roman" panose="02020603050405020304" pitchFamily="18" charset="0"/>
              </a:rPr>
              <a:t>Fall Break 10/10-10/14</a:t>
            </a:r>
            <a:endParaRPr lang="en-US" sz="4800" b="1" dirty="0">
              <a:latin typeface="Agency FB" panose="020B0503020202020204" pitchFamily="34" charset="0"/>
              <a:ea typeface="Calibri" panose="020F0502020204030204" pitchFamily="34" charset="0"/>
              <a:cs typeface="Times New Roman" panose="02020603050405020304" pitchFamily="18" charset="0"/>
            </a:endParaRPr>
          </a:p>
          <a:p>
            <a:pPr marL="0">
              <a:lnSpc>
                <a:spcPct val="107000"/>
              </a:lnSpc>
              <a:spcAft>
                <a:spcPts val="800"/>
              </a:spcAft>
            </a:pPr>
            <a:r>
              <a:rPr lang="en-US" sz="4800" b="1" dirty="0">
                <a:latin typeface="Agency FB" panose="020B0503020202020204" pitchFamily="34" charset="0"/>
                <a:ea typeface="Calibri" panose="020F0502020204030204" pitchFamily="34" charset="0"/>
                <a:cs typeface="Times New Roman" panose="02020603050405020304" pitchFamily="18" charset="0"/>
              </a:rPr>
              <a:t>Report cards issued October 26, 2022</a:t>
            </a:r>
          </a:p>
          <a:p>
            <a:pPr marL="0">
              <a:lnSpc>
                <a:spcPct val="107000"/>
              </a:lnSpc>
              <a:spcAft>
                <a:spcPts val="800"/>
              </a:spcAft>
            </a:pPr>
            <a:r>
              <a:rPr lang="en-US" sz="4800" b="1" dirty="0">
                <a:latin typeface="Agency FB" panose="020B0503020202020204" pitchFamily="34" charset="0"/>
                <a:ea typeface="Calibri" panose="020F0502020204030204" pitchFamily="34" charset="0"/>
                <a:cs typeface="Times New Roman" panose="02020603050405020304" pitchFamily="18" charset="0"/>
              </a:rPr>
              <a:t>Book Blast Launch-October  24, 2022!!! </a:t>
            </a:r>
          </a:p>
          <a:p>
            <a:pPr marL="0">
              <a:lnSpc>
                <a:spcPct val="107000"/>
              </a:lnSpc>
              <a:spcAft>
                <a:spcPts val="800"/>
              </a:spcAft>
            </a:pPr>
            <a:r>
              <a:rPr lang="en-US" sz="4800" b="1" dirty="0">
                <a:latin typeface="Agency FB" panose="020B0503020202020204" pitchFamily="34" charset="0"/>
                <a:ea typeface="Calibri" panose="020F0502020204030204" pitchFamily="34" charset="0"/>
                <a:cs typeface="Times New Roman" panose="02020603050405020304" pitchFamily="18" charset="0"/>
              </a:rPr>
              <a:t>Grandparents Day! COMING SOON!</a:t>
            </a:r>
          </a:p>
          <a:p>
            <a:pPr marL="0" indent="0">
              <a:lnSpc>
                <a:spcPct val="107000"/>
              </a:lnSpc>
              <a:spcAft>
                <a:spcPts val="800"/>
              </a:spcAft>
              <a:buNone/>
            </a:pPr>
            <a:endParaRPr lang="en-US" dirty="0"/>
          </a:p>
        </p:txBody>
      </p:sp>
      <p:pic>
        <p:nvPicPr>
          <p:cNvPr id="11270" name="Picture 6" descr="Don T Forget Clock Stock Illustrations – 12 Don T Forget Clock Stock  Illustrations, Vectors &amp;amp; Clipart - Dreams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808" y="261081"/>
            <a:ext cx="1649488" cy="15175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GBT Events in Baton Rouge - Baton Rouge Pride">
            <a:extLst>
              <a:ext uri="{FF2B5EF4-FFF2-40B4-BE49-F238E27FC236}">
                <a16:creationId xmlns:a16="http://schemas.microsoft.com/office/drawing/2014/main" id="{01E29563-4606-76FF-245F-8911797C8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358" y="261081"/>
            <a:ext cx="5097262" cy="169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8227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ADF5-CB0D-491C-BD2E-EAE27ADE911B}"/>
              </a:ext>
            </a:extLst>
          </p:cNvPr>
          <p:cNvSpPr>
            <a:spLocks noGrp="1"/>
          </p:cNvSpPr>
          <p:nvPr>
            <p:ph type="title"/>
          </p:nvPr>
        </p:nvSpPr>
        <p:spPr>
          <a:xfrm>
            <a:off x="1843382" y="435465"/>
            <a:ext cx="8757137" cy="970450"/>
          </a:xfrm>
        </p:spPr>
        <p:txBody>
          <a:bodyPr/>
          <a:lstStyle/>
          <a:p>
            <a:r>
              <a:rPr lang="en-US" dirty="0"/>
              <a:t>SIGN IN FOR A Dress Down Pass</a:t>
            </a:r>
          </a:p>
        </p:txBody>
      </p:sp>
      <p:pic>
        <p:nvPicPr>
          <p:cNvPr id="1026" name="Picture 2" descr="Editable Dress Down Day Passes by Ashling Donnellan | TpT">
            <a:extLst>
              <a:ext uri="{FF2B5EF4-FFF2-40B4-BE49-F238E27FC236}">
                <a16:creationId xmlns:a16="http://schemas.microsoft.com/office/drawing/2014/main" id="{B66DBC77-ACCE-42B3-AFDB-CC275E586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88" y="2081013"/>
            <a:ext cx="7497514" cy="477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8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AB7AB-E417-4C5B-8850-139E95766773}"/>
              </a:ext>
            </a:extLst>
          </p:cNvPr>
          <p:cNvSpPr>
            <a:spLocks noGrp="1"/>
          </p:cNvSpPr>
          <p:nvPr>
            <p:ph type="title"/>
          </p:nvPr>
        </p:nvSpPr>
        <p:spPr>
          <a:xfrm>
            <a:off x="-2107610" y="4806413"/>
            <a:ext cx="424940" cy="930814"/>
          </a:xfrm>
        </p:spPr>
        <p:txBody>
          <a:bodyPr>
            <a:normAutofit fontScale="90000"/>
          </a:bodyPr>
          <a:lstStyle/>
          <a:p>
            <a:pPr algn="ctr"/>
            <a:br>
              <a:rPr lang="en-US" b="1" dirty="0"/>
            </a:br>
            <a:br>
              <a:rPr lang="en-US" b="1" dirty="0"/>
            </a:br>
            <a:br>
              <a:rPr lang="en-US" b="1" dirty="0"/>
            </a:br>
            <a:endParaRPr lang="en-US" b="1" dirty="0"/>
          </a:p>
        </p:txBody>
      </p:sp>
      <p:pic>
        <p:nvPicPr>
          <p:cNvPr id="4098" name="Picture 2" descr="LGBT Events in Baton Rouge - Baton Rouge Pride">
            <a:extLst>
              <a:ext uri="{FF2B5EF4-FFF2-40B4-BE49-F238E27FC236}">
                <a16:creationId xmlns:a16="http://schemas.microsoft.com/office/drawing/2014/main" id="{01E29563-4606-76FF-245F-8911797C8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019" y="225570"/>
            <a:ext cx="4049698" cy="13486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B774842-84A3-53E7-B267-C5FFFC2195DA}"/>
              </a:ext>
            </a:extLst>
          </p:cNvPr>
          <p:cNvPicPr>
            <a:picLocks noChangeAspect="1"/>
          </p:cNvPicPr>
          <p:nvPr/>
        </p:nvPicPr>
        <p:blipFill>
          <a:blip r:embed="rId3"/>
          <a:stretch>
            <a:fillRect/>
          </a:stretch>
        </p:blipFill>
        <p:spPr>
          <a:xfrm>
            <a:off x="2034419" y="1741318"/>
            <a:ext cx="7839075" cy="4991100"/>
          </a:xfrm>
          <a:prstGeom prst="rect">
            <a:avLst/>
          </a:prstGeom>
        </p:spPr>
      </p:pic>
    </p:spTree>
    <p:extLst>
      <p:ext uri="{BB962C8B-B14F-4D97-AF65-F5344CB8AC3E}">
        <p14:creationId xmlns:p14="http://schemas.microsoft.com/office/powerpoint/2010/main" val="22913398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BD2251-DC18-4FD6-93EC-7A4BA9507B51}"/>
              </a:ext>
            </a:extLst>
          </p:cNvPr>
          <p:cNvPicPr>
            <a:picLocks noChangeAspect="1"/>
          </p:cNvPicPr>
          <p:nvPr/>
        </p:nvPicPr>
        <p:blipFill>
          <a:blip r:embed="rId2">
            <a:duotone>
              <a:schemeClr val="bg2">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4124565" y="2120734"/>
            <a:ext cx="3610092" cy="3610092"/>
          </a:xfrm>
          <a:prstGeom prst="rect">
            <a:avLst/>
          </a:prstGeom>
        </p:spPr>
      </p:pic>
      <p:sp>
        <p:nvSpPr>
          <p:cNvPr id="2" name="Title 1"/>
          <p:cNvSpPr>
            <a:spLocks noGrp="1"/>
          </p:cNvSpPr>
          <p:nvPr>
            <p:ph type="title"/>
          </p:nvPr>
        </p:nvSpPr>
        <p:spPr>
          <a:xfrm>
            <a:off x="1101403" y="264205"/>
            <a:ext cx="8596668" cy="1320800"/>
          </a:xfrm>
          <a:ln>
            <a:solidFill>
              <a:srgbClr val="002060"/>
            </a:solidFill>
          </a:ln>
          <a:effectLst>
            <a:glow rad="139700">
              <a:schemeClr val="accent2">
                <a:satMod val="175000"/>
                <a:alpha val="40000"/>
              </a:schemeClr>
            </a:glow>
          </a:effectLst>
        </p:spPr>
        <p:txBody>
          <a:bodyPr>
            <a:normAutofit/>
          </a:bodyPr>
          <a:lstStyle/>
          <a:p>
            <a:pPr algn="ctr"/>
            <a:r>
              <a:rPr lang="en-US" sz="4800" dirty="0">
                <a:latin typeface="Bauhaus 93" panose="04030905020B02020C02" pitchFamily="82" charset="0"/>
              </a:rPr>
              <a:t>Keep up with DOUGLASS K-8</a:t>
            </a:r>
          </a:p>
        </p:txBody>
      </p:sp>
      <p:sp>
        <p:nvSpPr>
          <p:cNvPr id="3" name="Content Placeholder 2"/>
          <p:cNvSpPr>
            <a:spLocks noGrp="1"/>
          </p:cNvSpPr>
          <p:nvPr>
            <p:ph type="body" idx="1"/>
          </p:nvPr>
        </p:nvSpPr>
        <p:spPr>
          <a:xfrm>
            <a:off x="780174" y="5546160"/>
            <a:ext cx="1895912" cy="806746"/>
          </a:xfrm>
        </p:spPr>
        <p:txBody>
          <a:bodyPr>
            <a:normAutofit/>
          </a:bodyPr>
          <a:lstStyle/>
          <a:p>
            <a:pPr marL="211662" indent="0">
              <a:buNone/>
            </a:pPr>
            <a:r>
              <a:rPr lang="en-US" sz="2800" dirty="0"/>
              <a:t>Website:</a:t>
            </a:r>
          </a:p>
        </p:txBody>
      </p:sp>
      <p:pic>
        <p:nvPicPr>
          <p:cNvPr id="5" name="Picture 4" descr="How to Create a &lt;strong&gt;Facebook&lt;/strong&gt; Account with Maximum Privacy ..."/>
          <p:cNvPicPr>
            <a:picLocks noChangeAspect="1"/>
          </p:cNvPicPr>
          <p:nvPr/>
        </p:nvPicPr>
        <p:blipFill>
          <a:blip r:embed="rId4"/>
          <a:stretch>
            <a:fillRect/>
          </a:stretch>
        </p:blipFill>
        <p:spPr>
          <a:xfrm>
            <a:off x="8635341" y="1985838"/>
            <a:ext cx="1887839" cy="1451838"/>
          </a:xfrm>
          <a:prstGeom prst="rect">
            <a:avLst/>
          </a:prstGeom>
        </p:spPr>
      </p:pic>
      <p:sp>
        <p:nvSpPr>
          <p:cNvPr id="4" name="TextBox 3"/>
          <p:cNvSpPr txBox="1"/>
          <p:nvPr/>
        </p:nvSpPr>
        <p:spPr>
          <a:xfrm>
            <a:off x="7972278" y="3253010"/>
            <a:ext cx="3451586" cy="369332"/>
          </a:xfrm>
          <a:prstGeom prst="rect">
            <a:avLst/>
          </a:prstGeom>
          <a:solidFill>
            <a:srgbClr val="FFFF00"/>
          </a:solidFill>
        </p:spPr>
        <p:txBody>
          <a:bodyPr wrap="none" rtlCol="0">
            <a:spAutoFit/>
          </a:bodyPr>
          <a:lstStyle/>
          <a:p>
            <a:r>
              <a:rPr lang="en-US" dirty="0"/>
              <a:t>Douglass K-8 Optional School</a:t>
            </a:r>
          </a:p>
        </p:txBody>
      </p:sp>
      <p:pic>
        <p:nvPicPr>
          <p:cNvPr id="1026" name="Picture 2" descr="Instagram announces new changes to the timeline based on feedback -  GSMArena.com new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540" y="3740536"/>
            <a:ext cx="2514473" cy="15715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83027" y="5361494"/>
            <a:ext cx="2337499" cy="369332"/>
          </a:xfrm>
          <a:prstGeom prst="rect">
            <a:avLst/>
          </a:prstGeom>
          <a:solidFill>
            <a:srgbClr val="FFFF00"/>
          </a:solidFill>
        </p:spPr>
        <p:txBody>
          <a:bodyPr wrap="none" rtlCol="0">
            <a:spAutoFit/>
          </a:bodyPr>
          <a:lstStyle/>
          <a:p>
            <a:r>
              <a:rPr lang="en-US" dirty="0"/>
              <a:t>@wearedouglassk8</a:t>
            </a:r>
          </a:p>
        </p:txBody>
      </p:sp>
      <p:sp>
        <p:nvSpPr>
          <p:cNvPr id="6" name="Rectangle 5"/>
          <p:cNvSpPr/>
          <p:nvPr/>
        </p:nvSpPr>
        <p:spPr>
          <a:xfrm>
            <a:off x="4718970" y="2118816"/>
            <a:ext cx="2230419" cy="369332"/>
          </a:xfrm>
          <a:prstGeom prst="rect">
            <a:avLst/>
          </a:prstGeom>
          <a:solidFill>
            <a:srgbClr val="FFFF00"/>
          </a:solidFill>
        </p:spPr>
        <p:txBody>
          <a:bodyPr wrap="none">
            <a:spAutoFit/>
          </a:bodyPr>
          <a:lstStyle/>
          <a:p>
            <a:pPr marL="211662" indent="0">
              <a:buNone/>
            </a:pPr>
            <a:r>
              <a:rPr lang="en-US" b="1" dirty="0"/>
              <a:t>Follow us on &gt;&gt;&gt;</a:t>
            </a:r>
          </a:p>
        </p:txBody>
      </p:sp>
      <p:sp>
        <p:nvSpPr>
          <p:cNvPr id="10" name="Content Placeholder 2"/>
          <p:cNvSpPr txBox="1">
            <a:spLocks/>
          </p:cNvSpPr>
          <p:nvPr/>
        </p:nvSpPr>
        <p:spPr>
          <a:xfrm>
            <a:off x="2848090" y="5730826"/>
            <a:ext cx="5124188" cy="426249"/>
          </a:xfrm>
          <a:prstGeom prst="rect">
            <a:avLst/>
          </a:prstGeom>
          <a:solidFill>
            <a:srgbClr val="FFFF00"/>
          </a:solidFill>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211662" indent="0">
              <a:buFont typeface="Wingdings 2" charset="2"/>
              <a:buNone/>
            </a:pPr>
            <a:r>
              <a:rPr lang="en-US" sz="1900" b="1" dirty="0">
                <a:solidFill>
                  <a:srgbClr val="0070C0"/>
                </a:solidFill>
              </a:rPr>
              <a:t>https://schools.scsk12.org/Domain/129</a:t>
            </a:r>
          </a:p>
        </p:txBody>
      </p:sp>
      <p:pic>
        <p:nvPicPr>
          <p:cNvPr id="11" name="Picture 10"/>
          <p:cNvPicPr>
            <a:picLocks noChangeAspect="1"/>
          </p:cNvPicPr>
          <p:nvPr/>
        </p:nvPicPr>
        <p:blipFill>
          <a:blip r:embed="rId6"/>
          <a:stretch>
            <a:fillRect/>
          </a:stretch>
        </p:blipFill>
        <p:spPr>
          <a:xfrm>
            <a:off x="1085824" y="2339793"/>
            <a:ext cx="2732461" cy="2732461"/>
          </a:xfrm>
          <a:prstGeom prst="rect">
            <a:avLst/>
          </a:prstGeom>
        </p:spPr>
      </p:pic>
    </p:spTree>
    <p:extLst>
      <p:ext uri="{BB962C8B-B14F-4D97-AF65-F5344CB8AC3E}">
        <p14:creationId xmlns:p14="http://schemas.microsoft.com/office/powerpoint/2010/main" val="392887946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25" y="1382486"/>
            <a:ext cx="6320302" cy="4638486"/>
          </a:xfrm>
        </p:spPr>
        <p:txBody>
          <a:bodyPr anchor="ctr">
            <a:normAutofit/>
          </a:bodyPr>
          <a:lstStyle/>
          <a:p>
            <a:pPr>
              <a:lnSpc>
                <a:spcPct val="90000"/>
              </a:lnSpc>
              <a:defRPr/>
            </a:pPr>
            <a:br>
              <a:rPr lang="en-US" sz="4100" dirty="0">
                <a:solidFill>
                  <a:schemeClr val="accent1">
                    <a:lumMod val="75000"/>
                  </a:schemeClr>
                </a:solidFill>
                <a:latin typeface="Elephant" pitchFamily="18" charset="0"/>
              </a:rPr>
            </a:br>
            <a:r>
              <a:rPr lang="en-US" altLang="en-US" sz="4100" b="1" i="1" u="sng" dirty="0">
                <a:solidFill>
                  <a:schemeClr val="tx1"/>
                </a:solidFill>
              </a:rPr>
              <a:t> </a:t>
            </a:r>
            <a:br>
              <a:rPr lang="en-US" altLang="en-US" sz="4100" b="1" i="1" u="sng" dirty="0">
                <a:solidFill>
                  <a:schemeClr val="tx1"/>
                </a:solidFill>
              </a:rPr>
            </a:br>
            <a:br>
              <a:rPr lang="en-US" altLang="en-US" sz="4100" b="1" i="1" u="sng" dirty="0">
                <a:solidFill>
                  <a:schemeClr val="tx1"/>
                </a:solidFill>
              </a:rPr>
            </a:br>
            <a:br>
              <a:rPr lang="en-US" altLang="en-US" sz="4100" b="1" i="1" u="sng" dirty="0">
                <a:solidFill>
                  <a:schemeClr val="tx1"/>
                </a:solidFill>
              </a:rPr>
            </a:br>
            <a:r>
              <a:rPr lang="en-US" sz="4100" i="1" dirty="0">
                <a:solidFill>
                  <a:schemeClr val="tx1"/>
                </a:solidFill>
                <a:latin typeface="Elephant" pitchFamily="18" charset="0"/>
              </a:rPr>
              <a:t>Thank You Parents!</a:t>
            </a:r>
          </a:p>
        </p:txBody>
      </p:sp>
      <p:graphicFrame>
        <p:nvGraphicFramePr>
          <p:cNvPr id="15365" name="Content Placeholder 2">
            <a:extLst>
              <a:ext uri="{FF2B5EF4-FFF2-40B4-BE49-F238E27FC236}">
                <a16:creationId xmlns:a16="http://schemas.microsoft.com/office/drawing/2014/main" id="{807CA5C1-815A-4C63-AE03-8A8997DE1E93}"/>
              </a:ext>
            </a:extLst>
          </p:cNvPr>
          <p:cNvGraphicFramePr>
            <a:graphicFrameLocks noGrp="1"/>
          </p:cNvGraphicFramePr>
          <p:nvPr>
            <p:ph idx="4294967295"/>
            <p:extLst>
              <p:ext uri="{D42A27DB-BD31-4B8C-83A1-F6EECF244321}">
                <p14:modId xmlns:p14="http://schemas.microsoft.com/office/powerpoint/2010/main" val="3625339291"/>
              </p:ext>
            </p:extLst>
          </p:nvPr>
        </p:nvGraphicFramePr>
        <p:xfrm>
          <a:off x="6413157" y="2771192"/>
          <a:ext cx="5609624" cy="2579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DA725A4-A595-4C2D-9538-7456B65D00A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18742945">
            <a:off x="1549138" y="-215390"/>
            <a:ext cx="3807170" cy="3807170"/>
          </a:xfrm>
          <a:prstGeom prst="rect">
            <a:avLst/>
          </a:prstGeom>
        </p:spPr>
      </p:pic>
    </p:spTree>
    <p:extLst>
      <p:ext uri="{BB962C8B-B14F-4D97-AF65-F5344CB8AC3E}">
        <p14:creationId xmlns:p14="http://schemas.microsoft.com/office/powerpoint/2010/main" val="7266242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B58F-1CF7-41B5-BF70-710D7AC7941C}"/>
              </a:ext>
            </a:extLst>
          </p:cNvPr>
          <p:cNvSpPr>
            <a:spLocks noGrp="1"/>
          </p:cNvSpPr>
          <p:nvPr>
            <p:ph type="title"/>
          </p:nvPr>
        </p:nvSpPr>
        <p:spPr>
          <a:xfrm>
            <a:off x="709989" y="447188"/>
            <a:ext cx="10571998" cy="970450"/>
          </a:xfrm>
        </p:spPr>
        <p:txBody>
          <a:bodyPr/>
          <a:lstStyle/>
          <a:p>
            <a:r>
              <a:rPr lang="en-US" dirty="0"/>
              <a:t>SIGN IN…</a:t>
            </a:r>
          </a:p>
        </p:txBody>
      </p:sp>
      <p:sp>
        <p:nvSpPr>
          <p:cNvPr id="5" name="TextBox 4">
            <a:extLst>
              <a:ext uri="{FF2B5EF4-FFF2-40B4-BE49-F238E27FC236}">
                <a16:creationId xmlns:a16="http://schemas.microsoft.com/office/drawing/2014/main" id="{36C149F5-9C9E-44C4-8804-58C9DD6E0E55}"/>
              </a:ext>
            </a:extLst>
          </p:cNvPr>
          <p:cNvSpPr txBox="1"/>
          <p:nvPr/>
        </p:nvSpPr>
        <p:spPr>
          <a:xfrm>
            <a:off x="10472256" y="24472"/>
            <a:ext cx="1719744" cy="1815882"/>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a:p>
            <a:pPr algn="ctr"/>
            <a:endParaRPr lang="en-US" sz="1600" dirty="0">
              <a:ea typeface="Tahoma" panose="020B0604030504040204" pitchFamily="34" charset="0"/>
              <a:cs typeface="Tahoma" panose="020B0604030504040204" pitchFamily="34" charset="0"/>
            </a:endParaRPr>
          </a:p>
        </p:txBody>
      </p:sp>
      <p:pic>
        <p:nvPicPr>
          <p:cNvPr id="1030" name="Picture 6" descr="What is M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391" y="292488"/>
            <a:ext cx="1211214" cy="12798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8276492" y="1995054"/>
            <a:ext cx="2195764" cy="2195764"/>
          </a:xfrm>
          <a:prstGeom prst="rect">
            <a:avLst/>
          </a:prstGeom>
        </p:spPr>
      </p:pic>
      <p:pic>
        <p:nvPicPr>
          <p:cNvPr id="1032"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403" y="104728"/>
            <a:ext cx="3732578" cy="14676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395AE5-F41F-4A96-A924-5A40096BF526}"/>
              </a:ext>
            </a:extLst>
          </p:cNvPr>
          <p:cNvSpPr txBox="1"/>
          <p:nvPr/>
        </p:nvSpPr>
        <p:spPr>
          <a:xfrm>
            <a:off x="5498123" y="3244334"/>
            <a:ext cx="2316660" cy="369332"/>
          </a:xfrm>
          <a:prstGeom prst="rect">
            <a:avLst/>
          </a:prstGeom>
          <a:solidFill>
            <a:srgbClr val="FFFF00"/>
          </a:solidFill>
        </p:spPr>
        <p:txBody>
          <a:bodyPr wrap="none" rtlCol="0">
            <a:spAutoFit/>
          </a:bodyPr>
          <a:lstStyle/>
          <a:p>
            <a:r>
              <a:rPr lang="en-US" dirty="0"/>
              <a:t>longah@scsk12.org</a:t>
            </a:r>
          </a:p>
        </p:txBody>
      </p:sp>
      <p:sp>
        <p:nvSpPr>
          <p:cNvPr id="10" name="TextBox 9">
            <a:extLst>
              <a:ext uri="{FF2B5EF4-FFF2-40B4-BE49-F238E27FC236}">
                <a16:creationId xmlns:a16="http://schemas.microsoft.com/office/drawing/2014/main" id="{D185DE25-A815-4FB3-ABC9-4B87BBBC9173}"/>
              </a:ext>
            </a:extLst>
          </p:cNvPr>
          <p:cNvSpPr txBox="1"/>
          <p:nvPr/>
        </p:nvSpPr>
        <p:spPr>
          <a:xfrm>
            <a:off x="5044256" y="3964635"/>
            <a:ext cx="3257623" cy="369332"/>
          </a:xfrm>
          <a:prstGeom prst="rect">
            <a:avLst/>
          </a:prstGeom>
          <a:solidFill>
            <a:srgbClr val="FFFF00"/>
          </a:solidFill>
        </p:spPr>
        <p:txBody>
          <a:bodyPr wrap="none" rtlCol="0">
            <a:spAutoFit/>
          </a:bodyPr>
          <a:lstStyle/>
          <a:p>
            <a:r>
              <a:rPr lang="en-US" dirty="0"/>
              <a:t>School Office: 901-416-5946</a:t>
            </a:r>
          </a:p>
        </p:txBody>
      </p:sp>
      <p:pic>
        <p:nvPicPr>
          <p:cNvPr id="4" name="Picture 3" descr="Qr code&#10;&#10;Description automatically generated">
            <a:extLst>
              <a:ext uri="{FF2B5EF4-FFF2-40B4-BE49-F238E27FC236}">
                <a16:creationId xmlns:a16="http://schemas.microsoft.com/office/drawing/2014/main" id="{BBE8E8B9-E3EA-CBFE-B884-D502907F7520}"/>
              </a:ext>
            </a:extLst>
          </p:cNvPr>
          <p:cNvPicPr>
            <a:picLocks noChangeAspect="1"/>
          </p:cNvPicPr>
          <p:nvPr/>
        </p:nvPicPr>
        <p:blipFill>
          <a:blip r:embed="rId6"/>
          <a:stretch>
            <a:fillRect/>
          </a:stretch>
        </p:blipFill>
        <p:spPr>
          <a:xfrm>
            <a:off x="835473" y="2653498"/>
            <a:ext cx="3360938" cy="3360938"/>
          </a:xfrm>
          <a:prstGeom prst="rect">
            <a:avLst/>
          </a:prstGeom>
        </p:spPr>
      </p:pic>
      <p:sp>
        <p:nvSpPr>
          <p:cNvPr id="9" name="TextBox 8">
            <a:extLst>
              <a:ext uri="{FF2B5EF4-FFF2-40B4-BE49-F238E27FC236}">
                <a16:creationId xmlns:a16="http://schemas.microsoft.com/office/drawing/2014/main" id="{48D4F1D6-DD05-E77D-6F28-7084277CE2B7}"/>
              </a:ext>
            </a:extLst>
          </p:cNvPr>
          <p:cNvSpPr txBox="1"/>
          <p:nvPr/>
        </p:nvSpPr>
        <p:spPr>
          <a:xfrm>
            <a:off x="4530862" y="4874736"/>
            <a:ext cx="4634368" cy="369332"/>
          </a:xfrm>
          <a:prstGeom prst="rect">
            <a:avLst/>
          </a:prstGeom>
          <a:noFill/>
        </p:spPr>
        <p:txBody>
          <a:bodyPr wrap="square">
            <a:spAutoFit/>
          </a:bodyPr>
          <a:lstStyle/>
          <a:p>
            <a:r>
              <a:rPr lang="en-US" dirty="0"/>
              <a:t>https://forms.office.com/r/PygT8kREHg</a:t>
            </a:r>
          </a:p>
        </p:txBody>
      </p:sp>
    </p:spTree>
    <p:extLst>
      <p:ext uri="{BB962C8B-B14F-4D97-AF65-F5344CB8AC3E}">
        <p14:creationId xmlns:p14="http://schemas.microsoft.com/office/powerpoint/2010/main" val="370778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7240B3-8BFF-4F4A-AFA2-52E66F2680F1}"/>
              </a:ext>
            </a:extLst>
          </p:cNvPr>
          <p:cNvSpPr txBox="1"/>
          <p:nvPr/>
        </p:nvSpPr>
        <p:spPr>
          <a:xfrm>
            <a:off x="3073257" y="6066694"/>
            <a:ext cx="4537679" cy="584775"/>
          </a:xfrm>
          <a:prstGeom prst="rect">
            <a:avLst/>
          </a:prstGeom>
          <a:solidFill>
            <a:schemeClr val="tx1"/>
          </a:solidFill>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a:ea typeface="Tahoma" panose="020B0604030504040204" pitchFamily="34" charset="0"/>
                <a:cs typeface="Tahoma" panose="020B0604030504040204" pitchFamily="34" charset="0"/>
              </a:rPr>
              <a:t>Douglass K-8 Optional School</a:t>
            </a:r>
          </a:p>
          <a:p>
            <a:pPr algn="ctr"/>
            <a:r>
              <a:rPr lang="en-US" sz="1600" dirty="0">
                <a:ea typeface="Tahoma" panose="020B0604030504040204" pitchFamily="34" charset="0"/>
                <a:cs typeface="Tahoma" panose="020B0604030504040204" pitchFamily="34" charset="0"/>
              </a:rPr>
              <a:t>2022-2023</a:t>
            </a:r>
          </a:p>
        </p:txBody>
      </p:sp>
      <p:pic>
        <p:nvPicPr>
          <p:cNvPr id="3080" name="Picture 8"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485" y="513184"/>
            <a:ext cx="8761445" cy="479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070793-EB1B-41D5-B7FA-B94D4D9E4E25}"/>
              </a:ext>
            </a:extLst>
          </p:cNvPr>
          <p:cNvSpPr>
            <a:spLocks noGrp="1"/>
          </p:cNvSpPr>
          <p:nvPr>
            <p:ph type="title"/>
          </p:nvPr>
        </p:nvSpPr>
        <p:spPr>
          <a:xfrm>
            <a:off x="260059" y="274048"/>
            <a:ext cx="11755713" cy="1339763"/>
          </a:xfrm>
          <a:solidFill>
            <a:schemeClr val="bg1"/>
          </a:solidFill>
          <a:ln w="76200">
            <a:solidFill>
              <a:schemeClr val="bg1"/>
            </a:solidFill>
          </a:ln>
        </p:spPr>
        <p:txBody>
          <a:bodyPr>
            <a:noAutofit/>
          </a:bodyPr>
          <a:lstStyle/>
          <a:p>
            <a:pPr algn="ctr"/>
            <a:r>
              <a:rPr lang="en-US" sz="4000" b="1" dirty="0">
                <a:solidFill>
                  <a:schemeClr val="accent1"/>
                </a:solidFill>
              </a:rPr>
              <a:t>Douglass K-8 Optional School</a:t>
            </a:r>
            <a:br>
              <a:rPr lang="en-US" sz="4000" b="1" dirty="0">
                <a:solidFill>
                  <a:schemeClr val="accent1"/>
                </a:solidFill>
              </a:rPr>
            </a:br>
            <a:r>
              <a:rPr lang="en-US" sz="4000" b="1" dirty="0">
                <a:solidFill>
                  <a:schemeClr val="accent1"/>
                </a:solidFill>
              </a:rPr>
              <a:t>Administrative Team</a:t>
            </a:r>
          </a:p>
        </p:txBody>
      </p:sp>
      <p:pic>
        <p:nvPicPr>
          <p:cNvPr id="7" name="Picture 6"/>
          <p:cNvPicPr>
            <a:picLocks noChangeAspect="1"/>
          </p:cNvPicPr>
          <p:nvPr/>
        </p:nvPicPr>
        <p:blipFill>
          <a:blip r:embed="rId3"/>
          <a:stretch>
            <a:fillRect/>
          </a:stretch>
        </p:blipFill>
        <p:spPr>
          <a:xfrm>
            <a:off x="479524" y="274048"/>
            <a:ext cx="1160781" cy="1160781"/>
          </a:xfrm>
          <a:prstGeom prst="rect">
            <a:avLst/>
          </a:prstGeom>
        </p:spPr>
      </p:pic>
      <p:sp>
        <p:nvSpPr>
          <p:cNvPr id="4" name="TextBox 3">
            <a:extLst>
              <a:ext uri="{FF2B5EF4-FFF2-40B4-BE49-F238E27FC236}">
                <a16:creationId xmlns:a16="http://schemas.microsoft.com/office/drawing/2014/main" id="{DA94D863-4803-49B6-92D6-287A1B52CAB0}"/>
              </a:ext>
            </a:extLst>
          </p:cNvPr>
          <p:cNvSpPr txBox="1"/>
          <p:nvPr/>
        </p:nvSpPr>
        <p:spPr>
          <a:xfrm>
            <a:off x="2684585" y="2243547"/>
            <a:ext cx="7754046" cy="4247317"/>
          </a:xfrm>
          <a:prstGeom prst="rect">
            <a:avLst/>
          </a:prstGeom>
          <a:noFill/>
        </p:spPr>
        <p:txBody>
          <a:bodyPr wrap="none" rtlCol="0">
            <a:spAutoFit/>
          </a:bodyPr>
          <a:lstStyle/>
          <a:p>
            <a:r>
              <a:rPr lang="en-US" sz="3000" b="1" dirty="0"/>
              <a:t>Principal: Mrs. Causey</a:t>
            </a:r>
          </a:p>
          <a:p>
            <a:r>
              <a:rPr lang="en-US" sz="3000" b="1" dirty="0"/>
              <a:t>Vice Principal: Mr. Greenwood</a:t>
            </a:r>
          </a:p>
          <a:p>
            <a:r>
              <a:rPr lang="en-US" sz="3000" b="1" dirty="0"/>
              <a:t>Vice Principal: </a:t>
            </a:r>
            <a:r>
              <a:rPr lang="en-US" sz="3000" b="1" dirty="0" err="1"/>
              <a:t>Alisheia</a:t>
            </a:r>
            <a:r>
              <a:rPr lang="en-US" sz="3000" b="1" dirty="0"/>
              <a:t> Scott</a:t>
            </a:r>
          </a:p>
          <a:p>
            <a:r>
              <a:rPr lang="en-US" sz="3000" b="1" dirty="0"/>
              <a:t>PLC Coach: Mrs. Long</a:t>
            </a:r>
          </a:p>
          <a:p>
            <a:r>
              <a:rPr lang="en-US" sz="3000" b="1" dirty="0"/>
              <a:t>Optional School Coordinator: Mrs. Colvin</a:t>
            </a:r>
          </a:p>
          <a:p>
            <a:r>
              <a:rPr lang="en-US" sz="3000" b="1" dirty="0"/>
              <a:t>Literacy Laureate-ELA: Mrs. Newson</a:t>
            </a:r>
          </a:p>
          <a:p>
            <a:r>
              <a:rPr lang="en-US" sz="3000" b="1" dirty="0"/>
              <a:t>GOS: Mrs. Dance/Ms. Johnson</a:t>
            </a:r>
          </a:p>
          <a:p>
            <a:r>
              <a:rPr lang="en-US" sz="3000" b="1" dirty="0"/>
              <a:t>Building Engineer: Ms. Jones</a:t>
            </a:r>
          </a:p>
          <a:p>
            <a:r>
              <a:rPr lang="en-US" sz="3000" b="1" dirty="0"/>
              <a:t>Cafeteria Manager: Ms. Mayes</a:t>
            </a:r>
          </a:p>
        </p:txBody>
      </p:sp>
    </p:spTree>
    <p:extLst>
      <p:ext uri="{BB962C8B-B14F-4D97-AF65-F5344CB8AC3E}">
        <p14:creationId xmlns:p14="http://schemas.microsoft.com/office/powerpoint/2010/main" val="219681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070793-EB1B-41D5-B7FA-B94D4D9E4E25}"/>
              </a:ext>
            </a:extLst>
          </p:cNvPr>
          <p:cNvSpPr>
            <a:spLocks noGrp="1"/>
          </p:cNvSpPr>
          <p:nvPr>
            <p:ph type="title"/>
          </p:nvPr>
        </p:nvSpPr>
        <p:spPr>
          <a:xfrm>
            <a:off x="260059" y="274048"/>
            <a:ext cx="11755713" cy="1339763"/>
          </a:xfrm>
          <a:solidFill>
            <a:schemeClr val="bg1"/>
          </a:solidFill>
          <a:ln w="76200">
            <a:solidFill>
              <a:schemeClr val="bg1"/>
            </a:solidFill>
          </a:ln>
        </p:spPr>
        <p:txBody>
          <a:bodyPr>
            <a:noAutofit/>
          </a:bodyPr>
          <a:lstStyle/>
          <a:p>
            <a:pPr algn="ctr"/>
            <a:r>
              <a:rPr lang="en-US" sz="2500" b="1" dirty="0">
                <a:solidFill>
                  <a:schemeClr val="accent1"/>
                </a:solidFill>
              </a:rPr>
              <a:t>PRE-K, KK, 1</a:t>
            </a:r>
            <a:r>
              <a:rPr lang="en-US" sz="2500" b="1" baseline="30000" dirty="0">
                <a:solidFill>
                  <a:schemeClr val="accent1"/>
                </a:solidFill>
              </a:rPr>
              <a:t>ST</a:t>
            </a:r>
            <a:r>
              <a:rPr lang="en-US" sz="2500" b="1" dirty="0">
                <a:solidFill>
                  <a:schemeClr val="accent1"/>
                </a:solidFill>
              </a:rPr>
              <a:t>, AND 2</a:t>
            </a:r>
            <a:r>
              <a:rPr lang="en-US" sz="2500" b="1" baseline="30000" dirty="0">
                <a:solidFill>
                  <a:schemeClr val="accent1"/>
                </a:solidFill>
              </a:rPr>
              <a:t>ND</a:t>
            </a:r>
            <a:r>
              <a:rPr lang="en-US" sz="2500" b="1" dirty="0">
                <a:solidFill>
                  <a:schemeClr val="accent1"/>
                </a:solidFill>
              </a:rPr>
              <a:t> GRADE</a:t>
            </a:r>
          </a:p>
        </p:txBody>
      </p:sp>
      <p:pic>
        <p:nvPicPr>
          <p:cNvPr id="7" name="Picture 6"/>
          <p:cNvPicPr>
            <a:picLocks noChangeAspect="1"/>
          </p:cNvPicPr>
          <p:nvPr/>
        </p:nvPicPr>
        <p:blipFill>
          <a:blip r:embed="rId3"/>
          <a:stretch>
            <a:fillRect/>
          </a:stretch>
        </p:blipFill>
        <p:spPr>
          <a:xfrm>
            <a:off x="479524" y="274048"/>
            <a:ext cx="1160781" cy="1160781"/>
          </a:xfrm>
          <a:prstGeom prst="rect">
            <a:avLst/>
          </a:prstGeom>
        </p:spPr>
      </p:pic>
      <p:sp>
        <p:nvSpPr>
          <p:cNvPr id="4" name="TextBox 3">
            <a:extLst>
              <a:ext uri="{FF2B5EF4-FFF2-40B4-BE49-F238E27FC236}">
                <a16:creationId xmlns:a16="http://schemas.microsoft.com/office/drawing/2014/main" id="{093C2AA8-0F6C-4F2B-B1F1-EF1E3B5447E4}"/>
              </a:ext>
            </a:extLst>
          </p:cNvPr>
          <p:cNvSpPr txBox="1"/>
          <p:nvPr/>
        </p:nvSpPr>
        <p:spPr>
          <a:xfrm>
            <a:off x="886573" y="2450123"/>
            <a:ext cx="1005403" cy="477054"/>
          </a:xfrm>
          <a:prstGeom prst="rect">
            <a:avLst/>
          </a:prstGeom>
          <a:solidFill>
            <a:schemeClr val="accent2"/>
          </a:solidFill>
        </p:spPr>
        <p:txBody>
          <a:bodyPr wrap="none" rtlCol="0">
            <a:spAutoFit/>
          </a:bodyPr>
          <a:lstStyle/>
          <a:p>
            <a:r>
              <a:rPr lang="en-US" sz="2500" b="1" dirty="0"/>
              <a:t>Pre-K</a:t>
            </a:r>
          </a:p>
        </p:txBody>
      </p:sp>
      <p:sp>
        <p:nvSpPr>
          <p:cNvPr id="5" name="TextBox 4">
            <a:extLst>
              <a:ext uri="{FF2B5EF4-FFF2-40B4-BE49-F238E27FC236}">
                <a16:creationId xmlns:a16="http://schemas.microsoft.com/office/drawing/2014/main" id="{F8958873-1849-4D5A-A015-D29EB1FBA3CA}"/>
              </a:ext>
            </a:extLst>
          </p:cNvPr>
          <p:cNvSpPr txBox="1"/>
          <p:nvPr/>
        </p:nvSpPr>
        <p:spPr>
          <a:xfrm>
            <a:off x="579268" y="2967335"/>
            <a:ext cx="2185214" cy="1246495"/>
          </a:xfrm>
          <a:prstGeom prst="rect">
            <a:avLst/>
          </a:prstGeom>
          <a:noFill/>
        </p:spPr>
        <p:txBody>
          <a:bodyPr wrap="none" rtlCol="0">
            <a:spAutoFit/>
          </a:bodyPr>
          <a:lstStyle/>
          <a:p>
            <a:r>
              <a:rPr lang="en-US" sz="2500" b="1" dirty="0"/>
              <a:t>Ms. Lester</a:t>
            </a:r>
          </a:p>
          <a:p>
            <a:r>
              <a:rPr lang="en-US" sz="2500" b="1" dirty="0"/>
              <a:t>Mrs. Boucher</a:t>
            </a:r>
          </a:p>
          <a:p>
            <a:endParaRPr lang="en-US" sz="2500" b="1" dirty="0"/>
          </a:p>
        </p:txBody>
      </p:sp>
      <p:sp>
        <p:nvSpPr>
          <p:cNvPr id="6" name="TextBox 5">
            <a:extLst>
              <a:ext uri="{FF2B5EF4-FFF2-40B4-BE49-F238E27FC236}">
                <a16:creationId xmlns:a16="http://schemas.microsoft.com/office/drawing/2014/main" id="{56E965BC-5DA5-4C4D-B6EE-EC2736B642C6}"/>
              </a:ext>
            </a:extLst>
          </p:cNvPr>
          <p:cNvSpPr txBox="1"/>
          <p:nvPr/>
        </p:nvSpPr>
        <p:spPr>
          <a:xfrm>
            <a:off x="8998942" y="2450123"/>
            <a:ext cx="1723549" cy="477054"/>
          </a:xfrm>
          <a:prstGeom prst="rect">
            <a:avLst/>
          </a:prstGeom>
          <a:solidFill>
            <a:schemeClr val="accent2"/>
          </a:solidFill>
        </p:spPr>
        <p:txBody>
          <a:bodyPr wrap="none" rtlCol="0">
            <a:spAutoFit/>
          </a:bodyPr>
          <a:lstStyle/>
          <a:p>
            <a:r>
              <a:rPr lang="en-US" sz="2500" b="1" dirty="0"/>
              <a:t>2</a:t>
            </a:r>
            <a:r>
              <a:rPr lang="en-US" sz="2500" b="1" baseline="30000" dirty="0"/>
              <a:t>nd</a:t>
            </a:r>
            <a:r>
              <a:rPr lang="en-US" sz="2500" b="1" dirty="0"/>
              <a:t> Grade</a:t>
            </a:r>
          </a:p>
        </p:txBody>
      </p:sp>
      <p:sp>
        <p:nvSpPr>
          <p:cNvPr id="9" name="TextBox 8">
            <a:extLst>
              <a:ext uri="{FF2B5EF4-FFF2-40B4-BE49-F238E27FC236}">
                <a16:creationId xmlns:a16="http://schemas.microsoft.com/office/drawing/2014/main" id="{B1D25EF6-256A-4696-B329-70A887E68C7B}"/>
              </a:ext>
            </a:extLst>
          </p:cNvPr>
          <p:cNvSpPr txBox="1"/>
          <p:nvPr/>
        </p:nvSpPr>
        <p:spPr>
          <a:xfrm>
            <a:off x="6095074" y="2450123"/>
            <a:ext cx="1612942" cy="477054"/>
          </a:xfrm>
          <a:prstGeom prst="rect">
            <a:avLst/>
          </a:prstGeom>
          <a:solidFill>
            <a:schemeClr val="accent2"/>
          </a:solidFill>
        </p:spPr>
        <p:txBody>
          <a:bodyPr wrap="none" rtlCol="0">
            <a:spAutoFit/>
          </a:bodyPr>
          <a:lstStyle/>
          <a:p>
            <a:r>
              <a:rPr lang="en-US" sz="2500" b="1" dirty="0"/>
              <a:t>1</a:t>
            </a:r>
            <a:r>
              <a:rPr lang="en-US" sz="2500" b="1" baseline="30000" dirty="0"/>
              <a:t>st</a:t>
            </a:r>
            <a:r>
              <a:rPr lang="en-US" sz="2500" b="1" dirty="0"/>
              <a:t> Grade</a:t>
            </a:r>
          </a:p>
        </p:txBody>
      </p:sp>
      <p:sp>
        <p:nvSpPr>
          <p:cNvPr id="10" name="TextBox 9">
            <a:extLst>
              <a:ext uri="{FF2B5EF4-FFF2-40B4-BE49-F238E27FC236}">
                <a16:creationId xmlns:a16="http://schemas.microsoft.com/office/drawing/2014/main" id="{9F787B05-0537-4D30-A5F7-D243EBD2A94D}"/>
              </a:ext>
            </a:extLst>
          </p:cNvPr>
          <p:cNvSpPr txBox="1"/>
          <p:nvPr/>
        </p:nvSpPr>
        <p:spPr>
          <a:xfrm>
            <a:off x="3149127" y="2450123"/>
            <a:ext cx="2191626" cy="477054"/>
          </a:xfrm>
          <a:prstGeom prst="rect">
            <a:avLst/>
          </a:prstGeom>
          <a:solidFill>
            <a:schemeClr val="accent2"/>
          </a:solidFill>
        </p:spPr>
        <p:txBody>
          <a:bodyPr wrap="none" rtlCol="0">
            <a:spAutoFit/>
          </a:bodyPr>
          <a:lstStyle/>
          <a:p>
            <a:r>
              <a:rPr lang="en-US" sz="2500" b="1" dirty="0"/>
              <a:t>Kindergarten</a:t>
            </a:r>
          </a:p>
        </p:txBody>
      </p:sp>
      <p:sp>
        <p:nvSpPr>
          <p:cNvPr id="11" name="TextBox 10">
            <a:extLst>
              <a:ext uri="{FF2B5EF4-FFF2-40B4-BE49-F238E27FC236}">
                <a16:creationId xmlns:a16="http://schemas.microsoft.com/office/drawing/2014/main" id="{37E5CB6E-5572-493D-94A0-E1C21BFAED5E}"/>
              </a:ext>
            </a:extLst>
          </p:cNvPr>
          <p:cNvSpPr txBox="1"/>
          <p:nvPr/>
        </p:nvSpPr>
        <p:spPr>
          <a:xfrm>
            <a:off x="3169966" y="2967335"/>
            <a:ext cx="2185214" cy="1246495"/>
          </a:xfrm>
          <a:prstGeom prst="rect">
            <a:avLst/>
          </a:prstGeom>
          <a:noFill/>
        </p:spPr>
        <p:txBody>
          <a:bodyPr wrap="none" rtlCol="0">
            <a:spAutoFit/>
          </a:bodyPr>
          <a:lstStyle/>
          <a:p>
            <a:r>
              <a:rPr lang="en-US" sz="2500" b="1" dirty="0"/>
              <a:t>Ms. Kennedy</a:t>
            </a:r>
          </a:p>
          <a:p>
            <a:r>
              <a:rPr lang="en-US" sz="2500" b="1" dirty="0"/>
              <a:t>Ms. </a:t>
            </a:r>
            <a:r>
              <a:rPr lang="en-US" sz="2500" b="1" dirty="0" err="1"/>
              <a:t>Stitts</a:t>
            </a:r>
            <a:endParaRPr lang="en-US" sz="2500" b="1" dirty="0"/>
          </a:p>
          <a:p>
            <a:endParaRPr lang="en-US" sz="2500" b="1" dirty="0"/>
          </a:p>
        </p:txBody>
      </p:sp>
      <p:sp>
        <p:nvSpPr>
          <p:cNvPr id="13" name="TextBox 12">
            <a:extLst>
              <a:ext uri="{FF2B5EF4-FFF2-40B4-BE49-F238E27FC236}">
                <a16:creationId xmlns:a16="http://schemas.microsoft.com/office/drawing/2014/main" id="{833D5F3C-FC5D-47F2-96E0-3C8A41FB426B}"/>
              </a:ext>
            </a:extLst>
          </p:cNvPr>
          <p:cNvSpPr txBox="1"/>
          <p:nvPr/>
        </p:nvSpPr>
        <p:spPr>
          <a:xfrm>
            <a:off x="6095074" y="2967335"/>
            <a:ext cx="2525050" cy="1246495"/>
          </a:xfrm>
          <a:prstGeom prst="rect">
            <a:avLst/>
          </a:prstGeom>
          <a:noFill/>
        </p:spPr>
        <p:txBody>
          <a:bodyPr wrap="none" rtlCol="0">
            <a:spAutoFit/>
          </a:bodyPr>
          <a:lstStyle/>
          <a:p>
            <a:r>
              <a:rPr lang="en-US" sz="2500" b="1" dirty="0"/>
              <a:t>Ms. Fluellen</a:t>
            </a:r>
          </a:p>
          <a:p>
            <a:r>
              <a:rPr lang="en-US" sz="2500" b="1" dirty="0"/>
              <a:t>Mr. E (</a:t>
            </a:r>
            <a:r>
              <a:rPr lang="en-US" sz="2500" b="1" dirty="0" err="1"/>
              <a:t>Kpuinen</a:t>
            </a:r>
            <a:r>
              <a:rPr lang="en-US" sz="2500" b="1" dirty="0"/>
              <a:t>)</a:t>
            </a:r>
          </a:p>
          <a:p>
            <a:endParaRPr lang="en-US" sz="2500" b="1" dirty="0"/>
          </a:p>
        </p:txBody>
      </p:sp>
      <p:sp>
        <p:nvSpPr>
          <p:cNvPr id="14" name="TextBox 13">
            <a:extLst>
              <a:ext uri="{FF2B5EF4-FFF2-40B4-BE49-F238E27FC236}">
                <a16:creationId xmlns:a16="http://schemas.microsoft.com/office/drawing/2014/main" id="{4BC6A903-FC11-4CCC-9F07-E03F50C58376}"/>
              </a:ext>
            </a:extLst>
          </p:cNvPr>
          <p:cNvSpPr txBox="1"/>
          <p:nvPr/>
        </p:nvSpPr>
        <p:spPr>
          <a:xfrm>
            <a:off x="8998942" y="2911513"/>
            <a:ext cx="2024913" cy="1246495"/>
          </a:xfrm>
          <a:prstGeom prst="rect">
            <a:avLst/>
          </a:prstGeom>
          <a:noFill/>
        </p:spPr>
        <p:txBody>
          <a:bodyPr wrap="none" rtlCol="0">
            <a:spAutoFit/>
          </a:bodyPr>
          <a:lstStyle/>
          <a:p>
            <a:r>
              <a:rPr lang="en-US" sz="2500" b="1" dirty="0"/>
              <a:t>Ms. Satchell</a:t>
            </a:r>
          </a:p>
          <a:p>
            <a:r>
              <a:rPr lang="en-US" sz="2500" b="1" dirty="0"/>
              <a:t>Ms. Knox</a:t>
            </a:r>
          </a:p>
          <a:p>
            <a:endParaRPr lang="en-US" sz="2500" b="1" dirty="0"/>
          </a:p>
        </p:txBody>
      </p:sp>
      <p:sp>
        <p:nvSpPr>
          <p:cNvPr id="2" name="TextBox 1">
            <a:extLst>
              <a:ext uri="{FF2B5EF4-FFF2-40B4-BE49-F238E27FC236}">
                <a16:creationId xmlns:a16="http://schemas.microsoft.com/office/drawing/2014/main" id="{579C7758-B643-429A-91CE-8E7A308A7211}"/>
              </a:ext>
            </a:extLst>
          </p:cNvPr>
          <p:cNvSpPr txBox="1"/>
          <p:nvPr/>
        </p:nvSpPr>
        <p:spPr>
          <a:xfrm>
            <a:off x="4349262" y="3786554"/>
            <a:ext cx="184731" cy="477054"/>
          </a:xfrm>
          <a:prstGeom prst="rect">
            <a:avLst/>
          </a:prstGeom>
          <a:noFill/>
        </p:spPr>
        <p:txBody>
          <a:bodyPr wrap="square" rtlCol="0">
            <a:spAutoFit/>
          </a:bodyPr>
          <a:lstStyle/>
          <a:p>
            <a:endParaRPr lang="en-US" sz="2500" dirty="0"/>
          </a:p>
        </p:txBody>
      </p:sp>
    </p:spTree>
    <p:extLst>
      <p:ext uri="{BB962C8B-B14F-4D97-AF65-F5344CB8AC3E}">
        <p14:creationId xmlns:p14="http://schemas.microsoft.com/office/powerpoint/2010/main" val="321861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070793-EB1B-41D5-B7FA-B94D4D9E4E25}"/>
              </a:ext>
            </a:extLst>
          </p:cNvPr>
          <p:cNvSpPr>
            <a:spLocks noGrp="1"/>
          </p:cNvSpPr>
          <p:nvPr>
            <p:ph type="title"/>
          </p:nvPr>
        </p:nvSpPr>
        <p:spPr>
          <a:xfrm>
            <a:off x="260059" y="274048"/>
            <a:ext cx="11755713" cy="1339763"/>
          </a:xfrm>
          <a:solidFill>
            <a:schemeClr val="bg1"/>
          </a:solidFill>
          <a:ln w="76200">
            <a:solidFill>
              <a:schemeClr val="bg1"/>
            </a:solidFill>
          </a:ln>
        </p:spPr>
        <p:txBody>
          <a:bodyPr>
            <a:noAutofit/>
          </a:bodyPr>
          <a:lstStyle/>
          <a:p>
            <a:pPr algn="ctr"/>
            <a:r>
              <a:rPr lang="en-US" sz="2500" b="1" dirty="0">
                <a:solidFill>
                  <a:schemeClr val="accent1"/>
                </a:solidFill>
              </a:rPr>
              <a:t>3</a:t>
            </a:r>
            <a:r>
              <a:rPr lang="en-US" sz="2500" b="1" baseline="30000" dirty="0">
                <a:solidFill>
                  <a:schemeClr val="accent1"/>
                </a:solidFill>
              </a:rPr>
              <a:t>RD</a:t>
            </a:r>
            <a:r>
              <a:rPr lang="en-US" sz="2500" b="1" dirty="0">
                <a:solidFill>
                  <a:schemeClr val="accent1"/>
                </a:solidFill>
              </a:rPr>
              <a:t>, 4</a:t>
            </a:r>
            <a:r>
              <a:rPr lang="en-US" sz="2500" b="1" baseline="30000" dirty="0">
                <a:solidFill>
                  <a:schemeClr val="accent1"/>
                </a:solidFill>
              </a:rPr>
              <a:t>TH</a:t>
            </a:r>
            <a:r>
              <a:rPr lang="en-US" sz="2500" b="1" dirty="0">
                <a:solidFill>
                  <a:schemeClr val="accent1"/>
                </a:solidFill>
              </a:rPr>
              <a:t>, AND 5</a:t>
            </a:r>
            <a:r>
              <a:rPr lang="en-US" sz="2500" b="1" baseline="30000" dirty="0">
                <a:solidFill>
                  <a:schemeClr val="accent1"/>
                </a:solidFill>
              </a:rPr>
              <a:t>TH</a:t>
            </a:r>
            <a:r>
              <a:rPr lang="en-US" sz="2500" b="1" dirty="0">
                <a:solidFill>
                  <a:schemeClr val="accent1"/>
                </a:solidFill>
              </a:rPr>
              <a:t> GRADE</a:t>
            </a:r>
          </a:p>
        </p:txBody>
      </p:sp>
      <p:pic>
        <p:nvPicPr>
          <p:cNvPr id="7" name="Picture 6"/>
          <p:cNvPicPr>
            <a:picLocks noChangeAspect="1"/>
          </p:cNvPicPr>
          <p:nvPr/>
        </p:nvPicPr>
        <p:blipFill>
          <a:blip r:embed="rId3"/>
          <a:stretch>
            <a:fillRect/>
          </a:stretch>
        </p:blipFill>
        <p:spPr>
          <a:xfrm>
            <a:off x="479524" y="274048"/>
            <a:ext cx="1160781" cy="1160781"/>
          </a:xfrm>
          <a:prstGeom prst="rect">
            <a:avLst/>
          </a:prstGeom>
        </p:spPr>
      </p:pic>
      <p:sp>
        <p:nvSpPr>
          <p:cNvPr id="4" name="TextBox 3">
            <a:extLst>
              <a:ext uri="{FF2B5EF4-FFF2-40B4-BE49-F238E27FC236}">
                <a16:creationId xmlns:a16="http://schemas.microsoft.com/office/drawing/2014/main" id="{78F0BE3C-B662-4460-BEED-0C5700212489}"/>
              </a:ext>
            </a:extLst>
          </p:cNvPr>
          <p:cNvSpPr txBox="1"/>
          <p:nvPr/>
        </p:nvSpPr>
        <p:spPr>
          <a:xfrm>
            <a:off x="886573" y="2450123"/>
            <a:ext cx="1664238" cy="477054"/>
          </a:xfrm>
          <a:prstGeom prst="rect">
            <a:avLst/>
          </a:prstGeom>
          <a:solidFill>
            <a:srgbClr val="FFFF00"/>
          </a:solidFill>
        </p:spPr>
        <p:txBody>
          <a:bodyPr wrap="none" rtlCol="0">
            <a:spAutoFit/>
          </a:bodyPr>
          <a:lstStyle/>
          <a:p>
            <a:r>
              <a:rPr lang="en-US" sz="2500" b="1" dirty="0"/>
              <a:t>3</a:t>
            </a:r>
            <a:r>
              <a:rPr lang="en-US" sz="2500" b="1" baseline="30000" dirty="0"/>
              <a:t>rd</a:t>
            </a:r>
            <a:r>
              <a:rPr lang="en-US" sz="2500" b="1" dirty="0"/>
              <a:t> Grade</a:t>
            </a:r>
          </a:p>
        </p:txBody>
      </p:sp>
      <p:sp>
        <p:nvSpPr>
          <p:cNvPr id="6" name="TextBox 5">
            <a:extLst>
              <a:ext uri="{FF2B5EF4-FFF2-40B4-BE49-F238E27FC236}">
                <a16:creationId xmlns:a16="http://schemas.microsoft.com/office/drawing/2014/main" id="{B378D35D-4969-4374-9101-1754C679EEE0}"/>
              </a:ext>
            </a:extLst>
          </p:cNvPr>
          <p:cNvSpPr txBox="1"/>
          <p:nvPr/>
        </p:nvSpPr>
        <p:spPr>
          <a:xfrm>
            <a:off x="579268" y="2967335"/>
            <a:ext cx="2416046" cy="1246495"/>
          </a:xfrm>
          <a:prstGeom prst="rect">
            <a:avLst/>
          </a:prstGeom>
          <a:noFill/>
        </p:spPr>
        <p:txBody>
          <a:bodyPr wrap="none" rtlCol="0">
            <a:spAutoFit/>
          </a:bodyPr>
          <a:lstStyle/>
          <a:p>
            <a:r>
              <a:rPr lang="en-US" sz="2500" b="1" dirty="0"/>
              <a:t>Mr. Willis</a:t>
            </a:r>
          </a:p>
          <a:p>
            <a:r>
              <a:rPr lang="en-US" sz="2500" b="1" dirty="0"/>
              <a:t>Ms. Townsend</a:t>
            </a:r>
          </a:p>
          <a:p>
            <a:endParaRPr lang="en-US" sz="2500" b="1" dirty="0"/>
          </a:p>
        </p:txBody>
      </p:sp>
      <p:sp>
        <p:nvSpPr>
          <p:cNvPr id="9" name="TextBox 8">
            <a:extLst>
              <a:ext uri="{FF2B5EF4-FFF2-40B4-BE49-F238E27FC236}">
                <a16:creationId xmlns:a16="http://schemas.microsoft.com/office/drawing/2014/main" id="{455DC628-D44D-43A1-A11A-EF90FF141AB8}"/>
              </a:ext>
            </a:extLst>
          </p:cNvPr>
          <p:cNvSpPr txBox="1"/>
          <p:nvPr/>
        </p:nvSpPr>
        <p:spPr>
          <a:xfrm>
            <a:off x="4354099" y="2968732"/>
            <a:ext cx="2089033" cy="1246495"/>
          </a:xfrm>
          <a:prstGeom prst="rect">
            <a:avLst/>
          </a:prstGeom>
          <a:noFill/>
        </p:spPr>
        <p:txBody>
          <a:bodyPr wrap="none" rtlCol="0">
            <a:spAutoFit/>
          </a:bodyPr>
          <a:lstStyle/>
          <a:p>
            <a:r>
              <a:rPr lang="en-US" sz="2500" b="1" dirty="0"/>
              <a:t>Ms. Jackson</a:t>
            </a:r>
          </a:p>
          <a:p>
            <a:r>
              <a:rPr lang="en-US" sz="2500" b="1" dirty="0"/>
              <a:t>Ms. R. Smith</a:t>
            </a:r>
          </a:p>
          <a:p>
            <a:endParaRPr lang="en-US" sz="2500" b="1" dirty="0"/>
          </a:p>
        </p:txBody>
      </p:sp>
      <p:sp>
        <p:nvSpPr>
          <p:cNvPr id="10" name="TextBox 9">
            <a:extLst>
              <a:ext uri="{FF2B5EF4-FFF2-40B4-BE49-F238E27FC236}">
                <a16:creationId xmlns:a16="http://schemas.microsoft.com/office/drawing/2014/main" id="{8D8541FA-AF70-43C5-9A1A-1EB712A4311E}"/>
              </a:ext>
            </a:extLst>
          </p:cNvPr>
          <p:cNvSpPr txBox="1"/>
          <p:nvPr/>
        </p:nvSpPr>
        <p:spPr>
          <a:xfrm>
            <a:off x="7967311" y="2505835"/>
            <a:ext cx="1646605" cy="477054"/>
          </a:xfrm>
          <a:prstGeom prst="rect">
            <a:avLst/>
          </a:prstGeom>
          <a:solidFill>
            <a:srgbClr val="FFFF00"/>
          </a:solidFill>
        </p:spPr>
        <p:txBody>
          <a:bodyPr wrap="none" rtlCol="0">
            <a:spAutoFit/>
          </a:bodyPr>
          <a:lstStyle/>
          <a:p>
            <a:r>
              <a:rPr lang="en-US" sz="2500" b="1" dirty="0"/>
              <a:t>5</a:t>
            </a:r>
            <a:r>
              <a:rPr lang="en-US" sz="2500" b="1" baseline="30000" dirty="0"/>
              <a:t>th</a:t>
            </a:r>
            <a:r>
              <a:rPr lang="en-US" sz="2500" b="1" dirty="0"/>
              <a:t> Grade</a:t>
            </a:r>
          </a:p>
        </p:txBody>
      </p:sp>
      <p:sp>
        <p:nvSpPr>
          <p:cNvPr id="11" name="TextBox 10">
            <a:extLst>
              <a:ext uri="{FF2B5EF4-FFF2-40B4-BE49-F238E27FC236}">
                <a16:creationId xmlns:a16="http://schemas.microsoft.com/office/drawing/2014/main" id="{41AA2284-4FA9-494E-8E9A-B42279DC5521}"/>
              </a:ext>
            </a:extLst>
          </p:cNvPr>
          <p:cNvSpPr txBox="1"/>
          <p:nvPr/>
        </p:nvSpPr>
        <p:spPr>
          <a:xfrm>
            <a:off x="4350319" y="2450123"/>
            <a:ext cx="1646605" cy="477054"/>
          </a:xfrm>
          <a:prstGeom prst="rect">
            <a:avLst/>
          </a:prstGeom>
          <a:solidFill>
            <a:srgbClr val="FFFF00"/>
          </a:solidFill>
        </p:spPr>
        <p:txBody>
          <a:bodyPr wrap="none" rtlCol="0">
            <a:spAutoFit/>
          </a:bodyPr>
          <a:lstStyle/>
          <a:p>
            <a:r>
              <a:rPr lang="en-US" sz="2500" b="1" dirty="0"/>
              <a:t>4</a:t>
            </a:r>
            <a:r>
              <a:rPr lang="en-US" sz="2500" b="1" baseline="30000" dirty="0"/>
              <a:t>th</a:t>
            </a:r>
            <a:r>
              <a:rPr lang="en-US" sz="2500" b="1" dirty="0"/>
              <a:t> Grade</a:t>
            </a:r>
          </a:p>
        </p:txBody>
      </p:sp>
      <p:sp>
        <p:nvSpPr>
          <p:cNvPr id="12" name="TextBox 11">
            <a:extLst>
              <a:ext uri="{FF2B5EF4-FFF2-40B4-BE49-F238E27FC236}">
                <a16:creationId xmlns:a16="http://schemas.microsoft.com/office/drawing/2014/main" id="{26CCEA66-F453-45E8-AE85-28457AE1E90B}"/>
              </a:ext>
            </a:extLst>
          </p:cNvPr>
          <p:cNvSpPr txBox="1"/>
          <p:nvPr/>
        </p:nvSpPr>
        <p:spPr>
          <a:xfrm>
            <a:off x="7967311" y="2973356"/>
            <a:ext cx="1601721" cy="1246495"/>
          </a:xfrm>
          <a:prstGeom prst="rect">
            <a:avLst/>
          </a:prstGeom>
          <a:noFill/>
        </p:spPr>
        <p:txBody>
          <a:bodyPr wrap="none" rtlCol="0">
            <a:spAutoFit/>
          </a:bodyPr>
          <a:lstStyle/>
          <a:p>
            <a:r>
              <a:rPr lang="en-US" sz="2500" b="1" dirty="0"/>
              <a:t>Ms. Reed</a:t>
            </a:r>
          </a:p>
          <a:p>
            <a:r>
              <a:rPr lang="en-US" sz="2500" b="1" dirty="0"/>
              <a:t>Ms. Ward</a:t>
            </a:r>
          </a:p>
          <a:p>
            <a:endParaRPr lang="en-US" sz="2500" b="1" dirty="0"/>
          </a:p>
        </p:txBody>
      </p:sp>
    </p:spTree>
    <p:extLst>
      <p:ext uri="{BB962C8B-B14F-4D97-AF65-F5344CB8AC3E}">
        <p14:creationId xmlns:p14="http://schemas.microsoft.com/office/powerpoint/2010/main" val="183391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070793-EB1B-41D5-B7FA-B94D4D9E4E25}"/>
              </a:ext>
            </a:extLst>
          </p:cNvPr>
          <p:cNvSpPr>
            <a:spLocks noGrp="1"/>
          </p:cNvSpPr>
          <p:nvPr>
            <p:ph type="title"/>
          </p:nvPr>
        </p:nvSpPr>
        <p:spPr>
          <a:xfrm>
            <a:off x="260059" y="274048"/>
            <a:ext cx="11755713" cy="1339763"/>
          </a:xfrm>
          <a:solidFill>
            <a:schemeClr val="bg1"/>
          </a:solidFill>
          <a:ln w="76200">
            <a:solidFill>
              <a:schemeClr val="bg1"/>
            </a:solidFill>
          </a:ln>
        </p:spPr>
        <p:txBody>
          <a:bodyPr>
            <a:noAutofit/>
          </a:bodyPr>
          <a:lstStyle/>
          <a:p>
            <a:pPr algn="ctr"/>
            <a:r>
              <a:rPr lang="en-US" sz="2500" b="1" dirty="0">
                <a:solidFill>
                  <a:schemeClr val="accent1"/>
                </a:solidFill>
              </a:rPr>
              <a:t>6</a:t>
            </a:r>
            <a:r>
              <a:rPr lang="en-US" sz="2500" b="1" baseline="30000" dirty="0">
                <a:solidFill>
                  <a:schemeClr val="accent1"/>
                </a:solidFill>
              </a:rPr>
              <a:t>TH</a:t>
            </a:r>
            <a:r>
              <a:rPr lang="en-US" sz="2500" b="1" dirty="0">
                <a:solidFill>
                  <a:schemeClr val="accent1"/>
                </a:solidFill>
              </a:rPr>
              <a:t> , 7</a:t>
            </a:r>
            <a:r>
              <a:rPr lang="en-US" sz="2500" b="1" baseline="30000" dirty="0">
                <a:solidFill>
                  <a:schemeClr val="accent1"/>
                </a:solidFill>
              </a:rPr>
              <a:t>TH</a:t>
            </a:r>
            <a:r>
              <a:rPr lang="en-US" sz="2500" b="1" dirty="0">
                <a:solidFill>
                  <a:schemeClr val="accent1"/>
                </a:solidFill>
              </a:rPr>
              <a:t>, AND 8</a:t>
            </a:r>
            <a:r>
              <a:rPr lang="en-US" sz="2500" b="1" baseline="30000" dirty="0">
                <a:solidFill>
                  <a:schemeClr val="accent1"/>
                </a:solidFill>
              </a:rPr>
              <a:t>TH</a:t>
            </a:r>
            <a:r>
              <a:rPr lang="en-US" sz="2500" b="1" dirty="0">
                <a:solidFill>
                  <a:schemeClr val="accent1"/>
                </a:solidFill>
              </a:rPr>
              <a:t> GRADE</a:t>
            </a:r>
          </a:p>
        </p:txBody>
      </p:sp>
      <p:pic>
        <p:nvPicPr>
          <p:cNvPr id="7" name="Picture 6"/>
          <p:cNvPicPr>
            <a:picLocks noChangeAspect="1"/>
          </p:cNvPicPr>
          <p:nvPr/>
        </p:nvPicPr>
        <p:blipFill>
          <a:blip r:embed="rId3"/>
          <a:stretch>
            <a:fillRect/>
          </a:stretch>
        </p:blipFill>
        <p:spPr>
          <a:xfrm>
            <a:off x="479524" y="274048"/>
            <a:ext cx="1160781" cy="1160781"/>
          </a:xfrm>
          <a:prstGeom prst="rect">
            <a:avLst/>
          </a:prstGeom>
        </p:spPr>
      </p:pic>
      <p:sp>
        <p:nvSpPr>
          <p:cNvPr id="4" name="TextBox 3">
            <a:extLst>
              <a:ext uri="{FF2B5EF4-FFF2-40B4-BE49-F238E27FC236}">
                <a16:creationId xmlns:a16="http://schemas.microsoft.com/office/drawing/2014/main" id="{161D5F0A-5758-4B0E-94EC-B1100B510E87}"/>
              </a:ext>
            </a:extLst>
          </p:cNvPr>
          <p:cNvSpPr txBox="1"/>
          <p:nvPr/>
        </p:nvSpPr>
        <p:spPr>
          <a:xfrm>
            <a:off x="4491310" y="2766646"/>
            <a:ext cx="1646605" cy="477054"/>
          </a:xfrm>
          <a:prstGeom prst="rect">
            <a:avLst/>
          </a:prstGeom>
          <a:solidFill>
            <a:srgbClr val="92D050"/>
          </a:solidFill>
        </p:spPr>
        <p:txBody>
          <a:bodyPr wrap="none" rtlCol="0">
            <a:spAutoFit/>
          </a:bodyPr>
          <a:lstStyle/>
          <a:p>
            <a:r>
              <a:rPr lang="en-US" sz="2500" b="1" dirty="0"/>
              <a:t>7</a:t>
            </a:r>
            <a:r>
              <a:rPr lang="en-US" sz="2500" b="1" baseline="30000" dirty="0"/>
              <a:t>th</a:t>
            </a:r>
            <a:r>
              <a:rPr lang="en-US" sz="2500" b="1" dirty="0"/>
              <a:t> Grade</a:t>
            </a:r>
          </a:p>
        </p:txBody>
      </p:sp>
      <p:sp>
        <p:nvSpPr>
          <p:cNvPr id="5" name="TextBox 4">
            <a:extLst>
              <a:ext uri="{FF2B5EF4-FFF2-40B4-BE49-F238E27FC236}">
                <a16:creationId xmlns:a16="http://schemas.microsoft.com/office/drawing/2014/main" id="{794D56CC-E6F0-4066-9F91-E0C06AE0F84C}"/>
              </a:ext>
            </a:extLst>
          </p:cNvPr>
          <p:cNvSpPr txBox="1"/>
          <p:nvPr/>
        </p:nvSpPr>
        <p:spPr>
          <a:xfrm>
            <a:off x="9057558" y="2754923"/>
            <a:ext cx="1646605" cy="477054"/>
          </a:xfrm>
          <a:prstGeom prst="rect">
            <a:avLst/>
          </a:prstGeom>
          <a:solidFill>
            <a:srgbClr val="92D050"/>
          </a:solidFill>
        </p:spPr>
        <p:txBody>
          <a:bodyPr wrap="none" rtlCol="0">
            <a:spAutoFit/>
          </a:bodyPr>
          <a:lstStyle/>
          <a:p>
            <a:r>
              <a:rPr lang="en-US" sz="2500" b="1" dirty="0"/>
              <a:t>8</a:t>
            </a:r>
            <a:r>
              <a:rPr lang="en-US" sz="2500" b="1" baseline="30000" dirty="0"/>
              <a:t>th</a:t>
            </a:r>
            <a:r>
              <a:rPr lang="en-US" sz="2500" b="1" dirty="0"/>
              <a:t> Grade</a:t>
            </a:r>
          </a:p>
        </p:txBody>
      </p:sp>
      <p:sp>
        <p:nvSpPr>
          <p:cNvPr id="6" name="TextBox 5">
            <a:extLst>
              <a:ext uri="{FF2B5EF4-FFF2-40B4-BE49-F238E27FC236}">
                <a16:creationId xmlns:a16="http://schemas.microsoft.com/office/drawing/2014/main" id="{DC1C9323-2870-4EA9-A5FA-B1F12AABF7D5}"/>
              </a:ext>
            </a:extLst>
          </p:cNvPr>
          <p:cNvSpPr txBox="1"/>
          <p:nvPr/>
        </p:nvSpPr>
        <p:spPr>
          <a:xfrm>
            <a:off x="884068" y="2754923"/>
            <a:ext cx="1742785" cy="477054"/>
          </a:xfrm>
          <a:prstGeom prst="rect">
            <a:avLst/>
          </a:prstGeom>
          <a:solidFill>
            <a:srgbClr val="92D050"/>
          </a:solidFill>
        </p:spPr>
        <p:txBody>
          <a:bodyPr wrap="none" rtlCol="0">
            <a:spAutoFit/>
          </a:bodyPr>
          <a:lstStyle/>
          <a:p>
            <a:r>
              <a:rPr lang="en-US" sz="2500" b="1" dirty="0"/>
              <a:t>6th Grade</a:t>
            </a:r>
          </a:p>
        </p:txBody>
      </p:sp>
      <p:sp>
        <p:nvSpPr>
          <p:cNvPr id="9" name="TextBox 8">
            <a:extLst>
              <a:ext uri="{FF2B5EF4-FFF2-40B4-BE49-F238E27FC236}">
                <a16:creationId xmlns:a16="http://schemas.microsoft.com/office/drawing/2014/main" id="{E54F6892-D3B2-4AB2-BC2E-AF8D8E849FFC}"/>
              </a:ext>
            </a:extLst>
          </p:cNvPr>
          <p:cNvSpPr txBox="1"/>
          <p:nvPr/>
        </p:nvSpPr>
        <p:spPr>
          <a:xfrm>
            <a:off x="884068" y="3342037"/>
            <a:ext cx="1838965" cy="1246495"/>
          </a:xfrm>
          <a:prstGeom prst="rect">
            <a:avLst/>
          </a:prstGeom>
          <a:noFill/>
        </p:spPr>
        <p:txBody>
          <a:bodyPr wrap="none" rtlCol="0">
            <a:spAutoFit/>
          </a:bodyPr>
          <a:lstStyle/>
          <a:p>
            <a:r>
              <a:rPr lang="en-US" sz="2500" b="1" dirty="0"/>
              <a:t>Mrs. Brown</a:t>
            </a:r>
          </a:p>
          <a:p>
            <a:r>
              <a:rPr lang="en-US" sz="2500" b="1" dirty="0"/>
              <a:t>Mr. Weir</a:t>
            </a:r>
          </a:p>
          <a:p>
            <a:endParaRPr lang="en-US" sz="2500" b="1" dirty="0"/>
          </a:p>
        </p:txBody>
      </p:sp>
      <p:sp>
        <p:nvSpPr>
          <p:cNvPr id="10" name="TextBox 9">
            <a:extLst>
              <a:ext uri="{FF2B5EF4-FFF2-40B4-BE49-F238E27FC236}">
                <a16:creationId xmlns:a16="http://schemas.microsoft.com/office/drawing/2014/main" id="{CB122EB3-4AC1-4C24-9A56-D2E67F51CB2E}"/>
              </a:ext>
            </a:extLst>
          </p:cNvPr>
          <p:cNvSpPr txBox="1"/>
          <p:nvPr/>
        </p:nvSpPr>
        <p:spPr>
          <a:xfrm>
            <a:off x="4506613" y="3203537"/>
            <a:ext cx="2165978" cy="1631216"/>
          </a:xfrm>
          <a:prstGeom prst="rect">
            <a:avLst/>
          </a:prstGeom>
          <a:noFill/>
        </p:spPr>
        <p:txBody>
          <a:bodyPr wrap="none" rtlCol="0">
            <a:spAutoFit/>
          </a:bodyPr>
          <a:lstStyle/>
          <a:p>
            <a:r>
              <a:rPr lang="en-US" sz="2500" b="1" dirty="0"/>
              <a:t>Mrs. Arnold</a:t>
            </a:r>
          </a:p>
          <a:p>
            <a:r>
              <a:rPr lang="en-US" sz="2500" b="1" dirty="0"/>
              <a:t>Ms. Banks</a:t>
            </a:r>
          </a:p>
          <a:p>
            <a:r>
              <a:rPr lang="en-US" sz="2500" b="1" dirty="0"/>
              <a:t>Ms. Blessings</a:t>
            </a:r>
          </a:p>
          <a:p>
            <a:endParaRPr lang="en-US" sz="2500" b="1" dirty="0"/>
          </a:p>
        </p:txBody>
      </p:sp>
      <p:sp>
        <p:nvSpPr>
          <p:cNvPr id="11" name="TextBox 10">
            <a:extLst>
              <a:ext uri="{FF2B5EF4-FFF2-40B4-BE49-F238E27FC236}">
                <a16:creationId xmlns:a16="http://schemas.microsoft.com/office/drawing/2014/main" id="{324B74E1-A254-4CA2-82AB-5FA5A0680D5D}"/>
              </a:ext>
            </a:extLst>
          </p:cNvPr>
          <p:cNvSpPr txBox="1"/>
          <p:nvPr/>
        </p:nvSpPr>
        <p:spPr>
          <a:xfrm>
            <a:off x="9057558" y="3342037"/>
            <a:ext cx="1928733" cy="1246495"/>
          </a:xfrm>
          <a:prstGeom prst="rect">
            <a:avLst/>
          </a:prstGeom>
          <a:noFill/>
        </p:spPr>
        <p:txBody>
          <a:bodyPr wrap="none" rtlCol="0">
            <a:spAutoFit/>
          </a:bodyPr>
          <a:lstStyle/>
          <a:p>
            <a:r>
              <a:rPr lang="en-US" sz="2500" b="1" dirty="0"/>
              <a:t>Mrs. Tate</a:t>
            </a:r>
          </a:p>
          <a:p>
            <a:r>
              <a:rPr lang="en-US" sz="2500" b="1" dirty="0"/>
              <a:t>Mr. Carroll</a:t>
            </a:r>
          </a:p>
          <a:p>
            <a:r>
              <a:rPr lang="en-US" sz="2500" b="1" dirty="0"/>
              <a:t>Mrs. Haidar</a:t>
            </a:r>
          </a:p>
        </p:txBody>
      </p:sp>
    </p:spTree>
    <p:extLst>
      <p:ext uri="{BB962C8B-B14F-4D97-AF65-F5344CB8AC3E}">
        <p14:creationId xmlns:p14="http://schemas.microsoft.com/office/powerpoint/2010/main" val="215991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4070793-EB1B-41D5-B7FA-B94D4D9E4E25}"/>
              </a:ext>
            </a:extLst>
          </p:cNvPr>
          <p:cNvSpPr>
            <a:spLocks noGrp="1"/>
          </p:cNvSpPr>
          <p:nvPr>
            <p:ph type="title"/>
          </p:nvPr>
        </p:nvSpPr>
        <p:spPr>
          <a:xfrm>
            <a:off x="260059" y="274048"/>
            <a:ext cx="11755713" cy="1339763"/>
          </a:xfrm>
          <a:solidFill>
            <a:schemeClr val="bg1"/>
          </a:solidFill>
          <a:ln w="76200">
            <a:solidFill>
              <a:schemeClr val="bg1"/>
            </a:solidFill>
          </a:ln>
        </p:spPr>
        <p:txBody>
          <a:bodyPr>
            <a:noAutofit/>
          </a:bodyPr>
          <a:lstStyle/>
          <a:p>
            <a:pPr algn="ctr"/>
            <a:r>
              <a:rPr lang="en-US" sz="2500" b="1" dirty="0">
                <a:solidFill>
                  <a:schemeClr val="accent1"/>
                </a:solidFill>
              </a:rPr>
              <a:t>CLUE/SUPPORT</a:t>
            </a:r>
          </a:p>
        </p:txBody>
      </p:sp>
      <p:pic>
        <p:nvPicPr>
          <p:cNvPr id="7" name="Picture 6"/>
          <p:cNvPicPr>
            <a:picLocks noChangeAspect="1"/>
          </p:cNvPicPr>
          <p:nvPr/>
        </p:nvPicPr>
        <p:blipFill>
          <a:blip r:embed="rId3"/>
          <a:stretch>
            <a:fillRect/>
          </a:stretch>
        </p:blipFill>
        <p:spPr>
          <a:xfrm>
            <a:off x="479524" y="274048"/>
            <a:ext cx="1160781" cy="1160781"/>
          </a:xfrm>
          <a:prstGeom prst="rect">
            <a:avLst/>
          </a:prstGeom>
        </p:spPr>
      </p:pic>
      <p:sp>
        <p:nvSpPr>
          <p:cNvPr id="4" name="TextBox 3">
            <a:extLst>
              <a:ext uri="{FF2B5EF4-FFF2-40B4-BE49-F238E27FC236}">
                <a16:creationId xmlns:a16="http://schemas.microsoft.com/office/drawing/2014/main" id="{CFA7B503-AE89-4385-9AF3-22E84C0CA259}"/>
              </a:ext>
            </a:extLst>
          </p:cNvPr>
          <p:cNvSpPr txBox="1"/>
          <p:nvPr/>
        </p:nvSpPr>
        <p:spPr>
          <a:xfrm>
            <a:off x="3891403" y="3352746"/>
            <a:ext cx="2018501" cy="477054"/>
          </a:xfrm>
          <a:prstGeom prst="rect">
            <a:avLst/>
          </a:prstGeom>
          <a:noFill/>
        </p:spPr>
        <p:txBody>
          <a:bodyPr wrap="none" rtlCol="0">
            <a:spAutoFit/>
          </a:bodyPr>
          <a:lstStyle/>
          <a:p>
            <a:r>
              <a:rPr lang="en-US" sz="2500" b="1" dirty="0"/>
              <a:t>Ms. Grooms</a:t>
            </a:r>
          </a:p>
        </p:txBody>
      </p:sp>
      <p:sp>
        <p:nvSpPr>
          <p:cNvPr id="5" name="TextBox 4">
            <a:extLst>
              <a:ext uri="{FF2B5EF4-FFF2-40B4-BE49-F238E27FC236}">
                <a16:creationId xmlns:a16="http://schemas.microsoft.com/office/drawing/2014/main" id="{CF565928-4630-49F3-952F-C88DA7B8A79B}"/>
              </a:ext>
            </a:extLst>
          </p:cNvPr>
          <p:cNvSpPr txBox="1"/>
          <p:nvPr/>
        </p:nvSpPr>
        <p:spPr>
          <a:xfrm>
            <a:off x="1263439" y="2842791"/>
            <a:ext cx="1640193" cy="477054"/>
          </a:xfrm>
          <a:prstGeom prst="rect">
            <a:avLst/>
          </a:prstGeom>
          <a:solidFill>
            <a:srgbClr val="FF0000"/>
          </a:solidFill>
        </p:spPr>
        <p:txBody>
          <a:bodyPr wrap="none" rtlCol="0">
            <a:spAutoFit/>
          </a:bodyPr>
          <a:lstStyle/>
          <a:p>
            <a:r>
              <a:rPr lang="en-US" sz="2500" b="1" dirty="0"/>
              <a:t>CLUE/ELA</a:t>
            </a:r>
          </a:p>
        </p:txBody>
      </p:sp>
      <p:sp>
        <p:nvSpPr>
          <p:cNvPr id="6" name="TextBox 5">
            <a:extLst>
              <a:ext uri="{FF2B5EF4-FFF2-40B4-BE49-F238E27FC236}">
                <a16:creationId xmlns:a16="http://schemas.microsoft.com/office/drawing/2014/main" id="{260A2C9A-CF2F-430B-BC53-8D28800704FF}"/>
              </a:ext>
            </a:extLst>
          </p:cNvPr>
          <p:cNvSpPr txBox="1"/>
          <p:nvPr/>
        </p:nvSpPr>
        <p:spPr>
          <a:xfrm>
            <a:off x="9567915" y="2875057"/>
            <a:ext cx="620683" cy="477054"/>
          </a:xfrm>
          <a:prstGeom prst="rect">
            <a:avLst/>
          </a:prstGeom>
          <a:solidFill>
            <a:srgbClr val="FF0000"/>
          </a:solidFill>
        </p:spPr>
        <p:txBody>
          <a:bodyPr wrap="none" rtlCol="0">
            <a:spAutoFit/>
          </a:bodyPr>
          <a:lstStyle/>
          <a:p>
            <a:r>
              <a:rPr lang="en-US" sz="2500" b="1" dirty="0"/>
              <a:t>Art</a:t>
            </a:r>
          </a:p>
        </p:txBody>
      </p:sp>
      <p:sp>
        <p:nvSpPr>
          <p:cNvPr id="9" name="TextBox 8">
            <a:extLst>
              <a:ext uri="{FF2B5EF4-FFF2-40B4-BE49-F238E27FC236}">
                <a16:creationId xmlns:a16="http://schemas.microsoft.com/office/drawing/2014/main" id="{13FBA3DF-CC36-47AA-936E-BBBC2BCE6F18}"/>
              </a:ext>
            </a:extLst>
          </p:cNvPr>
          <p:cNvSpPr txBox="1"/>
          <p:nvPr/>
        </p:nvSpPr>
        <p:spPr>
          <a:xfrm>
            <a:off x="1263439" y="4093274"/>
            <a:ext cx="1729961" cy="477054"/>
          </a:xfrm>
          <a:prstGeom prst="rect">
            <a:avLst/>
          </a:prstGeom>
          <a:solidFill>
            <a:srgbClr val="FF0000"/>
          </a:solidFill>
        </p:spPr>
        <p:txBody>
          <a:bodyPr wrap="none" rtlCol="0">
            <a:spAutoFit/>
          </a:bodyPr>
          <a:lstStyle/>
          <a:p>
            <a:r>
              <a:rPr lang="en-US" sz="2500" b="1" dirty="0"/>
              <a:t>Orff Music</a:t>
            </a:r>
          </a:p>
        </p:txBody>
      </p:sp>
      <p:sp>
        <p:nvSpPr>
          <p:cNvPr id="10" name="TextBox 9">
            <a:extLst>
              <a:ext uri="{FF2B5EF4-FFF2-40B4-BE49-F238E27FC236}">
                <a16:creationId xmlns:a16="http://schemas.microsoft.com/office/drawing/2014/main" id="{9F710CE6-472A-44AC-A04B-BDC095F83C5B}"/>
              </a:ext>
            </a:extLst>
          </p:cNvPr>
          <p:cNvSpPr txBox="1"/>
          <p:nvPr/>
        </p:nvSpPr>
        <p:spPr>
          <a:xfrm>
            <a:off x="6167652" y="2842791"/>
            <a:ext cx="2646878" cy="477054"/>
          </a:xfrm>
          <a:prstGeom prst="rect">
            <a:avLst/>
          </a:prstGeom>
          <a:solidFill>
            <a:srgbClr val="FF0000"/>
          </a:solidFill>
        </p:spPr>
        <p:txBody>
          <a:bodyPr wrap="none" rtlCol="0">
            <a:spAutoFit/>
          </a:bodyPr>
          <a:lstStyle/>
          <a:p>
            <a:r>
              <a:rPr lang="en-US" sz="2500" b="1" dirty="0"/>
              <a:t>Creative Writing</a:t>
            </a:r>
          </a:p>
        </p:txBody>
      </p:sp>
      <p:sp>
        <p:nvSpPr>
          <p:cNvPr id="11" name="TextBox 10">
            <a:extLst>
              <a:ext uri="{FF2B5EF4-FFF2-40B4-BE49-F238E27FC236}">
                <a16:creationId xmlns:a16="http://schemas.microsoft.com/office/drawing/2014/main" id="{BE26966F-8F03-416A-A78B-34376D0D20B2}"/>
              </a:ext>
            </a:extLst>
          </p:cNvPr>
          <p:cNvSpPr txBox="1"/>
          <p:nvPr/>
        </p:nvSpPr>
        <p:spPr>
          <a:xfrm>
            <a:off x="4347332" y="2842791"/>
            <a:ext cx="659155" cy="477054"/>
          </a:xfrm>
          <a:prstGeom prst="rect">
            <a:avLst/>
          </a:prstGeom>
          <a:solidFill>
            <a:srgbClr val="FF0000"/>
          </a:solidFill>
        </p:spPr>
        <p:txBody>
          <a:bodyPr wrap="none" rtlCol="0">
            <a:spAutoFit/>
          </a:bodyPr>
          <a:lstStyle/>
          <a:p>
            <a:r>
              <a:rPr lang="en-US" sz="2500" b="1" dirty="0"/>
              <a:t>ESL</a:t>
            </a:r>
          </a:p>
        </p:txBody>
      </p:sp>
      <p:sp>
        <p:nvSpPr>
          <p:cNvPr id="12" name="TextBox 11">
            <a:extLst>
              <a:ext uri="{FF2B5EF4-FFF2-40B4-BE49-F238E27FC236}">
                <a16:creationId xmlns:a16="http://schemas.microsoft.com/office/drawing/2014/main" id="{AD6AC32D-2928-44D9-9068-4C7BA699ED74}"/>
              </a:ext>
            </a:extLst>
          </p:cNvPr>
          <p:cNvSpPr txBox="1"/>
          <p:nvPr/>
        </p:nvSpPr>
        <p:spPr>
          <a:xfrm>
            <a:off x="1053758" y="3320480"/>
            <a:ext cx="2185214" cy="477054"/>
          </a:xfrm>
          <a:prstGeom prst="rect">
            <a:avLst/>
          </a:prstGeom>
          <a:noFill/>
        </p:spPr>
        <p:txBody>
          <a:bodyPr wrap="none" rtlCol="0">
            <a:spAutoFit/>
          </a:bodyPr>
          <a:lstStyle/>
          <a:p>
            <a:r>
              <a:rPr lang="en-US" sz="2500" b="1" dirty="0"/>
              <a:t>Ms. </a:t>
            </a:r>
            <a:r>
              <a:rPr lang="en-US" sz="2500" b="1" dirty="0" err="1"/>
              <a:t>Tagavilla</a:t>
            </a:r>
            <a:endParaRPr lang="en-US" sz="2500" b="1" dirty="0"/>
          </a:p>
        </p:txBody>
      </p:sp>
      <p:sp>
        <p:nvSpPr>
          <p:cNvPr id="13" name="TextBox 12">
            <a:extLst>
              <a:ext uri="{FF2B5EF4-FFF2-40B4-BE49-F238E27FC236}">
                <a16:creationId xmlns:a16="http://schemas.microsoft.com/office/drawing/2014/main" id="{F82BF5E3-41AC-4DE0-949F-40CE4B13604D}"/>
              </a:ext>
            </a:extLst>
          </p:cNvPr>
          <p:cNvSpPr txBox="1"/>
          <p:nvPr/>
        </p:nvSpPr>
        <p:spPr>
          <a:xfrm>
            <a:off x="9325221" y="3320480"/>
            <a:ext cx="1896673" cy="477054"/>
          </a:xfrm>
          <a:prstGeom prst="rect">
            <a:avLst/>
          </a:prstGeom>
          <a:noFill/>
        </p:spPr>
        <p:txBody>
          <a:bodyPr wrap="none" rtlCol="0">
            <a:spAutoFit/>
          </a:bodyPr>
          <a:lstStyle/>
          <a:p>
            <a:r>
              <a:rPr lang="en-US" sz="2500" b="1" dirty="0"/>
              <a:t>Ms. O’Hara</a:t>
            </a:r>
          </a:p>
        </p:txBody>
      </p:sp>
      <p:sp>
        <p:nvSpPr>
          <p:cNvPr id="14" name="TextBox 13">
            <a:extLst>
              <a:ext uri="{FF2B5EF4-FFF2-40B4-BE49-F238E27FC236}">
                <a16:creationId xmlns:a16="http://schemas.microsoft.com/office/drawing/2014/main" id="{BAD231DB-2CA9-4492-85CE-32880563B801}"/>
              </a:ext>
            </a:extLst>
          </p:cNvPr>
          <p:cNvSpPr txBox="1"/>
          <p:nvPr/>
        </p:nvSpPr>
        <p:spPr>
          <a:xfrm>
            <a:off x="6282098" y="3352111"/>
            <a:ext cx="2364750" cy="477054"/>
          </a:xfrm>
          <a:prstGeom prst="rect">
            <a:avLst/>
          </a:prstGeom>
          <a:noFill/>
        </p:spPr>
        <p:txBody>
          <a:bodyPr wrap="none" rtlCol="0">
            <a:spAutoFit/>
          </a:bodyPr>
          <a:lstStyle/>
          <a:p>
            <a:r>
              <a:rPr lang="en-US" sz="2500" b="1" dirty="0"/>
              <a:t>Mr. P. Williams</a:t>
            </a:r>
          </a:p>
        </p:txBody>
      </p:sp>
      <p:sp>
        <p:nvSpPr>
          <p:cNvPr id="15" name="TextBox 14">
            <a:extLst>
              <a:ext uri="{FF2B5EF4-FFF2-40B4-BE49-F238E27FC236}">
                <a16:creationId xmlns:a16="http://schemas.microsoft.com/office/drawing/2014/main" id="{4FB1FED6-A180-4A7A-9AC2-915902800070}"/>
              </a:ext>
            </a:extLst>
          </p:cNvPr>
          <p:cNvSpPr txBox="1"/>
          <p:nvPr/>
        </p:nvSpPr>
        <p:spPr>
          <a:xfrm>
            <a:off x="1206845" y="4681402"/>
            <a:ext cx="2095445" cy="477054"/>
          </a:xfrm>
          <a:prstGeom prst="rect">
            <a:avLst/>
          </a:prstGeom>
          <a:noFill/>
        </p:spPr>
        <p:txBody>
          <a:bodyPr wrap="none" rtlCol="0">
            <a:spAutoFit/>
          </a:bodyPr>
          <a:lstStyle/>
          <a:p>
            <a:r>
              <a:rPr lang="en-US" sz="2500" b="1" dirty="0"/>
              <a:t>Ms. McClain</a:t>
            </a:r>
          </a:p>
        </p:txBody>
      </p:sp>
      <p:sp>
        <p:nvSpPr>
          <p:cNvPr id="16" name="TextBox 15">
            <a:extLst>
              <a:ext uri="{FF2B5EF4-FFF2-40B4-BE49-F238E27FC236}">
                <a16:creationId xmlns:a16="http://schemas.microsoft.com/office/drawing/2014/main" id="{A123EE7C-85F6-4E88-A2A3-9589F8346AEE}"/>
              </a:ext>
            </a:extLst>
          </p:cNvPr>
          <p:cNvSpPr txBox="1"/>
          <p:nvPr/>
        </p:nvSpPr>
        <p:spPr>
          <a:xfrm>
            <a:off x="3987583" y="4071771"/>
            <a:ext cx="1890261" cy="477054"/>
          </a:xfrm>
          <a:prstGeom prst="rect">
            <a:avLst/>
          </a:prstGeom>
          <a:solidFill>
            <a:srgbClr val="FF0000"/>
          </a:solidFill>
        </p:spPr>
        <p:txBody>
          <a:bodyPr wrap="none" rtlCol="0">
            <a:spAutoFit/>
          </a:bodyPr>
          <a:lstStyle/>
          <a:p>
            <a:r>
              <a:rPr lang="en-US" sz="2500" b="1" dirty="0"/>
              <a:t>CCTE/STEM</a:t>
            </a:r>
          </a:p>
        </p:txBody>
      </p:sp>
      <p:sp>
        <p:nvSpPr>
          <p:cNvPr id="17" name="TextBox 16">
            <a:extLst>
              <a:ext uri="{FF2B5EF4-FFF2-40B4-BE49-F238E27FC236}">
                <a16:creationId xmlns:a16="http://schemas.microsoft.com/office/drawing/2014/main" id="{7003A810-1586-44CC-A16E-DE77A29A6F2E}"/>
              </a:ext>
            </a:extLst>
          </p:cNvPr>
          <p:cNvSpPr txBox="1"/>
          <p:nvPr/>
        </p:nvSpPr>
        <p:spPr>
          <a:xfrm>
            <a:off x="3997200" y="4681402"/>
            <a:ext cx="1806905" cy="477054"/>
          </a:xfrm>
          <a:prstGeom prst="rect">
            <a:avLst/>
          </a:prstGeom>
          <a:noFill/>
        </p:spPr>
        <p:txBody>
          <a:bodyPr wrap="none" rtlCol="0">
            <a:spAutoFit/>
          </a:bodyPr>
          <a:lstStyle/>
          <a:p>
            <a:r>
              <a:rPr lang="en-US" sz="2500" b="1" dirty="0"/>
              <a:t>Mr. Woods</a:t>
            </a:r>
          </a:p>
        </p:txBody>
      </p:sp>
      <p:sp>
        <p:nvSpPr>
          <p:cNvPr id="2" name="TextBox 1">
            <a:extLst>
              <a:ext uri="{FF2B5EF4-FFF2-40B4-BE49-F238E27FC236}">
                <a16:creationId xmlns:a16="http://schemas.microsoft.com/office/drawing/2014/main" id="{355C7DF5-C168-2A91-7391-56E17F6BC51F}"/>
              </a:ext>
            </a:extLst>
          </p:cNvPr>
          <p:cNvSpPr txBox="1"/>
          <p:nvPr/>
        </p:nvSpPr>
        <p:spPr>
          <a:xfrm>
            <a:off x="7160543" y="4093942"/>
            <a:ext cx="607859" cy="477054"/>
          </a:xfrm>
          <a:prstGeom prst="rect">
            <a:avLst/>
          </a:prstGeom>
          <a:solidFill>
            <a:srgbClr val="FF0000"/>
          </a:solidFill>
        </p:spPr>
        <p:txBody>
          <a:bodyPr wrap="none" rtlCol="0">
            <a:spAutoFit/>
          </a:bodyPr>
          <a:lstStyle/>
          <a:p>
            <a:r>
              <a:rPr lang="en-US" sz="2500" b="1" dirty="0"/>
              <a:t>ISS</a:t>
            </a:r>
          </a:p>
        </p:txBody>
      </p:sp>
      <p:sp>
        <p:nvSpPr>
          <p:cNvPr id="3" name="TextBox 2">
            <a:extLst>
              <a:ext uri="{FF2B5EF4-FFF2-40B4-BE49-F238E27FC236}">
                <a16:creationId xmlns:a16="http://schemas.microsoft.com/office/drawing/2014/main" id="{B426A5C6-C0C6-A820-4773-160329B8DB02}"/>
              </a:ext>
            </a:extLst>
          </p:cNvPr>
          <p:cNvSpPr txBox="1"/>
          <p:nvPr/>
        </p:nvSpPr>
        <p:spPr>
          <a:xfrm>
            <a:off x="8722491" y="4093274"/>
            <a:ext cx="3102131" cy="477054"/>
          </a:xfrm>
          <a:prstGeom prst="rect">
            <a:avLst/>
          </a:prstGeom>
          <a:solidFill>
            <a:srgbClr val="FF0000"/>
          </a:solidFill>
        </p:spPr>
        <p:txBody>
          <a:bodyPr wrap="none" rtlCol="0">
            <a:spAutoFit/>
          </a:bodyPr>
          <a:lstStyle/>
          <a:p>
            <a:r>
              <a:rPr lang="en-US" sz="2500" b="1" dirty="0"/>
              <a:t>Behavior Specialist</a:t>
            </a:r>
          </a:p>
        </p:txBody>
      </p:sp>
      <p:sp>
        <p:nvSpPr>
          <p:cNvPr id="18" name="TextBox 17">
            <a:extLst>
              <a:ext uri="{FF2B5EF4-FFF2-40B4-BE49-F238E27FC236}">
                <a16:creationId xmlns:a16="http://schemas.microsoft.com/office/drawing/2014/main" id="{5E079016-E6A2-C5E2-8730-E2ACAF634362}"/>
              </a:ext>
            </a:extLst>
          </p:cNvPr>
          <p:cNvSpPr txBox="1"/>
          <p:nvPr/>
        </p:nvSpPr>
        <p:spPr>
          <a:xfrm>
            <a:off x="6387897" y="4688281"/>
            <a:ext cx="2473754" cy="477054"/>
          </a:xfrm>
          <a:prstGeom prst="rect">
            <a:avLst/>
          </a:prstGeom>
          <a:noFill/>
        </p:spPr>
        <p:txBody>
          <a:bodyPr wrap="none" rtlCol="0">
            <a:spAutoFit/>
          </a:bodyPr>
          <a:lstStyle/>
          <a:p>
            <a:r>
              <a:rPr lang="en-US" sz="2500" b="1" dirty="0"/>
              <a:t>Mr. M. Williams</a:t>
            </a:r>
          </a:p>
        </p:txBody>
      </p:sp>
      <p:sp>
        <p:nvSpPr>
          <p:cNvPr id="19" name="TextBox 18">
            <a:extLst>
              <a:ext uri="{FF2B5EF4-FFF2-40B4-BE49-F238E27FC236}">
                <a16:creationId xmlns:a16="http://schemas.microsoft.com/office/drawing/2014/main" id="{EE05161F-1359-8DBF-A9DA-0E3A49295CB3}"/>
              </a:ext>
            </a:extLst>
          </p:cNvPr>
          <p:cNvSpPr txBox="1"/>
          <p:nvPr/>
        </p:nvSpPr>
        <p:spPr>
          <a:xfrm>
            <a:off x="9285145" y="4688281"/>
            <a:ext cx="1832553" cy="477054"/>
          </a:xfrm>
          <a:prstGeom prst="rect">
            <a:avLst/>
          </a:prstGeom>
          <a:noFill/>
        </p:spPr>
        <p:txBody>
          <a:bodyPr wrap="none" rtlCol="0">
            <a:spAutoFit/>
          </a:bodyPr>
          <a:lstStyle/>
          <a:p>
            <a:r>
              <a:rPr lang="en-US" sz="2500" b="1" dirty="0" err="1"/>
              <a:t>Mr.J</a:t>
            </a:r>
            <a:r>
              <a:rPr lang="en-US" sz="2500" b="1" dirty="0"/>
              <a:t>. Smith</a:t>
            </a:r>
          </a:p>
        </p:txBody>
      </p:sp>
      <p:sp>
        <p:nvSpPr>
          <p:cNvPr id="20" name="TextBox 19">
            <a:extLst>
              <a:ext uri="{FF2B5EF4-FFF2-40B4-BE49-F238E27FC236}">
                <a16:creationId xmlns:a16="http://schemas.microsoft.com/office/drawing/2014/main" id="{AA291A3E-E514-C791-20DC-ED0FA271C0B5}"/>
              </a:ext>
            </a:extLst>
          </p:cNvPr>
          <p:cNvSpPr txBox="1"/>
          <p:nvPr/>
        </p:nvSpPr>
        <p:spPr>
          <a:xfrm>
            <a:off x="789272" y="5215669"/>
            <a:ext cx="3954929" cy="477054"/>
          </a:xfrm>
          <a:prstGeom prst="rect">
            <a:avLst/>
          </a:prstGeom>
          <a:solidFill>
            <a:srgbClr val="FF0000"/>
          </a:solidFill>
        </p:spPr>
        <p:txBody>
          <a:bodyPr wrap="none" rtlCol="0">
            <a:spAutoFit/>
          </a:bodyPr>
          <a:lstStyle/>
          <a:p>
            <a:r>
              <a:rPr lang="en-US" sz="2500" b="1" dirty="0"/>
              <a:t>Reset Room Coordinator</a:t>
            </a:r>
          </a:p>
        </p:txBody>
      </p:sp>
      <p:sp>
        <p:nvSpPr>
          <p:cNvPr id="21" name="TextBox 20">
            <a:extLst>
              <a:ext uri="{FF2B5EF4-FFF2-40B4-BE49-F238E27FC236}">
                <a16:creationId xmlns:a16="http://schemas.microsoft.com/office/drawing/2014/main" id="{74E94344-25C8-D7CB-743C-A6BC90BC7A96}"/>
              </a:ext>
            </a:extLst>
          </p:cNvPr>
          <p:cNvSpPr txBox="1"/>
          <p:nvPr/>
        </p:nvSpPr>
        <p:spPr>
          <a:xfrm>
            <a:off x="1287559" y="5803797"/>
            <a:ext cx="1563248" cy="477054"/>
          </a:xfrm>
          <a:prstGeom prst="rect">
            <a:avLst/>
          </a:prstGeom>
          <a:noFill/>
        </p:spPr>
        <p:txBody>
          <a:bodyPr wrap="none" rtlCol="0">
            <a:spAutoFit/>
          </a:bodyPr>
          <a:lstStyle/>
          <a:p>
            <a:r>
              <a:rPr lang="en-US" sz="2500" b="1" dirty="0"/>
              <a:t>Mr. Bobo</a:t>
            </a:r>
          </a:p>
        </p:txBody>
      </p:sp>
    </p:spTree>
    <p:extLst>
      <p:ext uri="{BB962C8B-B14F-4D97-AF65-F5344CB8AC3E}">
        <p14:creationId xmlns:p14="http://schemas.microsoft.com/office/powerpoint/2010/main" val="26492835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Default">
      <a:dk1>
        <a:srgbClr val="000000"/>
      </a:dk1>
      <a:lt1>
        <a:sysClr val="window" lastClr="FFFFFF"/>
      </a:lt1>
      <a:dk2>
        <a:srgbClr val="3F3F3F"/>
      </a:dk2>
      <a:lt2>
        <a:srgbClr val="E7E6E6"/>
      </a:lt2>
      <a:accent1>
        <a:srgbClr val="700000"/>
      </a:accent1>
      <a:accent2>
        <a:srgbClr val="ED7D31"/>
      </a:accent2>
      <a:accent3>
        <a:srgbClr val="A5A5A5"/>
      </a:accent3>
      <a:accent4>
        <a:srgbClr val="FFC000"/>
      </a:accent4>
      <a:accent5>
        <a:srgbClr val="700000"/>
      </a:accent5>
      <a:accent6>
        <a:srgbClr val="978869"/>
      </a:accent6>
      <a:hlink>
        <a:srgbClr val="FFC000"/>
      </a:hlink>
      <a:folHlink>
        <a:srgbClr val="7F7F7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F45182065_Persuasive speech outline_RVA_v3" id="{9991F312-7BAB-436D-8583-A5078171179B}" vid="{06C31F6F-9DBF-4ED0-83AC-3AFD01C902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9A0FB75-2DC0-41F8-9602-F83475C3A4C5}">
  <ds:schemaRefs>
    <ds:schemaRef ds:uri="http://schemas.microsoft.com/sharepoint/v3/contenttype/forms"/>
  </ds:schemaRefs>
</ds:datastoreItem>
</file>

<file path=customXml/itemProps2.xml><?xml version="1.0" encoding="utf-8"?>
<ds:datastoreItem xmlns:ds="http://schemas.openxmlformats.org/officeDocument/2006/customXml" ds:itemID="{72D07FD5-8A16-4741-957C-8B91E43C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E580CA-3EBF-40A1-848D-12B3B18BB82E}">
  <ds:schemaRef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1792</Words>
  <Application>Microsoft Office PowerPoint</Application>
  <PresentationFormat>Widescreen</PresentationFormat>
  <Paragraphs>253</Paragraphs>
  <Slides>33</Slides>
  <Notes>13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33</vt:i4>
      </vt:variant>
    </vt:vector>
  </HeadingPairs>
  <TitlesOfParts>
    <vt:vector size="49" baseType="lpstr">
      <vt:lpstr>Agency FB</vt:lpstr>
      <vt:lpstr>Aharoni</vt:lpstr>
      <vt:lpstr>Arial</vt:lpstr>
      <vt:lpstr>Arial Black</vt:lpstr>
      <vt:lpstr>Arvo</vt:lpstr>
      <vt:lpstr>Bahnschrift SemiBold</vt:lpstr>
      <vt:lpstr>Bauhaus 93</vt:lpstr>
      <vt:lpstr>Calibri</vt:lpstr>
      <vt:lpstr>Century Gothic</vt:lpstr>
      <vt:lpstr>Elephant</vt:lpstr>
      <vt:lpstr>Roboto</vt:lpstr>
      <vt:lpstr>Rockwell</vt:lpstr>
      <vt:lpstr>Tahoma</vt:lpstr>
      <vt:lpstr>Wingdings</vt:lpstr>
      <vt:lpstr>Wingdings 2</vt:lpstr>
      <vt:lpstr>Quotable</vt:lpstr>
      <vt:lpstr>PowerPoint Presentation</vt:lpstr>
      <vt:lpstr>SIGN IN…</vt:lpstr>
      <vt:lpstr>SIGN IN FOR A Dress Down Pass</vt:lpstr>
      <vt:lpstr>PowerPoint Presentation</vt:lpstr>
      <vt:lpstr>Douglass K-8 Optional School Administrative Team</vt:lpstr>
      <vt:lpstr>PRE-K, KK, 1ST, AND 2ND GRADE</vt:lpstr>
      <vt:lpstr>3RD, 4TH, AND 5TH GRADE</vt:lpstr>
      <vt:lpstr>6TH , 7TH, AND 8TH GRADE</vt:lpstr>
      <vt:lpstr>CLUE/SUPPORT</vt:lpstr>
      <vt:lpstr>Douglass K-8 “Where Excellence is the Expectation”</vt:lpstr>
      <vt:lpstr>PowerPoint Presentation</vt:lpstr>
      <vt:lpstr>Metal Detection/ Cell Phones</vt:lpstr>
      <vt:lpstr>PowerPoint Presentation</vt:lpstr>
      <vt:lpstr>What students DON’T wear</vt:lpstr>
      <vt:lpstr>Reminders &amp; FAQ</vt:lpstr>
      <vt:lpstr>                                     Title  I  Parent  Meeting  Anita Long, PLC Coach longah@scsk12.org </vt:lpstr>
      <vt:lpstr>PowerPoint Presentation</vt:lpstr>
      <vt:lpstr>Title I Law </vt:lpstr>
      <vt:lpstr>TITLE I</vt:lpstr>
      <vt:lpstr>ESSA (Every Student Succeeds Act)</vt:lpstr>
      <vt:lpstr>PowerPoint Presentation</vt:lpstr>
      <vt:lpstr>Principles Behind the Law </vt:lpstr>
      <vt:lpstr>Douglass K-8 Parent Communication/ Reporting Student Progress </vt:lpstr>
      <vt:lpstr>MSCS District Goals</vt:lpstr>
      <vt:lpstr>School and Parent Compact</vt:lpstr>
      <vt:lpstr>PowerPoint Presentation</vt:lpstr>
      <vt:lpstr>PowerPoint Presentation</vt:lpstr>
      <vt:lpstr>PowerPoint Presentation</vt:lpstr>
      <vt:lpstr>   </vt:lpstr>
      <vt:lpstr>   </vt:lpstr>
      <vt:lpstr>Keep up with DOUGLASS K-8</vt:lpstr>
      <vt:lpstr>     Thank You Parents!</vt:lpstr>
      <vt:lpstr>SIGN 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2021-09-14T18:52:07Z</dcterms:created>
  <dcterms:modified xsi:type="dcterms:W3CDTF">2023-03-20T15:34:58Z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