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4" r:id="rId2"/>
  </p:sldIdLst>
  <p:sldSz cx="6858000" cy="9144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5" d="100"/>
          <a:sy n="45" d="100"/>
        </p:scale>
        <p:origin x="2220" y="8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83B185-A7C7-43A4-8CCD-C11AC5A14A4A}" type="datetimeFigureOut">
              <a:rPr lang="en-US" smtClean="0"/>
              <a:t>5/28/2024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887BDC-1DBE-48B1-B281-D0AC6EDABD7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887BDC-1DBE-48B1-B281-D0AC6EDABD7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48010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127BA-7ED3-4780-882D-9AF1B88392E0}" type="datetimeFigureOut">
              <a:rPr lang="en-US" smtClean="0"/>
              <a:t>5/28/2024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DA3C3-21A1-4BB0-9A90-4BCCB3B13CB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127BA-7ED3-4780-882D-9AF1B88392E0}" type="datetimeFigureOut">
              <a:rPr lang="en-US" smtClean="0"/>
              <a:t>5/28/2024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DA3C3-21A1-4BB0-9A90-4BCCB3B13CB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127BA-7ED3-4780-882D-9AF1B88392E0}" type="datetimeFigureOut">
              <a:rPr lang="en-US" smtClean="0"/>
              <a:t>5/28/2024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DA3C3-21A1-4BB0-9A90-4BCCB3B13CB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127BA-7ED3-4780-882D-9AF1B88392E0}" type="datetimeFigureOut">
              <a:rPr lang="en-US" smtClean="0"/>
              <a:t>5/28/2024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DA3C3-21A1-4BB0-9A90-4BCCB3B13CB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127BA-7ED3-4780-882D-9AF1B88392E0}" type="datetimeFigureOut">
              <a:rPr lang="en-US" smtClean="0"/>
              <a:t>5/28/2024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DA3C3-21A1-4BB0-9A90-4BCCB3B13CB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127BA-7ED3-4780-882D-9AF1B88392E0}" type="datetimeFigureOut">
              <a:rPr lang="en-US" smtClean="0"/>
              <a:t>5/28/2024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DA3C3-21A1-4BB0-9A90-4BCCB3B13CB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127BA-7ED3-4780-882D-9AF1B88392E0}" type="datetimeFigureOut">
              <a:rPr lang="en-US" smtClean="0"/>
              <a:t>5/28/2024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DA3C3-21A1-4BB0-9A90-4BCCB3B13CB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127BA-7ED3-4780-882D-9AF1B88392E0}" type="datetimeFigureOut">
              <a:rPr lang="en-US" smtClean="0"/>
              <a:t>5/28/2024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DA3C3-21A1-4BB0-9A90-4BCCB3B13CB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127BA-7ED3-4780-882D-9AF1B88392E0}" type="datetimeFigureOut">
              <a:rPr lang="en-US" smtClean="0"/>
              <a:t>5/28/2024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DA3C3-21A1-4BB0-9A90-4BCCB3B13CB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127BA-7ED3-4780-882D-9AF1B88392E0}" type="datetimeFigureOut">
              <a:rPr lang="en-US" smtClean="0"/>
              <a:t>5/28/2024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DA3C3-21A1-4BB0-9A90-4BCCB3B13CB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127BA-7ED3-4780-882D-9AF1B88392E0}" type="datetimeFigureOut">
              <a:rPr lang="en-US" smtClean="0"/>
              <a:t>5/28/2024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DA3C3-21A1-4BB0-9A90-4BCCB3B13CB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9127BA-7ED3-4780-882D-9AF1B88392E0}" type="datetimeFigureOut">
              <a:rPr lang="en-US" smtClean="0"/>
              <a:t>5/28/2024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9DA3C3-21A1-4BB0-9A90-4BCCB3B13CB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1.png"/><Relationship Id="rId21" Type="http://schemas.openxmlformats.org/officeDocument/2006/relationships/image" Target="../media/image18.png"/><Relationship Id="rId7" Type="http://schemas.openxmlformats.org/officeDocument/2006/relationships/image" Target="../media/image5.jpe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20" Type="http://schemas.microsoft.com/office/2007/relationships/hdphoto" Target="../media/hdphoto1.wdp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11" Type="http://schemas.openxmlformats.org/officeDocument/2006/relationships/image" Target="../media/image9.png"/><Relationship Id="rId5" Type="http://schemas.openxmlformats.org/officeDocument/2006/relationships/image" Target="../media/image3.jpe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2.jpe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Visual Classroom Supply List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6608" y="46303"/>
            <a:ext cx="6857143" cy="9142858"/>
          </a:xfrm>
          <a:prstGeom prst="rect">
            <a:avLst/>
          </a:prstGeom>
        </p:spPr>
      </p:pic>
      <p:sp>
        <p:nvSpPr>
          <p:cNvPr id="5" name="Shape 323"/>
          <p:cNvSpPr txBox="1"/>
          <p:nvPr/>
        </p:nvSpPr>
        <p:spPr>
          <a:xfrm>
            <a:off x="0" y="76200"/>
            <a:ext cx="4495800" cy="1371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lIns="86479" tIns="43228" rIns="86479" bIns="43228" anchor="t" anchorCtr="0">
            <a:noAutofit/>
          </a:bodyPr>
          <a:lstStyle/>
          <a:p>
            <a:pPr algn="ctr">
              <a:lnSpc>
                <a:spcPts val="6200"/>
              </a:lnSpc>
              <a:buSzPct val="25000"/>
            </a:pPr>
            <a:r>
              <a:rPr lang="en-US" sz="6000" dirty="0">
                <a:solidFill>
                  <a:schemeClr val="dk1"/>
                </a:solidFill>
                <a:latin typeface="KG Second Chances Solid" pitchFamily="2" charset="0"/>
                <a:ea typeface="Calibri"/>
                <a:cs typeface="Calibri"/>
                <a:sym typeface="Calibri"/>
              </a:rPr>
              <a:t>Classroom  Supply List  </a:t>
            </a:r>
          </a:p>
        </p:txBody>
      </p:sp>
      <p:sp>
        <p:nvSpPr>
          <p:cNvPr id="6" name="Shape 324"/>
          <p:cNvSpPr txBox="1"/>
          <p:nvPr/>
        </p:nvSpPr>
        <p:spPr>
          <a:xfrm>
            <a:off x="76200" y="2133601"/>
            <a:ext cx="7010400" cy="314321"/>
          </a:xfrm>
          <a:prstGeom prst="rect">
            <a:avLst/>
          </a:prstGeom>
          <a:noFill/>
          <a:ln>
            <a:noFill/>
          </a:ln>
        </p:spPr>
        <p:txBody>
          <a:bodyPr lIns="86479" tIns="43228" rIns="86479" bIns="43228" anchor="t" anchorCtr="0">
            <a:noAutofit/>
          </a:bodyPr>
          <a:lstStyle/>
          <a:p>
            <a:pPr algn="ctr">
              <a:buSzPct val="25000"/>
            </a:pPr>
            <a:r>
              <a:rPr lang="en-US" sz="1150" b="1" dirty="0">
                <a:solidFill>
                  <a:schemeClr val="dk1"/>
                </a:solidFill>
                <a:latin typeface="Century Gothic" pitchFamily="34" charset="0"/>
                <a:ea typeface="Calibri"/>
                <a:cs typeface="Calibri"/>
                <a:sym typeface="Calibri"/>
              </a:rPr>
              <a:t>Please provide the following supplies to be used at school.  </a:t>
            </a:r>
          </a:p>
          <a:p>
            <a:pPr>
              <a:buSzPct val="25000"/>
            </a:pPr>
            <a:endParaRPr lang="en-US" sz="1150" dirty="0">
              <a:solidFill>
                <a:schemeClr val="dk1"/>
              </a:solidFill>
              <a:latin typeface="Century Gothic" pitchFamily="34" charset="0"/>
              <a:ea typeface="Calibri"/>
              <a:cs typeface="Calibri"/>
              <a:sym typeface="Calibri"/>
            </a:endParaRPr>
          </a:p>
          <a:p>
            <a:pPr>
              <a:buSzPct val="25000"/>
            </a:pPr>
            <a:endParaRPr lang="en-US" sz="1150" dirty="0">
              <a:solidFill>
                <a:schemeClr val="dk1"/>
              </a:solidFill>
              <a:latin typeface="Century Gothic" pitchFamily="34" charset="0"/>
              <a:ea typeface="Calibri"/>
              <a:cs typeface="Calibri"/>
              <a:sym typeface="Calibri"/>
            </a:endParaRPr>
          </a:p>
          <a:p>
            <a:pPr>
              <a:buSzPct val="25000"/>
            </a:pPr>
            <a:endParaRPr lang="en-US" sz="1150" dirty="0">
              <a:solidFill>
                <a:schemeClr val="dk1"/>
              </a:solidFill>
              <a:latin typeface="Century Gothic" pitchFamily="34" charset="0"/>
              <a:ea typeface="Calibri"/>
              <a:cs typeface="Calibri"/>
              <a:sym typeface="Calibri"/>
            </a:endParaRPr>
          </a:p>
          <a:p>
            <a:pPr>
              <a:buSzPct val="25000"/>
            </a:pPr>
            <a:endParaRPr lang="en-US" sz="1150" dirty="0">
              <a:solidFill>
                <a:schemeClr val="dk1"/>
              </a:solidFill>
              <a:latin typeface="Century Gothic" pitchFamily="34" charset="0"/>
              <a:ea typeface="Calibri"/>
              <a:cs typeface="Calibri"/>
              <a:sym typeface="Calibri"/>
            </a:endParaRPr>
          </a:p>
          <a:p>
            <a:pPr>
              <a:buSzPct val="25000"/>
            </a:pPr>
            <a:endParaRPr lang="en-US" sz="1150" dirty="0">
              <a:solidFill>
                <a:schemeClr val="dk1"/>
              </a:solidFill>
              <a:latin typeface="Century Gothic" pitchFamily="34" charset="0"/>
              <a:ea typeface="Calibri"/>
              <a:cs typeface="Calibri"/>
              <a:sym typeface="Calibri"/>
            </a:endParaRPr>
          </a:p>
        </p:txBody>
      </p:sp>
      <p:pic>
        <p:nvPicPr>
          <p:cNvPr id="7" name="Picture 6" descr="MEA0955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8124" y="2638337"/>
            <a:ext cx="1350175" cy="135017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85167" y="4040959"/>
            <a:ext cx="16482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>
                <a:latin typeface="Janda Closer To Free" panose="02000503000000020003" pitchFamily="2" charset="0"/>
              </a:rPr>
              <a:t>3 Primary Composition </a:t>
            </a:r>
          </a:p>
          <a:p>
            <a:pPr algn="ctr"/>
            <a:r>
              <a:rPr lang="en-US" sz="1000" dirty="0">
                <a:latin typeface="Janda Closer To Free" panose="02000503000000020003" pitchFamily="2" charset="0"/>
              </a:rPr>
              <a:t>Notebooks </a:t>
            </a:r>
          </a:p>
          <a:p>
            <a:r>
              <a:rPr lang="en-US" sz="800" dirty="0">
                <a:latin typeface="KG Miss Kindergarten" pitchFamily="2" charset="0"/>
              </a:rPr>
              <a:t> </a:t>
            </a:r>
          </a:p>
        </p:txBody>
      </p:sp>
      <p:pic>
        <p:nvPicPr>
          <p:cNvPr id="9" name="Picture 2" descr="Image result for crayola crayons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313417" y="2600234"/>
            <a:ext cx="800475" cy="1294923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2074050" y="4021820"/>
            <a:ext cx="123303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28600" indent="-228600" algn="ctr"/>
            <a:r>
              <a:rPr lang="en-US" sz="1000" dirty="0">
                <a:latin typeface="Janda Closer To Free" panose="02000503000000020003" pitchFamily="2" charset="0"/>
              </a:rPr>
              <a:t>5 packs of 24 </a:t>
            </a:r>
          </a:p>
          <a:p>
            <a:pPr marL="228600" indent="-228600" algn="ctr"/>
            <a:r>
              <a:rPr lang="en-US" sz="1000" u="sng" dirty="0" err="1">
                <a:latin typeface="Janda Closer To Free" panose="02000503000000020003" pitchFamily="2" charset="0"/>
              </a:rPr>
              <a:t>Crayola</a:t>
            </a:r>
            <a:r>
              <a:rPr lang="en-US" sz="1000" dirty="0">
                <a:latin typeface="Janda Closer To Free" panose="02000503000000020003" pitchFamily="2" charset="0"/>
              </a:rPr>
              <a:t> Crayons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437447" y="4047026"/>
            <a:ext cx="1853391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28600" indent="-228600" algn="ctr"/>
            <a:r>
              <a:rPr lang="en-US" sz="1100" dirty="0">
                <a:latin typeface="KG Miss Kindergarten" pitchFamily="2" charset="0"/>
              </a:rPr>
              <a:t> </a:t>
            </a:r>
            <a:r>
              <a:rPr lang="en-US" sz="1000" dirty="0">
                <a:latin typeface="Janda Closer To Free" panose="02000503000000020003" pitchFamily="2" charset="0"/>
              </a:rPr>
              <a:t>1 backpack to bring school</a:t>
            </a:r>
          </a:p>
          <a:p>
            <a:pPr marL="228600" indent="-228600" algn="ctr"/>
            <a:r>
              <a:rPr lang="en-US" sz="1000" dirty="0">
                <a:latin typeface="Janda Closer To Free" panose="02000503000000020003" pitchFamily="2" charset="0"/>
              </a:rPr>
              <a:t>everyday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233207" y="3991043"/>
            <a:ext cx="14350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28600" indent="-228600" algn="ctr"/>
            <a:r>
              <a:rPr lang="en-US" sz="1000" dirty="0">
                <a:latin typeface="Janda Closer To Free" panose="02000503000000020003" pitchFamily="2" charset="0"/>
              </a:rPr>
              <a:t>2 packs of 24  pencil</a:t>
            </a:r>
          </a:p>
          <a:p>
            <a:pPr marL="228600" indent="-228600" algn="ctr"/>
            <a:r>
              <a:rPr lang="en-US" sz="1000" dirty="0" err="1">
                <a:latin typeface="Janda Closer To Free" panose="02000503000000020003" pitchFamily="2" charset="0"/>
              </a:rPr>
              <a:t>ticonderoga</a:t>
            </a:r>
            <a:endParaRPr lang="en-US" sz="1000" dirty="0">
              <a:latin typeface="Janda Closer To Free" panose="02000503000000020003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74235" y="5631310"/>
            <a:ext cx="110158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>
                <a:latin typeface="Janda Closer To Free" panose="02000503000000020003" pitchFamily="2" charset="0"/>
              </a:rPr>
              <a:t>2 Lysol Spray  </a:t>
            </a:r>
          </a:p>
        </p:txBody>
      </p:sp>
      <p:pic>
        <p:nvPicPr>
          <p:cNvPr id="18" name="Picture 12" descr="Image result for box of tissues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85167" y="5969516"/>
            <a:ext cx="1219200" cy="790042"/>
          </a:xfrm>
          <a:prstGeom prst="rect">
            <a:avLst/>
          </a:prstGeom>
          <a:noFill/>
        </p:spPr>
      </p:pic>
      <p:sp>
        <p:nvSpPr>
          <p:cNvPr id="19" name="TextBox 18"/>
          <p:cNvSpPr txBox="1"/>
          <p:nvPr/>
        </p:nvSpPr>
        <p:spPr>
          <a:xfrm>
            <a:off x="91337" y="6755862"/>
            <a:ext cx="128112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dirty="0">
                <a:latin typeface="Janda Closer To Free" panose="02000503000000020003" pitchFamily="2" charset="0"/>
              </a:rPr>
              <a:t>4 box of tissues </a:t>
            </a:r>
          </a:p>
        </p:txBody>
      </p:sp>
      <p:pic>
        <p:nvPicPr>
          <p:cNvPr id="20" name="Picture 14" descr="Image result for kids headphones"/>
          <p:cNvPicPr>
            <a:picLocks noChangeAspect="1" noChangeArrowheads="1"/>
          </p:cNvPicPr>
          <p:nvPr/>
        </p:nvPicPr>
        <p:blipFill>
          <a:blip r:embed="rId7" cstate="print"/>
          <a:srcRect l="50000"/>
          <a:stretch>
            <a:fillRect/>
          </a:stretch>
        </p:blipFill>
        <p:spPr bwMode="auto">
          <a:xfrm>
            <a:off x="1737882" y="5829017"/>
            <a:ext cx="609600" cy="948657"/>
          </a:xfrm>
          <a:prstGeom prst="rect">
            <a:avLst/>
          </a:prstGeom>
          <a:noFill/>
        </p:spPr>
      </p:pic>
      <p:sp>
        <p:nvSpPr>
          <p:cNvPr id="22" name="TextBox 21"/>
          <p:cNvSpPr txBox="1"/>
          <p:nvPr/>
        </p:nvSpPr>
        <p:spPr>
          <a:xfrm>
            <a:off x="1344885" y="6717394"/>
            <a:ext cx="158729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dirty="0">
                <a:latin typeface="Janda Closer To Free" panose="02000503000000020003" pitchFamily="2" charset="0"/>
              </a:rPr>
              <a:t>1 pair of headphones</a:t>
            </a:r>
          </a:p>
          <a:p>
            <a:pPr algn="ctr"/>
            <a:r>
              <a:rPr lang="en-US" sz="1100" dirty="0">
                <a:latin typeface="Janda Closer To Free" panose="02000503000000020003" pitchFamily="2" charset="0"/>
              </a:rPr>
              <a:t>(NO ear buds)</a:t>
            </a:r>
            <a:r>
              <a:rPr lang="en-US" sz="700" dirty="0">
                <a:latin typeface="KG Miss Kindergarten" pitchFamily="2" charset="0"/>
              </a:rPr>
              <a:t> 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245399" y="7254370"/>
            <a:ext cx="120823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>
                <a:latin typeface="Janda Closer To Free" panose="02000503000000020003" pitchFamily="2" charset="0"/>
              </a:rPr>
              <a:t>3 packs of dry</a:t>
            </a:r>
          </a:p>
          <a:p>
            <a:pPr algn="ctr"/>
            <a:r>
              <a:rPr lang="en-US" sz="1100" dirty="0">
                <a:latin typeface="Janda Closer To Free" panose="02000503000000020003" pitchFamily="2" charset="0"/>
              </a:rPr>
              <a:t>erase markers black only</a:t>
            </a:r>
            <a:endParaRPr lang="en-US" sz="1000" dirty="0">
              <a:latin typeface="Janda Closer To Free" panose="02000503000000020003" pitchFamily="2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170943" y="6925013"/>
            <a:ext cx="95515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latin typeface="Janda Closer To Free" panose="02000503000000020003" pitchFamily="2" charset="0"/>
              </a:rPr>
              <a:t>2 containers of baby wipes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198862" y="8350555"/>
            <a:ext cx="930063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 err="1">
                <a:latin typeface="Janda Closer To Free" panose="02000503000000020003" pitchFamily="2" charset="0"/>
              </a:rPr>
              <a:t>ziploc</a:t>
            </a:r>
            <a:r>
              <a:rPr lang="en-US" sz="1000" dirty="0">
                <a:latin typeface="Janda Closer To Free" panose="02000503000000020003" pitchFamily="2" charset="0"/>
              </a:rPr>
              <a:t> bags</a:t>
            </a:r>
          </a:p>
          <a:p>
            <a:pPr algn="ctr"/>
            <a:r>
              <a:rPr lang="en-US" sz="1000" dirty="0">
                <a:latin typeface="Janda Closer To Free" panose="02000503000000020003" pitchFamily="2" charset="0"/>
              </a:rPr>
              <a:t>girls-quart</a:t>
            </a:r>
          </a:p>
          <a:p>
            <a:pPr algn="ctr"/>
            <a:r>
              <a:rPr lang="en-US" sz="1000" dirty="0">
                <a:latin typeface="Janda Closer To Free" panose="02000503000000020003" pitchFamily="2" charset="0"/>
              </a:rPr>
              <a:t>boys-gallon</a:t>
            </a:r>
          </a:p>
        </p:txBody>
      </p:sp>
      <p:pic>
        <p:nvPicPr>
          <p:cNvPr id="30" name="Picture 8" descr="Image result for Elmer's Glue Sticks"/>
          <p:cNvPicPr>
            <a:picLocks noChangeAspect="1" noChangeArrowheads="1"/>
          </p:cNvPicPr>
          <p:nvPr/>
        </p:nvPicPr>
        <p:blipFill>
          <a:blip r:embed="rId8" cstate="print"/>
          <a:srcRect l="23077" t="3077" r="23077" b="3077"/>
          <a:stretch>
            <a:fillRect/>
          </a:stretch>
        </p:blipFill>
        <p:spPr bwMode="auto">
          <a:xfrm>
            <a:off x="5625811" y="4564179"/>
            <a:ext cx="685800" cy="1195252"/>
          </a:xfrm>
          <a:prstGeom prst="rect">
            <a:avLst/>
          </a:prstGeom>
          <a:noFill/>
        </p:spPr>
      </p:pic>
      <p:sp>
        <p:nvSpPr>
          <p:cNvPr id="31" name="TextBox 30"/>
          <p:cNvSpPr txBox="1"/>
          <p:nvPr/>
        </p:nvSpPr>
        <p:spPr>
          <a:xfrm>
            <a:off x="5225558" y="5774241"/>
            <a:ext cx="148630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>
                <a:latin typeface="Janda Closer To Free" panose="02000503000000020003" pitchFamily="2" charset="0"/>
              </a:rPr>
              <a:t>4 pack of glue sticks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7A55A78-5615-4401-85F3-C614BD669CE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532054" y="2521410"/>
            <a:ext cx="1624740" cy="162474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EA9B61B-7E86-43D4-B198-2750DAAB14C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562600" y="2538345"/>
            <a:ext cx="729961" cy="1386593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8856009F-5423-4F47-904C-44BC10C3DD9D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18915" t="13611" r="21024" b="12706"/>
          <a:stretch/>
        </p:blipFill>
        <p:spPr>
          <a:xfrm>
            <a:off x="3571875" y="4680584"/>
            <a:ext cx="772090" cy="947209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A75DB12A-7656-4E5D-9A47-D10236B40F4E}"/>
              </a:ext>
            </a:extLst>
          </p:cNvPr>
          <p:cNvSpPr txBox="1"/>
          <p:nvPr/>
        </p:nvSpPr>
        <p:spPr>
          <a:xfrm>
            <a:off x="3667125" y="5635918"/>
            <a:ext cx="159370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>
                <a:latin typeface="Janda Closer To Free" panose="02000503000000020003" pitchFamily="2" charset="0"/>
              </a:rPr>
              <a:t>2 plastic folder</a:t>
            </a:r>
          </a:p>
          <a:p>
            <a:pPr algn="ctr"/>
            <a:r>
              <a:rPr lang="en-US" sz="1000" dirty="0">
                <a:latin typeface="Janda Closer To Free" panose="02000503000000020003" pitchFamily="2" charset="0"/>
              </a:rPr>
              <a:t>w/pockets and prongs</a:t>
            </a:r>
          </a:p>
          <a:p>
            <a:pPr algn="ctr"/>
            <a:r>
              <a:rPr lang="en-US" sz="1000" dirty="0">
                <a:latin typeface="Janda Closer To Free" panose="02000503000000020003" pitchFamily="2" charset="0"/>
              </a:rPr>
              <a:t>green and blue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83C91882-20A6-40ED-A027-1ECB1F635721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15639" t="5330" r="15776" b="4697"/>
          <a:stretch/>
        </p:blipFill>
        <p:spPr>
          <a:xfrm>
            <a:off x="4409029" y="4672642"/>
            <a:ext cx="771145" cy="955151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D24D2873-0F4C-415B-9404-352C6DC8BC9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743900" y="4294100"/>
            <a:ext cx="1463167" cy="1463167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7DC48718-DA1F-4CFA-90E1-54489883A316}"/>
              </a:ext>
            </a:extLst>
          </p:cNvPr>
          <p:cNvSpPr txBox="1"/>
          <p:nvPr/>
        </p:nvSpPr>
        <p:spPr>
          <a:xfrm>
            <a:off x="1697272" y="5518368"/>
            <a:ext cx="14654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>
                <a:latin typeface="Janda Closer To Free" panose="02000503000000020003" pitchFamily="2" charset="0"/>
              </a:rPr>
              <a:t>1 pair of scissors</a:t>
            </a:r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0F70A535-9959-4F00-8942-384C004337D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135592" y="5928901"/>
            <a:ext cx="1025858" cy="1025858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EFD9531C-FCEE-4A28-9108-A72624ED1195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79920" y="7402739"/>
            <a:ext cx="955155" cy="1131662"/>
          </a:xfrm>
          <a:prstGeom prst="rect">
            <a:avLst/>
          </a:prstGeom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25D94DF9-9D3C-427C-A6C9-E7E07D39F064}"/>
              </a:ext>
            </a:extLst>
          </p:cNvPr>
          <p:cNvSpPr txBox="1"/>
          <p:nvPr/>
        </p:nvSpPr>
        <p:spPr>
          <a:xfrm>
            <a:off x="7465" y="8568051"/>
            <a:ext cx="20906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>
                <a:latin typeface="Janda Closer To Free" panose="02000503000000020003" pitchFamily="2" charset="0"/>
              </a:rPr>
              <a:t>change of clothing </a:t>
            </a:r>
          </a:p>
          <a:p>
            <a:pPr algn="ctr"/>
            <a:r>
              <a:rPr lang="en-US" sz="1000" dirty="0">
                <a:latin typeface="Janda Closer To Free" panose="02000503000000020003" pitchFamily="2" charset="0"/>
              </a:rPr>
              <a:t>Shirt, pants, socks, underwear</a:t>
            </a:r>
            <a:endParaRPr lang="en-US" sz="1000" dirty="0">
              <a:latin typeface="KG Miss Kindergarten" pitchFamily="2" charset="0"/>
            </a:endParaRP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BD69ACD8-9484-418A-8FBD-EFADD627B996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081875" y="7472865"/>
            <a:ext cx="1084893" cy="933368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F8382C88-0BD6-4198-965F-3BD3C1181BA1}"/>
              </a:ext>
            </a:extLst>
          </p:cNvPr>
          <p:cNvPicPr>
            <a:picLocks noChangeAspect="1"/>
          </p:cNvPicPr>
          <p:nvPr/>
        </p:nvPicPr>
        <p:blipFill rotWithShape="1">
          <a:blip r:embed="rId17"/>
          <a:srcRect l="16698" t="3327" r="15876" b="5841"/>
          <a:stretch/>
        </p:blipFill>
        <p:spPr>
          <a:xfrm>
            <a:off x="5306446" y="7856762"/>
            <a:ext cx="868784" cy="879953"/>
          </a:xfrm>
          <a:prstGeom prst="rect">
            <a:avLst/>
          </a:prstGeom>
        </p:spPr>
      </p:pic>
      <p:sp>
        <p:nvSpPr>
          <p:cNvPr id="52" name="TextBox 51">
            <a:extLst>
              <a:ext uri="{FF2B5EF4-FFF2-40B4-BE49-F238E27FC236}">
                <a16:creationId xmlns:a16="http://schemas.microsoft.com/office/drawing/2014/main" id="{3625DF03-8182-4BFF-A3D7-8D8BC45790B7}"/>
              </a:ext>
            </a:extLst>
          </p:cNvPr>
          <p:cNvSpPr txBox="1"/>
          <p:nvPr/>
        </p:nvSpPr>
        <p:spPr>
          <a:xfrm>
            <a:off x="4895895" y="8819791"/>
            <a:ext cx="168988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dirty="0">
                <a:latin typeface="Janda Closer To Free" panose="02000503000000020003" pitchFamily="2" charset="0"/>
              </a:rPr>
              <a:t>2 reams of copy paper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C421ADAE-5E42-4361-B31C-242006081D8B}"/>
              </a:ext>
            </a:extLst>
          </p:cNvPr>
          <p:cNvSpPr txBox="1"/>
          <p:nvPr/>
        </p:nvSpPr>
        <p:spPr>
          <a:xfrm>
            <a:off x="3805735" y="8214108"/>
            <a:ext cx="95515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latin typeface="Janda Closer To Free" panose="02000503000000020003" pitchFamily="2" charset="0"/>
              </a:rPr>
              <a:t>2 containers of Clorox wipes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1BEAFD9-C2FF-4748-91C9-C57F1B64CE7A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918207" y="7323919"/>
            <a:ext cx="755563" cy="75556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05A6022-1C58-4491-BD25-436BCA18E73C}"/>
              </a:ext>
            </a:extLst>
          </p:cNvPr>
          <p:cNvPicPr>
            <a:picLocks noChangeAspect="1"/>
          </p:cNvPicPr>
          <p:nvPr/>
        </p:nvPicPr>
        <p:blipFill rotWithShape="1"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4889" b="93333" l="9778" r="89778">
                        <a14:foregroundMark x1="43111" y1="11111" x2="43111" y2="11111"/>
                        <a14:foregroundMark x1="52889" y1="8000" x2="52889" y2="8000"/>
                        <a14:foregroundMark x1="50667" y1="13333" x2="50667" y2="21778"/>
                        <a14:foregroundMark x1="59111" y1="7556" x2="59111" y2="7556"/>
                        <a14:foregroundMark x1="59111" y1="4889" x2="59111" y2="4889"/>
                        <a14:foregroundMark x1="45333" y1="4889" x2="45333" y2="4889"/>
                        <a14:foregroundMark x1="52889" y1="4889" x2="52889" y2="4889"/>
                        <a14:foregroundMark x1="47556" y1="4889" x2="47556" y2="4889"/>
                        <a14:foregroundMark x1="54667" y1="82222" x2="54667" y2="82222"/>
                        <a14:foregroundMark x1="57778" y1="74222" x2="43556" y2="92000"/>
                        <a14:foregroundMark x1="43556" y1="92000" x2="63556" y2="88000"/>
                        <a14:foregroundMark x1="40889" y1="92000" x2="40889" y2="93333"/>
                      </a14:backgroundRemoval>
                    </a14:imgEffect>
                  </a14:imgLayer>
                </a14:imgProps>
              </a:ext>
            </a:extLst>
          </a:blip>
          <a:srcRect l="32507" r="31840"/>
          <a:stretch/>
        </p:blipFill>
        <p:spPr>
          <a:xfrm>
            <a:off x="644730" y="4492862"/>
            <a:ext cx="498189" cy="114451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916D1DD-B0A0-563D-2EC9-F4597974BE9A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5156794" y="5971202"/>
            <a:ext cx="1233030" cy="115082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212</TotalTime>
  <Words>112</Words>
  <Application>Microsoft Office PowerPoint</Application>
  <PresentationFormat>On-screen Show (4:3)</PresentationFormat>
  <Paragraphs>34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Century Gothic</vt:lpstr>
      <vt:lpstr>Janda Closer To Free</vt:lpstr>
      <vt:lpstr>KG Miss Kindergarten</vt:lpstr>
      <vt:lpstr>KG Second Chances Solid</vt:lpstr>
      <vt:lpstr>Office Theme</vt:lpstr>
      <vt:lpstr>PowerPoint Presentation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Visual Classroom Supply List</dc:title>
  <dc:creator>barbara wickwire</dc:creator>
  <cp:lastModifiedBy>MARGARITA  SOTELO</cp:lastModifiedBy>
  <cp:revision>16</cp:revision>
  <dcterms:created xsi:type="dcterms:W3CDTF">2017-07-10T16:35:29Z</dcterms:created>
  <dcterms:modified xsi:type="dcterms:W3CDTF">2024-05-28T19:33:40Z</dcterms:modified>
</cp:coreProperties>
</file>