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315200" cy="10058400"/>
  <p:notesSz cx="6858000" cy="9144000"/>
  <p:embeddedFontLst>
    <p:embeddedFont>
      <p:font typeface="Happy Monkey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000000"/>
          </p15:clr>
        </p15:guide>
        <p15:guide id="2" pos="2304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i7RZfVHGmvYf7Oc1qZhXW6vDnc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616" y="29"/>
      </p:cViewPr>
      <p:guideLst>
        <p:guide orient="horz" pos="3168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06637" y="1143000"/>
            <a:ext cx="2244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1143000"/>
            <a:ext cx="2244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40"/>
              <a:buNone/>
              <a:defRPr sz="144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>
            <a:off x="503237" y="2678112"/>
            <a:ext cx="6308725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 rot="5400000">
            <a:off x="1761595" y="4008861"/>
            <a:ext cx="8524029" cy="1577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 rot="5400000">
            <a:off x="-1438804" y="2477241"/>
            <a:ext cx="8524029" cy="4640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 rot="5400000">
            <a:off x="466724" y="2714624"/>
            <a:ext cx="6381750" cy="630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>
            <a:spLocks noGrp="1"/>
          </p:cNvSpPr>
          <p:nvPr>
            <p:ph type="pic" idx="2"/>
          </p:nvPr>
        </p:nvSpPr>
        <p:spPr>
          <a:xfrm>
            <a:off x="3109913" y="1448226"/>
            <a:ext cx="3703320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  <a:defRPr sz="2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None/>
              <a:defRPr sz="1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503873" y="3017520"/>
            <a:ext cx="2359342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3109913" y="1448226"/>
            <a:ext cx="3703320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116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Char char="•"/>
              <a:defRPr sz="2560"/>
            </a:lvl1pPr>
            <a:lvl2pPr marL="914400" lvl="1" indent="-3708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Char char="•"/>
              <a:defRPr sz="224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Char char="•"/>
              <a:defRPr sz="192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503873" y="3017520"/>
            <a:ext cx="2359342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503874" y="3674110"/>
            <a:ext cx="309467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3"/>
          </p:nvPr>
        </p:nvSpPr>
        <p:spPr>
          <a:xfrm>
            <a:off x="3703320" y="2465706"/>
            <a:ext cx="3109913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4"/>
          </p:nvPr>
        </p:nvSpPr>
        <p:spPr>
          <a:xfrm>
            <a:off x="3703320" y="3674110"/>
            <a:ext cx="3109913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502920" y="2677584"/>
            <a:ext cx="310896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body" idx="2"/>
          </p:nvPr>
        </p:nvSpPr>
        <p:spPr>
          <a:xfrm>
            <a:off x="3703320" y="2677584"/>
            <a:ext cx="310896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503237" y="2678112"/>
            <a:ext cx="6308725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92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33350" y="0"/>
            <a:ext cx="8812212" cy="1035843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855662" y="1914525"/>
            <a:ext cx="5486400" cy="652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US" sz="3600" b="1" i="0" u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Room 121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00025" y="1225550"/>
            <a:ext cx="6799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 M Bethune PreK-8</a:t>
            </a:r>
            <a:endParaRPr sz="200"/>
          </a:p>
        </p:txBody>
      </p:sp>
      <p:sp>
        <p:nvSpPr>
          <p:cNvPr id="91" name="Google Shape;91;p1"/>
          <p:cNvSpPr txBox="1"/>
          <p:nvPr/>
        </p:nvSpPr>
        <p:spPr>
          <a:xfrm>
            <a:off x="855650" y="2476150"/>
            <a:ext cx="60426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24 pack Crayons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Pink Erasers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1 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P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air of 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H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eadphones (to be kept in classroom)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1 – 24 pack yellow pencils 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Backpack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Scissors </a:t>
            </a:r>
            <a:endParaRPr sz="2400" dirty="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1 Pack Markers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1 Pack Wide Ruled Paper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Fidgets (if needed)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XL Paint Shirt or Apron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Box of Tissues  </a:t>
            </a:r>
            <a:endParaRPr sz="2400" dirty="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370262" y="9158287"/>
            <a:ext cx="2428800" cy="509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93687" y="9298687"/>
            <a:ext cx="24288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62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Happy Monkey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Snipes, Sarah</dc:creator>
  <cp:lastModifiedBy>Carly Ann Kasmer</cp:lastModifiedBy>
  <cp:revision>3</cp:revision>
  <dcterms:created xsi:type="dcterms:W3CDTF">2017-06-16T12:50:26Z</dcterms:created>
  <dcterms:modified xsi:type="dcterms:W3CDTF">2024-07-24T04:05:29Z</dcterms:modified>
</cp:coreProperties>
</file>