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315200" cy="10058400"/>
  <p:notesSz cx="6858000" cy="9144000"/>
  <p:embeddedFontLst>
    <p:embeddedFont>
      <p:font typeface="Happy Monkey" panose="020B0604020202020204" charset="0"/>
      <p:regular r:id="rId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000000"/>
          </p15:clr>
        </p15:guide>
        <p15:guide id="2" pos="2304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i7RZfVHGmvYf7Oc1qZhXW6vDnc0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2616" y="29"/>
      </p:cViewPr>
      <p:guideLst>
        <p:guide orient="horz" pos="3168"/>
        <p:guide pos="23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06637" y="1143000"/>
            <a:ext cx="22447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06638" y="1143000"/>
            <a:ext cx="22447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548640" y="1646133"/>
            <a:ext cx="621792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sz="144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>
            <a:spLocks noGrp="1"/>
          </p:cNvSpPr>
          <p:nvPr>
            <p:ph type="title"/>
          </p:nvPr>
        </p:nvSpPr>
        <p:spPr>
          <a:xfrm>
            <a:off x="499110" y="2507618"/>
            <a:ext cx="6309360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body" idx="1"/>
          </p:nvPr>
        </p:nvSpPr>
        <p:spPr>
          <a:xfrm>
            <a:off x="499110" y="6731215"/>
            <a:ext cx="6309360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40"/>
              <a:buNone/>
              <a:defRPr sz="144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80"/>
              <a:buNone/>
              <a:defRPr sz="128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13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body" idx="1"/>
          </p:nvPr>
        </p:nvSpPr>
        <p:spPr>
          <a:xfrm>
            <a:off x="503237" y="2678112"/>
            <a:ext cx="6308725" cy="638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4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 rot="5400000">
            <a:off x="1761595" y="4008861"/>
            <a:ext cx="8524029" cy="1577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 rot="5400000">
            <a:off x="-1438804" y="2477241"/>
            <a:ext cx="8524029" cy="46405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 rot="5400000">
            <a:off x="466724" y="2714624"/>
            <a:ext cx="6381750" cy="6308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6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>
            <a:spLocks noGrp="1"/>
          </p:cNvSpPr>
          <p:nvPr>
            <p:ph type="pic" idx="2"/>
          </p:nvPr>
        </p:nvSpPr>
        <p:spPr>
          <a:xfrm>
            <a:off x="3109913" y="1448226"/>
            <a:ext cx="3703320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560"/>
              <a:buFont typeface="Arial"/>
              <a:buNone/>
              <a:defRPr sz="25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40"/>
              <a:buFont typeface="Arial"/>
              <a:buNone/>
              <a:defRPr sz="22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Arial"/>
              <a:buNone/>
              <a:defRPr sz="19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1"/>
          </p:nvPr>
        </p:nvSpPr>
        <p:spPr>
          <a:xfrm>
            <a:off x="503873" y="3017520"/>
            <a:ext cx="2359342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  <a:defRPr sz="112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60"/>
              <a:buNone/>
              <a:defRPr sz="96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6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3109913" y="1448226"/>
            <a:ext cx="3703320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9116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560"/>
              <a:buChar char="•"/>
              <a:defRPr sz="2560"/>
            </a:lvl1pPr>
            <a:lvl2pPr marL="914400" lvl="1" indent="-37084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240"/>
              <a:buChar char="•"/>
              <a:defRPr sz="2240"/>
            </a:lvl2pPr>
            <a:lvl3pPr marL="1371600" lvl="2" indent="-350519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20"/>
              <a:buChar char="•"/>
              <a:defRPr sz="1920"/>
            </a:lvl3pPr>
            <a:lvl4pPr marL="1828800" lvl="3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marL="2743200" lvl="5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503873" y="3017520"/>
            <a:ext cx="2359342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20"/>
              <a:buNone/>
              <a:defRPr sz="112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60"/>
              <a:buNone/>
              <a:defRPr sz="96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title"/>
          </p:nvPr>
        </p:nvSpPr>
        <p:spPr>
          <a:xfrm>
            <a:off x="503873" y="535519"/>
            <a:ext cx="6309360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503874" y="2465706"/>
            <a:ext cx="309467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sz="144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2"/>
          </p:nvPr>
        </p:nvSpPr>
        <p:spPr>
          <a:xfrm>
            <a:off x="503874" y="3674110"/>
            <a:ext cx="309467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3"/>
          </p:nvPr>
        </p:nvSpPr>
        <p:spPr>
          <a:xfrm>
            <a:off x="3703320" y="2465706"/>
            <a:ext cx="3109913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920"/>
              <a:buNone/>
              <a:defRPr sz="192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None/>
              <a:defRPr sz="144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80"/>
              <a:buNone/>
              <a:defRPr sz="1280" b="1"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4"/>
          </p:nvPr>
        </p:nvSpPr>
        <p:spPr>
          <a:xfrm>
            <a:off x="3703320" y="3674110"/>
            <a:ext cx="3109913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1"/>
          </p:nvPr>
        </p:nvSpPr>
        <p:spPr>
          <a:xfrm>
            <a:off x="502920" y="2677584"/>
            <a:ext cx="310896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body" idx="2"/>
          </p:nvPr>
        </p:nvSpPr>
        <p:spPr>
          <a:xfrm>
            <a:off x="3703320" y="2677584"/>
            <a:ext cx="310896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503237" y="534987"/>
            <a:ext cx="6308725" cy="1944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503237" y="2678112"/>
            <a:ext cx="6308725" cy="638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83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92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•"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003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0039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004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004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Arial"/>
              <a:buChar char="•"/>
              <a:defRPr sz="14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503237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2422525" y="9323387"/>
            <a:ext cx="2470150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5165725" y="9323387"/>
            <a:ext cx="1646237" cy="534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33350" y="0"/>
            <a:ext cx="8812212" cy="1035843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855662" y="1914525"/>
            <a:ext cx="5486400" cy="652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US" sz="3600" b="1" dirty="0">
                <a:latin typeface="Happy Monkey"/>
                <a:ea typeface="Happy Monkey"/>
                <a:cs typeface="Happy Monkey"/>
                <a:sym typeface="Happy Monkey"/>
              </a:rPr>
              <a:t>Sped 6</a:t>
            </a:r>
            <a:r>
              <a:rPr lang="en-US" sz="3600" b="1" baseline="30000" dirty="0">
                <a:latin typeface="Happy Monkey"/>
                <a:ea typeface="Happy Monkey"/>
                <a:cs typeface="Happy Monkey"/>
                <a:sym typeface="Happy Monkey"/>
              </a:rPr>
              <a:t>th</a:t>
            </a:r>
            <a:r>
              <a:rPr lang="en-US" sz="3600" b="1" dirty="0">
                <a:latin typeface="Happy Monkey"/>
                <a:ea typeface="Happy Monkey"/>
                <a:cs typeface="Happy Monkey"/>
                <a:sym typeface="Happy Monkey"/>
              </a:rPr>
              <a:t>-8</a:t>
            </a:r>
            <a:r>
              <a:rPr lang="en-US" sz="3600" b="1" baseline="30000" dirty="0">
                <a:latin typeface="Happy Monkey"/>
                <a:ea typeface="Happy Monkey"/>
                <a:cs typeface="Happy Monkey"/>
                <a:sym typeface="Happy Monkey"/>
              </a:rPr>
              <a:t>th</a:t>
            </a:r>
            <a:r>
              <a:rPr lang="en-US" sz="3600" b="1" dirty="0">
                <a:latin typeface="Happy Monkey"/>
                <a:ea typeface="Happy Monkey"/>
                <a:cs typeface="Happy Monkey"/>
                <a:sym typeface="Happy Monkey"/>
              </a:rPr>
              <a:t> Grade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en-US" sz="3600" b="1" dirty="0">
                <a:latin typeface="Happy Monkey"/>
                <a:ea typeface="Happy Monkey"/>
                <a:cs typeface="Happy Monkey"/>
                <a:sym typeface="Happy Monkey"/>
              </a:rPr>
              <a:t>Room 235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200025" y="1225550"/>
            <a:ext cx="67992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Mary M Bethune PreK-8</a:t>
            </a:r>
            <a:endParaRPr sz="200"/>
          </a:p>
        </p:txBody>
      </p:sp>
      <p:sp>
        <p:nvSpPr>
          <p:cNvPr id="91" name="Google Shape;91;p1"/>
          <p:cNvSpPr txBox="1"/>
          <p:nvPr/>
        </p:nvSpPr>
        <p:spPr>
          <a:xfrm>
            <a:off x="855662" y="3232178"/>
            <a:ext cx="6042600" cy="4847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2 Boxes Kleenex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2 Rolls Paper Towel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1 </a:t>
            </a: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P</a:t>
            </a: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air of </a:t>
            </a: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H</a:t>
            </a: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eadphones (to be kept in classroom)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Hand Sanitizer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i="0" u="none" strike="noStrike" cap="none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Backpack</a:t>
            </a:r>
            <a:endParaRPr dirty="0"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Quart size zip lock bags</a:t>
            </a:r>
            <a:endParaRPr sz="2400" dirty="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appy Monkey"/>
              <a:buChar char="❑"/>
            </a:pPr>
            <a:r>
              <a:rPr lang="en-US" sz="2400" dirty="0">
                <a:solidFill>
                  <a:schemeClr val="dk1"/>
                </a:solidFill>
                <a:latin typeface="Happy Monkey"/>
                <a:ea typeface="Happy Monkey"/>
                <a:cs typeface="Happy Monkey"/>
                <a:sym typeface="Happy Monkey"/>
              </a:rPr>
              <a:t> Gallon size zip lock bags</a:t>
            </a:r>
            <a:endParaRPr sz="2400" dirty="0">
              <a:solidFill>
                <a:schemeClr val="dk1"/>
              </a:solidFill>
              <a:latin typeface="Happy Monkey"/>
              <a:ea typeface="Happy Monkey"/>
              <a:cs typeface="Happy Monkey"/>
              <a:sym typeface="Happy Monkey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3370262" y="9158287"/>
            <a:ext cx="2428800" cy="509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593687" y="9298687"/>
            <a:ext cx="2428800" cy="369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47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Arial</vt:lpstr>
      <vt:lpstr>Happy Monkey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Snipes, Sarah</dc:creator>
  <cp:lastModifiedBy>Carly Ann Kasmer</cp:lastModifiedBy>
  <cp:revision>3</cp:revision>
  <dcterms:created xsi:type="dcterms:W3CDTF">2017-06-16T12:50:26Z</dcterms:created>
  <dcterms:modified xsi:type="dcterms:W3CDTF">2024-07-17T21:18:19Z</dcterms:modified>
</cp:coreProperties>
</file>