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a6b9f72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a6b9f72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93394ec1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93394ec1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93394ec1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93394ec1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93394ec1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93394ec1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93394ec1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93394ec1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93394ec1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93394ec1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93394ec1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93394ec1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93394ec1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93394ec1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93394ec1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93394ec1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93394ec1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93394ec1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93394ec1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93394ec1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1132225" y="465375"/>
            <a:ext cx="5998800" cy="13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IF OUR THINGS COULD TALK…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PERSONA POEMS BY THE 4TH GRADE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132225" y="1922675"/>
            <a:ext cx="6306900" cy="2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This fall, Ms. Ardis’s students explored personification using nearpod.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This slideshow is the result.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Don’t be scared! It’s all imagination.  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6050500" y="4094125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Kay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10007" l="0" r="1903" t="0"/>
          <a:stretch/>
        </p:blipFill>
        <p:spPr>
          <a:xfrm>
            <a:off x="486000" y="349325"/>
            <a:ext cx="5443174" cy="37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6050500" y="4094125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Kenneth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b="14155" l="23212" r="0" t="0"/>
          <a:stretch/>
        </p:blipFill>
        <p:spPr>
          <a:xfrm>
            <a:off x="424625" y="394825"/>
            <a:ext cx="4411999" cy="36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5595575" y="834025"/>
            <a:ext cx="3002400" cy="3093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kunai: i wish i had someone to kill but no, every other kunai in the world has someone to kill but i don't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i ask is for someone to pick me up and use me to kill someone or murder someone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would love if someone picked me up and kill someone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is all i ask.        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6050500" y="4094125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Ms. Ardis</a:t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 b="20140" l="0" r="0" t="0"/>
          <a:stretch/>
        </p:blipFill>
        <p:spPr>
          <a:xfrm>
            <a:off x="243400" y="576975"/>
            <a:ext cx="5745700" cy="34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 txBox="1"/>
          <p:nvPr/>
        </p:nvSpPr>
        <p:spPr>
          <a:xfrm>
            <a:off x="5443950" y="1137325"/>
            <a:ext cx="2911500" cy="22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a cup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please fill me up.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Coffee is hot-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 when it's not.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coffee is cold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dump it cause it's old.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always have a stain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 don't have a brain.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534175" cy="41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Angelina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045075" y="3715000"/>
            <a:ext cx="4354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Aniyha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7764" l="29824" r="0" t="14249"/>
          <a:stretch/>
        </p:blipFill>
        <p:spPr>
          <a:xfrm>
            <a:off x="1699800" y="369576"/>
            <a:ext cx="4699474" cy="34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215650" y="3715000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Autumn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75" y="440500"/>
            <a:ext cx="4546934" cy="3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5201325" y="1197975"/>
            <a:ext cx="3396900" cy="2138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My doll she came to life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 got scared but she was nice to me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she said I don't want to be scary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so I mean her look cute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and she not scary no more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and we came best </a:t>
            </a:r>
            <a:r>
              <a:rPr lang="en" sz="1600"/>
              <a:t>friends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5959525" y="3972800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Chassidy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50" y="713475"/>
            <a:ext cx="5488676" cy="3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398450" y="682400"/>
            <a:ext cx="3138900" cy="2744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 Lifelike Doll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My poem is about a lifelike doll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lifelike doll is not real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it is fake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it entertain you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it helps you get better in better for when you have a baby brother or a baby sister.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5959525" y="3972800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Chassidy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54725" cy="424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5959525" y="3972800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Devilin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19568" l="0" r="18487" t="0"/>
          <a:stretch/>
        </p:blipFill>
        <p:spPr>
          <a:xfrm>
            <a:off x="288725" y="652750"/>
            <a:ext cx="5303685" cy="39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5838200" y="1288950"/>
            <a:ext cx="2638500" cy="1182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ps5 is not a human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because</a:t>
            </a:r>
            <a:r>
              <a:rPr lang="en" sz="1800"/>
              <a:t> </a:t>
            </a:r>
            <a:r>
              <a:rPr lang="en" sz="1800"/>
              <a:t>it's</a:t>
            </a:r>
            <a:r>
              <a:rPr lang="en" sz="1800"/>
              <a:t> a </a:t>
            </a:r>
            <a:r>
              <a:rPr lang="en" sz="1800"/>
              <a:t>console</a:t>
            </a:r>
            <a:r>
              <a:rPr lang="en" sz="1800"/>
              <a:t> </a:t>
            </a:r>
            <a:r>
              <a:rPr lang="en" sz="1800"/>
              <a:t>obviously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5959525" y="3972800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Jaileon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13841" l="30289" r="5496" t="3914"/>
          <a:stretch/>
        </p:blipFill>
        <p:spPr>
          <a:xfrm>
            <a:off x="630075" y="318450"/>
            <a:ext cx="4540900" cy="43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5519750" y="3624050"/>
            <a:ext cx="2183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Jibreel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16330" l="20633" r="-1901" t="1769"/>
          <a:stretch/>
        </p:blipFill>
        <p:spPr>
          <a:xfrm>
            <a:off x="898259" y="227475"/>
            <a:ext cx="4955116" cy="37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5519750" y="1076650"/>
            <a:ext cx="2775000" cy="1698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 the Chicken Says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I’m a little Chicken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and i like to poop eggs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