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9FD74-91C5-4C3E-A409-800C84AE0AEB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DA3A-B9B2-46CD-A9B6-846264BF22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uact=8&amp;ved=&amp;url=http%3A%2F%2Fgalleryhip.com%2Fcork-board-texture.html&amp;ei=q_WTVYDtM4KryASPzbiQDg&amp;psig=AFQjCNEDOy--mBG1mf1g7X29LR_X0pstZw&amp;ust=143584644442777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uact=8&amp;ved=&amp;url=http%3A%2F%2Fgalleryhip.com%2Fcork-board-texture.html&amp;ei=q_WTVYDtM4KryASPzbiQDg&amp;psig=AFQjCNEDOy--mBG1mf1g7X29LR_X0pstZw&amp;ust=143584644442777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rabbaggraphics.com/wp-content/uploads/2014/05/Corkboard-Texture-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pic>
        <p:nvPicPr>
          <p:cNvPr id="4104" name="Picture 8" descr="C:\Users\rguerrero\AppData\Local\Microsoft\Windows\Temporary Internet Files\Content.IE5\0FM21AOM\medium-Thumbtack-note-blank-0-15233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199" y="1048511"/>
            <a:ext cx="7538434" cy="535228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20918894">
            <a:off x="2405011" y="2960973"/>
            <a:ext cx="54841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Education Vocabulary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Checkpoint B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nformal Roman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elearningcoach.com/wp-content/uploads/2012/11/2-background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609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906056">
            <a:off x="697761" y="990044"/>
            <a:ext cx="174599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escuela</a:t>
            </a:r>
            <a:r>
              <a:rPr lang="en-US" sz="2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-</a:t>
            </a:r>
          </a:p>
          <a:p>
            <a:pPr algn="ctr"/>
            <a:r>
              <a:rPr lang="en-US" sz="2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school</a:t>
            </a:r>
            <a:endParaRPr lang="en-US" sz="2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601" y="3123644"/>
            <a:ext cx="170110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colegio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-</a:t>
            </a:r>
          </a:p>
          <a:p>
            <a:pPr algn="ctr"/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h</a:t>
            </a:r>
            <a:r>
              <a:rPr lang="en-US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igh</a:t>
            </a:r>
          </a:p>
          <a:p>
            <a:pPr algn="ctr"/>
            <a:r>
              <a:rPr lang="en-US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school</a:t>
            </a:r>
            <a:endParaRPr lang="en-US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46774">
            <a:off x="3103928" y="2046518"/>
            <a:ext cx="201350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</a:t>
            </a:r>
          </a:p>
          <a:p>
            <a:pPr algn="ctr"/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universidad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-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college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4560" y="4419044"/>
            <a:ext cx="20043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director/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directora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-</a:t>
            </a:r>
          </a:p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principal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303710">
            <a:off x="5548965" y="2046654"/>
            <a:ext cx="273869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libro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book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diccionario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d</a:t>
            </a:r>
            <a:r>
              <a:rPr lang="en-US" sz="28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ictionary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papel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paper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cuaderno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notebook</a:t>
            </a:r>
            <a:endParaRPr lang="en-US" sz="2800" b="1" cap="none" spc="0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pluma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/</a:t>
            </a:r>
          </a:p>
          <a:p>
            <a:pPr algn="ctr"/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bolígrafo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pen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lápiz</a:t>
            </a:r>
            <a:endParaRPr lang="en-US" sz="28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elearningcoach.com/wp-content/uploads/2012/11/2-background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609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906056">
            <a:off x="823020" y="774600"/>
            <a:ext cx="149547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goma</a:t>
            </a:r>
            <a:r>
              <a:rPr lang="en-US" sz="2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-</a:t>
            </a:r>
          </a:p>
          <a:p>
            <a:pPr algn="ctr"/>
            <a:r>
              <a:rPr lang="en-US" sz="2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</a:t>
            </a:r>
            <a:r>
              <a:rPr lang="en-US" sz="2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encil 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eraser</a:t>
            </a:r>
            <a:endParaRPr lang="en-US" sz="2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743200"/>
            <a:ext cx="215636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</a:p>
          <a:p>
            <a:pPr algn="ctr"/>
            <a:r>
              <a:rPr lang="en-US" sz="2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sacapuntas</a:t>
            </a:r>
            <a:endParaRPr lang="en-US" sz="28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encil </a:t>
            </a:r>
          </a:p>
          <a:p>
            <a:pPr algn="ctr"/>
            <a:r>
              <a:rPr lang="en-US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sharpener</a:t>
            </a:r>
            <a:endParaRPr lang="en-US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46774">
            <a:off x="3540650" y="2046518"/>
            <a:ext cx="114005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</a:t>
            </a:r>
          </a:p>
          <a:p>
            <a:pPr algn="ctr"/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m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apa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-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map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8837" y="4419044"/>
            <a:ext cx="213584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</a:p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computadora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computer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303710">
            <a:off x="5646813" y="2046654"/>
            <a:ext cx="2543004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pantalla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screen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impresora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–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printer</a:t>
            </a:r>
            <a:endParaRPr lang="en-US" sz="2800" b="1" cap="none" spc="0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ratón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– mouse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teclado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– 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keyboard</a:t>
            </a:r>
            <a:endParaRPr lang="en-US" sz="2800" b="1" cap="none" spc="0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calculadora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/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calculator</a:t>
            </a:r>
            <a:endParaRPr lang="en-US" sz="28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elearningcoach.com/wp-content/uploads/2012/11/2-background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609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906056">
            <a:off x="926414" y="990044"/>
            <a:ext cx="12886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regla</a:t>
            </a:r>
            <a:endParaRPr lang="en-US" sz="2800" b="1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ruler</a:t>
            </a:r>
            <a:endParaRPr lang="en-US" sz="2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085" y="3123644"/>
            <a:ext cx="182614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os </a:t>
            </a:r>
            <a:r>
              <a:rPr lang="en-US" sz="2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apuntes</a:t>
            </a:r>
            <a:endParaRPr lang="en-US" sz="28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notes</a:t>
            </a:r>
            <a:endParaRPr lang="en-US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46774">
            <a:off x="3107679" y="1831075"/>
            <a:ext cx="200599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nota-</a:t>
            </a:r>
          </a:p>
          <a:p>
            <a:pPr algn="ctr"/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g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rade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bandera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flag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598" y="4419044"/>
            <a:ext cx="192232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pupitre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/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escritorio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desk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303710">
            <a:off x="5477695" y="2262098"/>
            <a:ext cx="2881238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silla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– chair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reloj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clock</a:t>
            </a:r>
            <a:endParaRPr lang="en-US" sz="2800" b="1" cap="none" spc="0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cesta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– garbage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bin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papelera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– paper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bin</a:t>
            </a:r>
            <a:endParaRPr lang="en-US" sz="2800" b="1" cap="none" spc="0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pizarra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- board</a:t>
            </a:r>
          </a:p>
          <a:p>
            <a:pPr algn="ctr"/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tiza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- chalk</a:t>
            </a:r>
            <a:endParaRPr lang="en-US" sz="28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elearningcoach.com/wp-content/uploads/2012/11/2-background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609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906056">
            <a:off x="659130" y="774600"/>
            <a:ext cx="182325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borrador</a:t>
            </a:r>
            <a:endParaRPr lang="en-US" sz="2800" b="1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b</a:t>
            </a:r>
            <a:r>
              <a:rPr lang="en-US" sz="2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oard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eraser</a:t>
            </a:r>
            <a:endParaRPr lang="en-US" sz="2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659" y="3123644"/>
            <a:ext cx="185499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</a:p>
          <a:p>
            <a:pPr algn="ctr"/>
            <a:r>
              <a:rPr lang="en-US" sz="2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sujetapapel</a:t>
            </a:r>
            <a:endParaRPr lang="en-US" sz="28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paperclip</a:t>
            </a:r>
            <a:endParaRPr lang="en-US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46774">
            <a:off x="3011120" y="1802656"/>
            <a:ext cx="228729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grapadora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-</a:t>
            </a:r>
          </a:p>
          <a:p>
            <a:pPr algn="ctr"/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tapler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grapa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-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staple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1292" y="4419044"/>
            <a:ext cx="22509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conferencia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- conference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303710">
            <a:off x="5479779" y="2262100"/>
            <a:ext cx="287707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proyector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projector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cartel – poster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proyecto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</a:t>
            </a:r>
          </a:p>
          <a:p>
            <a:pPr algn="ctr"/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roject</a:t>
            </a:r>
          </a:p>
          <a:p>
            <a:pPr algn="ctr"/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</a:t>
            </a:r>
            <a:r>
              <a:rPr lang="en-US" sz="28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 </a:t>
            </a:r>
            <a:r>
              <a:rPr lang="en-US" sz="2800" b="1" cap="none" spc="0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crayón</a:t>
            </a:r>
            <a:r>
              <a:rPr lang="en-US" sz="28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crayon</a:t>
            </a:r>
          </a:p>
          <a:p>
            <a:pPr algn="ctr"/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marcador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</a:t>
            </a:r>
          </a:p>
          <a:p>
            <a:pPr algn="ctr"/>
            <a:r>
              <a:rPr lang="en-US" sz="28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marker</a:t>
            </a:r>
            <a:endParaRPr lang="en-US" sz="28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elearningcoach.com/wp-content/uploads/2012/11/2-background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609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906056">
            <a:off x="701611" y="990044"/>
            <a:ext cx="17382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mochila</a:t>
            </a:r>
            <a:endParaRPr lang="en-US" sz="2800" b="1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backpack</a:t>
            </a:r>
            <a:endParaRPr lang="en-US" sz="2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525" y="3123644"/>
            <a:ext cx="16132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as</a:t>
            </a:r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tijeras</a:t>
            </a:r>
            <a:endParaRPr lang="en-US" sz="28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- scissors</a:t>
            </a:r>
            <a:endParaRPr lang="en-US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46774">
            <a:off x="3357107" y="2261962"/>
            <a:ext cx="15071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cinta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-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tape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5023" y="4419044"/>
            <a:ext cx="16834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luz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-&gt;</a:t>
            </a:r>
          </a:p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as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luces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</a:t>
            </a:r>
          </a:p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ight(s)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303710">
            <a:off x="5555892" y="2046655"/>
            <a:ext cx="272484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fuente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fountain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sustituto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–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substitute</a:t>
            </a:r>
            <a:endParaRPr lang="en-US" sz="2800" b="1" cap="none" spc="0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entrenador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</a:t>
            </a:r>
          </a:p>
          <a:p>
            <a:pPr algn="ctr"/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rainer/coach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estudiante</a:t>
            </a:r>
            <a:endParaRPr lang="en-US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i</a:t>
            </a:r>
            <a:r>
              <a:rPr lang="en-US" sz="28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ntercambio</a:t>
            </a:r>
            <a:r>
              <a:rPr lang="en-US" sz="28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</a:t>
            </a:r>
          </a:p>
          <a:p>
            <a:pPr algn="ctr"/>
            <a:r>
              <a:rPr lang="en-US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</a:t>
            </a:r>
            <a:r>
              <a:rPr lang="en-US" sz="28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xchange student</a:t>
            </a:r>
            <a:endParaRPr lang="en-US" sz="28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elearningcoach.com/wp-content/uploads/2012/11/2-background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609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906056">
            <a:off x="689460" y="990044"/>
            <a:ext cx="17625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</a:t>
            </a:r>
            <a:r>
              <a:rPr lang="en-US" sz="2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 </a:t>
            </a:r>
            <a:r>
              <a:rPr lang="en-US" sz="2800" b="1" dirty="0" err="1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nivel</a:t>
            </a:r>
            <a:endParaRPr lang="en-US" sz="2800" b="1" dirty="0" smtClean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g</a:t>
            </a:r>
            <a:r>
              <a:rPr lang="en-US" sz="28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rade level</a:t>
            </a:r>
            <a:endParaRPr lang="en-US" sz="28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119" y="3123644"/>
            <a:ext cx="16180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el </a:t>
            </a:r>
            <a:r>
              <a:rPr lang="en-US" sz="28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horario</a:t>
            </a:r>
            <a:endParaRPr lang="en-US" sz="28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schedule</a:t>
            </a:r>
            <a:endParaRPr lang="en-US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46774">
            <a:off x="3124323" y="1720414"/>
            <a:ext cx="194239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n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oveno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9</a:t>
            </a:r>
            <a:r>
              <a:rPr lang="en-US" sz="2800" b="1" baseline="300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th</a:t>
            </a:r>
            <a:endParaRPr lang="en-US" sz="28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d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écimo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10</a:t>
            </a:r>
            <a:r>
              <a:rPr lang="en-US" sz="2800" b="1" baseline="300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th</a:t>
            </a:r>
            <a:endParaRPr lang="en-US" sz="28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o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ceno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11</a:t>
            </a:r>
            <a:r>
              <a:rPr lang="en-US" sz="2800" b="1" baseline="300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th</a:t>
            </a:r>
            <a:endParaRPr lang="en-US" sz="28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d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ozavo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12th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4267200"/>
            <a:ext cx="215155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beca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</a:t>
            </a:r>
          </a:p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cholarship</a:t>
            </a:r>
          </a:p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préstamo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loan</a:t>
            </a:r>
            <a:endParaRPr 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303710">
            <a:off x="5608697" y="1738882"/>
            <a:ext cx="2619243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4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pregunta</a:t>
            </a:r>
            <a:r>
              <a:rPr lang="en-US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</a:t>
            </a:r>
          </a:p>
          <a:p>
            <a:pPr algn="ctr"/>
            <a:r>
              <a:rPr lang="en-US" sz="2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question</a:t>
            </a:r>
          </a:p>
          <a:p>
            <a:pPr algn="ctr"/>
            <a:r>
              <a:rPr lang="en-US" sz="2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4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respuesta</a:t>
            </a:r>
            <a:r>
              <a:rPr lang="en-US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</a:t>
            </a:r>
            <a:r>
              <a:rPr lang="en-US" sz="2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nswer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la </a:t>
            </a:r>
            <a:r>
              <a:rPr lang="en-US" sz="24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competencia</a:t>
            </a:r>
            <a:endParaRPr lang="en-US" sz="2400" b="1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  <a:p>
            <a:pPr algn="ctr"/>
            <a:r>
              <a:rPr lang="en-US" sz="2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</a:t>
            </a:r>
            <a:r>
              <a:rPr lang="en-US" sz="2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ompetition</a:t>
            </a:r>
          </a:p>
          <a:p>
            <a:pPr algn="ctr"/>
            <a:r>
              <a:rPr lang="en-US" sz="2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</a:t>
            </a:r>
            <a:r>
              <a:rPr lang="en-US" sz="24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clase</a:t>
            </a:r>
            <a:r>
              <a:rPr lang="en-US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class</a:t>
            </a:r>
          </a:p>
          <a:p>
            <a:pPr algn="ctr"/>
            <a:r>
              <a:rPr lang="en-US" sz="2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</a:t>
            </a:r>
            <a:r>
              <a:rPr lang="en-US" sz="2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a aula – classroom</a:t>
            </a:r>
          </a:p>
          <a:p>
            <a:pPr algn="ctr"/>
            <a:r>
              <a:rPr lang="en-US" sz="2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</a:t>
            </a:r>
            <a:r>
              <a:rPr lang="en-US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 </a:t>
            </a:r>
            <a:r>
              <a:rPr lang="en-US" sz="24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premio</a:t>
            </a:r>
            <a:r>
              <a:rPr lang="en-US" sz="2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 – prize</a:t>
            </a:r>
          </a:p>
          <a:p>
            <a:pPr algn="ctr"/>
            <a:r>
              <a:rPr lang="en-US" sz="2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e</a:t>
            </a:r>
            <a:r>
              <a:rPr lang="en-US" sz="2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 </a:t>
            </a:r>
            <a:r>
              <a:rPr lang="en-US" sz="2400" b="1" cap="none" spc="0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lenguage</a:t>
            </a:r>
            <a:r>
              <a:rPr lang="en-US" sz="2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/el </a:t>
            </a:r>
          </a:p>
          <a:p>
            <a:pPr algn="ctr"/>
            <a:r>
              <a:rPr lang="en-US" sz="2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i</a:t>
            </a:r>
            <a:r>
              <a:rPr lang="en-US" sz="2400" b="1" cap="none" spc="0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dioma</a:t>
            </a:r>
            <a:r>
              <a:rPr lang="en-US" sz="2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</a:rPr>
              <a:t>- language</a:t>
            </a:r>
          </a:p>
          <a:p>
            <a:pPr algn="ctr"/>
            <a:endParaRPr lang="en-US" sz="28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rabbaggraphics.com/wp-content/uploads/2014/05/Corkboard-Texture-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pic>
        <p:nvPicPr>
          <p:cNvPr id="4104" name="Picture 8" descr="C:\Users\rguerrero\AppData\Local\Microsoft\Windows\Temporary Internet Files\Content.IE5\0FM21AOM\medium-Thumbtack-note-blank-0-15233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199" y="1048511"/>
            <a:ext cx="7538434" cy="535228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20918894">
            <a:off x="2521235" y="2314643"/>
            <a:ext cx="525175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Buen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Trabajo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!</a:t>
            </a:r>
          </a:p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Study Tips: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2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make flash cards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Say words out loud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Write words out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Label items around your house</a:t>
            </a:r>
            <a:endParaRPr lang="en-US" sz="28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271</Words>
  <Application>Microsoft Office PowerPoint</Application>
  <PresentationFormat>On-screen Show (4:3)</PresentationFormat>
  <Paragraphs>130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</cp:revision>
  <dcterms:created xsi:type="dcterms:W3CDTF">2015-07-01T14:11:35Z</dcterms:created>
  <dcterms:modified xsi:type="dcterms:W3CDTF">2015-07-01T14:54:30Z</dcterms:modified>
</cp:coreProperties>
</file>