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69" r:id="rId6"/>
    <p:sldId id="260" r:id="rId7"/>
    <p:sldId id="271" r:id="rId8"/>
    <p:sldId id="264" r:id="rId9"/>
    <p:sldId id="275" r:id="rId10"/>
    <p:sldId id="259" r:id="rId11"/>
    <p:sldId id="270" r:id="rId12"/>
    <p:sldId id="261" r:id="rId13"/>
    <p:sldId id="272" r:id="rId14"/>
    <p:sldId id="262" r:id="rId15"/>
    <p:sldId id="273" r:id="rId16"/>
    <p:sldId id="263" r:id="rId17"/>
    <p:sldId id="274" r:id="rId18"/>
    <p:sldId id="265" r:id="rId19"/>
    <p:sldId id="276" r:id="rId20"/>
    <p:sldId id="267" r:id="rId21"/>
    <p:sldId id="277" r:id="rId22"/>
    <p:sldId id="266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13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88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77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5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24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95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33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2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4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5D206-2E00-4009-A98C-C450541C74F6}" type="datetimeFigureOut">
              <a:rPr lang="en-US" smtClean="0"/>
              <a:t>9/14/2016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E3F24-E059-4513-BA87-281F8E318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62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09580" y="350259"/>
            <a:ext cx="736830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Las Formulas</a:t>
            </a:r>
          </a:p>
          <a:p>
            <a:pPr algn="ctr"/>
            <a:r>
              <a:rPr lang="en-US" sz="5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Practica</a:t>
            </a:r>
            <a:endParaRPr lang="en-US" sz="54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La </a:t>
            </a:r>
            <a:r>
              <a:rPr lang="en-US" sz="54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Educación</a:t>
            </a:r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y La </a:t>
            </a:r>
            <a:r>
              <a:rPr lang="en-US" sz="54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Familia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136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15067" y="208369"/>
            <a:ext cx="1098262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Juan y Ana just ate lunch.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258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74902" y="847920"/>
            <a:ext cx="9578264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Juan y Ana</a:t>
            </a:r>
          </a:p>
          <a:p>
            <a:pPr algn="ctr"/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acaban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de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comer</a:t>
            </a:r>
          </a:p>
          <a:p>
            <a:pPr algn="ctr"/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almuerzo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6920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56829" y="208369"/>
            <a:ext cx="10499093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 cousins have to read</a:t>
            </a:r>
          </a:p>
          <a:p>
            <a:pPr algn="ctr"/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 English class.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09143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56571" y="847920"/>
            <a:ext cx="11214930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Mis</a:t>
            </a:r>
            <a:r>
              <a:rPr lang="en-US" sz="9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primos</a:t>
            </a:r>
            <a:endParaRPr lang="en-US" sz="96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tienen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que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leer</a:t>
            </a:r>
          </a:p>
          <a:p>
            <a:pPr algn="ctr"/>
            <a:r>
              <a:rPr lang="en-US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n la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clase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de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inglés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06867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22076" y="208369"/>
            <a:ext cx="1176860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You should ask the teacher.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9985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54438" y="847920"/>
            <a:ext cx="9219190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Tú</a:t>
            </a:r>
            <a:endParaRPr lang="en-US" sz="96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debes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preguntar</a:t>
            </a:r>
            <a:endParaRPr lang="en-US" sz="9600" b="1" u="sng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l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a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profesora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0388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04200" y="208369"/>
            <a:ext cx="11004359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I’m going to review </a:t>
            </a:r>
          </a:p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 notes before the test.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0406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37222" y="611437"/>
            <a:ext cx="9559027" cy="60016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Yo</a:t>
            </a:r>
            <a:endParaRPr lang="en-US" sz="96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voy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a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repasar</a:t>
            </a:r>
            <a:endParaRPr lang="en-US" sz="9600" b="1" u="sng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los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apuntes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antes</a:t>
            </a:r>
          </a:p>
          <a:p>
            <a:pPr algn="ctr"/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del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exámen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64677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59398" y="208369"/>
            <a:ext cx="9293955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 students have to </a:t>
            </a:r>
          </a:p>
          <a:p>
            <a:pPr algn="ctr"/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run in gym class.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0191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620586" y="847920"/>
            <a:ext cx="9486892" cy="60016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Los </a:t>
            </a:r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estudiantes</a:t>
            </a:r>
            <a:endParaRPr lang="en-US" sz="96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tienen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que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correr</a:t>
            </a:r>
            <a:endParaRPr lang="en-US" sz="9600" b="1" u="sng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en la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clase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de </a:t>
            </a:r>
          </a:p>
          <a:p>
            <a:pPr algn="ctr"/>
            <a:r>
              <a:rPr lang="en-US" sz="9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ducación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física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943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81291" y="208369"/>
            <a:ext cx="1065016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 brother has to study.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798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05090" y="208369"/>
            <a:ext cx="7802584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You have to paint </a:t>
            </a:r>
          </a:p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in art class.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3576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78961" y="847920"/>
            <a:ext cx="10370148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Tú</a:t>
            </a:r>
            <a:endParaRPr lang="en-US" sz="96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tienes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que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pintar</a:t>
            </a:r>
            <a:endParaRPr lang="en-US" sz="9600" b="1" u="sng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n la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clase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de arte.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875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946666" y="208369"/>
            <a:ext cx="10519418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We are NOT going to fail</a:t>
            </a:r>
          </a:p>
          <a:p>
            <a:pPr algn="ctr"/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Spanish!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58609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78107" y="847920"/>
            <a:ext cx="9571852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Nosotros</a:t>
            </a:r>
            <a:r>
              <a:rPr lang="en-US" sz="9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NO</a:t>
            </a:r>
          </a:p>
          <a:p>
            <a:pPr algn="ctr"/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vamos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a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fracasar</a:t>
            </a:r>
            <a:endParaRPr lang="en-US" sz="9600" b="1" u="sng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español.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377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42058" y="2109161"/>
            <a:ext cx="10843033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Mi</a:t>
            </a:r>
            <a:r>
              <a:rPr lang="en-US" sz="9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hermano</a:t>
            </a:r>
            <a:endParaRPr lang="en-US" sz="96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u="sng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t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iene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que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estudiar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.</a:t>
            </a:r>
            <a:endParaRPr lang="en-US" sz="9600" b="1" u="sng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736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3576" y="208369"/>
            <a:ext cx="12265602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 sister is going to practice</a:t>
            </a:r>
          </a:p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sports.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679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430103" y="847920"/>
            <a:ext cx="7867858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Mi</a:t>
            </a:r>
            <a:r>
              <a:rPr lang="en-US" sz="96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hermana</a:t>
            </a:r>
            <a:endParaRPr lang="en-US" sz="96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va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a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practicar</a:t>
            </a:r>
            <a:endParaRPr lang="en-US" sz="9600" b="1" u="sng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los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deportes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910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85544" y="208369"/>
            <a:ext cx="9841669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We should register for </a:t>
            </a:r>
          </a:p>
          <a:p>
            <a:pPr algn="ctr"/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classes.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223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79813" y="847920"/>
            <a:ext cx="11168442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Nosotros</a:t>
            </a:r>
            <a:endParaRPr lang="en-US" sz="96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debemos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matricular</a:t>
            </a:r>
            <a:endParaRPr lang="en-US" sz="9600" b="1" u="sng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por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las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clases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59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vd-ppt-slideshow.com/images/blog-image/back-to-school/back-to-schoo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03691" y="208369"/>
            <a:ext cx="8605369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They</a:t>
            </a:r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80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just graduated</a:t>
            </a:r>
          </a:p>
          <a:p>
            <a:pPr algn="ctr"/>
            <a:r>
              <a:rPr lang="en-US" sz="80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high school.</a:t>
            </a:r>
            <a:endParaRPr lang="en-US" sz="8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822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antiekllc.com/wp-content/uploads/2014/05/powerpoint-backgrounds-scho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70570" y="847920"/>
            <a:ext cx="10786928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cap="none" spc="0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Ellos</a:t>
            </a:r>
            <a:endParaRPr lang="en-US" sz="9600" b="1" cap="none" spc="0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u="sng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acaban 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de</a:t>
            </a:r>
            <a:r>
              <a:rPr lang="en-US" sz="9600" b="1" u="sng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 </a:t>
            </a:r>
            <a:r>
              <a:rPr lang="en-US" sz="9600" b="1" u="sng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graduar</a:t>
            </a:r>
            <a:endParaRPr lang="en-US" sz="9600" b="1" u="sng" dirty="0" smtClean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  <a:p>
            <a:pPr algn="ctr"/>
            <a:r>
              <a:rPr lang="en-US" sz="9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d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el </a:t>
            </a:r>
            <a:r>
              <a:rPr lang="en-US" sz="96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colegio</a:t>
            </a:r>
            <a:r>
              <a:rPr lang="en-US" sz="9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Berlin Sans FB Demi" panose="020E0802020502020306" pitchFamily="34" charset="0"/>
                <a:ea typeface="Adobe Gothic Std B" panose="020B0800000000000000" pitchFamily="34" charset="-128"/>
              </a:rPr>
              <a:t>.</a:t>
            </a:r>
            <a:endParaRPr lang="en-US" sz="96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Berlin Sans FB Demi" panose="020E0802020502020306" pitchFamily="34" charset="0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00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183</Words>
  <Application>Microsoft Office PowerPoint</Application>
  <PresentationFormat>Widescreen</PresentationFormat>
  <Paragraphs>56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Adobe Gothic Std B</vt:lpstr>
      <vt:lpstr>Arial</vt:lpstr>
      <vt:lpstr>Berlin Sans FB Demi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Utica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Utica College</dc:creator>
  <cp:lastModifiedBy>Utica College</cp:lastModifiedBy>
  <cp:revision>4</cp:revision>
  <dcterms:created xsi:type="dcterms:W3CDTF">2014-09-10T21:47:40Z</dcterms:created>
  <dcterms:modified xsi:type="dcterms:W3CDTF">2016-09-14T22:06:46Z</dcterms:modified>
</cp:coreProperties>
</file>