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01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302" r:id="rId38"/>
    <p:sldId id="300" r:id="rId39"/>
    <p:sldId id="291" r:id="rId40"/>
    <p:sldId id="292" r:id="rId41"/>
    <p:sldId id="293" r:id="rId42"/>
    <p:sldId id="294" r:id="rId43"/>
    <p:sldId id="295" r:id="rId44"/>
    <p:sldId id="296" r:id="rId45"/>
    <p:sldId id="299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7200" b="1" dirty="0" err="1" smtClean="0">
                <a:latin typeface="Edwardian Script ITC" panose="030303020407070D0804" pitchFamily="66" charset="0"/>
              </a:rPr>
              <a:t>Vocabulario</a:t>
            </a:r>
            <a:r>
              <a:rPr lang="en-US" sz="7200" b="1" dirty="0" smtClean="0">
                <a:latin typeface="Edwardian Script ITC" panose="030303020407070D0804" pitchFamily="66" charset="0"/>
              </a:rPr>
              <a:t> del </a:t>
            </a:r>
            <a:r>
              <a:rPr lang="en-US" sz="7200" b="1" dirty="0" err="1" smtClean="0">
                <a:latin typeface="Edwardian Script ITC" panose="030303020407070D0804" pitchFamily="66" charset="0"/>
              </a:rPr>
              <a:t>Restaurante</a:t>
            </a:r>
            <a:endParaRPr lang="en-US" sz="72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589433" cy="1096899"/>
          </a:xfrm>
        </p:spPr>
        <p:txBody>
          <a:bodyPr/>
          <a:lstStyle/>
          <a:p>
            <a:r>
              <a:rPr lang="en-US" dirty="0" smtClean="0"/>
              <a:t>Spanish 102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52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(de)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segundo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(for) second</a:t>
            </a:r>
          </a:p>
          <a:p>
            <a:r>
              <a:rPr lang="en-US" dirty="0" smtClean="0"/>
              <a:t>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4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(de)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postre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(for) dessert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5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para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beber</a:t>
            </a:r>
            <a:r>
              <a:rPr lang="en-US" sz="9600" b="1" dirty="0" smtClean="0">
                <a:latin typeface="Edwardian Script ITC" panose="030303020407070D0804" pitchFamily="66" charset="0"/>
              </a:rPr>
              <a:t>/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tomar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drink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6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carta de vinos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wine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30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vino de la casa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house wine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8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especialidad</a:t>
            </a:r>
            <a:r>
              <a:rPr lang="en-US" sz="9600" b="1" dirty="0" smtClean="0">
                <a:latin typeface="Edwardian Script ITC" panose="030303020407070D0804" pitchFamily="66" charset="0"/>
              </a:rPr>
              <a:t>, </a:t>
            </a:r>
            <a:br>
              <a:rPr lang="en-US" sz="9600" b="1" dirty="0" smtClean="0">
                <a:latin typeface="Edwardian Script ITC" panose="030303020407070D0804" pitchFamily="66" charset="0"/>
              </a:rPr>
            </a:br>
            <a:r>
              <a:rPr lang="en-US" sz="9600" b="1" dirty="0" smtClean="0">
                <a:latin typeface="Edwardian Script ITC" panose="030303020407070D0804" pitchFamily="66" charset="0"/>
              </a:rPr>
              <a:t>especial del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día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pecialty</a:t>
            </a:r>
          </a:p>
          <a:p>
            <a:r>
              <a:rPr lang="en-US" dirty="0"/>
              <a:t>d</a:t>
            </a:r>
            <a:r>
              <a:rPr lang="en-US" dirty="0" smtClean="0"/>
              <a:t>aily special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3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pPr algn="l"/>
            <a:r>
              <a:rPr lang="en-US" sz="9600" b="1" dirty="0" err="1" smtClean="0">
                <a:latin typeface="Edwardian Script ITC" panose="030303020407070D0804" pitchFamily="66" charset="0"/>
              </a:rPr>
              <a:t>En</a:t>
            </a:r>
            <a:r>
              <a:rPr lang="en-US" sz="9600" b="1" dirty="0" smtClean="0">
                <a:latin typeface="Edwardian Script ITC" panose="030303020407070D0804" pitchFamily="66" charset="0"/>
              </a:rPr>
              <a:t> La Mesa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At the table…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9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mantel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table cloth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56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vaso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glass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0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servilleta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napkin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2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mesera</a:t>
            </a:r>
            <a:r>
              <a:rPr lang="en-US" sz="9600" b="1" dirty="0" smtClean="0">
                <a:latin typeface="Edwardian Script ITC" panose="030303020407070D0804" pitchFamily="66" charset="0"/>
              </a:rPr>
              <a:t>, 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camarera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aitress.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00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cuchillo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knife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41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tenedor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fork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49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87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cuchara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spoon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2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plato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1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las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velas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candles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5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jarra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pitcher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86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pimentero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pepper shaker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8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salero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salt shaker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9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¿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Tiene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ud</a:t>
            </a:r>
            <a:r>
              <a:rPr lang="en-US" sz="9600" b="1" dirty="0" smtClean="0">
                <a:latin typeface="Edwardian Script ITC" panose="030303020407070D0804" pitchFamily="66" charset="0"/>
              </a:rPr>
              <a:t>. mesa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reservada</a:t>
            </a:r>
            <a:r>
              <a:rPr lang="en-US" sz="9600" b="1" dirty="0" smtClean="0">
                <a:latin typeface="Edwardian Script ITC" panose="030303020407070D0804" pitchFamily="66" charset="0"/>
              </a:rPr>
              <a:t>?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Do you have a reservation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9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Necesito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una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reservación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I need a reservation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68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cocinero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ook,</a:t>
            </a:r>
          </a:p>
          <a:p>
            <a:r>
              <a:rPr lang="en-US" dirty="0" smtClean="0"/>
              <a:t>chef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59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¿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Qué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desean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tomar</a:t>
            </a:r>
            <a:r>
              <a:rPr lang="en-US" sz="9600" b="1" dirty="0" smtClean="0">
                <a:latin typeface="Edwardian Script ITC" panose="030303020407070D0804" pitchFamily="66" charset="0"/>
              </a:rPr>
              <a:t>?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What would you like to drink?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7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¿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Qué</a:t>
            </a:r>
            <a:r>
              <a:rPr lang="en-US" sz="9600" b="1" dirty="0" smtClean="0">
                <a:latin typeface="Edwardian Script ITC" panose="030303020407070D0804" pitchFamily="66" charset="0"/>
              </a:rPr>
              <a:t> me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recomienda</a:t>
            </a:r>
            <a:r>
              <a:rPr lang="en-US" sz="9600" b="1" dirty="0" smtClean="0">
                <a:latin typeface="Edwardian Script ITC" panose="030303020407070D0804" pitchFamily="66" charset="0"/>
              </a:rPr>
              <a:t>?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What do you recommend?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¿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Qué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lleva</a:t>
            </a:r>
            <a:r>
              <a:rPr lang="en-US" sz="9600" b="1" dirty="0" smtClean="0">
                <a:latin typeface="Edwardian Script ITC" panose="030303020407070D0804" pitchFamily="66" charset="0"/>
              </a:rPr>
              <a:t>?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What does it have in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33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¡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Qué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rico</a:t>
            </a:r>
            <a:r>
              <a:rPr lang="en-US" sz="9600" b="1" dirty="0" smtClean="0">
                <a:latin typeface="Edwardian Script ITC" panose="030303020407070D0804" pitchFamily="66" charset="0"/>
              </a:rPr>
              <a:t>!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How delicious!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96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cuenta</a:t>
            </a:r>
            <a:r>
              <a:rPr lang="en-US" sz="9600" b="1" dirty="0" smtClean="0">
                <a:latin typeface="Edwardian Script ITC" panose="030303020407070D0804" pitchFamily="66" charset="0"/>
              </a:rPr>
              <a:t>,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por</a:t>
            </a:r>
            <a:r>
              <a:rPr lang="en-US" sz="9600" b="1" dirty="0" smtClean="0">
                <a:latin typeface="Edwardian Script ITC" panose="030303020407070D0804" pitchFamily="66" charset="0"/>
              </a:rPr>
              <a:t> favor.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Check please.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35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¿El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servicio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está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includio</a:t>
            </a:r>
            <a:r>
              <a:rPr lang="en-US" sz="9600" b="1" dirty="0" smtClean="0">
                <a:latin typeface="Edwardian Script ITC" panose="030303020407070D0804" pitchFamily="66" charset="0"/>
              </a:rPr>
              <a:t>?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Service or tip is </a:t>
            </a:r>
            <a:r>
              <a:rPr lang="en-US" dirty="0" err="1" smtClean="0"/>
              <a:t>inluced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2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Me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gustaría</a:t>
            </a:r>
            <a:r>
              <a:rPr lang="en-US" sz="9600" b="1" dirty="0" smtClean="0">
                <a:latin typeface="Edwardian Script ITC" panose="030303020407070D0804" pitchFamily="66" charset="0"/>
              </a:rPr>
              <a:t>(n</a:t>
            </a:r>
            <a:r>
              <a:rPr lang="en-US" sz="9600" b="1" dirty="0" smtClean="0">
                <a:latin typeface="Edwardian Script ITC" panose="030303020407070D0804" pitchFamily="66" charset="0"/>
              </a:rPr>
              <a:t>)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I would like…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6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¿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Cuánto</a:t>
            </a:r>
            <a:r>
              <a:rPr lang="en-US" sz="9600" b="1" dirty="0" smtClean="0">
                <a:latin typeface="Edwardian Script ITC" panose="030303020407070D0804" pitchFamily="66" charset="0"/>
              </a:rPr>
              <a:t> cuesta (n)?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How much does it (they) cost?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18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Tengo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hambre</a:t>
            </a:r>
            <a:r>
              <a:rPr lang="en-US" sz="9600" b="1" dirty="0" smtClean="0">
                <a:latin typeface="Edwardian Script ITC" panose="030303020407070D0804" pitchFamily="66" charset="0"/>
              </a:rPr>
              <a:t/>
            </a:r>
            <a:br>
              <a:rPr lang="en-US" sz="9600" b="1" dirty="0" smtClean="0">
                <a:latin typeface="Edwardian Script ITC" panose="030303020407070D0804" pitchFamily="66" charset="0"/>
              </a:rPr>
            </a:br>
            <a:r>
              <a:rPr lang="en-US" sz="9600" b="1" dirty="0" err="1" smtClean="0">
                <a:latin typeface="Edwardian Script ITC" panose="030303020407070D0804" pitchFamily="66" charset="0"/>
              </a:rPr>
              <a:t>Tengo</a:t>
            </a:r>
            <a:r>
              <a:rPr lang="en-US" sz="9600" b="1" dirty="0" smtClean="0">
                <a:latin typeface="Edwardian Script ITC" panose="030303020407070D0804" pitchFamily="66" charset="0"/>
              </a:rPr>
              <a:t>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sed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I’m hungry </a:t>
            </a:r>
          </a:p>
          <a:p>
            <a:r>
              <a:rPr lang="en-US" dirty="0" smtClean="0"/>
              <a:t>I’m thirsty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7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>
                <a:latin typeface="Edwardian Script ITC" panose="030303020407070D0804" pitchFamily="66" charset="0"/>
              </a:rPr>
              <a:t>o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rdenar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9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mesa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3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pedir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ask for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91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desear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desire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04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pagar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pay for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2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dejar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leave, 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6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err="1" smtClean="0">
                <a:latin typeface="Edwardian Script ITC" panose="030303020407070D0804" pitchFamily="66" charset="0"/>
              </a:rPr>
              <a:t>reservar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to reserve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Fin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err="1" smtClean="0"/>
              <a:t>Buen</a:t>
            </a:r>
            <a:r>
              <a:rPr lang="en-US" dirty="0" smtClean="0"/>
              <a:t> </a:t>
            </a:r>
            <a:r>
              <a:rPr lang="en-US" dirty="0" err="1" smtClean="0"/>
              <a:t>Trabajo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02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el menu, la carta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menu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99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>
                <a:latin typeface="Edwardian Script ITC" panose="030303020407070D0804" pitchFamily="66" charset="0"/>
              </a:rPr>
              <a:t>l</a:t>
            </a:r>
            <a:r>
              <a:rPr lang="en-US" sz="9600" b="1" dirty="0" smtClean="0">
                <a:latin typeface="Edwardian Script ITC" panose="030303020407070D0804" pitchFamily="66" charset="0"/>
              </a:rPr>
              <a:t>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cuenta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the check, bill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5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la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propina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tip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25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(de) tapas, </a:t>
            </a:r>
            <a:r>
              <a:rPr lang="en-US" sz="9600" b="1" dirty="0" err="1" smtClean="0">
                <a:latin typeface="Edwardian Script ITC" panose="030303020407070D0804" pitchFamily="66" charset="0"/>
              </a:rPr>
              <a:t>aperetivos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(for) appetizers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02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475133" cy="1646302"/>
          </a:xfrm>
        </p:spPr>
        <p:txBody>
          <a:bodyPr/>
          <a:lstStyle/>
          <a:p>
            <a:r>
              <a:rPr lang="en-US" sz="9600" b="1" dirty="0" smtClean="0">
                <a:latin typeface="Edwardian Script ITC" panose="030303020407070D0804" pitchFamily="66" charset="0"/>
              </a:rPr>
              <a:t>(de) primero</a:t>
            </a:r>
            <a:endParaRPr lang="en-US" sz="9600" b="1" dirty="0"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4431833"/>
            <a:ext cx="1680634" cy="1096899"/>
          </a:xfrm>
        </p:spPr>
        <p:txBody>
          <a:bodyPr/>
          <a:lstStyle/>
          <a:p>
            <a:r>
              <a:rPr lang="en-US" dirty="0" smtClean="0"/>
              <a:t>(for) first 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30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323</TotalTime>
  <Words>272</Words>
  <Application>Microsoft Office PowerPoint</Application>
  <PresentationFormat>Widescreen</PresentationFormat>
  <Paragraphs>94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Edwardian Script ITC</vt:lpstr>
      <vt:lpstr>Trebuchet MS</vt:lpstr>
      <vt:lpstr>Wingdings 3</vt:lpstr>
      <vt:lpstr>Facet</vt:lpstr>
      <vt:lpstr>Vocabulario del Restaurante</vt:lpstr>
      <vt:lpstr>la mesera, la camarera</vt:lpstr>
      <vt:lpstr>el cocinero</vt:lpstr>
      <vt:lpstr>la mesa</vt:lpstr>
      <vt:lpstr>el menu, la carta</vt:lpstr>
      <vt:lpstr>la cuenta</vt:lpstr>
      <vt:lpstr>la propina</vt:lpstr>
      <vt:lpstr>(de) tapas, aperetivos</vt:lpstr>
      <vt:lpstr>(de) primero</vt:lpstr>
      <vt:lpstr>(de) segundo</vt:lpstr>
      <vt:lpstr>(de) postre</vt:lpstr>
      <vt:lpstr>para beber/tomar</vt:lpstr>
      <vt:lpstr>la carta de vinos</vt:lpstr>
      <vt:lpstr>el vino de la casa</vt:lpstr>
      <vt:lpstr>la especialidad,  especial del día</vt:lpstr>
      <vt:lpstr>En La Mesa</vt:lpstr>
      <vt:lpstr>el mantel</vt:lpstr>
      <vt:lpstr>el vaso</vt:lpstr>
      <vt:lpstr>la servilleta</vt:lpstr>
      <vt:lpstr>el cuchillo</vt:lpstr>
      <vt:lpstr>el tenedor</vt:lpstr>
      <vt:lpstr>la cuchara</vt:lpstr>
      <vt:lpstr>el plato</vt:lpstr>
      <vt:lpstr>las velas</vt:lpstr>
      <vt:lpstr>la jarra</vt:lpstr>
      <vt:lpstr>el pimentero</vt:lpstr>
      <vt:lpstr>el salero</vt:lpstr>
      <vt:lpstr>¿Tiene ud. mesa reservada?</vt:lpstr>
      <vt:lpstr>Necesito una reservación</vt:lpstr>
      <vt:lpstr>¿Qué desean tomar?</vt:lpstr>
      <vt:lpstr>¿Qué me recomienda?</vt:lpstr>
      <vt:lpstr>¿Qué lleva?</vt:lpstr>
      <vt:lpstr>¡Qué rico!</vt:lpstr>
      <vt:lpstr>La cuenta, por favor.</vt:lpstr>
      <vt:lpstr>¿El servicio está includio?</vt:lpstr>
      <vt:lpstr>Me gustaría(n)</vt:lpstr>
      <vt:lpstr>¿Cuánto cuesta (n)?</vt:lpstr>
      <vt:lpstr>Tengo hambre Tengo sed</vt:lpstr>
      <vt:lpstr>ordenar</vt:lpstr>
      <vt:lpstr>pedir</vt:lpstr>
      <vt:lpstr>desear</vt:lpstr>
      <vt:lpstr>pagar</vt:lpstr>
      <vt:lpstr>dejar</vt:lpstr>
      <vt:lpstr>reservar</vt:lpstr>
      <vt:lpstr>El Fin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Vocabulario del Restaurante</dc:title>
  <dc:creator>Rebecca Guerrero</dc:creator>
  <cp:lastModifiedBy>Rebecca Guerrero</cp:lastModifiedBy>
  <cp:revision>6</cp:revision>
  <dcterms:created xsi:type="dcterms:W3CDTF">2015-12-01T12:58:36Z</dcterms:created>
  <dcterms:modified xsi:type="dcterms:W3CDTF">2017-02-01T17:42:40Z</dcterms:modified>
</cp:coreProperties>
</file>