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3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8F4D206-3618-4A6C-AF8D-8BE2B941B67B}" type="datetimeFigureOut">
              <a:rPr lang="en-US" smtClean="0"/>
              <a:t>9/5/2016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975FF32-822D-4CD3-87F6-DF5003E40FD9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Earwig Factory" panose="02000400000000000000" pitchFamily="2" charset="0"/>
              </a:rPr>
              <a:t>Vocabulario de Famila</a:t>
            </a:r>
            <a:endParaRPr lang="en-US" sz="4800" dirty="0">
              <a:latin typeface="Earwig Factory" panose="020004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Footlight MT Light" panose="0204060206030A020304" pitchFamily="18" charset="0"/>
              </a:rPr>
              <a:t>Checkpoint B</a:t>
            </a:r>
            <a:endParaRPr lang="en-US" sz="3200" b="1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50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hermanastro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step-brother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hermanastra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step-sister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bisabuelo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great-grandfather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bisabuela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great-grandmother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suegro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father-in-law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suegra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mother-in-law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cuñado 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brother-in-law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cuñada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sister-in-law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nuera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daughter-in-law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yerno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son-in-law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padre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father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95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padrino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godfather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madrina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godmother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esposo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husband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esposa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wife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novio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boyfriend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novia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Forte" panose="03060902040502070203" pitchFamily="66" charset="0"/>
              </a:rPr>
              <a:t>the girlfriend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98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</a:t>
            </a:r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 madre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mother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4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abuelo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grandfather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51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abuela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grandmother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60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hermano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brother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1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hermana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sister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67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El padrastro</a:t>
            </a:r>
            <a:endParaRPr lang="en-US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step-father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02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7200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La madrastra</a:t>
            </a:r>
            <a:endParaRPr lang="es-MX" sz="7200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273" y="1438364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Forte" panose="03060902040502070203" pitchFamily="66" charset="0"/>
              </a:rPr>
              <a:t>t</a:t>
            </a:r>
            <a:r>
              <a:rPr lang="en-US" sz="7200" dirty="0" smtClean="0">
                <a:latin typeface="Forte" panose="03060902040502070203" pitchFamily="66" charset="0"/>
              </a:rPr>
              <a:t>he step-mother</a:t>
            </a:r>
            <a:endParaRPr lang="en-US" sz="72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</TotalTime>
  <Words>101</Words>
  <Application>Microsoft Office PowerPoint</Application>
  <PresentationFormat>On-screen Show (4:3)</PresentationFormat>
  <Paragraphs>50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Earwig Factory</vt:lpstr>
      <vt:lpstr>Footlight MT Light</vt:lpstr>
      <vt:lpstr>Forte</vt:lpstr>
      <vt:lpstr>GungsuhChe</vt:lpstr>
      <vt:lpstr>Tw Cen MT</vt:lpstr>
      <vt:lpstr>Thatch</vt:lpstr>
      <vt:lpstr>Vocabulario de Famila</vt:lpstr>
      <vt:lpstr>El padre</vt:lpstr>
      <vt:lpstr>la madre</vt:lpstr>
      <vt:lpstr>El abuelo</vt:lpstr>
      <vt:lpstr>La abuela</vt:lpstr>
      <vt:lpstr>El hermano</vt:lpstr>
      <vt:lpstr>La hermana</vt:lpstr>
      <vt:lpstr>El padrastro</vt:lpstr>
      <vt:lpstr>La madrastra</vt:lpstr>
      <vt:lpstr>El hermanastro</vt:lpstr>
      <vt:lpstr>La hermanastra</vt:lpstr>
      <vt:lpstr>El bisabuelo</vt:lpstr>
      <vt:lpstr>La bisabuela</vt:lpstr>
      <vt:lpstr>El suegro</vt:lpstr>
      <vt:lpstr>La suegra</vt:lpstr>
      <vt:lpstr>El cuñado </vt:lpstr>
      <vt:lpstr>La cuñada</vt:lpstr>
      <vt:lpstr>La nuera</vt:lpstr>
      <vt:lpstr>El yerno</vt:lpstr>
      <vt:lpstr>El padrino</vt:lpstr>
      <vt:lpstr>La madrina</vt:lpstr>
      <vt:lpstr>El esposo</vt:lpstr>
      <vt:lpstr>La esposa</vt:lpstr>
      <vt:lpstr>El novio</vt:lpstr>
      <vt:lpstr>La novia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Vocabulario de Famila</dc:title>
  <dc:creator>boces</dc:creator>
  <cp:lastModifiedBy>Rebecca Guerrero</cp:lastModifiedBy>
  <cp:revision>5</cp:revision>
  <dcterms:created xsi:type="dcterms:W3CDTF">2015-06-17T19:30:40Z</dcterms:created>
  <dcterms:modified xsi:type="dcterms:W3CDTF">2016-09-05T13:58:25Z</dcterms:modified>
</cp:coreProperties>
</file>